
<file path=[Content_Types].xml><?xml version="1.0" encoding="utf-8"?>
<Types xmlns="http://schemas.openxmlformats.org/package/2006/content-types">
  <Default Extension="fntdata" ContentType="application/x-fontdata"/>
  <Default Extension="gif" ContentType="image/gif"/>
  <Default Extension="jpeg" ContentType="image/jpeg"/>
  <Default Extension="mp3" ContentType="audio/m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91" r:id="rId1"/>
  </p:sldMasterIdLst>
  <p:notesMasterIdLst>
    <p:notesMasterId r:id="rId37"/>
  </p:notesMasterIdLst>
  <p:sldIdLst>
    <p:sldId id="311" r:id="rId2"/>
    <p:sldId id="312" r:id="rId3"/>
    <p:sldId id="748" r:id="rId4"/>
    <p:sldId id="315" r:id="rId5"/>
    <p:sldId id="760" r:id="rId6"/>
    <p:sldId id="761" r:id="rId7"/>
    <p:sldId id="749" r:id="rId8"/>
    <p:sldId id="259" r:id="rId9"/>
    <p:sldId id="750" r:id="rId10"/>
    <p:sldId id="752" r:id="rId11"/>
    <p:sldId id="753" r:id="rId12"/>
    <p:sldId id="754" r:id="rId13"/>
    <p:sldId id="755" r:id="rId14"/>
    <p:sldId id="756" r:id="rId15"/>
    <p:sldId id="757" r:id="rId16"/>
    <p:sldId id="772" r:id="rId17"/>
    <p:sldId id="751" r:id="rId18"/>
    <p:sldId id="758" r:id="rId19"/>
    <p:sldId id="759" r:id="rId20"/>
    <p:sldId id="314" r:id="rId21"/>
    <p:sldId id="318" r:id="rId22"/>
    <p:sldId id="770" r:id="rId23"/>
    <p:sldId id="272" r:id="rId24"/>
    <p:sldId id="763" r:id="rId25"/>
    <p:sldId id="764" r:id="rId26"/>
    <p:sldId id="765" r:id="rId27"/>
    <p:sldId id="766" r:id="rId28"/>
    <p:sldId id="767" r:id="rId29"/>
    <p:sldId id="768" r:id="rId30"/>
    <p:sldId id="769" r:id="rId31"/>
    <p:sldId id="771" r:id="rId32"/>
    <p:sldId id="256" r:id="rId33"/>
    <p:sldId id="773" r:id="rId34"/>
    <p:sldId id="680" r:id="rId35"/>
    <p:sldId id="717" r:id="rId36"/>
  </p:sldIdLst>
  <p:sldSz cx="12161838" cy="6858000"/>
  <p:notesSz cx="6858000" cy="9144000"/>
  <p:embeddedFontLst>
    <p:embeddedFont>
      <p:font typeface=".TMC-Ong Do" pitchFamily="2" charset="0"/>
      <p:regular r:id="rId38"/>
    </p:embeddedFont>
    <p:embeddedFont>
      <p:font typeface="Agency FB" panose="020B0503020202020204" pitchFamily="34" charset="0"/>
      <p:regular r:id="rId39"/>
      <p:bold r:id="rId40"/>
    </p:embeddedFont>
    <p:embeddedFont>
      <p:font typeface="AvantGarde" panose="00000400000000000000" pitchFamily="2" charset="0"/>
      <p:regular r:id="rId41"/>
    </p:embeddedFont>
    <p:embeddedFont>
      <p:font typeface="Basic" panose="020B0604020202020204" charset="0"/>
      <p:regular r:id="rId42"/>
    </p:embeddedFont>
    <p:embeddedFont>
      <p:font typeface="Cambria Math" panose="02040503050406030204" pitchFamily="18" charset="0"/>
      <p:regular r:id="rId43"/>
    </p:embeddedFont>
    <p:embeddedFont>
      <p:font typeface="Caveat Brush" pitchFamily="2" charset="0"/>
      <p:regular r:id="rId44"/>
    </p:embeddedFont>
    <p:embeddedFont>
      <p:font typeface="Open Sans Extrabold" panose="020B0906030804020204" pitchFamily="34" charset="0"/>
      <p:bold r:id="rId45"/>
      <p:boldItalic r:id="rId4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userDrawn="1">
          <p15:clr>
            <a:srgbClr val="9AA0A6"/>
          </p15:clr>
        </p15:guide>
        <p15:guide id="2" pos="3831" userDrawn="1">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EEC82"/>
    <a:srgbClr val="F2A92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A678775D-B670-49BF-BCDD-FB98D54C25C9}">
  <a:tblStyle styleId="{A678775D-B670-49BF-BCDD-FB98D54C25C9}"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BF7930DD-5D96-445A-BC4C-5F2BFDFC90D5}"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8766" autoAdjust="0"/>
  </p:normalViewPr>
  <p:slideViewPr>
    <p:cSldViewPr snapToGrid="0">
      <p:cViewPr varScale="1">
        <p:scale>
          <a:sx n="64" d="100"/>
          <a:sy n="64" d="100"/>
        </p:scale>
        <p:origin x="960" y="72"/>
      </p:cViewPr>
      <p:guideLst>
        <p:guide orient="horz" pos="2160"/>
        <p:guide pos="3831"/>
      </p:guideLst>
    </p:cSldViewPr>
  </p:slideViewPr>
  <p:notesTextViewPr>
    <p:cViewPr>
      <p:scale>
        <a:sx n="1" d="1"/>
        <a:sy n="1" d="1"/>
      </p:scale>
      <p:origin x="0" y="0"/>
    </p:cViewPr>
  </p:notesTextViewPr>
  <p:sorterViewPr>
    <p:cViewPr varScale="1">
      <p:scale>
        <a:sx n="1" d="1"/>
        <a:sy n="1" d="1"/>
      </p:scale>
      <p:origin x="0" y="-591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2.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5.fntdata"/><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font" Target="fonts/font3.fntdata"/><Relationship Id="rId45" Type="http://schemas.openxmlformats.org/officeDocument/2006/relationships/font" Target="fonts/font8.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6.fntdata"/><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1.fntdata"/><Relationship Id="rId46" Type="http://schemas.openxmlformats.org/officeDocument/2006/relationships/font" Target="fonts/font9.fntdata"/><Relationship Id="rId20" Type="http://schemas.openxmlformats.org/officeDocument/2006/relationships/slide" Target="slides/slide19.xml"/><Relationship Id="rId41"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a:latin typeface=".TMC-Ong Do" pitchFamily="2" charset="0"/>
              </a:rPr>
              <a:t>Kho ppt Phan Linh_0916.604.268</a:t>
            </a:r>
          </a:p>
          <a:p>
            <a:endParaRPr lang="en-US"/>
          </a:p>
        </p:txBody>
      </p:sp>
    </p:spTree>
    <p:extLst>
      <p:ext uri="{BB962C8B-B14F-4D97-AF65-F5344CB8AC3E}">
        <p14:creationId xmlns:p14="http://schemas.microsoft.com/office/powerpoint/2010/main" val="26272051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Hậu</a:t>
            </a:r>
          </a:p>
        </p:txBody>
      </p:sp>
    </p:spTree>
    <p:extLst>
      <p:ext uri="{BB962C8B-B14F-4D97-AF65-F5344CB8AC3E}">
        <p14:creationId xmlns:p14="http://schemas.microsoft.com/office/powerpoint/2010/main" val="41297509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4"/>
        <p:cNvGrpSpPr/>
        <p:nvPr/>
      </p:nvGrpSpPr>
      <p:grpSpPr>
        <a:xfrm>
          <a:off x="0" y="0"/>
          <a:ext cx="0" cy="0"/>
          <a:chOff x="0" y="0"/>
          <a:chExt cx="0" cy="0"/>
        </a:xfrm>
      </p:grpSpPr>
      <p:sp>
        <p:nvSpPr>
          <p:cNvPr id="2725" name="Google Shape;2725;gfd3a788b72_1_29420: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26" name="Google Shape;2726;gfd3a788b72_1_294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328967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cho HS thảo luận nhóm 4 chia sẻ với nhau. Sau đó mời các em lên chia sẻ và nêu được lí do vì sao trò chơi đó không an toàn.</a:t>
            </a:r>
          </a:p>
        </p:txBody>
      </p:sp>
    </p:spTree>
    <p:extLst>
      <p:ext uri="{BB962C8B-B14F-4D97-AF65-F5344CB8AC3E}">
        <p14:creationId xmlns:p14="http://schemas.microsoft.com/office/powerpoint/2010/main" val="13779223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giới thiệu một số trò chơi không an toàn.</a:t>
            </a:r>
          </a:p>
        </p:txBody>
      </p:sp>
    </p:spTree>
    <p:extLst>
      <p:ext uri="{BB962C8B-B14F-4D97-AF65-F5344CB8AC3E}">
        <p14:creationId xmlns:p14="http://schemas.microsoft.com/office/powerpoint/2010/main" val="18915947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5"/>
        <p:cNvGrpSpPr/>
        <p:nvPr/>
      </p:nvGrpSpPr>
      <p:grpSpPr>
        <a:xfrm>
          <a:off x="0" y="0"/>
          <a:ext cx="0" cy="0"/>
          <a:chOff x="0" y="0"/>
          <a:chExt cx="0" cy="0"/>
        </a:xfrm>
      </p:grpSpPr>
      <p:sp>
        <p:nvSpPr>
          <p:cNvPr id="2276" name="Google Shape;2276;gfd3a788b72_1_29316: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77" name="Google Shape;2277;gfd3a788b72_1_293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a:latin typeface=".TMC-Ong Do" pitchFamily="2" charset="0"/>
              </a:rPr>
              <a:t>Kho ppt Phan Linh_0916.604.268</a:t>
            </a:r>
          </a:p>
          <a:p>
            <a:endParaRPr lang="en-US"/>
          </a:p>
        </p:txBody>
      </p:sp>
    </p:spTree>
    <p:extLst>
      <p:ext uri="{BB962C8B-B14F-4D97-AF65-F5344CB8AC3E}">
        <p14:creationId xmlns:p14="http://schemas.microsoft.com/office/powerpoint/2010/main" val="17723984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1"/>
        <p:cNvGrpSpPr/>
        <p:nvPr/>
      </p:nvGrpSpPr>
      <p:grpSpPr>
        <a:xfrm>
          <a:off x="0" y="0"/>
          <a:ext cx="0" cy="0"/>
          <a:chOff x="0" y="0"/>
          <a:chExt cx="0" cy="0"/>
        </a:xfrm>
      </p:grpSpPr>
      <p:sp>
        <p:nvSpPr>
          <p:cNvPr id="1422" name="Google Shape;1422;p: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3" name="Google Shape;142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a:latin typeface=".TMC-Ong Do" pitchFamily="2" charset="0"/>
              </a:rPr>
              <a:t>Kho ppt Phan Linh_0916.604.268</a:t>
            </a:r>
          </a:p>
          <a:p>
            <a:pPr marL="0" lvl="0" indent="0" algn="l" rtl="0">
              <a:spcBef>
                <a:spcPts val="0"/>
              </a:spcBef>
              <a:spcAft>
                <a:spcPts val="0"/>
              </a:spcAft>
              <a:buNone/>
            </a:pPr>
            <a:endParaRPr lang="en-US"/>
          </a:p>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a:latin typeface=".TMC-Ong Do" pitchFamily="2" charset="0"/>
              </a:rPr>
              <a:t>Kho ppt Phan Linh_0916.604.268</a:t>
            </a:r>
          </a:p>
          <a:p>
            <a:endParaRPr lang="en-US"/>
          </a:p>
        </p:txBody>
      </p:sp>
    </p:spTree>
    <p:extLst>
      <p:ext uri="{BB962C8B-B14F-4D97-AF65-F5344CB8AC3E}">
        <p14:creationId xmlns:p14="http://schemas.microsoft.com/office/powerpoint/2010/main" val="727806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a:latin typeface=".TMC-Ong Do" pitchFamily="2" charset="0"/>
              </a:rPr>
              <a:t>Kho ppt Phan Linh_0916.604.268</a:t>
            </a:r>
          </a:p>
          <a:p>
            <a:endParaRPr lang="en-US"/>
          </a:p>
        </p:txBody>
      </p:sp>
    </p:spTree>
    <p:extLst>
      <p:ext uri="{BB962C8B-B14F-4D97-AF65-F5344CB8AC3E}">
        <p14:creationId xmlns:p14="http://schemas.microsoft.com/office/powerpoint/2010/main" val="33155074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4"/>
        <p:cNvGrpSpPr/>
        <p:nvPr/>
      </p:nvGrpSpPr>
      <p:grpSpPr>
        <a:xfrm>
          <a:off x="0" y="0"/>
          <a:ext cx="0" cy="0"/>
          <a:chOff x="0" y="0"/>
          <a:chExt cx="0" cy="0"/>
        </a:xfrm>
      </p:grpSpPr>
      <p:sp>
        <p:nvSpPr>
          <p:cNvPr id="2845" name="Google Shape;2845;gfd3a788b72_1_29462: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46" name="Google Shape;2846;gfd3a788b72_1_294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a:latin typeface=".TMC-Ong Do" pitchFamily="2" charset="0"/>
              </a:rPr>
              <a:t>Kho ppt Phan Linh_0916.604.268</a:t>
            </a:r>
          </a:p>
          <a:p>
            <a:pPr marL="0" lvl="0" indent="0" algn="l" rtl="0">
              <a:spcBef>
                <a:spcPts val="0"/>
              </a:spcBef>
              <a:spcAft>
                <a:spcPts val="0"/>
              </a:spcAft>
              <a:buNone/>
            </a:pPr>
            <a:endParaRPr/>
          </a:p>
        </p:txBody>
      </p:sp>
    </p:spTree>
    <p:extLst>
      <p:ext uri="{BB962C8B-B14F-4D97-AF65-F5344CB8AC3E}">
        <p14:creationId xmlns:p14="http://schemas.microsoft.com/office/powerpoint/2010/main" val="18439229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dẫn dắt: Bài hát vừa rồi nhắc đến mái trường, nơi mà các thầy cô truyền đạt cho em những bài học thú vị, những điều hay lẽ phải trong cuộc sống. Và bên cạnh việc học tập thì chơi là một việc quan trọng không kém. Vậy chơi như thế nào là an toàn? Chúng ta cùng đến với bài học ngày hôm nay để biết thêm nhiều điều hay khi vui chơi nhé!</a:t>
            </a:r>
          </a:p>
        </p:txBody>
      </p:sp>
    </p:spTree>
    <p:extLst>
      <p:ext uri="{BB962C8B-B14F-4D97-AF65-F5344CB8AC3E}">
        <p14:creationId xmlns:p14="http://schemas.microsoft.com/office/powerpoint/2010/main" val="41792927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3"/>
        <p:cNvGrpSpPr/>
        <p:nvPr/>
      </p:nvGrpSpPr>
      <p:grpSpPr>
        <a:xfrm>
          <a:off x="0" y="0"/>
          <a:ext cx="0" cy="0"/>
          <a:chOff x="0" y="0"/>
          <a:chExt cx="0" cy="0"/>
        </a:xfrm>
      </p:grpSpPr>
      <p:sp>
        <p:nvSpPr>
          <p:cNvPr id="3114" name="Google Shape;3114;gfd3a788b72_1_29032: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15" name="Google Shape;3115;gfd3a788b72_1_290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889729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0"/>
        <p:cNvGrpSpPr/>
        <p:nvPr/>
      </p:nvGrpSpPr>
      <p:grpSpPr>
        <a:xfrm>
          <a:off x="0" y="0"/>
          <a:ext cx="0" cy="0"/>
          <a:chOff x="0" y="0"/>
          <a:chExt cx="0" cy="0"/>
        </a:xfrm>
      </p:grpSpPr>
      <p:sp>
        <p:nvSpPr>
          <p:cNvPr id="1671" name="Google Shape;1671;gcb7351d3eb_0_36: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72" name="Google Shape;1672;gcb7351d3eb_0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cho HS thảo luận nhóm đôi sau đó đại diện mỗi nhóm sẽ nhận xét từng tranh.</a:t>
            </a:r>
          </a:p>
        </p:txBody>
      </p:sp>
    </p:spTree>
    <p:extLst>
      <p:ext uri="{BB962C8B-B14F-4D97-AF65-F5344CB8AC3E}">
        <p14:creationId xmlns:p14="http://schemas.microsoft.com/office/powerpoint/2010/main" val="11480612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hỏi HS: Đâu là hành động an toàn? Đâu là hành động không an toàn?</a:t>
            </a:r>
          </a:p>
        </p:txBody>
      </p:sp>
    </p:spTree>
    <p:extLst>
      <p:ext uri="{BB962C8B-B14F-4D97-AF65-F5344CB8AC3E}">
        <p14:creationId xmlns:p14="http://schemas.microsoft.com/office/powerpoint/2010/main" val="19267035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grpSp>
        <p:nvGrpSpPr>
          <p:cNvPr id="9" name="Google Shape;9;p2"/>
          <p:cNvGrpSpPr/>
          <p:nvPr/>
        </p:nvGrpSpPr>
        <p:grpSpPr>
          <a:xfrm>
            <a:off x="3914981" y="5174062"/>
            <a:ext cx="3726401" cy="3169260"/>
            <a:chOff x="2943518" y="3880546"/>
            <a:chExt cx="2801732" cy="2376945"/>
          </a:xfrm>
        </p:grpSpPr>
        <p:sp>
          <p:nvSpPr>
            <p:cNvPr id="10" name="Google Shape;10;p2"/>
            <p:cNvSpPr/>
            <p:nvPr/>
          </p:nvSpPr>
          <p:spPr>
            <a:xfrm rot="7355996">
              <a:off x="3177497" y="4291250"/>
              <a:ext cx="1826652" cy="1555537"/>
            </a:xfrm>
            <a:custGeom>
              <a:avLst/>
              <a:gdLst/>
              <a:ahLst/>
              <a:cxnLst/>
              <a:rect l="l" t="t" r="r" b="b"/>
              <a:pathLst>
                <a:path w="73062" h="62218" extrusionOk="0">
                  <a:moveTo>
                    <a:pt x="19827" y="1"/>
                  </a:moveTo>
                  <a:cubicBezTo>
                    <a:pt x="17199" y="1"/>
                    <a:pt x="14548" y="697"/>
                    <a:pt x="12183" y="1797"/>
                  </a:cubicBezTo>
                  <a:cubicBezTo>
                    <a:pt x="8210" y="3651"/>
                    <a:pt x="4271" y="6895"/>
                    <a:pt x="2318" y="10900"/>
                  </a:cubicBezTo>
                  <a:cubicBezTo>
                    <a:pt x="0" y="15667"/>
                    <a:pt x="1358" y="20732"/>
                    <a:pt x="4502" y="24771"/>
                  </a:cubicBezTo>
                  <a:cubicBezTo>
                    <a:pt x="5793" y="26294"/>
                    <a:pt x="7217" y="27717"/>
                    <a:pt x="8773" y="28975"/>
                  </a:cubicBezTo>
                  <a:cubicBezTo>
                    <a:pt x="11421" y="31293"/>
                    <a:pt x="12679" y="34802"/>
                    <a:pt x="12116" y="38278"/>
                  </a:cubicBezTo>
                  <a:lnTo>
                    <a:pt x="12116" y="38311"/>
                  </a:lnTo>
                  <a:cubicBezTo>
                    <a:pt x="11521" y="41952"/>
                    <a:pt x="10825" y="45660"/>
                    <a:pt x="11620" y="49335"/>
                  </a:cubicBezTo>
                  <a:cubicBezTo>
                    <a:pt x="13441" y="58173"/>
                    <a:pt x="23670" y="60789"/>
                    <a:pt x="31350" y="61749"/>
                  </a:cubicBezTo>
                  <a:cubicBezTo>
                    <a:pt x="33812" y="62057"/>
                    <a:pt x="36336" y="62217"/>
                    <a:pt x="38878" y="62217"/>
                  </a:cubicBezTo>
                  <a:cubicBezTo>
                    <a:pt x="46146" y="62217"/>
                    <a:pt x="53560" y="60910"/>
                    <a:pt x="60084" y="58041"/>
                  </a:cubicBezTo>
                  <a:cubicBezTo>
                    <a:pt x="68923" y="54168"/>
                    <a:pt x="73061" y="44601"/>
                    <a:pt x="72763" y="35331"/>
                  </a:cubicBezTo>
                  <a:cubicBezTo>
                    <a:pt x="72631" y="30697"/>
                    <a:pt x="71141" y="26228"/>
                    <a:pt x="68062" y="22719"/>
                  </a:cubicBezTo>
                  <a:cubicBezTo>
                    <a:pt x="64984" y="19210"/>
                    <a:pt x="60746" y="18051"/>
                    <a:pt x="56310" y="17223"/>
                  </a:cubicBezTo>
                  <a:cubicBezTo>
                    <a:pt x="51841" y="16396"/>
                    <a:pt x="47306" y="15701"/>
                    <a:pt x="42870" y="14674"/>
                  </a:cubicBezTo>
                  <a:cubicBezTo>
                    <a:pt x="39129" y="13781"/>
                    <a:pt x="35852" y="12489"/>
                    <a:pt x="33502" y="9345"/>
                  </a:cubicBezTo>
                  <a:cubicBezTo>
                    <a:pt x="30886" y="5902"/>
                    <a:pt x="28668" y="2426"/>
                    <a:pt x="24431" y="804"/>
                  </a:cubicBezTo>
                  <a:cubicBezTo>
                    <a:pt x="22948" y="248"/>
                    <a:pt x="21392" y="1"/>
                    <a:pt x="198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1" name="Google Shape;11;p2"/>
            <p:cNvSpPr/>
            <p:nvPr/>
          </p:nvSpPr>
          <p:spPr>
            <a:xfrm>
              <a:off x="5286775" y="4613400"/>
              <a:ext cx="458475" cy="573075"/>
            </a:xfrm>
            <a:custGeom>
              <a:avLst/>
              <a:gdLst/>
              <a:ahLst/>
              <a:cxnLst/>
              <a:rect l="l" t="t" r="r" b="b"/>
              <a:pathLst>
                <a:path w="18339" h="22923" extrusionOk="0">
                  <a:moveTo>
                    <a:pt x="0" y="22923"/>
                  </a:moveTo>
                  <a:cubicBezTo>
                    <a:pt x="3104" y="19045"/>
                    <a:pt x="9169" y="16143"/>
                    <a:pt x="9169" y="11175"/>
                  </a:cubicBezTo>
                  <a:cubicBezTo>
                    <a:pt x="9169" y="9532"/>
                    <a:pt x="7774" y="6429"/>
                    <a:pt x="6304" y="7163"/>
                  </a:cubicBezTo>
                  <a:cubicBezTo>
                    <a:pt x="3338" y="8645"/>
                    <a:pt x="9706" y="15524"/>
                    <a:pt x="12894" y="14613"/>
                  </a:cubicBezTo>
                  <a:cubicBezTo>
                    <a:pt x="17892" y="13185"/>
                    <a:pt x="18339" y="5198"/>
                    <a:pt x="18339" y="0"/>
                  </a:cubicBezTo>
                </a:path>
              </a:pathLst>
            </a:custGeom>
            <a:noFill/>
            <a:ln w="9525" cap="flat" cmpd="sng">
              <a:solidFill>
                <a:schemeClr val="dk1"/>
              </a:solidFill>
              <a:prstDash val="solid"/>
              <a:round/>
              <a:headEnd type="none" w="med" len="med"/>
              <a:tailEnd type="none" w="med" len="med"/>
            </a:ln>
          </p:spPr>
        </p:sp>
      </p:grpSp>
      <p:sp>
        <p:nvSpPr>
          <p:cNvPr id="12" name="Google Shape;12;p2"/>
          <p:cNvSpPr txBox="1">
            <a:spLocks noGrp="1"/>
          </p:cNvSpPr>
          <p:nvPr>
            <p:ph type="ctrTitle"/>
          </p:nvPr>
        </p:nvSpPr>
        <p:spPr>
          <a:xfrm>
            <a:off x="902528" y="1509900"/>
            <a:ext cx="5738568" cy="3198800"/>
          </a:xfrm>
          <a:prstGeom prst="rect">
            <a:avLst/>
          </a:prstGeom>
        </p:spPr>
        <p:txBody>
          <a:bodyPr spcFirstLastPara="1" wrap="square" lIns="91425" tIns="91425" rIns="91425" bIns="91425" anchor="ctr" anchorCtr="0">
            <a:noAutofit/>
          </a:bodyPr>
          <a:lstStyle>
            <a:lvl1pPr lvl="0">
              <a:lnSpc>
                <a:spcPct val="85000"/>
              </a:lnSpc>
              <a:spcBef>
                <a:spcPts val="0"/>
              </a:spcBef>
              <a:spcAft>
                <a:spcPts val="0"/>
              </a:spcAft>
              <a:buSzPts val="5200"/>
              <a:buNone/>
              <a:defRPr sz="6517" b="1">
                <a:solidFill>
                  <a:schemeClr val="accent1"/>
                </a:solidFill>
                <a:latin typeface="Caveat Brush"/>
                <a:ea typeface="Caveat Brush"/>
                <a:cs typeface="Caveat Brush"/>
                <a:sym typeface="Caveat Brush"/>
              </a:defRPr>
            </a:lvl1pPr>
            <a:lvl2pPr lvl="1" algn="ctr">
              <a:spcBef>
                <a:spcPts val="0"/>
              </a:spcBef>
              <a:spcAft>
                <a:spcPts val="0"/>
              </a:spcAft>
              <a:buSzPts val="5200"/>
              <a:buNone/>
              <a:defRPr sz="6916"/>
            </a:lvl2pPr>
            <a:lvl3pPr lvl="2" algn="ctr">
              <a:spcBef>
                <a:spcPts val="0"/>
              </a:spcBef>
              <a:spcAft>
                <a:spcPts val="0"/>
              </a:spcAft>
              <a:buSzPts val="5200"/>
              <a:buNone/>
              <a:defRPr sz="6916"/>
            </a:lvl3pPr>
            <a:lvl4pPr lvl="3" algn="ctr">
              <a:spcBef>
                <a:spcPts val="0"/>
              </a:spcBef>
              <a:spcAft>
                <a:spcPts val="0"/>
              </a:spcAft>
              <a:buSzPts val="5200"/>
              <a:buNone/>
              <a:defRPr sz="6916"/>
            </a:lvl4pPr>
            <a:lvl5pPr lvl="4" algn="ctr">
              <a:spcBef>
                <a:spcPts val="0"/>
              </a:spcBef>
              <a:spcAft>
                <a:spcPts val="0"/>
              </a:spcAft>
              <a:buSzPts val="5200"/>
              <a:buNone/>
              <a:defRPr sz="6916"/>
            </a:lvl5pPr>
            <a:lvl6pPr lvl="5" algn="ctr">
              <a:spcBef>
                <a:spcPts val="0"/>
              </a:spcBef>
              <a:spcAft>
                <a:spcPts val="0"/>
              </a:spcAft>
              <a:buSzPts val="5200"/>
              <a:buNone/>
              <a:defRPr sz="6916"/>
            </a:lvl6pPr>
            <a:lvl7pPr lvl="6" algn="ctr">
              <a:spcBef>
                <a:spcPts val="0"/>
              </a:spcBef>
              <a:spcAft>
                <a:spcPts val="0"/>
              </a:spcAft>
              <a:buSzPts val="5200"/>
              <a:buNone/>
              <a:defRPr sz="6916"/>
            </a:lvl7pPr>
            <a:lvl8pPr lvl="7" algn="ctr">
              <a:spcBef>
                <a:spcPts val="0"/>
              </a:spcBef>
              <a:spcAft>
                <a:spcPts val="0"/>
              </a:spcAft>
              <a:buSzPts val="5200"/>
              <a:buNone/>
              <a:defRPr sz="6916"/>
            </a:lvl8pPr>
            <a:lvl9pPr lvl="8" algn="ctr">
              <a:spcBef>
                <a:spcPts val="0"/>
              </a:spcBef>
              <a:spcAft>
                <a:spcPts val="0"/>
              </a:spcAft>
              <a:buSzPts val="5200"/>
              <a:buNone/>
              <a:defRPr sz="6916"/>
            </a:lvl9pPr>
          </a:lstStyle>
          <a:p>
            <a:endParaRPr/>
          </a:p>
        </p:txBody>
      </p:sp>
      <p:sp>
        <p:nvSpPr>
          <p:cNvPr id="13" name="Google Shape;13;p2"/>
          <p:cNvSpPr txBox="1">
            <a:spLocks noGrp="1"/>
          </p:cNvSpPr>
          <p:nvPr>
            <p:ph type="subTitle" idx="1"/>
          </p:nvPr>
        </p:nvSpPr>
        <p:spPr>
          <a:xfrm>
            <a:off x="902528" y="4912100"/>
            <a:ext cx="5623254" cy="384800"/>
          </a:xfrm>
          <a:prstGeom prst="rect">
            <a:avLst/>
          </a:prstGeom>
        </p:spPr>
        <p:txBody>
          <a:bodyPr spcFirstLastPara="1" wrap="square" lIns="91425" tIns="91425" rIns="91425" bIns="91425" anchor="ctr" anchorCtr="0">
            <a:noAutofit/>
          </a:bodyPr>
          <a:lstStyle>
            <a:lvl1pPr lvl="0">
              <a:lnSpc>
                <a:spcPct val="100000"/>
              </a:lnSpc>
              <a:spcBef>
                <a:spcPts val="0"/>
              </a:spcBef>
              <a:spcAft>
                <a:spcPts val="0"/>
              </a:spcAft>
              <a:buSzPts val="2800"/>
              <a:buNone/>
              <a:defRPr sz="2261">
                <a:latin typeface="Basic"/>
                <a:ea typeface="Basic"/>
                <a:cs typeface="Basic"/>
                <a:sym typeface="Basic"/>
              </a:defRPr>
            </a:lvl1pPr>
            <a:lvl2pPr lvl="1" algn="ctr">
              <a:lnSpc>
                <a:spcPct val="100000"/>
              </a:lnSpc>
              <a:spcBef>
                <a:spcPts val="0"/>
              </a:spcBef>
              <a:spcAft>
                <a:spcPts val="0"/>
              </a:spcAft>
              <a:buSzPts val="2800"/>
              <a:buNone/>
              <a:defRPr sz="3724"/>
            </a:lvl2pPr>
            <a:lvl3pPr lvl="2" algn="ctr">
              <a:lnSpc>
                <a:spcPct val="100000"/>
              </a:lnSpc>
              <a:spcBef>
                <a:spcPts val="0"/>
              </a:spcBef>
              <a:spcAft>
                <a:spcPts val="0"/>
              </a:spcAft>
              <a:buSzPts val="2800"/>
              <a:buNone/>
              <a:defRPr sz="3724"/>
            </a:lvl3pPr>
            <a:lvl4pPr lvl="3" algn="ctr">
              <a:lnSpc>
                <a:spcPct val="100000"/>
              </a:lnSpc>
              <a:spcBef>
                <a:spcPts val="0"/>
              </a:spcBef>
              <a:spcAft>
                <a:spcPts val="0"/>
              </a:spcAft>
              <a:buSzPts val="2800"/>
              <a:buNone/>
              <a:defRPr sz="3724"/>
            </a:lvl4pPr>
            <a:lvl5pPr lvl="4" algn="ctr">
              <a:lnSpc>
                <a:spcPct val="100000"/>
              </a:lnSpc>
              <a:spcBef>
                <a:spcPts val="0"/>
              </a:spcBef>
              <a:spcAft>
                <a:spcPts val="0"/>
              </a:spcAft>
              <a:buSzPts val="2800"/>
              <a:buNone/>
              <a:defRPr sz="3724"/>
            </a:lvl5pPr>
            <a:lvl6pPr lvl="5" algn="ctr">
              <a:lnSpc>
                <a:spcPct val="100000"/>
              </a:lnSpc>
              <a:spcBef>
                <a:spcPts val="0"/>
              </a:spcBef>
              <a:spcAft>
                <a:spcPts val="0"/>
              </a:spcAft>
              <a:buSzPts val="2800"/>
              <a:buNone/>
              <a:defRPr sz="3724"/>
            </a:lvl6pPr>
            <a:lvl7pPr lvl="6" algn="ctr">
              <a:lnSpc>
                <a:spcPct val="100000"/>
              </a:lnSpc>
              <a:spcBef>
                <a:spcPts val="0"/>
              </a:spcBef>
              <a:spcAft>
                <a:spcPts val="0"/>
              </a:spcAft>
              <a:buSzPts val="2800"/>
              <a:buNone/>
              <a:defRPr sz="3724"/>
            </a:lvl7pPr>
            <a:lvl8pPr lvl="7" algn="ctr">
              <a:lnSpc>
                <a:spcPct val="100000"/>
              </a:lnSpc>
              <a:spcBef>
                <a:spcPts val="0"/>
              </a:spcBef>
              <a:spcAft>
                <a:spcPts val="0"/>
              </a:spcAft>
              <a:buSzPts val="2800"/>
              <a:buNone/>
              <a:defRPr sz="3724"/>
            </a:lvl8pPr>
            <a:lvl9pPr lvl="8" algn="ctr">
              <a:lnSpc>
                <a:spcPct val="100000"/>
              </a:lnSpc>
              <a:spcBef>
                <a:spcPts val="0"/>
              </a:spcBef>
              <a:spcAft>
                <a:spcPts val="0"/>
              </a:spcAft>
              <a:buSzPts val="2800"/>
              <a:buNone/>
              <a:defRPr sz="3724"/>
            </a:lvl9pPr>
          </a:lstStyle>
          <a:p>
            <a:endParaRPr/>
          </a:p>
        </p:txBody>
      </p:sp>
      <p:sp>
        <p:nvSpPr>
          <p:cNvPr id="14" name="Google Shape;14;p2"/>
          <p:cNvSpPr/>
          <p:nvPr/>
        </p:nvSpPr>
        <p:spPr>
          <a:xfrm rot="-7857179">
            <a:off x="-973482" y="2669977"/>
            <a:ext cx="1566529" cy="1330721"/>
          </a:xfrm>
          <a:custGeom>
            <a:avLst/>
            <a:gdLst/>
            <a:ahLst/>
            <a:cxnLst/>
            <a:rect l="l" t="t" r="r" b="b"/>
            <a:pathLst>
              <a:path w="73062" h="62218" extrusionOk="0">
                <a:moveTo>
                  <a:pt x="19827" y="1"/>
                </a:moveTo>
                <a:cubicBezTo>
                  <a:pt x="17199" y="1"/>
                  <a:pt x="14548" y="697"/>
                  <a:pt x="12183" y="1797"/>
                </a:cubicBezTo>
                <a:cubicBezTo>
                  <a:pt x="8210" y="3651"/>
                  <a:pt x="4271" y="6895"/>
                  <a:pt x="2318" y="10900"/>
                </a:cubicBezTo>
                <a:cubicBezTo>
                  <a:pt x="0" y="15667"/>
                  <a:pt x="1358" y="20732"/>
                  <a:pt x="4502" y="24771"/>
                </a:cubicBezTo>
                <a:cubicBezTo>
                  <a:pt x="5793" y="26294"/>
                  <a:pt x="7217" y="27717"/>
                  <a:pt x="8773" y="28975"/>
                </a:cubicBezTo>
                <a:cubicBezTo>
                  <a:pt x="11421" y="31293"/>
                  <a:pt x="12679" y="34802"/>
                  <a:pt x="12116" y="38278"/>
                </a:cubicBezTo>
                <a:lnTo>
                  <a:pt x="12116" y="38311"/>
                </a:lnTo>
                <a:cubicBezTo>
                  <a:pt x="11521" y="41952"/>
                  <a:pt x="10825" y="45660"/>
                  <a:pt x="11620" y="49335"/>
                </a:cubicBezTo>
                <a:cubicBezTo>
                  <a:pt x="13441" y="58173"/>
                  <a:pt x="23670" y="60789"/>
                  <a:pt x="31350" y="61749"/>
                </a:cubicBezTo>
                <a:cubicBezTo>
                  <a:pt x="33812" y="62057"/>
                  <a:pt x="36336" y="62217"/>
                  <a:pt x="38878" y="62217"/>
                </a:cubicBezTo>
                <a:cubicBezTo>
                  <a:pt x="46146" y="62217"/>
                  <a:pt x="53560" y="60910"/>
                  <a:pt x="60084" y="58041"/>
                </a:cubicBezTo>
                <a:cubicBezTo>
                  <a:pt x="68923" y="54168"/>
                  <a:pt x="73061" y="44601"/>
                  <a:pt x="72763" y="35331"/>
                </a:cubicBezTo>
                <a:cubicBezTo>
                  <a:pt x="72631" y="30697"/>
                  <a:pt x="71141" y="26228"/>
                  <a:pt x="68062" y="22719"/>
                </a:cubicBezTo>
                <a:cubicBezTo>
                  <a:pt x="64984" y="19210"/>
                  <a:pt x="60746" y="18051"/>
                  <a:pt x="56310" y="17223"/>
                </a:cubicBezTo>
                <a:cubicBezTo>
                  <a:pt x="51841" y="16396"/>
                  <a:pt x="47306" y="15701"/>
                  <a:pt x="42870" y="14674"/>
                </a:cubicBezTo>
                <a:cubicBezTo>
                  <a:pt x="39129" y="13781"/>
                  <a:pt x="35852" y="12489"/>
                  <a:pt x="33502" y="9345"/>
                </a:cubicBezTo>
                <a:cubicBezTo>
                  <a:pt x="30886" y="5902"/>
                  <a:pt x="28668" y="2426"/>
                  <a:pt x="24431" y="804"/>
                </a:cubicBezTo>
                <a:cubicBezTo>
                  <a:pt x="22948" y="248"/>
                  <a:pt x="21392" y="1"/>
                  <a:pt x="19827" y="1"/>
                </a:cubicBezTo>
                <a:close/>
              </a:path>
            </a:pathLst>
          </a:custGeom>
          <a:solidFill>
            <a:schemeClr val="dk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15" name="Google Shape;15;p2"/>
          <p:cNvSpPr/>
          <p:nvPr/>
        </p:nvSpPr>
        <p:spPr>
          <a:xfrm rot="-10159632" flipH="1">
            <a:off x="-1382914" y="4469518"/>
            <a:ext cx="2172045" cy="585333"/>
          </a:xfrm>
          <a:custGeom>
            <a:avLst/>
            <a:gdLst/>
            <a:ahLst/>
            <a:cxnLst/>
            <a:rect l="l" t="t" r="r" b="b"/>
            <a:pathLst>
              <a:path w="65323" h="17560" extrusionOk="0">
                <a:moveTo>
                  <a:pt x="44310" y="1"/>
                </a:moveTo>
                <a:cubicBezTo>
                  <a:pt x="38850" y="1"/>
                  <a:pt x="33903" y="4927"/>
                  <a:pt x="28851" y="4927"/>
                </a:cubicBezTo>
                <a:cubicBezTo>
                  <a:pt x="28451" y="4927"/>
                  <a:pt x="28050" y="4896"/>
                  <a:pt x="27649" y="4829"/>
                </a:cubicBezTo>
                <a:cubicBezTo>
                  <a:pt x="27549" y="4796"/>
                  <a:pt x="27483" y="4796"/>
                  <a:pt x="27417" y="4763"/>
                </a:cubicBezTo>
                <a:cubicBezTo>
                  <a:pt x="25629" y="3935"/>
                  <a:pt x="24471" y="2082"/>
                  <a:pt x="22716" y="1188"/>
                </a:cubicBezTo>
                <a:lnTo>
                  <a:pt x="22617" y="1122"/>
                </a:lnTo>
                <a:cubicBezTo>
                  <a:pt x="21498" y="696"/>
                  <a:pt x="20414" y="504"/>
                  <a:pt x="19362" y="504"/>
                </a:cubicBezTo>
                <a:cubicBezTo>
                  <a:pt x="12074" y="504"/>
                  <a:pt x="6314" y="9693"/>
                  <a:pt x="934" y="13800"/>
                </a:cubicBezTo>
                <a:cubicBezTo>
                  <a:pt x="1" y="14627"/>
                  <a:pt x="785" y="15861"/>
                  <a:pt x="1783" y="15861"/>
                </a:cubicBezTo>
                <a:cubicBezTo>
                  <a:pt x="2024" y="15861"/>
                  <a:pt x="2278" y="15789"/>
                  <a:pt x="2523" y="15621"/>
                </a:cubicBezTo>
                <a:cubicBezTo>
                  <a:pt x="5436" y="13536"/>
                  <a:pt x="8614" y="11814"/>
                  <a:pt x="11560" y="9729"/>
                </a:cubicBezTo>
                <a:cubicBezTo>
                  <a:pt x="13579" y="8338"/>
                  <a:pt x="16294" y="5491"/>
                  <a:pt x="19009" y="5491"/>
                </a:cubicBezTo>
                <a:cubicBezTo>
                  <a:pt x="20167" y="5491"/>
                  <a:pt x="20829" y="6253"/>
                  <a:pt x="21558" y="7014"/>
                </a:cubicBezTo>
                <a:cubicBezTo>
                  <a:pt x="21591" y="7047"/>
                  <a:pt x="21591" y="7047"/>
                  <a:pt x="21624" y="7080"/>
                </a:cubicBezTo>
                <a:cubicBezTo>
                  <a:pt x="23800" y="9982"/>
                  <a:pt x="26517" y="11014"/>
                  <a:pt x="29404" y="11014"/>
                </a:cubicBezTo>
                <a:cubicBezTo>
                  <a:pt x="33367" y="11014"/>
                  <a:pt x="37649" y="9069"/>
                  <a:pt x="41288" y="7345"/>
                </a:cubicBezTo>
                <a:cubicBezTo>
                  <a:pt x="42170" y="6927"/>
                  <a:pt x="42962" y="6749"/>
                  <a:pt x="43689" y="6749"/>
                </a:cubicBezTo>
                <a:cubicBezTo>
                  <a:pt x="47736" y="6749"/>
                  <a:pt x="49785" y="12267"/>
                  <a:pt x="54331" y="12576"/>
                </a:cubicBezTo>
                <a:cubicBezTo>
                  <a:pt x="57244" y="12708"/>
                  <a:pt x="59495" y="14463"/>
                  <a:pt x="61117" y="16780"/>
                </a:cubicBezTo>
                <a:cubicBezTo>
                  <a:pt x="61513" y="17331"/>
                  <a:pt x="62014" y="17559"/>
                  <a:pt x="62512" y="17559"/>
                </a:cubicBezTo>
                <a:cubicBezTo>
                  <a:pt x="63930" y="17559"/>
                  <a:pt x="65323" y="15708"/>
                  <a:pt x="64196" y="14165"/>
                </a:cubicBezTo>
                <a:cubicBezTo>
                  <a:pt x="59727" y="7345"/>
                  <a:pt x="58866" y="9464"/>
                  <a:pt x="53768" y="5889"/>
                </a:cubicBezTo>
                <a:cubicBezTo>
                  <a:pt x="53702" y="5822"/>
                  <a:pt x="53635" y="5789"/>
                  <a:pt x="53569" y="5690"/>
                </a:cubicBezTo>
                <a:cubicBezTo>
                  <a:pt x="50275" y="1400"/>
                  <a:pt x="47220" y="1"/>
                  <a:pt x="44310" y="1"/>
                </a:cubicBezTo>
                <a:close/>
              </a:path>
            </a:pathLst>
          </a:custGeom>
          <a:solidFill>
            <a:schemeClr val="accent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16" name="Google Shape;16;p2"/>
          <p:cNvGrpSpPr/>
          <p:nvPr/>
        </p:nvGrpSpPr>
        <p:grpSpPr>
          <a:xfrm>
            <a:off x="-1077949" y="-891562"/>
            <a:ext cx="3107283" cy="2310793"/>
            <a:chOff x="-810467" y="-668672"/>
            <a:chExt cx="2336242" cy="1733095"/>
          </a:xfrm>
        </p:grpSpPr>
        <p:sp>
          <p:nvSpPr>
            <p:cNvPr id="17" name="Google Shape;17;p2"/>
            <p:cNvSpPr/>
            <p:nvPr/>
          </p:nvSpPr>
          <p:spPr>
            <a:xfrm rot="-349853">
              <a:off x="-736175" y="-579908"/>
              <a:ext cx="1826686" cy="1555566"/>
            </a:xfrm>
            <a:custGeom>
              <a:avLst/>
              <a:gdLst/>
              <a:ahLst/>
              <a:cxnLst/>
              <a:rect l="l" t="t" r="r" b="b"/>
              <a:pathLst>
                <a:path w="73062" h="62218" extrusionOk="0">
                  <a:moveTo>
                    <a:pt x="19827" y="1"/>
                  </a:moveTo>
                  <a:cubicBezTo>
                    <a:pt x="17199" y="1"/>
                    <a:pt x="14548" y="697"/>
                    <a:pt x="12183" y="1797"/>
                  </a:cubicBezTo>
                  <a:cubicBezTo>
                    <a:pt x="8210" y="3651"/>
                    <a:pt x="4271" y="6895"/>
                    <a:pt x="2318" y="10900"/>
                  </a:cubicBezTo>
                  <a:cubicBezTo>
                    <a:pt x="0" y="15667"/>
                    <a:pt x="1358" y="20732"/>
                    <a:pt x="4502" y="24771"/>
                  </a:cubicBezTo>
                  <a:cubicBezTo>
                    <a:pt x="5793" y="26294"/>
                    <a:pt x="7217" y="27717"/>
                    <a:pt x="8773" y="28975"/>
                  </a:cubicBezTo>
                  <a:cubicBezTo>
                    <a:pt x="11421" y="31293"/>
                    <a:pt x="12679" y="34802"/>
                    <a:pt x="12116" y="38278"/>
                  </a:cubicBezTo>
                  <a:lnTo>
                    <a:pt x="12116" y="38311"/>
                  </a:lnTo>
                  <a:cubicBezTo>
                    <a:pt x="11521" y="41952"/>
                    <a:pt x="10825" y="45660"/>
                    <a:pt x="11620" y="49335"/>
                  </a:cubicBezTo>
                  <a:cubicBezTo>
                    <a:pt x="13441" y="58173"/>
                    <a:pt x="23670" y="60789"/>
                    <a:pt x="31350" y="61749"/>
                  </a:cubicBezTo>
                  <a:cubicBezTo>
                    <a:pt x="33812" y="62057"/>
                    <a:pt x="36336" y="62217"/>
                    <a:pt x="38878" y="62217"/>
                  </a:cubicBezTo>
                  <a:cubicBezTo>
                    <a:pt x="46146" y="62217"/>
                    <a:pt x="53560" y="60910"/>
                    <a:pt x="60084" y="58041"/>
                  </a:cubicBezTo>
                  <a:cubicBezTo>
                    <a:pt x="68923" y="54168"/>
                    <a:pt x="73061" y="44601"/>
                    <a:pt x="72763" y="35331"/>
                  </a:cubicBezTo>
                  <a:cubicBezTo>
                    <a:pt x="72631" y="30697"/>
                    <a:pt x="71141" y="26228"/>
                    <a:pt x="68062" y="22719"/>
                  </a:cubicBezTo>
                  <a:cubicBezTo>
                    <a:pt x="64984" y="19210"/>
                    <a:pt x="60746" y="18051"/>
                    <a:pt x="56310" y="17223"/>
                  </a:cubicBezTo>
                  <a:cubicBezTo>
                    <a:pt x="51841" y="16396"/>
                    <a:pt x="47306" y="15701"/>
                    <a:pt x="42870" y="14674"/>
                  </a:cubicBezTo>
                  <a:cubicBezTo>
                    <a:pt x="39129" y="13781"/>
                    <a:pt x="35852" y="12489"/>
                    <a:pt x="33502" y="9345"/>
                  </a:cubicBezTo>
                  <a:cubicBezTo>
                    <a:pt x="30886" y="5902"/>
                    <a:pt x="28668" y="2426"/>
                    <a:pt x="24431" y="804"/>
                  </a:cubicBezTo>
                  <a:cubicBezTo>
                    <a:pt x="22948" y="248"/>
                    <a:pt x="21392" y="1"/>
                    <a:pt x="198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 name="Google Shape;18;p2"/>
            <p:cNvSpPr/>
            <p:nvPr/>
          </p:nvSpPr>
          <p:spPr>
            <a:xfrm>
              <a:off x="166550" y="-125412"/>
              <a:ext cx="1359225" cy="703875"/>
            </a:xfrm>
            <a:custGeom>
              <a:avLst/>
              <a:gdLst/>
              <a:ahLst/>
              <a:cxnLst/>
              <a:rect l="l" t="t" r="r" b="b"/>
              <a:pathLst>
                <a:path w="54369" h="28155" extrusionOk="0">
                  <a:moveTo>
                    <a:pt x="48863" y="0"/>
                  </a:moveTo>
                  <a:cubicBezTo>
                    <a:pt x="37970" y="0"/>
                    <a:pt x="30232" y="10901"/>
                    <a:pt x="24079" y="18829"/>
                  </a:cubicBezTo>
                  <a:cubicBezTo>
                    <a:pt x="22523" y="20782"/>
                    <a:pt x="19974" y="24623"/>
                    <a:pt x="17160" y="24623"/>
                  </a:cubicBezTo>
                  <a:cubicBezTo>
                    <a:pt x="14843" y="24623"/>
                    <a:pt x="13783" y="21643"/>
                    <a:pt x="12790" y="20021"/>
                  </a:cubicBezTo>
                  <a:cubicBezTo>
                    <a:pt x="11125" y="17253"/>
                    <a:pt x="8419" y="15235"/>
                    <a:pt x="5516" y="15235"/>
                  </a:cubicBezTo>
                  <a:cubicBezTo>
                    <a:pt x="4148" y="15235"/>
                    <a:pt x="2737" y="15682"/>
                    <a:pt x="1369" y="16711"/>
                  </a:cubicBezTo>
                  <a:cubicBezTo>
                    <a:pt x="0" y="17724"/>
                    <a:pt x="850" y="19869"/>
                    <a:pt x="2159" y="19869"/>
                  </a:cubicBezTo>
                  <a:cubicBezTo>
                    <a:pt x="2433" y="19869"/>
                    <a:pt x="2727" y="19775"/>
                    <a:pt x="3024" y="19558"/>
                  </a:cubicBezTo>
                  <a:cubicBezTo>
                    <a:pt x="4021" y="18910"/>
                    <a:pt x="4879" y="18633"/>
                    <a:pt x="5641" y="18633"/>
                  </a:cubicBezTo>
                  <a:cubicBezTo>
                    <a:pt x="10108" y="18633"/>
                    <a:pt x="11224" y="28154"/>
                    <a:pt x="17036" y="28154"/>
                  </a:cubicBezTo>
                  <a:cubicBezTo>
                    <a:pt x="18992" y="28154"/>
                    <a:pt x="21480" y="27076"/>
                    <a:pt x="24807" y="24192"/>
                  </a:cubicBezTo>
                  <a:cubicBezTo>
                    <a:pt x="29077" y="20220"/>
                    <a:pt x="32322" y="15320"/>
                    <a:pt x="36559" y="11315"/>
                  </a:cubicBezTo>
                  <a:cubicBezTo>
                    <a:pt x="40432" y="7375"/>
                    <a:pt x="45431" y="4926"/>
                    <a:pt x="50959" y="4892"/>
                  </a:cubicBezTo>
                  <a:cubicBezTo>
                    <a:pt x="53475" y="4661"/>
                    <a:pt x="54369" y="920"/>
                    <a:pt x="51588" y="225"/>
                  </a:cubicBezTo>
                  <a:cubicBezTo>
                    <a:pt x="50658" y="73"/>
                    <a:pt x="49750" y="0"/>
                    <a:pt x="488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19" name="Google Shape;19;p2"/>
          <p:cNvSpPr/>
          <p:nvPr/>
        </p:nvSpPr>
        <p:spPr>
          <a:xfrm rot="3226213">
            <a:off x="9938398" y="-630538"/>
            <a:ext cx="2899401" cy="2094682"/>
          </a:xfrm>
          <a:custGeom>
            <a:avLst/>
            <a:gdLst/>
            <a:ahLst/>
            <a:cxnLst/>
            <a:rect l="l" t="t" r="r" b="b"/>
            <a:pathLst>
              <a:path w="79005" h="57219" extrusionOk="0">
                <a:moveTo>
                  <a:pt x="40669" y="1"/>
                </a:moveTo>
                <a:cubicBezTo>
                  <a:pt x="39004" y="1"/>
                  <a:pt x="37339" y="81"/>
                  <a:pt x="35687" y="211"/>
                </a:cubicBezTo>
                <a:cubicBezTo>
                  <a:pt x="26451" y="939"/>
                  <a:pt x="17513" y="3554"/>
                  <a:pt x="11058" y="10572"/>
                </a:cubicBezTo>
                <a:cubicBezTo>
                  <a:pt x="4801" y="17392"/>
                  <a:pt x="1358" y="26264"/>
                  <a:pt x="498" y="35434"/>
                </a:cubicBezTo>
                <a:cubicBezTo>
                  <a:pt x="1" y="40565"/>
                  <a:pt x="365" y="46325"/>
                  <a:pt x="3543" y="50595"/>
                </a:cubicBezTo>
                <a:lnTo>
                  <a:pt x="3642" y="50728"/>
                </a:lnTo>
                <a:cubicBezTo>
                  <a:pt x="5099" y="53641"/>
                  <a:pt x="7681" y="55793"/>
                  <a:pt x="10760" y="56753"/>
                </a:cubicBezTo>
                <a:cubicBezTo>
                  <a:pt x="11796" y="57077"/>
                  <a:pt x="12845" y="57219"/>
                  <a:pt x="13893" y="57219"/>
                </a:cubicBezTo>
                <a:cubicBezTo>
                  <a:pt x="17668" y="57219"/>
                  <a:pt x="21437" y="55374"/>
                  <a:pt x="24597" y="53508"/>
                </a:cubicBezTo>
                <a:cubicBezTo>
                  <a:pt x="28669" y="51125"/>
                  <a:pt x="32410" y="48179"/>
                  <a:pt x="36548" y="45961"/>
                </a:cubicBezTo>
                <a:cubicBezTo>
                  <a:pt x="40085" y="43996"/>
                  <a:pt x="44051" y="42983"/>
                  <a:pt x="48082" y="42983"/>
                </a:cubicBezTo>
                <a:cubicBezTo>
                  <a:pt x="48804" y="42983"/>
                  <a:pt x="49529" y="43015"/>
                  <a:pt x="50253" y="43081"/>
                </a:cubicBezTo>
                <a:cubicBezTo>
                  <a:pt x="55053" y="43577"/>
                  <a:pt x="59357" y="46192"/>
                  <a:pt x="64223" y="46391"/>
                </a:cubicBezTo>
                <a:cubicBezTo>
                  <a:pt x="64397" y="46398"/>
                  <a:pt x="64570" y="46402"/>
                  <a:pt x="64742" y="46402"/>
                </a:cubicBezTo>
                <a:cubicBezTo>
                  <a:pt x="73201" y="46402"/>
                  <a:pt x="79005" y="37721"/>
                  <a:pt x="78226" y="29740"/>
                </a:cubicBezTo>
                <a:cubicBezTo>
                  <a:pt x="77332" y="20371"/>
                  <a:pt x="70314" y="12691"/>
                  <a:pt x="63064" y="7361"/>
                </a:cubicBezTo>
                <a:cubicBezTo>
                  <a:pt x="59390" y="4647"/>
                  <a:pt x="55252" y="2594"/>
                  <a:pt x="50849" y="1303"/>
                </a:cubicBezTo>
                <a:cubicBezTo>
                  <a:pt x="47547" y="344"/>
                  <a:pt x="44110" y="1"/>
                  <a:pt x="40669" y="1"/>
                </a:cubicBezTo>
                <a:close/>
              </a:path>
            </a:pathLst>
          </a:custGeom>
          <a:solidFill>
            <a:schemeClr val="accent4"/>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20" name="Google Shape;20;p2"/>
          <p:cNvSpPr/>
          <p:nvPr/>
        </p:nvSpPr>
        <p:spPr>
          <a:xfrm rot="-10225591">
            <a:off x="11067000" y="265705"/>
            <a:ext cx="2375300" cy="687849"/>
          </a:xfrm>
          <a:custGeom>
            <a:avLst/>
            <a:gdLst/>
            <a:ahLst/>
            <a:cxnLst/>
            <a:rect l="l" t="t" r="r" b="b"/>
            <a:pathLst>
              <a:path w="71441" h="20637" extrusionOk="0">
                <a:moveTo>
                  <a:pt x="53643" y="0"/>
                </a:moveTo>
                <a:cubicBezTo>
                  <a:pt x="47909" y="0"/>
                  <a:pt x="42415" y="2476"/>
                  <a:pt x="35690" y="7061"/>
                </a:cubicBezTo>
                <a:cubicBezTo>
                  <a:pt x="33480" y="8421"/>
                  <a:pt x="31150" y="8769"/>
                  <a:pt x="28766" y="8769"/>
                </a:cubicBezTo>
                <a:cubicBezTo>
                  <a:pt x="26281" y="8769"/>
                  <a:pt x="23738" y="8391"/>
                  <a:pt x="21210" y="8391"/>
                </a:cubicBezTo>
                <a:cubicBezTo>
                  <a:pt x="20028" y="8391"/>
                  <a:pt x="18849" y="8474"/>
                  <a:pt x="17682" y="8716"/>
                </a:cubicBezTo>
                <a:cubicBezTo>
                  <a:pt x="11359" y="9478"/>
                  <a:pt x="7453" y="15469"/>
                  <a:pt x="1792" y="17389"/>
                </a:cubicBezTo>
                <a:cubicBezTo>
                  <a:pt x="1" y="17715"/>
                  <a:pt x="356" y="20636"/>
                  <a:pt x="2133" y="20636"/>
                </a:cubicBezTo>
                <a:cubicBezTo>
                  <a:pt x="2162" y="20636"/>
                  <a:pt x="2192" y="20635"/>
                  <a:pt x="2222" y="20634"/>
                </a:cubicBezTo>
                <a:cubicBezTo>
                  <a:pt x="8181" y="20601"/>
                  <a:pt x="12385" y="15933"/>
                  <a:pt x="17814" y="14278"/>
                </a:cubicBezTo>
                <a:cubicBezTo>
                  <a:pt x="19064" y="13913"/>
                  <a:pt x="20299" y="13789"/>
                  <a:pt x="21534" y="13789"/>
                </a:cubicBezTo>
                <a:cubicBezTo>
                  <a:pt x="23440" y="13789"/>
                  <a:pt x="25347" y="14084"/>
                  <a:pt x="27315" y="14245"/>
                </a:cubicBezTo>
                <a:cubicBezTo>
                  <a:pt x="28030" y="14357"/>
                  <a:pt x="28727" y="14410"/>
                  <a:pt x="29409" y="14410"/>
                </a:cubicBezTo>
                <a:cubicBezTo>
                  <a:pt x="36934" y="14410"/>
                  <a:pt x="42574" y="8019"/>
                  <a:pt x="49495" y="5803"/>
                </a:cubicBezTo>
                <a:cubicBezTo>
                  <a:pt x="50646" y="5471"/>
                  <a:pt x="51779" y="5327"/>
                  <a:pt x="52897" y="5327"/>
                </a:cubicBezTo>
                <a:cubicBezTo>
                  <a:pt x="58013" y="5327"/>
                  <a:pt x="62803" y="8346"/>
                  <a:pt x="67504" y="10140"/>
                </a:cubicBezTo>
                <a:cubicBezTo>
                  <a:pt x="67819" y="10246"/>
                  <a:pt x="68115" y="10295"/>
                  <a:pt x="68390" y="10295"/>
                </a:cubicBezTo>
                <a:cubicBezTo>
                  <a:pt x="70673" y="10295"/>
                  <a:pt x="71440" y="6920"/>
                  <a:pt x="69490" y="5472"/>
                </a:cubicBezTo>
                <a:cubicBezTo>
                  <a:pt x="63456" y="1752"/>
                  <a:pt x="58465" y="0"/>
                  <a:pt x="53643" y="0"/>
                </a:cubicBezTo>
                <a:close/>
              </a:path>
            </a:pathLst>
          </a:custGeom>
          <a:solidFill>
            <a:schemeClr val="lt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21" name="Google Shape;21;p2"/>
          <p:cNvGrpSpPr/>
          <p:nvPr/>
        </p:nvGrpSpPr>
        <p:grpSpPr>
          <a:xfrm flipH="1">
            <a:off x="9808680" y="671287"/>
            <a:ext cx="656209" cy="651495"/>
            <a:chOff x="1591470" y="2727621"/>
            <a:chExt cx="1134461" cy="1123524"/>
          </a:xfrm>
        </p:grpSpPr>
        <p:sp>
          <p:nvSpPr>
            <p:cNvPr id="22" name="Google Shape;22;p2"/>
            <p:cNvSpPr/>
            <p:nvPr/>
          </p:nvSpPr>
          <p:spPr>
            <a:xfrm>
              <a:off x="1697701" y="3248283"/>
              <a:ext cx="584469" cy="602862"/>
            </a:xfrm>
            <a:custGeom>
              <a:avLst/>
              <a:gdLst/>
              <a:ahLst/>
              <a:cxnLst/>
              <a:rect l="l" t="t" r="r" b="b"/>
              <a:pathLst>
                <a:path w="20560" h="21207" extrusionOk="0">
                  <a:moveTo>
                    <a:pt x="13509" y="1"/>
                  </a:moveTo>
                  <a:cubicBezTo>
                    <a:pt x="9536" y="1"/>
                    <a:pt x="5332" y="1822"/>
                    <a:pt x="3015" y="5099"/>
                  </a:cubicBezTo>
                  <a:cubicBezTo>
                    <a:pt x="1" y="9449"/>
                    <a:pt x="399" y="18728"/>
                    <a:pt x="6701" y="18728"/>
                  </a:cubicBezTo>
                  <a:cubicBezTo>
                    <a:pt x="7113" y="18728"/>
                    <a:pt x="7550" y="18689"/>
                    <a:pt x="8013" y="18606"/>
                  </a:cubicBezTo>
                  <a:cubicBezTo>
                    <a:pt x="10600" y="18763"/>
                    <a:pt x="12466" y="21206"/>
                    <a:pt x="15042" y="21206"/>
                  </a:cubicBezTo>
                  <a:cubicBezTo>
                    <a:pt x="15169" y="21206"/>
                    <a:pt x="15298" y="21200"/>
                    <a:pt x="15429" y="21188"/>
                  </a:cubicBezTo>
                  <a:cubicBezTo>
                    <a:pt x="18243" y="20923"/>
                    <a:pt x="19401" y="17877"/>
                    <a:pt x="19732" y="15461"/>
                  </a:cubicBezTo>
                  <a:cubicBezTo>
                    <a:pt x="20262" y="10263"/>
                    <a:pt x="20560" y="299"/>
                    <a:pt x="1350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3" name="Google Shape;23;p2"/>
            <p:cNvSpPr/>
            <p:nvPr/>
          </p:nvSpPr>
          <p:spPr>
            <a:xfrm>
              <a:off x="2326610" y="3538917"/>
              <a:ext cx="399321" cy="192397"/>
            </a:xfrm>
            <a:custGeom>
              <a:avLst/>
              <a:gdLst/>
              <a:ahLst/>
              <a:cxnLst/>
              <a:rect l="l" t="t" r="r" b="b"/>
              <a:pathLst>
                <a:path w="14047" h="6768" extrusionOk="0">
                  <a:moveTo>
                    <a:pt x="10086" y="0"/>
                  </a:moveTo>
                  <a:cubicBezTo>
                    <a:pt x="10031" y="0"/>
                    <a:pt x="9977" y="2"/>
                    <a:pt x="9923" y="6"/>
                  </a:cubicBezTo>
                  <a:cubicBezTo>
                    <a:pt x="9829" y="4"/>
                    <a:pt x="9734" y="2"/>
                    <a:pt x="9637" y="2"/>
                  </a:cubicBezTo>
                  <a:cubicBezTo>
                    <a:pt x="6020" y="2"/>
                    <a:pt x="0" y="1811"/>
                    <a:pt x="323" y="6164"/>
                  </a:cubicBezTo>
                  <a:cubicBezTo>
                    <a:pt x="731" y="6598"/>
                    <a:pt x="1197" y="6767"/>
                    <a:pt x="1691" y="6767"/>
                  </a:cubicBezTo>
                  <a:cubicBezTo>
                    <a:pt x="3117" y="6767"/>
                    <a:pt x="4779" y="5356"/>
                    <a:pt x="5984" y="4839"/>
                  </a:cubicBezTo>
                  <a:cubicBezTo>
                    <a:pt x="7738" y="3979"/>
                    <a:pt x="9691" y="3681"/>
                    <a:pt x="11446" y="2886"/>
                  </a:cubicBezTo>
                  <a:cubicBezTo>
                    <a:pt x="14046" y="2019"/>
                    <a:pt x="11851" y="0"/>
                    <a:pt x="1008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4" name="Google Shape;24;p2"/>
            <p:cNvSpPr/>
            <p:nvPr/>
          </p:nvSpPr>
          <p:spPr>
            <a:xfrm>
              <a:off x="1591470" y="2920609"/>
              <a:ext cx="156181" cy="366118"/>
            </a:xfrm>
            <a:custGeom>
              <a:avLst/>
              <a:gdLst/>
              <a:ahLst/>
              <a:cxnLst/>
              <a:rect l="l" t="t" r="r" b="b"/>
              <a:pathLst>
                <a:path w="5494" h="12879" extrusionOk="0">
                  <a:moveTo>
                    <a:pt x="1740" y="1"/>
                  </a:moveTo>
                  <a:cubicBezTo>
                    <a:pt x="1590" y="1"/>
                    <a:pt x="1440" y="56"/>
                    <a:pt x="1289" y="173"/>
                  </a:cubicBezTo>
                  <a:cubicBezTo>
                    <a:pt x="0" y="1677"/>
                    <a:pt x="2481" y="12879"/>
                    <a:pt x="4347" y="12879"/>
                  </a:cubicBezTo>
                  <a:cubicBezTo>
                    <a:pt x="4781" y="12879"/>
                    <a:pt x="5181" y="12273"/>
                    <a:pt x="5494" y="10800"/>
                  </a:cubicBezTo>
                  <a:cubicBezTo>
                    <a:pt x="5494" y="9385"/>
                    <a:pt x="3694" y="1"/>
                    <a:pt x="17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 name="Google Shape;25;p2"/>
            <p:cNvSpPr/>
            <p:nvPr/>
          </p:nvSpPr>
          <p:spPr>
            <a:xfrm>
              <a:off x="1824796" y="2787459"/>
              <a:ext cx="127924" cy="428488"/>
            </a:xfrm>
            <a:custGeom>
              <a:avLst/>
              <a:gdLst/>
              <a:ahLst/>
              <a:cxnLst/>
              <a:rect l="l" t="t" r="r" b="b"/>
              <a:pathLst>
                <a:path w="4500" h="15073" extrusionOk="0">
                  <a:moveTo>
                    <a:pt x="2493" y="1"/>
                  </a:moveTo>
                  <a:cubicBezTo>
                    <a:pt x="2078" y="1"/>
                    <a:pt x="1662" y="234"/>
                    <a:pt x="1490" y="719"/>
                  </a:cubicBezTo>
                  <a:cubicBezTo>
                    <a:pt x="166" y="4327"/>
                    <a:pt x="0" y="10981"/>
                    <a:pt x="728" y="14027"/>
                  </a:cubicBezTo>
                  <a:cubicBezTo>
                    <a:pt x="762" y="14159"/>
                    <a:pt x="828" y="14292"/>
                    <a:pt x="894" y="14424"/>
                  </a:cubicBezTo>
                  <a:cubicBezTo>
                    <a:pt x="1230" y="14872"/>
                    <a:pt x="1541" y="15073"/>
                    <a:pt x="1825" y="15073"/>
                  </a:cubicBezTo>
                  <a:cubicBezTo>
                    <a:pt x="3830" y="15073"/>
                    <a:pt x="4499" y="5028"/>
                    <a:pt x="3542" y="852"/>
                  </a:cubicBezTo>
                  <a:cubicBezTo>
                    <a:pt x="3420" y="293"/>
                    <a:pt x="2957" y="1"/>
                    <a:pt x="249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 name="Google Shape;26;p2"/>
            <p:cNvSpPr/>
            <p:nvPr/>
          </p:nvSpPr>
          <p:spPr>
            <a:xfrm>
              <a:off x="2213444" y="2868901"/>
              <a:ext cx="294168" cy="420073"/>
            </a:xfrm>
            <a:custGeom>
              <a:avLst/>
              <a:gdLst/>
              <a:ahLst/>
              <a:cxnLst/>
              <a:rect l="l" t="t" r="r" b="b"/>
              <a:pathLst>
                <a:path w="10348" h="14777" extrusionOk="0">
                  <a:moveTo>
                    <a:pt x="9131" y="0"/>
                  </a:moveTo>
                  <a:cubicBezTo>
                    <a:pt x="8968" y="0"/>
                    <a:pt x="8783" y="33"/>
                    <a:pt x="8574" y="105"/>
                  </a:cubicBezTo>
                  <a:cubicBezTo>
                    <a:pt x="6985" y="1032"/>
                    <a:pt x="6356" y="3085"/>
                    <a:pt x="5231" y="4475"/>
                  </a:cubicBezTo>
                  <a:cubicBezTo>
                    <a:pt x="3344" y="7223"/>
                    <a:pt x="1026" y="10003"/>
                    <a:pt x="100" y="13248"/>
                  </a:cubicBezTo>
                  <a:cubicBezTo>
                    <a:pt x="0" y="13512"/>
                    <a:pt x="33" y="13777"/>
                    <a:pt x="166" y="14042"/>
                  </a:cubicBezTo>
                  <a:cubicBezTo>
                    <a:pt x="455" y="14552"/>
                    <a:pt x="819" y="14777"/>
                    <a:pt x="1235" y="14777"/>
                  </a:cubicBezTo>
                  <a:cubicBezTo>
                    <a:pt x="4064" y="14777"/>
                    <a:pt x="9304" y="4419"/>
                    <a:pt x="9766" y="2687"/>
                  </a:cubicBezTo>
                  <a:cubicBezTo>
                    <a:pt x="10348" y="1727"/>
                    <a:pt x="10316" y="0"/>
                    <a:pt x="913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 name="Google Shape;27;p2"/>
            <p:cNvSpPr/>
            <p:nvPr/>
          </p:nvSpPr>
          <p:spPr>
            <a:xfrm>
              <a:off x="1997004" y="2727621"/>
              <a:ext cx="251185" cy="476900"/>
            </a:xfrm>
            <a:custGeom>
              <a:avLst/>
              <a:gdLst/>
              <a:ahLst/>
              <a:cxnLst/>
              <a:rect l="l" t="t" r="r" b="b"/>
              <a:pathLst>
                <a:path w="8836" h="16776" extrusionOk="0">
                  <a:moveTo>
                    <a:pt x="7365" y="1"/>
                  </a:moveTo>
                  <a:cubicBezTo>
                    <a:pt x="6885" y="1"/>
                    <a:pt x="6375" y="338"/>
                    <a:pt x="6058" y="1136"/>
                  </a:cubicBezTo>
                  <a:cubicBezTo>
                    <a:pt x="4999" y="3883"/>
                    <a:pt x="0" y="14775"/>
                    <a:pt x="2284" y="16761"/>
                  </a:cubicBezTo>
                  <a:cubicBezTo>
                    <a:pt x="2344" y="16771"/>
                    <a:pt x="2404" y="16775"/>
                    <a:pt x="2463" y="16775"/>
                  </a:cubicBezTo>
                  <a:cubicBezTo>
                    <a:pt x="5475" y="16775"/>
                    <a:pt x="8281" y="4661"/>
                    <a:pt x="8508" y="2129"/>
                  </a:cubicBezTo>
                  <a:cubicBezTo>
                    <a:pt x="8835" y="882"/>
                    <a:pt x="8139" y="1"/>
                    <a:pt x="73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28" name="Google Shape;28;p2"/>
          <p:cNvSpPr/>
          <p:nvPr/>
        </p:nvSpPr>
        <p:spPr>
          <a:xfrm rot="6324473">
            <a:off x="-686672" y="5666508"/>
            <a:ext cx="2435504" cy="2068890"/>
          </a:xfrm>
          <a:custGeom>
            <a:avLst/>
            <a:gdLst/>
            <a:ahLst/>
            <a:cxnLst/>
            <a:rect l="l" t="t" r="r" b="b"/>
            <a:pathLst>
              <a:path w="73062" h="62218" extrusionOk="0">
                <a:moveTo>
                  <a:pt x="19827" y="1"/>
                </a:moveTo>
                <a:cubicBezTo>
                  <a:pt x="17199" y="1"/>
                  <a:pt x="14548" y="697"/>
                  <a:pt x="12183" y="1797"/>
                </a:cubicBezTo>
                <a:cubicBezTo>
                  <a:pt x="8210" y="3651"/>
                  <a:pt x="4271" y="6895"/>
                  <a:pt x="2318" y="10900"/>
                </a:cubicBezTo>
                <a:cubicBezTo>
                  <a:pt x="0" y="15667"/>
                  <a:pt x="1358" y="20732"/>
                  <a:pt x="4502" y="24771"/>
                </a:cubicBezTo>
                <a:cubicBezTo>
                  <a:pt x="5793" y="26294"/>
                  <a:pt x="7217" y="27717"/>
                  <a:pt x="8773" y="28975"/>
                </a:cubicBezTo>
                <a:cubicBezTo>
                  <a:pt x="11421" y="31293"/>
                  <a:pt x="12679" y="34802"/>
                  <a:pt x="12116" y="38278"/>
                </a:cubicBezTo>
                <a:lnTo>
                  <a:pt x="12116" y="38311"/>
                </a:lnTo>
                <a:cubicBezTo>
                  <a:pt x="11521" y="41952"/>
                  <a:pt x="10825" y="45660"/>
                  <a:pt x="11620" y="49335"/>
                </a:cubicBezTo>
                <a:cubicBezTo>
                  <a:pt x="13441" y="58173"/>
                  <a:pt x="23670" y="60789"/>
                  <a:pt x="31350" y="61749"/>
                </a:cubicBezTo>
                <a:cubicBezTo>
                  <a:pt x="33812" y="62057"/>
                  <a:pt x="36336" y="62217"/>
                  <a:pt x="38878" y="62217"/>
                </a:cubicBezTo>
                <a:cubicBezTo>
                  <a:pt x="46146" y="62217"/>
                  <a:pt x="53560" y="60910"/>
                  <a:pt x="60084" y="58041"/>
                </a:cubicBezTo>
                <a:cubicBezTo>
                  <a:pt x="68923" y="54168"/>
                  <a:pt x="73061" y="44601"/>
                  <a:pt x="72763" y="35331"/>
                </a:cubicBezTo>
                <a:cubicBezTo>
                  <a:pt x="72631" y="30697"/>
                  <a:pt x="71141" y="26228"/>
                  <a:pt x="68062" y="22719"/>
                </a:cubicBezTo>
                <a:cubicBezTo>
                  <a:pt x="64984" y="19210"/>
                  <a:pt x="60746" y="18051"/>
                  <a:pt x="56310" y="17223"/>
                </a:cubicBezTo>
                <a:cubicBezTo>
                  <a:pt x="51841" y="16396"/>
                  <a:pt x="47306" y="15701"/>
                  <a:pt x="42870" y="14674"/>
                </a:cubicBezTo>
                <a:cubicBezTo>
                  <a:pt x="39129" y="13781"/>
                  <a:pt x="35852" y="12489"/>
                  <a:pt x="33502" y="9345"/>
                </a:cubicBezTo>
                <a:cubicBezTo>
                  <a:pt x="30886" y="5902"/>
                  <a:pt x="28668" y="2426"/>
                  <a:pt x="24431" y="804"/>
                </a:cubicBezTo>
                <a:cubicBezTo>
                  <a:pt x="22948" y="248"/>
                  <a:pt x="21392" y="1"/>
                  <a:pt x="19827" y="1"/>
                </a:cubicBezTo>
                <a:close/>
              </a:path>
            </a:pathLst>
          </a:custGeom>
          <a:solidFill>
            <a:schemeClr val="accent4"/>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29" name="Google Shape;29;p2"/>
          <p:cNvGrpSpPr/>
          <p:nvPr/>
        </p:nvGrpSpPr>
        <p:grpSpPr>
          <a:xfrm rot="-3519405">
            <a:off x="341535" y="5630981"/>
            <a:ext cx="685405" cy="677118"/>
            <a:chOff x="1591470" y="2727621"/>
            <a:chExt cx="1134461" cy="1123524"/>
          </a:xfrm>
        </p:grpSpPr>
        <p:sp>
          <p:nvSpPr>
            <p:cNvPr id="30" name="Google Shape;30;p2"/>
            <p:cNvSpPr/>
            <p:nvPr/>
          </p:nvSpPr>
          <p:spPr>
            <a:xfrm>
              <a:off x="1697701" y="3248283"/>
              <a:ext cx="584469" cy="602862"/>
            </a:xfrm>
            <a:custGeom>
              <a:avLst/>
              <a:gdLst/>
              <a:ahLst/>
              <a:cxnLst/>
              <a:rect l="l" t="t" r="r" b="b"/>
              <a:pathLst>
                <a:path w="20560" h="21207" extrusionOk="0">
                  <a:moveTo>
                    <a:pt x="13509" y="1"/>
                  </a:moveTo>
                  <a:cubicBezTo>
                    <a:pt x="9536" y="1"/>
                    <a:pt x="5332" y="1822"/>
                    <a:pt x="3015" y="5099"/>
                  </a:cubicBezTo>
                  <a:cubicBezTo>
                    <a:pt x="1" y="9449"/>
                    <a:pt x="399" y="18728"/>
                    <a:pt x="6701" y="18728"/>
                  </a:cubicBezTo>
                  <a:cubicBezTo>
                    <a:pt x="7113" y="18728"/>
                    <a:pt x="7550" y="18689"/>
                    <a:pt x="8013" y="18606"/>
                  </a:cubicBezTo>
                  <a:cubicBezTo>
                    <a:pt x="10600" y="18763"/>
                    <a:pt x="12466" y="21206"/>
                    <a:pt x="15042" y="21206"/>
                  </a:cubicBezTo>
                  <a:cubicBezTo>
                    <a:pt x="15169" y="21206"/>
                    <a:pt x="15298" y="21200"/>
                    <a:pt x="15429" y="21188"/>
                  </a:cubicBezTo>
                  <a:cubicBezTo>
                    <a:pt x="18243" y="20923"/>
                    <a:pt x="19401" y="17877"/>
                    <a:pt x="19732" y="15461"/>
                  </a:cubicBezTo>
                  <a:cubicBezTo>
                    <a:pt x="20262" y="10263"/>
                    <a:pt x="20560" y="299"/>
                    <a:pt x="1350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1" name="Google Shape;31;p2"/>
            <p:cNvSpPr/>
            <p:nvPr/>
          </p:nvSpPr>
          <p:spPr>
            <a:xfrm>
              <a:off x="2326610" y="3538917"/>
              <a:ext cx="399321" cy="192397"/>
            </a:xfrm>
            <a:custGeom>
              <a:avLst/>
              <a:gdLst/>
              <a:ahLst/>
              <a:cxnLst/>
              <a:rect l="l" t="t" r="r" b="b"/>
              <a:pathLst>
                <a:path w="14047" h="6768" extrusionOk="0">
                  <a:moveTo>
                    <a:pt x="10086" y="0"/>
                  </a:moveTo>
                  <a:cubicBezTo>
                    <a:pt x="10031" y="0"/>
                    <a:pt x="9977" y="2"/>
                    <a:pt x="9923" y="6"/>
                  </a:cubicBezTo>
                  <a:cubicBezTo>
                    <a:pt x="9829" y="4"/>
                    <a:pt x="9734" y="2"/>
                    <a:pt x="9637" y="2"/>
                  </a:cubicBezTo>
                  <a:cubicBezTo>
                    <a:pt x="6020" y="2"/>
                    <a:pt x="0" y="1811"/>
                    <a:pt x="323" y="6164"/>
                  </a:cubicBezTo>
                  <a:cubicBezTo>
                    <a:pt x="731" y="6598"/>
                    <a:pt x="1197" y="6767"/>
                    <a:pt x="1691" y="6767"/>
                  </a:cubicBezTo>
                  <a:cubicBezTo>
                    <a:pt x="3117" y="6767"/>
                    <a:pt x="4779" y="5356"/>
                    <a:pt x="5984" y="4839"/>
                  </a:cubicBezTo>
                  <a:cubicBezTo>
                    <a:pt x="7738" y="3979"/>
                    <a:pt x="9691" y="3681"/>
                    <a:pt x="11446" y="2886"/>
                  </a:cubicBezTo>
                  <a:cubicBezTo>
                    <a:pt x="14046" y="2019"/>
                    <a:pt x="11851" y="0"/>
                    <a:pt x="1008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2" name="Google Shape;32;p2"/>
            <p:cNvSpPr/>
            <p:nvPr/>
          </p:nvSpPr>
          <p:spPr>
            <a:xfrm>
              <a:off x="1591470" y="2920609"/>
              <a:ext cx="156181" cy="366118"/>
            </a:xfrm>
            <a:custGeom>
              <a:avLst/>
              <a:gdLst/>
              <a:ahLst/>
              <a:cxnLst/>
              <a:rect l="l" t="t" r="r" b="b"/>
              <a:pathLst>
                <a:path w="5494" h="12879" extrusionOk="0">
                  <a:moveTo>
                    <a:pt x="1740" y="1"/>
                  </a:moveTo>
                  <a:cubicBezTo>
                    <a:pt x="1590" y="1"/>
                    <a:pt x="1440" y="56"/>
                    <a:pt x="1289" y="173"/>
                  </a:cubicBezTo>
                  <a:cubicBezTo>
                    <a:pt x="0" y="1677"/>
                    <a:pt x="2481" y="12879"/>
                    <a:pt x="4347" y="12879"/>
                  </a:cubicBezTo>
                  <a:cubicBezTo>
                    <a:pt x="4781" y="12879"/>
                    <a:pt x="5181" y="12273"/>
                    <a:pt x="5494" y="10800"/>
                  </a:cubicBezTo>
                  <a:cubicBezTo>
                    <a:pt x="5494" y="9385"/>
                    <a:pt x="3694" y="1"/>
                    <a:pt x="17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 name="Google Shape;33;p2"/>
            <p:cNvSpPr/>
            <p:nvPr/>
          </p:nvSpPr>
          <p:spPr>
            <a:xfrm>
              <a:off x="1824796" y="2787459"/>
              <a:ext cx="127924" cy="428488"/>
            </a:xfrm>
            <a:custGeom>
              <a:avLst/>
              <a:gdLst/>
              <a:ahLst/>
              <a:cxnLst/>
              <a:rect l="l" t="t" r="r" b="b"/>
              <a:pathLst>
                <a:path w="4500" h="15073" extrusionOk="0">
                  <a:moveTo>
                    <a:pt x="2493" y="1"/>
                  </a:moveTo>
                  <a:cubicBezTo>
                    <a:pt x="2078" y="1"/>
                    <a:pt x="1662" y="234"/>
                    <a:pt x="1490" y="719"/>
                  </a:cubicBezTo>
                  <a:cubicBezTo>
                    <a:pt x="166" y="4327"/>
                    <a:pt x="0" y="10981"/>
                    <a:pt x="728" y="14027"/>
                  </a:cubicBezTo>
                  <a:cubicBezTo>
                    <a:pt x="762" y="14159"/>
                    <a:pt x="828" y="14292"/>
                    <a:pt x="894" y="14424"/>
                  </a:cubicBezTo>
                  <a:cubicBezTo>
                    <a:pt x="1230" y="14872"/>
                    <a:pt x="1541" y="15073"/>
                    <a:pt x="1825" y="15073"/>
                  </a:cubicBezTo>
                  <a:cubicBezTo>
                    <a:pt x="3830" y="15073"/>
                    <a:pt x="4499" y="5028"/>
                    <a:pt x="3542" y="852"/>
                  </a:cubicBezTo>
                  <a:cubicBezTo>
                    <a:pt x="3420" y="293"/>
                    <a:pt x="2957" y="1"/>
                    <a:pt x="249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 name="Google Shape;34;p2"/>
            <p:cNvSpPr/>
            <p:nvPr/>
          </p:nvSpPr>
          <p:spPr>
            <a:xfrm>
              <a:off x="2213444" y="2868901"/>
              <a:ext cx="294168" cy="420073"/>
            </a:xfrm>
            <a:custGeom>
              <a:avLst/>
              <a:gdLst/>
              <a:ahLst/>
              <a:cxnLst/>
              <a:rect l="l" t="t" r="r" b="b"/>
              <a:pathLst>
                <a:path w="10348" h="14777" extrusionOk="0">
                  <a:moveTo>
                    <a:pt x="9131" y="0"/>
                  </a:moveTo>
                  <a:cubicBezTo>
                    <a:pt x="8968" y="0"/>
                    <a:pt x="8783" y="33"/>
                    <a:pt x="8574" y="105"/>
                  </a:cubicBezTo>
                  <a:cubicBezTo>
                    <a:pt x="6985" y="1032"/>
                    <a:pt x="6356" y="3085"/>
                    <a:pt x="5231" y="4475"/>
                  </a:cubicBezTo>
                  <a:cubicBezTo>
                    <a:pt x="3344" y="7223"/>
                    <a:pt x="1026" y="10003"/>
                    <a:pt x="100" y="13248"/>
                  </a:cubicBezTo>
                  <a:cubicBezTo>
                    <a:pt x="0" y="13512"/>
                    <a:pt x="33" y="13777"/>
                    <a:pt x="166" y="14042"/>
                  </a:cubicBezTo>
                  <a:cubicBezTo>
                    <a:pt x="455" y="14552"/>
                    <a:pt x="819" y="14777"/>
                    <a:pt x="1235" y="14777"/>
                  </a:cubicBezTo>
                  <a:cubicBezTo>
                    <a:pt x="4064" y="14777"/>
                    <a:pt x="9304" y="4419"/>
                    <a:pt x="9766" y="2687"/>
                  </a:cubicBezTo>
                  <a:cubicBezTo>
                    <a:pt x="10348" y="1727"/>
                    <a:pt x="10316" y="0"/>
                    <a:pt x="913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 name="Google Shape;35;p2"/>
            <p:cNvSpPr/>
            <p:nvPr/>
          </p:nvSpPr>
          <p:spPr>
            <a:xfrm>
              <a:off x="1997004" y="2727621"/>
              <a:ext cx="251185" cy="476900"/>
            </a:xfrm>
            <a:custGeom>
              <a:avLst/>
              <a:gdLst/>
              <a:ahLst/>
              <a:cxnLst/>
              <a:rect l="l" t="t" r="r" b="b"/>
              <a:pathLst>
                <a:path w="8836" h="16776" extrusionOk="0">
                  <a:moveTo>
                    <a:pt x="7365" y="1"/>
                  </a:moveTo>
                  <a:cubicBezTo>
                    <a:pt x="6885" y="1"/>
                    <a:pt x="6375" y="338"/>
                    <a:pt x="6058" y="1136"/>
                  </a:cubicBezTo>
                  <a:cubicBezTo>
                    <a:pt x="4999" y="3883"/>
                    <a:pt x="0" y="14775"/>
                    <a:pt x="2284" y="16761"/>
                  </a:cubicBezTo>
                  <a:cubicBezTo>
                    <a:pt x="2344" y="16771"/>
                    <a:pt x="2404" y="16775"/>
                    <a:pt x="2463" y="16775"/>
                  </a:cubicBezTo>
                  <a:cubicBezTo>
                    <a:pt x="5475" y="16775"/>
                    <a:pt x="8281" y="4661"/>
                    <a:pt x="8508" y="2129"/>
                  </a:cubicBezTo>
                  <a:cubicBezTo>
                    <a:pt x="8835" y="882"/>
                    <a:pt x="8139" y="1"/>
                    <a:pt x="73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36" name="Google Shape;36;p2"/>
          <p:cNvGrpSpPr/>
          <p:nvPr/>
        </p:nvGrpSpPr>
        <p:grpSpPr>
          <a:xfrm>
            <a:off x="4032380" y="-1246839"/>
            <a:ext cx="3622195" cy="2881748"/>
            <a:chOff x="3031785" y="-935130"/>
            <a:chExt cx="2723384" cy="2161311"/>
          </a:xfrm>
        </p:grpSpPr>
        <p:sp>
          <p:nvSpPr>
            <p:cNvPr id="37" name="Google Shape;37;p2"/>
            <p:cNvSpPr/>
            <p:nvPr/>
          </p:nvSpPr>
          <p:spPr>
            <a:xfrm rot="-4518973">
              <a:off x="3857950" y="-632248"/>
              <a:ext cx="1826664" cy="1555547"/>
            </a:xfrm>
            <a:custGeom>
              <a:avLst/>
              <a:gdLst/>
              <a:ahLst/>
              <a:cxnLst/>
              <a:rect l="l" t="t" r="r" b="b"/>
              <a:pathLst>
                <a:path w="73062" h="62218" extrusionOk="0">
                  <a:moveTo>
                    <a:pt x="19827" y="1"/>
                  </a:moveTo>
                  <a:cubicBezTo>
                    <a:pt x="17199" y="1"/>
                    <a:pt x="14548" y="697"/>
                    <a:pt x="12183" y="1797"/>
                  </a:cubicBezTo>
                  <a:cubicBezTo>
                    <a:pt x="8210" y="3651"/>
                    <a:pt x="4271" y="6895"/>
                    <a:pt x="2318" y="10900"/>
                  </a:cubicBezTo>
                  <a:cubicBezTo>
                    <a:pt x="0" y="15667"/>
                    <a:pt x="1358" y="20732"/>
                    <a:pt x="4502" y="24771"/>
                  </a:cubicBezTo>
                  <a:cubicBezTo>
                    <a:pt x="5793" y="26294"/>
                    <a:pt x="7217" y="27717"/>
                    <a:pt x="8773" y="28975"/>
                  </a:cubicBezTo>
                  <a:cubicBezTo>
                    <a:pt x="11421" y="31293"/>
                    <a:pt x="12679" y="34802"/>
                    <a:pt x="12116" y="38278"/>
                  </a:cubicBezTo>
                  <a:lnTo>
                    <a:pt x="12116" y="38311"/>
                  </a:lnTo>
                  <a:cubicBezTo>
                    <a:pt x="11521" y="41952"/>
                    <a:pt x="10825" y="45660"/>
                    <a:pt x="11620" y="49335"/>
                  </a:cubicBezTo>
                  <a:cubicBezTo>
                    <a:pt x="13441" y="58173"/>
                    <a:pt x="23670" y="60789"/>
                    <a:pt x="31350" y="61749"/>
                  </a:cubicBezTo>
                  <a:cubicBezTo>
                    <a:pt x="33812" y="62057"/>
                    <a:pt x="36336" y="62217"/>
                    <a:pt x="38878" y="62217"/>
                  </a:cubicBezTo>
                  <a:cubicBezTo>
                    <a:pt x="46146" y="62217"/>
                    <a:pt x="53560" y="60910"/>
                    <a:pt x="60084" y="58041"/>
                  </a:cubicBezTo>
                  <a:cubicBezTo>
                    <a:pt x="68923" y="54168"/>
                    <a:pt x="73061" y="44601"/>
                    <a:pt x="72763" y="35331"/>
                  </a:cubicBezTo>
                  <a:cubicBezTo>
                    <a:pt x="72631" y="30697"/>
                    <a:pt x="71141" y="26228"/>
                    <a:pt x="68062" y="22719"/>
                  </a:cubicBezTo>
                  <a:cubicBezTo>
                    <a:pt x="64984" y="19210"/>
                    <a:pt x="60746" y="18051"/>
                    <a:pt x="56310" y="17223"/>
                  </a:cubicBezTo>
                  <a:cubicBezTo>
                    <a:pt x="51841" y="16396"/>
                    <a:pt x="47306" y="15701"/>
                    <a:pt x="42870" y="14674"/>
                  </a:cubicBezTo>
                  <a:cubicBezTo>
                    <a:pt x="39129" y="13781"/>
                    <a:pt x="35852" y="12489"/>
                    <a:pt x="33502" y="9345"/>
                  </a:cubicBezTo>
                  <a:cubicBezTo>
                    <a:pt x="30886" y="5902"/>
                    <a:pt x="28668" y="2426"/>
                    <a:pt x="24431" y="804"/>
                  </a:cubicBezTo>
                  <a:cubicBezTo>
                    <a:pt x="22948" y="248"/>
                    <a:pt x="21392" y="1"/>
                    <a:pt x="198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8" name="Google Shape;38;p2"/>
            <p:cNvSpPr/>
            <p:nvPr/>
          </p:nvSpPr>
          <p:spPr>
            <a:xfrm>
              <a:off x="3031785" y="-133875"/>
              <a:ext cx="1789550" cy="816050"/>
            </a:xfrm>
            <a:custGeom>
              <a:avLst/>
              <a:gdLst/>
              <a:ahLst/>
              <a:cxnLst/>
              <a:rect l="l" t="t" r="r" b="b"/>
              <a:pathLst>
                <a:path w="71582" h="32642" extrusionOk="0">
                  <a:moveTo>
                    <a:pt x="2623" y="0"/>
                  </a:moveTo>
                  <a:cubicBezTo>
                    <a:pt x="-1218" y="767"/>
                    <a:pt x="-449" y="9732"/>
                    <a:pt x="2910" y="11748"/>
                  </a:cubicBezTo>
                  <a:cubicBezTo>
                    <a:pt x="13475" y="18089"/>
                    <a:pt x="39656" y="20500"/>
                    <a:pt x="34143" y="31520"/>
                  </a:cubicBezTo>
                  <a:cubicBezTo>
                    <a:pt x="33245" y="33316"/>
                    <a:pt x="29546" y="32653"/>
                    <a:pt x="28126" y="31233"/>
                  </a:cubicBezTo>
                  <a:cubicBezTo>
                    <a:pt x="26373" y="29479"/>
                    <a:pt x="27756" y="24783"/>
                    <a:pt x="30131" y="24070"/>
                  </a:cubicBezTo>
                  <a:cubicBezTo>
                    <a:pt x="42299" y="20419"/>
                    <a:pt x="58320" y="31717"/>
                    <a:pt x="68242" y="23783"/>
                  </a:cubicBezTo>
                  <a:cubicBezTo>
                    <a:pt x="72584" y="20310"/>
                    <a:pt x="72161" y="12138"/>
                    <a:pt x="69675" y="7164"/>
                  </a:cubicBezTo>
                  <a:cubicBezTo>
                    <a:pt x="68165" y="4143"/>
                    <a:pt x="63995" y="3362"/>
                    <a:pt x="60792" y="2292"/>
                  </a:cubicBezTo>
                </a:path>
              </a:pathLst>
            </a:custGeom>
            <a:noFill/>
            <a:ln w="9525" cap="flat" cmpd="sng">
              <a:solidFill>
                <a:schemeClr val="dk1"/>
              </a:solidFill>
              <a:prstDash val="solid"/>
              <a:round/>
              <a:headEnd type="none" w="med" len="med"/>
              <a:tailEnd type="none" w="med" len="med"/>
            </a:ln>
          </p:spPr>
        </p:sp>
      </p:grpSp>
      <p:grpSp>
        <p:nvGrpSpPr>
          <p:cNvPr id="39" name="Google Shape;39;p2"/>
          <p:cNvGrpSpPr/>
          <p:nvPr/>
        </p:nvGrpSpPr>
        <p:grpSpPr>
          <a:xfrm>
            <a:off x="9549337" y="4002100"/>
            <a:ext cx="3933478" cy="4217077"/>
            <a:chOff x="7179764" y="3001575"/>
            <a:chExt cx="2957425" cy="3162808"/>
          </a:xfrm>
        </p:grpSpPr>
        <p:sp>
          <p:nvSpPr>
            <p:cNvPr id="40" name="Google Shape;40;p2"/>
            <p:cNvSpPr/>
            <p:nvPr/>
          </p:nvSpPr>
          <p:spPr>
            <a:xfrm rot="9297120">
              <a:off x="7439003" y="3964751"/>
              <a:ext cx="2438947" cy="1766396"/>
            </a:xfrm>
            <a:custGeom>
              <a:avLst/>
              <a:gdLst/>
              <a:ahLst/>
              <a:cxnLst/>
              <a:rect l="l" t="t" r="r" b="b"/>
              <a:pathLst>
                <a:path w="79005" h="57219" extrusionOk="0">
                  <a:moveTo>
                    <a:pt x="40669" y="1"/>
                  </a:moveTo>
                  <a:cubicBezTo>
                    <a:pt x="39004" y="1"/>
                    <a:pt x="37339" y="81"/>
                    <a:pt x="35687" y="211"/>
                  </a:cubicBezTo>
                  <a:cubicBezTo>
                    <a:pt x="26451" y="939"/>
                    <a:pt x="17513" y="3554"/>
                    <a:pt x="11058" y="10572"/>
                  </a:cubicBezTo>
                  <a:cubicBezTo>
                    <a:pt x="4801" y="17392"/>
                    <a:pt x="1358" y="26264"/>
                    <a:pt x="498" y="35434"/>
                  </a:cubicBezTo>
                  <a:cubicBezTo>
                    <a:pt x="1" y="40565"/>
                    <a:pt x="365" y="46325"/>
                    <a:pt x="3543" y="50595"/>
                  </a:cubicBezTo>
                  <a:lnTo>
                    <a:pt x="3642" y="50728"/>
                  </a:lnTo>
                  <a:cubicBezTo>
                    <a:pt x="5099" y="53641"/>
                    <a:pt x="7681" y="55793"/>
                    <a:pt x="10760" y="56753"/>
                  </a:cubicBezTo>
                  <a:cubicBezTo>
                    <a:pt x="11796" y="57077"/>
                    <a:pt x="12845" y="57219"/>
                    <a:pt x="13893" y="57219"/>
                  </a:cubicBezTo>
                  <a:cubicBezTo>
                    <a:pt x="17668" y="57219"/>
                    <a:pt x="21437" y="55374"/>
                    <a:pt x="24597" y="53508"/>
                  </a:cubicBezTo>
                  <a:cubicBezTo>
                    <a:pt x="28669" y="51125"/>
                    <a:pt x="32410" y="48179"/>
                    <a:pt x="36548" y="45961"/>
                  </a:cubicBezTo>
                  <a:cubicBezTo>
                    <a:pt x="40085" y="43996"/>
                    <a:pt x="44051" y="42983"/>
                    <a:pt x="48082" y="42983"/>
                  </a:cubicBezTo>
                  <a:cubicBezTo>
                    <a:pt x="48804" y="42983"/>
                    <a:pt x="49529" y="43015"/>
                    <a:pt x="50253" y="43081"/>
                  </a:cubicBezTo>
                  <a:cubicBezTo>
                    <a:pt x="55053" y="43577"/>
                    <a:pt x="59357" y="46192"/>
                    <a:pt x="64223" y="46391"/>
                  </a:cubicBezTo>
                  <a:cubicBezTo>
                    <a:pt x="64397" y="46398"/>
                    <a:pt x="64570" y="46402"/>
                    <a:pt x="64742" y="46402"/>
                  </a:cubicBezTo>
                  <a:cubicBezTo>
                    <a:pt x="73201" y="46402"/>
                    <a:pt x="79005" y="37721"/>
                    <a:pt x="78226" y="29740"/>
                  </a:cubicBezTo>
                  <a:cubicBezTo>
                    <a:pt x="77332" y="20371"/>
                    <a:pt x="70314" y="12691"/>
                    <a:pt x="63064" y="7361"/>
                  </a:cubicBezTo>
                  <a:cubicBezTo>
                    <a:pt x="59390" y="4647"/>
                    <a:pt x="55252" y="2594"/>
                    <a:pt x="50849" y="1303"/>
                  </a:cubicBezTo>
                  <a:cubicBezTo>
                    <a:pt x="47547" y="344"/>
                    <a:pt x="44110" y="1"/>
                    <a:pt x="4066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1" name="Google Shape;41;p2"/>
            <p:cNvSpPr/>
            <p:nvPr/>
          </p:nvSpPr>
          <p:spPr>
            <a:xfrm rot="-1012591">
              <a:off x="7469097" y="4215947"/>
              <a:ext cx="2026656" cy="780073"/>
            </a:xfrm>
            <a:custGeom>
              <a:avLst/>
              <a:gdLst/>
              <a:ahLst/>
              <a:cxnLst/>
              <a:rect l="l" t="t" r="r" b="b"/>
              <a:pathLst>
                <a:path w="81069" h="31204" extrusionOk="0">
                  <a:moveTo>
                    <a:pt x="5866" y="1"/>
                  </a:moveTo>
                  <a:cubicBezTo>
                    <a:pt x="4294" y="1"/>
                    <a:pt x="2739" y="273"/>
                    <a:pt x="1305" y="847"/>
                  </a:cubicBezTo>
                  <a:cubicBezTo>
                    <a:pt x="1" y="1362"/>
                    <a:pt x="309" y="3213"/>
                    <a:pt x="1567" y="3213"/>
                  </a:cubicBezTo>
                  <a:cubicBezTo>
                    <a:pt x="1681" y="3213"/>
                    <a:pt x="1804" y="3197"/>
                    <a:pt x="1934" y="3164"/>
                  </a:cubicBezTo>
                  <a:cubicBezTo>
                    <a:pt x="2731" y="2965"/>
                    <a:pt x="3551" y="2859"/>
                    <a:pt x="4365" y="2859"/>
                  </a:cubicBezTo>
                  <a:cubicBezTo>
                    <a:pt x="6257" y="2859"/>
                    <a:pt x="8113" y="3433"/>
                    <a:pt x="9548" y="4753"/>
                  </a:cubicBezTo>
                  <a:cubicBezTo>
                    <a:pt x="11700" y="6706"/>
                    <a:pt x="12196" y="9388"/>
                    <a:pt x="12859" y="12069"/>
                  </a:cubicBezTo>
                  <a:cubicBezTo>
                    <a:pt x="14381" y="18226"/>
                    <a:pt x="19678" y="22729"/>
                    <a:pt x="26034" y="23225"/>
                  </a:cubicBezTo>
                  <a:cubicBezTo>
                    <a:pt x="26475" y="23330"/>
                    <a:pt x="26930" y="23376"/>
                    <a:pt x="27395" y="23376"/>
                  </a:cubicBezTo>
                  <a:cubicBezTo>
                    <a:pt x="30725" y="23376"/>
                    <a:pt x="34583" y="21015"/>
                    <a:pt x="37664" y="21015"/>
                  </a:cubicBezTo>
                  <a:cubicBezTo>
                    <a:pt x="39033" y="21015"/>
                    <a:pt x="40249" y="21482"/>
                    <a:pt x="41196" y="22828"/>
                  </a:cubicBezTo>
                  <a:cubicBezTo>
                    <a:pt x="45308" y="28454"/>
                    <a:pt x="49569" y="31203"/>
                    <a:pt x="54384" y="31203"/>
                  </a:cubicBezTo>
                  <a:cubicBezTo>
                    <a:pt x="57785" y="31203"/>
                    <a:pt x="61463" y="29831"/>
                    <a:pt x="65560" y="27131"/>
                  </a:cubicBezTo>
                  <a:lnTo>
                    <a:pt x="65660" y="27065"/>
                  </a:lnTo>
                  <a:cubicBezTo>
                    <a:pt x="67481" y="26138"/>
                    <a:pt x="69248" y="25789"/>
                    <a:pt x="71046" y="25789"/>
                  </a:cubicBezTo>
                  <a:cubicBezTo>
                    <a:pt x="72712" y="25789"/>
                    <a:pt x="74403" y="26088"/>
                    <a:pt x="76187" y="26502"/>
                  </a:cubicBezTo>
                  <a:cubicBezTo>
                    <a:pt x="76403" y="26553"/>
                    <a:pt x="76615" y="26577"/>
                    <a:pt x="76820" y="26577"/>
                  </a:cubicBezTo>
                  <a:cubicBezTo>
                    <a:pt x="79421" y="26577"/>
                    <a:pt x="81069" y="22757"/>
                    <a:pt x="78339" y="21438"/>
                  </a:cubicBezTo>
                  <a:cubicBezTo>
                    <a:pt x="76055" y="20344"/>
                    <a:pt x="73652" y="19880"/>
                    <a:pt x="71234" y="19880"/>
                  </a:cubicBezTo>
                  <a:cubicBezTo>
                    <a:pt x="67062" y="19880"/>
                    <a:pt x="62848" y="21264"/>
                    <a:pt x="59138" y="23192"/>
                  </a:cubicBezTo>
                  <a:cubicBezTo>
                    <a:pt x="58021" y="23867"/>
                    <a:pt x="56987" y="24156"/>
                    <a:pt x="56021" y="24156"/>
                  </a:cubicBezTo>
                  <a:cubicBezTo>
                    <a:pt x="52063" y="24156"/>
                    <a:pt x="49253" y="19319"/>
                    <a:pt x="46592" y="16472"/>
                  </a:cubicBezTo>
                  <a:cubicBezTo>
                    <a:pt x="44364" y="14122"/>
                    <a:pt x="41432" y="12700"/>
                    <a:pt x="38238" y="12700"/>
                  </a:cubicBezTo>
                  <a:cubicBezTo>
                    <a:pt x="37968" y="12700"/>
                    <a:pt x="37696" y="12710"/>
                    <a:pt x="37422" y="12731"/>
                  </a:cubicBezTo>
                  <a:cubicBezTo>
                    <a:pt x="33790" y="12937"/>
                    <a:pt x="29969" y="15144"/>
                    <a:pt x="26382" y="15144"/>
                  </a:cubicBezTo>
                  <a:cubicBezTo>
                    <a:pt x="24772" y="15144"/>
                    <a:pt x="23208" y="14699"/>
                    <a:pt x="21730" y="13426"/>
                  </a:cubicBezTo>
                  <a:cubicBezTo>
                    <a:pt x="19446" y="11539"/>
                    <a:pt x="18751" y="8262"/>
                    <a:pt x="17195" y="5812"/>
                  </a:cubicBezTo>
                  <a:cubicBezTo>
                    <a:pt x="14827" y="2150"/>
                    <a:pt x="10281" y="1"/>
                    <a:pt x="58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2" name="Google Shape;42;p2"/>
            <p:cNvSpPr/>
            <p:nvPr/>
          </p:nvSpPr>
          <p:spPr>
            <a:xfrm>
              <a:off x="8798179" y="3001575"/>
              <a:ext cx="471575" cy="1196325"/>
            </a:xfrm>
            <a:custGeom>
              <a:avLst/>
              <a:gdLst/>
              <a:ahLst/>
              <a:cxnLst/>
              <a:rect l="l" t="t" r="r" b="b"/>
              <a:pathLst>
                <a:path w="18863" h="47853" extrusionOk="0">
                  <a:moveTo>
                    <a:pt x="17717" y="47853"/>
                  </a:moveTo>
                  <a:cubicBezTo>
                    <a:pt x="20490" y="39544"/>
                    <a:pt x="13947" y="26543"/>
                    <a:pt x="5396" y="24643"/>
                  </a:cubicBezTo>
                  <a:cubicBezTo>
                    <a:pt x="4091" y="24353"/>
                    <a:pt x="1983" y="23447"/>
                    <a:pt x="1384" y="24643"/>
                  </a:cubicBezTo>
                  <a:cubicBezTo>
                    <a:pt x="463" y="26483"/>
                    <a:pt x="6825" y="24387"/>
                    <a:pt x="7115" y="22350"/>
                  </a:cubicBezTo>
                  <a:cubicBezTo>
                    <a:pt x="7654" y="18568"/>
                    <a:pt x="2939" y="10480"/>
                    <a:pt x="238" y="13181"/>
                  </a:cubicBezTo>
                  <a:cubicBezTo>
                    <a:pt x="-671" y="14090"/>
                    <a:pt x="1884" y="16166"/>
                    <a:pt x="3103" y="15760"/>
                  </a:cubicBezTo>
                  <a:cubicBezTo>
                    <a:pt x="4796" y="15196"/>
                    <a:pt x="4536" y="12386"/>
                    <a:pt x="4536" y="10602"/>
                  </a:cubicBezTo>
                  <a:cubicBezTo>
                    <a:pt x="4536" y="7451"/>
                    <a:pt x="4368" y="3400"/>
                    <a:pt x="6829" y="1432"/>
                  </a:cubicBezTo>
                  <a:cubicBezTo>
                    <a:pt x="9237" y="-493"/>
                    <a:pt x="12659" y="3576"/>
                    <a:pt x="15711" y="4011"/>
                  </a:cubicBezTo>
                  <a:cubicBezTo>
                    <a:pt x="17394" y="4251"/>
                    <a:pt x="18863" y="1700"/>
                    <a:pt x="18863" y="0"/>
                  </a:cubicBezTo>
                </a:path>
              </a:pathLst>
            </a:custGeom>
            <a:noFill/>
            <a:ln w="9525" cap="flat" cmpd="sng">
              <a:solidFill>
                <a:schemeClr val="dk1"/>
              </a:solidFill>
              <a:prstDash val="solid"/>
              <a:round/>
              <a:headEnd type="none" w="med" len="med"/>
              <a:tailEnd type="none" w="med" len="med"/>
            </a:ln>
          </p:spPr>
        </p:sp>
      </p:grpSp>
      <p:grpSp>
        <p:nvGrpSpPr>
          <p:cNvPr id="43" name="Google Shape;43;p2"/>
          <p:cNvGrpSpPr/>
          <p:nvPr/>
        </p:nvGrpSpPr>
        <p:grpSpPr>
          <a:xfrm rot="-725253">
            <a:off x="6081015" y="5460628"/>
            <a:ext cx="1205202" cy="1194360"/>
            <a:chOff x="145875" y="4061950"/>
            <a:chExt cx="906170" cy="895797"/>
          </a:xfrm>
        </p:grpSpPr>
        <p:sp>
          <p:nvSpPr>
            <p:cNvPr id="44" name="Google Shape;44;p2"/>
            <p:cNvSpPr/>
            <p:nvPr/>
          </p:nvSpPr>
          <p:spPr>
            <a:xfrm>
              <a:off x="394699" y="4518878"/>
              <a:ext cx="236287" cy="194210"/>
            </a:xfrm>
            <a:custGeom>
              <a:avLst/>
              <a:gdLst/>
              <a:ahLst/>
              <a:cxnLst/>
              <a:rect l="l" t="t" r="r" b="b"/>
              <a:pathLst>
                <a:path w="5902" h="4851" extrusionOk="0">
                  <a:moveTo>
                    <a:pt x="3240" y="0"/>
                  </a:moveTo>
                  <a:cubicBezTo>
                    <a:pt x="2865" y="0"/>
                    <a:pt x="2503" y="131"/>
                    <a:pt x="2260" y="450"/>
                  </a:cubicBezTo>
                  <a:cubicBezTo>
                    <a:pt x="1598" y="1476"/>
                    <a:pt x="671" y="2271"/>
                    <a:pt x="174" y="3363"/>
                  </a:cubicBezTo>
                  <a:lnTo>
                    <a:pt x="207" y="3363"/>
                  </a:lnTo>
                  <a:cubicBezTo>
                    <a:pt x="0" y="4134"/>
                    <a:pt x="588" y="4851"/>
                    <a:pt x="1331" y="4851"/>
                  </a:cubicBezTo>
                  <a:cubicBezTo>
                    <a:pt x="1418" y="4851"/>
                    <a:pt x="1507" y="4841"/>
                    <a:pt x="1598" y="4820"/>
                  </a:cubicBezTo>
                  <a:cubicBezTo>
                    <a:pt x="3054" y="4191"/>
                    <a:pt x="5901" y="2205"/>
                    <a:pt x="4445" y="450"/>
                  </a:cubicBezTo>
                  <a:cubicBezTo>
                    <a:pt x="4140" y="182"/>
                    <a:pt x="3681" y="0"/>
                    <a:pt x="324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5" name="Google Shape;45;p2"/>
            <p:cNvSpPr/>
            <p:nvPr/>
          </p:nvSpPr>
          <p:spPr>
            <a:xfrm>
              <a:off x="553001" y="4312013"/>
              <a:ext cx="236847" cy="170589"/>
            </a:xfrm>
            <a:custGeom>
              <a:avLst/>
              <a:gdLst/>
              <a:ahLst/>
              <a:cxnLst/>
              <a:rect l="l" t="t" r="r" b="b"/>
              <a:pathLst>
                <a:path w="5916" h="4261" extrusionOk="0">
                  <a:moveTo>
                    <a:pt x="3963" y="0"/>
                  </a:moveTo>
                  <a:cubicBezTo>
                    <a:pt x="3612" y="0"/>
                    <a:pt x="3199" y="117"/>
                    <a:pt x="2742" y="387"/>
                  </a:cubicBezTo>
                  <a:cubicBezTo>
                    <a:pt x="1890" y="1140"/>
                    <a:pt x="1" y="4261"/>
                    <a:pt x="2176" y="4261"/>
                  </a:cubicBezTo>
                  <a:cubicBezTo>
                    <a:pt x="2199" y="4261"/>
                    <a:pt x="2222" y="4261"/>
                    <a:pt x="2245" y="4260"/>
                  </a:cubicBezTo>
                  <a:cubicBezTo>
                    <a:pt x="5916" y="2935"/>
                    <a:pt x="5721" y="0"/>
                    <a:pt x="396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6" name="Google Shape;46;p2"/>
            <p:cNvSpPr/>
            <p:nvPr/>
          </p:nvSpPr>
          <p:spPr>
            <a:xfrm>
              <a:off x="343333" y="4301804"/>
              <a:ext cx="216749" cy="176274"/>
            </a:xfrm>
            <a:custGeom>
              <a:avLst/>
              <a:gdLst/>
              <a:ahLst/>
              <a:cxnLst/>
              <a:rect l="l" t="t" r="r" b="b"/>
              <a:pathLst>
                <a:path w="5414" h="4403" extrusionOk="0">
                  <a:moveTo>
                    <a:pt x="3720" y="1"/>
                  </a:moveTo>
                  <a:cubicBezTo>
                    <a:pt x="3583" y="1"/>
                    <a:pt x="3446" y="25"/>
                    <a:pt x="3311" y="79"/>
                  </a:cubicBezTo>
                  <a:cubicBezTo>
                    <a:pt x="2351" y="311"/>
                    <a:pt x="1" y="3456"/>
                    <a:pt x="1093" y="4283"/>
                  </a:cubicBezTo>
                  <a:cubicBezTo>
                    <a:pt x="1240" y="4365"/>
                    <a:pt x="1409" y="4402"/>
                    <a:pt x="1593" y="4402"/>
                  </a:cubicBezTo>
                  <a:cubicBezTo>
                    <a:pt x="2823" y="4402"/>
                    <a:pt x="4724" y="2755"/>
                    <a:pt x="5099" y="1834"/>
                  </a:cubicBezTo>
                  <a:cubicBezTo>
                    <a:pt x="5414" y="1004"/>
                    <a:pt x="4590" y="1"/>
                    <a:pt x="372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7" name="Google Shape;47;p2"/>
            <p:cNvSpPr/>
            <p:nvPr/>
          </p:nvSpPr>
          <p:spPr>
            <a:xfrm>
              <a:off x="637637" y="4511712"/>
              <a:ext cx="227919" cy="170349"/>
            </a:xfrm>
            <a:custGeom>
              <a:avLst/>
              <a:gdLst/>
              <a:ahLst/>
              <a:cxnLst/>
              <a:rect l="l" t="t" r="r" b="b"/>
              <a:pathLst>
                <a:path w="5693" h="4255" extrusionOk="0">
                  <a:moveTo>
                    <a:pt x="2581" y="0"/>
                  </a:moveTo>
                  <a:lnTo>
                    <a:pt x="2581" y="0"/>
                  </a:lnTo>
                  <a:cubicBezTo>
                    <a:pt x="1058" y="33"/>
                    <a:pt x="860" y="1987"/>
                    <a:pt x="297" y="3046"/>
                  </a:cubicBezTo>
                  <a:cubicBezTo>
                    <a:pt x="1" y="3584"/>
                    <a:pt x="449" y="4254"/>
                    <a:pt x="983" y="4254"/>
                  </a:cubicBezTo>
                  <a:cubicBezTo>
                    <a:pt x="1105" y="4254"/>
                    <a:pt x="1232" y="4219"/>
                    <a:pt x="1356" y="4138"/>
                  </a:cubicBezTo>
                  <a:cubicBezTo>
                    <a:pt x="3078" y="3509"/>
                    <a:pt x="5693" y="662"/>
                    <a:pt x="25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8" name="Google Shape;48;p2"/>
            <p:cNvSpPr/>
            <p:nvPr/>
          </p:nvSpPr>
          <p:spPr>
            <a:xfrm>
              <a:off x="425887" y="4708968"/>
              <a:ext cx="271357" cy="170749"/>
            </a:xfrm>
            <a:custGeom>
              <a:avLst/>
              <a:gdLst/>
              <a:ahLst/>
              <a:cxnLst/>
              <a:rect l="l" t="t" r="r" b="b"/>
              <a:pathLst>
                <a:path w="6778" h="4265" extrusionOk="0">
                  <a:moveTo>
                    <a:pt x="3817" y="0"/>
                  </a:moveTo>
                  <a:cubicBezTo>
                    <a:pt x="2194" y="0"/>
                    <a:pt x="1" y="4265"/>
                    <a:pt x="2030" y="4265"/>
                  </a:cubicBezTo>
                  <a:cubicBezTo>
                    <a:pt x="2160" y="4265"/>
                    <a:pt x="2308" y="4247"/>
                    <a:pt x="2474" y="4210"/>
                  </a:cubicBezTo>
                  <a:cubicBezTo>
                    <a:pt x="3964" y="3515"/>
                    <a:pt x="6778" y="1297"/>
                    <a:pt x="4162" y="72"/>
                  </a:cubicBezTo>
                  <a:cubicBezTo>
                    <a:pt x="4052" y="23"/>
                    <a:pt x="3936" y="0"/>
                    <a:pt x="38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9" name="Google Shape;49;p2"/>
            <p:cNvSpPr/>
            <p:nvPr/>
          </p:nvSpPr>
          <p:spPr>
            <a:xfrm>
              <a:off x="695890" y="4730787"/>
              <a:ext cx="176314" cy="155896"/>
            </a:xfrm>
            <a:custGeom>
              <a:avLst/>
              <a:gdLst/>
              <a:ahLst/>
              <a:cxnLst/>
              <a:rect l="l" t="t" r="r" b="b"/>
              <a:pathLst>
                <a:path w="4404" h="3894" extrusionOk="0">
                  <a:moveTo>
                    <a:pt x="2660" y="1"/>
                  </a:moveTo>
                  <a:cubicBezTo>
                    <a:pt x="1524" y="1"/>
                    <a:pt x="1049" y="1560"/>
                    <a:pt x="331" y="2308"/>
                  </a:cubicBezTo>
                  <a:cubicBezTo>
                    <a:pt x="0" y="2705"/>
                    <a:pt x="0" y="3301"/>
                    <a:pt x="365" y="3665"/>
                  </a:cubicBezTo>
                  <a:cubicBezTo>
                    <a:pt x="577" y="3826"/>
                    <a:pt x="795" y="3893"/>
                    <a:pt x="1015" y="3893"/>
                  </a:cubicBezTo>
                  <a:cubicBezTo>
                    <a:pt x="1925" y="3893"/>
                    <a:pt x="2875" y="2747"/>
                    <a:pt x="3675" y="2374"/>
                  </a:cubicBezTo>
                  <a:cubicBezTo>
                    <a:pt x="4403" y="1613"/>
                    <a:pt x="4072" y="355"/>
                    <a:pt x="3046" y="57"/>
                  </a:cubicBezTo>
                  <a:cubicBezTo>
                    <a:pt x="2909" y="18"/>
                    <a:pt x="2781" y="1"/>
                    <a:pt x="26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0" name="Google Shape;50;p2"/>
            <p:cNvSpPr/>
            <p:nvPr/>
          </p:nvSpPr>
          <p:spPr>
            <a:xfrm>
              <a:off x="841661" y="4491454"/>
              <a:ext cx="210384" cy="169108"/>
            </a:xfrm>
            <a:custGeom>
              <a:avLst/>
              <a:gdLst/>
              <a:ahLst/>
              <a:cxnLst/>
              <a:rect l="l" t="t" r="r" b="b"/>
              <a:pathLst>
                <a:path w="5255" h="4224" extrusionOk="0">
                  <a:moveTo>
                    <a:pt x="3384" y="1"/>
                  </a:moveTo>
                  <a:cubicBezTo>
                    <a:pt x="3271" y="1"/>
                    <a:pt x="3158" y="14"/>
                    <a:pt x="3046" y="43"/>
                  </a:cubicBezTo>
                  <a:cubicBezTo>
                    <a:pt x="2120" y="241"/>
                    <a:pt x="1" y="3088"/>
                    <a:pt x="696" y="3916"/>
                  </a:cubicBezTo>
                  <a:cubicBezTo>
                    <a:pt x="847" y="4132"/>
                    <a:pt x="1092" y="4224"/>
                    <a:pt x="1390" y="4224"/>
                  </a:cubicBezTo>
                  <a:cubicBezTo>
                    <a:pt x="2600" y="4224"/>
                    <a:pt x="4688" y="2713"/>
                    <a:pt x="4900" y="1864"/>
                  </a:cubicBezTo>
                  <a:cubicBezTo>
                    <a:pt x="5255" y="919"/>
                    <a:pt x="4319" y="1"/>
                    <a:pt x="338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1" name="Google Shape;51;p2"/>
            <p:cNvSpPr/>
            <p:nvPr/>
          </p:nvSpPr>
          <p:spPr>
            <a:xfrm>
              <a:off x="493107" y="4061950"/>
              <a:ext cx="201897" cy="160901"/>
            </a:xfrm>
            <a:custGeom>
              <a:avLst/>
              <a:gdLst/>
              <a:ahLst/>
              <a:cxnLst/>
              <a:rect l="l" t="t" r="r" b="b"/>
              <a:pathLst>
                <a:path w="5043" h="4019" extrusionOk="0">
                  <a:moveTo>
                    <a:pt x="3310" y="1"/>
                  </a:moveTo>
                  <a:cubicBezTo>
                    <a:pt x="3094" y="1"/>
                    <a:pt x="2869" y="55"/>
                    <a:pt x="2649" y="177"/>
                  </a:cubicBezTo>
                  <a:cubicBezTo>
                    <a:pt x="1921" y="641"/>
                    <a:pt x="0" y="3190"/>
                    <a:pt x="1126" y="3852"/>
                  </a:cubicBezTo>
                  <a:cubicBezTo>
                    <a:pt x="1263" y="3968"/>
                    <a:pt x="1429" y="4019"/>
                    <a:pt x="1613" y="4019"/>
                  </a:cubicBezTo>
                  <a:cubicBezTo>
                    <a:pt x="2583" y="4019"/>
                    <a:pt x="4057" y="2616"/>
                    <a:pt x="4503" y="2031"/>
                  </a:cubicBezTo>
                  <a:cubicBezTo>
                    <a:pt x="5042" y="1060"/>
                    <a:pt x="4262" y="1"/>
                    <a:pt x="331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 name="Google Shape;52;p2"/>
            <p:cNvSpPr/>
            <p:nvPr/>
          </p:nvSpPr>
          <p:spPr>
            <a:xfrm>
              <a:off x="190435" y="4239909"/>
              <a:ext cx="207261" cy="164544"/>
            </a:xfrm>
            <a:custGeom>
              <a:avLst/>
              <a:gdLst/>
              <a:ahLst/>
              <a:cxnLst/>
              <a:rect l="l" t="t" r="r" b="b"/>
              <a:pathLst>
                <a:path w="5177" h="4110" extrusionOk="0">
                  <a:moveTo>
                    <a:pt x="2720" y="0"/>
                  </a:moveTo>
                  <a:cubicBezTo>
                    <a:pt x="1539" y="0"/>
                    <a:pt x="892" y="1835"/>
                    <a:pt x="377" y="2784"/>
                  </a:cubicBezTo>
                  <a:cubicBezTo>
                    <a:pt x="0" y="3348"/>
                    <a:pt x="563" y="4109"/>
                    <a:pt x="1160" y="4109"/>
                  </a:cubicBezTo>
                  <a:cubicBezTo>
                    <a:pt x="1298" y="4109"/>
                    <a:pt x="1438" y="4069"/>
                    <a:pt x="1569" y="3975"/>
                  </a:cubicBezTo>
                  <a:cubicBezTo>
                    <a:pt x="2827" y="3313"/>
                    <a:pt x="5177" y="1791"/>
                    <a:pt x="3588" y="301"/>
                  </a:cubicBezTo>
                  <a:cubicBezTo>
                    <a:pt x="3269" y="90"/>
                    <a:pt x="2981" y="0"/>
                    <a:pt x="272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 name="Google Shape;53;p2"/>
            <p:cNvSpPr/>
            <p:nvPr/>
          </p:nvSpPr>
          <p:spPr>
            <a:xfrm>
              <a:off x="145875" y="4544821"/>
              <a:ext cx="216069" cy="175313"/>
            </a:xfrm>
            <a:custGeom>
              <a:avLst/>
              <a:gdLst/>
              <a:ahLst/>
              <a:cxnLst/>
              <a:rect l="l" t="t" r="r" b="b"/>
              <a:pathLst>
                <a:path w="5397" h="4379" extrusionOk="0">
                  <a:moveTo>
                    <a:pt x="2835" y="1"/>
                  </a:moveTo>
                  <a:cubicBezTo>
                    <a:pt x="1645" y="1"/>
                    <a:pt x="1016" y="1853"/>
                    <a:pt x="364" y="2749"/>
                  </a:cubicBezTo>
                  <a:cubicBezTo>
                    <a:pt x="0" y="3146"/>
                    <a:pt x="0" y="3709"/>
                    <a:pt x="364" y="4106"/>
                  </a:cubicBezTo>
                  <a:cubicBezTo>
                    <a:pt x="546" y="4288"/>
                    <a:pt x="786" y="4379"/>
                    <a:pt x="1026" y="4379"/>
                  </a:cubicBezTo>
                  <a:cubicBezTo>
                    <a:pt x="1266" y="4379"/>
                    <a:pt x="1506" y="4288"/>
                    <a:pt x="1689" y="4106"/>
                  </a:cubicBezTo>
                  <a:cubicBezTo>
                    <a:pt x="2880" y="3311"/>
                    <a:pt x="5396" y="1855"/>
                    <a:pt x="3708" y="299"/>
                  </a:cubicBezTo>
                  <a:cubicBezTo>
                    <a:pt x="3386" y="90"/>
                    <a:pt x="3097" y="1"/>
                    <a:pt x="283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 name="Google Shape;54;p2"/>
            <p:cNvSpPr/>
            <p:nvPr/>
          </p:nvSpPr>
          <p:spPr>
            <a:xfrm>
              <a:off x="200204" y="4781272"/>
              <a:ext cx="219272" cy="176474"/>
            </a:xfrm>
            <a:custGeom>
              <a:avLst/>
              <a:gdLst/>
              <a:ahLst/>
              <a:cxnLst/>
              <a:rect l="l" t="t" r="r" b="b"/>
              <a:pathLst>
                <a:path w="5477" h="4408" extrusionOk="0">
                  <a:moveTo>
                    <a:pt x="3281" y="1"/>
                  </a:moveTo>
                  <a:cubicBezTo>
                    <a:pt x="2854" y="1"/>
                    <a:pt x="2424" y="207"/>
                    <a:pt x="2119" y="716"/>
                  </a:cubicBezTo>
                  <a:cubicBezTo>
                    <a:pt x="1821" y="1808"/>
                    <a:pt x="0" y="3265"/>
                    <a:pt x="994" y="4291"/>
                  </a:cubicBezTo>
                  <a:cubicBezTo>
                    <a:pt x="1164" y="4372"/>
                    <a:pt x="1333" y="4408"/>
                    <a:pt x="1500" y="4408"/>
                  </a:cubicBezTo>
                  <a:cubicBezTo>
                    <a:pt x="2563" y="4408"/>
                    <a:pt x="3545" y="2957"/>
                    <a:pt x="4403" y="2470"/>
                  </a:cubicBezTo>
                  <a:cubicBezTo>
                    <a:pt x="5477" y="1373"/>
                    <a:pt x="4384" y="1"/>
                    <a:pt x="328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only 5">
  <p:cSld name="CUSTOM_3_1_1_1_1">
    <p:spTree>
      <p:nvGrpSpPr>
        <p:cNvPr id="1" name="Shape 909"/>
        <p:cNvGrpSpPr/>
        <p:nvPr/>
      </p:nvGrpSpPr>
      <p:grpSpPr>
        <a:xfrm>
          <a:off x="0" y="0"/>
          <a:ext cx="0" cy="0"/>
          <a:chOff x="0" y="0"/>
          <a:chExt cx="0" cy="0"/>
        </a:xfrm>
      </p:grpSpPr>
      <p:sp>
        <p:nvSpPr>
          <p:cNvPr id="910" name="Google Shape;910;p27"/>
          <p:cNvSpPr txBox="1">
            <a:spLocks noGrp="1"/>
          </p:cNvSpPr>
          <p:nvPr>
            <p:ph type="title"/>
          </p:nvPr>
        </p:nvSpPr>
        <p:spPr>
          <a:xfrm flipH="1">
            <a:off x="768574" y="593367"/>
            <a:ext cx="10268533" cy="7636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800"/>
              <a:buNone/>
              <a:defRPr sz="6251"/>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911" name="Google Shape;911;p27"/>
          <p:cNvGrpSpPr/>
          <p:nvPr/>
        </p:nvGrpSpPr>
        <p:grpSpPr>
          <a:xfrm flipH="1">
            <a:off x="10971154" y="593383"/>
            <a:ext cx="3050689" cy="3168683"/>
            <a:chOff x="-1407661" y="339862"/>
            <a:chExt cx="2293691" cy="2376512"/>
          </a:xfrm>
        </p:grpSpPr>
        <p:sp>
          <p:nvSpPr>
            <p:cNvPr id="912" name="Google Shape;912;p27"/>
            <p:cNvSpPr/>
            <p:nvPr/>
          </p:nvSpPr>
          <p:spPr>
            <a:xfrm rot="3448486">
              <a:off x="-1174139" y="750352"/>
              <a:ext cx="1826648" cy="1555534"/>
            </a:xfrm>
            <a:custGeom>
              <a:avLst/>
              <a:gdLst/>
              <a:ahLst/>
              <a:cxnLst/>
              <a:rect l="l" t="t" r="r" b="b"/>
              <a:pathLst>
                <a:path w="73062" h="62218" extrusionOk="0">
                  <a:moveTo>
                    <a:pt x="19827" y="1"/>
                  </a:moveTo>
                  <a:cubicBezTo>
                    <a:pt x="17199" y="1"/>
                    <a:pt x="14548" y="697"/>
                    <a:pt x="12183" y="1797"/>
                  </a:cubicBezTo>
                  <a:cubicBezTo>
                    <a:pt x="8210" y="3651"/>
                    <a:pt x="4271" y="6895"/>
                    <a:pt x="2318" y="10900"/>
                  </a:cubicBezTo>
                  <a:cubicBezTo>
                    <a:pt x="0" y="15667"/>
                    <a:pt x="1358" y="20732"/>
                    <a:pt x="4502" y="24771"/>
                  </a:cubicBezTo>
                  <a:cubicBezTo>
                    <a:pt x="5793" y="26294"/>
                    <a:pt x="7217" y="27717"/>
                    <a:pt x="8773" y="28975"/>
                  </a:cubicBezTo>
                  <a:cubicBezTo>
                    <a:pt x="11421" y="31293"/>
                    <a:pt x="12679" y="34802"/>
                    <a:pt x="12116" y="38278"/>
                  </a:cubicBezTo>
                  <a:lnTo>
                    <a:pt x="12116" y="38311"/>
                  </a:lnTo>
                  <a:cubicBezTo>
                    <a:pt x="11521" y="41952"/>
                    <a:pt x="10825" y="45660"/>
                    <a:pt x="11620" y="49335"/>
                  </a:cubicBezTo>
                  <a:cubicBezTo>
                    <a:pt x="13441" y="58173"/>
                    <a:pt x="23670" y="60789"/>
                    <a:pt x="31350" y="61749"/>
                  </a:cubicBezTo>
                  <a:cubicBezTo>
                    <a:pt x="33812" y="62057"/>
                    <a:pt x="36336" y="62217"/>
                    <a:pt x="38878" y="62217"/>
                  </a:cubicBezTo>
                  <a:cubicBezTo>
                    <a:pt x="46146" y="62217"/>
                    <a:pt x="53560" y="60910"/>
                    <a:pt x="60084" y="58041"/>
                  </a:cubicBezTo>
                  <a:cubicBezTo>
                    <a:pt x="68923" y="54168"/>
                    <a:pt x="73061" y="44601"/>
                    <a:pt x="72763" y="35331"/>
                  </a:cubicBezTo>
                  <a:cubicBezTo>
                    <a:pt x="72631" y="30697"/>
                    <a:pt x="71141" y="26228"/>
                    <a:pt x="68062" y="22719"/>
                  </a:cubicBezTo>
                  <a:cubicBezTo>
                    <a:pt x="64984" y="19210"/>
                    <a:pt x="60746" y="18051"/>
                    <a:pt x="56310" y="17223"/>
                  </a:cubicBezTo>
                  <a:cubicBezTo>
                    <a:pt x="51841" y="16396"/>
                    <a:pt x="47306" y="15701"/>
                    <a:pt x="42870" y="14674"/>
                  </a:cubicBezTo>
                  <a:cubicBezTo>
                    <a:pt x="39129" y="13781"/>
                    <a:pt x="35852" y="12489"/>
                    <a:pt x="33502" y="9345"/>
                  </a:cubicBezTo>
                  <a:cubicBezTo>
                    <a:pt x="30886" y="5902"/>
                    <a:pt x="28668" y="2426"/>
                    <a:pt x="24431" y="804"/>
                  </a:cubicBezTo>
                  <a:cubicBezTo>
                    <a:pt x="22948" y="248"/>
                    <a:pt x="21392" y="1"/>
                    <a:pt x="198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13" name="Google Shape;913;p27"/>
            <p:cNvSpPr/>
            <p:nvPr/>
          </p:nvSpPr>
          <p:spPr>
            <a:xfrm rot="-10159632" flipH="1">
              <a:off x="-975333" y="1308626"/>
              <a:ext cx="1633074" cy="439000"/>
            </a:xfrm>
            <a:custGeom>
              <a:avLst/>
              <a:gdLst/>
              <a:ahLst/>
              <a:cxnLst/>
              <a:rect l="l" t="t" r="r" b="b"/>
              <a:pathLst>
                <a:path w="65323" h="17560" extrusionOk="0">
                  <a:moveTo>
                    <a:pt x="44310" y="1"/>
                  </a:moveTo>
                  <a:cubicBezTo>
                    <a:pt x="38850" y="1"/>
                    <a:pt x="33903" y="4927"/>
                    <a:pt x="28851" y="4927"/>
                  </a:cubicBezTo>
                  <a:cubicBezTo>
                    <a:pt x="28451" y="4927"/>
                    <a:pt x="28050" y="4896"/>
                    <a:pt x="27649" y="4829"/>
                  </a:cubicBezTo>
                  <a:cubicBezTo>
                    <a:pt x="27549" y="4796"/>
                    <a:pt x="27483" y="4796"/>
                    <a:pt x="27417" y="4763"/>
                  </a:cubicBezTo>
                  <a:cubicBezTo>
                    <a:pt x="25629" y="3935"/>
                    <a:pt x="24471" y="2082"/>
                    <a:pt x="22716" y="1188"/>
                  </a:cubicBezTo>
                  <a:lnTo>
                    <a:pt x="22617" y="1122"/>
                  </a:lnTo>
                  <a:cubicBezTo>
                    <a:pt x="21498" y="696"/>
                    <a:pt x="20414" y="504"/>
                    <a:pt x="19362" y="504"/>
                  </a:cubicBezTo>
                  <a:cubicBezTo>
                    <a:pt x="12074" y="504"/>
                    <a:pt x="6314" y="9693"/>
                    <a:pt x="934" y="13800"/>
                  </a:cubicBezTo>
                  <a:cubicBezTo>
                    <a:pt x="1" y="14627"/>
                    <a:pt x="785" y="15861"/>
                    <a:pt x="1783" y="15861"/>
                  </a:cubicBezTo>
                  <a:cubicBezTo>
                    <a:pt x="2024" y="15861"/>
                    <a:pt x="2278" y="15789"/>
                    <a:pt x="2523" y="15621"/>
                  </a:cubicBezTo>
                  <a:cubicBezTo>
                    <a:pt x="5436" y="13536"/>
                    <a:pt x="8614" y="11814"/>
                    <a:pt x="11560" y="9729"/>
                  </a:cubicBezTo>
                  <a:cubicBezTo>
                    <a:pt x="13579" y="8338"/>
                    <a:pt x="16294" y="5491"/>
                    <a:pt x="19009" y="5491"/>
                  </a:cubicBezTo>
                  <a:cubicBezTo>
                    <a:pt x="20167" y="5491"/>
                    <a:pt x="20829" y="6253"/>
                    <a:pt x="21558" y="7014"/>
                  </a:cubicBezTo>
                  <a:cubicBezTo>
                    <a:pt x="21591" y="7047"/>
                    <a:pt x="21591" y="7047"/>
                    <a:pt x="21624" y="7080"/>
                  </a:cubicBezTo>
                  <a:cubicBezTo>
                    <a:pt x="23800" y="9982"/>
                    <a:pt x="26517" y="11014"/>
                    <a:pt x="29404" y="11014"/>
                  </a:cubicBezTo>
                  <a:cubicBezTo>
                    <a:pt x="33367" y="11014"/>
                    <a:pt x="37649" y="9069"/>
                    <a:pt x="41288" y="7345"/>
                  </a:cubicBezTo>
                  <a:cubicBezTo>
                    <a:pt x="42170" y="6927"/>
                    <a:pt x="42962" y="6749"/>
                    <a:pt x="43689" y="6749"/>
                  </a:cubicBezTo>
                  <a:cubicBezTo>
                    <a:pt x="47736" y="6749"/>
                    <a:pt x="49785" y="12267"/>
                    <a:pt x="54331" y="12576"/>
                  </a:cubicBezTo>
                  <a:cubicBezTo>
                    <a:pt x="57244" y="12708"/>
                    <a:pt x="59495" y="14463"/>
                    <a:pt x="61117" y="16780"/>
                  </a:cubicBezTo>
                  <a:cubicBezTo>
                    <a:pt x="61513" y="17331"/>
                    <a:pt x="62014" y="17559"/>
                    <a:pt x="62512" y="17559"/>
                  </a:cubicBezTo>
                  <a:cubicBezTo>
                    <a:pt x="63930" y="17559"/>
                    <a:pt x="65323" y="15708"/>
                    <a:pt x="64196" y="14165"/>
                  </a:cubicBezTo>
                  <a:cubicBezTo>
                    <a:pt x="59727" y="7345"/>
                    <a:pt x="58866" y="9464"/>
                    <a:pt x="53768" y="5889"/>
                  </a:cubicBezTo>
                  <a:cubicBezTo>
                    <a:pt x="53702" y="5822"/>
                    <a:pt x="53635" y="5789"/>
                    <a:pt x="53569" y="5690"/>
                  </a:cubicBezTo>
                  <a:cubicBezTo>
                    <a:pt x="50275" y="1400"/>
                    <a:pt x="47220" y="1"/>
                    <a:pt x="4431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914" name="Google Shape;914;p27"/>
          <p:cNvGrpSpPr/>
          <p:nvPr/>
        </p:nvGrpSpPr>
        <p:grpSpPr>
          <a:xfrm flipH="1">
            <a:off x="-1872237" y="5001387"/>
            <a:ext cx="3933478" cy="3510491"/>
            <a:chOff x="7585039" y="3751040"/>
            <a:chExt cx="2957425" cy="2632868"/>
          </a:xfrm>
        </p:grpSpPr>
        <p:sp>
          <p:nvSpPr>
            <p:cNvPr id="915" name="Google Shape;915;p27"/>
            <p:cNvSpPr/>
            <p:nvPr/>
          </p:nvSpPr>
          <p:spPr>
            <a:xfrm rot="9297120">
              <a:off x="7844278" y="4184276"/>
              <a:ext cx="2438947" cy="1766396"/>
            </a:xfrm>
            <a:custGeom>
              <a:avLst/>
              <a:gdLst/>
              <a:ahLst/>
              <a:cxnLst/>
              <a:rect l="l" t="t" r="r" b="b"/>
              <a:pathLst>
                <a:path w="79005" h="57219" extrusionOk="0">
                  <a:moveTo>
                    <a:pt x="40669" y="1"/>
                  </a:moveTo>
                  <a:cubicBezTo>
                    <a:pt x="39004" y="1"/>
                    <a:pt x="37339" y="81"/>
                    <a:pt x="35687" y="211"/>
                  </a:cubicBezTo>
                  <a:cubicBezTo>
                    <a:pt x="26451" y="939"/>
                    <a:pt x="17513" y="3554"/>
                    <a:pt x="11058" y="10572"/>
                  </a:cubicBezTo>
                  <a:cubicBezTo>
                    <a:pt x="4801" y="17392"/>
                    <a:pt x="1358" y="26264"/>
                    <a:pt x="498" y="35434"/>
                  </a:cubicBezTo>
                  <a:cubicBezTo>
                    <a:pt x="1" y="40565"/>
                    <a:pt x="365" y="46325"/>
                    <a:pt x="3543" y="50595"/>
                  </a:cubicBezTo>
                  <a:lnTo>
                    <a:pt x="3642" y="50728"/>
                  </a:lnTo>
                  <a:cubicBezTo>
                    <a:pt x="5099" y="53641"/>
                    <a:pt x="7681" y="55793"/>
                    <a:pt x="10760" y="56753"/>
                  </a:cubicBezTo>
                  <a:cubicBezTo>
                    <a:pt x="11796" y="57077"/>
                    <a:pt x="12845" y="57219"/>
                    <a:pt x="13893" y="57219"/>
                  </a:cubicBezTo>
                  <a:cubicBezTo>
                    <a:pt x="17668" y="57219"/>
                    <a:pt x="21437" y="55374"/>
                    <a:pt x="24597" y="53508"/>
                  </a:cubicBezTo>
                  <a:cubicBezTo>
                    <a:pt x="28669" y="51125"/>
                    <a:pt x="32410" y="48179"/>
                    <a:pt x="36548" y="45961"/>
                  </a:cubicBezTo>
                  <a:cubicBezTo>
                    <a:pt x="40085" y="43996"/>
                    <a:pt x="44051" y="42983"/>
                    <a:pt x="48082" y="42983"/>
                  </a:cubicBezTo>
                  <a:cubicBezTo>
                    <a:pt x="48804" y="42983"/>
                    <a:pt x="49529" y="43015"/>
                    <a:pt x="50253" y="43081"/>
                  </a:cubicBezTo>
                  <a:cubicBezTo>
                    <a:pt x="55053" y="43577"/>
                    <a:pt x="59357" y="46192"/>
                    <a:pt x="64223" y="46391"/>
                  </a:cubicBezTo>
                  <a:cubicBezTo>
                    <a:pt x="64397" y="46398"/>
                    <a:pt x="64570" y="46402"/>
                    <a:pt x="64742" y="46402"/>
                  </a:cubicBezTo>
                  <a:cubicBezTo>
                    <a:pt x="73201" y="46402"/>
                    <a:pt x="79005" y="37721"/>
                    <a:pt x="78226" y="29740"/>
                  </a:cubicBezTo>
                  <a:cubicBezTo>
                    <a:pt x="77332" y="20371"/>
                    <a:pt x="70314" y="12691"/>
                    <a:pt x="63064" y="7361"/>
                  </a:cubicBezTo>
                  <a:cubicBezTo>
                    <a:pt x="59390" y="4647"/>
                    <a:pt x="55252" y="2594"/>
                    <a:pt x="50849" y="1303"/>
                  </a:cubicBezTo>
                  <a:cubicBezTo>
                    <a:pt x="47547" y="344"/>
                    <a:pt x="44110" y="1"/>
                    <a:pt x="4066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16" name="Google Shape;916;p27"/>
            <p:cNvSpPr/>
            <p:nvPr/>
          </p:nvSpPr>
          <p:spPr>
            <a:xfrm rot="-1289698">
              <a:off x="8116921" y="4236879"/>
              <a:ext cx="2026617" cy="780058"/>
            </a:xfrm>
            <a:custGeom>
              <a:avLst/>
              <a:gdLst/>
              <a:ahLst/>
              <a:cxnLst/>
              <a:rect l="l" t="t" r="r" b="b"/>
              <a:pathLst>
                <a:path w="81069" h="31204" extrusionOk="0">
                  <a:moveTo>
                    <a:pt x="5866" y="1"/>
                  </a:moveTo>
                  <a:cubicBezTo>
                    <a:pt x="4294" y="1"/>
                    <a:pt x="2739" y="273"/>
                    <a:pt x="1305" y="847"/>
                  </a:cubicBezTo>
                  <a:cubicBezTo>
                    <a:pt x="1" y="1362"/>
                    <a:pt x="309" y="3213"/>
                    <a:pt x="1567" y="3213"/>
                  </a:cubicBezTo>
                  <a:cubicBezTo>
                    <a:pt x="1681" y="3213"/>
                    <a:pt x="1804" y="3197"/>
                    <a:pt x="1934" y="3164"/>
                  </a:cubicBezTo>
                  <a:cubicBezTo>
                    <a:pt x="2731" y="2965"/>
                    <a:pt x="3551" y="2859"/>
                    <a:pt x="4365" y="2859"/>
                  </a:cubicBezTo>
                  <a:cubicBezTo>
                    <a:pt x="6257" y="2859"/>
                    <a:pt x="8113" y="3433"/>
                    <a:pt x="9548" y="4753"/>
                  </a:cubicBezTo>
                  <a:cubicBezTo>
                    <a:pt x="11700" y="6706"/>
                    <a:pt x="12196" y="9388"/>
                    <a:pt x="12859" y="12069"/>
                  </a:cubicBezTo>
                  <a:cubicBezTo>
                    <a:pt x="14381" y="18226"/>
                    <a:pt x="19678" y="22729"/>
                    <a:pt x="26034" y="23225"/>
                  </a:cubicBezTo>
                  <a:cubicBezTo>
                    <a:pt x="26475" y="23330"/>
                    <a:pt x="26930" y="23376"/>
                    <a:pt x="27395" y="23376"/>
                  </a:cubicBezTo>
                  <a:cubicBezTo>
                    <a:pt x="30725" y="23376"/>
                    <a:pt x="34583" y="21015"/>
                    <a:pt x="37664" y="21015"/>
                  </a:cubicBezTo>
                  <a:cubicBezTo>
                    <a:pt x="39033" y="21015"/>
                    <a:pt x="40249" y="21482"/>
                    <a:pt x="41196" y="22828"/>
                  </a:cubicBezTo>
                  <a:cubicBezTo>
                    <a:pt x="45308" y="28454"/>
                    <a:pt x="49569" y="31203"/>
                    <a:pt x="54384" y="31203"/>
                  </a:cubicBezTo>
                  <a:cubicBezTo>
                    <a:pt x="57785" y="31203"/>
                    <a:pt x="61463" y="29831"/>
                    <a:pt x="65560" y="27131"/>
                  </a:cubicBezTo>
                  <a:lnTo>
                    <a:pt x="65660" y="27065"/>
                  </a:lnTo>
                  <a:cubicBezTo>
                    <a:pt x="67481" y="26138"/>
                    <a:pt x="69248" y="25789"/>
                    <a:pt x="71046" y="25789"/>
                  </a:cubicBezTo>
                  <a:cubicBezTo>
                    <a:pt x="72712" y="25789"/>
                    <a:pt x="74403" y="26088"/>
                    <a:pt x="76187" y="26502"/>
                  </a:cubicBezTo>
                  <a:cubicBezTo>
                    <a:pt x="76403" y="26553"/>
                    <a:pt x="76615" y="26577"/>
                    <a:pt x="76820" y="26577"/>
                  </a:cubicBezTo>
                  <a:cubicBezTo>
                    <a:pt x="79421" y="26577"/>
                    <a:pt x="81069" y="22757"/>
                    <a:pt x="78339" y="21438"/>
                  </a:cubicBezTo>
                  <a:cubicBezTo>
                    <a:pt x="76055" y="20344"/>
                    <a:pt x="73652" y="19880"/>
                    <a:pt x="71234" y="19880"/>
                  </a:cubicBezTo>
                  <a:cubicBezTo>
                    <a:pt x="67062" y="19880"/>
                    <a:pt x="62848" y="21264"/>
                    <a:pt x="59138" y="23192"/>
                  </a:cubicBezTo>
                  <a:cubicBezTo>
                    <a:pt x="58021" y="23867"/>
                    <a:pt x="56987" y="24156"/>
                    <a:pt x="56021" y="24156"/>
                  </a:cubicBezTo>
                  <a:cubicBezTo>
                    <a:pt x="52063" y="24156"/>
                    <a:pt x="49253" y="19319"/>
                    <a:pt x="46592" y="16472"/>
                  </a:cubicBezTo>
                  <a:cubicBezTo>
                    <a:pt x="44364" y="14122"/>
                    <a:pt x="41432" y="12700"/>
                    <a:pt x="38238" y="12700"/>
                  </a:cubicBezTo>
                  <a:cubicBezTo>
                    <a:pt x="37968" y="12700"/>
                    <a:pt x="37696" y="12710"/>
                    <a:pt x="37422" y="12731"/>
                  </a:cubicBezTo>
                  <a:cubicBezTo>
                    <a:pt x="33790" y="12937"/>
                    <a:pt x="29969" y="15144"/>
                    <a:pt x="26382" y="15144"/>
                  </a:cubicBezTo>
                  <a:cubicBezTo>
                    <a:pt x="24772" y="15144"/>
                    <a:pt x="23208" y="14699"/>
                    <a:pt x="21730" y="13426"/>
                  </a:cubicBezTo>
                  <a:cubicBezTo>
                    <a:pt x="19446" y="11539"/>
                    <a:pt x="18751" y="8262"/>
                    <a:pt x="17195" y="5812"/>
                  </a:cubicBezTo>
                  <a:cubicBezTo>
                    <a:pt x="14827" y="2150"/>
                    <a:pt x="10281" y="1"/>
                    <a:pt x="58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917" name="Google Shape;917;p27"/>
          <p:cNvSpPr/>
          <p:nvPr/>
        </p:nvSpPr>
        <p:spPr>
          <a:xfrm rot="10225591" flipH="1">
            <a:off x="-1501641" y="101238"/>
            <a:ext cx="2375300" cy="687849"/>
          </a:xfrm>
          <a:custGeom>
            <a:avLst/>
            <a:gdLst/>
            <a:ahLst/>
            <a:cxnLst/>
            <a:rect l="l" t="t" r="r" b="b"/>
            <a:pathLst>
              <a:path w="71441" h="20637" extrusionOk="0">
                <a:moveTo>
                  <a:pt x="53643" y="0"/>
                </a:moveTo>
                <a:cubicBezTo>
                  <a:pt x="47909" y="0"/>
                  <a:pt x="42415" y="2476"/>
                  <a:pt x="35690" y="7061"/>
                </a:cubicBezTo>
                <a:cubicBezTo>
                  <a:pt x="33480" y="8421"/>
                  <a:pt x="31150" y="8769"/>
                  <a:pt x="28766" y="8769"/>
                </a:cubicBezTo>
                <a:cubicBezTo>
                  <a:pt x="26281" y="8769"/>
                  <a:pt x="23738" y="8391"/>
                  <a:pt x="21210" y="8391"/>
                </a:cubicBezTo>
                <a:cubicBezTo>
                  <a:pt x="20028" y="8391"/>
                  <a:pt x="18849" y="8474"/>
                  <a:pt x="17682" y="8716"/>
                </a:cubicBezTo>
                <a:cubicBezTo>
                  <a:pt x="11359" y="9478"/>
                  <a:pt x="7453" y="15469"/>
                  <a:pt x="1792" y="17389"/>
                </a:cubicBezTo>
                <a:cubicBezTo>
                  <a:pt x="1" y="17715"/>
                  <a:pt x="356" y="20636"/>
                  <a:pt x="2133" y="20636"/>
                </a:cubicBezTo>
                <a:cubicBezTo>
                  <a:pt x="2162" y="20636"/>
                  <a:pt x="2192" y="20635"/>
                  <a:pt x="2222" y="20634"/>
                </a:cubicBezTo>
                <a:cubicBezTo>
                  <a:pt x="8181" y="20601"/>
                  <a:pt x="12385" y="15933"/>
                  <a:pt x="17814" y="14278"/>
                </a:cubicBezTo>
                <a:cubicBezTo>
                  <a:pt x="19064" y="13913"/>
                  <a:pt x="20299" y="13789"/>
                  <a:pt x="21534" y="13789"/>
                </a:cubicBezTo>
                <a:cubicBezTo>
                  <a:pt x="23440" y="13789"/>
                  <a:pt x="25347" y="14084"/>
                  <a:pt x="27315" y="14245"/>
                </a:cubicBezTo>
                <a:cubicBezTo>
                  <a:pt x="28030" y="14357"/>
                  <a:pt x="28727" y="14410"/>
                  <a:pt x="29409" y="14410"/>
                </a:cubicBezTo>
                <a:cubicBezTo>
                  <a:pt x="36934" y="14410"/>
                  <a:pt x="42574" y="8019"/>
                  <a:pt x="49495" y="5803"/>
                </a:cubicBezTo>
                <a:cubicBezTo>
                  <a:pt x="50646" y="5471"/>
                  <a:pt x="51779" y="5327"/>
                  <a:pt x="52897" y="5327"/>
                </a:cubicBezTo>
                <a:cubicBezTo>
                  <a:pt x="58013" y="5327"/>
                  <a:pt x="62803" y="8346"/>
                  <a:pt x="67504" y="10140"/>
                </a:cubicBezTo>
                <a:cubicBezTo>
                  <a:pt x="67819" y="10246"/>
                  <a:pt x="68115" y="10295"/>
                  <a:pt x="68390" y="10295"/>
                </a:cubicBezTo>
                <a:cubicBezTo>
                  <a:pt x="70673" y="10295"/>
                  <a:pt x="71440" y="6920"/>
                  <a:pt x="69490" y="5472"/>
                </a:cubicBezTo>
                <a:cubicBezTo>
                  <a:pt x="63456" y="1752"/>
                  <a:pt x="58465" y="0"/>
                  <a:pt x="53643" y="0"/>
                </a:cubicBezTo>
                <a:close/>
              </a:path>
            </a:pathLst>
          </a:custGeom>
          <a:solidFill>
            <a:schemeClr val="lt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918" name="Google Shape;918;p27"/>
          <p:cNvSpPr/>
          <p:nvPr/>
        </p:nvSpPr>
        <p:spPr>
          <a:xfrm rot="-5400000" flipH="1">
            <a:off x="6612770" y="5855107"/>
            <a:ext cx="628767" cy="1591154"/>
          </a:xfrm>
          <a:custGeom>
            <a:avLst/>
            <a:gdLst/>
            <a:ahLst/>
            <a:cxnLst/>
            <a:rect l="l" t="t" r="r" b="b"/>
            <a:pathLst>
              <a:path w="18863" h="47853" extrusionOk="0">
                <a:moveTo>
                  <a:pt x="17717" y="47853"/>
                </a:moveTo>
                <a:cubicBezTo>
                  <a:pt x="20490" y="39544"/>
                  <a:pt x="13947" y="26543"/>
                  <a:pt x="5396" y="24643"/>
                </a:cubicBezTo>
                <a:cubicBezTo>
                  <a:pt x="4091" y="24353"/>
                  <a:pt x="1983" y="23447"/>
                  <a:pt x="1384" y="24643"/>
                </a:cubicBezTo>
                <a:cubicBezTo>
                  <a:pt x="463" y="26483"/>
                  <a:pt x="6825" y="24387"/>
                  <a:pt x="7115" y="22350"/>
                </a:cubicBezTo>
                <a:cubicBezTo>
                  <a:pt x="7654" y="18568"/>
                  <a:pt x="2939" y="10480"/>
                  <a:pt x="238" y="13181"/>
                </a:cubicBezTo>
                <a:cubicBezTo>
                  <a:pt x="-671" y="14090"/>
                  <a:pt x="1884" y="16166"/>
                  <a:pt x="3103" y="15760"/>
                </a:cubicBezTo>
                <a:cubicBezTo>
                  <a:pt x="4796" y="15196"/>
                  <a:pt x="4536" y="12386"/>
                  <a:pt x="4536" y="10602"/>
                </a:cubicBezTo>
                <a:cubicBezTo>
                  <a:pt x="4536" y="7451"/>
                  <a:pt x="4368" y="3400"/>
                  <a:pt x="6829" y="1432"/>
                </a:cubicBezTo>
                <a:cubicBezTo>
                  <a:pt x="9237" y="-493"/>
                  <a:pt x="12659" y="3576"/>
                  <a:pt x="15711" y="4011"/>
                </a:cubicBezTo>
                <a:cubicBezTo>
                  <a:pt x="17394" y="4251"/>
                  <a:pt x="18863" y="1700"/>
                  <a:pt x="18863" y="0"/>
                </a:cubicBezTo>
              </a:path>
            </a:pathLst>
          </a:custGeom>
          <a:noFill/>
          <a:ln w="9525" cap="flat" cmpd="sng">
            <a:solidFill>
              <a:schemeClr val="dk1"/>
            </a:solidFill>
            <a:prstDash val="solid"/>
            <a:round/>
            <a:headEnd type="none" w="med" len="med"/>
            <a:tailEnd type="none" w="med" len="med"/>
          </a:ln>
        </p:spPr>
      </p:sp>
      <p:sp>
        <p:nvSpPr>
          <p:cNvPr id="919" name="Google Shape;919;p27"/>
          <p:cNvSpPr/>
          <p:nvPr/>
        </p:nvSpPr>
        <p:spPr>
          <a:xfrm rot="4558026" flipH="1">
            <a:off x="11200425" y="5685502"/>
            <a:ext cx="1015476" cy="1266164"/>
          </a:xfrm>
          <a:custGeom>
            <a:avLst/>
            <a:gdLst/>
            <a:ahLst/>
            <a:cxnLst/>
            <a:rect l="l" t="t" r="r" b="b"/>
            <a:pathLst>
              <a:path w="18339" h="22923" extrusionOk="0">
                <a:moveTo>
                  <a:pt x="0" y="22923"/>
                </a:moveTo>
                <a:cubicBezTo>
                  <a:pt x="3104" y="19045"/>
                  <a:pt x="9169" y="16143"/>
                  <a:pt x="9169" y="11175"/>
                </a:cubicBezTo>
                <a:cubicBezTo>
                  <a:pt x="9169" y="9532"/>
                  <a:pt x="7774" y="6429"/>
                  <a:pt x="6304" y="7163"/>
                </a:cubicBezTo>
                <a:cubicBezTo>
                  <a:pt x="3338" y="8645"/>
                  <a:pt x="9706" y="15524"/>
                  <a:pt x="12894" y="14613"/>
                </a:cubicBezTo>
                <a:cubicBezTo>
                  <a:pt x="17892" y="13185"/>
                  <a:pt x="18339" y="5198"/>
                  <a:pt x="18339" y="0"/>
                </a:cubicBezTo>
              </a:path>
            </a:pathLst>
          </a:custGeom>
          <a:noFill/>
          <a:ln w="9525" cap="flat" cmpd="sng">
            <a:solidFill>
              <a:schemeClr val="dk1"/>
            </a:solidFill>
            <a:prstDash val="solid"/>
            <a:round/>
            <a:headEnd type="none" w="med" len="med"/>
            <a:tailEnd type="none" w="med" len="med"/>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p:cSld name="CUSTOM_7">
    <p:spTree>
      <p:nvGrpSpPr>
        <p:cNvPr id="1" name="Shape 1273"/>
        <p:cNvGrpSpPr/>
        <p:nvPr/>
      </p:nvGrpSpPr>
      <p:grpSpPr>
        <a:xfrm>
          <a:off x="0" y="0"/>
          <a:ext cx="0" cy="0"/>
          <a:chOff x="0" y="0"/>
          <a:chExt cx="0" cy="0"/>
        </a:xfrm>
      </p:grpSpPr>
      <p:grpSp>
        <p:nvGrpSpPr>
          <p:cNvPr id="1274" name="Google Shape;1274;p39"/>
          <p:cNvGrpSpPr/>
          <p:nvPr/>
        </p:nvGrpSpPr>
        <p:grpSpPr>
          <a:xfrm>
            <a:off x="3914981" y="5174062"/>
            <a:ext cx="3726401" cy="3169260"/>
            <a:chOff x="2943518" y="3880546"/>
            <a:chExt cx="2801732" cy="2376945"/>
          </a:xfrm>
        </p:grpSpPr>
        <p:sp>
          <p:nvSpPr>
            <p:cNvPr id="1275" name="Google Shape;1275;p39"/>
            <p:cNvSpPr/>
            <p:nvPr/>
          </p:nvSpPr>
          <p:spPr>
            <a:xfrm rot="7355996">
              <a:off x="3177497" y="4291250"/>
              <a:ext cx="1826652" cy="1555537"/>
            </a:xfrm>
            <a:custGeom>
              <a:avLst/>
              <a:gdLst/>
              <a:ahLst/>
              <a:cxnLst/>
              <a:rect l="l" t="t" r="r" b="b"/>
              <a:pathLst>
                <a:path w="73062" h="62218" extrusionOk="0">
                  <a:moveTo>
                    <a:pt x="19827" y="1"/>
                  </a:moveTo>
                  <a:cubicBezTo>
                    <a:pt x="17199" y="1"/>
                    <a:pt x="14548" y="697"/>
                    <a:pt x="12183" y="1797"/>
                  </a:cubicBezTo>
                  <a:cubicBezTo>
                    <a:pt x="8210" y="3651"/>
                    <a:pt x="4271" y="6895"/>
                    <a:pt x="2318" y="10900"/>
                  </a:cubicBezTo>
                  <a:cubicBezTo>
                    <a:pt x="0" y="15667"/>
                    <a:pt x="1358" y="20732"/>
                    <a:pt x="4502" y="24771"/>
                  </a:cubicBezTo>
                  <a:cubicBezTo>
                    <a:pt x="5793" y="26294"/>
                    <a:pt x="7217" y="27717"/>
                    <a:pt x="8773" y="28975"/>
                  </a:cubicBezTo>
                  <a:cubicBezTo>
                    <a:pt x="11421" y="31293"/>
                    <a:pt x="12679" y="34802"/>
                    <a:pt x="12116" y="38278"/>
                  </a:cubicBezTo>
                  <a:lnTo>
                    <a:pt x="12116" y="38311"/>
                  </a:lnTo>
                  <a:cubicBezTo>
                    <a:pt x="11521" y="41952"/>
                    <a:pt x="10825" y="45660"/>
                    <a:pt x="11620" y="49335"/>
                  </a:cubicBezTo>
                  <a:cubicBezTo>
                    <a:pt x="13441" y="58173"/>
                    <a:pt x="23670" y="60789"/>
                    <a:pt x="31350" y="61749"/>
                  </a:cubicBezTo>
                  <a:cubicBezTo>
                    <a:pt x="33812" y="62057"/>
                    <a:pt x="36336" y="62217"/>
                    <a:pt x="38878" y="62217"/>
                  </a:cubicBezTo>
                  <a:cubicBezTo>
                    <a:pt x="46146" y="62217"/>
                    <a:pt x="53560" y="60910"/>
                    <a:pt x="60084" y="58041"/>
                  </a:cubicBezTo>
                  <a:cubicBezTo>
                    <a:pt x="68923" y="54168"/>
                    <a:pt x="73061" y="44601"/>
                    <a:pt x="72763" y="35331"/>
                  </a:cubicBezTo>
                  <a:cubicBezTo>
                    <a:pt x="72631" y="30697"/>
                    <a:pt x="71141" y="26228"/>
                    <a:pt x="68062" y="22719"/>
                  </a:cubicBezTo>
                  <a:cubicBezTo>
                    <a:pt x="64984" y="19210"/>
                    <a:pt x="60746" y="18051"/>
                    <a:pt x="56310" y="17223"/>
                  </a:cubicBezTo>
                  <a:cubicBezTo>
                    <a:pt x="51841" y="16396"/>
                    <a:pt x="47306" y="15701"/>
                    <a:pt x="42870" y="14674"/>
                  </a:cubicBezTo>
                  <a:cubicBezTo>
                    <a:pt x="39129" y="13781"/>
                    <a:pt x="35852" y="12489"/>
                    <a:pt x="33502" y="9345"/>
                  </a:cubicBezTo>
                  <a:cubicBezTo>
                    <a:pt x="30886" y="5902"/>
                    <a:pt x="28668" y="2426"/>
                    <a:pt x="24431" y="804"/>
                  </a:cubicBezTo>
                  <a:cubicBezTo>
                    <a:pt x="22948" y="248"/>
                    <a:pt x="21392" y="1"/>
                    <a:pt x="198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276" name="Google Shape;1276;p39"/>
            <p:cNvSpPr/>
            <p:nvPr/>
          </p:nvSpPr>
          <p:spPr>
            <a:xfrm>
              <a:off x="5286775" y="4613400"/>
              <a:ext cx="458475" cy="573075"/>
            </a:xfrm>
            <a:custGeom>
              <a:avLst/>
              <a:gdLst/>
              <a:ahLst/>
              <a:cxnLst/>
              <a:rect l="l" t="t" r="r" b="b"/>
              <a:pathLst>
                <a:path w="18339" h="22923" extrusionOk="0">
                  <a:moveTo>
                    <a:pt x="0" y="22923"/>
                  </a:moveTo>
                  <a:cubicBezTo>
                    <a:pt x="3104" y="19045"/>
                    <a:pt x="9169" y="16143"/>
                    <a:pt x="9169" y="11175"/>
                  </a:cubicBezTo>
                  <a:cubicBezTo>
                    <a:pt x="9169" y="9532"/>
                    <a:pt x="7774" y="6429"/>
                    <a:pt x="6304" y="7163"/>
                  </a:cubicBezTo>
                  <a:cubicBezTo>
                    <a:pt x="3338" y="8645"/>
                    <a:pt x="9706" y="15524"/>
                    <a:pt x="12894" y="14613"/>
                  </a:cubicBezTo>
                  <a:cubicBezTo>
                    <a:pt x="17892" y="13185"/>
                    <a:pt x="18339" y="5198"/>
                    <a:pt x="18339" y="0"/>
                  </a:cubicBezTo>
                </a:path>
              </a:pathLst>
            </a:custGeom>
            <a:noFill/>
            <a:ln w="9525" cap="flat" cmpd="sng">
              <a:solidFill>
                <a:schemeClr val="dk1"/>
              </a:solidFill>
              <a:prstDash val="solid"/>
              <a:round/>
              <a:headEnd type="none" w="med" len="med"/>
              <a:tailEnd type="none" w="med" len="med"/>
            </a:ln>
          </p:spPr>
        </p:sp>
      </p:grpSp>
      <p:sp>
        <p:nvSpPr>
          <p:cNvPr id="1277" name="Google Shape;1277;p39"/>
          <p:cNvSpPr/>
          <p:nvPr/>
        </p:nvSpPr>
        <p:spPr>
          <a:xfrm rot="-7857179">
            <a:off x="-973482" y="2669977"/>
            <a:ext cx="1566529" cy="1330721"/>
          </a:xfrm>
          <a:custGeom>
            <a:avLst/>
            <a:gdLst/>
            <a:ahLst/>
            <a:cxnLst/>
            <a:rect l="l" t="t" r="r" b="b"/>
            <a:pathLst>
              <a:path w="73062" h="62218" extrusionOk="0">
                <a:moveTo>
                  <a:pt x="19827" y="1"/>
                </a:moveTo>
                <a:cubicBezTo>
                  <a:pt x="17199" y="1"/>
                  <a:pt x="14548" y="697"/>
                  <a:pt x="12183" y="1797"/>
                </a:cubicBezTo>
                <a:cubicBezTo>
                  <a:pt x="8210" y="3651"/>
                  <a:pt x="4271" y="6895"/>
                  <a:pt x="2318" y="10900"/>
                </a:cubicBezTo>
                <a:cubicBezTo>
                  <a:pt x="0" y="15667"/>
                  <a:pt x="1358" y="20732"/>
                  <a:pt x="4502" y="24771"/>
                </a:cubicBezTo>
                <a:cubicBezTo>
                  <a:pt x="5793" y="26294"/>
                  <a:pt x="7217" y="27717"/>
                  <a:pt x="8773" y="28975"/>
                </a:cubicBezTo>
                <a:cubicBezTo>
                  <a:pt x="11421" y="31293"/>
                  <a:pt x="12679" y="34802"/>
                  <a:pt x="12116" y="38278"/>
                </a:cubicBezTo>
                <a:lnTo>
                  <a:pt x="12116" y="38311"/>
                </a:lnTo>
                <a:cubicBezTo>
                  <a:pt x="11521" y="41952"/>
                  <a:pt x="10825" y="45660"/>
                  <a:pt x="11620" y="49335"/>
                </a:cubicBezTo>
                <a:cubicBezTo>
                  <a:pt x="13441" y="58173"/>
                  <a:pt x="23670" y="60789"/>
                  <a:pt x="31350" y="61749"/>
                </a:cubicBezTo>
                <a:cubicBezTo>
                  <a:pt x="33812" y="62057"/>
                  <a:pt x="36336" y="62217"/>
                  <a:pt x="38878" y="62217"/>
                </a:cubicBezTo>
                <a:cubicBezTo>
                  <a:pt x="46146" y="62217"/>
                  <a:pt x="53560" y="60910"/>
                  <a:pt x="60084" y="58041"/>
                </a:cubicBezTo>
                <a:cubicBezTo>
                  <a:pt x="68923" y="54168"/>
                  <a:pt x="73061" y="44601"/>
                  <a:pt x="72763" y="35331"/>
                </a:cubicBezTo>
                <a:cubicBezTo>
                  <a:pt x="72631" y="30697"/>
                  <a:pt x="71141" y="26228"/>
                  <a:pt x="68062" y="22719"/>
                </a:cubicBezTo>
                <a:cubicBezTo>
                  <a:pt x="64984" y="19210"/>
                  <a:pt x="60746" y="18051"/>
                  <a:pt x="56310" y="17223"/>
                </a:cubicBezTo>
                <a:cubicBezTo>
                  <a:pt x="51841" y="16396"/>
                  <a:pt x="47306" y="15701"/>
                  <a:pt x="42870" y="14674"/>
                </a:cubicBezTo>
                <a:cubicBezTo>
                  <a:pt x="39129" y="13781"/>
                  <a:pt x="35852" y="12489"/>
                  <a:pt x="33502" y="9345"/>
                </a:cubicBezTo>
                <a:cubicBezTo>
                  <a:pt x="30886" y="5902"/>
                  <a:pt x="28668" y="2426"/>
                  <a:pt x="24431" y="804"/>
                </a:cubicBezTo>
                <a:cubicBezTo>
                  <a:pt x="22948" y="248"/>
                  <a:pt x="21392" y="1"/>
                  <a:pt x="19827" y="1"/>
                </a:cubicBezTo>
                <a:close/>
              </a:path>
            </a:pathLst>
          </a:custGeom>
          <a:solidFill>
            <a:schemeClr val="dk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1278" name="Google Shape;1278;p39"/>
          <p:cNvSpPr/>
          <p:nvPr/>
        </p:nvSpPr>
        <p:spPr>
          <a:xfrm rot="-10159632" flipH="1">
            <a:off x="-1382914" y="4469518"/>
            <a:ext cx="2172045" cy="585333"/>
          </a:xfrm>
          <a:custGeom>
            <a:avLst/>
            <a:gdLst/>
            <a:ahLst/>
            <a:cxnLst/>
            <a:rect l="l" t="t" r="r" b="b"/>
            <a:pathLst>
              <a:path w="65323" h="17560" extrusionOk="0">
                <a:moveTo>
                  <a:pt x="44310" y="1"/>
                </a:moveTo>
                <a:cubicBezTo>
                  <a:pt x="38850" y="1"/>
                  <a:pt x="33903" y="4927"/>
                  <a:pt x="28851" y="4927"/>
                </a:cubicBezTo>
                <a:cubicBezTo>
                  <a:pt x="28451" y="4927"/>
                  <a:pt x="28050" y="4896"/>
                  <a:pt x="27649" y="4829"/>
                </a:cubicBezTo>
                <a:cubicBezTo>
                  <a:pt x="27549" y="4796"/>
                  <a:pt x="27483" y="4796"/>
                  <a:pt x="27417" y="4763"/>
                </a:cubicBezTo>
                <a:cubicBezTo>
                  <a:pt x="25629" y="3935"/>
                  <a:pt x="24471" y="2082"/>
                  <a:pt x="22716" y="1188"/>
                </a:cubicBezTo>
                <a:lnTo>
                  <a:pt x="22617" y="1122"/>
                </a:lnTo>
                <a:cubicBezTo>
                  <a:pt x="21498" y="696"/>
                  <a:pt x="20414" y="504"/>
                  <a:pt x="19362" y="504"/>
                </a:cubicBezTo>
                <a:cubicBezTo>
                  <a:pt x="12074" y="504"/>
                  <a:pt x="6314" y="9693"/>
                  <a:pt x="934" y="13800"/>
                </a:cubicBezTo>
                <a:cubicBezTo>
                  <a:pt x="1" y="14627"/>
                  <a:pt x="785" y="15861"/>
                  <a:pt x="1783" y="15861"/>
                </a:cubicBezTo>
                <a:cubicBezTo>
                  <a:pt x="2024" y="15861"/>
                  <a:pt x="2278" y="15789"/>
                  <a:pt x="2523" y="15621"/>
                </a:cubicBezTo>
                <a:cubicBezTo>
                  <a:pt x="5436" y="13536"/>
                  <a:pt x="8614" y="11814"/>
                  <a:pt x="11560" y="9729"/>
                </a:cubicBezTo>
                <a:cubicBezTo>
                  <a:pt x="13579" y="8338"/>
                  <a:pt x="16294" y="5491"/>
                  <a:pt x="19009" y="5491"/>
                </a:cubicBezTo>
                <a:cubicBezTo>
                  <a:pt x="20167" y="5491"/>
                  <a:pt x="20829" y="6253"/>
                  <a:pt x="21558" y="7014"/>
                </a:cubicBezTo>
                <a:cubicBezTo>
                  <a:pt x="21591" y="7047"/>
                  <a:pt x="21591" y="7047"/>
                  <a:pt x="21624" y="7080"/>
                </a:cubicBezTo>
                <a:cubicBezTo>
                  <a:pt x="23800" y="9982"/>
                  <a:pt x="26517" y="11014"/>
                  <a:pt x="29404" y="11014"/>
                </a:cubicBezTo>
                <a:cubicBezTo>
                  <a:pt x="33367" y="11014"/>
                  <a:pt x="37649" y="9069"/>
                  <a:pt x="41288" y="7345"/>
                </a:cubicBezTo>
                <a:cubicBezTo>
                  <a:pt x="42170" y="6927"/>
                  <a:pt x="42962" y="6749"/>
                  <a:pt x="43689" y="6749"/>
                </a:cubicBezTo>
                <a:cubicBezTo>
                  <a:pt x="47736" y="6749"/>
                  <a:pt x="49785" y="12267"/>
                  <a:pt x="54331" y="12576"/>
                </a:cubicBezTo>
                <a:cubicBezTo>
                  <a:pt x="57244" y="12708"/>
                  <a:pt x="59495" y="14463"/>
                  <a:pt x="61117" y="16780"/>
                </a:cubicBezTo>
                <a:cubicBezTo>
                  <a:pt x="61513" y="17331"/>
                  <a:pt x="62014" y="17559"/>
                  <a:pt x="62512" y="17559"/>
                </a:cubicBezTo>
                <a:cubicBezTo>
                  <a:pt x="63930" y="17559"/>
                  <a:pt x="65323" y="15708"/>
                  <a:pt x="64196" y="14165"/>
                </a:cubicBezTo>
                <a:cubicBezTo>
                  <a:pt x="59727" y="7345"/>
                  <a:pt x="58866" y="9464"/>
                  <a:pt x="53768" y="5889"/>
                </a:cubicBezTo>
                <a:cubicBezTo>
                  <a:pt x="53702" y="5822"/>
                  <a:pt x="53635" y="5789"/>
                  <a:pt x="53569" y="5690"/>
                </a:cubicBezTo>
                <a:cubicBezTo>
                  <a:pt x="50275" y="1400"/>
                  <a:pt x="47220" y="1"/>
                  <a:pt x="44310" y="1"/>
                </a:cubicBezTo>
                <a:close/>
              </a:path>
            </a:pathLst>
          </a:custGeom>
          <a:solidFill>
            <a:schemeClr val="accent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1279" name="Google Shape;1279;p39"/>
          <p:cNvGrpSpPr/>
          <p:nvPr/>
        </p:nvGrpSpPr>
        <p:grpSpPr>
          <a:xfrm>
            <a:off x="-1077949" y="-891562"/>
            <a:ext cx="3107283" cy="2310793"/>
            <a:chOff x="-810467" y="-668672"/>
            <a:chExt cx="2336242" cy="1733095"/>
          </a:xfrm>
        </p:grpSpPr>
        <p:sp>
          <p:nvSpPr>
            <p:cNvPr id="1280" name="Google Shape;1280;p39"/>
            <p:cNvSpPr/>
            <p:nvPr/>
          </p:nvSpPr>
          <p:spPr>
            <a:xfrm rot="-349853">
              <a:off x="-736175" y="-579908"/>
              <a:ext cx="1826686" cy="1555566"/>
            </a:xfrm>
            <a:custGeom>
              <a:avLst/>
              <a:gdLst/>
              <a:ahLst/>
              <a:cxnLst/>
              <a:rect l="l" t="t" r="r" b="b"/>
              <a:pathLst>
                <a:path w="73062" h="62218" extrusionOk="0">
                  <a:moveTo>
                    <a:pt x="19827" y="1"/>
                  </a:moveTo>
                  <a:cubicBezTo>
                    <a:pt x="17199" y="1"/>
                    <a:pt x="14548" y="697"/>
                    <a:pt x="12183" y="1797"/>
                  </a:cubicBezTo>
                  <a:cubicBezTo>
                    <a:pt x="8210" y="3651"/>
                    <a:pt x="4271" y="6895"/>
                    <a:pt x="2318" y="10900"/>
                  </a:cubicBezTo>
                  <a:cubicBezTo>
                    <a:pt x="0" y="15667"/>
                    <a:pt x="1358" y="20732"/>
                    <a:pt x="4502" y="24771"/>
                  </a:cubicBezTo>
                  <a:cubicBezTo>
                    <a:pt x="5793" y="26294"/>
                    <a:pt x="7217" y="27717"/>
                    <a:pt x="8773" y="28975"/>
                  </a:cubicBezTo>
                  <a:cubicBezTo>
                    <a:pt x="11421" y="31293"/>
                    <a:pt x="12679" y="34802"/>
                    <a:pt x="12116" y="38278"/>
                  </a:cubicBezTo>
                  <a:lnTo>
                    <a:pt x="12116" y="38311"/>
                  </a:lnTo>
                  <a:cubicBezTo>
                    <a:pt x="11521" y="41952"/>
                    <a:pt x="10825" y="45660"/>
                    <a:pt x="11620" y="49335"/>
                  </a:cubicBezTo>
                  <a:cubicBezTo>
                    <a:pt x="13441" y="58173"/>
                    <a:pt x="23670" y="60789"/>
                    <a:pt x="31350" y="61749"/>
                  </a:cubicBezTo>
                  <a:cubicBezTo>
                    <a:pt x="33812" y="62057"/>
                    <a:pt x="36336" y="62217"/>
                    <a:pt x="38878" y="62217"/>
                  </a:cubicBezTo>
                  <a:cubicBezTo>
                    <a:pt x="46146" y="62217"/>
                    <a:pt x="53560" y="60910"/>
                    <a:pt x="60084" y="58041"/>
                  </a:cubicBezTo>
                  <a:cubicBezTo>
                    <a:pt x="68923" y="54168"/>
                    <a:pt x="73061" y="44601"/>
                    <a:pt x="72763" y="35331"/>
                  </a:cubicBezTo>
                  <a:cubicBezTo>
                    <a:pt x="72631" y="30697"/>
                    <a:pt x="71141" y="26228"/>
                    <a:pt x="68062" y="22719"/>
                  </a:cubicBezTo>
                  <a:cubicBezTo>
                    <a:pt x="64984" y="19210"/>
                    <a:pt x="60746" y="18051"/>
                    <a:pt x="56310" y="17223"/>
                  </a:cubicBezTo>
                  <a:cubicBezTo>
                    <a:pt x="51841" y="16396"/>
                    <a:pt x="47306" y="15701"/>
                    <a:pt x="42870" y="14674"/>
                  </a:cubicBezTo>
                  <a:cubicBezTo>
                    <a:pt x="39129" y="13781"/>
                    <a:pt x="35852" y="12489"/>
                    <a:pt x="33502" y="9345"/>
                  </a:cubicBezTo>
                  <a:cubicBezTo>
                    <a:pt x="30886" y="5902"/>
                    <a:pt x="28668" y="2426"/>
                    <a:pt x="24431" y="804"/>
                  </a:cubicBezTo>
                  <a:cubicBezTo>
                    <a:pt x="22948" y="248"/>
                    <a:pt x="21392" y="1"/>
                    <a:pt x="198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281" name="Google Shape;1281;p39"/>
            <p:cNvSpPr/>
            <p:nvPr/>
          </p:nvSpPr>
          <p:spPr>
            <a:xfrm>
              <a:off x="166550" y="-125412"/>
              <a:ext cx="1359225" cy="703875"/>
            </a:xfrm>
            <a:custGeom>
              <a:avLst/>
              <a:gdLst/>
              <a:ahLst/>
              <a:cxnLst/>
              <a:rect l="l" t="t" r="r" b="b"/>
              <a:pathLst>
                <a:path w="54369" h="28155" extrusionOk="0">
                  <a:moveTo>
                    <a:pt x="48863" y="0"/>
                  </a:moveTo>
                  <a:cubicBezTo>
                    <a:pt x="37970" y="0"/>
                    <a:pt x="30232" y="10901"/>
                    <a:pt x="24079" y="18829"/>
                  </a:cubicBezTo>
                  <a:cubicBezTo>
                    <a:pt x="22523" y="20782"/>
                    <a:pt x="19974" y="24623"/>
                    <a:pt x="17160" y="24623"/>
                  </a:cubicBezTo>
                  <a:cubicBezTo>
                    <a:pt x="14843" y="24623"/>
                    <a:pt x="13783" y="21643"/>
                    <a:pt x="12790" y="20021"/>
                  </a:cubicBezTo>
                  <a:cubicBezTo>
                    <a:pt x="11125" y="17253"/>
                    <a:pt x="8419" y="15235"/>
                    <a:pt x="5516" y="15235"/>
                  </a:cubicBezTo>
                  <a:cubicBezTo>
                    <a:pt x="4148" y="15235"/>
                    <a:pt x="2737" y="15682"/>
                    <a:pt x="1369" y="16711"/>
                  </a:cubicBezTo>
                  <a:cubicBezTo>
                    <a:pt x="0" y="17724"/>
                    <a:pt x="850" y="19869"/>
                    <a:pt x="2159" y="19869"/>
                  </a:cubicBezTo>
                  <a:cubicBezTo>
                    <a:pt x="2433" y="19869"/>
                    <a:pt x="2727" y="19775"/>
                    <a:pt x="3024" y="19558"/>
                  </a:cubicBezTo>
                  <a:cubicBezTo>
                    <a:pt x="4021" y="18910"/>
                    <a:pt x="4879" y="18633"/>
                    <a:pt x="5641" y="18633"/>
                  </a:cubicBezTo>
                  <a:cubicBezTo>
                    <a:pt x="10108" y="18633"/>
                    <a:pt x="11224" y="28154"/>
                    <a:pt x="17036" y="28154"/>
                  </a:cubicBezTo>
                  <a:cubicBezTo>
                    <a:pt x="18992" y="28154"/>
                    <a:pt x="21480" y="27076"/>
                    <a:pt x="24807" y="24192"/>
                  </a:cubicBezTo>
                  <a:cubicBezTo>
                    <a:pt x="29077" y="20220"/>
                    <a:pt x="32322" y="15320"/>
                    <a:pt x="36559" y="11315"/>
                  </a:cubicBezTo>
                  <a:cubicBezTo>
                    <a:pt x="40432" y="7375"/>
                    <a:pt x="45431" y="4926"/>
                    <a:pt x="50959" y="4892"/>
                  </a:cubicBezTo>
                  <a:cubicBezTo>
                    <a:pt x="53475" y="4661"/>
                    <a:pt x="54369" y="920"/>
                    <a:pt x="51588" y="225"/>
                  </a:cubicBezTo>
                  <a:cubicBezTo>
                    <a:pt x="50658" y="73"/>
                    <a:pt x="49750" y="0"/>
                    <a:pt x="488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1282" name="Google Shape;1282;p39"/>
          <p:cNvGrpSpPr/>
          <p:nvPr/>
        </p:nvGrpSpPr>
        <p:grpSpPr>
          <a:xfrm>
            <a:off x="9688566" y="-1373142"/>
            <a:ext cx="3794249" cy="3579892"/>
            <a:chOff x="7284446" y="-1029857"/>
            <a:chExt cx="2852744" cy="2684919"/>
          </a:xfrm>
        </p:grpSpPr>
        <p:sp>
          <p:nvSpPr>
            <p:cNvPr id="1283" name="Google Shape;1283;p39"/>
            <p:cNvSpPr/>
            <p:nvPr/>
          </p:nvSpPr>
          <p:spPr>
            <a:xfrm rot="3226213">
              <a:off x="7474980" y="-474852"/>
              <a:ext cx="2174551" cy="1574908"/>
            </a:xfrm>
            <a:custGeom>
              <a:avLst/>
              <a:gdLst/>
              <a:ahLst/>
              <a:cxnLst/>
              <a:rect l="l" t="t" r="r" b="b"/>
              <a:pathLst>
                <a:path w="79005" h="57219" extrusionOk="0">
                  <a:moveTo>
                    <a:pt x="40669" y="1"/>
                  </a:moveTo>
                  <a:cubicBezTo>
                    <a:pt x="39004" y="1"/>
                    <a:pt x="37339" y="81"/>
                    <a:pt x="35687" y="211"/>
                  </a:cubicBezTo>
                  <a:cubicBezTo>
                    <a:pt x="26451" y="939"/>
                    <a:pt x="17513" y="3554"/>
                    <a:pt x="11058" y="10572"/>
                  </a:cubicBezTo>
                  <a:cubicBezTo>
                    <a:pt x="4801" y="17392"/>
                    <a:pt x="1358" y="26264"/>
                    <a:pt x="498" y="35434"/>
                  </a:cubicBezTo>
                  <a:cubicBezTo>
                    <a:pt x="1" y="40565"/>
                    <a:pt x="365" y="46325"/>
                    <a:pt x="3543" y="50595"/>
                  </a:cubicBezTo>
                  <a:lnTo>
                    <a:pt x="3642" y="50728"/>
                  </a:lnTo>
                  <a:cubicBezTo>
                    <a:pt x="5099" y="53641"/>
                    <a:pt x="7681" y="55793"/>
                    <a:pt x="10760" y="56753"/>
                  </a:cubicBezTo>
                  <a:cubicBezTo>
                    <a:pt x="11796" y="57077"/>
                    <a:pt x="12845" y="57219"/>
                    <a:pt x="13893" y="57219"/>
                  </a:cubicBezTo>
                  <a:cubicBezTo>
                    <a:pt x="17668" y="57219"/>
                    <a:pt x="21437" y="55374"/>
                    <a:pt x="24597" y="53508"/>
                  </a:cubicBezTo>
                  <a:cubicBezTo>
                    <a:pt x="28669" y="51125"/>
                    <a:pt x="32410" y="48179"/>
                    <a:pt x="36548" y="45961"/>
                  </a:cubicBezTo>
                  <a:cubicBezTo>
                    <a:pt x="40085" y="43996"/>
                    <a:pt x="44051" y="42983"/>
                    <a:pt x="48082" y="42983"/>
                  </a:cubicBezTo>
                  <a:cubicBezTo>
                    <a:pt x="48804" y="42983"/>
                    <a:pt x="49529" y="43015"/>
                    <a:pt x="50253" y="43081"/>
                  </a:cubicBezTo>
                  <a:cubicBezTo>
                    <a:pt x="55053" y="43577"/>
                    <a:pt x="59357" y="46192"/>
                    <a:pt x="64223" y="46391"/>
                  </a:cubicBezTo>
                  <a:cubicBezTo>
                    <a:pt x="64397" y="46398"/>
                    <a:pt x="64570" y="46402"/>
                    <a:pt x="64742" y="46402"/>
                  </a:cubicBezTo>
                  <a:cubicBezTo>
                    <a:pt x="73201" y="46402"/>
                    <a:pt x="79005" y="37721"/>
                    <a:pt x="78226" y="29740"/>
                  </a:cubicBezTo>
                  <a:cubicBezTo>
                    <a:pt x="77332" y="20371"/>
                    <a:pt x="70314" y="12691"/>
                    <a:pt x="63064" y="7361"/>
                  </a:cubicBezTo>
                  <a:cubicBezTo>
                    <a:pt x="59390" y="4647"/>
                    <a:pt x="55252" y="2594"/>
                    <a:pt x="50849" y="1303"/>
                  </a:cubicBezTo>
                  <a:cubicBezTo>
                    <a:pt x="47547" y="344"/>
                    <a:pt x="44110" y="1"/>
                    <a:pt x="4066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284" name="Google Shape;1284;p39"/>
            <p:cNvSpPr/>
            <p:nvPr/>
          </p:nvSpPr>
          <p:spPr>
            <a:xfrm rot="-10225591">
              <a:off x="8320835" y="199278"/>
              <a:ext cx="1785893" cy="515887"/>
            </a:xfrm>
            <a:custGeom>
              <a:avLst/>
              <a:gdLst/>
              <a:ahLst/>
              <a:cxnLst/>
              <a:rect l="l" t="t" r="r" b="b"/>
              <a:pathLst>
                <a:path w="71441" h="20637" extrusionOk="0">
                  <a:moveTo>
                    <a:pt x="53643" y="0"/>
                  </a:moveTo>
                  <a:cubicBezTo>
                    <a:pt x="47909" y="0"/>
                    <a:pt x="42415" y="2476"/>
                    <a:pt x="35690" y="7061"/>
                  </a:cubicBezTo>
                  <a:cubicBezTo>
                    <a:pt x="33480" y="8421"/>
                    <a:pt x="31150" y="8769"/>
                    <a:pt x="28766" y="8769"/>
                  </a:cubicBezTo>
                  <a:cubicBezTo>
                    <a:pt x="26281" y="8769"/>
                    <a:pt x="23738" y="8391"/>
                    <a:pt x="21210" y="8391"/>
                  </a:cubicBezTo>
                  <a:cubicBezTo>
                    <a:pt x="20028" y="8391"/>
                    <a:pt x="18849" y="8474"/>
                    <a:pt x="17682" y="8716"/>
                  </a:cubicBezTo>
                  <a:cubicBezTo>
                    <a:pt x="11359" y="9478"/>
                    <a:pt x="7453" y="15469"/>
                    <a:pt x="1792" y="17389"/>
                  </a:cubicBezTo>
                  <a:cubicBezTo>
                    <a:pt x="1" y="17715"/>
                    <a:pt x="356" y="20636"/>
                    <a:pt x="2133" y="20636"/>
                  </a:cubicBezTo>
                  <a:cubicBezTo>
                    <a:pt x="2162" y="20636"/>
                    <a:pt x="2192" y="20635"/>
                    <a:pt x="2222" y="20634"/>
                  </a:cubicBezTo>
                  <a:cubicBezTo>
                    <a:pt x="8181" y="20601"/>
                    <a:pt x="12385" y="15933"/>
                    <a:pt x="17814" y="14278"/>
                  </a:cubicBezTo>
                  <a:cubicBezTo>
                    <a:pt x="19064" y="13913"/>
                    <a:pt x="20299" y="13789"/>
                    <a:pt x="21534" y="13789"/>
                  </a:cubicBezTo>
                  <a:cubicBezTo>
                    <a:pt x="23440" y="13789"/>
                    <a:pt x="25347" y="14084"/>
                    <a:pt x="27315" y="14245"/>
                  </a:cubicBezTo>
                  <a:cubicBezTo>
                    <a:pt x="28030" y="14357"/>
                    <a:pt x="28727" y="14410"/>
                    <a:pt x="29409" y="14410"/>
                  </a:cubicBezTo>
                  <a:cubicBezTo>
                    <a:pt x="36934" y="14410"/>
                    <a:pt x="42574" y="8019"/>
                    <a:pt x="49495" y="5803"/>
                  </a:cubicBezTo>
                  <a:cubicBezTo>
                    <a:pt x="50646" y="5471"/>
                    <a:pt x="51779" y="5327"/>
                    <a:pt x="52897" y="5327"/>
                  </a:cubicBezTo>
                  <a:cubicBezTo>
                    <a:pt x="58013" y="5327"/>
                    <a:pt x="62803" y="8346"/>
                    <a:pt x="67504" y="10140"/>
                  </a:cubicBezTo>
                  <a:cubicBezTo>
                    <a:pt x="67819" y="10246"/>
                    <a:pt x="68115" y="10295"/>
                    <a:pt x="68390" y="10295"/>
                  </a:cubicBezTo>
                  <a:cubicBezTo>
                    <a:pt x="70673" y="10295"/>
                    <a:pt x="71440" y="6920"/>
                    <a:pt x="69490" y="5472"/>
                  </a:cubicBezTo>
                  <a:cubicBezTo>
                    <a:pt x="63456" y="1752"/>
                    <a:pt x="58465" y="0"/>
                    <a:pt x="5364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1285" name="Google Shape;1285;p39"/>
          <p:cNvGrpSpPr/>
          <p:nvPr/>
        </p:nvGrpSpPr>
        <p:grpSpPr>
          <a:xfrm flipH="1">
            <a:off x="9808680" y="671287"/>
            <a:ext cx="656209" cy="651495"/>
            <a:chOff x="1591470" y="2727621"/>
            <a:chExt cx="1134461" cy="1123524"/>
          </a:xfrm>
        </p:grpSpPr>
        <p:sp>
          <p:nvSpPr>
            <p:cNvPr id="1286" name="Google Shape;1286;p39"/>
            <p:cNvSpPr/>
            <p:nvPr/>
          </p:nvSpPr>
          <p:spPr>
            <a:xfrm>
              <a:off x="1697701" y="3248283"/>
              <a:ext cx="584469" cy="602862"/>
            </a:xfrm>
            <a:custGeom>
              <a:avLst/>
              <a:gdLst/>
              <a:ahLst/>
              <a:cxnLst/>
              <a:rect l="l" t="t" r="r" b="b"/>
              <a:pathLst>
                <a:path w="20560" h="21207" extrusionOk="0">
                  <a:moveTo>
                    <a:pt x="13509" y="1"/>
                  </a:moveTo>
                  <a:cubicBezTo>
                    <a:pt x="9536" y="1"/>
                    <a:pt x="5332" y="1822"/>
                    <a:pt x="3015" y="5099"/>
                  </a:cubicBezTo>
                  <a:cubicBezTo>
                    <a:pt x="1" y="9449"/>
                    <a:pt x="399" y="18728"/>
                    <a:pt x="6701" y="18728"/>
                  </a:cubicBezTo>
                  <a:cubicBezTo>
                    <a:pt x="7113" y="18728"/>
                    <a:pt x="7550" y="18689"/>
                    <a:pt x="8013" y="18606"/>
                  </a:cubicBezTo>
                  <a:cubicBezTo>
                    <a:pt x="10600" y="18763"/>
                    <a:pt x="12466" y="21206"/>
                    <a:pt x="15042" y="21206"/>
                  </a:cubicBezTo>
                  <a:cubicBezTo>
                    <a:pt x="15169" y="21206"/>
                    <a:pt x="15298" y="21200"/>
                    <a:pt x="15429" y="21188"/>
                  </a:cubicBezTo>
                  <a:cubicBezTo>
                    <a:pt x="18243" y="20923"/>
                    <a:pt x="19401" y="17877"/>
                    <a:pt x="19732" y="15461"/>
                  </a:cubicBezTo>
                  <a:cubicBezTo>
                    <a:pt x="20262" y="10263"/>
                    <a:pt x="20560" y="299"/>
                    <a:pt x="1350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287" name="Google Shape;1287;p39"/>
            <p:cNvSpPr/>
            <p:nvPr/>
          </p:nvSpPr>
          <p:spPr>
            <a:xfrm>
              <a:off x="2326610" y="3538917"/>
              <a:ext cx="399321" cy="192397"/>
            </a:xfrm>
            <a:custGeom>
              <a:avLst/>
              <a:gdLst/>
              <a:ahLst/>
              <a:cxnLst/>
              <a:rect l="l" t="t" r="r" b="b"/>
              <a:pathLst>
                <a:path w="14047" h="6768" extrusionOk="0">
                  <a:moveTo>
                    <a:pt x="10086" y="0"/>
                  </a:moveTo>
                  <a:cubicBezTo>
                    <a:pt x="10031" y="0"/>
                    <a:pt x="9977" y="2"/>
                    <a:pt x="9923" y="6"/>
                  </a:cubicBezTo>
                  <a:cubicBezTo>
                    <a:pt x="9829" y="4"/>
                    <a:pt x="9734" y="2"/>
                    <a:pt x="9637" y="2"/>
                  </a:cubicBezTo>
                  <a:cubicBezTo>
                    <a:pt x="6020" y="2"/>
                    <a:pt x="0" y="1811"/>
                    <a:pt x="323" y="6164"/>
                  </a:cubicBezTo>
                  <a:cubicBezTo>
                    <a:pt x="731" y="6598"/>
                    <a:pt x="1197" y="6767"/>
                    <a:pt x="1691" y="6767"/>
                  </a:cubicBezTo>
                  <a:cubicBezTo>
                    <a:pt x="3117" y="6767"/>
                    <a:pt x="4779" y="5356"/>
                    <a:pt x="5984" y="4839"/>
                  </a:cubicBezTo>
                  <a:cubicBezTo>
                    <a:pt x="7738" y="3979"/>
                    <a:pt x="9691" y="3681"/>
                    <a:pt x="11446" y="2886"/>
                  </a:cubicBezTo>
                  <a:cubicBezTo>
                    <a:pt x="14046" y="2019"/>
                    <a:pt x="11851" y="0"/>
                    <a:pt x="1008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288" name="Google Shape;1288;p39"/>
            <p:cNvSpPr/>
            <p:nvPr/>
          </p:nvSpPr>
          <p:spPr>
            <a:xfrm>
              <a:off x="1591470" y="2920609"/>
              <a:ext cx="156181" cy="366118"/>
            </a:xfrm>
            <a:custGeom>
              <a:avLst/>
              <a:gdLst/>
              <a:ahLst/>
              <a:cxnLst/>
              <a:rect l="l" t="t" r="r" b="b"/>
              <a:pathLst>
                <a:path w="5494" h="12879" extrusionOk="0">
                  <a:moveTo>
                    <a:pt x="1740" y="1"/>
                  </a:moveTo>
                  <a:cubicBezTo>
                    <a:pt x="1590" y="1"/>
                    <a:pt x="1440" y="56"/>
                    <a:pt x="1289" y="173"/>
                  </a:cubicBezTo>
                  <a:cubicBezTo>
                    <a:pt x="0" y="1677"/>
                    <a:pt x="2481" y="12879"/>
                    <a:pt x="4347" y="12879"/>
                  </a:cubicBezTo>
                  <a:cubicBezTo>
                    <a:pt x="4781" y="12879"/>
                    <a:pt x="5181" y="12273"/>
                    <a:pt x="5494" y="10800"/>
                  </a:cubicBezTo>
                  <a:cubicBezTo>
                    <a:pt x="5494" y="9385"/>
                    <a:pt x="3694" y="1"/>
                    <a:pt x="17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289" name="Google Shape;1289;p39"/>
            <p:cNvSpPr/>
            <p:nvPr/>
          </p:nvSpPr>
          <p:spPr>
            <a:xfrm>
              <a:off x="1824796" y="2787459"/>
              <a:ext cx="127924" cy="428488"/>
            </a:xfrm>
            <a:custGeom>
              <a:avLst/>
              <a:gdLst/>
              <a:ahLst/>
              <a:cxnLst/>
              <a:rect l="l" t="t" r="r" b="b"/>
              <a:pathLst>
                <a:path w="4500" h="15073" extrusionOk="0">
                  <a:moveTo>
                    <a:pt x="2493" y="1"/>
                  </a:moveTo>
                  <a:cubicBezTo>
                    <a:pt x="2078" y="1"/>
                    <a:pt x="1662" y="234"/>
                    <a:pt x="1490" y="719"/>
                  </a:cubicBezTo>
                  <a:cubicBezTo>
                    <a:pt x="166" y="4327"/>
                    <a:pt x="0" y="10981"/>
                    <a:pt x="728" y="14027"/>
                  </a:cubicBezTo>
                  <a:cubicBezTo>
                    <a:pt x="762" y="14159"/>
                    <a:pt x="828" y="14292"/>
                    <a:pt x="894" y="14424"/>
                  </a:cubicBezTo>
                  <a:cubicBezTo>
                    <a:pt x="1230" y="14872"/>
                    <a:pt x="1541" y="15073"/>
                    <a:pt x="1825" y="15073"/>
                  </a:cubicBezTo>
                  <a:cubicBezTo>
                    <a:pt x="3830" y="15073"/>
                    <a:pt x="4499" y="5028"/>
                    <a:pt x="3542" y="852"/>
                  </a:cubicBezTo>
                  <a:cubicBezTo>
                    <a:pt x="3420" y="293"/>
                    <a:pt x="2957" y="1"/>
                    <a:pt x="249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290" name="Google Shape;1290;p39"/>
            <p:cNvSpPr/>
            <p:nvPr/>
          </p:nvSpPr>
          <p:spPr>
            <a:xfrm>
              <a:off x="2213444" y="2868901"/>
              <a:ext cx="294168" cy="420073"/>
            </a:xfrm>
            <a:custGeom>
              <a:avLst/>
              <a:gdLst/>
              <a:ahLst/>
              <a:cxnLst/>
              <a:rect l="l" t="t" r="r" b="b"/>
              <a:pathLst>
                <a:path w="10348" h="14777" extrusionOk="0">
                  <a:moveTo>
                    <a:pt x="9131" y="0"/>
                  </a:moveTo>
                  <a:cubicBezTo>
                    <a:pt x="8968" y="0"/>
                    <a:pt x="8783" y="33"/>
                    <a:pt x="8574" y="105"/>
                  </a:cubicBezTo>
                  <a:cubicBezTo>
                    <a:pt x="6985" y="1032"/>
                    <a:pt x="6356" y="3085"/>
                    <a:pt x="5231" y="4475"/>
                  </a:cubicBezTo>
                  <a:cubicBezTo>
                    <a:pt x="3344" y="7223"/>
                    <a:pt x="1026" y="10003"/>
                    <a:pt x="100" y="13248"/>
                  </a:cubicBezTo>
                  <a:cubicBezTo>
                    <a:pt x="0" y="13512"/>
                    <a:pt x="33" y="13777"/>
                    <a:pt x="166" y="14042"/>
                  </a:cubicBezTo>
                  <a:cubicBezTo>
                    <a:pt x="455" y="14552"/>
                    <a:pt x="819" y="14777"/>
                    <a:pt x="1235" y="14777"/>
                  </a:cubicBezTo>
                  <a:cubicBezTo>
                    <a:pt x="4064" y="14777"/>
                    <a:pt x="9304" y="4419"/>
                    <a:pt x="9766" y="2687"/>
                  </a:cubicBezTo>
                  <a:cubicBezTo>
                    <a:pt x="10348" y="1727"/>
                    <a:pt x="10316" y="0"/>
                    <a:pt x="913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291" name="Google Shape;1291;p39"/>
            <p:cNvSpPr/>
            <p:nvPr/>
          </p:nvSpPr>
          <p:spPr>
            <a:xfrm>
              <a:off x="1997004" y="2727621"/>
              <a:ext cx="251185" cy="476900"/>
            </a:xfrm>
            <a:custGeom>
              <a:avLst/>
              <a:gdLst/>
              <a:ahLst/>
              <a:cxnLst/>
              <a:rect l="l" t="t" r="r" b="b"/>
              <a:pathLst>
                <a:path w="8836" h="16776" extrusionOk="0">
                  <a:moveTo>
                    <a:pt x="7365" y="1"/>
                  </a:moveTo>
                  <a:cubicBezTo>
                    <a:pt x="6885" y="1"/>
                    <a:pt x="6375" y="338"/>
                    <a:pt x="6058" y="1136"/>
                  </a:cubicBezTo>
                  <a:cubicBezTo>
                    <a:pt x="4999" y="3883"/>
                    <a:pt x="0" y="14775"/>
                    <a:pt x="2284" y="16761"/>
                  </a:cubicBezTo>
                  <a:cubicBezTo>
                    <a:pt x="2344" y="16771"/>
                    <a:pt x="2404" y="16775"/>
                    <a:pt x="2463" y="16775"/>
                  </a:cubicBezTo>
                  <a:cubicBezTo>
                    <a:pt x="5475" y="16775"/>
                    <a:pt x="8281" y="4661"/>
                    <a:pt x="8508" y="2129"/>
                  </a:cubicBezTo>
                  <a:cubicBezTo>
                    <a:pt x="8835" y="882"/>
                    <a:pt x="8139" y="1"/>
                    <a:pt x="73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1292" name="Google Shape;1292;p39"/>
          <p:cNvSpPr/>
          <p:nvPr/>
        </p:nvSpPr>
        <p:spPr>
          <a:xfrm rot="6324473">
            <a:off x="-686672" y="5666508"/>
            <a:ext cx="2435504" cy="2068890"/>
          </a:xfrm>
          <a:custGeom>
            <a:avLst/>
            <a:gdLst/>
            <a:ahLst/>
            <a:cxnLst/>
            <a:rect l="l" t="t" r="r" b="b"/>
            <a:pathLst>
              <a:path w="73062" h="62218" extrusionOk="0">
                <a:moveTo>
                  <a:pt x="19827" y="1"/>
                </a:moveTo>
                <a:cubicBezTo>
                  <a:pt x="17199" y="1"/>
                  <a:pt x="14548" y="697"/>
                  <a:pt x="12183" y="1797"/>
                </a:cubicBezTo>
                <a:cubicBezTo>
                  <a:pt x="8210" y="3651"/>
                  <a:pt x="4271" y="6895"/>
                  <a:pt x="2318" y="10900"/>
                </a:cubicBezTo>
                <a:cubicBezTo>
                  <a:pt x="0" y="15667"/>
                  <a:pt x="1358" y="20732"/>
                  <a:pt x="4502" y="24771"/>
                </a:cubicBezTo>
                <a:cubicBezTo>
                  <a:pt x="5793" y="26294"/>
                  <a:pt x="7217" y="27717"/>
                  <a:pt x="8773" y="28975"/>
                </a:cubicBezTo>
                <a:cubicBezTo>
                  <a:pt x="11421" y="31293"/>
                  <a:pt x="12679" y="34802"/>
                  <a:pt x="12116" y="38278"/>
                </a:cubicBezTo>
                <a:lnTo>
                  <a:pt x="12116" y="38311"/>
                </a:lnTo>
                <a:cubicBezTo>
                  <a:pt x="11521" y="41952"/>
                  <a:pt x="10825" y="45660"/>
                  <a:pt x="11620" y="49335"/>
                </a:cubicBezTo>
                <a:cubicBezTo>
                  <a:pt x="13441" y="58173"/>
                  <a:pt x="23670" y="60789"/>
                  <a:pt x="31350" y="61749"/>
                </a:cubicBezTo>
                <a:cubicBezTo>
                  <a:pt x="33812" y="62057"/>
                  <a:pt x="36336" y="62217"/>
                  <a:pt x="38878" y="62217"/>
                </a:cubicBezTo>
                <a:cubicBezTo>
                  <a:pt x="46146" y="62217"/>
                  <a:pt x="53560" y="60910"/>
                  <a:pt x="60084" y="58041"/>
                </a:cubicBezTo>
                <a:cubicBezTo>
                  <a:pt x="68923" y="54168"/>
                  <a:pt x="73061" y="44601"/>
                  <a:pt x="72763" y="35331"/>
                </a:cubicBezTo>
                <a:cubicBezTo>
                  <a:pt x="72631" y="30697"/>
                  <a:pt x="71141" y="26228"/>
                  <a:pt x="68062" y="22719"/>
                </a:cubicBezTo>
                <a:cubicBezTo>
                  <a:pt x="64984" y="19210"/>
                  <a:pt x="60746" y="18051"/>
                  <a:pt x="56310" y="17223"/>
                </a:cubicBezTo>
                <a:cubicBezTo>
                  <a:pt x="51841" y="16396"/>
                  <a:pt x="47306" y="15701"/>
                  <a:pt x="42870" y="14674"/>
                </a:cubicBezTo>
                <a:cubicBezTo>
                  <a:pt x="39129" y="13781"/>
                  <a:pt x="35852" y="12489"/>
                  <a:pt x="33502" y="9345"/>
                </a:cubicBezTo>
                <a:cubicBezTo>
                  <a:pt x="30886" y="5902"/>
                  <a:pt x="28668" y="2426"/>
                  <a:pt x="24431" y="804"/>
                </a:cubicBezTo>
                <a:cubicBezTo>
                  <a:pt x="22948" y="248"/>
                  <a:pt x="21392" y="1"/>
                  <a:pt x="19827" y="1"/>
                </a:cubicBezTo>
                <a:close/>
              </a:path>
            </a:pathLst>
          </a:custGeom>
          <a:solidFill>
            <a:schemeClr val="accent4"/>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1293" name="Google Shape;1293;p39"/>
          <p:cNvGrpSpPr/>
          <p:nvPr/>
        </p:nvGrpSpPr>
        <p:grpSpPr>
          <a:xfrm rot="-3519405">
            <a:off x="341535" y="5630981"/>
            <a:ext cx="685405" cy="677118"/>
            <a:chOff x="1591470" y="2727621"/>
            <a:chExt cx="1134461" cy="1123524"/>
          </a:xfrm>
        </p:grpSpPr>
        <p:sp>
          <p:nvSpPr>
            <p:cNvPr id="1294" name="Google Shape;1294;p39"/>
            <p:cNvSpPr/>
            <p:nvPr/>
          </p:nvSpPr>
          <p:spPr>
            <a:xfrm>
              <a:off x="1697701" y="3248283"/>
              <a:ext cx="584469" cy="602862"/>
            </a:xfrm>
            <a:custGeom>
              <a:avLst/>
              <a:gdLst/>
              <a:ahLst/>
              <a:cxnLst/>
              <a:rect l="l" t="t" r="r" b="b"/>
              <a:pathLst>
                <a:path w="20560" h="21207" extrusionOk="0">
                  <a:moveTo>
                    <a:pt x="13509" y="1"/>
                  </a:moveTo>
                  <a:cubicBezTo>
                    <a:pt x="9536" y="1"/>
                    <a:pt x="5332" y="1822"/>
                    <a:pt x="3015" y="5099"/>
                  </a:cubicBezTo>
                  <a:cubicBezTo>
                    <a:pt x="1" y="9449"/>
                    <a:pt x="399" y="18728"/>
                    <a:pt x="6701" y="18728"/>
                  </a:cubicBezTo>
                  <a:cubicBezTo>
                    <a:pt x="7113" y="18728"/>
                    <a:pt x="7550" y="18689"/>
                    <a:pt x="8013" y="18606"/>
                  </a:cubicBezTo>
                  <a:cubicBezTo>
                    <a:pt x="10600" y="18763"/>
                    <a:pt x="12466" y="21206"/>
                    <a:pt x="15042" y="21206"/>
                  </a:cubicBezTo>
                  <a:cubicBezTo>
                    <a:pt x="15169" y="21206"/>
                    <a:pt x="15298" y="21200"/>
                    <a:pt x="15429" y="21188"/>
                  </a:cubicBezTo>
                  <a:cubicBezTo>
                    <a:pt x="18243" y="20923"/>
                    <a:pt x="19401" y="17877"/>
                    <a:pt x="19732" y="15461"/>
                  </a:cubicBezTo>
                  <a:cubicBezTo>
                    <a:pt x="20262" y="10263"/>
                    <a:pt x="20560" y="299"/>
                    <a:pt x="1350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295" name="Google Shape;1295;p39"/>
            <p:cNvSpPr/>
            <p:nvPr/>
          </p:nvSpPr>
          <p:spPr>
            <a:xfrm>
              <a:off x="2326610" y="3538917"/>
              <a:ext cx="399321" cy="192397"/>
            </a:xfrm>
            <a:custGeom>
              <a:avLst/>
              <a:gdLst/>
              <a:ahLst/>
              <a:cxnLst/>
              <a:rect l="l" t="t" r="r" b="b"/>
              <a:pathLst>
                <a:path w="14047" h="6768" extrusionOk="0">
                  <a:moveTo>
                    <a:pt x="10086" y="0"/>
                  </a:moveTo>
                  <a:cubicBezTo>
                    <a:pt x="10031" y="0"/>
                    <a:pt x="9977" y="2"/>
                    <a:pt x="9923" y="6"/>
                  </a:cubicBezTo>
                  <a:cubicBezTo>
                    <a:pt x="9829" y="4"/>
                    <a:pt x="9734" y="2"/>
                    <a:pt x="9637" y="2"/>
                  </a:cubicBezTo>
                  <a:cubicBezTo>
                    <a:pt x="6020" y="2"/>
                    <a:pt x="0" y="1811"/>
                    <a:pt x="323" y="6164"/>
                  </a:cubicBezTo>
                  <a:cubicBezTo>
                    <a:pt x="731" y="6598"/>
                    <a:pt x="1197" y="6767"/>
                    <a:pt x="1691" y="6767"/>
                  </a:cubicBezTo>
                  <a:cubicBezTo>
                    <a:pt x="3117" y="6767"/>
                    <a:pt x="4779" y="5356"/>
                    <a:pt x="5984" y="4839"/>
                  </a:cubicBezTo>
                  <a:cubicBezTo>
                    <a:pt x="7738" y="3979"/>
                    <a:pt x="9691" y="3681"/>
                    <a:pt x="11446" y="2886"/>
                  </a:cubicBezTo>
                  <a:cubicBezTo>
                    <a:pt x="14046" y="2019"/>
                    <a:pt x="11851" y="0"/>
                    <a:pt x="1008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296" name="Google Shape;1296;p39"/>
            <p:cNvSpPr/>
            <p:nvPr/>
          </p:nvSpPr>
          <p:spPr>
            <a:xfrm>
              <a:off x="1591470" y="2920609"/>
              <a:ext cx="156181" cy="366118"/>
            </a:xfrm>
            <a:custGeom>
              <a:avLst/>
              <a:gdLst/>
              <a:ahLst/>
              <a:cxnLst/>
              <a:rect l="l" t="t" r="r" b="b"/>
              <a:pathLst>
                <a:path w="5494" h="12879" extrusionOk="0">
                  <a:moveTo>
                    <a:pt x="1740" y="1"/>
                  </a:moveTo>
                  <a:cubicBezTo>
                    <a:pt x="1590" y="1"/>
                    <a:pt x="1440" y="56"/>
                    <a:pt x="1289" y="173"/>
                  </a:cubicBezTo>
                  <a:cubicBezTo>
                    <a:pt x="0" y="1677"/>
                    <a:pt x="2481" y="12879"/>
                    <a:pt x="4347" y="12879"/>
                  </a:cubicBezTo>
                  <a:cubicBezTo>
                    <a:pt x="4781" y="12879"/>
                    <a:pt x="5181" y="12273"/>
                    <a:pt x="5494" y="10800"/>
                  </a:cubicBezTo>
                  <a:cubicBezTo>
                    <a:pt x="5494" y="9385"/>
                    <a:pt x="3694" y="1"/>
                    <a:pt x="17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297" name="Google Shape;1297;p39"/>
            <p:cNvSpPr/>
            <p:nvPr/>
          </p:nvSpPr>
          <p:spPr>
            <a:xfrm>
              <a:off x="1824796" y="2787459"/>
              <a:ext cx="127924" cy="428488"/>
            </a:xfrm>
            <a:custGeom>
              <a:avLst/>
              <a:gdLst/>
              <a:ahLst/>
              <a:cxnLst/>
              <a:rect l="l" t="t" r="r" b="b"/>
              <a:pathLst>
                <a:path w="4500" h="15073" extrusionOk="0">
                  <a:moveTo>
                    <a:pt x="2493" y="1"/>
                  </a:moveTo>
                  <a:cubicBezTo>
                    <a:pt x="2078" y="1"/>
                    <a:pt x="1662" y="234"/>
                    <a:pt x="1490" y="719"/>
                  </a:cubicBezTo>
                  <a:cubicBezTo>
                    <a:pt x="166" y="4327"/>
                    <a:pt x="0" y="10981"/>
                    <a:pt x="728" y="14027"/>
                  </a:cubicBezTo>
                  <a:cubicBezTo>
                    <a:pt x="762" y="14159"/>
                    <a:pt x="828" y="14292"/>
                    <a:pt x="894" y="14424"/>
                  </a:cubicBezTo>
                  <a:cubicBezTo>
                    <a:pt x="1230" y="14872"/>
                    <a:pt x="1541" y="15073"/>
                    <a:pt x="1825" y="15073"/>
                  </a:cubicBezTo>
                  <a:cubicBezTo>
                    <a:pt x="3830" y="15073"/>
                    <a:pt x="4499" y="5028"/>
                    <a:pt x="3542" y="852"/>
                  </a:cubicBezTo>
                  <a:cubicBezTo>
                    <a:pt x="3420" y="293"/>
                    <a:pt x="2957" y="1"/>
                    <a:pt x="249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298" name="Google Shape;1298;p39"/>
            <p:cNvSpPr/>
            <p:nvPr/>
          </p:nvSpPr>
          <p:spPr>
            <a:xfrm>
              <a:off x="2213444" y="2868901"/>
              <a:ext cx="294168" cy="420073"/>
            </a:xfrm>
            <a:custGeom>
              <a:avLst/>
              <a:gdLst/>
              <a:ahLst/>
              <a:cxnLst/>
              <a:rect l="l" t="t" r="r" b="b"/>
              <a:pathLst>
                <a:path w="10348" h="14777" extrusionOk="0">
                  <a:moveTo>
                    <a:pt x="9131" y="0"/>
                  </a:moveTo>
                  <a:cubicBezTo>
                    <a:pt x="8968" y="0"/>
                    <a:pt x="8783" y="33"/>
                    <a:pt x="8574" y="105"/>
                  </a:cubicBezTo>
                  <a:cubicBezTo>
                    <a:pt x="6985" y="1032"/>
                    <a:pt x="6356" y="3085"/>
                    <a:pt x="5231" y="4475"/>
                  </a:cubicBezTo>
                  <a:cubicBezTo>
                    <a:pt x="3344" y="7223"/>
                    <a:pt x="1026" y="10003"/>
                    <a:pt x="100" y="13248"/>
                  </a:cubicBezTo>
                  <a:cubicBezTo>
                    <a:pt x="0" y="13512"/>
                    <a:pt x="33" y="13777"/>
                    <a:pt x="166" y="14042"/>
                  </a:cubicBezTo>
                  <a:cubicBezTo>
                    <a:pt x="455" y="14552"/>
                    <a:pt x="819" y="14777"/>
                    <a:pt x="1235" y="14777"/>
                  </a:cubicBezTo>
                  <a:cubicBezTo>
                    <a:pt x="4064" y="14777"/>
                    <a:pt x="9304" y="4419"/>
                    <a:pt x="9766" y="2687"/>
                  </a:cubicBezTo>
                  <a:cubicBezTo>
                    <a:pt x="10348" y="1727"/>
                    <a:pt x="10316" y="0"/>
                    <a:pt x="913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299" name="Google Shape;1299;p39"/>
            <p:cNvSpPr/>
            <p:nvPr/>
          </p:nvSpPr>
          <p:spPr>
            <a:xfrm>
              <a:off x="1997004" y="2727621"/>
              <a:ext cx="251185" cy="476900"/>
            </a:xfrm>
            <a:custGeom>
              <a:avLst/>
              <a:gdLst/>
              <a:ahLst/>
              <a:cxnLst/>
              <a:rect l="l" t="t" r="r" b="b"/>
              <a:pathLst>
                <a:path w="8836" h="16776" extrusionOk="0">
                  <a:moveTo>
                    <a:pt x="7365" y="1"/>
                  </a:moveTo>
                  <a:cubicBezTo>
                    <a:pt x="6885" y="1"/>
                    <a:pt x="6375" y="338"/>
                    <a:pt x="6058" y="1136"/>
                  </a:cubicBezTo>
                  <a:cubicBezTo>
                    <a:pt x="4999" y="3883"/>
                    <a:pt x="0" y="14775"/>
                    <a:pt x="2284" y="16761"/>
                  </a:cubicBezTo>
                  <a:cubicBezTo>
                    <a:pt x="2344" y="16771"/>
                    <a:pt x="2404" y="16775"/>
                    <a:pt x="2463" y="16775"/>
                  </a:cubicBezTo>
                  <a:cubicBezTo>
                    <a:pt x="5475" y="16775"/>
                    <a:pt x="8281" y="4661"/>
                    <a:pt x="8508" y="2129"/>
                  </a:cubicBezTo>
                  <a:cubicBezTo>
                    <a:pt x="8835" y="882"/>
                    <a:pt x="8139" y="1"/>
                    <a:pt x="73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1300" name="Google Shape;1300;p39"/>
          <p:cNvGrpSpPr/>
          <p:nvPr/>
        </p:nvGrpSpPr>
        <p:grpSpPr>
          <a:xfrm>
            <a:off x="4032380" y="-1246839"/>
            <a:ext cx="3622195" cy="2881748"/>
            <a:chOff x="3031785" y="-935130"/>
            <a:chExt cx="2723384" cy="2161311"/>
          </a:xfrm>
        </p:grpSpPr>
        <p:sp>
          <p:nvSpPr>
            <p:cNvPr id="1301" name="Google Shape;1301;p39"/>
            <p:cNvSpPr/>
            <p:nvPr/>
          </p:nvSpPr>
          <p:spPr>
            <a:xfrm rot="-4518973">
              <a:off x="3857950" y="-632248"/>
              <a:ext cx="1826664" cy="1555547"/>
            </a:xfrm>
            <a:custGeom>
              <a:avLst/>
              <a:gdLst/>
              <a:ahLst/>
              <a:cxnLst/>
              <a:rect l="l" t="t" r="r" b="b"/>
              <a:pathLst>
                <a:path w="73062" h="62218" extrusionOk="0">
                  <a:moveTo>
                    <a:pt x="19827" y="1"/>
                  </a:moveTo>
                  <a:cubicBezTo>
                    <a:pt x="17199" y="1"/>
                    <a:pt x="14548" y="697"/>
                    <a:pt x="12183" y="1797"/>
                  </a:cubicBezTo>
                  <a:cubicBezTo>
                    <a:pt x="8210" y="3651"/>
                    <a:pt x="4271" y="6895"/>
                    <a:pt x="2318" y="10900"/>
                  </a:cubicBezTo>
                  <a:cubicBezTo>
                    <a:pt x="0" y="15667"/>
                    <a:pt x="1358" y="20732"/>
                    <a:pt x="4502" y="24771"/>
                  </a:cubicBezTo>
                  <a:cubicBezTo>
                    <a:pt x="5793" y="26294"/>
                    <a:pt x="7217" y="27717"/>
                    <a:pt x="8773" y="28975"/>
                  </a:cubicBezTo>
                  <a:cubicBezTo>
                    <a:pt x="11421" y="31293"/>
                    <a:pt x="12679" y="34802"/>
                    <a:pt x="12116" y="38278"/>
                  </a:cubicBezTo>
                  <a:lnTo>
                    <a:pt x="12116" y="38311"/>
                  </a:lnTo>
                  <a:cubicBezTo>
                    <a:pt x="11521" y="41952"/>
                    <a:pt x="10825" y="45660"/>
                    <a:pt x="11620" y="49335"/>
                  </a:cubicBezTo>
                  <a:cubicBezTo>
                    <a:pt x="13441" y="58173"/>
                    <a:pt x="23670" y="60789"/>
                    <a:pt x="31350" y="61749"/>
                  </a:cubicBezTo>
                  <a:cubicBezTo>
                    <a:pt x="33812" y="62057"/>
                    <a:pt x="36336" y="62217"/>
                    <a:pt x="38878" y="62217"/>
                  </a:cubicBezTo>
                  <a:cubicBezTo>
                    <a:pt x="46146" y="62217"/>
                    <a:pt x="53560" y="60910"/>
                    <a:pt x="60084" y="58041"/>
                  </a:cubicBezTo>
                  <a:cubicBezTo>
                    <a:pt x="68923" y="54168"/>
                    <a:pt x="73061" y="44601"/>
                    <a:pt x="72763" y="35331"/>
                  </a:cubicBezTo>
                  <a:cubicBezTo>
                    <a:pt x="72631" y="30697"/>
                    <a:pt x="71141" y="26228"/>
                    <a:pt x="68062" y="22719"/>
                  </a:cubicBezTo>
                  <a:cubicBezTo>
                    <a:pt x="64984" y="19210"/>
                    <a:pt x="60746" y="18051"/>
                    <a:pt x="56310" y="17223"/>
                  </a:cubicBezTo>
                  <a:cubicBezTo>
                    <a:pt x="51841" y="16396"/>
                    <a:pt x="47306" y="15701"/>
                    <a:pt x="42870" y="14674"/>
                  </a:cubicBezTo>
                  <a:cubicBezTo>
                    <a:pt x="39129" y="13781"/>
                    <a:pt x="35852" y="12489"/>
                    <a:pt x="33502" y="9345"/>
                  </a:cubicBezTo>
                  <a:cubicBezTo>
                    <a:pt x="30886" y="5902"/>
                    <a:pt x="28668" y="2426"/>
                    <a:pt x="24431" y="804"/>
                  </a:cubicBezTo>
                  <a:cubicBezTo>
                    <a:pt x="22948" y="248"/>
                    <a:pt x="21392" y="1"/>
                    <a:pt x="198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02" name="Google Shape;1302;p39"/>
            <p:cNvSpPr/>
            <p:nvPr/>
          </p:nvSpPr>
          <p:spPr>
            <a:xfrm>
              <a:off x="3031785" y="-133875"/>
              <a:ext cx="1789550" cy="816050"/>
            </a:xfrm>
            <a:custGeom>
              <a:avLst/>
              <a:gdLst/>
              <a:ahLst/>
              <a:cxnLst/>
              <a:rect l="l" t="t" r="r" b="b"/>
              <a:pathLst>
                <a:path w="71582" h="32642" extrusionOk="0">
                  <a:moveTo>
                    <a:pt x="2623" y="0"/>
                  </a:moveTo>
                  <a:cubicBezTo>
                    <a:pt x="-1218" y="767"/>
                    <a:pt x="-449" y="9732"/>
                    <a:pt x="2910" y="11748"/>
                  </a:cubicBezTo>
                  <a:cubicBezTo>
                    <a:pt x="13475" y="18089"/>
                    <a:pt x="39656" y="20500"/>
                    <a:pt x="34143" y="31520"/>
                  </a:cubicBezTo>
                  <a:cubicBezTo>
                    <a:pt x="33245" y="33316"/>
                    <a:pt x="29546" y="32653"/>
                    <a:pt x="28126" y="31233"/>
                  </a:cubicBezTo>
                  <a:cubicBezTo>
                    <a:pt x="26373" y="29479"/>
                    <a:pt x="27756" y="24783"/>
                    <a:pt x="30131" y="24070"/>
                  </a:cubicBezTo>
                  <a:cubicBezTo>
                    <a:pt x="42299" y="20419"/>
                    <a:pt x="58320" y="31717"/>
                    <a:pt x="68242" y="23783"/>
                  </a:cubicBezTo>
                  <a:cubicBezTo>
                    <a:pt x="72584" y="20310"/>
                    <a:pt x="72161" y="12138"/>
                    <a:pt x="69675" y="7164"/>
                  </a:cubicBezTo>
                  <a:cubicBezTo>
                    <a:pt x="68165" y="4143"/>
                    <a:pt x="63995" y="3362"/>
                    <a:pt x="60792" y="2292"/>
                  </a:cubicBezTo>
                </a:path>
              </a:pathLst>
            </a:custGeom>
            <a:noFill/>
            <a:ln w="9525" cap="flat" cmpd="sng">
              <a:solidFill>
                <a:schemeClr val="dk1"/>
              </a:solidFill>
              <a:prstDash val="solid"/>
              <a:round/>
              <a:headEnd type="none" w="med" len="med"/>
              <a:tailEnd type="none" w="med" len="med"/>
            </a:ln>
          </p:spPr>
        </p:sp>
      </p:grpSp>
      <p:grpSp>
        <p:nvGrpSpPr>
          <p:cNvPr id="1303" name="Google Shape;1303;p39"/>
          <p:cNvGrpSpPr/>
          <p:nvPr/>
        </p:nvGrpSpPr>
        <p:grpSpPr>
          <a:xfrm>
            <a:off x="9549337" y="4002100"/>
            <a:ext cx="3933478" cy="4217077"/>
            <a:chOff x="7179764" y="3001575"/>
            <a:chExt cx="2957425" cy="3162808"/>
          </a:xfrm>
        </p:grpSpPr>
        <p:sp>
          <p:nvSpPr>
            <p:cNvPr id="1304" name="Google Shape;1304;p39"/>
            <p:cNvSpPr/>
            <p:nvPr/>
          </p:nvSpPr>
          <p:spPr>
            <a:xfrm rot="9297120">
              <a:off x="7439003" y="3964751"/>
              <a:ext cx="2438947" cy="1766396"/>
            </a:xfrm>
            <a:custGeom>
              <a:avLst/>
              <a:gdLst/>
              <a:ahLst/>
              <a:cxnLst/>
              <a:rect l="l" t="t" r="r" b="b"/>
              <a:pathLst>
                <a:path w="79005" h="57219" extrusionOk="0">
                  <a:moveTo>
                    <a:pt x="40669" y="1"/>
                  </a:moveTo>
                  <a:cubicBezTo>
                    <a:pt x="39004" y="1"/>
                    <a:pt x="37339" y="81"/>
                    <a:pt x="35687" y="211"/>
                  </a:cubicBezTo>
                  <a:cubicBezTo>
                    <a:pt x="26451" y="939"/>
                    <a:pt x="17513" y="3554"/>
                    <a:pt x="11058" y="10572"/>
                  </a:cubicBezTo>
                  <a:cubicBezTo>
                    <a:pt x="4801" y="17392"/>
                    <a:pt x="1358" y="26264"/>
                    <a:pt x="498" y="35434"/>
                  </a:cubicBezTo>
                  <a:cubicBezTo>
                    <a:pt x="1" y="40565"/>
                    <a:pt x="365" y="46325"/>
                    <a:pt x="3543" y="50595"/>
                  </a:cubicBezTo>
                  <a:lnTo>
                    <a:pt x="3642" y="50728"/>
                  </a:lnTo>
                  <a:cubicBezTo>
                    <a:pt x="5099" y="53641"/>
                    <a:pt x="7681" y="55793"/>
                    <a:pt x="10760" y="56753"/>
                  </a:cubicBezTo>
                  <a:cubicBezTo>
                    <a:pt x="11796" y="57077"/>
                    <a:pt x="12845" y="57219"/>
                    <a:pt x="13893" y="57219"/>
                  </a:cubicBezTo>
                  <a:cubicBezTo>
                    <a:pt x="17668" y="57219"/>
                    <a:pt x="21437" y="55374"/>
                    <a:pt x="24597" y="53508"/>
                  </a:cubicBezTo>
                  <a:cubicBezTo>
                    <a:pt x="28669" y="51125"/>
                    <a:pt x="32410" y="48179"/>
                    <a:pt x="36548" y="45961"/>
                  </a:cubicBezTo>
                  <a:cubicBezTo>
                    <a:pt x="40085" y="43996"/>
                    <a:pt x="44051" y="42983"/>
                    <a:pt x="48082" y="42983"/>
                  </a:cubicBezTo>
                  <a:cubicBezTo>
                    <a:pt x="48804" y="42983"/>
                    <a:pt x="49529" y="43015"/>
                    <a:pt x="50253" y="43081"/>
                  </a:cubicBezTo>
                  <a:cubicBezTo>
                    <a:pt x="55053" y="43577"/>
                    <a:pt x="59357" y="46192"/>
                    <a:pt x="64223" y="46391"/>
                  </a:cubicBezTo>
                  <a:cubicBezTo>
                    <a:pt x="64397" y="46398"/>
                    <a:pt x="64570" y="46402"/>
                    <a:pt x="64742" y="46402"/>
                  </a:cubicBezTo>
                  <a:cubicBezTo>
                    <a:pt x="73201" y="46402"/>
                    <a:pt x="79005" y="37721"/>
                    <a:pt x="78226" y="29740"/>
                  </a:cubicBezTo>
                  <a:cubicBezTo>
                    <a:pt x="77332" y="20371"/>
                    <a:pt x="70314" y="12691"/>
                    <a:pt x="63064" y="7361"/>
                  </a:cubicBezTo>
                  <a:cubicBezTo>
                    <a:pt x="59390" y="4647"/>
                    <a:pt x="55252" y="2594"/>
                    <a:pt x="50849" y="1303"/>
                  </a:cubicBezTo>
                  <a:cubicBezTo>
                    <a:pt x="47547" y="344"/>
                    <a:pt x="44110" y="1"/>
                    <a:pt x="4066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05" name="Google Shape;1305;p39"/>
            <p:cNvSpPr/>
            <p:nvPr/>
          </p:nvSpPr>
          <p:spPr>
            <a:xfrm rot="-1012591">
              <a:off x="7469097" y="4215947"/>
              <a:ext cx="2026656" cy="780073"/>
            </a:xfrm>
            <a:custGeom>
              <a:avLst/>
              <a:gdLst/>
              <a:ahLst/>
              <a:cxnLst/>
              <a:rect l="l" t="t" r="r" b="b"/>
              <a:pathLst>
                <a:path w="81069" h="31204" extrusionOk="0">
                  <a:moveTo>
                    <a:pt x="5866" y="1"/>
                  </a:moveTo>
                  <a:cubicBezTo>
                    <a:pt x="4294" y="1"/>
                    <a:pt x="2739" y="273"/>
                    <a:pt x="1305" y="847"/>
                  </a:cubicBezTo>
                  <a:cubicBezTo>
                    <a:pt x="1" y="1362"/>
                    <a:pt x="309" y="3213"/>
                    <a:pt x="1567" y="3213"/>
                  </a:cubicBezTo>
                  <a:cubicBezTo>
                    <a:pt x="1681" y="3213"/>
                    <a:pt x="1804" y="3197"/>
                    <a:pt x="1934" y="3164"/>
                  </a:cubicBezTo>
                  <a:cubicBezTo>
                    <a:pt x="2731" y="2965"/>
                    <a:pt x="3551" y="2859"/>
                    <a:pt x="4365" y="2859"/>
                  </a:cubicBezTo>
                  <a:cubicBezTo>
                    <a:pt x="6257" y="2859"/>
                    <a:pt x="8113" y="3433"/>
                    <a:pt x="9548" y="4753"/>
                  </a:cubicBezTo>
                  <a:cubicBezTo>
                    <a:pt x="11700" y="6706"/>
                    <a:pt x="12196" y="9388"/>
                    <a:pt x="12859" y="12069"/>
                  </a:cubicBezTo>
                  <a:cubicBezTo>
                    <a:pt x="14381" y="18226"/>
                    <a:pt x="19678" y="22729"/>
                    <a:pt x="26034" y="23225"/>
                  </a:cubicBezTo>
                  <a:cubicBezTo>
                    <a:pt x="26475" y="23330"/>
                    <a:pt x="26930" y="23376"/>
                    <a:pt x="27395" y="23376"/>
                  </a:cubicBezTo>
                  <a:cubicBezTo>
                    <a:pt x="30725" y="23376"/>
                    <a:pt x="34583" y="21015"/>
                    <a:pt x="37664" y="21015"/>
                  </a:cubicBezTo>
                  <a:cubicBezTo>
                    <a:pt x="39033" y="21015"/>
                    <a:pt x="40249" y="21482"/>
                    <a:pt x="41196" y="22828"/>
                  </a:cubicBezTo>
                  <a:cubicBezTo>
                    <a:pt x="45308" y="28454"/>
                    <a:pt x="49569" y="31203"/>
                    <a:pt x="54384" y="31203"/>
                  </a:cubicBezTo>
                  <a:cubicBezTo>
                    <a:pt x="57785" y="31203"/>
                    <a:pt x="61463" y="29831"/>
                    <a:pt x="65560" y="27131"/>
                  </a:cubicBezTo>
                  <a:lnTo>
                    <a:pt x="65660" y="27065"/>
                  </a:lnTo>
                  <a:cubicBezTo>
                    <a:pt x="67481" y="26138"/>
                    <a:pt x="69248" y="25789"/>
                    <a:pt x="71046" y="25789"/>
                  </a:cubicBezTo>
                  <a:cubicBezTo>
                    <a:pt x="72712" y="25789"/>
                    <a:pt x="74403" y="26088"/>
                    <a:pt x="76187" y="26502"/>
                  </a:cubicBezTo>
                  <a:cubicBezTo>
                    <a:pt x="76403" y="26553"/>
                    <a:pt x="76615" y="26577"/>
                    <a:pt x="76820" y="26577"/>
                  </a:cubicBezTo>
                  <a:cubicBezTo>
                    <a:pt x="79421" y="26577"/>
                    <a:pt x="81069" y="22757"/>
                    <a:pt x="78339" y="21438"/>
                  </a:cubicBezTo>
                  <a:cubicBezTo>
                    <a:pt x="76055" y="20344"/>
                    <a:pt x="73652" y="19880"/>
                    <a:pt x="71234" y="19880"/>
                  </a:cubicBezTo>
                  <a:cubicBezTo>
                    <a:pt x="67062" y="19880"/>
                    <a:pt x="62848" y="21264"/>
                    <a:pt x="59138" y="23192"/>
                  </a:cubicBezTo>
                  <a:cubicBezTo>
                    <a:pt x="58021" y="23867"/>
                    <a:pt x="56987" y="24156"/>
                    <a:pt x="56021" y="24156"/>
                  </a:cubicBezTo>
                  <a:cubicBezTo>
                    <a:pt x="52063" y="24156"/>
                    <a:pt x="49253" y="19319"/>
                    <a:pt x="46592" y="16472"/>
                  </a:cubicBezTo>
                  <a:cubicBezTo>
                    <a:pt x="44364" y="14122"/>
                    <a:pt x="41432" y="12700"/>
                    <a:pt x="38238" y="12700"/>
                  </a:cubicBezTo>
                  <a:cubicBezTo>
                    <a:pt x="37968" y="12700"/>
                    <a:pt x="37696" y="12710"/>
                    <a:pt x="37422" y="12731"/>
                  </a:cubicBezTo>
                  <a:cubicBezTo>
                    <a:pt x="33790" y="12937"/>
                    <a:pt x="29969" y="15144"/>
                    <a:pt x="26382" y="15144"/>
                  </a:cubicBezTo>
                  <a:cubicBezTo>
                    <a:pt x="24772" y="15144"/>
                    <a:pt x="23208" y="14699"/>
                    <a:pt x="21730" y="13426"/>
                  </a:cubicBezTo>
                  <a:cubicBezTo>
                    <a:pt x="19446" y="11539"/>
                    <a:pt x="18751" y="8262"/>
                    <a:pt x="17195" y="5812"/>
                  </a:cubicBezTo>
                  <a:cubicBezTo>
                    <a:pt x="14827" y="2150"/>
                    <a:pt x="10281" y="1"/>
                    <a:pt x="58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06" name="Google Shape;1306;p39"/>
            <p:cNvSpPr/>
            <p:nvPr/>
          </p:nvSpPr>
          <p:spPr>
            <a:xfrm>
              <a:off x="8798179" y="3001575"/>
              <a:ext cx="471575" cy="1196325"/>
            </a:xfrm>
            <a:custGeom>
              <a:avLst/>
              <a:gdLst/>
              <a:ahLst/>
              <a:cxnLst/>
              <a:rect l="l" t="t" r="r" b="b"/>
              <a:pathLst>
                <a:path w="18863" h="47853" extrusionOk="0">
                  <a:moveTo>
                    <a:pt x="17717" y="47853"/>
                  </a:moveTo>
                  <a:cubicBezTo>
                    <a:pt x="20490" y="39544"/>
                    <a:pt x="13947" y="26543"/>
                    <a:pt x="5396" y="24643"/>
                  </a:cubicBezTo>
                  <a:cubicBezTo>
                    <a:pt x="4091" y="24353"/>
                    <a:pt x="1983" y="23447"/>
                    <a:pt x="1384" y="24643"/>
                  </a:cubicBezTo>
                  <a:cubicBezTo>
                    <a:pt x="463" y="26483"/>
                    <a:pt x="6825" y="24387"/>
                    <a:pt x="7115" y="22350"/>
                  </a:cubicBezTo>
                  <a:cubicBezTo>
                    <a:pt x="7654" y="18568"/>
                    <a:pt x="2939" y="10480"/>
                    <a:pt x="238" y="13181"/>
                  </a:cubicBezTo>
                  <a:cubicBezTo>
                    <a:pt x="-671" y="14090"/>
                    <a:pt x="1884" y="16166"/>
                    <a:pt x="3103" y="15760"/>
                  </a:cubicBezTo>
                  <a:cubicBezTo>
                    <a:pt x="4796" y="15196"/>
                    <a:pt x="4536" y="12386"/>
                    <a:pt x="4536" y="10602"/>
                  </a:cubicBezTo>
                  <a:cubicBezTo>
                    <a:pt x="4536" y="7451"/>
                    <a:pt x="4368" y="3400"/>
                    <a:pt x="6829" y="1432"/>
                  </a:cubicBezTo>
                  <a:cubicBezTo>
                    <a:pt x="9237" y="-493"/>
                    <a:pt x="12659" y="3576"/>
                    <a:pt x="15711" y="4011"/>
                  </a:cubicBezTo>
                  <a:cubicBezTo>
                    <a:pt x="17394" y="4251"/>
                    <a:pt x="18863" y="1700"/>
                    <a:pt x="18863" y="0"/>
                  </a:cubicBezTo>
                </a:path>
              </a:pathLst>
            </a:custGeom>
            <a:noFill/>
            <a:ln w="9525" cap="flat" cmpd="sng">
              <a:solidFill>
                <a:schemeClr val="dk1"/>
              </a:solidFill>
              <a:prstDash val="solid"/>
              <a:round/>
              <a:headEnd type="none" w="med" len="med"/>
              <a:tailEnd type="none" w="med" len="med"/>
            </a:ln>
          </p:spPr>
        </p:sp>
      </p:grpSp>
      <p:grpSp>
        <p:nvGrpSpPr>
          <p:cNvPr id="1307" name="Google Shape;1307;p39"/>
          <p:cNvGrpSpPr/>
          <p:nvPr/>
        </p:nvGrpSpPr>
        <p:grpSpPr>
          <a:xfrm rot="-725253">
            <a:off x="6081015" y="5460628"/>
            <a:ext cx="1205202" cy="1194360"/>
            <a:chOff x="145875" y="4061950"/>
            <a:chExt cx="906170" cy="895797"/>
          </a:xfrm>
        </p:grpSpPr>
        <p:sp>
          <p:nvSpPr>
            <p:cNvPr id="1308" name="Google Shape;1308;p39"/>
            <p:cNvSpPr/>
            <p:nvPr/>
          </p:nvSpPr>
          <p:spPr>
            <a:xfrm>
              <a:off x="394699" y="4518878"/>
              <a:ext cx="236287" cy="194210"/>
            </a:xfrm>
            <a:custGeom>
              <a:avLst/>
              <a:gdLst/>
              <a:ahLst/>
              <a:cxnLst/>
              <a:rect l="l" t="t" r="r" b="b"/>
              <a:pathLst>
                <a:path w="5902" h="4851" extrusionOk="0">
                  <a:moveTo>
                    <a:pt x="3240" y="0"/>
                  </a:moveTo>
                  <a:cubicBezTo>
                    <a:pt x="2865" y="0"/>
                    <a:pt x="2503" y="131"/>
                    <a:pt x="2260" y="450"/>
                  </a:cubicBezTo>
                  <a:cubicBezTo>
                    <a:pt x="1598" y="1476"/>
                    <a:pt x="671" y="2271"/>
                    <a:pt x="174" y="3363"/>
                  </a:cubicBezTo>
                  <a:lnTo>
                    <a:pt x="207" y="3363"/>
                  </a:lnTo>
                  <a:cubicBezTo>
                    <a:pt x="0" y="4134"/>
                    <a:pt x="588" y="4851"/>
                    <a:pt x="1331" y="4851"/>
                  </a:cubicBezTo>
                  <a:cubicBezTo>
                    <a:pt x="1418" y="4851"/>
                    <a:pt x="1507" y="4841"/>
                    <a:pt x="1598" y="4820"/>
                  </a:cubicBezTo>
                  <a:cubicBezTo>
                    <a:pt x="3054" y="4191"/>
                    <a:pt x="5901" y="2205"/>
                    <a:pt x="4445" y="450"/>
                  </a:cubicBezTo>
                  <a:cubicBezTo>
                    <a:pt x="4140" y="182"/>
                    <a:pt x="3681" y="0"/>
                    <a:pt x="324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09" name="Google Shape;1309;p39"/>
            <p:cNvSpPr/>
            <p:nvPr/>
          </p:nvSpPr>
          <p:spPr>
            <a:xfrm>
              <a:off x="553001" y="4312013"/>
              <a:ext cx="236847" cy="170589"/>
            </a:xfrm>
            <a:custGeom>
              <a:avLst/>
              <a:gdLst/>
              <a:ahLst/>
              <a:cxnLst/>
              <a:rect l="l" t="t" r="r" b="b"/>
              <a:pathLst>
                <a:path w="5916" h="4261" extrusionOk="0">
                  <a:moveTo>
                    <a:pt x="3963" y="0"/>
                  </a:moveTo>
                  <a:cubicBezTo>
                    <a:pt x="3612" y="0"/>
                    <a:pt x="3199" y="117"/>
                    <a:pt x="2742" y="387"/>
                  </a:cubicBezTo>
                  <a:cubicBezTo>
                    <a:pt x="1890" y="1140"/>
                    <a:pt x="1" y="4261"/>
                    <a:pt x="2176" y="4261"/>
                  </a:cubicBezTo>
                  <a:cubicBezTo>
                    <a:pt x="2199" y="4261"/>
                    <a:pt x="2222" y="4261"/>
                    <a:pt x="2245" y="4260"/>
                  </a:cubicBezTo>
                  <a:cubicBezTo>
                    <a:pt x="5916" y="2935"/>
                    <a:pt x="5721" y="0"/>
                    <a:pt x="396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10" name="Google Shape;1310;p39"/>
            <p:cNvSpPr/>
            <p:nvPr/>
          </p:nvSpPr>
          <p:spPr>
            <a:xfrm>
              <a:off x="343333" y="4301804"/>
              <a:ext cx="216749" cy="176274"/>
            </a:xfrm>
            <a:custGeom>
              <a:avLst/>
              <a:gdLst/>
              <a:ahLst/>
              <a:cxnLst/>
              <a:rect l="l" t="t" r="r" b="b"/>
              <a:pathLst>
                <a:path w="5414" h="4403" extrusionOk="0">
                  <a:moveTo>
                    <a:pt x="3720" y="1"/>
                  </a:moveTo>
                  <a:cubicBezTo>
                    <a:pt x="3583" y="1"/>
                    <a:pt x="3446" y="25"/>
                    <a:pt x="3311" y="79"/>
                  </a:cubicBezTo>
                  <a:cubicBezTo>
                    <a:pt x="2351" y="311"/>
                    <a:pt x="1" y="3456"/>
                    <a:pt x="1093" y="4283"/>
                  </a:cubicBezTo>
                  <a:cubicBezTo>
                    <a:pt x="1240" y="4365"/>
                    <a:pt x="1409" y="4402"/>
                    <a:pt x="1593" y="4402"/>
                  </a:cubicBezTo>
                  <a:cubicBezTo>
                    <a:pt x="2823" y="4402"/>
                    <a:pt x="4724" y="2755"/>
                    <a:pt x="5099" y="1834"/>
                  </a:cubicBezTo>
                  <a:cubicBezTo>
                    <a:pt x="5414" y="1004"/>
                    <a:pt x="4590" y="1"/>
                    <a:pt x="372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11" name="Google Shape;1311;p39"/>
            <p:cNvSpPr/>
            <p:nvPr/>
          </p:nvSpPr>
          <p:spPr>
            <a:xfrm>
              <a:off x="637637" y="4511712"/>
              <a:ext cx="227919" cy="170349"/>
            </a:xfrm>
            <a:custGeom>
              <a:avLst/>
              <a:gdLst/>
              <a:ahLst/>
              <a:cxnLst/>
              <a:rect l="l" t="t" r="r" b="b"/>
              <a:pathLst>
                <a:path w="5693" h="4255" extrusionOk="0">
                  <a:moveTo>
                    <a:pt x="2581" y="0"/>
                  </a:moveTo>
                  <a:lnTo>
                    <a:pt x="2581" y="0"/>
                  </a:lnTo>
                  <a:cubicBezTo>
                    <a:pt x="1058" y="33"/>
                    <a:pt x="860" y="1987"/>
                    <a:pt x="297" y="3046"/>
                  </a:cubicBezTo>
                  <a:cubicBezTo>
                    <a:pt x="1" y="3584"/>
                    <a:pt x="449" y="4254"/>
                    <a:pt x="983" y="4254"/>
                  </a:cubicBezTo>
                  <a:cubicBezTo>
                    <a:pt x="1105" y="4254"/>
                    <a:pt x="1232" y="4219"/>
                    <a:pt x="1356" y="4138"/>
                  </a:cubicBezTo>
                  <a:cubicBezTo>
                    <a:pt x="3078" y="3509"/>
                    <a:pt x="5693" y="662"/>
                    <a:pt x="25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12" name="Google Shape;1312;p39"/>
            <p:cNvSpPr/>
            <p:nvPr/>
          </p:nvSpPr>
          <p:spPr>
            <a:xfrm>
              <a:off x="425887" y="4708968"/>
              <a:ext cx="271357" cy="170749"/>
            </a:xfrm>
            <a:custGeom>
              <a:avLst/>
              <a:gdLst/>
              <a:ahLst/>
              <a:cxnLst/>
              <a:rect l="l" t="t" r="r" b="b"/>
              <a:pathLst>
                <a:path w="6778" h="4265" extrusionOk="0">
                  <a:moveTo>
                    <a:pt x="3817" y="0"/>
                  </a:moveTo>
                  <a:cubicBezTo>
                    <a:pt x="2194" y="0"/>
                    <a:pt x="1" y="4265"/>
                    <a:pt x="2030" y="4265"/>
                  </a:cubicBezTo>
                  <a:cubicBezTo>
                    <a:pt x="2160" y="4265"/>
                    <a:pt x="2308" y="4247"/>
                    <a:pt x="2474" y="4210"/>
                  </a:cubicBezTo>
                  <a:cubicBezTo>
                    <a:pt x="3964" y="3515"/>
                    <a:pt x="6778" y="1297"/>
                    <a:pt x="4162" y="72"/>
                  </a:cubicBezTo>
                  <a:cubicBezTo>
                    <a:pt x="4052" y="23"/>
                    <a:pt x="3936" y="0"/>
                    <a:pt x="38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13" name="Google Shape;1313;p39"/>
            <p:cNvSpPr/>
            <p:nvPr/>
          </p:nvSpPr>
          <p:spPr>
            <a:xfrm>
              <a:off x="695890" y="4730787"/>
              <a:ext cx="176314" cy="155896"/>
            </a:xfrm>
            <a:custGeom>
              <a:avLst/>
              <a:gdLst/>
              <a:ahLst/>
              <a:cxnLst/>
              <a:rect l="l" t="t" r="r" b="b"/>
              <a:pathLst>
                <a:path w="4404" h="3894" extrusionOk="0">
                  <a:moveTo>
                    <a:pt x="2660" y="1"/>
                  </a:moveTo>
                  <a:cubicBezTo>
                    <a:pt x="1524" y="1"/>
                    <a:pt x="1049" y="1560"/>
                    <a:pt x="331" y="2308"/>
                  </a:cubicBezTo>
                  <a:cubicBezTo>
                    <a:pt x="0" y="2705"/>
                    <a:pt x="0" y="3301"/>
                    <a:pt x="365" y="3665"/>
                  </a:cubicBezTo>
                  <a:cubicBezTo>
                    <a:pt x="577" y="3826"/>
                    <a:pt x="795" y="3893"/>
                    <a:pt x="1015" y="3893"/>
                  </a:cubicBezTo>
                  <a:cubicBezTo>
                    <a:pt x="1925" y="3893"/>
                    <a:pt x="2875" y="2747"/>
                    <a:pt x="3675" y="2374"/>
                  </a:cubicBezTo>
                  <a:cubicBezTo>
                    <a:pt x="4403" y="1613"/>
                    <a:pt x="4072" y="355"/>
                    <a:pt x="3046" y="57"/>
                  </a:cubicBezTo>
                  <a:cubicBezTo>
                    <a:pt x="2909" y="18"/>
                    <a:pt x="2781" y="1"/>
                    <a:pt x="26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14" name="Google Shape;1314;p39"/>
            <p:cNvSpPr/>
            <p:nvPr/>
          </p:nvSpPr>
          <p:spPr>
            <a:xfrm>
              <a:off x="841661" y="4491454"/>
              <a:ext cx="210384" cy="169108"/>
            </a:xfrm>
            <a:custGeom>
              <a:avLst/>
              <a:gdLst/>
              <a:ahLst/>
              <a:cxnLst/>
              <a:rect l="l" t="t" r="r" b="b"/>
              <a:pathLst>
                <a:path w="5255" h="4224" extrusionOk="0">
                  <a:moveTo>
                    <a:pt x="3384" y="1"/>
                  </a:moveTo>
                  <a:cubicBezTo>
                    <a:pt x="3271" y="1"/>
                    <a:pt x="3158" y="14"/>
                    <a:pt x="3046" y="43"/>
                  </a:cubicBezTo>
                  <a:cubicBezTo>
                    <a:pt x="2120" y="241"/>
                    <a:pt x="1" y="3088"/>
                    <a:pt x="696" y="3916"/>
                  </a:cubicBezTo>
                  <a:cubicBezTo>
                    <a:pt x="847" y="4132"/>
                    <a:pt x="1092" y="4224"/>
                    <a:pt x="1390" y="4224"/>
                  </a:cubicBezTo>
                  <a:cubicBezTo>
                    <a:pt x="2600" y="4224"/>
                    <a:pt x="4688" y="2713"/>
                    <a:pt x="4900" y="1864"/>
                  </a:cubicBezTo>
                  <a:cubicBezTo>
                    <a:pt x="5255" y="919"/>
                    <a:pt x="4319" y="1"/>
                    <a:pt x="338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15" name="Google Shape;1315;p39"/>
            <p:cNvSpPr/>
            <p:nvPr/>
          </p:nvSpPr>
          <p:spPr>
            <a:xfrm>
              <a:off x="493107" y="4061950"/>
              <a:ext cx="201897" cy="160901"/>
            </a:xfrm>
            <a:custGeom>
              <a:avLst/>
              <a:gdLst/>
              <a:ahLst/>
              <a:cxnLst/>
              <a:rect l="l" t="t" r="r" b="b"/>
              <a:pathLst>
                <a:path w="5043" h="4019" extrusionOk="0">
                  <a:moveTo>
                    <a:pt x="3310" y="1"/>
                  </a:moveTo>
                  <a:cubicBezTo>
                    <a:pt x="3094" y="1"/>
                    <a:pt x="2869" y="55"/>
                    <a:pt x="2649" y="177"/>
                  </a:cubicBezTo>
                  <a:cubicBezTo>
                    <a:pt x="1921" y="641"/>
                    <a:pt x="0" y="3190"/>
                    <a:pt x="1126" y="3852"/>
                  </a:cubicBezTo>
                  <a:cubicBezTo>
                    <a:pt x="1263" y="3968"/>
                    <a:pt x="1429" y="4019"/>
                    <a:pt x="1613" y="4019"/>
                  </a:cubicBezTo>
                  <a:cubicBezTo>
                    <a:pt x="2583" y="4019"/>
                    <a:pt x="4057" y="2616"/>
                    <a:pt x="4503" y="2031"/>
                  </a:cubicBezTo>
                  <a:cubicBezTo>
                    <a:pt x="5042" y="1060"/>
                    <a:pt x="4262" y="1"/>
                    <a:pt x="331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16" name="Google Shape;1316;p39"/>
            <p:cNvSpPr/>
            <p:nvPr/>
          </p:nvSpPr>
          <p:spPr>
            <a:xfrm>
              <a:off x="190435" y="4239909"/>
              <a:ext cx="207261" cy="164544"/>
            </a:xfrm>
            <a:custGeom>
              <a:avLst/>
              <a:gdLst/>
              <a:ahLst/>
              <a:cxnLst/>
              <a:rect l="l" t="t" r="r" b="b"/>
              <a:pathLst>
                <a:path w="5177" h="4110" extrusionOk="0">
                  <a:moveTo>
                    <a:pt x="2720" y="0"/>
                  </a:moveTo>
                  <a:cubicBezTo>
                    <a:pt x="1539" y="0"/>
                    <a:pt x="892" y="1835"/>
                    <a:pt x="377" y="2784"/>
                  </a:cubicBezTo>
                  <a:cubicBezTo>
                    <a:pt x="0" y="3348"/>
                    <a:pt x="563" y="4109"/>
                    <a:pt x="1160" y="4109"/>
                  </a:cubicBezTo>
                  <a:cubicBezTo>
                    <a:pt x="1298" y="4109"/>
                    <a:pt x="1438" y="4069"/>
                    <a:pt x="1569" y="3975"/>
                  </a:cubicBezTo>
                  <a:cubicBezTo>
                    <a:pt x="2827" y="3313"/>
                    <a:pt x="5177" y="1791"/>
                    <a:pt x="3588" y="301"/>
                  </a:cubicBezTo>
                  <a:cubicBezTo>
                    <a:pt x="3269" y="90"/>
                    <a:pt x="2981" y="0"/>
                    <a:pt x="272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17" name="Google Shape;1317;p39"/>
            <p:cNvSpPr/>
            <p:nvPr/>
          </p:nvSpPr>
          <p:spPr>
            <a:xfrm>
              <a:off x="145875" y="4544821"/>
              <a:ext cx="216069" cy="175313"/>
            </a:xfrm>
            <a:custGeom>
              <a:avLst/>
              <a:gdLst/>
              <a:ahLst/>
              <a:cxnLst/>
              <a:rect l="l" t="t" r="r" b="b"/>
              <a:pathLst>
                <a:path w="5397" h="4379" extrusionOk="0">
                  <a:moveTo>
                    <a:pt x="2835" y="1"/>
                  </a:moveTo>
                  <a:cubicBezTo>
                    <a:pt x="1645" y="1"/>
                    <a:pt x="1016" y="1853"/>
                    <a:pt x="364" y="2749"/>
                  </a:cubicBezTo>
                  <a:cubicBezTo>
                    <a:pt x="0" y="3146"/>
                    <a:pt x="0" y="3709"/>
                    <a:pt x="364" y="4106"/>
                  </a:cubicBezTo>
                  <a:cubicBezTo>
                    <a:pt x="546" y="4288"/>
                    <a:pt x="786" y="4379"/>
                    <a:pt x="1026" y="4379"/>
                  </a:cubicBezTo>
                  <a:cubicBezTo>
                    <a:pt x="1266" y="4379"/>
                    <a:pt x="1506" y="4288"/>
                    <a:pt x="1689" y="4106"/>
                  </a:cubicBezTo>
                  <a:cubicBezTo>
                    <a:pt x="2880" y="3311"/>
                    <a:pt x="5396" y="1855"/>
                    <a:pt x="3708" y="299"/>
                  </a:cubicBezTo>
                  <a:cubicBezTo>
                    <a:pt x="3386" y="90"/>
                    <a:pt x="3097" y="1"/>
                    <a:pt x="283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18" name="Google Shape;1318;p39"/>
            <p:cNvSpPr/>
            <p:nvPr/>
          </p:nvSpPr>
          <p:spPr>
            <a:xfrm>
              <a:off x="200204" y="4781272"/>
              <a:ext cx="219272" cy="176474"/>
            </a:xfrm>
            <a:custGeom>
              <a:avLst/>
              <a:gdLst/>
              <a:ahLst/>
              <a:cxnLst/>
              <a:rect l="l" t="t" r="r" b="b"/>
              <a:pathLst>
                <a:path w="5477" h="4408" extrusionOk="0">
                  <a:moveTo>
                    <a:pt x="3281" y="1"/>
                  </a:moveTo>
                  <a:cubicBezTo>
                    <a:pt x="2854" y="1"/>
                    <a:pt x="2424" y="207"/>
                    <a:pt x="2119" y="716"/>
                  </a:cubicBezTo>
                  <a:cubicBezTo>
                    <a:pt x="1821" y="1808"/>
                    <a:pt x="0" y="3265"/>
                    <a:pt x="994" y="4291"/>
                  </a:cubicBezTo>
                  <a:cubicBezTo>
                    <a:pt x="1164" y="4372"/>
                    <a:pt x="1333" y="4408"/>
                    <a:pt x="1500" y="4408"/>
                  </a:cubicBezTo>
                  <a:cubicBezTo>
                    <a:pt x="2563" y="4408"/>
                    <a:pt x="3545" y="2957"/>
                    <a:pt x="4403" y="2470"/>
                  </a:cubicBezTo>
                  <a:cubicBezTo>
                    <a:pt x="5477" y="1373"/>
                    <a:pt x="4384" y="1"/>
                    <a:pt x="328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ackground 2">
  <p:cSld name="CUSTOM_7_1_1">
    <p:spTree>
      <p:nvGrpSpPr>
        <p:cNvPr id="1" name="Shape 1361"/>
        <p:cNvGrpSpPr/>
        <p:nvPr/>
      </p:nvGrpSpPr>
      <p:grpSpPr>
        <a:xfrm>
          <a:off x="0" y="0"/>
          <a:ext cx="0" cy="0"/>
          <a:chOff x="0" y="0"/>
          <a:chExt cx="0" cy="0"/>
        </a:xfrm>
      </p:grpSpPr>
      <p:grpSp>
        <p:nvGrpSpPr>
          <p:cNvPr id="1362" name="Google Shape;1362;p41"/>
          <p:cNvGrpSpPr/>
          <p:nvPr/>
        </p:nvGrpSpPr>
        <p:grpSpPr>
          <a:xfrm>
            <a:off x="7907453" y="-1224901"/>
            <a:ext cx="5308789" cy="3398521"/>
            <a:chOff x="5945298" y="-918676"/>
            <a:chExt cx="3991466" cy="2548891"/>
          </a:xfrm>
        </p:grpSpPr>
        <p:sp>
          <p:nvSpPr>
            <p:cNvPr id="1363" name="Google Shape;1363;p41"/>
            <p:cNvSpPr/>
            <p:nvPr/>
          </p:nvSpPr>
          <p:spPr>
            <a:xfrm rot="2146490">
              <a:off x="7507118" y="-431650"/>
              <a:ext cx="2174457" cy="1574840"/>
            </a:xfrm>
            <a:custGeom>
              <a:avLst/>
              <a:gdLst/>
              <a:ahLst/>
              <a:cxnLst/>
              <a:rect l="l" t="t" r="r" b="b"/>
              <a:pathLst>
                <a:path w="79005" h="57219" extrusionOk="0">
                  <a:moveTo>
                    <a:pt x="40669" y="1"/>
                  </a:moveTo>
                  <a:cubicBezTo>
                    <a:pt x="39004" y="1"/>
                    <a:pt x="37339" y="81"/>
                    <a:pt x="35687" y="211"/>
                  </a:cubicBezTo>
                  <a:cubicBezTo>
                    <a:pt x="26451" y="939"/>
                    <a:pt x="17513" y="3554"/>
                    <a:pt x="11058" y="10572"/>
                  </a:cubicBezTo>
                  <a:cubicBezTo>
                    <a:pt x="4801" y="17392"/>
                    <a:pt x="1358" y="26264"/>
                    <a:pt x="498" y="35434"/>
                  </a:cubicBezTo>
                  <a:cubicBezTo>
                    <a:pt x="1" y="40565"/>
                    <a:pt x="365" y="46325"/>
                    <a:pt x="3543" y="50595"/>
                  </a:cubicBezTo>
                  <a:lnTo>
                    <a:pt x="3642" y="50728"/>
                  </a:lnTo>
                  <a:cubicBezTo>
                    <a:pt x="5099" y="53641"/>
                    <a:pt x="7681" y="55793"/>
                    <a:pt x="10760" y="56753"/>
                  </a:cubicBezTo>
                  <a:cubicBezTo>
                    <a:pt x="11796" y="57077"/>
                    <a:pt x="12845" y="57219"/>
                    <a:pt x="13893" y="57219"/>
                  </a:cubicBezTo>
                  <a:cubicBezTo>
                    <a:pt x="17668" y="57219"/>
                    <a:pt x="21437" y="55374"/>
                    <a:pt x="24597" y="53508"/>
                  </a:cubicBezTo>
                  <a:cubicBezTo>
                    <a:pt x="28669" y="51125"/>
                    <a:pt x="32410" y="48179"/>
                    <a:pt x="36548" y="45961"/>
                  </a:cubicBezTo>
                  <a:cubicBezTo>
                    <a:pt x="40085" y="43996"/>
                    <a:pt x="44051" y="42983"/>
                    <a:pt x="48082" y="42983"/>
                  </a:cubicBezTo>
                  <a:cubicBezTo>
                    <a:pt x="48804" y="42983"/>
                    <a:pt x="49529" y="43015"/>
                    <a:pt x="50253" y="43081"/>
                  </a:cubicBezTo>
                  <a:cubicBezTo>
                    <a:pt x="55053" y="43577"/>
                    <a:pt x="59357" y="46192"/>
                    <a:pt x="64223" y="46391"/>
                  </a:cubicBezTo>
                  <a:cubicBezTo>
                    <a:pt x="64397" y="46398"/>
                    <a:pt x="64570" y="46402"/>
                    <a:pt x="64742" y="46402"/>
                  </a:cubicBezTo>
                  <a:cubicBezTo>
                    <a:pt x="73201" y="46402"/>
                    <a:pt x="79005" y="37721"/>
                    <a:pt x="78226" y="29740"/>
                  </a:cubicBezTo>
                  <a:cubicBezTo>
                    <a:pt x="77332" y="20371"/>
                    <a:pt x="70314" y="12691"/>
                    <a:pt x="63064" y="7361"/>
                  </a:cubicBezTo>
                  <a:cubicBezTo>
                    <a:pt x="59390" y="4647"/>
                    <a:pt x="55252" y="2594"/>
                    <a:pt x="50849" y="1303"/>
                  </a:cubicBezTo>
                  <a:cubicBezTo>
                    <a:pt x="47547" y="344"/>
                    <a:pt x="44110" y="1"/>
                    <a:pt x="4066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64" name="Google Shape;1364;p41"/>
            <p:cNvSpPr/>
            <p:nvPr/>
          </p:nvSpPr>
          <p:spPr>
            <a:xfrm>
              <a:off x="5945298" y="-371025"/>
              <a:ext cx="1789550" cy="816050"/>
            </a:xfrm>
            <a:custGeom>
              <a:avLst/>
              <a:gdLst/>
              <a:ahLst/>
              <a:cxnLst/>
              <a:rect l="l" t="t" r="r" b="b"/>
              <a:pathLst>
                <a:path w="71582" h="32642" extrusionOk="0">
                  <a:moveTo>
                    <a:pt x="2623" y="0"/>
                  </a:moveTo>
                  <a:cubicBezTo>
                    <a:pt x="-1218" y="767"/>
                    <a:pt x="-449" y="9732"/>
                    <a:pt x="2910" y="11748"/>
                  </a:cubicBezTo>
                  <a:cubicBezTo>
                    <a:pt x="13475" y="18089"/>
                    <a:pt x="39656" y="20500"/>
                    <a:pt x="34143" y="31520"/>
                  </a:cubicBezTo>
                  <a:cubicBezTo>
                    <a:pt x="33245" y="33316"/>
                    <a:pt x="29546" y="32653"/>
                    <a:pt x="28126" y="31233"/>
                  </a:cubicBezTo>
                  <a:cubicBezTo>
                    <a:pt x="26373" y="29479"/>
                    <a:pt x="27756" y="24783"/>
                    <a:pt x="30131" y="24070"/>
                  </a:cubicBezTo>
                  <a:cubicBezTo>
                    <a:pt x="42299" y="20419"/>
                    <a:pt x="58320" y="31717"/>
                    <a:pt x="68242" y="23783"/>
                  </a:cubicBezTo>
                  <a:cubicBezTo>
                    <a:pt x="72584" y="20310"/>
                    <a:pt x="72161" y="12138"/>
                    <a:pt x="69675" y="7164"/>
                  </a:cubicBezTo>
                  <a:cubicBezTo>
                    <a:pt x="68165" y="4143"/>
                    <a:pt x="63995" y="3362"/>
                    <a:pt x="60792" y="2292"/>
                  </a:cubicBezTo>
                </a:path>
              </a:pathLst>
            </a:custGeom>
            <a:noFill/>
            <a:ln w="9525" cap="flat" cmpd="sng">
              <a:solidFill>
                <a:schemeClr val="dk1"/>
              </a:solidFill>
              <a:prstDash val="solid"/>
              <a:round/>
              <a:headEnd type="none" w="med" len="med"/>
              <a:tailEnd type="none" w="med" len="med"/>
            </a:ln>
          </p:spPr>
        </p:sp>
      </p:grpSp>
      <p:sp>
        <p:nvSpPr>
          <p:cNvPr id="1365" name="Google Shape;1365;p41"/>
          <p:cNvSpPr/>
          <p:nvPr/>
        </p:nvSpPr>
        <p:spPr>
          <a:xfrm rot="-7857179">
            <a:off x="-973482" y="2669977"/>
            <a:ext cx="1566529" cy="1330721"/>
          </a:xfrm>
          <a:custGeom>
            <a:avLst/>
            <a:gdLst/>
            <a:ahLst/>
            <a:cxnLst/>
            <a:rect l="l" t="t" r="r" b="b"/>
            <a:pathLst>
              <a:path w="73062" h="62218" extrusionOk="0">
                <a:moveTo>
                  <a:pt x="19827" y="1"/>
                </a:moveTo>
                <a:cubicBezTo>
                  <a:pt x="17199" y="1"/>
                  <a:pt x="14548" y="697"/>
                  <a:pt x="12183" y="1797"/>
                </a:cubicBezTo>
                <a:cubicBezTo>
                  <a:pt x="8210" y="3651"/>
                  <a:pt x="4271" y="6895"/>
                  <a:pt x="2318" y="10900"/>
                </a:cubicBezTo>
                <a:cubicBezTo>
                  <a:pt x="0" y="15667"/>
                  <a:pt x="1358" y="20732"/>
                  <a:pt x="4502" y="24771"/>
                </a:cubicBezTo>
                <a:cubicBezTo>
                  <a:pt x="5793" y="26294"/>
                  <a:pt x="7217" y="27717"/>
                  <a:pt x="8773" y="28975"/>
                </a:cubicBezTo>
                <a:cubicBezTo>
                  <a:pt x="11421" y="31293"/>
                  <a:pt x="12679" y="34802"/>
                  <a:pt x="12116" y="38278"/>
                </a:cubicBezTo>
                <a:lnTo>
                  <a:pt x="12116" y="38311"/>
                </a:lnTo>
                <a:cubicBezTo>
                  <a:pt x="11521" y="41952"/>
                  <a:pt x="10825" y="45660"/>
                  <a:pt x="11620" y="49335"/>
                </a:cubicBezTo>
                <a:cubicBezTo>
                  <a:pt x="13441" y="58173"/>
                  <a:pt x="23670" y="60789"/>
                  <a:pt x="31350" y="61749"/>
                </a:cubicBezTo>
                <a:cubicBezTo>
                  <a:pt x="33812" y="62057"/>
                  <a:pt x="36336" y="62217"/>
                  <a:pt x="38878" y="62217"/>
                </a:cubicBezTo>
                <a:cubicBezTo>
                  <a:pt x="46146" y="62217"/>
                  <a:pt x="53560" y="60910"/>
                  <a:pt x="60084" y="58041"/>
                </a:cubicBezTo>
                <a:cubicBezTo>
                  <a:pt x="68923" y="54168"/>
                  <a:pt x="73061" y="44601"/>
                  <a:pt x="72763" y="35331"/>
                </a:cubicBezTo>
                <a:cubicBezTo>
                  <a:pt x="72631" y="30697"/>
                  <a:pt x="71141" y="26228"/>
                  <a:pt x="68062" y="22719"/>
                </a:cubicBezTo>
                <a:cubicBezTo>
                  <a:pt x="64984" y="19210"/>
                  <a:pt x="60746" y="18051"/>
                  <a:pt x="56310" y="17223"/>
                </a:cubicBezTo>
                <a:cubicBezTo>
                  <a:pt x="51841" y="16396"/>
                  <a:pt x="47306" y="15701"/>
                  <a:pt x="42870" y="14674"/>
                </a:cubicBezTo>
                <a:cubicBezTo>
                  <a:pt x="39129" y="13781"/>
                  <a:pt x="35852" y="12489"/>
                  <a:pt x="33502" y="9345"/>
                </a:cubicBezTo>
                <a:cubicBezTo>
                  <a:pt x="30886" y="5902"/>
                  <a:pt x="28668" y="2426"/>
                  <a:pt x="24431" y="804"/>
                </a:cubicBezTo>
                <a:cubicBezTo>
                  <a:pt x="22948" y="248"/>
                  <a:pt x="21392" y="1"/>
                  <a:pt x="19827" y="1"/>
                </a:cubicBezTo>
                <a:close/>
              </a:path>
            </a:pathLst>
          </a:custGeom>
          <a:solidFill>
            <a:schemeClr val="dk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1366" name="Google Shape;1366;p41"/>
          <p:cNvGrpSpPr/>
          <p:nvPr/>
        </p:nvGrpSpPr>
        <p:grpSpPr>
          <a:xfrm>
            <a:off x="-1677684" y="4819251"/>
            <a:ext cx="3165839" cy="3064189"/>
            <a:chOff x="-1261384" y="3614438"/>
            <a:chExt cx="2380268" cy="2298142"/>
          </a:xfrm>
        </p:grpSpPr>
        <p:sp>
          <p:nvSpPr>
            <p:cNvPr id="1367" name="Google Shape;1367;p41"/>
            <p:cNvSpPr/>
            <p:nvPr/>
          </p:nvSpPr>
          <p:spPr>
            <a:xfrm rot="1974111">
              <a:off x="-983635" y="3985788"/>
              <a:ext cx="1826545" cy="1555446"/>
            </a:xfrm>
            <a:custGeom>
              <a:avLst/>
              <a:gdLst/>
              <a:ahLst/>
              <a:cxnLst/>
              <a:rect l="l" t="t" r="r" b="b"/>
              <a:pathLst>
                <a:path w="73062" h="62218" extrusionOk="0">
                  <a:moveTo>
                    <a:pt x="19827" y="1"/>
                  </a:moveTo>
                  <a:cubicBezTo>
                    <a:pt x="17199" y="1"/>
                    <a:pt x="14548" y="697"/>
                    <a:pt x="12183" y="1797"/>
                  </a:cubicBezTo>
                  <a:cubicBezTo>
                    <a:pt x="8210" y="3651"/>
                    <a:pt x="4271" y="6895"/>
                    <a:pt x="2318" y="10900"/>
                  </a:cubicBezTo>
                  <a:cubicBezTo>
                    <a:pt x="0" y="15667"/>
                    <a:pt x="1358" y="20732"/>
                    <a:pt x="4502" y="24771"/>
                  </a:cubicBezTo>
                  <a:cubicBezTo>
                    <a:pt x="5793" y="26294"/>
                    <a:pt x="7217" y="27717"/>
                    <a:pt x="8773" y="28975"/>
                  </a:cubicBezTo>
                  <a:cubicBezTo>
                    <a:pt x="11421" y="31293"/>
                    <a:pt x="12679" y="34802"/>
                    <a:pt x="12116" y="38278"/>
                  </a:cubicBezTo>
                  <a:lnTo>
                    <a:pt x="12116" y="38311"/>
                  </a:lnTo>
                  <a:cubicBezTo>
                    <a:pt x="11521" y="41952"/>
                    <a:pt x="10825" y="45660"/>
                    <a:pt x="11620" y="49335"/>
                  </a:cubicBezTo>
                  <a:cubicBezTo>
                    <a:pt x="13441" y="58173"/>
                    <a:pt x="23670" y="60789"/>
                    <a:pt x="31350" y="61749"/>
                  </a:cubicBezTo>
                  <a:cubicBezTo>
                    <a:pt x="33812" y="62057"/>
                    <a:pt x="36336" y="62217"/>
                    <a:pt x="38878" y="62217"/>
                  </a:cubicBezTo>
                  <a:cubicBezTo>
                    <a:pt x="46146" y="62217"/>
                    <a:pt x="53560" y="60910"/>
                    <a:pt x="60084" y="58041"/>
                  </a:cubicBezTo>
                  <a:cubicBezTo>
                    <a:pt x="68923" y="54168"/>
                    <a:pt x="73061" y="44601"/>
                    <a:pt x="72763" y="35331"/>
                  </a:cubicBezTo>
                  <a:cubicBezTo>
                    <a:pt x="72631" y="30697"/>
                    <a:pt x="71141" y="26228"/>
                    <a:pt x="68062" y="22719"/>
                  </a:cubicBezTo>
                  <a:cubicBezTo>
                    <a:pt x="64984" y="19210"/>
                    <a:pt x="60746" y="18051"/>
                    <a:pt x="56310" y="17223"/>
                  </a:cubicBezTo>
                  <a:cubicBezTo>
                    <a:pt x="51841" y="16396"/>
                    <a:pt x="47306" y="15701"/>
                    <a:pt x="42870" y="14674"/>
                  </a:cubicBezTo>
                  <a:cubicBezTo>
                    <a:pt x="39129" y="13781"/>
                    <a:pt x="35852" y="12489"/>
                    <a:pt x="33502" y="9345"/>
                  </a:cubicBezTo>
                  <a:cubicBezTo>
                    <a:pt x="30886" y="5902"/>
                    <a:pt x="28668" y="2426"/>
                    <a:pt x="24431" y="804"/>
                  </a:cubicBezTo>
                  <a:cubicBezTo>
                    <a:pt x="22948" y="248"/>
                    <a:pt x="21392" y="1"/>
                    <a:pt x="198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68" name="Google Shape;1368;p41"/>
            <p:cNvSpPr/>
            <p:nvPr/>
          </p:nvSpPr>
          <p:spPr>
            <a:xfrm rot="-10159632" flipH="1">
              <a:off x="-1234858" y="3761863"/>
              <a:ext cx="1633074" cy="439000"/>
            </a:xfrm>
            <a:custGeom>
              <a:avLst/>
              <a:gdLst/>
              <a:ahLst/>
              <a:cxnLst/>
              <a:rect l="l" t="t" r="r" b="b"/>
              <a:pathLst>
                <a:path w="65323" h="17560" extrusionOk="0">
                  <a:moveTo>
                    <a:pt x="44310" y="1"/>
                  </a:moveTo>
                  <a:cubicBezTo>
                    <a:pt x="38850" y="1"/>
                    <a:pt x="33903" y="4927"/>
                    <a:pt x="28851" y="4927"/>
                  </a:cubicBezTo>
                  <a:cubicBezTo>
                    <a:pt x="28451" y="4927"/>
                    <a:pt x="28050" y="4896"/>
                    <a:pt x="27649" y="4829"/>
                  </a:cubicBezTo>
                  <a:cubicBezTo>
                    <a:pt x="27549" y="4796"/>
                    <a:pt x="27483" y="4796"/>
                    <a:pt x="27417" y="4763"/>
                  </a:cubicBezTo>
                  <a:cubicBezTo>
                    <a:pt x="25629" y="3935"/>
                    <a:pt x="24471" y="2082"/>
                    <a:pt x="22716" y="1188"/>
                  </a:cubicBezTo>
                  <a:lnTo>
                    <a:pt x="22617" y="1122"/>
                  </a:lnTo>
                  <a:cubicBezTo>
                    <a:pt x="21498" y="696"/>
                    <a:pt x="20414" y="504"/>
                    <a:pt x="19362" y="504"/>
                  </a:cubicBezTo>
                  <a:cubicBezTo>
                    <a:pt x="12074" y="504"/>
                    <a:pt x="6314" y="9693"/>
                    <a:pt x="934" y="13800"/>
                  </a:cubicBezTo>
                  <a:cubicBezTo>
                    <a:pt x="1" y="14627"/>
                    <a:pt x="785" y="15861"/>
                    <a:pt x="1783" y="15861"/>
                  </a:cubicBezTo>
                  <a:cubicBezTo>
                    <a:pt x="2024" y="15861"/>
                    <a:pt x="2278" y="15789"/>
                    <a:pt x="2523" y="15621"/>
                  </a:cubicBezTo>
                  <a:cubicBezTo>
                    <a:pt x="5436" y="13536"/>
                    <a:pt x="8614" y="11814"/>
                    <a:pt x="11560" y="9729"/>
                  </a:cubicBezTo>
                  <a:cubicBezTo>
                    <a:pt x="13579" y="8338"/>
                    <a:pt x="16294" y="5491"/>
                    <a:pt x="19009" y="5491"/>
                  </a:cubicBezTo>
                  <a:cubicBezTo>
                    <a:pt x="20167" y="5491"/>
                    <a:pt x="20829" y="6253"/>
                    <a:pt x="21558" y="7014"/>
                  </a:cubicBezTo>
                  <a:cubicBezTo>
                    <a:pt x="21591" y="7047"/>
                    <a:pt x="21591" y="7047"/>
                    <a:pt x="21624" y="7080"/>
                  </a:cubicBezTo>
                  <a:cubicBezTo>
                    <a:pt x="23800" y="9982"/>
                    <a:pt x="26517" y="11014"/>
                    <a:pt x="29404" y="11014"/>
                  </a:cubicBezTo>
                  <a:cubicBezTo>
                    <a:pt x="33367" y="11014"/>
                    <a:pt x="37649" y="9069"/>
                    <a:pt x="41288" y="7345"/>
                  </a:cubicBezTo>
                  <a:cubicBezTo>
                    <a:pt x="42170" y="6927"/>
                    <a:pt x="42962" y="6749"/>
                    <a:pt x="43689" y="6749"/>
                  </a:cubicBezTo>
                  <a:cubicBezTo>
                    <a:pt x="47736" y="6749"/>
                    <a:pt x="49785" y="12267"/>
                    <a:pt x="54331" y="12576"/>
                  </a:cubicBezTo>
                  <a:cubicBezTo>
                    <a:pt x="57244" y="12708"/>
                    <a:pt x="59495" y="14463"/>
                    <a:pt x="61117" y="16780"/>
                  </a:cubicBezTo>
                  <a:cubicBezTo>
                    <a:pt x="61513" y="17331"/>
                    <a:pt x="62014" y="17559"/>
                    <a:pt x="62512" y="17559"/>
                  </a:cubicBezTo>
                  <a:cubicBezTo>
                    <a:pt x="63930" y="17559"/>
                    <a:pt x="65323" y="15708"/>
                    <a:pt x="64196" y="14165"/>
                  </a:cubicBezTo>
                  <a:cubicBezTo>
                    <a:pt x="59727" y="7345"/>
                    <a:pt x="58866" y="9464"/>
                    <a:pt x="53768" y="5889"/>
                  </a:cubicBezTo>
                  <a:cubicBezTo>
                    <a:pt x="53702" y="5822"/>
                    <a:pt x="53635" y="5789"/>
                    <a:pt x="53569" y="5690"/>
                  </a:cubicBezTo>
                  <a:cubicBezTo>
                    <a:pt x="50275" y="1400"/>
                    <a:pt x="47220" y="1"/>
                    <a:pt x="4431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1369" name="Google Shape;1369;p41"/>
          <p:cNvGrpSpPr/>
          <p:nvPr/>
        </p:nvGrpSpPr>
        <p:grpSpPr>
          <a:xfrm>
            <a:off x="-1614068" y="-1188266"/>
            <a:ext cx="2945801" cy="2819619"/>
            <a:chOff x="-1213553" y="-891199"/>
            <a:chExt cx="2214830" cy="2114714"/>
          </a:xfrm>
        </p:grpSpPr>
        <p:sp>
          <p:nvSpPr>
            <p:cNvPr id="1370" name="Google Shape;1370;p41"/>
            <p:cNvSpPr/>
            <p:nvPr/>
          </p:nvSpPr>
          <p:spPr>
            <a:xfrm rot="6133608">
              <a:off x="-865656" y="-611633"/>
              <a:ext cx="1826705" cy="1555582"/>
            </a:xfrm>
            <a:custGeom>
              <a:avLst/>
              <a:gdLst/>
              <a:ahLst/>
              <a:cxnLst/>
              <a:rect l="l" t="t" r="r" b="b"/>
              <a:pathLst>
                <a:path w="73062" h="62218" extrusionOk="0">
                  <a:moveTo>
                    <a:pt x="19827" y="1"/>
                  </a:moveTo>
                  <a:cubicBezTo>
                    <a:pt x="17199" y="1"/>
                    <a:pt x="14548" y="697"/>
                    <a:pt x="12183" y="1797"/>
                  </a:cubicBezTo>
                  <a:cubicBezTo>
                    <a:pt x="8210" y="3651"/>
                    <a:pt x="4271" y="6895"/>
                    <a:pt x="2318" y="10900"/>
                  </a:cubicBezTo>
                  <a:cubicBezTo>
                    <a:pt x="0" y="15667"/>
                    <a:pt x="1358" y="20732"/>
                    <a:pt x="4502" y="24771"/>
                  </a:cubicBezTo>
                  <a:cubicBezTo>
                    <a:pt x="5793" y="26294"/>
                    <a:pt x="7217" y="27717"/>
                    <a:pt x="8773" y="28975"/>
                  </a:cubicBezTo>
                  <a:cubicBezTo>
                    <a:pt x="11421" y="31293"/>
                    <a:pt x="12679" y="34802"/>
                    <a:pt x="12116" y="38278"/>
                  </a:cubicBezTo>
                  <a:lnTo>
                    <a:pt x="12116" y="38311"/>
                  </a:lnTo>
                  <a:cubicBezTo>
                    <a:pt x="11521" y="41952"/>
                    <a:pt x="10825" y="45660"/>
                    <a:pt x="11620" y="49335"/>
                  </a:cubicBezTo>
                  <a:cubicBezTo>
                    <a:pt x="13441" y="58173"/>
                    <a:pt x="23670" y="60789"/>
                    <a:pt x="31350" y="61749"/>
                  </a:cubicBezTo>
                  <a:cubicBezTo>
                    <a:pt x="33812" y="62057"/>
                    <a:pt x="36336" y="62217"/>
                    <a:pt x="38878" y="62217"/>
                  </a:cubicBezTo>
                  <a:cubicBezTo>
                    <a:pt x="46146" y="62217"/>
                    <a:pt x="53560" y="60910"/>
                    <a:pt x="60084" y="58041"/>
                  </a:cubicBezTo>
                  <a:cubicBezTo>
                    <a:pt x="68923" y="54168"/>
                    <a:pt x="73061" y="44601"/>
                    <a:pt x="72763" y="35331"/>
                  </a:cubicBezTo>
                  <a:cubicBezTo>
                    <a:pt x="72631" y="30697"/>
                    <a:pt x="71141" y="26228"/>
                    <a:pt x="68062" y="22719"/>
                  </a:cubicBezTo>
                  <a:cubicBezTo>
                    <a:pt x="64984" y="19210"/>
                    <a:pt x="60746" y="18051"/>
                    <a:pt x="56310" y="17223"/>
                  </a:cubicBezTo>
                  <a:cubicBezTo>
                    <a:pt x="51841" y="16396"/>
                    <a:pt x="47306" y="15701"/>
                    <a:pt x="42870" y="14674"/>
                  </a:cubicBezTo>
                  <a:cubicBezTo>
                    <a:pt x="39129" y="13781"/>
                    <a:pt x="35852" y="12489"/>
                    <a:pt x="33502" y="9345"/>
                  </a:cubicBezTo>
                  <a:cubicBezTo>
                    <a:pt x="30886" y="5902"/>
                    <a:pt x="28668" y="2426"/>
                    <a:pt x="24431" y="804"/>
                  </a:cubicBezTo>
                  <a:cubicBezTo>
                    <a:pt x="22948" y="248"/>
                    <a:pt x="21392" y="1"/>
                    <a:pt x="198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71" name="Google Shape;1371;p41"/>
            <p:cNvSpPr/>
            <p:nvPr/>
          </p:nvSpPr>
          <p:spPr>
            <a:xfrm rot="-10225591">
              <a:off x="-1183090" y="144915"/>
              <a:ext cx="1785893" cy="515887"/>
            </a:xfrm>
            <a:custGeom>
              <a:avLst/>
              <a:gdLst/>
              <a:ahLst/>
              <a:cxnLst/>
              <a:rect l="l" t="t" r="r" b="b"/>
              <a:pathLst>
                <a:path w="71441" h="20637" extrusionOk="0">
                  <a:moveTo>
                    <a:pt x="53643" y="0"/>
                  </a:moveTo>
                  <a:cubicBezTo>
                    <a:pt x="47909" y="0"/>
                    <a:pt x="42415" y="2476"/>
                    <a:pt x="35690" y="7061"/>
                  </a:cubicBezTo>
                  <a:cubicBezTo>
                    <a:pt x="33480" y="8421"/>
                    <a:pt x="31150" y="8769"/>
                    <a:pt x="28766" y="8769"/>
                  </a:cubicBezTo>
                  <a:cubicBezTo>
                    <a:pt x="26281" y="8769"/>
                    <a:pt x="23738" y="8391"/>
                    <a:pt x="21210" y="8391"/>
                  </a:cubicBezTo>
                  <a:cubicBezTo>
                    <a:pt x="20028" y="8391"/>
                    <a:pt x="18849" y="8474"/>
                    <a:pt x="17682" y="8716"/>
                  </a:cubicBezTo>
                  <a:cubicBezTo>
                    <a:pt x="11359" y="9478"/>
                    <a:pt x="7453" y="15469"/>
                    <a:pt x="1792" y="17389"/>
                  </a:cubicBezTo>
                  <a:cubicBezTo>
                    <a:pt x="1" y="17715"/>
                    <a:pt x="356" y="20636"/>
                    <a:pt x="2133" y="20636"/>
                  </a:cubicBezTo>
                  <a:cubicBezTo>
                    <a:pt x="2162" y="20636"/>
                    <a:pt x="2192" y="20635"/>
                    <a:pt x="2222" y="20634"/>
                  </a:cubicBezTo>
                  <a:cubicBezTo>
                    <a:pt x="8181" y="20601"/>
                    <a:pt x="12385" y="15933"/>
                    <a:pt x="17814" y="14278"/>
                  </a:cubicBezTo>
                  <a:cubicBezTo>
                    <a:pt x="19064" y="13913"/>
                    <a:pt x="20299" y="13789"/>
                    <a:pt x="21534" y="13789"/>
                  </a:cubicBezTo>
                  <a:cubicBezTo>
                    <a:pt x="23440" y="13789"/>
                    <a:pt x="25347" y="14084"/>
                    <a:pt x="27315" y="14245"/>
                  </a:cubicBezTo>
                  <a:cubicBezTo>
                    <a:pt x="28030" y="14357"/>
                    <a:pt x="28727" y="14410"/>
                    <a:pt x="29409" y="14410"/>
                  </a:cubicBezTo>
                  <a:cubicBezTo>
                    <a:pt x="36934" y="14410"/>
                    <a:pt x="42574" y="8019"/>
                    <a:pt x="49495" y="5803"/>
                  </a:cubicBezTo>
                  <a:cubicBezTo>
                    <a:pt x="50646" y="5471"/>
                    <a:pt x="51779" y="5327"/>
                    <a:pt x="52897" y="5327"/>
                  </a:cubicBezTo>
                  <a:cubicBezTo>
                    <a:pt x="58013" y="5327"/>
                    <a:pt x="62803" y="8346"/>
                    <a:pt x="67504" y="10140"/>
                  </a:cubicBezTo>
                  <a:cubicBezTo>
                    <a:pt x="67819" y="10246"/>
                    <a:pt x="68115" y="10295"/>
                    <a:pt x="68390" y="10295"/>
                  </a:cubicBezTo>
                  <a:cubicBezTo>
                    <a:pt x="70673" y="10295"/>
                    <a:pt x="71440" y="6920"/>
                    <a:pt x="69490" y="5472"/>
                  </a:cubicBezTo>
                  <a:cubicBezTo>
                    <a:pt x="63456" y="1752"/>
                    <a:pt x="58465" y="0"/>
                    <a:pt x="5364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1372" name="Google Shape;1372;p41"/>
          <p:cNvGrpSpPr/>
          <p:nvPr/>
        </p:nvGrpSpPr>
        <p:grpSpPr>
          <a:xfrm flipH="1">
            <a:off x="10693851" y="390921"/>
            <a:ext cx="656209" cy="651495"/>
            <a:chOff x="1591470" y="2727621"/>
            <a:chExt cx="1134461" cy="1123524"/>
          </a:xfrm>
        </p:grpSpPr>
        <p:sp>
          <p:nvSpPr>
            <p:cNvPr id="1373" name="Google Shape;1373;p41"/>
            <p:cNvSpPr/>
            <p:nvPr/>
          </p:nvSpPr>
          <p:spPr>
            <a:xfrm>
              <a:off x="1697701" y="3248283"/>
              <a:ext cx="584469" cy="602862"/>
            </a:xfrm>
            <a:custGeom>
              <a:avLst/>
              <a:gdLst/>
              <a:ahLst/>
              <a:cxnLst/>
              <a:rect l="l" t="t" r="r" b="b"/>
              <a:pathLst>
                <a:path w="20560" h="21207" extrusionOk="0">
                  <a:moveTo>
                    <a:pt x="13509" y="1"/>
                  </a:moveTo>
                  <a:cubicBezTo>
                    <a:pt x="9536" y="1"/>
                    <a:pt x="5332" y="1822"/>
                    <a:pt x="3015" y="5099"/>
                  </a:cubicBezTo>
                  <a:cubicBezTo>
                    <a:pt x="1" y="9449"/>
                    <a:pt x="399" y="18728"/>
                    <a:pt x="6701" y="18728"/>
                  </a:cubicBezTo>
                  <a:cubicBezTo>
                    <a:pt x="7113" y="18728"/>
                    <a:pt x="7550" y="18689"/>
                    <a:pt x="8013" y="18606"/>
                  </a:cubicBezTo>
                  <a:cubicBezTo>
                    <a:pt x="10600" y="18763"/>
                    <a:pt x="12466" y="21206"/>
                    <a:pt x="15042" y="21206"/>
                  </a:cubicBezTo>
                  <a:cubicBezTo>
                    <a:pt x="15169" y="21206"/>
                    <a:pt x="15298" y="21200"/>
                    <a:pt x="15429" y="21188"/>
                  </a:cubicBezTo>
                  <a:cubicBezTo>
                    <a:pt x="18243" y="20923"/>
                    <a:pt x="19401" y="17877"/>
                    <a:pt x="19732" y="15461"/>
                  </a:cubicBezTo>
                  <a:cubicBezTo>
                    <a:pt x="20262" y="10263"/>
                    <a:pt x="20560" y="299"/>
                    <a:pt x="1350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74" name="Google Shape;1374;p41"/>
            <p:cNvSpPr/>
            <p:nvPr/>
          </p:nvSpPr>
          <p:spPr>
            <a:xfrm>
              <a:off x="2326610" y="3538917"/>
              <a:ext cx="399321" cy="192397"/>
            </a:xfrm>
            <a:custGeom>
              <a:avLst/>
              <a:gdLst/>
              <a:ahLst/>
              <a:cxnLst/>
              <a:rect l="l" t="t" r="r" b="b"/>
              <a:pathLst>
                <a:path w="14047" h="6768" extrusionOk="0">
                  <a:moveTo>
                    <a:pt x="10086" y="0"/>
                  </a:moveTo>
                  <a:cubicBezTo>
                    <a:pt x="10031" y="0"/>
                    <a:pt x="9977" y="2"/>
                    <a:pt x="9923" y="6"/>
                  </a:cubicBezTo>
                  <a:cubicBezTo>
                    <a:pt x="9829" y="4"/>
                    <a:pt x="9734" y="2"/>
                    <a:pt x="9637" y="2"/>
                  </a:cubicBezTo>
                  <a:cubicBezTo>
                    <a:pt x="6020" y="2"/>
                    <a:pt x="0" y="1811"/>
                    <a:pt x="323" y="6164"/>
                  </a:cubicBezTo>
                  <a:cubicBezTo>
                    <a:pt x="731" y="6598"/>
                    <a:pt x="1197" y="6767"/>
                    <a:pt x="1691" y="6767"/>
                  </a:cubicBezTo>
                  <a:cubicBezTo>
                    <a:pt x="3117" y="6767"/>
                    <a:pt x="4779" y="5356"/>
                    <a:pt x="5984" y="4839"/>
                  </a:cubicBezTo>
                  <a:cubicBezTo>
                    <a:pt x="7738" y="3979"/>
                    <a:pt x="9691" y="3681"/>
                    <a:pt x="11446" y="2886"/>
                  </a:cubicBezTo>
                  <a:cubicBezTo>
                    <a:pt x="14046" y="2019"/>
                    <a:pt x="11851" y="0"/>
                    <a:pt x="1008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75" name="Google Shape;1375;p41"/>
            <p:cNvSpPr/>
            <p:nvPr/>
          </p:nvSpPr>
          <p:spPr>
            <a:xfrm>
              <a:off x="1591470" y="2920609"/>
              <a:ext cx="156181" cy="366118"/>
            </a:xfrm>
            <a:custGeom>
              <a:avLst/>
              <a:gdLst/>
              <a:ahLst/>
              <a:cxnLst/>
              <a:rect l="l" t="t" r="r" b="b"/>
              <a:pathLst>
                <a:path w="5494" h="12879" extrusionOk="0">
                  <a:moveTo>
                    <a:pt x="1740" y="1"/>
                  </a:moveTo>
                  <a:cubicBezTo>
                    <a:pt x="1590" y="1"/>
                    <a:pt x="1440" y="56"/>
                    <a:pt x="1289" y="173"/>
                  </a:cubicBezTo>
                  <a:cubicBezTo>
                    <a:pt x="0" y="1677"/>
                    <a:pt x="2481" y="12879"/>
                    <a:pt x="4347" y="12879"/>
                  </a:cubicBezTo>
                  <a:cubicBezTo>
                    <a:pt x="4781" y="12879"/>
                    <a:pt x="5181" y="12273"/>
                    <a:pt x="5494" y="10800"/>
                  </a:cubicBezTo>
                  <a:cubicBezTo>
                    <a:pt x="5494" y="9385"/>
                    <a:pt x="3694" y="1"/>
                    <a:pt x="17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76" name="Google Shape;1376;p41"/>
            <p:cNvSpPr/>
            <p:nvPr/>
          </p:nvSpPr>
          <p:spPr>
            <a:xfrm>
              <a:off x="1824796" y="2787459"/>
              <a:ext cx="127924" cy="428488"/>
            </a:xfrm>
            <a:custGeom>
              <a:avLst/>
              <a:gdLst/>
              <a:ahLst/>
              <a:cxnLst/>
              <a:rect l="l" t="t" r="r" b="b"/>
              <a:pathLst>
                <a:path w="4500" h="15073" extrusionOk="0">
                  <a:moveTo>
                    <a:pt x="2493" y="1"/>
                  </a:moveTo>
                  <a:cubicBezTo>
                    <a:pt x="2078" y="1"/>
                    <a:pt x="1662" y="234"/>
                    <a:pt x="1490" y="719"/>
                  </a:cubicBezTo>
                  <a:cubicBezTo>
                    <a:pt x="166" y="4327"/>
                    <a:pt x="0" y="10981"/>
                    <a:pt x="728" y="14027"/>
                  </a:cubicBezTo>
                  <a:cubicBezTo>
                    <a:pt x="762" y="14159"/>
                    <a:pt x="828" y="14292"/>
                    <a:pt x="894" y="14424"/>
                  </a:cubicBezTo>
                  <a:cubicBezTo>
                    <a:pt x="1230" y="14872"/>
                    <a:pt x="1541" y="15073"/>
                    <a:pt x="1825" y="15073"/>
                  </a:cubicBezTo>
                  <a:cubicBezTo>
                    <a:pt x="3830" y="15073"/>
                    <a:pt x="4499" y="5028"/>
                    <a:pt x="3542" y="852"/>
                  </a:cubicBezTo>
                  <a:cubicBezTo>
                    <a:pt x="3420" y="293"/>
                    <a:pt x="2957" y="1"/>
                    <a:pt x="249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77" name="Google Shape;1377;p41"/>
            <p:cNvSpPr/>
            <p:nvPr/>
          </p:nvSpPr>
          <p:spPr>
            <a:xfrm>
              <a:off x="2213444" y="2868901"/>
              <a:ext cx="294168" cy="420073"/>
            </a:xfrm>
            <a:custGeom>
              <a:avLst/>
              <a:gdLst/>
              <a:ahLst/>
              <a:cxnLst/>
              <a:rect l="l" t="t" r="r" b="b"/>
              <a:pathLst>
                <a:path w="10348" h="14777" extrusionOk="0">
                  <a:moveTo>
                    <a:pt x="9131" y="0"/>
                  </a:moveTo>
                  <a:cubicBezTo>
                    <a:pt x="8968" y="0"/>
                    <a:pt x="8783" y="33"/>
                    <a:pt x="8574" y="105"/>
                  </a:cubicBezTo>
                  <a:cubicBezTo>
                    <a:pt x="6985" y="1032"/>
                    <a:pt x="6356" y="3085"/>
                    <a:pt x="5231" y="4475"/>
                  </a:cubicBezTo>
                  <a:cubicBezTo>
                    <a:pt x="3344" y="7223"/>
                    <a:pt x="1026" y="10003"/>
                    <a:pt x="100" y="13248"/>
                  </a:cubicBezTo>
                  <a:cubicBezTo>
                    <a:pt x="0" y="13512"/>
                    <a:pt x="33" y="13777"/>
                    <a:pt x="166" y="14042"/>
                  </a:cubicBezTo>
                  <a:cubicBezTo>
                    <a:pt x="455" y="14552"/>
                    <a:pt x="819" y="14777"/>
                    <a:pt x="1235" y="14777"/>
                  </a:cubicBezTo>
                  <a:cubicBezTo>
                    <a:pt x="4064" y="14777"/>
                    <a:pt x="9304" y="4419"/>
                    <a:pt x="9766" y="2687"/>
                  </a:cubicBezTo>
                  <a:cubicBezTo>
                    <a:pt x="10348" y="1727"/>
                    <a:pt x="10316" y="0"/>
                    <a:pt x="913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78" name="Google Shape;1378;p41"/>
            <p:cNvSpPr/>
            <p:nvPr/>
          </p:nvSpPr>
          <p:spPr>
            <a:xfrm>
              <a:off x="1997004" y="2727621"/>
              <a:ext cx="251185" cy="476900"/>
            </a:xfrm>
            <a:custGeom>
              <a:avLst/>
              <a:gdLst/>
              <a:ahLst/>
              <a:cxnLst/>
              <a:rect l="l" t="t" r="r" b="b"/>
              <a:pathLst>
                <a:path w="8836" h="16776" extrusionOk="0">
                  <a:moveTo>
                    <a:pt x="7365" y="1"/>
                  </a:moveTo>
                  <a:cubicBezTo>
                    <a:pt x="6885" y="1"/>
                    <a:pt x="6375" y="338"/>
                    <a:pt x="6058" y="1136"/>
                  </a:cubicBezTo>
                  <a:cubicBezTo>
                    <a:pt x="4999" y="3883"/>
                    <a:pt x="0" y="14775"/>
                    <a:pt x="2284" y="16761"/>
                  </a:cubicBezTo>
                  <a:cubicBezTo>
                    <a:pt x="2344" y="16771"/>
                    <a:pt x="2404" y="16775"/>
                    <a:pt x="2463" y="16775"/>
                  </a:cubicBezTo>
                  <a:cubicBezTo>
                    <a:pt x="5475" y="16775"/>
                    <a:pt x="8281" y="4661"/>
                    <a:pt x="8508" y="2129"/>
                  </a:cubicBezTo>
                  <a:cubicBezTo>
                    <a:pt x="8835" y="882"/>
                    <a:pt x="8139" y="1"/>
                    <a:pt x="73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1379" name="Google Shape;1379;p41"/>
          <p:cNvGrpSpPr/>
          <p:nvPr/>
        </p:nvGrpSpPr>
        <p:grpSpPr>
          <a:xfrm>
            <a:off x="10143706" y="3805967"/>
            <a:ext cx="3825631" cy="4552655"/>
            <a:chOff x="7626647" y="2854475"/>
            <a:chExt cx="2876339" cy="3414491"/>
          </a:xfrm>
        </p:grpSpPr>
        <p:sp>
          <p:nvSpPr>
            <p:cNvPr id="1380" name="Google Shape;1380;p41"/>
            <p:cNvSpPr/>
            <p:nvPr/>
          </p:nvSpPr>
          <p:spPr>
            <a:xfrm rot="7611915">
              <a:off x="7845374" y="3880330"/>
              <a:ext cx="2438884" cy="1766351"/>
            </a:xfrm>
            <a:custGeom>
              <a:avLst/>
              <a:gdLst/>
              <a:ahLst/>
              <a:cxnLst/>
              <a:rect l="l" t="t" r="r" b="b"/>
              <a:pathLst>
                <a:path w="79005" h="57219" extrusionOk="0">
                  <a:moveTo>
                    <a:pt x="40669" y="1"/>
                  </a:moveTo>
                  <a:cubicBezTo>
                    <a:pt x="39004" y="1"/>
                    <a:pt x="37339" y="81"/>
                    <a:pt x="35687" y="211"/>
                  </a:cubicBezTo>
                  <a:cubicBezTo>
                    <a:pt x="26451" y="939"/>
                    <a:pt x="17513" y="3554"/>
                    <a:pt x="11058" y="10572"/>
                  </a:cubicBezTo>
                  <a:cubicBezTo>
                    <a:pt x="4801" y="17392"/>
                    <a:pt x="1358" y="26264"/>
                    <a:pt x="498" y="35434"/>
                  </a:cubicBezTo>
                  <a:cubicBezTo>
                    <a:pt x="1" y="40565"/>
                    <a:pt x="365" y="46325"/>
                    <a:pt x="3543" y="50595"/>
                  </a:cubicBezTo>
                  <a:lnTo>
                    <a:pt x="3642" y="50728"/>
                  </a:lnTo>
                  <a:cubicBezTo>
                    <a:pt x="5099" y="53641"/>
                    <a:pt x="7681" y="55793"/>
                    <a:pt x="10760" y="56753"/>
                  </a:cubicBezTo>
                  <a:cubicBezTo>
                    <a:pt x="11796" y="57077"/>
                    <a:pt x="12845" y="57219"/>
                    <a:pt x="13893" y="57219"/>
                  </a:cubicBezTo>
                  <a:cubicBezTo>
                    <a:pt x="17668" y="57219"/>
                    <a:pt x="21437" y="55374"/>
                    <a:pt x="24597" y="53508"/>
                  </a:cubicBezTo>
                  <a:cubicBezTo>
                    <a:pt x="28669" y="51125"/>
                    <a:pt x="32410" y="48179"/>
                    <a:pt x="36548" y="45961"/>
                  </a:cubicBezTo>
                  <a:cubicBezTo>
                    <a:pt x="40085" y="43996"/>
                    <a:pt x="44051" y="42983"/>
                    <a:pt x="48082" y="42983"/>
                  </a:cubicBezTo>
                  <a:cubicBezTo>
                    <a:pt x="48804" y="42983"/>
                    <a:pt x="49529" y="43015"/>
                    <a:pt x="50253" y="43081"/>
                  </a:cubicBezTo>
                  <a:cubicBezTo>
                    <a:pt x="55053" y="43577"/>
                    <a:pt x="59357" y="46192"/>
                    <a:pt x="64223" y="46391"/>
                  </a:cubicBezTo>
                  <a:cubicBezTo>
                    <a:pt x="64397" y="46398"/>
                    <a:pt x="64570" y="46402"/>
                    <a:pt x="64742" y="46402"/>
                  </a:cubicBezTo>
                  <a:cubicBezTo>
                    <a:pt x="73201" y="46402"/>
                    <a:pt x="79005" y="37721"/>
                    <a:pt x="78226" y="29740"/>
                  </a:cubicBezTo>
                  <a:cubicBezTo>
                    <a:pt x="77332" y="20371"/>
                    <a:pt x="70314" y="12691"/>
                    <a:pt x="63064" y="7361"/>
                  </a:cubicBezTo>
                  <a:cubicBezTo>
                    <a:pt x="59390" y="4647"/>
                    <a:pt x="55252" y="2594"/>
                    <a:pt x="50849" y="1303"/>
                  </a:cubicBezTo>
                  <a:cubicBezTo>
                    <a:pt x="47547" y="344"/>
                    <a:pt x="44110" y="1"/>
                    <a:pt x="4066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81" name="Google Shape;1381;p41"/>
            <p:cNvSpPr/>
            <p:nvPr/>
          </p:nvSpPr>
          <p:spPr>
            <a:xfrm>
              <a:off x="8829029" y="2854475"/>
              <a:ext cx="471575" cy="1196325"/>
            </a:xfrm>
            <a:custGeom>
              <a:avLst/>
              <a:gdLst/>
              <a:ahLst/>
              <a:cxnLst/>
              <a:rect l="l" t="t" r="r" b="b"/>
              <a:pathLst>
                <a:path w="18863" h="47853" extrusionOk="0">
                  <a:moveTo>
                    <a:pt x="17717" y="47853"/>
                  </a:moveTo>
                  <a:cubicBezTo>
                    <a:pt x="20490" y="39544"/>
                    <a:pt x="13947" y="26543"/>
                    <a:pt x="5396" y="24643"/>
                  </a:cubicBezTo>
                  <a:cubicBezTo>
                    <a:pt x="4091" y="24353"/>
                    <a:pt x="1983" y="23447"/>
                    <a:pt x="1384" y="24643"/>
                  </a:cubicBezTo>
                  <a:cubicBezTo>
                    <a:pt x="463" y="26483"/>
                    <a:pt x="6825" y="24387"/>
                    <a:pt x="7115" y="22350"/>
                  </a:cubicBezTo>
                  <a:cubicBezTo>
                    <a:pt x="7654" y="18568"/>
                    <a:pt x="2939" y="10480"/>
                    <a:pt x="238" y="13181"/>
                  </a:cubicBezTo>
                  <a:cubicBezTo>
                    <a:pt x="-671" y="14090"/>
                    <a:pt x="1884" y="16166"/>
                    <a:pt x="3103" y="15760"/>
                  </a:cubicBezTo>
                  <a:cubicBezTo>
                    <a:pt x="4796" y="15196"/>
                    <a:pt x="4536" y="12386"/>
                    <a:pt x="4536" y="10602"/>
                  </a:cubicBezTo>
                  <a:cubicBezTo>
                    <a:pt x="4536" y="7451"/>
                    <a:pt x="4368" y="3400"/>
                    <a:pt x="6829" y="1432"/>
                  </a:cubicBezTo>
                  <a:cubicBezTo>
                    <a:pt x="9237" y="-493"/>
                    <a:pt x="12659" y="3576"/>
                    <a:pt x="15711" y="4011"/>
                  </a:cubicBezTo>
                  <a:cubicBezTo>
                    <a:pt x="17394" y="4251"/>
                    <a:pt x="18863" y="1700"/>
                    <a:pt x="18863" y="0"/>
                  </a:cubicBezTo>
                </a:path>
              </a:pathLst>
            </a:custGeom>
            <a:noFill/>
            <a:ln w="9525" cap="flat" cmpd="sng">
              <a:solidFill>
                <a:schemeClr val="dk1"/>
              </a:solidFill>
              <a:prstDash val="solid"/>
              <a:round/>
              <a:headEnd type="none" w="med" len="med"/>
              <a:tailEnd type="none" w="med" len="med"/>
            </a:ln>
          </p:spPr>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ackground 3">
  <p:cSld name="CUSTOM_7_1_1_1">
    <p:spTree>
      <p:nvGrpSpPr>
        <p:cNvPr id="1" name="Shape 1382"/>
        <p:cNvGrpSpPr/>
        <p:nvPr/>
      </p:nvGrpSpPr>
      <p:grpSpPr>
        <a:xfrm>
          <a:off x="0" y="0"/>
          <a:ext cx="0" cy="0"/>
          <a:chOff x="0" y="0"/>
          <a:chExt cx="0" cy="0"/>
        </a:xfrm>
      </p:grpSpPr>
      <p:sp>
        <p:nvSpPr>
          <p:cNvPr id="1383" name="Google Shape;1383;p42"/>
          <p:cNvSpPr/>
          <p:nvPr/>
        </p:nvSpPr>
        <p:spPr>
          <a:xfrm rot="7355996">
            <a:off x="4304684" y="5802533"/>
            <a:ext cx="2435536" cy="2068918"/>
          </a:xfrm>
          <a:custGeom>
            <a:avLst/>
            <a:gdLst/>
            <a:ahLst/>
            <a:cxnLst/>
            <a:rect l="l" t="t" r="r" b="b"/>
            <a:pathLst>
              <a:path w="73062" h="62218" extrusionOk="0">
                <a:moveTo>
                  <a:pt x="19827" y="1"/>
                </a:moveTo>
                <a:cubicBezTo>
                  <a:pt x="17199" y="1"/>
                  <a:pt x="14548" y="697"/>
                  <a:pt x="12183" y="1797"/>
                </a:cubicBezTo>
                <a:cubicBezTo>
                  <a:pt x="8210" y="3651"/>
                  <a:pt x="4271" y="6895"/>
                  <a:pt x="2318" y="10900"/>
                </a:cubicBezTo>
                <a:cubicBezTo>
                  <a:pt x="0" y="15667"/>
                  <a:pt x="1358" y="20732"/>
                  <a:pt x="4502" y="24771"/>
                </a:cubicBezTo>
                <a:cubicBezTo>
                  <a:pt x="5793" y="26294"/>
                  <a:pt x="7217" y="27717"/>
                  <a:pt x="8773" y="28975"/>
                </a:cubicBezTo>
                <a:cubicBezTo>
                  <a:pt x="11421" y="31293"/>
                  <a:pt x="12679" y="34802"/>
                  <a:pt x="12116" y="38278"/>
                </a:cubicBezTo>
                <a:lnTo>
                  <a:pt x="12116" y="38311"/>
                </a:lnTo>
                <a:cubicBezTo>
                  <a:pt x="11521" y="41952"/>
                  <a:pt x="10825" y="45660"/>
                  <a:pt x="11620" y="49335"/>
                </a:cubicBezTo>
                <a:cubicBezTo>
                  <a:pt x="13441" y="58173"/>
                  <a:pt x="23670" y="60789"/>
                  <a:pt x="31350" y="61749"/>
                </a:cubicBezTo>
                <a:cubicBezTo>
                  <a:pt x="33812" y="62057"/>
                  <a:pt x="36336" y="62217"/>
                  <a:pt x="38878" y="62217"/>
                </a:cubicBezTo>
                <a:cubicBezTo>
                  <a:pt x="46146" y="62217"/>
                  <a:pt x="53560" y="60910"/>
                  <a:pt x="60084" y="58041"/>
                </a:cubicBezTo>
                <a:cubicBezTo>
                  <a:pt x="68923" y="54168"/>
                  <a:pt x="73061" y="44601"/>
                  <a:pt x="72763" y="35331"/>
                </a:cubicBezTo>
                <a:cubicBezTo>
                  <a:pt x="72631" y="30697"/>
                  <a:pt x="71141" y="26228"/>
                  <a:pt x="68062" y="22719"/>
                </a:cubicBezTo>
                <a:cubicBezTo>
                  <a:pt x="64984" y="19210"/>
                  <a:pt x="60746" y="18051"/>
                  <a:pt x="56310" y="17223"/>
                </a:cubicBezTo>
                <a:cubicBezTo>
                  <a:pt x="51841" y="16396"/>
                  <a:pt x="47306" y="15701"/>
                  <a:pt x="42870" y="14674"/>
                </a:cubicBezTo>
                <a:cubicBezTo>
                  <a:pt x="39129" y="13781"/>
                  <a:pt x="35852" y="12489"/>
                  <a:pt x="33502" y="9345"/>
                </a:cubicBezTo>
                <a:cubicBezTo>
                  <a:pt x="30886" y="5902"/>
                  <a:pt x="28668" y="2426"/>
                  <a:pt x="24431" y="804"/>
                </a:cubicBezTo>
                <a:cubicBezTo>
                  <a:pt x="22948" y="248"/>
                  <a:pt x="21392" y="1"/>
                  <a:pt x="19827" y="1"/>
                </a:cubicBezTo>
                <a:close/>
              </a:path>
            </a:pathLst>
          </a:custGeom>
          <a:solidFill>
            <a:schemeClr val="accent4"/>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1384" name="Google Shape;1384;p42"/>
          <p:cNvSpPr/>
          <p:nvPr/>
        </p:nvSpPr>
        <p:spPr>
          <a:xfrm rot="7854743">
            <a:off x="-524684" y="2686106"/>
            <a:ext cx="2111484" cy="1793646"/>
          </a:xfrm>
          <a:custGeom>
            <a:avLst/>
            <a:gdLst/>
            <a:ahLst/>
            <a:cxnLst/>
            <a:rect l="l" t="t" r="r" b="b"/>
            <a:pathLst>
              <a:path w="73062" h="62218" extrusionOk="0">
                <a:moveTo>
                  <a:pt x="19827" y="1"/>
                </a:moveTo>
                <a:cubicBezTo>
                  <a:pt x="17199" y="1"/>
                  <a:pt x="14548" y="697"/>
                  <a:pt x="12183" y="1797"/>
                </a:cubicBezTo>
                <a:cubicBezTo>
                  <a:pt x="8210" y="3651"/>
                  <a:pt x="4271" y="6895"/>
                  <a:pt x="2318" y="10900"/>
                </a:cubicBezTo>
                <a:cubicBezTo>
                  <a:pt x="0" y="15667"/>
                  <a:pt x="1358" y="20732"/>
                  <a:pt x="4502" y="24771"/>
                </a:cubicBezTo>
                <a:cubicBezTo>
                  <a:pt x="5793" y="26294"/>
                  <a:pt x="7217" y="27717"/>
                  <a:pt x="8773" y="28975"/>
                </a:cubicBezTo>
                <a:cubicBezTo>
                  <a:pt x="11421" y="31293"/>
                  <a:pt x="12679" y="34802"/>
                  <a:pt x="12116" y="38278"/>
                </a:cubicBezTo>
                <a:lnTo>
                  <a:pt x="12116" y="38311"/>
                </a:lnTo>
                <a:cubicBezTo>
                  <a:pt x="11521" y="41952"/>
                  <a:pt x="10825" y="45660"/>
                  <a:pt x="11620" y="49335"/>
                </a:cubicBezTo>
                <a:cubicBezTo>
                  <a:pt x="13441" y="58173"/>
                  <a:pt x="23670" y="60789"/>
                  <a:pt x="31350" y="61749"/>
                </a:cubicBezTo>
                <a:cubicBezTo>
                  <a:pt x="33812" y="62057"/>
                  <a:pt x="36336" y="62217"/>
                  <a:pt x="38878" y="62217"/>
                </a:cubicBezTo>
                <a:cubicBezTo>
                  <a:pt x="46146" y="62217"/>
                  <a:pt x="53560" y="60910"/>
                  <a:pt x="60084" y="58041"/>
                </a:cubicBezTo>
                <a:cubicBezTo>
                  <a:pt x="68923" y="54168"/>
                  <a:pt x="73061" y="44601"/>
                  <a:pt x="72763" y="35331"/>
                </a:cubicBezTo>
                <a:cubicBezTo>
                  <a:pt x="72631" y="30697"/>
                  <a:pt x="71141" y="26228"/>
                  <a:pt x="68062" y="22719"/>
                </a:cubicBezTo>
                <a:cubicBezTo>
                  <a:pt x="64984" y="19210"/>
                  <a:pt x="60746" y="18051"/>
                  <a:pt x="56310" y="17223"/>
                </a:cubicBezTo>
                <a:cubicBezTo>
                  <a:pt x="51841" y="16396"/>
                  <a:pt x="47306" y="15701"/>
                  <a:pt x="42870" y="14674"/>
                </a:cubicBezTo>
                <a:cubicBezTo>
                  <a:pt x="39129" y="13781"/>
                  <a:pt x="35852" y="12489"/>
                  <a:pt x="33502" y="9345"/>
                </a:cubicBezTo>
                <a:cubicBezTo>
                  <a:pt x="30886" y="5902"/>
                  <a:pt x="28668" y="2426"/>
                  <a:pt x="24431" y="804"/>
                </a:cubicBezTo>
                <a:cubicBezTo>
                  <a:pt x="22948" y="248"/>
                  <a:pt x="21392" y="1"/>
                  <a:pt x="19827" y="1"/>
                </a:cubicBezTo>
                <a:close/>
              </a:path>
            </a:pathLst>
          </a:custGeom>
          <a:solidFill>
            <a:schemeClr val="accent4"/>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1385" name="Google Shape;1385;p42"/>
          <p:cNvGrpSpPr/>
          <p:nvPr/>
        </p:nvGrpSpPr>
        <p:grpSpPr>
          <a:xfrm>
            <a:off x="10460607" y="-866586"/>
            <a:ext cx="3109772" cy="3510721"/>
            <a:chOff x="7864912" y="-649940"/>
            <a:chExt cx="2338113" cy="2633041"/>
          </a:xfrm>
        </p:grpSpPr>
        <p:sp>
          <p:nvSpPr>
            <p:cNvPr id="1386" name="Google Shape;1386;p42"/>
            <p:cNvSpPr/>
            <p:nvPr/>
          </p:nvSpPr>
          <p:spPr>
            <a:xfrm rot="3921190">
              <a:off x="7946765" y="-120821"/>
              <a:ext cx="2174408" cy="1574805"/>
            </a:xfrm>
            <a:custGeom>
              <a:avLst/>
              <a:gdLst/>
              <a:ahLst/>
              <a:cxnLst/>
              <a:rect l="l" t="t" r="r" b="b"/>
              <a:pathLst>
                <a:path w="79005" h="57219" extrusionOk="0">
                  <a:moveTo>
                    <a:pt x="40669" y="1"/>
                  </a:moveTo>
                  <a:cubicBezTo>
                    <a:pt x="39004" y="1"/>
                    <a:pt x="37339" y="81"/>
                    <a:pt x="35687" y="211"/>
                  </a:cubicBezTo>
                  <a:cubicBezTo>
                    <a:pt x="26451" y="939"/>
                    <a:pt x="17513" y="3554"/>
                    <a:pt x="11058" y="10572"/>
                  </a:cubicBezTo>
                  <a:cubicBezTo>
                    <a:pt x="4801" y="17392"/>
                    <a:pt x="1358" y="26264"/>
                    <a:pt x="498" y="35434"/>
                  </a:cubicBezTo>
                  <a:cubicBezTo>
                    <a:pt x="1" y="40565"/>
                    <a:pt x="365" y="46325"/>
                    <a:pt x="3543" y="50595"/>
                  </a:cubicBezTo>
                  <a:lnTo>
                    <a:pt x="3642" y="50728"/>
                  </a:lnTo>
                  <a:cubicBezTo>
                    <a:pt x="5099" y="53641"/>
                    <a:pt x="7681" y="55793"/>
                    <a:pt x="10760" y="56753"/>
                  </a:cubicBezTo>
                  <a:cubicBezTo>
                    <a:pt x="11796" y="57077"/>
                    <a:pt x="12845" y="57219"/>
                    <a:pt x="13893" y="57219"/>
                  </a:cubicBezTo>
                  <a:cubicBezTo>
                    <a:pt x="17668" y="57219"/>
                    <a:pt x="21437" y="55374"/>
                    <a:pt x="24597" y="53508"/>
                  </a:cubicBezTo>
                  <a:cubicBezTo>
                    <a:pt x="28669" y="51125"/>
                    <a:pt x="32410" y="48179"/>
                    <a:pt x="36548" y="45961"/>
                  </a:cubicBezTo>
                  <a:cubicBezTo>
                    <a:pt x="40085" y="43996"/>
                    <a:pt x="44051" y="42983"/>
                    <a:pt x="48082" y="42983"/>
                  </a:cubicBezTo>
                  <a:cubicBezTo>
                    <a:pt x="48804" y="42983"/>
                    <a:pt x="49529" y="43015"/>
                    <a:pt x="50253" y="43081"/>
                  </a:cubicBezTo>
                  <a:cubicBezTo>
                    <a:pt x="55053" y="43577"/>
                    <a:pt x="59357" y="46192"/>
                    <a:pt x="64223" y="46391"/>
                  </a:cubicBezTo>
                  <a:cubicBezTo>
                    <a:pt x="64397" y="46398"/>
                    <a:pt x="64570" y="46402"/>
                    <a:pt x="64742" y="46402"/>
                  </a:cubicBezTo>
                  <a:cubicBezTo>
                    <a:pt x="73201" y="46402"/>
                    <a:pt x="79005" y="37721"/>
                    <a:pt x="78226" y="29740"/>
                  </a:cubicBezTo>
                  <a:cubicBezTo>
                    <a:pt x="77332" y="20371"/>
                    <a:pt x="70314" y="12691"/>
                    <a:pt x="63064" y="7361"/>
                  </a:cubicBezTo>
                  <a:cubicBezTo>
                    <a:pt x="59390" y="4647"/>
                    <a:pt x="55252" y="2594"/>
                    <a:pt x="50849" y="1303"/>
                  </a:cubicBezTo>
                  <a:cubicBezTo>
                    <a:pt x="47547" y="344"/>
                    <a:pt x="44110" y="1"/>
                    <a:pt x="4066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87" name="Google Shape;1387;p42"/>
            <p:cNvSpPr/>
            <p:nvPr/>
          </p:nvSpPr>
          <p:spPr>
            <a:xfrm rot="-10225591">
              <a:off x="8320835" y="199278"/>
              <a:ext cx="1785893" cy="515887"/>
            </a:xfrm>
            <a:custGeom>
              <a:avLst/>
              <a:gdLst/>
              <a:ahLst/>
              <a:cxnLst/>
              <a:rect l="l" t="t" r="r" b="b"/>
              <a:pathLst>
                <a:path w="71441" h="20637" extrusionOk="0">
                  <a:moveTo>
                    <a:pt x="53643" y="0"/>
                  </a:moveTo>
                  <a:cubicBezTo>
                    <a:pt x="47909" y="0"/>
                    <a:pt x="42415" y="2476"/>
                    <a:pt x="35690" y="7061"/>
                  </a:cubicBezTo>
                  <a:cubicBezTo>
                    <a:pt x="33480" y="8421"/>
                    <a:pt x="31150" y="8769"/>
                    <a:pt x="28766" y="8769"/>
                  </a:cubicBezTo>
                  <a:cubicBezTo>
                    <a:pt x="26281" y="8769"/>
                    <a:pt x="23738" y="8391"/>
                    <a:pt x="21210" y="8391"/>
                  </a:cubicBezTo>
                  <a:cubicBezTo>
                    <a:pt x="20028" y="8391"/>
                    <a:pt x="18849" y="8474"/>
                    <a:pt x="17682" y="8716"/>
                  </a:cubicBezTo>
                  <a:cubicBezTo>
                    <a:pt x="11359" y="9478"/>
                    <a:pt x="7453" y="15469"/>
                    <a:pt x="1792" y="17389"/>
                  </a:cubicBezTo>
                  <a:cubicBezTo>
                    <a:pt x="1" y="17715"/>
                    <a:pt x="356" y="20636"/>
                    <a:pt x="2133" y="20636"/>
                  </a:cubicBezTo>
                  <a:cubicBezTo>
                    <a:pt x="2162" y="20636"/>
                    <a:pt x="2192" y="20635"/>
                    <a:pt x="2222" y="20634"/>
                  </a:cubicBezTo>
                  <a:cubicBezTo>
                    <a:pt x="8181" y="20601"/>
                    <a:pt x="12385" y="15933"/>
                    <a:pt x="17814" y="14278"/>
                  </a:cubicBezTo>
                  <a:cubicBezTo>
                    <a:pt x="19064" y="13913"/>
                    <a:pt x="20299" y="13789"/>
                    <a:pt x="21534" y="13789"/>
                  </a:cubicBezTo>
                  <a:cubicBezTo>
                    <a:pt x="23440" y="13789"/>
                    <a:pt x="25347" y="14084"/>
                    <a:pt x="27315" y="14245"/>
                  </a:cubicBezTo>
                  <a:cubicBezTo>
                    <a:pt x="28030" y="14357"/>
                    <a:pt x="28727" y="14410"/>
                    <a:pt x="29409" y="14410"/>
                  </a:cubicBezTo>
                  <a:cubicBezTo>
                    <a:pt x="36934" y="14410"/>
                    <a:pt x="42574" y="8019"/>
                    <a:pt x="49495" y="5803"/>
                  </a:cubicBezTo>
                  <a:cubicBezTo>
                    <a:pt x="50646" y="5471"/>
                    <a:pt x="51779" y="5327"/>
                    <a:pt x="52897" y="5327"/>
                  </a:cubicBezTo>
                  <a:cubicBezTo>
                    <a:pt x="58013" y="5327"/>
                    <a:pt x="62803" y="8346"/>
                    <a:pt x="67504" y="10140"/>
                  </a:cubicBezTo>
                  <a:cubicBezTo>
                    <a:pt x="67819" y="10246"/>
                    <a:pt x="68115" y="10295"/>
                    <a:pt x="68390" y="10295"/>
                  </a:cubicBezTo>
                  <a:cubicBezTo>
                    <a:pt x="70673" y="10295"/>
                    <a:pt x="71440" y="6920"/>
                    <a:pt x="69490" y="5472"/>
                  </a:cubicBezTo>
                  <a:cubicBezTo>
                    <a:pt x="63456" y="1752"/>
                    <a:pt x="58465" y="0"/>
                    <a:pt x="5364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1388" name="Google Shape;1388;p42"/>
          <p:cNvGrpSpPr/>
          <p:nvPr/>
        </p:nvGrpSpPr>
        <p:grpSpPr>
          <a:xfrm>
            <a:off x="-1077965" y="-1006046"/>
            <a:ext cx="3843379" cy="3380511"/>
            <a:chOff x="-810479" y="-754535"/>
            <a:chExt cx="2889683" cy="2535383"/>
          </a:xfrm>
        </p:grpSpPr>
        <p:sp>
          <p:nvSpPr>
            <p:cNvPr id="1389" name="Google Shape;1389;p42"/>
            <p:cNvSpPr/>
            <p:nvPr/>
          </p:nvSpPr>
          <p:spPr>
            <a:xfrm rot="-349767">
              <a:off x="-701819" y="-624706"/>
              <a:ext cx="2672363" cy="2275726"/>
            </a:xfrm>
            <a:custGeom>
              <a:avLst/>
              <a:gdLst/>
              <a:ahLst/>
              <a:cxnLst/>
              <a:rect l="l" t="t" r="r" b="b"/>
              <a:pathLst>
                <a:path w="73062" h="62218" extrusionOk="0">
                  <a:moveTo>
                    <a:pt x="19827" y="1"/>
                  </a:moveTo>
                  <a:cubicBezTo>
                    <a:pt x="17199" y="1"/>
                    <a:pt x="14548" y="697"/>
                    <a:pt x="12183" y="1797"/>
                  </a:cubicBezTo>
                  <a:cubicBezTo>
                    <a:pt x="8210" y="3651"/>
                    <a:pt x="4271" y="6895"/>
                    <a:pt x="2318" y="10900"/>
                  </a:cubicBezTo>
                  <a:cubicBezTo>
                    <a:pt x="0" y="15667"/>
                    <a:pt x="1358" y="20732"/>
                    <a:pt x="4502" y="24771"/>
                  </a:cubicBezTo>
                  <a:cubicBezTo>
                    <a:pt x="5793" y="26294"/>
                    <a:pt x="7217" y="27717"/>
                    <a:pt x="8773" y="28975"/>
                  </a:cubicBezTo>
                  <a:cubicBezTo>
                    <a:pt x="11421" y="31293"/>
                    <a:pt x="12679" y="34802"/>
                    <a:pt x="12116" y="38278"/>
                  </a:cubicBezTo>
                  <a:lnTo>
                    <a:pt x="12116" y="38311"/>
                  </a:lnTo>
                  <a:cubicBezTo>
                    <a:pt x="11521" y="41952"/>
                    <a:pt x="10825" y="45660"/>
                    <a:pt x="11620" y="49335"/>
                  </a:cubicBezTo>
                  <a:cubicBezTo>
                    <a:pt x="13441" y="58173"/>
                    <a:pt x="23670" y="60789"/>
                    <a:pt x="31350" y="61749"/>
                  </a:cubicBezTo>
                  <a:cubicBezTo>
                    <a:pt x="33812" y="62057"/>
                    <a:pt x="36336" y="62217"/>
                    <a:pt x="38878" y="62217"/>
                  </a:cubicBezTo>
                  <a:cubicBezTo>
                    <a:pt x="46146" y="62217"/>
                    <a:pt x="53560" y="60910"/>
                    <a:pt x="60084" y="58041"/>
                  </a:cubicBezTo>
                  <a:cubicBezTo>
                    <a:pt x="68923" y="54168"/>
                    <a:pt x="73061" y="44601"/>
                    <a:pt x="72763" y="35331"/>
                  </a:cubicBezTo>
                  <a:cubicBezTo>
                    <a:pt x="72631" y="30697"/>
                    <a:pt x="71141" y="26228"/>
                    <a:pt x="68062" y="22719"/>
                  </a:cubicBezTo>
                  <a:cubicBezTo>
                    <a:pt x="64984" y="19210"/>
                    <a:pt x="60746" y="18051"/>
                    <a:pt x="56310" y="17223"/>
                  </a:cubicBezTo>
                  <a:cubicBezTo>
                    <a:pt x="51841" y="16396"/>
                    <a:pt x="47306" y="15701"/>
                    <a:pt x="42870" y="14674"/>
                  </a:cubicBezTo>
                  <a:cubicBezTo>
                    <a:pt x="39129" y="13781"/>
                    <a:pt x="35852" y="12489"/>
                    <a:pt x="33502" y="9345"/>
                  </a:cubicBezTo>
                  <a:cubicBezTo>
                    <a:pt x="30886" y="5902"/>
                    <a:pt x="28668" y="2426"/>
                    <a:pt x="24431" y="804"/>
                  </a:cubicBezTo>
                  <a:cubicBezTo>
                    <a:pt x="22948" y="248"/>
                    <a:pt x="21392" y="1"/>
                    <a:pt x="198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90" name="Google Shape;1390;p42"/>
            <p:cNvSpPr/>
            <p:nvPr/>
          </p:nvSpPr>
          <p:spPr>
            <a:xfrm>
              <a:off x="475225" y="314638"/>
              <a:ext cx="1359225" cy="703875"/>
            </a:xfrm>
            <a:custGeom>
              <a:avLst/>
              <a:gdLst/>
              <a:ahLst/>
              <a:cxnLst/>
              <a:rect l="l" t="t" r="r" b="b"/>
              <a:pathLst>
                <a:path w="54369" h="28155" extrusionOk="0">
                  <a:moveTo>
                    <a:pt x="48863" y="0"/>
                  </a:moveTo>
                  <a:cubicBezTo>
                    <a:pt x="37970" y="0"/>
                    <a:pt x="30232" y="10901"/>
                    <a:pt x="24079" y="18829"/>
                  </a:cubicBezTo>
                  <a:cubicBezTo>
                    <a:pt x="22523" y="20782"/>
                    <a:pt x="19974" y="24623"/>
                    <a:pt x="17160" y="24623"/>
                  </a:cubicBezTo>
                  <a:cubicBezTo>
                    <a:pt x="14843" y="24623"/>
                    <a:pt x="13783" y="21643"/>
                    <a:pt x="12790" y="20021"/>
                  </a:cubicBezTo>
                  <a:cubicBezTo>
                    <a:pt x="11125" y="17253"/>
                    <a:pt x="8419" y="15235"/>
                    <a:pt x="5516" y="15235"/>
                  </a:cubicBezTo>
                  <a:cubicBezTo>
                    <a:pt x="4148" y="15235"/>
                    <a:pt x="2737" y="15682"/>
                    <a:pt x="1369" y="16711"/>
                  </a:cubicBezTo>
                  <a:cubicBezTo>
                    <a:pt x="0" y="17724"/>
                    <a:pt x="850" y="19869"/>
                    <a:pt x="2159" y="19869"/>
                  </a:cubicBezTo>
                  <a:cubicBezTo>
                    <a:pt x="2433" y="19869"/>
                    <a:pt x="2727" y="19775"/>
                    <a:pt x="3024" y="19558"/>
                  </a:cubicBezTo>
                  <a:cubicBezTo>
                    <a:pt x="4021" y="18910"/>
                    <a:pt x="4879" y="18633"/>
                    <a:pt x="5641" y="18633"/>
                  </a:cubicBezTo>
                  <a:cubicBezTo>
                    <a:pt x="10108" y="18633"/>
                    <a:pt x="11224" y="28154"/>
                    <a:pt x="17036" y="28154"/>
                  </a:cubicBezTo>
                  <a:cubicBezTo>
                    <a:pt x="18992" y="28154"/>
                    <a:pt x="21480" y="27076"/>
                    <a:pt x="24807" y="24192"/>
                  </a:cubicBezTo>
                  <a:cubicBezTo>
                    <a:pt x="29077" y="20220"/>
                    <a:pt x="32322" y="15320"/>
                    <a:pt x="36559" y="11315"/>
                  </a:cubicBezTo>
                  <a:cubicBezTo>
                    <a:pt x="40432" y="7375"/>
                    <a:pt x="45431" y="4926"/>
                    <a:pt x="50959" y="4892"/>
                  </a:cubicBezTo>
                  <a:cubicBezTo>
                    <a:pt x="53475" y="4661"/>
                    <a:pt x="54369" y="920"/>
                    <a:pt x="51588" y="225"/>
                  </a:cubicBezTo>
                  <a:cubicBezTo>
                    <a:pt x="50658" y="73"/>
                    <a:pt x="49750" y="0"/>
                    <a:pt x="488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1391" name="Google Shape;1391;p42"/>
          <p:cNvGrpSpPr/>
          <p:nvPr/>
        </p:nvGrpSpPr>
        <p:grpSpPr>
          <a:xfrm>
            <a:off x="-1077971" y="4654933"/>
            <a:ext cx="3668727" cy="3300489"/>
            <a:chOff x="-810484" y="3491199"/>
            <a:chExt cx="2758369" cy="2475367"/>
          </a:xfrm>
        </p:grpSpPr>
        <p:sp>
          <p:nvSpPr>
            <p:cNvPr id="1392" name="Google Shape;1392;p42"/>
            <p:cNvSpPr/>
            <p:nvPr/>
          </p:nvSpPr>
          <p:spPr>
            <a:xfrm rot="1037159">
              <a:off x="-513390" y="3779567"/>
              <a:ext cx="2229545" cy="1898631"/>
            </a:xfrm>
            <a:custGeom>
              <a:avLst/>
              <a:gdLst/>
              <a:ahLst/>
              <a:cxnLst/>
              <a:rect l="l" t="t" r="r" b="b"/>
              <a:pathLst>
                <a:path w="73062" h="62218" extrusionOk="0">
                  <a:moveTo>
                    <a:pt x="19827" y="1"/>
                  </a:moveTo>
                  <a:cubicBezTo>
                    <a:pt x="17199" y="1"/>
                    <a:pt x="14548" y="697"/>
                    <a:pt x="12183" y="1797"/>
                  </a:cubicBezTo>
                  <a:cubicBezTo>
                    <a:pt x="8210" y="3651"/>
                    <a:pt x="4271" y="6895"/>
                    <a:pt x="2318" y="10900"/>
                  </a:cubicBezTo>
                  <a:cubicBezTo>
                    <a:pt x="0" y="15667"/>
                    <a:pt x="1358" y="20732"/>
                    <a:pt x="4502" y="24771"/>
                  </a:cubicBezTo>
                  <a:cubicBezTo>
                    <a:pt x="5793" y="26294"/>
                    <a:pt x="7217" y="27717"/>
                    <a:pt x="8773" y="28975"/>
                  </a:cubicBezTo>
                  <a:cubicBezTo>
                    <a:pt x="11421" y="31293"/>
                    <a:pt x="12679" y="34802"/>
                    <a:pt x="12116" y="38278"/>
                  </a:cubicBezTo>
                  <a:lnTo>
                    <a:pt x="12116" y="38311"/>
                  </a:lnTo>
                  <a:cubicBezTo>
                    <a:pt x="11521" y="41952"/>
                    <a:pt x="10825" y="45660"/>
                    <a:pt x="11620" y="49335"/>
                  </a:cubicBezTo>
                  <a:cubicBezTo>
                    <a:pt x="13441" y="58173"/>
                    <a:pt x="23670" y="60789"/>
                    <a:pt x="31350" y="61749"/>
                  </a:cubicBezTo>
                  <a:cubicBezTo>
                    <a:pt x="33812" y="62057"/>
                    <a:pt x="36336" y="62217"/>
                    <a:pt x="38878" y="62217"/>
                  </a:cubicBezTo>
                  <a:cubicBezTo>
                    <a:pt x="46146" y="62217"/>
                    <a:pt x="53560" y="60910"/>
                    <a:pt x="60084" y="58041"/>
                  </a:cubicBezTo>
                  <a:cubicBezTo>
                    <a:pt x="68923" y="54168"/>
                    <a:pt x="73061" y="44601"/>
                    <a:pt x="72763" y="35331"/>
                  </a:cubicBezTo>
                  <a:cubicBezTo>
                    <a:pt x="72631" y="30697"/>
                    <a:pt x="71141" y="26228"/>
                    <a:pt x="68062" y="22719"/>
                  </a:cubicBezTo>
                  <a:cubicBezTo>
                    <a:pt x="64984" y="19210"/>
                    <a:pt x="60746" y="18051"/>
                    <a:pt x="56310" y="17223"/>
                  </a:cubicBezTo>
                  <a:cubicBezTo>
                    <a:pt x="51841" y="16396"/>
                    <a:pt x="47306" y="15701"/>
                    <a:pt x="42870" y="14674"/>
                  </a:cubicBezTo>
                  <a:cubicBezTo>
                    <a:pt x="39129" y="13781"/>
                    <a:pt x="35852" y="12489"/>
                    <a:pt x="33502" y="9345"/>
                  </a:cubicBezTo>
                  <a:cubicBezTo>
                    <a:pt x="30886" y="5902"/>
                    <a:pt x="28668" y="2426"/>
                    <a:pt x="24431" y="804"/>
                  </a:cubicBezTo>
                  <a:cubicBezTo>
                    <a:pt x="22948" y="248"/>
                    <a:pt x="21392" y="1"/>
                    <a:pt x="198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93" name="Google Shape;1393;p42"/>
            <p:cNvSpPr/>
            <p:nvPr/>
          </p:nvSpPr>
          <p:spPr>
            <a:xfrm rot="-10159632" flipH="1">
              <a:off x="-783958" y="3926888"/>
              <a:ext cx="1633074" cy="439000"/>
            </a:xfrm>
            <a:custGeom>
              <a:avLst/>
              <a:gdLst/>
              <a:ahLst/>
              <a:cxnLst/>
              <a:rect l="l" t="t" r="r" b="b"/>
              <a:pathLst>
                <a:path w="65323" h="17560" extrusionOk="0">
                  <a:moveTo>
                    <a:pt x="44310" y="1"/>
                  </a:moveTo>
                  <a:cubicBezTo>
                    <a:pt x="38850" y="1"/>
                    <a:pt x="33903" y="4927"/>
                    <a:pt x="28851" y="4927"/>
                  </a:cubicBezTo>
                  <a:cubicBezTo>
                    <a:pt x="28451" y="4927"/>
                    <a:pt x="28050" y="4896"/>
                    <a:pt x="27649" y="4829"/>
                  </a:cubicBezTo>
                  <a:cubicBezTo>
                    <a:pt x="27549" y="4796"/>
                    <a:pt x="27483" y="4796"/>
                    <a:pt x="27417" y="4763"/>
                  </a:cubicBezTo>
                  <a:cubicBezTo>
                    <a:pt x="25629" y="3935"/>
                    <a:pt x="24471" y="2082"/>
                    <a:pt x="22716" y="1188"/>
                  </a:cubicBezTo>
                  <a:lnTo>
                    <a:pt x="22617" y="1122"/>
                  </a:lnTo>
                  <a:cubicBezTo>
                    <a:pt x="21498" y="696"/>
                    <a:pt x="20414" y="504"/>
                    <a:pt x="19362" y="504"/>
                  </a:cubicBezTo>
                  <a:cubicBezTo>
                    <a:pt x="12074" y="504"/>
                    <a:pt x="6314" y="9693"/>
                    <a:pt x="934" y="13800"/>
                  </a:cubicBezTo>
                  <a:cubicBezTo>
                    <a:pt x="1" y="14627"/>
                    <a:pt x="785" y="15861"/>
                    <a:pt x="1783" y="15861"/>
                  </a:cubicBezTo>
                  <a:cubicBezTo>
                    <a:pt x="2024" y="15861"/>
                    <a:pt x="2278" y="15789"/>
                    <a:pt x="2523" y="15621"/>
                  </a:cubicBezTo>
                  <a:cubicBezTo>
                    <a:pt x="5436" y="13536"/>
                    <a:pt x="8614" y="11814"/>
                    <a:pt x="11560" y="9729"/>
                  </a:cubicBezTo>
                  <a:cubicBezTo>
                    <a:pt x="13579" y="8338"/>
                    <a:pt x="16294" y="5491"/>
                    <a:pt x="19009" y="5491"/>
                  </a:cubicBezTo>
                  <a:cubicBezTo>
                    <a:pt x="20167" y="5491"/>
                    <a:pt x="20829" y="6253"/>
                    <a:pt x="21558" y="7014"/>
                  </a:cubicBezTo>
                  <a:cubicBezTo>
                    <a:pt x="21591" y="7047"/>
                    <a:pt x="21591" y="7047"/>
                    <a:pt x="21624" y="7080"/>
                  </a:cubicBezTo>
                  <a:cubicBezTo>
                    <a:pt x="23800" y="9982"/>
                    <a:pt x="26517" y="11014"/>
                    <a:pt x="29404" y="11014"/>
                  </a:cubicBezTo>
                  <a:cubicBezTo>
                    <a:pt x="33367" y="11014"/>
                    <a:pt x="37649" y="9069"/>
                    <a:pt x="41288" y="7345"/>
                  </a:cubicBezTo>
                  <a:cubicBezTo>
                    <a:pt x="42170" y="6927"/>
                    <a:pt x="42962" y="6749"/>
                    <a:pt x="43689" y="6749"/>
                  </a:cubicBezTo>
                  <a:cubicBezTo>
                    <a:pt x="47736" y="6749"/>
                    <a:pt x="49785" y="12267"/>
                    <a:pt x="54331" y="12576"/>
                  </a:cubicBezTo>
                  <a:cubicBezTo>
                    <a:pt x="57244" y="12708"/>
                    <a:pt x="59495" y="14463"/>
                    <a:pt x="61117" y="16780"/>
                  </a:cubicBezTo>
                  <a:cubicBezTo>
                    <a:pt x="61513" y="17331"/>
                    <a:pt x="62014" y="17559"/>
                    <a:pt x="62512" y="17559"/>
                  </a:cubicBezTo>
                  <a:cubicBezTo>
                    <a:pt x="63930" y="17559"/>
                    <a:pt x="65323" y="15708"/>
                    <a:pt x="64196" y="14165"/>
                  </a:cubicBezTo>
                  <a:cubicBezTo>
                    <a:pt x="59727" y="7345"/>
                    <a:pt x="58866" y="9464"/>
                    <a:pt x="53768" y="5889"/>
                  </a:cubicBezTo>
                  <a:cubicBezTo>
                    <a:pt x="53702" y="5822"/>
                    <a:pt x="53635" y="5789"/>
                    <a:pt x="53569" y="5690"/>
                  </a:cubicBezTo>
                  <a:cubicBezTo>
                    <a:pt x="50275" y="1400"/>
                    <a:pt x="47220" y="1"/>
                    <a:pt x="4431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1394" name="Google Shape;1394;p42"/>
          <p:cNvGrpSpPr/>
          <p:nvPr/>
        </p:nvGrpSpPr>
        <p:grpSpPr>
          <a:xfrm rot="-3519405">
            <a:off x="721593" y="5883348"/>
            <a:ext cx="685405" cy="677118"/>
            <a:chOff x="1591470" y="2727621"/>
            <a:chExt cx="1134461" cy="1123524"/>
          </a:xfrm>
        </p:grpSpPr>
        <p:sp>
          <p:nvSpPr>
            <p:cNvPr id="1395" name="Google Shape;1395;p42"/>
            <p:cNvSpPr/>
            <p:nvPr/>
          </p:nvSpPr>
          <p:spPr>
            <a:xfrm>
              <a:off x="1697701" y="3248283"/>
              <a:ext cx="584469" cy="602862"/>
            </a:xfrm>
            <a:custGeom>
              <a:avLst/>
              <a:gdLst/>
              <a:ahLst/>
              <a:cxnLst/>
              <a:rect l="l" t="t" r="r" b="b"/>
              <a:pathLst>
                <a:path w="20560" h="21207" extrusionOk="0">
                  <a:moveTo>
                    <a:pt x="13509" y="1"/>
                  </a:moveTo>
                  <a:cubicBezTo>
                    <a:pt x="9536" y="1"/>
                    <a:pt x="5332" y="1822"/>
                    <a:pt x="3015" y="5099"/>
                  </a:cubicBezTo>
                  <a:cubicBezTo>
                    <a:pt x="1" y="9449"/>
                    <a:pt x="399" y="18728"/>
                    <a:pt x="6701" y="18728"/>
                  </a:cubicBezTo>
                  <a:cubicBezTo>
                    <a:pt x="7113" y="18728"/>
                    <a:pt x="7550" y="18689"/>
                    <a:pt x="8013" y="18606"/>
                  </a:cubicBezTo>
                  <a:cubicBezTo>
                    <a:pt x="10600" y="18763"/>
                    <a:pt x="12466" y="21206"/>
                    <a:pt x="15042" y="21206"/>
                  </a:cubicBezTo>
                  <a:cubicBezTo>
                    <a:pt x="15169" y="21206"/>
                    <a:pt x="15298" y="21200"/>
                    <a:pt x="15429" y="21188"/>
                  </a:cubicBezTo>
                  <a:cubicBezTo>
                    <a:pt x="18243" y="20923"/>
                    <a:pt x="19401" y="17877"/>
                    <a:pt x="19732" y="15461"/>
                  </a:cubicBezTo>
                  <a:cubicBezTo>
                    <a:pt x="20262" y="10263"/>
                    <a:pt x="20560" y="299"/>
                    <a:pt x="1350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96" name="Google Shape;1396;p42"/>
            <p:cNvSpPr/>
            <p:nvPr/>
          </p:nvSpPr>
          <p:spPr>
            <a:xfrm>
              <a:off x="2326610" y="3538917"/>
              <a:ext cx="399321" cy="192397"/>
            </a:xfrm>
            <a:custGeom>
              <a:avLst/>
              <a:gdLst/>
              <a:ahLst/>
              <a:cxnLst/>
              <a:rect l="l" t="t" r="r" b="b"/>
              <a:pathLst>
                <a:path w="14047" h="6768" extrusionOk="0">
                  <a:moveTo>
                    <a:pt x="10086" y="0"/>
                  </a:moveTo>
                  <a:cubicBezTo>
                    <a:pt x="10031" y="0"/>
                    <a:pt x="9977" y="2"/>
                    <a:pt x="9923" y="6"/>
                  </a:cubicBezTo>
                  <a:cubicBezTo>
                    <a:pt x="9829" y="4"/>
                    <a:pt x="9734" y="2"/>
                    <a:pt x="9637" y="2"/>
                  </a:cubicBezTo>
                  <a:cubicBezTo>
                    <a:pt x="6020" y="2"/>
                    <a:pt x="0" y="1811"/>
                    <a:pt x="323" y="6164"/>
                  </a:cubicBezTo>
                  <a:cubicBezTo>
                    <a:pt x="731" y="6598"/>
                    <a:pt x="1197" y="6767"/>
                    <a:pt x="1691" y="6767"/>
                  </a:cubicBezTo>
                  <a:cubicBezTo>
                    <a:pt x="3117" y="6767"/>
                    <a:pt x="4779" y="5356"/>
                    <a:pt x="5984" y="4839"/>
                  </a:cubicBezTo>
                  <a:cubicBezTo>
                    <a:pt x="7738" y="3979"/>
                    <a:pt x="9691" y="3681"/>
                    <a:pt x="11446" y="2886"/>
                  </a:cubicBezTo>
                  <a:cubicBezTo>
                    <a:pt x="14046" y="2019"/>
                    <a:pt x="11851" y="0"/>
                    <a:pt x="1008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97" name="Google Shape;1397;p42"/>
            <p:cNvSpPr/>
            <p:nvPr/>
          </p:nvSpPr>
          <p:spPr>
            <a:xfrm>
              <a:off x="1591470" y="2920609"/>
              <a:ext cx="156181" cy="366118"/>
            </a:xfrm>
            <a:custGeom>
              <a:avLst/>
              <a:gdLst/>
              <a:ahLst/>
              <a:cxnLst/>
              <a:rect l="l" t="t" r="r" b="b"/>
              <a:pathLst>
                <a:path w="5494" h="12879" extrusionOk="0">
                  <a:moveTo>
                    <a:pt x="1740" y="1"/>
                  </a:moveTo>
                  <a:cubicBezTo>
                    <a:pt x="1590" y="1"/>
                    <a:pt x="1440" y="56"/>
                    <a:pt x="1289" y="173"/>
                  </a:cubicBezTo>
                  <a:cubicBezTo>
                    <a:pt x="0" y="1677"/>
                    <a:pt x="2481" y="12879"/>
                    <a:pt x="4347" y="12879"/>
                  </a:cubicBezTo>
                  <a:cubicBezTo>
                    <a:pt x="4781" y="12879"/>
                    <a:pt x="5181" y="12273"/>
                    <a:pt x="5494" y="10800"/>
                  </a:cubicBezTo>
                  <a:cubicBezTo>
                    <a:pt x="5494" y="9385"/>
                    <a:pt x="3694" y="1"/>
                    <a:pt x="17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98" name="Google Shape;1398;p42"/>
            <p:cNvSpPr/>
            <p:nvPr/>
          </p:nvSpPr>
          <p:spPr>
            <a:xfrm>
              <a:off x="1824796" y="2787459"/>
              <a:ext cx="127924" cy="428488"/>
            </a:xfrm>
            <a:custGeom>
              <a:avLst/>
              <a:gdLst/>
              <a:ahLst/>
              <a:cxnLst/>
              <a:rect l="l" t="t" r="r" b="b"/>
              <a:pathLst>
                <a:path w="4500" h="15073" extrusionOk="0">
                  <a:moveTo>
                    <a:pt x="2493" y="1"/>
                  </a:moveTo>
                  <a:cubicBezTo>
                    <a:pt x="2078" y="1"/>
                    <a:pt x="1662" y="234"/>
                    <a:pt x="1490" y="719"/>
                  </a:cubicBezTo>
                  <a:cubicBezTo>
                    <a:pt x="166" y="4327"/>
                    <a:pt x="0" y="10981"/>
                    <a:pt x="728" y="14027"/>
                  </a:cubicBezTo>
                  <a:cubicBezTo>
                    <a:pt x="762" y="14159"/>
                    <a:pt x="828" y="14292"/>
                    <a:pt x="894" y="14424"/>
                  </a:cubicBezTo>
                  <a:cubicBezTo>
                    <a:pt x="1230" y="14872"/>
                    <a:pt x="1541" y="15073"/>
                    <a:pt x="1825" y="15073"/>
                  </a:cubicBezTo>
                  <a:cubicBezTo>
                    <a:pt x="3830" y="15073"/>
                    <a:pt x="4499" y="5028"/>
                    <a:pt x="3542" y="852"/>
                  </a:cubicBezTo>
                  <a:cubicBezTo>
                    <a:pt x="3420" y="293"/>
                    <a:pt x="2957" y="1"/>
                    <a:pt x="249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99" name="Google Shape;1399;p42"/>
            <p:cNvSpPr/>
            <p:nvPr/>
          </p:nvSpPr>
          <p:spPr>
            <a:xfrm>
              <a:off x="2213444" y="2868901"/>
              <a:ext cx="294168" cy="420073"/>
            </a:xfrm>
            <a:custGeom>
              <a:avLst/>
              <a:gdLst/>
              <a:ahLst/>
              <a:cxnLst/>
              <a:rect l="l" t="t" r="r" b="b"/>
              <a:pathLst>
                <a:path w="10348" h="14777" extrusionOk="0">
                  <a:moveTo>
                    <a:pt x="9131" y="0"/>
                  </a:moveTo>
                  <a:cubicBezTo>
                    <a:pt x="8968" y="0"/>
                    <a:pt x="8783" y="33"/>
                    <a:pt x="8574" y="105"/>
                  </a:cubicBezTo>
                  <a:cubicBezTo>
                    <a:pt x="6985" y="1032"/>
                    <a:pt x="6356" y="3085"/>
                    <a:pt x="5231" y="4475"/>
                  </a:cubicBezTo>
                  <a:cubicBezTo>
                    <a:pt x="3344" y="7223"/>
                    <a:pt x="1026" y="10003"/>
                    <a:pt x="100" y="13248"/>
                  </a:cubicBezTo>
                  <a:cubicBezTo>
                    <a:pt x="0" y="13512"/>
                    <a:pt x="33" y="13777"/>
                    <a:pt x="166" y="14042"/>
                  </a:cubicBezTo>
                  <a:cubicBezTo>
                    <a:pt x="455" y="14552"/>
                    <a:pt x="819" y="14777"/>
                    <a:pt x="1235" y="14777"/>
                  </a:cubicBezTo>
                  <a:cubicBezTo>
                    <a:pt x="4064" y="14777"/>
                    <a:pt x="9304" y="4419"/>
                    <a:pt x="9766" y="2687"/>
                  </a:cubicBezTo>
                  <a:cubicBezTo>
                    <a:pt x="10348" y="1727"/>
                    <a:pt x="10316" y="0"/>
                    <a:pt x="913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400" name="Google Shape;1400;p42"/>
            <p:cNvSpPr/>
            <p:nvPr/>
          </p:nvSpPr>
          <p:spPr>
            <a:xfrm>
              <a:off x="1997004" y="2727621"/>
              <a:ext cx="251185" cy="476900"/>
            </a:xfrm>
            <a:custGeom>
              <a:avLst/>
              <a:gdLst/>
              <a:ahLst/>
              <a:cxnLst/>
              <a:rect l="l" t="t" r="r" b="b"/>
              <a:pathLst>
                <a:path w="8836" h="16776" extrusionOk="0">
                  <a:moveTo>
                    <a:pt x="7365" y="1"/>
                  </a:moveTo>
                  <a:cubicBezTo>
                    <a:pt x="6885" y="1"/>
                    <a:pt x="6375" y="338"/>
                    <a:pt x="6058" y="1136"/>
                  </a:cubicBezTo>
                  <a:cubicBezTo>
                    <a:pt x="4999" y="3883"/>
                    <a:pt x="0" y="14775"/>
                    <a:pt x="2284" y="16761"/>
                  </a:cubicBezTo>
                  <a:cubicBezTo>
                    <a:pt x="2344" y="16771"/>
                    <a:pt x="2404" y="16775"/>
                    <a:pt x="2463" y="16775"/>
                  </a:cubicBezTo>
                  <a:cubicBezTo>
                    <a:pt x="5475" y="16775"/>
                    <a:pt x="8281" y="4661"/>
                    <a:pt x="8508" y="2129"/>
                  </a:cubicBezTo>
                  <a:cubicBezTo>
                    <a:pt x="8835" y="882"/>
                    <a:pt x="8139" y="1"/>
                    <a:pt x="73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1401" name="Google Shape;1401;p42"/>
          <p:cNvGrpSpPr/>
          <p:nvPr/>
        </p:nvGrpSpPr>
        <p:grpSpPr>
          <a:xfrm>
            <a:off x="4032380" y="-1246839"/>
            <a:ext cx="3622195" cy="2881748"/>
            <a:chOff x="3031785" y="-935130"/>
            <a:chExt cx="2723384" cy="2161311"/>
          </a:xfrm>
        </p:grpSpPr>
        <p:sp>
          <p:nvSpPr>
            <p:cNvPr id="1402" name="Google Shape;1402;p42"/>
            <p:cNvSpPr/>
            <p:nvPr/>
          </p:nvSpPr>
          <p:spPr>
            <a:xfrm rot="-4518973">
              <a:off x="3857950" y="-632248"/>
              <a:ext cx="1826664" cy="1555547"/>
            </a:xfrm>
            <a:custGeom>
              <a:avLst/>
              <a:gdLst/>
              <a:ahLst/>
              <a:cxnLst/>
              <a:rect l="l" t="t" r="r" b="b"/>
              <a:pathLst>
                <a:path w="73062" h="62218" extrusionOk="0">
                  <a:moveTo>
                    <a:pt x="19827" y="1"/>
                  </a:moveTo>
                  <a:cubicBezTo>
                    <a:pt x="17199" y="1"/>
                    <a:pt x="14548" y="697"/>
                    <a:pt x="12183" y="1797"/>
                  </a:cubicBezTo>
                  <a:cubicBezTo>
                    <a:pt x="8210" y="3651"/>
                    <a:pt x="4271" y="6895"/>
                    <a:pt x="2318" y="10900"/>
                  </a:cubicBezTo>
                  <a:cubicBezTo>
                    <a:pt x="0" y="15667"/>
                    <a:pt x="1358" y="20732"/>
                    <a:pt x="4502" y="24771"/>
                  </a:cubicBezTo>
                  <a:cubicBezTo>
                    <a:pt x="5793" y="26294"/>
                    <a:pt x="7217" y="27717"/>
                    <a:pt x="8773" y="28975"/>
                  </a:cubicBezTo>
                  <a:cubicBezTo>
                    <a:pt x="11421" y="31293"/>
                    <a:pt x="12679" y="34802"/>
                    <a:pt x="12116" y="38278"/>
                  </a:cubicBezTo>
                  <a:lnTo>
                    <a:pt x="12116" y="38311"/>
                  </a:lnTo>
                  <a:cubicBezTo>
                    <a:pt x="11521" y="41952"/>
                    <a:pt x="10825" y="45660"/>
                    <a:pt x="11620" y="49335"/>
                  </a:cubicBezTo>
                  <a:cubicBezTo>
                    <a:pt x="13441" y="58173"/>
                    <a:pt x="23670" y="60789"/>
                    <a:pt x="31350" y="61749"/>
                  </a:cubicBezTo>
                  <a:cubicBezTo>
                    <a:pt x="33812" y="62057"/>
                    <a:pt x="36336" y="62217"/>
                    <a:pt x="38878" y="62217"/>
                  </a:cubicBezTo>
                  <a:cubicBezTo>
                    <a:pt x="46146" y="62217"/>
                    <a:pt x="53560" y="60910"/>
                    <a:pt x="60084" y="58041"/>
                  </a:cubicBezTo>
                  <a:cubicBezTo>
                    <a:pt x="68923" y="54168"/>
                    <a:pt x="73061" y="44601"/>
                    <a:pt x="72763" y="35331"/>
                  </a:cubicBezTo>
                  <a:cubicBezTo>
                    <a:pt x="72631" y="30697"/>
                    <a:pt x="71141" y="26228"/>
                    <a:pt x="68062" y="22719"/>
                  </a:cubicBezTo>
                  <a:cubicBezTo>
                    <a:pt x="64984" y="19210"/>
                    <a:pt x="60746" y="18051"/>
                    <a:pt x="56310" y="17223"/>
                  </a:cubicBezTo>
                  <a:cubicBezTo>
                    <a:pt x="51841" y="16396"/>
                    <a:pt x="47306" y="15701"/>
                    <a:pt x="42870" y="14674"/>
                  </a:cubicBezTo>
                  <a:cubicBezTo>
                    <a:pt x="39129" y="13781"/>
                    <a:pt x="35852" y="12489"/>
                    <a:pt x="33502" y="9345"/>
                  </a:cubicBezTo>
                  <a:cubicBezTo>
                    <a:pt x="30886" y="5902"/>
                    <a:pt x="28668" y="2426"/>
                    <a:pt x="24431" y="804"/>
                  </a:cubicBezTo>
                  <a:cubicBezTo>
                    <a:pt x="22948" y="248"/>
                    <a:pt x="21392" y="1"/>
                    <a:pt x="198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403" name="Google Shape;1403;p42"/>
            <p:cNvSpPr/>
            <p:nvPr/>
          </p:nvSpPr>
          <p:spPr>
            <a:xfrm>
              <a:off x="3031785" y="-133875"/>
              <a:ext cx="1789550" cy="816050"/>
            </a:xfrm>
            <a:custGeom>
              <a:avLst/>
              <a:gdLst/>
              <a:ahLst/>
              <a:cxnLst/>
              <a:rect l="l" t="t" r="r" b="b"/>
              <a:pathLst>
                <a:path w="71582" h="32642" extrusionOk="0">
                  <a:moveTo>
                    <a:pt x="2623" y="0"/>
                  </a:moveTo>
                  <a:cubicBezTo>
                    <a:pt x="-1218" y="767"/>
                    <a:pt x="-449" y="9732"/>
                    <a:pt x="2910" y="11748"/>
                  </a:cubicBezTo>
                  <a:cubicBezTo>
                    <a:pt x="13475" y="18089"/>
                    <a:pt x="39656" y="20500"/>
                    <a:pt x="34143" y="31520"/>
                  </a:cubicBezTo>
                  <a:cubicBezTo>
                    <a:pt x="33245" y="33316"/>
                    <a:pt x="29546" y="32653"/>
                    <a:pt x="28126" y="31233"/>
                  </a:cubicBezTo>
                  <a:cubicBezTo>
                    <a:pt x="26373" y="29479"/>
                    <a:pt x="27756" y="24783"/>
                    <a:pt x="30131" y="24070"/>
                  </a:cubicBezTo>
                  <a:cubicBezTo>
                    <a:pt x="42299" y="20419"/>
                    <a:pt x="58320" y="31717"/>
                    <a:pt x="68242" y="23783"/>
                  </a:cubicBezTo>
                  <a:cubicBezTo>
                    <a:pt x="72584" y="20310"/>
                    <a:pt x="72161" y="12138"/>
                    <a:pt x="69675" y="7164"/>
                  </a:cubicBezTo>
                  <a:cubicBezTo>
                    <a:pt x="68165" y="4143"/>
                    <a:pt x="63995" y="3362"/>
                    <a:pt x="60792" y="2292"/>
                  </a:cubicBezTo>
                </a:path>
              </a:pathLst>
            </a:custGeom>
            <a:noFill/>
            <a:ln w="9525" cap="flat" cmpd="sng">
              <a:solidFill>
                <a:schemeClr val="dk1"/>
              </a:solidFill>
              <a:prstDash val="solid"/>
              <a:round/>
              <a:headEnd type="none" w="med" len="med"/>
              <a:tailEnd type="none" w="med" len="med"/>
            </a:ln>
          </p:spPr>
        </p:sp>
      </p:grpSp>
      <p:grpSp>
        <p:nvGrpSpPr>
          <p:cNvPr id="1404" name="Google Shape;1404;p42"/>
          <p:cNvGrpSpPr/>
          <p:nvPr/>
        </p:nvGrpSpPr>
        <p:grpSpPr>
          <a:xfrm flipH="1">
            <a:off x="10704392" y="3175470"/>
            <a:ext cx="656209" cy="651495"/>
            <a:chOff x="1591470" y="2727621"/>
            <a:chExt cx="1134461" cy="1123524"/>
          </a:xfrm>
        </p:grpSpPr>
        <p:sp>
          <p:nvSpPr>
            <p:cNvPr id="1405" name="Google Shape;1405;p42"/>
            <p:cNvSpPr/>
            <p:nvPr/>
          </p:nvSpPr>
          <p:spPr>
            <a:xfrm>
              <a:off x="1697701" y="3248283"/>
              <a:ext cx="584469" cy="602862"/>
            </a:xfrm>
            <a:custGeom>
              <a:avLst/>
              <a:gdLst/>
              <a:ahLst/>
              <a:cxnLst/>
              <a:rect l="l" t="t" r="r" b="b"/>
              <a:pathLst>
                <a:path w="20560" h="21207" extrusionOk="0">
                  <a:moveTo>
                    <a:pt x="13509" y="1"/>
                  </a:moveTo>
                  <a:cubicBezTo>
                    <a:pt x="9536" y="1"/>
                    <a:pt x="5332" y="1822"/>
                    <a:pt x="3015" y="5099"/>
                  </a:cubicBezTo>
                  <a:cubicBezTo>
                    <a:pt x="1" y="9449"/>
                    <a:pt x="399" y="18728"/>
                    <a:pt x="6701" y="18728"/>
                  </a:cubicBezTo>
                  <a:cubicBezTo>
                    <a:pt x="7113" y="18728"/>
                    <a:pt x="7550" y="18689"/>
                    <a:pt x="8013" y="18606"/>
                  </a:cubicBezTo>
                  <a:cubicBezTo>
                    <a:pt x="10600" y="18763"/>
                    <a:pt x="12466" y="21206"/>
                    <a:pt x="15042" y="21206"/>
                  </a:cubicBezTo>
                  <a:cubicBezTo>
                    <a:pt x="15169" y="21206"/>
                    <a:pt x="15298" y="21200"/>
                    <a:pt x="15429" y="21188"/>
                  </a:cubicBezTo>
                  <a:cubicBezTo>
                    <a:pt x="18243" y="20923"/>
                    <a:pt x="19401" y="17877"/>
                    <a:pt x="19732" y="15461"/>
                  </a:cubicBezTo>
                  <a:cubicBezTo>
                    <a:pt x="20262" y="10263"/>
                    <a:pt x="20560" y="299"/>
                    <a:pt x="1350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406" name="Google Shape;1406;p42"/>
            <p:cNvSpPr/>
            <p:nvPr/>
          </p:nvSpPr>
          <p:spPr>
            <a:xfrm>
              <a:off x="2326610" y="3538917"/>
              <a:ext cx="399321" cy="192397"/>
            </a:xfrm>
            <a:custGeom>
              <a:avLst/>
              <a:gdLst/>
              <a:ahLst/>
              <a:cxnLst/>
              <a:rect l="l" t="t" r="r" b="b"/>
              <a:pathLst>
                <a:path w="14047" h="6768" extrusionOk="0">
                  <a:moveTo>
                    <a:pt x="10086" y="0"/>
                  </a:moveTo>
                  <a:cubicBezTo>
                    <a:pt x="10031" y="0"/>
                    <a:pt x="9977" y="2"/>
                    <a:pt x="9923" y="6"/>
                  </a:cubicBezTo>
                  <a:cubicBezTo>
                    <a:pt x="9829" y="4"/>
                    <a:pt x="9734" y="2"/>
                    <a:pt x="9637" y="2"/>
                  </a:cubicBezTo>
                  <a:cubicBezTo>
                    <a:pt x="6020" y="2"/>
                    <a:pt x="0" y="1811"/>
                    <a:pt x="323" y="6164"/>
                  </a:cubicBezTo>
                  <a:cubicBezTo>
                    <a:pt x="731" y="6598"/>
                    <a:pt x="1197" y="6767"/>
                    <a:pt x="1691" y="6767"/>
                  </a:cubicBezTo>
                  <a:cubicBezTo>
                    <a:pt x="3117" y="6767"/>
                    <a:pt x="4779" y="5356"/>
                    <a:pt x="5984" y="4839"/>
                  </a:cubicBezTo>
                  <a:cubicBezTo>
                    <a:pt x="7738" y="3979"/>
                    <a:pt x="9691" y="3681"/>
                    <a:pt x="11446" y="2886"/>
                  </a:cubicBezTo>
                  <a:cubicBezTo>
                    <a:pt x="14046" y="2019"/>
                    <a:pt x="11851" y="0"/>
                    <a:pt x="1008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407" name="Google Shape;1407;p42"/>
            <p:cNvSpPr/>
            <p:nvPr/>
          </p:nvSpPr>
          <p:spPr>
            <a:xfrm>
              <a:off x="1591470" y="2920609"/>
              <a:ext cx="156181" cy="366118"/>
            </a:xfrm>
            <a:custGeom>
              <a:avLst/>
              <a:gdLst/>
              <a:ahLst/>
              <a:cxnLst/>
              <a:rect l="l" t="t" r="r" b="b"/>
              <a:pathLst>
                <a:path w="5494" h="12879" extrusionOk="0">
                  <a:moveTo>
                    <a:pt x="1740" y="1"/>
                  </a:moveTo>
                  <a:cubicBezTo>
                    <a:pt x="1590" y="1"/>
                    <a:pt x="1440" y="56"/>
                    <a:pt x="1289" y="173"/>
                  </a:cubicBezTo>
                  <a:cubicBezTo>
                    <a:pt x="0" y="1677"/>
                    <a:pt x="2481" y="12879"/>
                    <a:pt x="4347" y="12879"/>
                  </a:cubicBezTo>
                  <a:cubicBezTo>
                    <a:pt x="4781" y="12879"/>
                    <a:pt x="5181" y="12273"/>
                    <a:pt x="5494" y="10800"/>
                  </a:cubicBezTo>
                  <a:cubicBezTo>
                    <a:pt x="5494" y="9385"/>
                    <a:pt x="3694" y="1"/>
                    <a:pt x="17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408" name="Google Shape;1408;p42"/>
            <p:cNvSpPr/>
            <p:nvPr/>
          </p:nvSpPr>
          <p:spPr>
            <a:xfrm>
              <a:off x="1824796" y="2787459"/>
              <a:ext cx="127924" cy="428488"/>
            </a:xfrm>
            <a:custGeom>
              <a:avLst/>
              <a:gdLst/>
              <a:ahLst/>
              <a:cxnLst/>
              <a:rect l="l" t="t" r="r" b="b"/>
              <a:pathLst>
                <a:path w="4500" h="15073" extrusionOk="0">
                  <a:moveTo>
                    <a:pt x="2493" y="1"/>
                  </a:moveTo>
                  <a:cubicBezTo>
                    <a:pt x="2078" y="1"/>
                    <a:pt x="1662" y="234"/>
                    <a:pt x="1490" y="719"/>
                  </a:cubicBezTo>
                  <a:cubicBezTo>
                    <a:pt x="166" y="4327"/>
                    <a:pt x="0" y="10981"/>
                    <a:pt x="728" y="14027"/>
                  </a:cubicBezTo>
                  <a:cubicBezTo>
                    <a:pt x="762" y="14159"/>
                    <a:pt x="828" y="14292"/>
                    <a:pt x="894" y="14424"/>
                  </a:cubicBezTo>
                  <a:cubicBezTo>
                    <a:pt x="1230" y="14872"/>
                    <a:pt x="1541" y="15073"/>
                    <a:pt x="1825" y="15073"/>
                  </a:cubicBezTo>
                  <a:cubicBezTo>
                    <a:pt x="3830" y="15073"/>
                    <a:pt x="4499" y="5028"/>
                    <a:pt x="3542" y="852"/>
                  </a:cubicBezTo>
                  <a:cubicBezTo>
                    <a:pt x="3420" y="293"/>
                    <a:pt x="2957" y="1"/>
                    <a:pt x="249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409" name="Google Shape;1409;p42"/>
            <p:cNvSpPr/>
            <p:nvPr/>
          </p:nvSpPr>
          <p:spPr>
            <a:xfrm>
              <a:off x="2213444" y="2868901"/>
              <a:ext cx="294168" cy="420073"/>
            </a:xfrm>
            <a:custGeom>
              <a:avLst/>
              <a:gdLst/>
              <a:ahLst/>
              <a:cxnLst/>
              <a:rect l="l" t="t" r="r" b="b"/>
              <a:pathLst>
                <a:path w="10348" h="14777" extrusionOk="0">
                  <a:moveTo>
                    <a:pt x="9131" y="0"/>
                  </a:moveTo>
                  <a:cubicBezTo>
                    <a:pt x="8968" y="0"/>
                    <a:pt x="8783" y="33"/>
                    <a:pt x="8574" y="105"/>
                  </a:cubicBezTo>
                  <a:cubicBezTo>
                    <a:pt x="6985" y="1032"/>
                    <a:pt x="6356" y="3085"/>
                    <a:pt x="5231" y="4475"/>
                  </a:cubicBezTo>
                  <a:cubicBezTo>
                    <a:pt x="3344" y="7223"/>
                    <a:pt x="1026" y="10003"/>
                    <a:pt x="100" y="13248"/>
                  </a:cubicBezTo>
                  <a:cubicBezTo>
                    <a:pt x="0" y="13512"/>
                    <a:pt x="33" y="13777"/>
                    <a:pt x="166" y="14042"/>
                  </a:cubicBezTo>
                  <a:cubicBezTo>
                    <a:pt x="455" y="14552"/>
                    <a:pt x="819" y="14777"/>
                    <a:pt x="1235" y="14777"/>
                  </a:cubicBezTo>
                  <a:cubicBezTo>
                    <a:pt x="4064" y="14777"/>
                    <a:pt x="9304" y="4419"/>
                    <a:pt x="9766" y="2687"/>
                  </a:cubicBezTo>
                  <a:cubicBezTo>
                    <a:pt x="10348" y="1727"/>
                    <a:pt x="10316" y="0"/>
                    <a:pt x="913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410" name="Google Shape;1410;p42"/>
            <p:cNvSpPr/>
            <p:nvPr/>
          </p:nvSpPr>
          <p:spPr>
            <a:xfrm>
              <a:off x="1997004" y="2727621"/>
              <a:ext cx="251185" cy="476900"/>
            </a:xfrm>
            <a:custGeom>
              <a:avLst/>
              <a:gdLst/>
              <a:ahLst/>
              <a:cxnLst/>
              <a:rect l="l" t="t" r="r" b="b"/>
              <a:pathLst>
                <a:path w="8836" h="16776" extrusionOk="0">
                  <a:moveTo>
                    <a:pt x="7365" y="1"/>
                  </a:moveTo>
                  <a:cubicBezTo>
                    <a:pt x="6885" y="1"/>
                    <a:pt x="6375" y="338"/>
                    <a:pt x="6058" y="1136"/>
                  </a:cubicBezTo>
                  <a:cubicBezTo>
                    <a:pt x="4999" y="3883"/>
                    <a:pt x="0" y="14775"/>
                    <a:pt x="2284" y="16761"/>
                  </a:cubicBezTo>
                  <a:cubicBezTo>
                    <a:pt x="2344" y="16771"/>
                    <a:pt x="2404" y="16775"/>
                    <a:pt x="2463" y="16775"/>
                  </a:cubicBezTo>
                  <a:cubicBezTo>
                    <a:pt x="5475" y="16775"/>
                    <a:pt x="8281" y="4661"/>
                    <a:pt x="8508" y="2129"/>
                  </a:cubicBezTo>
                  <a:cubicBezTo>
                    <a:pt x="8835" y="882"/>
                    <a:pt x="8139" y="1"/>
                    <a:pt x="73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1411" name="Google Shape;1411;p42"/>
          <p:cNvGrpSpPr/>
          <p:nvPr/>
        </p:nvGrpSpPr>
        <p:grpSpPr>
          <a:xfrm>
            <a:off x="9975004" y="3842462"/>
            <a:ext cx="3652137" cy="3992777"/>
            <a:chOff x="7499807" y="2881846"/>
            <a:chExt cx="2745896" cy="2994583"/>
          </a:xfrm>
        </p:grpSpPr>
        <p:sp>
          <p:nvSpPr>
            <p:cNvPr id="1412" name="Google Shape;1412;p42"/>
            <p:cNvSpPr/>
            <p:nvPr/>
          </p:nvSpPr>
          <p:spPr>
            <a:xfrm rot="7190598">
              <a:off x="7653259" y="3495923"/>
              <a:ext cx="2438992" cy="1766428"/>
            </a:xfrm>
            <a:custGeom>
              <a:avLst/>
              <a:gdLst/>
              <a:ahLst/>
              <a:cxnLst/>
              <a:rect l="l" t="t" r="r" b="b"/>
              <a:pathLst>
                <a:path w="79005" h="57219" extrusionOk="0">
                  <a:moveTo>
                    <a:pt x="40669" y="1"/>
                  </a:moveTo>
                  <a:cubicBezTo>
                    <a:pt x="39004" y="1"/>
                    <a:pt x="37339" y="81"/>
                    <a:pt x="35687" y="211"/>
                  </a:cubicBezTo>
                  <a:cubicBezTo>
                    <a:pt x="26451" y="939"/>
                    <a:pt x="17513" y="3554"/>
                    <a:pt x="11058" y="10572"/>
                  </a:cubicBezTo>
                  <a:cubicBezTo>
                    <a:pt x="4801" y="17392"/>
                    <a:pt x="1358" y="26264"/>
                    <a:pt x="498" y="35434"/>
                  </a:cubicBezTo>
                  <a:cubicBezTo>
                    <a:pt x="1" y="40565"/>
                    <a:pt x="365" y="46325"/>
                    <a:pt x="3543" y="50595"/>
                  </a:cubicBezTo>
                  <a:lnTo>
                    <a:pt x="3642" y="50728"/>
                  </a:lnTo>
                  <a:cubicBezTo>
                    <a:pt x="5099" y="53641"/>
                    <a:pt x="7681" y="55793"/>
                    <a:pt x="10760" y="56753"/>
                  </a:cubicBezTo>
                  <a:cubicBezTo>
                    <a:pt x="11796" y="57077"/>
                    <a:pt x="12845" y="57219"/>
                    <a:pt x="13893" y="57219"/>
                  </a:cubicBezTo>
                  <a:cubicBezTo>
                    <a:pt x="17668" y="57219"/>
                    <a:pt x="21437" y="55374"/>
                    <a:pt x="24597" y="53508"/>
                  </a:cubicBezTo>
                  <a:cubicBezTo>
                    <a:pt x="28669" y="51125"/>
                    <a:pt x="32410" y="48179"/>
                    <a:pt x="36548" y="45961"/>
                  </a:cubicBezTo>
                  <a:cubicBezTo>
                    <a:pt x="40085" y="43996"/>
                    <a:pt x="44051" y="42983"/>
                    <a:pt x="48082" y="42983"/>
                  </a:cubicBezTo>
                  <a:cubicBezTo>
                    <a:pt x="48804" y="42983"/>
                    <a:pt x="49529" y="43015"/>
                    <a:pt x="50253" y="43081"/>
                  </a:cubicBezTo>
                  <a:cubicBezTo>
                    <a:pt x="55053" y="43577"/>
                    <a:pt x="59357" y="46192"/>
                    <a:pt x="64223" y="46391"/>
                  </a:cubicBezTo>
                  <a:cubicBezTo>
                    <a:pt x="64397" y="46398"/>
                    <a:pt x="64570" y="46402"/>
                    <a:pt x="64742" y="46402"/>
                  </a:cubicBezTo>
                  <a:cubicBezTo>
                    <a:pt x="73201" y="46402"/>
                    <a:pt x="79005" y="37721"/>
                    <a:pt x="78226" y="29740"/>
                  </a:cubicBezTo>
                  <a:cubicBezTo>
                    <a:pt x="77332" y="20371"/>
                    <a:pt x="70314" y="12691"/>
                    <a:pt x="63064" y="7361"/>
                  </a:cubicBezTo>
                  <a:cubicBezTo>
                    <a:pt x="59390" y="4647"/>
                    <a:pt x="55252" y="2594"/>
                    <a:pt x="50849" y="1303"/>
                  </a:cubicBezTo>
                  <a:cubicBezTo>
                    <a:pt x="47547" y="344"/>
                    <a:pt x="44110" y="1"/>
                    <a:pt x="4066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413" name="Google Shape;1413;p42"/>
            <p:cNvSpPr/>
            <p:nvPr/>
          </p:nvSpPr>
          <p:spPr>
            <a:xfrm rot="-1012591">
              <a:off x="7868647" y="3955472"/>
              <a:ext cx="2026656" cy="780073"/>
            </a:xfrm>
            <a:custGeom>
              <a:avLst/>
              <a:gdLst/>
              <a:ahLst/>
              <a:cxnLst/>
              <a:rect l="l" t="t" r="r" b="b"/>
              <a:pathLst>
                <a:path w="81069" h="31204" extrusionOk="0">
                  <a:moveTo>
                    <a:pt x="5866" y="1"/>
                  </a:moveTo>
                  <a:cubicBezTo>
                    <a:pt x="4294" y="1"/>
                    <a:pt x="2739" y="273"/>
                    <a:pt x="1305" y="847"/>
                  </a:cubicBezTo>
                  <a:cubicBezTo>
                    <a:pt x="1" y="1362"/>
                    <a:pt x="309" y="3213"/>
                    <a:pt x="1567" y="3213"/>
                  </a:cubicBezTo>
                  <a:cubicBezTo>
                    <a:pt x="1681" y="3213"/>
                    <a:pt x="1804" y="3197"/>
                    <a:pt x="1934" y="3164"/>
                  </a:cubicBezTo>
                  <a:cubicBezTo>
                    <a:pt x="2731" y="2965"/>
                    <a:pt x="3551" y="2859"/>
                    <a:pt x="4365" y="2859"/>
                  </a:cubicBezTo>
                  <a:cubicBezTo>
                    <a:pt x="6257" y="2859"/>
                    <a:pt x="8113" y="3433"/>
                    <a:pt x="9548" y="4753"/>
                  </a:cubicBezTo>
                  <a:cubicBezTo>
                    <a:pt x="11700" y="6706"/>
                    <a:pt x="12196" y="9388"/>
                    <a:pt x="12859" y="12069"/>
                  </a:cubicBezTo>
                  <a:cubicBezTo>
                    <a:pt x="14381" y="18226"/>
                    <a:pt x="19678" y="22729"/>
                    <a:pt x="26034" y="23225"/>
                  </a:cubicBezTo>
                  <a:cubicBezTo>
                    <a:pt x="26475" y="23330"/>
                    <a:pt x="26930" y="23376"/>
                    <a:pt x="27395" y="23376"/>
                  </a:cubicBezTo>
                  <a:cubicBezTo>
                    <a:pt x="30725" y="23376"/>
                    <a:pt x="34583" y="21015"/>
                    <a:pt x="37664" y="21015"/>
                  </a:cubicBezTo>
                  <a:cubicBezTo>
                    <a:pt x="39033" y="21015"/>
                    <a:pt x="40249" y="21482"/>
                    <a:pt x="41196" y="22828"/>
                  </a:cubicBezTo>
                  <a:cubicBezTo>
                    <a:pt x="45308" y="28454"/>
                    <a:pt x="49569" y="31203"/>
                    <a:pt x="54384" y="31203"/>
                  </a:cubicBezTo>
                  <a:cubicBezTo>
                    <a:pt x="57785" y="31203"/>
                    <a:pt x="61463" y="29831"/>
                    <a:pt x="65560" y="27131"/>
                  </a:cubicBezTo>
                  <a:lnTo>
                    <a:pt x="65660" y="27065"/>
                  </a:lnTo>
                  <a:cubicBezTo>
                    <a:pt x="67481" y="26138"/>
                    <a:pt x="69248" y="25789"/>
                    <a:pt x="71046" y="25789"/>
                  </a:cubicBezTo>
                  <a:cubicBezTo>
                    <a:pt x="72712" y="25789"/>
                    <a:pt x="74403" y="26088"/>
                    <a:pt x="76187" y="26502"/>
                  </a:cubicBezTo>
                  <a:cubicBezTo>
                    <a:pt x="76403" y="26553"/>
                    <a:pt x="76615" y="26577"/>
                    <a:pt x="76820" y="26577"/>
                  </a:cubicBezTo>
                  <a:cubicBezTo>
                    <a:pt x="79421" y="26577"/>
                    <a:pt x="81069" y="22757"/>
                    <a:pt x="78339" y="21438"/>
                  </a:cubicBezTo>
                  <a:cubicBezTo>
                    <a:pt x="76055" y="20344"/>
                    <a:pt x="73652" y="19880"/>
                    <a:pt x="71234" y="19880"/>
                  </a:cubicBezTo>
                  <a:cubicBezTo>
                    <a:pt x="67062" y="19880"/>
                    <a:pt x="62848" y="21264"/>
                    <a:pt x="59138" y="23192"/>
                  </a:cubicBezTo>
                  <a:cubicBezTo>
                    <a:pt x="58021" y="23867"/>
                    <a:pt x="56987" y="24156"/>
                    <a:pt x="56021" y="24156"/>
                  </a:cubicBezTo>
                  <a:cubicBezTo>
                    <a:pt x="52063" y="24156"/>
                    <a:pt x="49253" y="19319"/>
                    <a:pt x="46592" y="16472"/>
                  </a:cubicBezTo>
                  <a:cubicBezTo>
                    <a:pt x="44364" y="14122"/>
                    <a:pt x="41432" y="12700"/>
                    <a:pt x="38238" y="12700"/>
                  </a:cubicBezTo>
                  <a:cubicBezTo>
                    <a:pt x="37968" y="12700"/>
                    <a:pt x="37696" y="12710"/>
                    <a:pt x="37422" y="12731"/>
                  </a:cubicBezTo>
                  <a:cubicBezTo>
                    <a:pt x="33790" y="12937"/>
                    <a:pt x="29969" y="15144"/>
                    <a:pt x="26382" y="15144"/>
                  </a:cubicBezTo>
                  <a:cubicBezTo>
                    <a:pt x="24772" y="15144"/>
                    <a:pt x="23208" y="14699"/>
                    <a:pt x="21730" y="13426"/>
                  </a:cubicBezTo>
                  <a:cubicBezTo>
                    <a:pt x="19446" y="11539"/>
                    <a:pt x="18751" y="8262"/>
                    <a:pt x="17195" y="5812"/>
                  </a:cubicBezTo>
                  <a:cubicBezTo>
                    <a:pt x="14827" y="2150"/>
                    <a:pt x="10281" y="1"/>
                    <a:pt x="58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414" name="Google Shape;1414;p42"/>
            <p:cNvSpPr/>
            <p:nvPr/>
          </p:nvSpPr>
          <p:spPr>
            <a:xfrm>
              <a:off x="8798179" y="2925375"/>
              <a:ext cx="471575" cy="1196325"/>
            </a:xfrm>
            <a:custGeom>
              <a:avLst/>
              <a:gdLst/>
              <a:ahLst/>
              <a:cxnLst/>
              <a:rect l="l" t="t" r="r" b="b"/>
              <a:pathLst>
                <a:path w="18863" h="47853" extrusionOk="0">
                  <a:moveTo>
                    <a:pt x="17717" y="47853"/>
                  </a:moveTo>
                  <a:cubicBezTo>
                    <a:pt x="20490" y="39544"/>
                    <a:pt x="13947" y="26543"/>
                    <a:pt x="5396" y="24643"/>
                  </a:cubicBezTo>
                  <a:cubicBezTo>
                    <a:pt x="4091" y="24353"/>
                    <a:pt x="1983" y="23447"/>
                    <a:pt x="1384" y="24643"/>
                  </a:cubicBezTo>
                  <a:cubicBezTo>
                    <a:pt x="463" y="26483"/>
                    <a:pt x="6825" y="24387"/>
                    <a:pt x="7115" y="22350"/>
                  </a:cubicBezTo>
                  <a:cubicBezTo>
                    <a:pt x="7654" y="18568"/>
                    <a:pt x="2939" y="10480"/>
                    <a:pt x="238" y="13181"/>
                  </a:cubicBezTo>
                  <a:cubicBezTo>
                    <a:pt x="-671" y="14090"/>
                    <a:pt x="1884" y="16166"/>
                    <a:pt x="3103" y="15760"/>
                  </a:cubicBezTo>
                  <a:cubicBezTo>
                    <a:pt x="4796" y="15196"/>
                    <a:pt x="4536" y="12386"/>
                    <a:pt x="4536" y="10602"/>
                  </a:cubicBezTo>
                  <a:cubicBezTo>
                    <a:pt x="4536" y="7451"/>
                    <a:pt x="4368" y="3400"/>
                    <a:pt x="6829" y="1432"/>
                  </a:cubicBezTo>
                  <a:cubicBezTo>
                    <a:pt x="9237" y="-493"/>
                    <a:pt x="12659" y="3576"/>
                    <a:pt x="15711" y="4011"/>
                  </a:cubicBezTo>
                  <a:cubicBezTo>
                    <a:pt x="17394" y="4251"/>
                    <a:pt x="18863" y="1700"/>
                    <a:pt x="18863" y="0"/>
                  </a:cubicBezTo>
                </a:path>
              </a:pathLst>
            </a:custGeom>
            <a:noFill/>
            <a:ln w="9525" cap="flat" cmpd="sng">
              <a:solidFill>
                <a:schemeClr val="dk1"/>
              </a:solidFill>
              <a:prstDash val="solid"/>
              <a:round/>
              <a:headEnd type="none" w="med" len="med"/>
              <a:tailEnd type="none" w="med" len="med"/>
            </a:ln>
          </p:spPr>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userDrawn="1">
  <p:cSld name="1_Title only">
    <p:spTree>
      <p:nvGrpSpPr>
        <p:cNvPr id="1" name="Shape 47"/>
        <p:cNvGrpSpPr/>
        <p:nvPr/>
      </p:nvGrpSpPr>
      <p:grpSpPr>
        <a:xfrm>
          <a:off x="0" y="0"/>
          <a:ext cx="0" cy="0"/>
          <a:chOff x="0" y="0"/>
          <a:chExt cx="0" cy="0"/>
        </a:xfrm>
      </p:grpSpPr>
      <p:grpSp>
        <p:nvGrpSpPr>
          <p:cNvPr id="48" name="Google Shape;48;p6"/>
          <p:cNvGrpSpPr/>
          <p:nvPr/>
        </p:nvGrpSpPr>
        <p:grpSpPr>
          <a:xfrm rot="-2700000">
            <a:off x="11472784" y="399490"/>
            <a:ext cx="278839" cy="259997"/>
            <a:chOff x="2803325" y="4061175"/>
            <a:chExt cx="209650" cy="195000"/>
          </a:xfrm>
        </p:grpSpPr>
        <p:sp>
          <p:nvSpPr>
            <p:cNvPr id="49" name="Google Shape;49;p6"/>
            <p:cNvSpPr/>
            <p:nvPr/>
          </p:nvSpPr>
          <p:spPr>
            <a:xfrm>
              <a:off x="2881325" y="4061175"/>
              <a:ext cx="53650" cy="195000"/>
            </a:xfrm>
            <a:custGeom>
              <a:avLst/>
              <a:gdLst/>
              <a:ahLst/>
              <a:cxnLst/>
              <a:rect l="l" t="t" r="r" b="b"/>
              <a:pathLst>
                <a:path w="2146" h="7800" extrusionOk="0">
                  <a:moveTo>
                    <a:pt x="2146" y="0"/>
                  </a:moveTo>
                  <a:cubicBezTo>
                    <a:pt x="940" y="2412"/>
                    <a:pt x="0" y="5103"/>
                    <a:pt x="0" y="7800"/>
                  </a:cubicBezTo>
                </a:path>
              </a:pathLst>
            </a:custGeom>
            <a:noFill/>
            <a:ln w="19050" cap="rnd" cmpd="sng">
              <a:solidFill>
                <a:schemeClr val="accent3"/>
              </a:solidFill>
              <a:prstDash val="solid"/>
              <a:round/>
              <a:headEnd type="none" w="med" len="med"/>
              <a:tailEnd type="none" w="med" len="med"/>
            </a:ln>
          </p:spPr>
        </p:sp>
        <p:sp>
          <p:nvSpPr>
            <p:cNvPr id="50" name="Google Shape;50;p6"/>
            <p:cNvSpPr/>
            <p:nvPr/>
          </p:nvSpPr>
          <p:spPr>
            <a:xfrm>
              <a:off x="2813075" y="4145147"/>
              <a:ext cx="180400" cy="33025"/>
            </a:xfrm>
            <a:custGeom>
              <a:avLst/>
              <a:gdLst/>
              <a:ahLst/>
              <a:cxnLst/>
              <a:rect l="l" t="t" r="r" b="b"/>
              <a:pathLst>
                <a:path w="7216" h="1321" extrusionOk="0">
                  <a:moveTo>
                    <a:pt x="0" y="151"/>
                  </a:moveTo>
                  <a:cubicBezTo>
                    <a:pt x="2418" y="-151"/>
                    <a:pt x="5037" y="231"/>
                    <a:pt x="7216" y="1321"/>
                  </a:cubicBezTo>
                </a:path>
              </a:pathLst>
            </a:custGeom>
            <a:noFill/>
            <a:ln w="19050" cap="rnd" cmpd="sng">
              <a:solidFill>
                <a:schemeClr val="accent3"/>
              </a:solidFill>
              <a:prstDash val="solid"/>
              <a:round/>
              <a:headEnd type="none" w="med" len="med"/>
              <a:tailEnd type="none" w="med" len="med"/>
            </a:ln>
          </p:spPr>
        </p:sp>
        <p:sp>
          <p:nvSpPr>
            <p:cNvPr id="51" name="Google Shape;51;p6"/>
            <p:cNvSpPr/>
            <p:nvPr/>
          </p:nvSpPr>
          <p:spPr>
            <a:xfrm>
              <a:off x="2803325" y="4097125"/>
              <a:ext cx="209650" cy="146250"/>
            </a:xfrm>
            <a:custGeom>
              <a:avLst/>
              <a:gdLst/>
              <a:ahLst/>
              <a:cxnLst/>
              <a:rect l="l" t="t" r="r" b="b"/>
              <a:pathLst>
                <a:path w="8386" h="5850" extrusionOk="0">
                  <a:moveTo>
                    <a:pt x="8386" y="0"/>
                  </a:moveTo>
                  <a:cubicBezTo>
                    <a:pt x="5079" y="827"/>
                    <a:pt x="1524" y="2802"/>
                    <a:pt x="0" y="5850"/>
                  </a:cubicBezTo>
                </a:path>
              </a:pathLst>
            </a:custGeom>
            <a:noFill/>
            <a:ln w="19050" cap="rnd" cmpd="sng">
              <a:solidFill>
                <a:schemeClr val="accent3"/>
              </a:solidFill>
              <a:prstDash val="solid"/>
              <a:round/>
              <a:headEnd type="none" w="med" len="med"/>
              <a:tailEnd type="none" w="med" len="med"/>
            </a:ln>
          </p:spPr>
        </p:sp>
        <p:sp>
          <p:nvSpPr>
            <p:cNvPr id="52" name="Google Shape;52;p6"/>
            <p:cNvSpPr/>
            <p:nvPr/>
          </p:nvSpPr>
          <p:spPr>
            <a:xfrm>
              <a:off x="2844763" y="4075800"/>
              <a:ext cx="117025" cy="180375"/>
            </a:xfrm>
            <a:custGeom>
              <a:avLst/>
              <a:gdLst/>
              <a:ahLst/>
              <a:cxnLst/>
              <a:rect l="l" t="t" r="r" b="b"/>
              <a:pathLst>
                <a:path w="4681" h="7215" extrusionOk="0">
                  <a:moveTo>
                    <a:pt x="0" y="0"/>
                  </a:moveTo>
                  <a:cubicBezTo>
                    <a:pt x="1590" y="2385"/>
                    <a:pt x="4681" y="4348"/>
                    <a:pt x="4681" y="7215"/>
                  </a:cubicBezTo>
                </a:path>
              </a:pathLst>
            </a:custGeom>
            <a:noFill/>
            <a:ln w="19050" cap="rnd" cmpd="sng">
              <a:solidFill>
                <a:schemeClr val="accent3"/>
              </a:solidFill>
              <a:prstDash val="solid"/>
              <a:round/>
              <a:headEnd type="none" w="med" len="med"/>
              <a:tailEnd type="none" w="med" len="med"/>
            </a:ln>
          </p:spPr>
        </p:sp>
      </p:grpSp>
      <p:sp>
        <p:nvSpPr>
          <p:cNvPr id="53" name="Google Shape;53;p6"/>
          <p:cNvSpPr/>
          <p:nvPr/>
        </p:nvSpPr>
        <p:spPr>
          <a:xfrm rot="5400000">
            <a:off x="11191987" y="3102436"/>
            <a:ext cx="840452" cy="117838"/>
          </a:xfrm>
          <a:custGeom>
            <a:avLst/>
            <a:gdLst/>
            <a:ahLst/>
            <a:cxnLst/>
            <a:rect l="l" t="t" r="r" b="b"/>
            <a:pathLst>
              <a:path w="207690" h="29192" extrusionOk="0">
                <a:moveTo>
                  <a:pt x="0" y="11771"/>
                </a:moveTo>
                <a:cubicBezTo>
                  <a:pt x="324" y="7882"/>
                  <a:pt x="2253" y="3144"/>
                  <a:pt x="5850" y="1630"/>
                </a:cubicBezTo>
                <a:cubicBezTo>
                  <a:pt x="12454" y="-1150"/>
                  <a:pt x="20846" y="-113"/>
                  <a:pt x="27302" y="2995"/>
                </a:cubicBezTo>
                <a:cubicBezTo>
                  <a:pt x="38611" y="8439"/>
                  <a:pt x="41902" y="30169"/>
                  <a:pt x="54409" y="29127"/>
                </a:cubicBezTo>
                <a:cubicBezTo>
                  <a:pt x="61801" y="28511"/>
                  <a:pt x="66228" y="20024"/>
                  <a:pt x="71180" y="14501"/>
                </a:cubicBezTo>
                <a:cubicBezTo>
                  <a:pt x="76003" y="9122"/>
                  <a:pt x="82786" y="4835"/>
                  <a:pt x="89901" y="3580"/>
                </a:cubicBezTo>
                <a:cubicBezTo>
                  <a:pt x="96298" y="2451"/>
                  <a:pt x="104182" y="4710"/>
                  <a:pt x="108428" y="9626"/>
                </a:cubicBezTo>
                <a:cubicBezTo>
                  <a:pt x="111470" y="13148"/>
                  <a:pt x="111657" y="18457"/>
                  <a:pt x="114278" y="22302"/>
                </a:cubicBezTo>
                <a:cubicBezTo>
                  <a:pt x="116996" y="26290"/>
                  <a:pt x="122343" y="28495"/>
                  <a:pt x="127149" y="28932"/>
                </a:cubicBezTo>
                <a:cubicBezTo>
                  <a:pt x="140310" y="30128"/>
                  <a:pt x="148708" y="12022"/>
                  <a:pt x="161667" y="9431"/>
                </a:cubicBezTo>
                <a:cubicBezTo>
                  <a:pt x="170826" y="7599"/>
                  <a:pt x="181067" y="8262"/>
                  <a:pt x="189554" y="12161"/>
                </a:cubicBezTo>
                <a:cubicBezTo>
                  <a:pt x="195936" y="15093"/>
                  <a:pt x="200963" y="20869"/>
                  <a:pt x="207690" y="22887"/>
                </a:cubicBezTo>
              </a:path>
            </a:pathLst>
          </a:custGeom>
          <a:noFill/>
          <a:ln w="38100" cap="rnd" cmpd="sng">
            <a:solidFill>
              <a:schemeClr val="accent1"/>
            </a:solidFill>
            <a:prstDash val="solid"/>
            <a:round/>
            <a:headEnd type="none" w="med" len="med"/>
            <a:tailEnd type="none" w="med" len="med"/>
          </a:ln>
        </p:spPr>
      </p:sp>
      <p:sp>
        <p:nvSpPr>
          <p:cNvPr id="54" name="Google Shape;54;p6"/>
          <p:cNvSpPr/>
          <p:nvPr/>
        </p:nvSpPr>
        <p:spPr>
          <a:xfrm>
            <a:off x="4484013" y="6303293"/>
            <a:ext cx="1182263" cy="174412"/>
          </a:xfrm>
          <a:custGeom>
            <a:avLst/>
            <a:gdLst/>
            <a:ahLst/>
            <a:cxnLst/>
            <a:rect l="l" t="t" r="r" b="b"/>
            <a:pathLst>
              <a:path w="76251" h="11221" extrusionOk="0">
                <a:moveTo>
                  <a:pt x="0" y="2445"/>
                </a:moveTo>
                <a:cubicBezTo>
                  <a:pt x="266" y="5104"/>
                  <a:pt x="3433" y="8271"/>
                  <a:pt x="6046" y="7711"/>
                </a:cubicBezTo>
                <a:cubicBezTo>
                  <a:pt x="11875" y="6462"/>
                  <a:pt x="16331" y="-738"/>
                  <a:pt x="22232" y="105"/>
                </a:cubicBezTo>
                <a:cubicBezTo>
                  <a:pt x="28374" y="982"/>
                  <a:pt x="31491" y="9080"/>
                  <a:pt x="37443" y="10831"/>
                </a:cubicBezTo>
                <a:cubicBezTo>
                  <a:pt x="43774" y="12693"/>
                  <a:pt x="48731" y="3414"/>
                  <a:pt x="55189" y="2055"/>
                </a:cubicBezTo>
                <a:cubicBezTo>
                  <a:pt x="62681" y="478"/>
                  <a:pt x="70325" y="6372"/>
                  <a:pt x="76251" y="11221"/>
                </a:cubicBezTo>
              </a:path>
            </a:pathLst>
          </a:custGeom>
          <a:noFill/>
          <a:ln w="38100" cap="rnd" cmpd="sng">
            <a:solidFill>
              <a:schemeClr val="accent4"/>
            </a:solidFill>
            <a:prstDash val="solid"/>
            <a:round/>
            <a:headEnd type="none" w="med" len="med"/>
            <a:tailEnd type="none" w="med" len="med"/>
          </a:ln>
        </p:spPr>
      </p:sp>
      <p:grpSp>
        <p:nvGrpSpPr>
          <p:cNvPr id="55" name="Google Shape;55;p6"/>
          <p:cNvGrpSpPr/>
          <p:nvPr/>
        </p:nvGrpSpPr>
        <p:grpSpPr>
          <a:xfrm>
            <a:off x="325692" y="1787267"/>
            <a:ext cx="278842" cy="260000"/>
            <a:chOff x="2803325" y="4061175"/>
            <a:chExt cx="209650" cy="195000"/>
          </a:xfrm>
        </p:grpSpPr>
        <p:sp>
          <p:nvSpPr>
            <p:cNvPr id="56" name="Google Shape;56;p6"/>
            <p:cNvSpPr/>
            <p:nvPr/>
          </p:nvSpPr>
          <p:spPr>
            <a:xfrm>
              <a:off x="2881325" y="4061175"/>
              <a:ext cx="53650" cy="195000"/>
            </a:xfrm>
            <a:custGeom>
              <a:avLst/>
              <a:gdLst/>
              <a:ahLst/>
              <a:cxnLst/>
              <a:rect l="l" t="t" r="r" b="b"/>
              <a:pathLst>
                <a:path w="2146" h="7800" extrusionOk="0">
                  <a:moveTo>
                    <a:pt x="2146" y="0"/>
                  </a:moveTo>
                  <a:cubicBezTo>
                    <a:pt x="940" y="2412"/>
                    <a:pt x="0" y="5103"/>
                    <a:pt x="0" y="7800"/>
                  </a:cubicBezTo>
                </a:path>
              </a:pathLst>
            </a:custGeom>
            <a:noFill/>
            <a:ln w="19050" cap="rnd" cmpd="sng">
              <a:solidFill>
                <a:schemeClr val="accent4"/>
              </a:solidFill>
              <a:prstDash val="solid"/>
              <a:round/>
              <a:headEnd type="none" w="med" len="med"/>
              <a:tailEnd type="none" w="med" len="med"/>
            </a:ln>
          </p:spPr>
        </p:sp>
        <p:sp>
          <p:nvSpPr>
            <p:cNvPr id="57" name="Google Shape;57;p6"/>
            <p:cNvSpPr/>
            <p:nvPr/>
          </p:nvSpPr>
          <p:spPr>
            <a:xfrm>
              <a:off x="2813075" y="4145147"/>
              <a:ext cx="180400" cy="33025"/>
            </a:xfrm>
            <a:custGeom>
              <a:avLst/>
              <a:gdLst/>
              <a:ahLst/>
              <a:cxnLst/>
              <a:rect l="l" t="t" r="r" b="b"/>
              <a:pathLst>
                <a:path w="7216" h="1321" extrusionOk="0">
                  <a:moveTo>
                    <a:pt x="0" y="151"/>
                  </a:moveTo>
                  <a:cubicBezTo>
                    <a:pt x="2418" y="-151"/>
                    <a:pt x="5037" y="231"/>
                    <a:pt x="7216" y="1321"/>
                  </a:cubicBezTo>
                </a:path>
              </a:pathLst>
            </a:custGeom>
            <a:noFill/>
            <a:ln w="19050" cap="rnd" cmpd="sng">
              <a:solidFill>
                <a:schemeClr val="accent4"/>
              </a:solidFill>
              <a:prstDash val="solid"/>
              <a:round/>
              <a:headEnd type="none" w="med" len="med"/>
              <a:tailEnd type="none" w="med" len="med"/>
            </a:ln>
          </p:spPr>
        </p:sp>
        <p:sp>
          <p:nvSpPr>
            <p:cNvPr id="58" name="Google Shape;58;p6"/>
            <p:cNvSpPr/>
            <p:nvPr/>
          </p:nvSpPr>
          <p:spPr>
            <a:xfrm>
              <a:off x="2803325" y="4097125"/>
              <a:ext cx="209650" cy="146250"/>
            </a:xfrm>
            <a:custGeom>
              <a:avLst/>
              <a:gdLst/>
              <a:ahLst/>
              <a:cxnLst/>
              <a:rect l="l" t="t" r="r" b="b"/>
              <a:pathLst>
                <a:path w="8386" h="5850" extrusionOk="0">
                  <a:moveTo>
                    <a:pt x="8386" y="0"/>
                  </a:moveTo>
                  <a:cubicBezTo>
                    <a:pt x="5079" y="827"/>
                    <a:pt x="1524" y="2802"/>
                    <a:pt x="0" y="5850"/>
                  </a:cubicBezTo>
                </a:path>
              </a:pathLst>
            </a:custGeom>
            <a:noFill/>
            <a:ln w="19050" cap="rnd" cmpd="sng">
              <a:solidFill>
                <a:schemeClr val="accent4"/>
              </a:solidFill>
              <a:prstDash val="solid"/>
              <a:round/>
              <a:headEnd type="none" w="med" len="med"/>
              <a:tailEnd type="none" w="med" len="med"/>
            </a:ln>
          </p:spPr>
        </p:sp>
        <p:sp>
          <p:nvSpPr>
            <p:cNvPr id="59" name="Google Shape;59;p6"/>
            <p:cNvSpPr/>
            <p:nvPr/>
          </p:nvSpPr>
          <p:spPr>
            <a:xfrm>
              <a:off x="2844763" y="4075800"/>
              <a:ext cx="117025" cy="180375"/>
            </a:xfrm>
            <a:custGeom>
              <a:avLst/>
              <a:gdLst/>
              <a:ahLst/>
              <a:cxnLst/>
              <a:rect l="l" t="t" r="r" b="b"/>
              <a:pathLst>
                <a:path w="4681" h="7215" extrusionOk="0">
                  <a:moveTo>
                    <a:pt x="0" y="0"/>
                  </a:moveTo>
                  <a:cubicBezTo>
                    <a:pt x="1590" y="2385"/>
                    <a:pt x="4681" y="4348"/>
                    <a:pt x="4681" y="7215"/>
                  </a:cubicBezTo>
                </a:path>
              </a:pathLst>
            </a:custGeom>
            <a:noFill/>
            <a:ln w="19050" cap="rnd" cmpd="sng">
              <a:solidFill>
                <a:schemeClr val="accent4"/>
              </a:solidFill>
              <a:prstDash val="solid"/>
              <a:round/>
              <a:headEnd type="none" w="med" len="med"/>
              <a:tailEnd type="none" w="med" len="med"/>
            </a:ln>
          </p:spPr>
        </p:sp>
      </p:grpSp>
    </p:spTree>
    <p:extLst>
      <p:ext uri="{BB962C8B-B14F-4D97-AF65-F5344CB8AC3E}">
        <p14:creationId xmlns:p14="http://schemas.microsoft.com/office/powerpoint/2010/main" val="32358989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55"/>
        <p:cNvGrpSpPr/>
        <p:nvPr/>
      </p:nvGrpSpPr>
      <p:grpSpPr>
        <a:xfrm>
          <a:off x="0" y="0"/>
          <a:ext cx="0" cy="0"/>
          <a:chOff x="0" y="0"/>
          <a:chExt cx="0" cy="0"/>
        </a:xfrm>
      </p:grpSpPr>
      <p:sp>
        <p:nvSpPr>
          <p:cNvPr id="56" name="Google Shape;56;p3"/>
          <p:cNvSpPr txBox="1">
            <a:spLocks noGrp="1"/>
          </p:cNvSpPr>
          <p:nvPr>
            <p:ph type="title"/>
          </p:nvPr>
        </p:nvSpPr>
        <p:spPr>
          <a:xfrm>
            <a:off x="928298" y="3912571"/>
            <a:ext cx="5529886" cy="1122400"/>
          </a:xfrm>
          <a:prstGeom prst="rect">
            <a:avLst/>
          </a:prstGeom>
        </p:spPr>
        <p:txBody>
          <a:bodyPr spcFirstLastPara="1" wrap="square" lIns="91425" tIns="91425" rIns="91425" bIns="91425" anchor="ctr" anchorCtr="0">
            <a:noAutofit/>
          </a:bodyPr>
          <a:lstStyle>
            <a:lvl1pPr lvl="0">
              <a:spcBef>
                <a:spcPts val="0"/>
              </a:spcBef>
              <a:spcAft>
                <a:spcPts val="0"/>
              </a:spcAft>
              <a:buSzPts val="3600"/>
              <a:buNone/>
              <a:defRPr sz="7049">
                <a:solidFill>
                  <a:schemeClr val="accent1"/>
                </a:solidFill>
              </a:defRPr>
            </a:lvl1pPr>
            <a:lvl2pPr lvl="1" algn="ctr">
              <a:spcBef>
                <a:spcPts val="0"/>
              </a:spcBef>
              <a:spcAft>
                <a:spcPts val="0"/>
              </a:spcAft>
              <a:buSzPts val="3600"/>
              <a:buNone/>
              <a:defRPr sz="4788"/>
            </a:lvl2pPr>
            <a:lvl3pPr lvl="2" algn="ctr">
              <a:spcBef>
                <a:spcPts val="0"/>
              </a:spcBef>
              <a:spcAft>
                <a:spcPts val="0"/>
              </a:spcAft>
              <a:buSzPts val="3600"/>
              <a:buNone/>
              <a:defRPr sz="4788"/>
            </a:lvl3pPr>
            <a:lvl4pPr lvl="3" algn="ctr">
              <a:spcBef>
                <a:spcPts val="0"/>
              </a:spcBef>
              <a:spcAft>
                <a:spcPts val="0"/>
              </a:spcAft>
              <a:buSzPts val="3600"/>
              <a:buNone/>
              <a:defRPr sz="4788"/>
            </a:lvl4pPr>
            <a:lvl5pPr lvl="4" algn="ctr">
              <a:spcBef>
                <a:spcPts val="0"/>
              </a:spcBef>
              <a:spcAft>
                <a:spcPts val="0"/>
              </a:spcAft>
              <a:buSzPts val="3600"/>
              <a:buNone/>
              <a:defRPr sz="4788"/>
            </a:lvl5pPr>
            <a:lvl6pPr lvl="5" algn="ctr">
              <a:spcBef>
                <a:spcPts val="0"/>
              </a:spcBef>
              <a:spcAft>
                <a:spcPts val="0"/>
              </a:spcAft>
              <a:buSzPts val="3600"/>
              <a:buNone/>
              <a:defRPr sz="4788"/>
            </a:lvl6pPr>
            <a:lvl7pPr lvl="6" algn="ctr">
              <a:spcBef>
                <a:spcPts val="0"/>
              </a:spcBef>
              <a:spcAft>
                <a:spcPts val="0"/>
              </a:spcAft>
              <a:buSzPts val="3600"/>
              <a:buNone/>
              <a:defRPr sz="4788"/>
            </a:lvl7pPr>
            <a:lvl8pPr lvl="7" algn="ctr">
              <a:spcBef>
                <a:spcPts val="0"/>
              </a:spcBef>
              <a:spcAft>
                <a:spcPts val="0"/>
              </a:spcAft>
              <a:buSzPts val="3600"/>
              <a:buNone/>
              <a:defRPr sz="4788"/>
            </a:lvl8pPr>
            <a:lvl9pPr lvl="8" algn="ctr">
              <a:spcBef>
                <a:spcPts val="0"/>
              </a:spcBef>
              <a:spcAft>
                <a:spcPts val="0"/>
              </a:spcAft>
              <a:buSzPts val="3600"/>
              <a:buNone/>
              <a:defRPr sz="4788"/>
            </a:lvl9pPr>
          </a:lstStyle>
          <a:p>
            <a:endParaRPr/>
          </a:p>
        </p:txBody>
      </p:sp>
      <p:sp>
        <p:nvSpPr>
          <p:cNvPr id="57" name="Google Shape;57;p3"/>
          <p:cNvSpPr txBox="1">
            <a:spLocks noGrp="1"/>
          </p:cNvSpPr>
          <p:nvPr>
            <p:ph type="title" idx="2" hasCustomPrompt="1"/>
          </p:nvPr>
        </p:nvSpPr>
        <p:spPr>
          <a:xfrm>
            <a:off x="1232344" y="1053937"/>
            <a:ext cx="2790280" cy="2618000"/>
          </a:xfrm>
          <a:prstGeom prst="rect">
            <a:avLst/>
          </a:prstGeom>
        </p:spPr>
        <p:txBody>
          <a:bodyPr spcFirstLastPara="1" wrap="square" lIns="91425" tIns="91425" rIns="91425" bIns="91425" anchor="ctr" anchorCtr="0">
            <a:noAutofit/>
          </a:bodyPr>
          <a:lstStyle>
            <a:lvl1pPr lvl="0" rtl="0">
              <a:spcBef>
                <a:spcPts val="0"/>
              </a:spcBef>
              <a:spcAft>
                <a:spcPts val="0"/>
              </a:spcAft>
              <a:buSzPts val="12000"/>
              <a:buNone/>
              <a:defRPr sz="15960"/>
            </a:lvl1pPr>
            <a:lvl2pPr lvl="1" rtl="0">
              <a:spcBef>
                <a:spcPts val="0"/>
              </a:spcBef>
              <a:spcAft>
                <a:spcPts val="0"/>
              </a:spcAft>
              <a:buSzPts val="12000"/>
              <a:buNone/>
              <a:defRPr sz="15960"/>
            </a:lvl2pPr>
            <a:lvl3pPr lvl="2" rtl="0">
              <a:spcBef>
                <a:spcPts val="0"/>
              </a:spcBef>
              <a:spcAft>
                <a:spcPts val="0"/>
              </a:spcAft>
              <a:buSzPts val="12000"/>
              <a:buNone/>
              <a:defRPr sz="15960"/>
            </a:lvl3pPr>
            <a:lvl4pPr lvl="3" rtl="0">
              <a:spcBef>
                <a:spcPts val="0"/>
              </a:spcBef>
              <a:spcAft>
                <a:spcPts val="0"/>
              </a:spcAft>
              <a:buSzPts val="12000"/>
              <a:buNone/>
              <a:defRPr sz="15960"/>
            </a:lvl4pPr>
            <a:lvl5pPr lvl="4" rtl="0">
              <a:spcBef>
                <a:spcPts val="0"/>
              </a:spcBef>
              <a:spcAft>
                <a:spcPts val="0"/>
              </a:spcAft>
              <a:buSzPts val="12000"/>
              <a:buNone/>
              <a:defRPr sz="15960"/>
            </a:lvl5pPr>
            <a:lvl6pPr lvl="5" rtl="0">
              <a:spcBef>
                <a:spcPts val="0"/>
              </a:spcBef>
              <a:spcAft>
                <a:spcPts val="0"/>
              </a:spcAft>
              <a:buSzPts val="12000"/>
              <a:buNone/>
              <a:defRPr sz="15960"/>
            </a:lvl6pPr>
            <a:lvl7pPr lvl="6" rtl="0">
              <a:spcBef>
                <a:spcPts val="0"/>
              </a:spcBef>
              <a:spcAft>
                <a:spcPts val="0"/>
              </a:spcAft>
              <a:buSzPts val="12000"/>
              <a:buNone/>
              <a:defRPr sz="15960"/>
            </a:lvl7pPr>
            <a:lvl8pPr lvl="7" rtl="0">
              <a:spcBef>
                <a:spcPts val="0"/>
              </a:spcBef>
              <a:spcAft>
                <a:spcPts val="0"/>
              </a:spcAft>
              <a:buSzPts val="12000"/>
              <a:buNone/>
              <a:defRPr sz="15960"/>
            </a:lvl8pPr>
            <a:lvl9pPr lvl="8" rtl="0">
              <a:spcBef>
                <a:spcPts val="0"/>
              </a:spcBef>
              <a:spcAft>
                <a:spcPts val="0"/>
              </a:spcAft>
              <a:buSzPts val="12000"/>
              <a:buNone/>
              <a:defRPr sz="15960"/>
            </a:lvl9pPr>
          </a:lstStyle>
          <a:p>
            <a:r>
              <a:t>xx%</a:t>
            </a:r>
          </a:p>
        </p:txBody>
      </p:sp>
      <p:sp>
        <p:nvSpPr>
          <p:cNvPr id="58" name="Google Shape;58;p3"/>
          <p:cNvSpPr txBox="1">
            <a:spLocks noGrp="1"/>
          </p:cNvSpPr>
          <p:nvPr>
            <p:ph type="subTitle" idx="1"/>
          </p:nvPr>
        </p:nvSpPr>
        <p:spPr>
          <a:xfrm>
            <a:off x="928298" y="5151568"/>
            <a:ext cx="5477615" cy="308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1995"/>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9" name="Google Shape;59;p3"/>
          <p:cNvSpPr/>
          <p:nvPr/>
        </p:nvSpPr>
        <p:spPr>
          <a:xfrm rot="-5149799">
            <a:off x="-872223" y="-363923"/>
            <a:ext cx="2073143" cy="1760869"/>
          </a:xfrm>
          <a:custGeom>
            <a:avLst/>
            <a:gdLst/>
            <a:ahLst/>
            <a:cxnLst/>
            <a:rect l="l" t="t" r="r" b="b"/>
            <a:pathLst>
              <a:path w="73062" h="62218" extrusionOk="0">
                <a:moveTo>
                  <a:pt x="19827" y="1"/>
                </a:moveTo>
                <a:cubicBezTo>
                  <a:pt x="17199" y="1"/>
                  <a:pt x="14548" y="697"/>
                  <a:pt x="12183" y="1797"/>
                </a:cubicBezTo>
                <a:cubicBezTo>
                  <a:pt x="8210" y="3651"/>
                  <a:pt x="4271" y="6895"/>
                  <a:pt x="2318" y="10900"/>
                </a:cubicBezTo>
                <a:cubicBezTo>
                  <a:pt x="0" y="15667"/>
                  <a:pt x="1358" y="20732"/>
                  <a:pt x="4502" y="24771"/>
                </a:cubicBezTo>
                <a:cubicBezTo>
                  <a:pt x="5793" y="26294"/>
                  <a:pt x="7217" y="27717"/>
                  <a:pt x="8773" y="28975"/>
                </a:cubicBezTo>
                <a:cubicBezTo>
                  <a:pt x="11421" y="31293"/>
                  <a:pt x="12679" y="34802"/>
                  <a:pt x="12116" y="38278"/>
                </a:cubicBezTo>
                <a:lnTo>
                  <a:pt x="12116" y="38311"/>
                </a:lnTo>
                <a:cubicBezTo>
                  <a:pt x="11521" y="41952"/>
                  <a:pt x="10825" y="45660"/>
                  <a:pt x="11620" y="49335"/>
                </a:cubicBezTo>
                <a:cubicBezTo>
                  <a:pt x="13441" y="58173"/>
                  <a:pt x="23670" y="60789"/>
                  <a:pt x="31350" y="61749"/>
                </a:cubicBezTo>
                <a:cubicBezTo>
                  <a:pt x="33812" y="62057"/>
                  <a:pt x="36336" y="62217"/>
                  <a:pt x="38878" y="62217"/>
                </a:cubicBezTo>
                <a:cubicBezTo>
                  <a:pt x="46146" y="62217"/>
                  <a:pt x="53560" y="60910"/>
                  <a:pt x="60084" y="58041"/>
                </a:cubicBezTo>
                <a:cubicBezTo>
                  <a:pt x="68923" y="54168"/>
                  <a:pt x="73061" y="44601"/>
                  <a:pt x="72763" y="35331"/>
                </a:cubicBezTo>
                <a:cubicBezTo>
                  <a:pt x="72631" y="30697"/>
                  <a:pt x="71141" y="26228"/>
                  <a:pt x="68062" y="22719"/>
                </a:cubicBezTo>
                <a:cubicBezTo>
                  <a:pt x="64984" y="19210"/>
                  <a:pt x="60746" y="18051"/>
                  <a:pt x="56310" y="17223"/>
                </a:cubicBezTo>
                <a:cubicBezTo>
                  <a:pt x="51841" y="16396"/>
                  <a:pt x="47306" y="15701"/>
                  <a:pt x="42870" y="14674"/>
                </a:cubicBezTo>
                <a:cubicBezTo>
                  <a:pt x="39129" y="13781"/>
                  <a:pt x="35852" y="12489"/>
                  <a:pt x="33502" y="9345"/>
                </a:cubicBezTo>
                <a:cubicBezTo>
                  <a:pt x="30886" y="5902"/>
                  <a:pt x="28668" y="2426"/>
                  <a:pt x="24431" y="804"/>
                </a:cubicBezTo>
                <a:cubicBezTo>
                  <a:pt x="22948" y="248"/>
                  <a:pt x="21392" y="1"/>
                  <a:pt x="19827" y="1"/>
                </a:cubicBezTo>
                <a:close/>
              </a:path>
            </a:pathLst>
          </a:custGeom>
          <a:solidFill>
            <a:schemeClr val="dk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60" name="Google Shape;60;p3"/>
          <p:cNvSpPr/>
          <p:nvPr/>
        </p:nvSpPr>
        <p:spPr>
          <a:xfrm rot="5206612">
            <a:off x="11158653" y="2537260"/>
            <a:ext cx="2899329" cy="2094631"/>
          </a:xfrm>
          <a:custGeom>
            <a:avLst/>
            <a:gdLst/>
            <a:ahLst/>
            <a:cxnLst/>
            <a:rect l="l" t="t" r="r" b="b"/>
            <a:pathLst>
              <a:path w="79005" h="57219" extrusionOk="0">
                <a:moveTo>
                  <a:pt x="40669" y="1"/>
                </a:moveTo>
                <a:cubicBezTo>
                  <a:pt x="39004" y="1"/>
                  <a:pt x="37339" y="81"/>
                  <a:pt x="35687" y="211"/>
                </a:cubicBezTo>
                <a:cubicBezTo>
                  <a:pt x="26451" y="939"/>
                  <a:pt x="17513" y="3554"/>
                  <a:pt x="11058" y="10572"/>
                </a:cubicBezTo>
                <a:cubicBezTo>
                  <a:pt x="4801" y="17392"/>
                  <a:pt x="1358" y="26264"/>
                  <a:pt x="498" y="35434"/>
                </a:cubicBezTo>
                <a:cubicBezTo>
                  <a:pt x="1" y="40565"/>
                  <a:pt x="365" y="46325"/>
                  <a:pt x="3543" y="50595"/>
                </a:cubicBezTo>
                <a:lnTo>
                  <a:pt x="3642" y="50728"/>
                </a:lnTo>
                <a:cubicBezTo>
                  <a:pt x="5099" y="53641"/>
                  <a:pt x="7681" y="55793"/>
                  <a:pt x="10760" y="56753"/>
                </a:cubicBezTo>
                <a:cubicBezTo>
                  <a:pt x="11796" y="57077"/>
                  <a:pt x="12845" y="57219"/>
                  <a:pt x="13893" y="57219"/>
                </a:cubicBezTo>
                <a:cubicBezTo>
                  <a:pt x="17668" y="57219"/>
                  <a:pt x="21437" y="55374"/>
                  <a:pt x="24597" y="53508"/>
                </a:cubicBezTo>
                <a:cubicBezTo>
                  <a:pt x="28669" y="51125"/>
                  <a:pt x="32410" y="48179"/>
                  <a:pt x="36548" y="45961"/>
                </a:cubicBezTo>
                <a:cubicBezTo>
                  <a:pt x="40085" y="43996"/>
                  <a:pt x="44051" y="42983"/>
                  <a:pt x="48082" y="42983"/>
                </a:cubicBezTo>
                <a:cubicBezTo>
                  <a:pt x="48804" y="42983"/>
                  <a:pt x="49529" y="43015"/>
                  <a:pt x="50253" y="43081"/>
                </a:cubicBezTo>
                <a:cubicBezTo>
                  <a:pt x="55053" y="43577"/>
                  <a:pt x="59357" y="46192"/>
                  <a:pt x="64223" y="46391"/>
                </a:cubicBezTo>
                <a:cubicBezTo>
                  <a:pt x="64397" y="46398"/>
                  <a:pt x="64570" y="46402"/>
                  <a:pt x="64742" y="46402"/>
                </a:cubicBezTo>
                <a:cubicBezTo>
                  <a:pt x="73201" y="46402"/>
                  <a:pt x="79005" y="37721"/>
                  <a:pt x="78226" y="29740"/>
                </a:cubicBezTo>
                <a:cubicBezTo>
                  <a:pt x="77332" y="20371"/>
                  <a:pt x="70314" y="12691"/>
                  <a:pt x="63064" y="7361"/>
                </a:cubicBezTo>
                <a:cubicBezTo>
                  <a:pt x="59390" y="4647"/>
                  <a:pt x="55252" y="2594"/>
                  <a:pt x="50849" y="1303"/>
                </a:cubicBezTo>
                <a:cubicBezTo>
                  <a:pt x="47547" y="344"/>
                  <a:pt x="44110" y="1"/>
                  <a:pt x="40669" y="1"/>
                </a:cubicBezTo>
                <a:close/>
              </a:path>
            </a:pathLst>
          </a:custGeom>
          <a:solidFill>
            <a:schemeClr val="accent4"/>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61" name="Google Shape;61;p3"/>
          <p:cNvSpPr/>
          <p:nvPr/>
        </p:nvSpPr>
        <p:spPr>
          <a:xfrm rot="-7857266">
            <a:off x="6098908" y="5475087"/>
            <a:ext cx="2018667" cy="1714956"/>
          </a:xfrm>
          <a:custGeom>
            <a:avLst/>
            <a:gdLst/>
            <a:ahLst/>
            <a:cxnLst/>
            <a:rect l="l" t="t" r="r" b="b"/>
            <a:pathLst>
              <a:path w="73062" h="62218" extrusionOk="0">
                <a:moveTo>
                  <a:pt x="19827" y="1"/>
                </a:moveTo>
                <a:cubicBezTo>
                  <a:pt x="17199" y="1"/>
                  <a:pt x="14548" y="697"/>
                  <a:pt x="12183" y="1797"/>
                </a:cubicBezTo>
                <a:cubicBezTo>
                  <a:pt x="8210" y="3651"/>
                  <a:pt x="4271" y="6895"/>
                  <a:pt x="2318" y="10900"/>
                </a:cubicBezTo>
                <a:cubicBezTo>
                  <a:pt x="0" y="15667"/>
                  <a:pt x="1358" y="20732"/>
                  <a:pt x="4502" y="24771"/>
                </a:cubicBezTo>
                <a:cubicBezTo>
                  <a:pt x="5793" y="26294"/>
                  <a:pt x="7217" y="27717"/>
                  <a:pt x="8773" y="28975"/>
                </a:cubicBezTo>
                <a:cubicBezTo>
                  <a:pt x="11421" y="31293"/>
                  <a:pt x="12679" y="34802"/>
                  <a:pt x="12116" y="38278"/>
                </a:cubicBezTo>
                <a:lnTo>
                  <a:pt x="12116" y="38311"/>
                </a:lnTo>
                <a:cubicBezTo>
                  <a:pt x="11521" y="41952"/>
                  <a:pt x="10825" y="45660"/>
                  <a:pt x="11620" y="49335"/>
                </a:cubicBezTo>
                <a:cubicBezTo>
                  <a:pt x="13441" y="58173"/>
                  <a:pt x="23670" y="60789"/>
                  <a:pt x="31350" y="61749"/>
                </a:cubicBezTo>
                <a:cubicBezTo>
                  <a:pt x="33812" y="62057"/>
                  <a:pt x="36336" y="62217"/>
                  <a:pt x="38878" y="62217"/>
                </a:cubicBezTo>
                <a:cubicBezTo>
                  <a:pt x="46146" y="62217"/>
                  <a:pt x="53560" y="60910"/>
                  <a:pt x="60084" y="58041"/>
                </a:cubicBezTo>
                <a:cubicBezTo>
                  <a:pt x="68923" y="54168"/>
                  <a:pt x="73061" y="44601"/>
                  <a:pt x="72763" y="35331"/>
                </a:cubicBezTo>
                <a:cubicBezTo>
                  <a:pt x="72631" y="30697"/>
                  <a:pt x="71141" y="26228"/>
                  <a:pt x="68062" y="22719"/>
                </a:cubicBezTo>
                <a:cubicBezTo>
                  <a:pt x="64984" y="19210"/>
                  <a:pt x="60746" y="18051"/>
                  <a:pt x="56310" y="17223"/>
                </a:cubicBezTo>
                <a:cubicBezTo>
                  <a:pt x="51841" y="16396"/>
                  <a:pt x="47306" y="15701"/>
                  <a:pt x="42870" y="14674"/>
                </a:cubicBezTo>
                <a:cubicBezTo>
                  <a:pt x="39129" y="13781"/>
                  <a:pt x="35852" y="12489"/>
                  <a:pt x="33502" y="9345"/>
                </a:cubicBezTo>
                <a:cubicBezTo>
                  <a:pt x="30886" y="5902"/>
                  <a:pt x="28668" y="2426"/>
                  <a:pt x="24431" y="804"/>
                </a:cubicBezTo>
                <a:cubicBezTo>
                  <a:pt x="22948" y="248"/>
                  <a:pt x="21392" y="1"/>
                  <a:pt x="19827" y="1"/>
                </a:cubicBezTo>
                <a:close/>
              </a:path>
            </a:pathLst>
          </a:custGeom>
          <a:solidFill>
            <a:schemeClr val="dk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62" name="Google Shape;62;p3"/>
          <p:cNvGrpSpPr/>
          <p:nvPr/>
        </p:nvGrpSpPr>
        <p:grpSpPr>
          <a:xfrm rot="-725253">
            <a:off x="6192273" y="5448928"/>
            <a:ext cx="1205202" cy="1194360"/>
            <a:chOff x="145875" y="4061950"/>
            <a:chExt cx="906170" cy="895797"/>
          </a:xfrm>
        </p:grpSpPr>
        <p:sp>
          <p:nvSpPr>
            <p:cNvPr id="63" name="Google Shape;63;p3"/>
            <p:cNvSpPr/>
            <p:nvPr/>
          </p:nvSpPr>
          <p:spPr>
            <a:xfrm>
              <a:off x="394699" y="4518878"/>
              <a:ext cx="236287" cy="194210"/>
            </a:xfrm>
            <a:custGeom>
              <a:avLst/>
              <a:gdLst/>
              <a:ahLst/>
              <a:cxnLst/>
              <a:rect l="l" t="t" r="r" b="b"/>
              <a:pathLst>
                <a:path w="5902" h="4851" extrusionOk="0">
                  <a:moveTo>
                    <a:pt x="3240" y="0"/>
                  </a:moveTo>
                  <a:cubicBezTo>
                    <a:pt x="2865" y="0"/>
                    <a:pt x="2503" y="131"/>
                    <a:pt x="2260" y="450"/>
                  </a:cubicBezTo>
                  <a:cubicBezTo>
                    <a:pt x="1598" y="1476"/>
                    <a:pt x="671" y="2271"/>
                    <a:pt x="174" y="3363"/>
                  </a:cubicBezTo>
                  <a:lnTo>
                    <a:pt x="207" y="3363"/>
                  </a:lnTo>
                  <a:cubicBezTo>
                    <a:pt x="0" y="4134"/>
                    <a:pt x="588" y="4851"/>
                    <a:pt x="1331" y="4851"/>
                  </a:cubicBezTo>
                  <a:cubicBezTo>
                    <a:pt x="1418" y="4851"/>
                    <a:pt x="1507" y="4841"/>
                    <a:pt x="1598" y="4820"/>
                  </a:cubicBezTo>
                  <a:cubicBezTo>
                    <a:pt x="3054" y="4191"/>
                    <a:pt x="5901" y="2205"/>
                    <a:pt x="4445" y="450"/>
                  </a:cubicBezTo>
                  <a:cubicBezTo>
                    <a:pt x="4140" y="182"/>
                    <a:pt x="3681" y="0"/>
                    <a:pt x="324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4" name="Google Shape;64;p3"/>
            <p:cNvSpPr/>
            <p:nvPr/>
          </p:nvSpPr>
          <p:spPr>
            <a:xfrm>
              <a:off x="553001" y="4312013"/>
              <a:ext cx="236847" cy="170589"/>
            </a:xfrm>
            <a:custGeom>
              <a:avLst/>
              <a:gdLst/>
              <a:ahLst/>
              <a:cxnLst/>
              <a:rect l="l" t="t" r="r" b="b"/>
              <a:pathLst>
                <a:path w="5916" h="4261" extrusionOk="0">
                  <a:moveTo>
                    <a:pt x="3963" y="0"/>
                  </a:moveTo>
                  <a:cubicBezTo>
                    <a:pt x="3612" y="0"/>
                    <a:pt x="3199" y="117"/>
                    <a:pt x="2742" y="387"/>
                  </a:cubicBezTo>
                  <a:cubicBezTo>
                    <a:pt x="1890" y="1140"/>
                    <a:pt x="1" y="4261"/>
                    <a:pt x="2176" y="4261"/>
                  </a:cubicBezTo>
                  <a:cubicBezTo>
                    <a:pt x="2199" y="4261"/>
                    <a:pt x="2222" y="4261"/>
                    <a:pt x="2245" y="4260"/>
                  </a:cubicBezTo>
                  <a:cubicBezTo>
                    <a:pt x="5916" y="2935"/>
                    <a:pt x="5721" y="0"/>
                    <a:pt x="396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5" name="Google Shape;65;p3"/>
            <p:cNvSpPr/>
            <p:nvPr/>
          </p:nvSpPr>
          <p:spPr>
            <a:xfrm>
              <a:off x="343333" y="4301804"/>
              <a:ext cx="216749" cy="176274"/>
            </a:xfrm>
            <a:custGeom>
              <a:avLst/>
              <a:gdLst/>
              <a:ahLst/>
              <a:cxnLst/>
              <a:rect l="l" t="t" r="r" b="b"/>
              <a:pathLst>
                <a:path w="5414" h="4403" extrusionOk="0">
                  <a:moveTo>
                    <a:pt x="3720" y="1"/>
                  </a:moveTo>
                  <a:cubicBezTo>
                    <a:pt x="3583" y="1"/>
                    <a:pt x="3446" y="25"/>
                    <a:pt x="3311" y="79"/>
                  </a:cubicBezTo>
                  <a:cubicBezTo>
                    <a:pt x="2351" y="311"/>
                    <a:pt x="1" y="3456"/>
                    <a:pt x="1093" y="4283"/>
                  </a:cubicBezTo>
                  <a:cubicBezTo>
                    <a:pt x="1240" y="4365"/>
                    <a:pt x="1409" y="4402"/>
                    <a:pt x="1593" y="4402"/>
                  </a:cubicBezTo>
                  <a:cubicBezTo>
                    <a:pt x="2823" y="4402"/>
                    <a:pt x="4724" y="2755"/>
                    <a:pt x="5099" y="1834"/>
                  </a:cubicBezTo>
                  <a:cubicBezTo>
                    <a:pt x="5414" y="1004"/>
                    <a:pt x="4590" y="1"/>
                    <a:pt x="372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6" name="Google Shape;66;p3"/>
            <p:cNvSpPr/>
            <p:nvPr/>
          </p:nvSpPr>
          <p:spPr>
            <a:xfrm>
              <a:off x="637637" y="4511712"/>
              <a:ext cx="227919" cy="170349"/>
            </a:xfrm>
            <a:custGeom>
              <a:avLst/>
              <a:gdLst/>
              <a:ahLst/>
              <a:cxnLst/>
              <a:rect l="l" t="t" r="r" b="b"/>
              <a:pathLst>
                <a:path w="5693" h="4255" extrusionOk="0">
                  <a:moveTo>
                    <a:pt x="2581" y="0"/>
                  </a:moveTo>
                  <a:lnTo>
                    <a:pt x="2581" y="0"/>
                  </a:lnTo>
                  <a:cubicBezTo>
                    <a:pt x="1058" y="33"/>
                    <a:pt x="860" y="1987"/>
                    <a:pt x="297" y="3046"/>
                  </a:cubicBezTo>
                  <a:cubicBezTo>
                    <a:pt x="1" y="3584"/>
                    <a:pt x="449" y="4254"/>
                    <a:pt x="983" y="4254"/>
                  </a:cubicBezTo>
                  <a:cubicBezTo>
                    <a:pt x="1105" y="4254"/>
                    <a:pt x="1232" y="4219"/>
                    <a:pt x="1356" y="4138"/>
                  </a:cubicBezTo>
                  <a:cubicBezTo>
                    <a:pt x="3078" y="3509"/>
                    <a:pt x="5693" y="662"/>
                    <a:pt x="25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7" name="Google Shape;67;p3"/>
            <p:cNvSpPr/>
            <p:nvPr/>
          </p:nvSpPr>
          <p:spPr>
            <a:xfrm>
              <a:off x="425887" y="4708968"/>
              <a:ext cx="271357" cy="170749"/>
            </a:xfrm>
            <a:custGeom>
              <a:avLst/>
              <a:gdLst/>
              <a:ahLst/>
              <a:cxnLst/>
              <a:rect l="l" t="t" r="r" b="b"/>
              <a:pathLst>
                <a:path w="6778" h="4265" extrusionOk="0">
                  <a:moveTo>
                    <a:pt x="3817" y="0"/>
                  </a:moveTo>
                  <a:cubicBezTo>
                    <a:pt x="2194" y="0"/>
                    <a:pt x="1" y="4265"/>
                    <a:pt x="2030" y="4265"/>
                  </a:cubicBezTo>
                  <a:cubicBezTo>
                    <a:pt x="2160" y="4265"/>
                    <a:pt x="2308" y="4247"/>
                    <a:pt x="2474" y="4210"/>
                  </a:cubicBezTo>
                  <a:cubicBezTo>
                    <a:pt x="3964" y="3515"/>
                    <a:pt x="6778" y="1297"/>
                    <a:pt x="4162" y="72"/>
                  </a:cubicBezTo>
                  <a:cubicBezTo>
                    <a:pt x="4052" y="23"/>
                    <a:pt x="3936" y="0"/>
                    <a:pt x="38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8" name="Google Shape;68;p3"/>
            <p:cNvSpPr/>
            <p:nvPr/>
          </p:nvSpPr>
          <p:spPr>
            <a:xfrm>
              <a:off x="695890" y="4730787"/>
              <a:ext cx="176314" cy="155896"/>
            </a:xfrm>
            <a:custGeom>
              <a:avLst/>
              <a:gdLst/>
              <a:ahLst/>
              <a:cxnLst/>
              <a:rect l="l" t="t" r="r" b="b"/>
              <a:pathLst>
                <a:path w="4404" h="3894" extrusionOk="0">
                  <a:moveTo>
                    <a:pt x="2660" y="1"/>
                  </a:moveTo>
                  <a:cubicBezTo>
                    <a:pt x="1524" y="1"/>
                    <a:pt x="1049" y="1560"/>
                    <a:pt x="331" y="2308"/>
                  </a:cubicBezTo>
                  <a:cubicBezTo>
                    <a:pt x="0" y="2705"/>
                    <a:pt x="0" y="3301"/>
                    <a:pt x="365" y="3665"/>
                  </a:cubicBezTo>
                  <a:cubicBezTo>
                    <a:pt x="577" y="3826"/>
                    <a:pt x="795" y="3893"/>
                    <a:pt x="1015" y="3893"/>
                  </a:cubicBezTo>
                  <a:cubicBezTo>
                    <a:pt x="1925" y="3893"/>
                    <a:pt x="2875" y="2747"/>
                    <a:pt x="3675" y="2374"/>
                  </a:cubicBezTo>
                  <a:cubicBezTo>
                    <a:pt x="4403" y="1613"/>
                    <a:pt x="4072" y="355"/>
                    <a:pt x="3046" y="57"/>
                  </a:cubicBezTo>
                  <a:cubicBezTo>
                    <a:pt x="2909" y="18"/>
                    <a:pt x="2781" y="1"/>
                    <a:pt x="26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9" name="Google Shape;69;p3"/>
            <p:cNvSpPr/>
            <p:nvPr/>
          </p:nvSpPr>
          <p:spPr>
            <a:xfrm>
              <a:off x="841661" y="4491454"/>
              <a:ext cx="210384" cy="169108"/>
            </a:xfrm>
            <a:custGeom>
              <a:avLst/>
              <a:gdLst/>
              <a:ahLst/>
              <a:cxnLst/>
              <a:rect l="l" t="t" r="r" b="b"/>
              <a:pathLst>
                <a:path w="5255" h="4224" extrusionOk="0">
                  <a:moveTo>
                    <a:pt x="3384" y="1"/>
                  </a:moveTo>
                  <a:cubicBezTo>
                    <a:pt x="3271" y="1"/>
                    <a:pt x="3158" y="14"/>
                    <a:pt x="3046" y="43"/>
                  </a:cubicBezTo>
                  <a:cubicBezTo>
                    <a:pt x="2120" y="241"/>
                    <a:pt x="1" y="3088"/>
                    <a:pt x="696" y="3916"/>
                  </a:cubicBezTo>
                  <a:cubicBezTo>
                    <a:pt x="847" y="4132"/>
                    <a:pt x="1092" y="4224"/>
                    <a:pt x="1390" y="4224"/>
                  </a:cubicBezTo>
                  <a:cubicBezTo>
                    <a:pt x="2600" y="4224"/>
                    <a:pt x="4688" y="2713"/>
                    <a:pt x="4900" y="1864"/>
                  </a:cubicBezTo>
                  <a:cubicBezTo>
                    <a:pt x="5255" y="919"/>
                    <a:pt x="4319" y="1"/>
                    <a:pt x="338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0" name="Google Shape;70;p3"/>
            <p:cNvSpPr/>
            <p:nvPr/>
          </p:nvSpPr>
          <p:spPr>
            <a:xfrm>
              <a:off x="493107" y="4061950"/>
              <a:ext cx="201897" cy="160901"/>
            </a:xfrm>
            <a:custGeom>
              <a:avLst/>
              <a:gdLst/>
              <a:ahLst/>
              <a:cxnLst/>
              <a:rect l="l" t="t" r="r" b="b"/>
              <a:pathLst>
                <a:path w="5043" h="4019" extrusionOk="0">
                  <a:moveTo>
                    <a:pt x="3310" y="1"/>
                  </a:moveTo>
                  <a:cubicBezTo>
                    <a:pt x="3094" y="1"/>
                    <a:pt x="2869" y="55"/>
                    <a:pt x="2649" y="177"/>
                  </a:cubicBezTo>
                  <a:cubicBezTo>
                    <a:pt x="1921" y="641"/>
                    <a:pt x="0" y="3190"/>
                    <a:pt x="1126" y="3852"/>
                  </a:cubicBezTo>
                  <a:cubicBezTo>
                    <a:pt x="1263" y="3968"/>
                    <a:pt x="1429" y="4019"/>
                    <a:pt x="1613" y="4019"/>
                  </a:cubicBezTo>
                  <a:cubicBezTo>
                    <a:pt x="2583" y="4019"/>
                    <a:pt x="4057" y="2616"/>
                    <a:pt x="4503" y="2031"/>
                  </a:cubicBezTo>
                  <a:cubicBezTo>
                    <a:pt x="5042" y="1060"/>
                    <a:pt x="4262" y="1"/>
                    <a:pt x="331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1" name="Google Shape;71;p3"/>
            <p:cNvSpPr/>
            <p:nvPr/>
          </p:nvSpPr>
          <p:spPr>
            <a:xfrm>
              <a:off x="190435" y="4239909"/>
              <a:ext cx="207261" cy="164544"/>
            </a:xfrm>
            <a:custGeom>
              <a:avLst/>
              <a:gdLst/>
              <a:ahLst/>
              <a:cxnLst/>
              <a:rect l="l" t="t" r="r" b="b"/>
              <a:pathLst>
                <a:path w="5177" h="4110" extrusionOk="0">
                  <a:moveTo>
                    <a:pt x="2720" y="0"/>
                  </a:moveTo>
                  <a:cubicBezTo>
                    <a:pt x="1539" y="0"/>
                    <a:pt x="892" y="1835"/>
                    <a:pt x="377" y="2784"/>
                  </a:cubicBezTo>
                  <a:cubicBezTo>
                    <a:pt x="0" y="3348"/>
                    <a:pt x="563" y="4109"/>
                    <a:pt x="1160" y="4109"/>
                  </a:cubicBezTo>
                  <a:cubicBezTo>
                    <a:pt x="1298" y="4109"/>
                    <a:pt x="1438" y="4069"/>
                    <a:pt x="1569" y="3975"/>
                  </a:cubicBezTo>
                  <a:cubicBezTo>
                    <a:pt x="2827" y="3313"/>
                    <a:pt x="5177" y="1791"/>
                    <a:pt x="3588" y="301"/>
                  </a:cubicBezTo>
                  <a:cubicBezTo>
                    <a:pt x="3269" y="90"/>
                    <a:pt x="2981" y="0"/>
                    <a:pt x="272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2" name="Google Shape;72;p3"/>
            <p:cNvSpPr/>
            <p:nvPr/>
          </p:nvSpPr>
          <p:spPr>
            <a:xfrm>
              <a:off x="145875" y="4544821"/>
              <a:ext cx="216069" cy="175313"/>
            </a:xfrm>
            <a:custGeom>
              <a:avLst/>
              <a:gdLst/>
              <a:ahLst/>
              <a:cxnLst/>
              <a:rect l="l" t="t" r="r" b="b"/>
              <a:pathLst>
                <a:path w="5397" h="4379" extrusionOk="0">
                  <a:moveTo>
                    <a:pt x="2835" y="1"/>
                  </a:moveTo>
                  <a:cubicBezTo>
                    <a:pt x="1645" y="1"/>
                    <a:pt x="1016" y="1853"/>
                    <a:pt x="364" y="2749"/>
                  </a:cubicBezTo>
                  <a:cubicBezTo>
                    <a:pt x="0" y="3146"/>
                    <a:pt x="0" y="3709"/>
                    <a:pt x="364" y="4106"/>
                  </a:cubicBezTo>
                  <a:cubicBezTo>
                    <a:pt x="546" y="4288"/>
                    <a:pt x="786" y="4379"/>
                    <a:pt x="1026" y="4379"/>
                  </a:cubicBezTo>
                  <a:cubicBezTo>
                    <a:pt x="1266" y="4379"/>
                    <a:pt x="1506" y="4288"/>
                    <a:pt x="1689" y="4106"/>
                  </a:cubicBezTo>
                  <a:cubicBezTo>
                    <a:pt x="2880" y="3311"/>
                    <a:pt x="5396" y="1855"/>
                    <a:pt x="3708" y="299"/>
                  </a:cubicBezTo>
                  <a:cubicBezTo>
                    <a:pt x="3386" y="90"/>
                    <a:pt x="3097" y="1"/>
                    <a:pt x="283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3" name="Google Shape;73;p3"/>
            <p:cNvSpPr/>
            <p:nvPr/>
          </p:nvSpPr>
          <p:spPr>
            <a:xfrm>
              <a:off x="200204" y="4781272"/>
              <a:ext cx="219272" cy="176474"/>
            </a:xfrm>
            <a:custGeom>
              <a:avLst/>
              <a:gdLst/>
              <a:ahLst/>
              <a:cxnLst/>
              <a:rect l="l" t="t" r="r" b="b"/>
              <a:pathLst>
                <a:path w="5477" h="4408" extrusionOk="0">
                  <a:moveTo>
                    <a:pt x="3281" y="1"/>
                  </a:moveTo>
                  <a:cubicBezTo>
                    <a:pt x="2854" y="1"/>
                    <a:pt x="2424" y="207"/>
                    <a:pt x="2119" y="716"/>
                  </a:cubicBezTo>
                  <a:cubicBezTo>
                    <a:pt x="1821" y="1808"/>
                    <a:pt x="0" y="3265"/>
                    <a:pt x="994" y="4291"/>
                  </a:cubicBezTo>
                  <a:cubicBezTo>
                    <a:pt x="1164" y="4372"/>
                    <a:pt x="1333" y="4408"/>
                    <a:pt x="1500" y="4408"/>
                  </a:cubicBezTo>
                  <a:cubicBezTo>
                    <a:pt x="2563" y="4408"/>
                    <a:pt x="3545" y="2957"/>
                    <a:pt x="4403" y="2470"/>
                  </a:cubicBezTo>
                  <a:cubicBezTo>
                    <a:pt x="5477" y="1373"/>
                    <a:pt x="4384" y="1"/>
                    <a:pt x="328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74" name="Google Shape;74;p3"/>
          <p:cNvSpPr/>
          <p:nvPr/>
        </p:nvSpPr>
        <p:spPr>
          <a:xfrm rot="-10225591">
            <a:off x="11067000" y="265705"/>
            <a:ext cx="2375300" cy="687849"/>
          </a:xfrm>
          <a:custGeom>
            <a:avLst/>
            <a:gdLst/>
            <a:ahLst/>
            <a:cxnLst/>
            <a:rect l="l" t="t" r="r" b="b"/>
            <a:pathLst>
              <a:path w="71441" h="20637" extrusionOk="0">
                <a:moveTo>
                  <a:pt x="53643" y="0"/>
                </a:moveTo>
                <a:cubicBezTo>
                  <a:pt x="47909" y="0"/>
                  <a:pt x="42415" y="2476"/>
                  <a:pt x="35690" y="7061"/>
                </a:cubicBezTo>
                <a:cubicBezTo>
                  <a:pt x="33480" y="8421"/>
                  <a:pt x="31150" y="8769"/>
                  <a:pt x="28766" y="8769"/>
                </a:cubicBezTo>
                <a:cubicBezTo>
                  <a:pt x="26281" y="8769"/>
                  <a:pt x="23738" y="8391"/>
                  <a:pt x="21210" y="8391"/>
                </a:cubicBezTo>
                <a:cubicBezTo>
                  <a:pt x="20028" y="8391"/>
                  <a:pt x="18849" y="8474"/>
                  <a:pt x="17682" y="8716"/>
                </a:cubicBezTo>
                <a:cubicBezTo>
                  <a:pt x="11359" y="9478"/>
                  <a:pt x="7453" y="15469"/>
                  <a:pt x="1792" y="17389"/>
                </a:cubicBezTo>
                <a:cubicBezTo>
                  <a:pt x="1" y="17715"/>
                  <a:pt x="356" y="20636"/>
                  <a:pt x="2133" y="20636"/>
                </a:cubicBezTo>
                <a:cubicBezTo>
                  <a:pt x="2162" y="20636"/>
                  <a:pt x="2192" y="20635"/>
                  <a:pt x="2222" y="20634"/>
                </a:cubicBezTo>
                <a:cubicBezTo>
                  <a:pt x="8181" y="20601"/>
                  <a:pt x="12385" y="15933"/>
                  <a:pt x="17814" y="14278"/>
                </a:cubicBezTo>
                <a:cubicBezTo>
                  <a:pt x="19064" y="13913"/>
                  <a:pt x="20299" y="13789"/>
                  <a:pt x="21534" y="13789"/>
                </a:cubicBezTo>
                <a:cubicBezTo>
                  <a:pt x="23440" y="13789"/>
                  <a:pt x="25347" y="14084"/>
                  <a:pt x="27315" y="14245"/>
                </a:cubicBezTo>
                <a:cubicBezTo>
                  <a:pt x="28030" y="14357"/>
                  <a:pt x="28727" y="14410"/>
                  <a:pt x="29409" y="14410"/>
                </a:cubicBezTo>
                <a:cubicBezTo>
                  <a:pt x="36934" y="14410"/>
                  <a:pt x="42574" y="8019"/>
                  <a:pt x="49495" y="5803"/>
                </a:cubicBezTo>
                <a:cubicBezTo>
                  <a:pt x="50646" y="5471"/>
                  <a:pt x="51779" y="5327"/>
                  <a:pt x="52897" y="5327"/>
                </a:cubicBezTo>
                <a:cubicBezTo>
                  <a:pt x="58013" y="5327"/>
                  <a:pt x="62803" y="8346"/>
                  <a:pt x="67504" y="10140"/>
                </a:cubicBezTo>
                <a:cubicBezTo>
                  <a:pt x="67819" y="10246"/>
                  <a:pt x="68115" y="10295"/>
                  <a:pt x="68390" y="10295"/>
                </a:cubicBezTo>
                <a:cubicBezTo>
                  <a:pt x="70673" y="10295"/>
                  <a:pt x="71440" y="6920"/>
                  <a:pt x="69490" y="5472"/>
                </a:cubicBezTo>
                <a:cubicBezTo>
                  <a:pt x="63456" y="1752"/>
                  <a:pt x="58465" y="0"/>
                  <a:pt x="53643" y="0"/>
                </a:cubicBezTo>
                <a:close/>
              </a:path>
            </a:pathLst>
          </a:custGeom>
          <a:solidFill>
            <a:schemeClr val="lt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75" name="Google Shape;75;p3"/>
          <p:cNvGrpSpPr/>
          <p:nvPr/>
        </p:nvGrpSpPr>
        <p:grpSpPr>
          <a:xfrm flipH="1">
            <a:off x="10252080" y="283854"/>
            <a:ext cx="656209" cy="651495"/>
            <a:chOff x="1591470" y="2727621"/>
            <a:chExt cx="1134461" cy="1123524"/>
          </a:xfrm>
        </p:grpSpPr>
        <p:sp>
          <p:nvSpPr>
            <p:cNvPr id="76" name="Google Shape;76;p3"/>
            <p:cNvSpPr/>
            <p:nvPr/>
          </p:nvSpPr>
          <p:spPr>
            <a:xfrm>
              <a:off x="1697701" y="3248283"/>
              <a:ext cx="584469" cy="602862"/>
            </a:xfrm>
            <a:custGeom>
              <a:avLst/>
              <a:gdLst/>
              <a:ahLst/>
              <a:cxnLst/>
              <a:rect l="l" t="t" r="r" b="b"/>
              <a:pathLst>
                <a:path w="20560" h="21207" extrusionOk="0">
                  <a:moveTo>
                    <a:pt x="13509" y="1"/>
                  </a:moveTo>
                  <a:cubicBezTo>
                    <a:pt x="9536" y="1"/>
                    <a:pt x="5332" y="1822"/>
                    <a:pt x="3015" y="5099"/>
                  </a:cubicBezTo>
                  <a:cubicBezTo>
                    <a:pt x="1" y="9449"/>
                    <a:pt x="399" y="18728"/>
                    <a:pt x="6701" y="18728"/>
                  </a:cubicBezTo>
                  <a:cubicBezTo>
                    <a:pt x="7113" y="18728"/>
                    <a:pt x="7550" y="18689"/>
                    <a:pt x="8013" y="18606"/>
                  </a:cubicBezTo>
                  <a:cubicBezTo>
                    <a:pt x="10600" y="18763"/>
                    <a:pt x="12466" y="21206"/>
                    <a:pt x="15042" y="21206"/>
                  </a:cubicBezTo>
                  <a:cubicBezTo>
                    <a:pt x="15169" y="21206"/>
                    <a:pt x="15298" y="21200"/>
                    <a:pt x="15429" y="21188"/>
                  </a:cubicBezTo>
                  <a:cubicBezTo>
                    <a:pt x="18243" y="20923"/>
                    <a:pt x="19401" y="17877"/>
                    <a:pt x="19732" y="15461"/>
                  </a:cubicBezTo>
                  <a:cubicBezTo>
                    <a:pt x="20262" y="10263"/>
                    <a:pt x="20560" y="299"/>
                    <a:pt x="1350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 name="Google Shape;77;p3"/>
            <p:cNvSpPr/>
            <p:nvPr/>
          </p:nvSpPr>
          <p:spPr>
            <a:xfrm>
              <a:off x="2326610" y="3538917"/>
              <a:ext cx="399321" cy="192397"/>
            </a:xfrm>
            <a:custGeom>
              <a:avLst/>
              <a:gdLst/>
              <a:ahLst/>
              <a:cxnLst/>
              <a:rect l="l" t="t" r="r" b="b"/>
              <a:pathLst>
                <a:path w="14047" h="6768" extrusionOk="0">
                  <a:moveTo>
                    <a:pt x="10086" y="0"/>
                  </a:moveTo>
                  <a:cubicBezTo>
                    <a:pt x="10031" y="0"/>
                    <a:pt x="9977" y="2"/>
                    <a:pt x="9923" y="6"/>
                  </a:cubicBezTo>
                  <a:cubicBezTo>
                    <a:pt x="9829" y="4"/>
                    <a:pt x="9734" y="2"/>
                    <a:pt x="9637" y="2"/>
                  </a:cubicBezTo>
                  <a:cubicBezTo>
                    <a:pt x="6020" y="2"/>
                    <a:pt x="0" y="1811"/>
                    <a:pt x="323" y="6164"/>
                  </a:cubicBezTo>
                  <a:cubicBezTo>
                    <a:pt x="731" y="6598"/>
                    <a:pt x="1197" y="6767"/>
                    <a:pt x="1691" y="6767"/>
                  </a:cubicBezTo>
                  <a:cubicBezTo>
                    <a:pt x="3117" y="6767"/>
                    <a:pt x="4779" y="5356"/>
                    <a:pt x="5984" y="4839"/>
                  </a:cubicBezTo>
                  <a:cubicBezTo>
                    <a:pt x="7738" y="3979"/>
                    <a:pt x="9691" y="3681"/>
                    <a:pt x="11446" y="2886"/>
                  </a:cubicBezTo>
                  <a:cubicBezTo>
                    <a:pt x="14046" y="2019"/>
                    <a:pt x="11851" y="0"/>
                    <a:pt x="1008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 name="Google Shape;78;p3"/>
            <p:cNvSpPr/>
            <p:nvPr/>
          </p:nvSpPr>
          <p:spPr>
            <a:xfrm>
              <a:off x="1591470" y="2920609"/>
              <a:ext cx="156181" cy="366118"/>
            </a:xfrm>
            <a:custGeom>
              <a:avLst/>
              <a:gdLst/>
              <a:ahLst/>
              <a:cxnLst/>
              <a:rect l="l" t="t" r="r" b="b"/>
              <a:pathLst>
                <a:path w="5494" h="12879" extrusionOk="0">
                  <a:moveTo>
                    <a:pt x="1740" y="1"/>
                  </a:moveTo>
                  <a:cubicBezTo>
                    <a:pt x="1590" y="1"/>
                    <a:pt x="1440" y="56"/>
                    <a:pt x="1289" y="173"/>
                  </a:cubicBezTo>
                  <a:cubicBezTo>
                    <a:pt x="0" y="1677"/>
                    <a:pt x="2481" y="12879"/>
                    <a:pt x="4347" y="12879"/>
                  </a:cubicBezTo>
                  <a:cubicBezTo>
                    <a:pt x="4781" y="12879"/>
                    <a:pt x="5181" y="12273"/>
                    <a:pt x="5494" y="10800"/>
                  </a:cubicBezTo>
                  <a:cubicBezTo>
                    <a:pt x="5494" y="9385"/>
                    <a:pt x="3694" y="1"/>
                    <a:pt x="17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9" name="Google Shape;79;p3"/>
            <p:cNvSpPr/>
            <p:nvPr/>
          </p:nvSpPr>
          <p:spPr>
            <a:xfrm>
              <a:off x="1824796" y="2787459"/>
              <a:ext cx="127924" cy="428488"/>
            </a:xfrm>
            <a:custGeom>
              <a:avLst/>
              <a:gdLst/>
              <a:ahLst/>
              <a:cxnLst/>
              <a:rect l="l" t="t" r="r" b="b"/>
              <a:pathLst>
                <a:path w="4500" h="15073" extrusionOk="0">
                  <a:moveTo>
                    <a:pt x="2493" y="1"/>
                  </a:moveTo>
                  <a:cubicBezTo>
                    <a:pt x="2078" y="1"/>
                    <a:pt x="1662" y="234"/>
                    <a:pt x="1490" y="719"/>
                  </a:cubicBezTo>
                  <a:cubicBezTo>
                    <a:pt x="166" y="4327"/>
                    <a:pt x="0" y="10981"/>
                    <a:pt x="728" y="14027"/>
                  </a:cubicBezTo>
                  <a:cubicBezTo>
                    <a:pt x="762" y="14159"/>
                    <a:pt x="828" y="14292"/>
                    <a:pt x="894" y="14424"/>
                  </a:cubicBezTo>
                  <a:cubicBezTo>
                    <a:pt x="1230" y="14872"/>
                    <a:pt x="1541" y="15073"/>
                    <a:pt x="1825" y="15073"/>
                  </a:cubicBezTo>
                  <a:cubicBezTo>
                    <a:pt x="3830" y="15073"/>
                    <a:pt x="4499" y="5028"/>
                    <a:pt x="3542" y="852"/>
                  </a:cubicBezTo>
                  <a:cubicBezTo>
                    <a:pt x="3420" y="293"/>
                    <a:pt x="2957" y="1"/>
                    <a:pt x="249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0" name="Google Shape;80;p3"/>
            <p:cNvSpPr/>
            <p:nvPr/>
          </p:nvSpPr>
          <p:spPr>
            <a:xfrm>
              <a:off x="2213444" y="2868901"/>
              <a:ext cx="294168" cy="420073"/>
            </a:xfrm>
            <a:custGeom>
              <a:avLst/>
              <a:gdLst/>
              <a:ahLst/>
              <a:cxnLst/>
              <a:rect l="l" t="t" r="r" b="b"/>
              <a:pathLst>
                <a:path w="10348" h="14777" extrusionOk="0">
                  <a:moveTo>
                    <a:pt x="9131" y="0"/>
                  </a:moveTo>
                  <a:cubicBezTo>
                    <a:pt x="8968" y="0"/>
                    <a:pt x="8783" y="33"/>
                    <a:pt x="8574" y="105"/>
                  </a:cubicBezTo>
                  <a:cubicBezTo>
                    <a:pt x="6985" y="1032"/>
                    <a:pt x="6356" y="3085"/>
                    <a:pt x="5231" y="4475"/>
                  </a:cubicBezTo>
                  <a:cubicBezTo>
                    <a:pt x="3344" y="7223"/>
                    <a:pt x="1026" y="10003"/>
                    <a:pt x="100" y="13248"/>
                  </a:cubicBezTo>
                  <a:cubicBezTo>
                    <a:pt x="0" y="13512"/>
                    <a:pt x="33" y="13777"/>
                    <a:pt x="166" y="14042"/>
                  </a:cubicBezTo>
                  <a:cubicBezTo>
                    <a:pt x="455" y="14552"/>
                    <a:pt x="819" y="14777"/>
                    <a:pt x="1235" y="14777"/>
                  </a:cubicBezTo>
                  <a:cubicBezTo>
                    <a:pt x="4064" y="14777"/>
                    <a:pt x="9304" y="4419"/>
                    <a:pt x="9766" y="2687"/>
                  </a:cubicBezTo>
                  <a:cubicBezTo>
                    <a:pt x="10348" y="1727"/>
                    <a:pt x="10316" y="0"/>
                    <a:pt x="913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1" name="Google Shape;81;p3"/>
            <p:cNvSpPr/>
            <p:nvPr/>
          </p:nvSpPr>
          <p:spPr>
            <a:xfrm>
              <a:off x="1997004" y="2727621"/>
              <a:ext cx="251185" cy="476900"/>
            </a:xfrm>
            <a:custGeom>
              <a:avLst/>
              <a:gdLst/>
              <a:ahLst/>
              <a:cxnLst/>
              <a:rect l="l" t="t" r="r" b="b"/>
              <a:pathLst>
                <a:path w="8836" h="16776" extrusionOk="0">
                  <a:moveTo>
                    <a:pt x="7365" y="1"/>
                  </a:moveTo>
                  <a:cubicBezTo>
                    <a:pt x="6885" y="1"/>
                    <a:pt x="6375" y="338"/>
                    <a:pt x="6058" y="1136"/>
                  </a:cubicBezTo>
                  <a:cubicBezTo>
                    <a:pt x="4999" y="3883"/>
                    <a:pt x="0" y="14775"/>
                    <a:pt x="2284" y="16761"/>
                  </a:cubicBezTo>
                  <a:cubicBezTo>
                    <a:pt x="2344" y="16771"/>
                    <a:pt x="2404" y="16775"/>
                    <a:pt x="2463" y="16775"/>
                  </a:cubicBezTo>
                  <a:cubicBezTo>
                    <a:pt x="5475" y="16775"/>
                    <a:pt x="8281" y="4661"/>
                    <a:pt x="8508" y="2129"/>
                  </a:cubicBezTo>
                  <a:cubicBezTo>
                    <a:pt x="8835" y="882"/>
                    <a:pt x="8139" y="1"/>
                    <a:pt x="73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82" name="Google Shape;82;p3"/>
          <p:cNvGrpSpPr/>
          <p:nvPr/>
        </p:nvGrpSpPr>
        <p:grpSpPr>
          <a:xfrm>
            <a:off x="4032379" y="-953262"/>
            <a:ext cx="3014479" cy="2310793"/>
            <a:chOff x="3031785" y="-714947"/>
            <a:chExt cx="2266466" cy="1733095"/>
          </a:xfrm>
        </p:grpSpPr>
        <p:sp>
          <p:nvSpPr>
            <p:cNvPr id="83" name="Google Shape;83;p3"/>
            <p:cNvSpPr/>
            <p:nvPr/>
          </p:nvSpPr>
          <p:spPr>
            <a:xfrm rot="-349853">
              <a:off x="3397275" y="-626183"/>
              <a:ext cx="1826686" cy="1555566"/>
            </a:xfrm>
            <a:custGeom>
              <a:avLst/>
              <a:gdLst/>
              <a:ahLst/>
              <a:cxnLst/>
              <a:rect l="l" t="t" r="r" b="b"/>
              <a:pathLst>
                <a:path w="73062" h="62218" extrusionOk="0">
                  <a:moveTo>
                    <a:pt x="19827" y="1"/>
                  </a:moveTo>
                  <a:cubicBezTo>
                    <a:pt x="17199" y="1"/>
                    <a:pt x="14548" y="697"/>
                    <a:pt x="12183" y="1797"/>
                  </a:cubicBezTo>
                  <a:cubicBezTo>
                    <a:pt x="8210" y="3651"/>
                    <a:pt x="4271" y="6895"/>
                    <a:pt x="2318" y="10900"/>
                  </a:cubicBezTo>
                  <a:cubicBezTo>
                    <a:pt x="0" y="15667"/>
                    <a:pt x="1358" y="20732"/>
                    <a:pt x="4502" y="24771"/>
                  </a:cubicBezTo>
                  <a:cubicBezTo>
                    <a:pt x="5793" y="26294"/>
                    <a:pt x="7217" y="27717"/>
                    <a:pt x="8773" y="28975"/>
                  </a:cubicBezTo>
                  <a:cubicBezTo>
                    <a:pt x="11421" y="31293"/>
                    <a:pt x="12679" y="34802"/>
                    <a:pt x="12116" y="38278"/>
                  </a:cubicBezTo>
                  <a:lnTo>
                    <a:pt x="12116" y="38311"/>
                  </a:lnTo>
                  <a:cubicBezTo>
                    <a:pt x="11521" y="41952"/>
                    <a:pt x="10825" y="45660"/>
                    <a:pt x="11620" y="49335"/>
                  </a:cubicBezTo>
                  <a:cubicBezTo>
                    <a:pt x="13441" y="58173"/>
                    <a:pt x="23670" y="60789"/>
                    <a:pt x="31350" y="61749"/>
                  </a:cubicBezTo>
                  <a:cubicBezTo>
                    <a:pt x="33812" y="62057"/>
                    <a:pt x="36336" y="62217"/>
                    <a:pt x="38878" y="62217"/>
                  </a:cubicBezTo>
                  <a:cubicBezTo>
                    <a:pt x="46146" y="62217"/>
                    <a:pt x="53560" y="60910"/>
                    <a:pt x="60084" y="58041"/>
                  </a:cubicBezTo>
                  <a:cubicBezTo>
                    <a:pt x="68923" y="54168"/>
                    <a:pt x="73061" y="44601"/>
                    <a:pt x="72763" y="35331"/>
                  </a:cubicBezTo>
                  <a:cubicBezTo>
                    <a:pt x="72631" y="30697"/>
                    <a:pt x="71141" y="26228"/>
                    <a:pt x="68062" y="22719"/>
                  </a:cubicBezTo>
                  <a:cubicBezTo>
                    <a:pt x="64984" y="19210"/>
                    <a:pt x="60746" y="18051"/>
                    <a:pt x="56310" y="17223"/>
                  </a:cubicBezTo>
                  <a:cubicBezTo>
                    <a:pt x="51841" y="16396"/>
                    <a:pt x="47306" y="15701"/>
                    <a:pt x="42870" y="14674"/>
                  </a:cubicBezTo>
                  <a:cubicBezTo>
                    <a:pt x="39129" y="13781"/>
                    <a:pt x="35852" y="12489"/>
                    <a:pt x="33502" y="9345"/>
                  </a:cubicBezTo>
                  <a:cubicBezTo>
                    <a:pt x="30886" y="5902"/>
                    <a:pt x="28668" y="2426"/>
                    <a:pt x="24431" y="804"/>
                  </a:cubicBezTo>
                  <a:cubicBezTo>
                    <a:pt x="22948" y="248"/>
                    <a:pt x="21392" y="1"/>
                    <a:pt x="198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4" name="Google Shape;84;p3"/>
            <p:cNvSpPr/>
            <p:nvPr/>
          </p:nvSpPr>
          <p:spPr>
            <a:xfrm>
              <a:off x="3031785" y="-133875"/>
              <a:ext cx="1789550" cy="816050"/>
            </a:xfrm>
            <a:custGeom>
              <a:avLst/>
              <a:gdLst/>
              <a:ahLst/>
              <a:cxnLst/>
              <a:rect l="l" t="t" r="r" b="b"/>
              <a:pathLst>
                <a:path w="71582" h="32642" extrusionOk="0">
                  <a:moveTo>
                    <a:pt x="2623" y="0"/>
                  </a:moveTo>
                  <a:cubicBezTo>
                    <a:pt x="-1218" y="767"/>
                    <a:pt x="-449" y="9732"/>
                    <a:pt x="2910" y="11748"/>
                  </a:cubicBezTo>
                  <a:cubicBezTo>
                    <a:pt x="13475" y="18089"/>
                    <a:pt x="39656" y="20500"/>
                    <a:pt x="34143" y="31520"/>
                  </a:cubicBezTo>
                  <a:cubicBezTo>
                    <a:pt x="33245" y="33316"/>
                    <a:pt x="29546" y="32653"/>
                    <a:pt x="28126" y="31233"/>
                  </a:cubicBezTo>
                  <a:cubicBezTo>
                    <a:pt x="26373" y="29479"/>
                    <a:pt x="27756" y="24783"/>
                    <a:pt x="30131" y="24070"/>
                  </a:cubicBezTo>
                  <a:cubicBezTo>
                    <a:pt x="42299" y="20419"/>
                    <a:pt x="58320" y="31717"/>
                    <a:pt x="68242" y="23783"/>
                  </a:cubicBezTo>
                  <a:cubicBezTo>
                    <a:pt x="72584" y="20310"/>
                    <a:pt x="72161" y="12138"/>
                    <a:pt x="69675" y="7164"/>
                  </a:cubicBezTo>
                  <a:cubicBezTo>
                    <a:pt x="68165" y="4143"/>
                    <a:pt x="63995" y="3362"/>
                    <a:pt x="60792" y="2292"/>
                  </a:cubicBezTo>
                </a:path>
              </a:pathLst>
            </a:custGeom>
            <a:noFill/>
            <a:ln w="9525" cap="flat" cmpd="sng">
              <a:solidFill>
                <a:schemeClr val="dk1"/>
              </a:solidFill>
              <a:prstDash val="solid"/>
              <a:round/>
              <a:headEnd type="none" w="med" len="med"/>
              <a:tailEnd type="none" w="med" len="med"/>
            </a:ln>
          </p:spPr>
        </p:sp>
      </p:grpSp>
      <p:sp>
        <p:nvSpPr>
          <p:cNvPr id="85" name="Google Shape;85;p3"/>
          <p:cNvSpPr/>
          <p:nvPr/>
        </p:nvSpPr>
        <p:spPr>
          <a:xfrm rot="4838195">
            <a:off x="10807741" y="5368758"/>
            <a:ext cx="628781" cy="2303330"/>
          </a:xfrm>
          <a:custGeom>
            <a:avLst/>
            <a:gdLst/>
            <a:ahLst/>
            <a:cxnLst/>
            <a:rect l="l" t="t" r="r" b="b"/>
            <a:pathLst>
              <a:path w="18863" h="47853" extrusionOk="0">
                <a:moveTo>
                  <a:pt x="17717" y="47853"/>
                </a:moveTo>
                <a:cubicBezTo>
                  <a:pt x="20490" y="39544"/>
                  <a:pt x="13947" y="26543"/>
                  <a:pt x="5396" y="24643"/>
                </a:cubicBezTo>
                <a:cubicBezTo>
                  <a:pt x="4091" y="24353"/>
                  <a:pt x="1983" y="23447"/>
                  <a:pt x="1384" y="24643"/>
                </a:cubicBezTo>
                <a:cubicBezTo>
                  <a:pt x="463" y="26483"/>
                  <a:pt x="6825" y="24387"/>
                  <a:pt x="7115" y="22350"/>
                </a:cubicBezTo>
                <a:cubicBezTo>
                  <a:pt x="7654" y="18568"/>
                  <a:pt x="2939" y="10480"/>
                  <a:pt x="238" y="13181"/>
                </a:cubicBezTo>
                <a:cubicBezTo>
                  <a:pt x="-671" y="14090"/>
                  <a:pt x="1884" y="16166"/>
                  <a:pt x="3103" y="15760"/>
                </a:cubicBezTo>
                <a:cubicBezTo>
                  <a:pt x="4796" y="15196"/>
                  <a:pt x="4536" y="12386"/>
                  <a:pt x="4536" y="10602"/>
                </a:cubicBezTo>
                <a:cubicBezTo>
                  <a:pt x="4536" y="7451"/>
                  <a:pt x="4368" y="3400"/>
                  <a:pt x="6829" y="1432"/>
                </a:cubicBezTo>
                <a:cubicBezTo>
                  <a:pt x="9237" y="-493"/>
                  <a:pt x="12659" y="3576"/>
                  <a:pt x="15711" y="4011"/>
                </a:cubicBezTo>
                <a:cubicBezTo>
                  <a:pt x="17394" y="4251"/>
                  <a:pt x="18863" y="1700"/>
                  <a:pt x="18863" y="0"/>
                </a:cubicBezTo>
              </a:path>
            </a:pathLst>
          </a:custGeom>
          <a:noFill/>
          <a:ln w="9525" cap="flat" cmpd="sng">
            <a:solidFill>
              <a:schemeClr val="dk1"/>
            </a:solidFill>
            <a:prstDash val="solid"/>
            <a:round/>
            <a:headEnd type="none" w="med" len="med"/>
            <a:tailEnd type="none" w="med" len="med"/>
          </a:ln>
        </p:spPr>
      </p:sp>
      <p:grpSp>
        <p:nvGrpSpPr>
          <p:cNvPr id="86" name="Google Shape;86;p3"/>
          <p:cNvGrpSpPr/>
          <p:nvPr/>
        </p:nvGrpSpPr>
        <p:grpSpPr>
          <a:xfrm>
            <a:off x="-652908" y="5502385"/>
            <a:ext cx="2551164" cy="2218796"/>
            <a:chOff x="-490895" y="4126788"/>
            <a:chExt cx="1918118" cy="1664097"/>
          </a:xfrm>
        </p:grpSpPr>
        <p:sp>
          <p:nvSpPr>
            <p:cNvPr id="87" name="Google Shape;87;p3"/>
            <p:cNvSpPr/>
            <p:nvPr/>
          </p:nvSpPr>
          <p:spPr>
            <a:xfrm rot="-210184">
              <a:off x="-445082" y="4181136"/>
              <a:ext cx="1826492" cy="1555401"/>
            </a:xfrm>
            <a:custGeom>
              <a:avLst/>
              <a:gdLst/>
              <a:ahLst/>
              <a:cxnLst/>
              <a:rect l="l" t="t" r="r" b="b"/>
              <a:pathLst>
                <a:path w="73062" h="62218" extrusionOk="0">
                  <a:moveTo>
                    <a:pt x="19827" y="1"/>
                  </a:moveTo>
                  <a:cubicBezTo>
                    <a:pt x="17199" y="1"/>
                    <a:pt x="14548" y="697"/>
                    <a:pt x="12183" y="1797"/>
                  </a:cubicBezTo>
                  <a:cubicBezTo>
                    <a:pt x="8210" y="3651"/>
                    <a:pt x="4271" y="6895"/>
                    <a:pt x="2318" y="10900"/>
                  </a:cubicBezTo>
                  <a:cubicBezTo>
                    <a:pt x="0" y="15667"/>
                    <a:pt x="1358" y="20732"/>
                    <a:pt x="4502" y="24771"/>
                  </a:cubicBezTo>
                  <a:cubicBezTo>
                    <a:pt x="5793" y="26294"/>
                    <a:pt x="7217" y="27717"/>
                    <a:pt x="8773" y="28975"/>
                  </a:cubicBezTo>
                  <a:cubicBezTo>
                    <a:pt x="11421" y="31293"/>
                    <a:pt x="12679" y="34802"/>
                    <a:pt x="12116" y="38278"/>
                  </a:cubicBezTo>
                  <a:lnTo>
                    <a:pt x="12116" y="38311"/>
                  </a:lnTo>
                  <a:cubicBezTo>
                    <a:pt x="11521" y="41952"/>
                    <a:pt x="10825" y="45660"/>
                    <a:pt x="11620" y="49335"/>
                  </a:cubicBezTo>
                  <a:cubicBezTo>
                    <a:pt x="13441" y="58173"/>
                    <a:pt x="23670" y="60789"/>
                    <a:pt x="31350" y="61749"/>
                  </a:cubicBezTo>
                  <a:cubicBezTo>
                    <a:pt x="33812" y="62057"/>
                    <a:pt x="36336" y="62217"/>
                    <a:pt x="38878" y="62217"/>
                  </a:cubicBezTo>
                  <a:cubicBezTo>
                    <a:pt x="46146" y="62217"/>
                    <a:pt x="53560" y="60910"/>
                    <a:pt x="60084" y="58041"/>
                  </a:cubicBezTo>
                  <a:cubicBezTo>
                    <a:pt x="68923" y="54168"/>
                    <a:pt x="73061" y="44601"/>
                    <a:pt x="72763" y="35331"/>
                  </a:cubicBezTo>
                  <a:cubicBezTo>
                    <a:pt x="72631" y="30697"/>
                    <a:pt x="71141" y="26228"/>
                    <a:pt x="68062" y="22719"/>
                  </a:cubicBezTo>
                  <a:cubicBezTo>
                    <a:pt x="64984" y="19210"/>
                    <a:pt x="60746" y="18051"/>
                    <a:pt x="56310" y="17223"/>
                  </a:cubicBezTo>
                  <a:cubicBezTo>
                    <a:pt x="51841" y="16396"/>
                    <a:pt x="47306" y="15701"/>
                    <a:pt x="42870" y="14674"/>
                  </a:cubicBezTo>
                  <a:cubicBezTo>
                    <a:pt x="39129" y="13781"/>
                    <a:pt x="35852" y="12489"/>
                    <a:pt x="33502" y="9345"/>
                  </a:cubicBezTo>
                  <a:cubicBezTo>
                    <a:pt x="30886" y="5902"/>
                    <a:pt x="28668" y="2426"/>
                    <a:pt x="24431" y="804"/>
                  </a:cubicBezTo>
                  <a:cubicBezTo>
                    <a:pt x="22948" y="248"/>
                    <a:pt x="21392" y="1"/>
                    <a:pt x="198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8" name="Google Shape;88;p3"/>
            <p:cNvSpPr/>
            <p:nvPr/>
          </p:nvSpPr>
          <p:spPr>
            <a:xfrm rot="-5132713">
              <a:off x="27423" y="4286136"/>
              <a:ext cx="743738" cy="929643"/>
            </a:xfrm>
            <a:custGeom>
              <a:avLst/>
              <a:gdLst/>
              <a:ahLst/>
              <a:cxnLst/>
              <a:rect l="l" t="t" r="r" b="b"/>
              <a:pathLst>
                <a:path w="18339" h="22923" extrusionOk="0">
                  <a:moveTo>
                    <a:pt x="0" y="22923"/>
                  </a:moveTo>
                  <a:cubicBezTo>
                    <a:pt x="3104" y="19045"/>
                    <a:pt x="9169" y="16143"/>
                    <a:pt x="9169" y="11175"/>
                  </a:cubicBezTo>
                  <a:cubicBezTo>
                    <a:pt x="9169" y="9532"/>
                    <a:pt x="7774" y="6429"/>
                    <a:pt x="6304" y="7163"/>
                  </a:cubicBezTo>
                  <a:cubicBezTo>
                    <a:pt x="3338" y="8645"/>
                    <a:pt x="9706" y="15524"/>
                    <a:pt x="12894" y="14613"/>
                  </a:cubicBezTo>
                  <a:cubicBezTo>
                    <a:pt x="17892" y="13185"/>
                    <a:pt x="18339" y="5198"/>
                    <a:pt x="18339" y="0"/>
                  </a:cubicBezTo>
                </a:path>
              </a:pathLst>
            </a:custGeom>
            <a:noFill/>
            <a:ln w="9525" cap="flat" cmpd="sng">
              <a:solidFill>
                <a:schemeClr val="dk1"/>
              </a:solidFill>
              <a:prstDash val="solid"/>
              <a:round/>
              <a:headEnd type="none" w="med" len="med"/>
              <a:tailEnd type="none" w="med" len="med"/>
            </a:ln>
          </p:spPr>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43"/>
        <p:cNvGrpSpPr/>
        <p:nvPr/>
      </p:nvGrpSpPr>
      <p:grpSpPr>
        <a:xfrm>
          <a:off x="0" y="0"/>
          <a:ext cx="0" cy="0"/>
          <a:chOff x="0" y="0"/>
          <a:chExt cx="0" cy="0"/>
        </a:xfrm>
      </p:grpSpPr>
      <p:grpSp>
        <p:nvGrpSpPr>
          <p:cNvPr id="144" name="Google Shape;144;p6"/>
          <p:cNvGrpSpPr/>
          <p:nvPr/>
        </p:nvGrpSpPr>
        <p:grpSpPr>
          <a:xfrm>
            <a:off x="7907453" y="-1224901"/>
            <a:ext cx="5308789" cy="3398521"/>
            <a:chOff x="5945298" y="-918676"/>
            <a:chExt cx="3991466" cy="2548891"/>
          </a:xfrm>
        </p:grpSpPr>
        <p:sp>
          <p:nvSpPr>
            <p:cNvPr id="145" name="Google Shape;145;p6"/>
            <p:cNvSpPr/>
            <p:nvPr/>
          </p:nvSpPr>
          <p:spPr>
            <a:xfrm rot="2146490">
              <a:off x="7507118" y="-431650"/>
              <a:ext cx="2174457" cy="1574840"/>
            </a:xfrm>
            <a:custGeom>
              <a:avLst/>
              <a:gdLst/>
              <a:ahLst/>
              <a:cxnLst/>
              <a:rect l="l" t="t" r="r" b="b"/>
              <a:pathLst>
                <a:path w="79005" h="57219" extrusionOk="0">
                  <a:moveTo>
                    <a:pt x="40669" y="1"/>
                  </a:moveTo>
                  <a:cubicBezTo>
                    <a:pt x="39004" y="1"/>
                    <a:pt x="37339" y="81"/>
                    <a:pt x="35687" y="211"/>
                  </a:cubicBezTo>
                  <a:cubicBezTo>
                    <a:pt x="26451" y="939"/>
                    <a:pt x="17513" y="3554"/>
                    <a:pt x="11058" y="10572"/>
                  </a:cubicBezTo>
                  <a:cubicBezTo>
                    <a:pt x="4801" y="17392"/>
                    <a:pt x="1358" y="26264"/>
                    <a:pt x="498" y="35434"/>
                  </a:cubicBezTo>
                  <a:cubicBezTo>
                    <a:pt x="1" y="40565"/>
                    <a:pt x="365" y="46325"/>
                    <a:pt x="3543" y="50595"/>
                  </a:cubicBezTo>
                  <a:lnTo>
                    <a:pt x="3642" y="50728"/>
                  </a:lnTo>
                  <a:cubicBezTo>
                    <a:pt x="5099" y="53641"/>
                    <a:pt x="7681" y="55793"/>
                    <a:pt x="10760" y="56753"/>
                  </a:cubicBezTo>
                  <a:cubicBezTo>
                    <a:pt x="11796" y="57077"/>
                    <a:pt x="12845" y="57219"/>
                    <a:pt x="13893" y="57219"/>
                  </a:cubicBezTo>
                  <a:cubicBezTo>
                    <a:pt x="17668" y="57219"/>
                    <a:pt x="21437" y="55374"/>
                    <a:pt x="24597" y="53508"/>
                  </a:cubicBezTo>
                  <a:cubicBezTo>
                    <a:pt x="28669" y="51125"/>
                    <a:pt x="32410" y="48179"/>
                    <a:pt x="36548" y="45961"/>
                  </a:cubicBezTo>
                  <a:cubicBezTo>
                    <a:pt x="40085" y="43996"/>
                    <a:pt x="44051" y="42983"/>
                    <a:pt x="48082" y="42983"/>
                  </a:cubicBezTo>
                  <a:cubicBezTo>
                    <a:pt x="48804" y="42983"/>
                    <a:pt x="49529" y="43015"/>
                    <a:pt x="50253" y="43081"/>
                  </a:cubicBezTo>
                  <a:cubicBezTo>
                    <a:pt x="55053" y="43577"/>
                    <a:pt x="59357" y="46192"/>
                    <a:pt x="64223" y="46391"/>
                  </a:cubicBezTo>
                  <a:cubicBezTo>
                    <a:pt x="64397" y="46398"/>
                    <a:pt x="64570" y="46402"/>
                    <a:pt x="64742" y="46402"/>
                  </a:cubicBezTo>
                  <a:cubicBezTo>
                    <a:pt x="73201" y="46402"/>
                    <a:pt x="79005" y="37721"/>
                    <a:pt x="78226" y="29740"/>
                  </a:cubicBezTo>
                  <a:cubicBezTo>
                    <a:pt x="77332" y="20371"/>
                    <a:pt x="70314" y="12691"/>
                    <a:pt x="63064" y="7361"/>
                  </a:cubicBezTo>
                  <a:cubicBezTo>
                    <a:pt x="59390" y="4647"/>
                    <a:pt x="55252" y="2594"/>
                    <a:pt x="50849" y="1303"/>
                  </a:cubicBezTo>
                  <a:cubicBezTo>
                    <a:pt x="47547" y="344"/>
                    <a:pt x="44110" y="1"/>
                    <a:pt x="4066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46" name="Google Shape;146;p6"/>
            <p:cNvSpPr/>
            <p:nvPr/>
          </p:nvSpPr>
          <p:spPr>
            <a:xfrm>
              <a:off x="5945298" y="-371025"/>
              <a:ext cx="1789550" cy="816050"/>
            </a:xfrm>
            <a:custGeom>
              <a:avLst/>
              <a:gdLst/>
              <a:ahLst/>
              <a:cxnLst/>
              <a:rect l="l" t="t" r="r" b="b"/>
              <a:pathLst>
                <a:path w="71582" h="32642" extrusionOk="0">
                  <a:moveTo>
                    <a:pt x="2623" y="0"/>
                  </a:moveTo>
                  <a:cubicBezTo>
                    <a:pt x="-1218" y="767"/>
                    <a:pt x="-449" y="9732"/>
                    <a:pt x="2910" y="11748"/>
                  </a:cubicBezTo>
                  <a:cubicBezTo>
                    <a:pt x="13475" y="18089"/>
                    <a:pt x="39656" y="20500"/>
                    <a:pt x="34143" y="31520"/>
                  </a:cubicBezTo>
                  <a:cubicBezTo>
                    <a:pt x="33245" y="33316"/>
                    <a:pt x="29546" y="32653"/>
                    <a:pt x="28126" y="31233"/>
                  </a:cubicBezTo>
                  <a:cubicBezTo>
                    <a:pt x="26373" y="29479"/>
                    <a:pt x="27756" y="24783"/>
                    <a:pt x="30131" y="24070"/>
                  </a:cubicBezTo>
                  <a:cubicBezTo>
                    <a:pt x="42299" y="20419"/>
                    <a:pt x="58320" y="31717"/>
                    <a:pt x="68242" y="23783"/>
                  </a:cubicBezTo>
                  <a:cubicBezTo>
                    <a:pt x="72584" y="20310"/>
                    <a:pt x="72161" y="12138"/>
                    <a:pt x="69675" y="7164"/>
                  </a:cubicBezTo>
                  <a:cubicBezTo>
                    <a:pt x="68165" y="4143"/>
                    <a:pt x="63995" y="3362"/>
                    <a:pt x="60792" y="2292"/>
                  </a:cubicBezTo>
                </a:path>
              </a:pathLst>
            </a:custGeom>
            <a:noFill/>
            <a:ln w="9525" cap="flat" cmpd="sng">
              <a:solidFill>
                <a:schemeClr val="dk1"/>
              </a:solidFill>
              <a:prstDash val="solid"/>
              <a:round/>
              <a:headEnd type="none" w="med" len="med"/>
              <a:tailEnd type="none" w="med" len="med"/>
            </a:ln>
          </p:spPr>
        </p:sp>
      </p:grpSp>
      <p:sp>
        <p:nvSpPr>
          <p:cNvPr id="147" name="Google Shape;147;p6"/>
          <p:cNvSpPr txBox="1">
            <a:spLocks noGrp="1"/>
          </p:cNvSpPr>
          <p:nvPr>
            <p:ph type="title"/>
          </p:nvPr>
        </p:nvSpPr>
        <p:spPr>
          <a:xfrm>
            <a:off x="946619" y="593367"/>
            <a:ext cx="10268533" cy="7636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sz="6251"/>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48" name="Google Shape;148;p6"/>
          <p:cNvSpPr/>
          <p:nvPr/>
        </p:nvSpPr>
        <p:spPr>
          <a:xfrm rot="-7857179">
            <a:off x="-973482" y="2669977"/>
            <a:ext cx="1566529" cy="1330721"/>
          </a:xfrm>
          <a:custGeom>
            <a:avLst/>
            <a:gdLst/>
            <a:ahLst/>
            <a:cxnLst/>
            <a:rect l="l" t="t" r="r" b="b"/>
            <a:pathLst>
              <a:path w="73062" h="62218" extrusionOk="0">
                <a:moveTo>
                  <a:pt x="19827" y="1"/>
                </a:moveTo>
                <a:cubicBezTo>
                  <a:pt x="17199" y="1"/>
                  <a:pt x="14548" y="697"/>
                  <a:pt x="12183" y="1797"/>
                </a:cubicBezTo>
                <a:cubicBezTo>
                  <a:pt x="8210" y="3651"/>
                  <a:pt x="4271" y="6895"/>
                  <a:pt x="2318" y="10900"/>
                </a:cubicBezTo>
                <a:cubicBezTo>
                  <a:pt x="0" y="15667"/>
                  <a:pt x="1358" y="20732"/>
                  <a:pt x="4502" y="24771"/>
                </a:cubicBezTo>
                <a:cubicBezTo>
                  <a:pt x="5793" y="26294"/>
                  <a:pt x="7217" y="27717"/>
                  <a:pt x="8773" y="28975"/>
                </a:cubicBezTo>
                <a:cubicBezTo>
                  <a:pt x="11421" y="31293"/>
                  <a:pt x="12679" y="34802"/>
                  <a:pt x="12116" y="38278"/>
                </a:cubicBezTo>
                <a:lnTo>
                  <a:pt x="12116" y="38311"/>
                </a:lnTo>
                <a:cubicBezTo>
                  <a:pt x="11521" y="41952"/>
                  <a:pt x="10825" y="45660"/>
                  <a:pt x="11620" y="49335"/>
                </a:cubicBezTo>
                <a:cubicBezTo>
                  <a:pt x="13441" y="58173"/>
                  <a:pt x="23670" y="60789"/>
                  <a:pt x="31350" y="61749"/>
                </a:cubicBezTo>
                <a:cubicBezTo>
                  <a:pt x="33812" y="62057"/>
                  <a:pt x="36336" y="62217"/>
                  <a:pt x="38878" y="62217"/>
                </a:cubicBezTo>
                <a:cubicBezTo>
                  <a:pt x="46146" y="62217"/>
                  <a:pt x="53560" y="60910"/>
                  <a:pt x="60084" y="58041"/>
                </a:cubicBezTo>
                <a:cubicBezTo>
                  <a:pt x="68923" y="54168"/>
                  <a:pt x="73061" y="44601"/>
                  <a:pt x="72763" y="35331"/>
                </a:cubicBezTo>
                <a:cubicBezTo>
                  <a:pt x="72631" y="30697"/>
                  <a:pt x="71141" y="26228"/>
                  <a:pt x="68062" y="22719"/>
                </a:cubicBezTo>
                <a:cubicBezTo>
                  <a:pt x="64984" y="19210"/>
                  <a:pt x="60746" y="18051"/>
                  <a:pt x="56310" y="17223"/>
                </a:cubicBezTo>
                <a:cubicBezTo>
                  <a:pt x="51841" y="16396"/>
                  <a:pt x="47306" y="15701"/>
                  <a:pt x="42870" y="14674"/>
                </a:cubicBezTo>
                <a:cubicBezTo>
                  <a:pt x="39129" y="13781"/>
                  <a:pt x="35852" y="12489"/>
                  <a:pt x="33502" y="9345"/>
                </a:cubicBezTo>
                <a:cubicBezTo>
                  <a:pt x="30886" y="5902"/>
                  <a:pt x="28668" y="2426"/>
                  <a:pt x="24431" y="804"/>
                </a:cubicBezTo>
                <a:cubicBezTo>
                  <a:pt x="22948" y="248"/>
                  <a:pt x="21392" y="1"/>
                  <a:pt x="19827" y="1"/>
                </a:cubicBezTo>
                <a:close/>
              </a:path>
            </a:pathLst>
          </a:custGeom>
          <a:solidFill>
            <a:schemeClr val="dk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149" name="Google Shape;149;p6"/>
          <p:cNvGrpSpPr/>
          <p:nvPr/>
        </p:nvGrpSpPr>
        <p:grpSpPr>
          <a:xfrm>
            <a:off x="-1677684" y="4819251"/>
            <a:ext cx="3165839" cy="3064189"/>
            <a:chOff x="-1261384" y="3614438"/>
            <a:chExt cx="2380268" cy="2298142"/>
          </a:xfrm>
        </p:grpSpPr>
        <p:sp>
          <p:nvSpPr>
            <p:cNvPr id="150" name="Google Shape;150;p6"/>
            <p:cNvSpPr/>
            <p:nvPr/>
          </p:nvSpPr>
          <p:spPr>
            <a:xfrm rot="1974111">
              <a:off x="-983635" y="3985788"/>
              <a:ext cx="1826545" cy="1555446"/>
            </a:xfrm>
            <a:custGeom>
              <a:avLst/>
              <a:gdLst/>
              <a:ahLst/>
              <a:cxnLst/>
              <a:rect l="l" t="t" r="r" b="b"/>
              <a:pathLst>
                <a:path w="73062" h="62218" extrusionOk="0">
                  <a:moveTo>
                    <a:pt x="19827" y="1"/>
                  </a:moveTo>
                  <a:cubicBezTo>
                    <a:pt x="17199" y="1"/>
                    <a:pt x="14548" y="697"/>
                    <a:pt x="12183" y="1797"/>
                  </a:cubicBezTo>
                  <a:cubicBezTo>
                    <a:pt x="8210" y="3651"/>
                    <a:pt x="4271" y="6895"/>
                    <a:pt x="2318" y="10900"/>
                  </a:cubicBezTo>
                  <a:cubicBezTo>
                    <a:pt x="0" y="15667"/>
                    <a:pt x="1358" y="20732"/>
                    <a:pt x="4502" y="24771"/>
                  </a:cubicBezTo>
                  <a:cubicBezTo>
                    <a:pt x="5793" y="26294"/>
                    <a:pt x="7217" y="27717"/>
                    <a:pt x="8773" y="28975"/>
                  </a:cubicBezTo>
                  <a:cubicBezTo>
                    <a:pt x="11421" y="31293"/>
                    <a:pt x="12679" y="34802"/>
                    <a:pt x="12116" y="38278"/>
                  </a:cubicBezTo>
                  <a:lnTo>
                    <a:pt x="12116" y="38311"/>
                  </a:lnTo>
                  <a:cubicBezTo>
                    <a:pt x="11521" y="41952"/>
                    <a:pt x="10825" y="45660"/>
                    <a:pt x="11620" y="49335"/>
                  </a:cubicBezTo>
                  <a:cubicBezTo>
                    <a:pt x="13441" y="58173"/>
                    <a:pt x="23670" y="60789"/>
                    <a:pt x="31350" y="61749"/>
                  </a:cubicBezTo>
                  <a:cubicBezTo>
                    <a:pt x="33812" y="62057"/>
                    <a:pt x="36336" y="62217"/>
                    <a:pt x="38878" y="62217"/>
                  </a:cubicBezTo>
                  <a:cubicBezTo>
                    <a:pt x="46146" y="62217"/>
                    <a:pt x="53560" y="60910"/>
                    <a:pt x="60084" y="58041"/>
                  </a:cubicBezTo>
                  <a:cubicBezTo>
                    <a:pt x="68923" y="54168"/>
                    <a:pt x="73061" y="44601"/>
                    <a:pt x="72763" y="35331"/>
                  </a:cubicBezTo>
                  <a:cubicBezTo>
                    <a:pt x="72631" y="30697"/>
                    <a:pt x="71141" y="26228"/>
                    <a:pt x="68062" y="22719"/>
                  </a:cubicBezTo>
                  <a:cubicBezTo>
                    <a:pt x="64984" y="19210"/>
                    <a:pt x="60746" y="18051"/>
                    <a:pt x="56310" y="17223"/>
                  </a:cubicBezTo>
                  <a:cubicBezTo>
                    <a:pt x="51841" y="16396"/>
                    <a:pt x="47306" y="15701"/>
                    <a:pt x="42870" y="14674"/>
                  </a:cubicBezTo>
                  <a:cubicBezTo>
                    <a:pt x="39129" y="13781"/>
                    <a:pt x="35852" y="12489"/>
                    <a:pt x="33502" y="9345"/>
                  </a:cubicBezTo>
                  <a:cubicBezTo>
                    <a:pt x="30886" y="5902"/>
                    <a:pt x="28668" y="2426"/>
                    <a:pt x="24431" y="804"/>
                  </a:cubicBezTo>
                  <a:cubicBezTo>
                    <a:pt x="22948" y="248"/>
                    <a:pt x="21392" y="1"/>
                    <a:pt x="198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51" name="Google Shape;151;p6"/>
            <p:cNvSpPr/>
            <p:nvPr/>
          </p:nvSpPr>
          <p:spPr>
            <a:xfrm rot="-10159632" flipH="1">
              <a:off x="-1234858" y="3761863"/>
              <a:ext cx="1633074" cy="439000"/>
            </a:xfrm>
            <a:custGeom>
              <a:avLst/>
              <a:gdLst/>
              <a:ahLst/>
              <a:cxnLst/>
              <a:rect l="l" t="t" r="r" b="b"/>
              <a:pathLst>
                <a:path w="65323" h="17560" extrusionOk="0">
                  <a:moveTo>
                    <a:pt x="44310" y="1"/>
                  </a:moveTo>
                  <a:cubicBezTo>
                    <a:pt x="38850" y="1"/>
                    <a:pt x="33903" y="4927"/>
                    <a:pt x="28851" y="4927"/>
                  </a:cubicBezTo>
                  <a:cubicBezTo>
                    <a:pt x="28451" y="4927"/>
                    <a:pt x="28050" y="4896"/>
                    <a:pt x="27649" y="4829"/>
                  </a:cubicBezTo>
                  <a:cubicBezTo>
                    <a:pt x="27549" y="4796"/>
                    <a:pt x="27483" y="4796"/>
                    <a:pt x="27417" y="4763"/>
                  </a:cubicBezTo>
                  <a:cubicBezTo>
                    <a:pt x="25629" y="3935"/>
                    <a:pt x="24471" y="2082"/>
                    <a:pt x="22716" y="1188"/>
                  </a:cubicBezTo>
                  <a:lnTo>
                    <a:pt x="22617" y="1122"/>
                  </a:lnTo>
                  <a:cubicBezTo>
                    <a:pt x="21498" y="696"/>
                    <a:pt x="20414" y="504"/>
                    <a:pt x="19362" y="504"/>
                  </a:cubicBezTo>
                  <a:cubicBezTo>
                    <a:pt x="12074" y="504"/>
                    <a:pt x="6314" y="9693"/>
                    <a:pt x="934" y="13800"/>
                  </a:cubicBezTo>
                  <a:cubicBezTo>
                    <a:pt x="1" y="14627"/>
                    <a:pt x="785" y="15861"/>
                    <a:pt x="1783" y="15861"/>
                  </a:cubicBezTo>
                  <a:cubicBezTo>
                    <a:pt x="2024" y="15861"/>
                    <a:pt x="2278" y="15789"/>
                    <a:pt x="2523" y="15621"/>
                  </a:cubicBezTo>
                  <a:cubicBezTo>
                    <a:pt x="5436" y="13536"/>
                    <a:pt x="8614" y="11814"/>
                    <a:pt x="11560" y="9729"/>
                  </a:cubicBezTo>
                  <a:cubicBezTo>
                    <a:pt x="13579" y="8338"/>
                    <a:pt x="16294" y="5491"/>
                    <a:pt x="19009" y="5491"/>
                  </a:cubicBezTo>
                  <a:cubicBezTo>
                    <a:pt x="20167" y="5491"/>
                    <a:pt x="20829" y="6253"/>
                    <a:pt x="21558" y="7014"/>
                  </a:cubicBezTo>
                  <a:cubicBezTo>
                    <a:pt x="21591" y="7047"/>
                    <a:pt x="21591" y="7047"/>
                    <a:pt x="21624" y="7080"/>
                  </a:cubicBezTo>
                  <a:cubicBezTo>
                    <a:pt x="23800" y="9982"/>
                    <a:pt x="26517" y="11014"/>
                    <a:pt x="29404" y="11014"/>
                  </a:cubicBezTo>
                  <a:cubicBezTo>
                    <a:pt x="33367" y="11014"/>
                    <a:pt x="37649" y="9069"/>
                    <a:pt x="41288" y="7345"/>
                  </a:cubicBezTo>
                  <a:cubicBezTo>
                    <a:pt x="42170" y="6927"/>
                    <a:pt x="42962" y="6749"/>
                    <a:pt x="43689" y="6749"/>
                  </a:cubicBezTo>
                  <a:cubicBezTo>
                    <a:pt x="47736" y="6749"/>
                    <a:pt x="49785" y="12267"/>
                    <a:pt x="54331" y="12576"/>
                  </a:cubicBezTo>
                  <a:cubicBezTo>
                    <a:pt x="57244" y="12708"/>
                    <a:pt x="59495" y="14463"/>
                    <a:pt x="61117" y="16780"/>
                  </a:cubicBezTo>
                  <a:cubicBezTo>
                    <a:pt x="61513" y="17331"/>
                    <a:pt x="62014" y="17559"/>
                    <a:pt x="62512" y="17559"/>
                  </a:cubicBezTo>
                  <a:cubicBezTo>
                    <a:pt x="63930" y="17559"/>
                    <a:pt x="65323" y="15708"/>
                    <a:pt x="64196" y="14165"/>
                  </a:cubicBezTo>
                  <a:cubicBezTo>
                    <a:pt x="59727" y="7345"/>
                    <a:pt x="58866" y="9464"/>
                    <a:pt x="53768" y="5889"/>
                  </a:cubicBezTo>
                  <a:cubicBezTo>
                    <a:pt x="53702" y="5822"/>
                    <a:pt x="53635" y="5789"/>
                    <a:pt x="53569" y="5690"/>
                  </a:cubicBezTo>
                  <a:cubicBezTo>
                    <a:pt x="50275" y="1400"/>
                    <a:pt x="47220" y="1"/>
                    <a:pt x="4431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152" name="Google Shape;152;p6"/>
          <p:cNvGrpSpPr/>
          <p:nvPr/>
        </p:nvGrpSpPr>
        <p:grpSpPr>
          <a:xfrm>
            <a:off x="-1614068" y="-1188266"/>
            <a:ext cx="2945801" cy="2819619"/>
            <a:chOff x="-1213553" y="-891199"/>
            <a:chExt cx="2214830" cy="2114714"/>
          </a:xfrm>
        </p:grpSpPr>
        <p:sp>
          <p:nvSpPr>
            <p:cNvPr id="153" name="Google Shape;153;p6"/>
            <p:cNvSpPr/>
            <p:nvPr/>
          </p:nvSpPr>
          <p:spPr>
            <a:xfrm rot="6133608">
              <a:off x="-865656" y="-611633"/>
              <a:ext cx="1826705" cy="1555582"/>
            </a:xfrm>
            <a:custGeom>
              <a:avLst/>
              <a:gdLst/>
              <a:ahLst/>
              <a:cxnLst/>
              <a:rect l="l" t="t" r="r" b="b"/>
              <a:pathLst>
                <a:path w="73062" h="62218" extrusionOk="0">
                  <a:moveTo>
                    <a:pt x="19827" y="1"/>
                  </a:moveTo>
                  <a:cubicBezTo>
                    <a:pt x="17199" y="1"/>
                    <a:pt x="14548" y="697"/>
                    <a:pt x="12183" y="1797"/>
                  </a:cubicBezTo>
                  <a:cubicBezTo>
                    <a:pt x="8210" y="3651"/>
                    <a:pt x="4271" y="6895"/>
                    <a:pt x="2318" y="10900"/>
                  </a:cubicBezTo>
                  <a:cubicBezTo>
                    <a:pt x="0" y="15667"/>
                    <a:pt x="1358" y="20732"/>
                    <a:pt x="4502" y="24771"/>
                  </a:cubicBezTo>
                  <a:cubicBezTo>
                    <a:pt x="5793" y="26294"/>
                    <a:pt x="7217" y="27717"/>
                    <a:pt x="8773" y="28975"/>
                  </a:cubicBezTo>
                  <a:cubicBezTo>
                    <a:pt x="11421" y="31293"/>
                    <a:pt x="12679" y="34802"/>
                    <a:pt x="12116" y="38278"/>
                  </a:cubicBezTo>
                  <a:lnTo>
                    <a:pt x="12116" y="38311"/>
                  </a:lnTo>
                  <a:cubicBezTo>
                    <a:pt x="11521" y="41952"/>
                    <a:pt x="10825" y="45660"/>
                    <a:pt x="11620" y="49335"/>
                  </a:cubicBezTo>
                  <a:cubicBezTo>
                    <a:pt x="13441" y="58173"/>
                    <a:pt x="23670" y="60789"/>
                    <a:pt x="31350" y="61749"/>
                  </a:cubicBezTo>
                  <a:cubicBezTo>
                    <a:pt x="33812" y="62057"/>
                    <a:pt x="36336" y="62217"/>
                    <a:pt x="38878" y="62217"/>
                  </a:cubicBezTo>
                  <a:cubicBezTo>
                    <a:pt x="46146" y="62217"/>
                    <a:pt x="53560" y="60910"/>
                    <a:pt x="60084" y="58041"/>
                  </a:cubicBezTo>
                  <a:cubicBezTo>
                    <a:pt x="68923" y="54168"/>
                    <a:pt x="73061" y="44601"/>
                    <a:pt x="72763" y="35331"/>
                  </a:cubicBezTo>
                  <a:cubicBezTo>
                    <a:pt x="72631" y="30697"/>
                    <a:pt x="71141" y="26228"/>
                    <a:pt x="68062" y="22719"/>
                  </a:cubicBezTo>
                  <a:cubicBezTo>
                    <a:pt x="64984" y="19210"/>
                    <a:pt x="60746" y="18051"/>
                    <a:pt x="56310" y="17223"/>
                  </a:cubicBezTo>
                  <a:cubicBezTo>
                    <a:pt x="51841" y="16396"/>
                    <a:pt x="47306" y="15701"/>
                    <a:pt x="42870" y="14674"/>
                  </a:cubicBezTo>
                  <a:cubicBezTo>
                    <a:pt x="39129" y="13781"/>
                    <a:pt x="35852" y="12489"/>
                    <a:pt x="33502" y="9345"/>
                  </a:cubicBezTo>
                  <a:cubicBezTo>
                    <a:pt x="30886" y="5902"/>
                    <a:pt x="28668" y="2426"/>
                    <a:pt x="24431" y="804"/>
                  </a:cubicBezTo>
                  <a:cubicBezTo>
                    <a:pt x="22948" y="248"/>
                    <a:pt x="21392" y="1"/>
                    <a:pt x="198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54" name="Google Shape;154;p6"/>
            <p:cNvSpPr/>
            <p:nvPr/>
          </p:nvSpPr>
          <p:spPr>
            <a:xfrm rot="-10225591">
              <a:off x="-1183090" y="144915"/>
              <a:ext cx="1785893" cy="515887"/>
            </a:xfrm>
            <a:custGeom>
              <a:avLst/>
              <a:gdLst/>
              <a:ahLst/>
              <a:cxnLst/>
              <a:rect l="l" t="t" r="r" b="b"/>
              <a:pathLst>
                <a:path w="71441" h="20637" extrusionOk="0">
                  <a:moveTo>
                    <a:pt x="53643" y="0"/>
                  </a:moveTo>
                  <a:cubicBezTo>
                    <a:pt x="47909" y="0"/>
                    <a:pt x="42415" y="2476"/>
                    <a:pt x="35690" y="7061"/>
                  </a:cubicBezTo>
                  <a:cubicBezTo>
                    <a:pt x="33480" y="8421"/>
                    <a:pt x="31150" y="8769"/>
                    <a:pt x="28766" y="8769"/>
                  </a:cubicBezTo>
                  <a:cubicBezTo>
                    <a:pt x="26281" y="8769"/>
                    <a:pt x="23738" y="8391"/>
                    <a:pt x="21210" y="8391"/>
                  </a:cubicBezTo>
                  <a:cubicBezTo>
                    <a:pt x="20028" y="8391"/>
                    <a:pt x="18849" y="8474"/>
                    <a:pt x="17682" y="8716"/>
                  </a:cubicBezTo>
                  <a:cubicBezTo>
                    <a:pt x="11359" y="9478"/>
                    <a:pt x="7453" y="15469"/>
                    <a:pt x="1792" y="17389"/>
                  </a:cubicBezTo>
                  <a:cubicBezTo>
                    <a:pt x="1" y="17715"/>
                    <a:pt x="356" y="20636"/>
                    <a:pt x="2133" y="20636"/>
                  </a:cubicBezTo>
                  <a:cubicBezTo>
                    <a:pt x="2162" y="20636"/>
                    <a:pt x="2192" y="20635"/>
                    <a:pt x="2222" y="20634"/>
                  </a:cubicBezTo>
                  <a:cubicBezTo>
                    <a:pt x="8181" y="20601"/>
                    <a:pt x="12385" y="15933"/>
                    <a:pt x="17814" y="14278"/>
                  </a:cubicBezTo>
                  <a:cubicBezTo>
                    <a:pt x="19064" y="13913"/>
                    <a:pt x="20299" y="13789"/>
                    <a:pt x="21534" y="13789"/>
                  </a:cubicBezTo>
                  <a:cubicBezTo>
                    <a:pt x="23440" y="13789"/>
                    <a:pt x="25347" y="14084"/>
                    <a:pt x="27315" y="14245"/>
                  </a:cubicBezTo>
                  <a:cubicBezTo>
                    <a:pt x="28030" y="14357"/>
                    <a:pt x="28727" y="14410"/>
                    <a:pt x="29409" y="14410"/>
                  </a:cubicBezTo>
                  <a:cubicBezTo>
                    <a:pt x="36934" y="14410"/>
                    <a:pt x="42574" y="8019"/>
                    <a:pt x="49495" y="5803"/>
                  </a:cubicBezTo>
                  <a:cubicBezTo>
                    <a:pt x="50646" y="5471"/>
                    <a:pt x="51779" y="5327"/>
                    <a:pt x="52897" y="5327"/>
                  </a:cubicBezTo>
                  <a:cubicBezTo>
                    <a:pt x="58013" y="5327"/>
                    <a:pt x="62803" y="8346"/>
                    <a:pt x="67504" y="10140"/>
                  </a:cubicBezTo>
                  <a:cubicBezTo>
                    <a:pt x="67819" y="10246"/>
                    <a:pt x="68115" y="10295"/>
                    <a:pt x="68390" y="10295"/>
                  </a:cubicBezTo>
                  <a:cubicBezTo>
                    <a:pt x="70673" y="10295"/>
                    <a:pt x="71440" y="6920"/>
                    <a:pt x="69490" y="5472"/>
                  </a:cubicBezTo>
                  <a:cubicBezTo>
                    <a:pt x="63456" y="1752"/>
                    <a:pt x="58465" y="0"/>
                    <a:pt x="5364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155" name="Google Shape;155;p6"/>
          <p:cNvGrpSpPr/>
          <p:nvPr/>
        </p:nvGrpSpPr>
        <p:grpSpPr>
          <a:xfrm flipH="1">
            <a:off x="10693851" y="390921"/>
            <a:ext cx="656209" cy="651495"/>
            <a:chOff x="1591470" y="2727621"/>
            <a:chExt cx="1134461" cy="1123524"/>
          </a:xfrm>
        </p:grpSpPr>
        <p:sp>
          <p:nvSpPr>
            <p:cNvPr id="156" name="Google Shape;156;p6"/>
            <p:cNvSpPr/>
            <p:nvPr/>
          </p:nvSpPr>
          <p:spPr>
            <a:xfrm>
              <a:off x="1697701" y="3248283"/>
              <a:ext cx="584469" cy="602862"/>
            </a:xfrm>
            <a:custGeom>
              <a:avLst/>
              <a:gdLst/>
              <a:ahLst/>
              <a:cxnLst/>
              <a:rect l="l" t="t" r="r" b="b"/>
              <a:pathLst>
                <a:path w="20560" h="21207" extrusionOk="0">
                  <a:moveTo>
                    <a:pt x="13509" y="1"/>
                  </a:moveTo>
                  <a:cubicBezTo>
                    <a:pt x="9536" y="1"/>
                    <a:pt x="5332" y="1822"/>
                    <a:pt x="3015" y="5099"/>
                  </a:cubicBezTo>
                  <a:cubicBezTo>
                    <a:pt x="1" y="9449"/>
                    <a:pt x="399" y="18728"/>
                    <a:pt x="6701" y="18728"/>
                  </a:cubicBezTo>
                  <a:cubicBezTo>
                    <a:pt x="7113" y="18728"/>
                    <a:pt x="7550" y="18689"/>
                    <a:pt x="8013" y="18606"/>
                  </a:cubicBezTo>
                  <a:cubicBezTo>
                    <a:pt x="10600" y="18763"/>
                    <a:pt x="12466" y="21206"/>
                    <a:pt x="15042" y="21206"/>
                  </a:cubicBezTo>
                  <a:cubicBezTo>
                    <a:pt x="15169" y="21206"/>
                    <a:pt x="15298" y="21200"/>
                    <a:pt x="15429" y="21188"/>
                  </a:cubicBezTo>
                  <a:cubicBezTo>
                    <a:pt x="18243" y="20923"/>
                    <a:pt x="19401" y="17877"/>
                    <a:pt x="19732" y="15461"/>
                  </a:cubicBezTo>
                  <a:cubicBezTo>
                    <a:pt x="20262" y="10263"/>
                    <a:pt x="20560" y="299"/>
                    <a:pt x="1350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57" name="Google Shape;157;p6"/>
            <p:cNvSpPr/>
            <p:nvPr/>
          </p:nvSpPr>
          <p:spPr>
            <a:xfrm>
              <a:off x="2326610" y="3538917"/>
              <a:ext cx="399321" cy="192397"/>
            </a:xfrm>
            <a:custGeom>
              <a:avLst/>
              <a:gdLst/>
              <a:ahLst/>
              <a:cxnLst/>
              <a:rect l="l" t="t" r="r" b="b"/>
              <a:pathLst>
                <a:path w="14047" h="6768" extrusionOk="0">
                  <a:moveTo>
                    <a:pt x="10086" y="0"/>
                  </a:moveTo>
                  <a:cubicBezTo>
                    <a:pt x="10031" y="0"/>
                    <a:pt x="9977" y="2"/>
                    <a:pt x="9923" y="6"/>
                  </a:cubicBezTo>
                  <a:cubicBezTo>
                    <a:pt x="9829" y="4"/>
                    <a:pt x="9734" y="2"/>
                    <a:pt x="9637" y="2"/>
                  </a:cubicBezTo>
                  <a:cubicBezTo>
                    <a:pt x="6020" y="2"/>
                    <a:pt x="0" y="1811"/>
                    <a:pt x="323" y="6164"/>
                  </a:cubicBezTo>
                  <a:cubicBezTo>
                    <a:pt x="731" y="6598"/>
                    <a:pt x="1197" y="6767"/>
                    <a:pt x="1691" y="6767"/>
                  </a:cubicBezTo>
                  <a:cubicBezTo>
                    <a:pt x="3117" y="6767"/>
                    <a:pt x="4779" y="5356"/>
                    <a:pt x="5984" y="4839"/>
                  </a:cubicBezTo>
                  <a:cubicBezTo>
                    <a:pt x="7738" y="3979"/>
                    <a:pt x="9691" y="3681"/>
                    <a:pt x="11446" y="2886"/>
                  </a:cubicBezTo>
                  <a:cubicBezTo>
                    <a:pt x="14046" y="2019"/>
                    <a:pt x="11851" y="0"/>
                    <a:pt x="1008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58" name="Google Shape;158;p6"/>
            <p:cNvSpPr/>
            <p:nvPr/>
          </p:nvSpPr>
          <p:spPr>
            <a:xfrm>
              <a:off x="1591470" y="2920609"/>
              <a:ext cx="156181" cy="366118"/>
            </a:xfrm>
            <a:custGeom>
              <a:avLst/>
              <a:gdLst/>
              <a:ahLst/>
              <a:cxnLst/>
              <a:rect l="l" t="t" r="r" b="b"/>
              <a:pathLst>
                <a:path w="5494" h="12879" extrusionOk="0">
                  <a:moveTo>
                    <a:pt x="1740" y="1"/>
                  </a:moveTo>
                  <a:cubicBezTo>
                    <a:pt x="1590" y="1"/>
                    <a:pt x="1440" y="56"/>
                    <a:pt x="1289" y="173"/>
                  </a:cubicBezTo>
                  <a:cubicBezTo>
                    <a:pt x="0" y="1677"/>
                    <a:pt x="2481" y="12879"/>
                    <a:pt x="4347" y="12879"/>
                  </a:cubicBezTo>
                  <a:cubicBezTo>
                    <a:pt x="4781" y="12879"/>
                    <a:pt x="5181" y="12273"/>
                    <a:pt x="5494" y="10800"/>
                  </a:cubicBezTo>
                  <a:cubicBezTo>
                    <a:pt x="5494" y="9385"/>
                    <a:pt x="3694" y="1"/>
                    <a:pt x="17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59" name="Google Shape;159;p6"/>
            <p:cNvSpPr/>
            <p:nvPr/>
          </p:nvSpPr>
          <p:spPr>
            <a:xfrm>
              <a:off x="1824796" y="2787459"/>
              <a:ext cx="127924" cy="428488"/>
            </a:xfrm>
            <a:custGeom>
              <a:avLst/>
              <a:gdLst/>
              <a:ahLst/>
              <a:cxnLst/>
              <a:rect l="l" t="t" r="r" b="b"/>
              <a:pathLst>
                <a:path w="4500" h="15073" extrusionOk="0">
                  <a:moveTo>
                    <a:pt x="2493" y="1"/>
                  </a:moveTo>
                  <a:cubicBezTo>
                    <a:pt x="2078" y="1"/>
                    <a:pt x="1662" y="234"/>
                    <a:pt x="1490" y="719"/>
                  </a:cubicBezTo>
                  <a:cubicBezTo>
                    <a:pt x="166" y="4327"/>
                    <a:pt x="0" y="10981"/>
                    <a:pt x="728" y="14027"/>
                  </a:cubicBezTo>
                  <a:cubicBezTo>
                    <a:pt x="762" y="14159"/>
                    <a:pt x="828" y="14292"/>
                    <a:pt x="894" y="14424"/>
                  </a:cubicBezTo>
                  <a:cubicBezTo>
                    <a:pt x="1230" y="14872"/>
                    <a:pt x="1541" y="15073"/>
                    <a:pt x="1825" y="15073"/>
                  </a:cubicBezTo>
                  <a:cubicBezTo>
                    <a:pt x="3830" y="15073"/>
                    <a:pt x="4499" y="5028"/>
                    <a:pt x="3542" y="852"/>
                  </a:cubicBezTo>
                  <a:cubicBezTo>
                    <a:pt x="3420" y="293"/>
                    <a:pt x="2957" y="1"/>
                    <a:pt x="249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0" name="Google Shape;160;p6"/>
            <p:cNvSpPr/>
            <p:nvPr/>
          </p:nvSpPr>
          <p:spPr>
            <a:xfrm>
              <a:off x="2213444" y="2868901"/>
              <a:ext cx="294168" cy="420073"/>
            </a:xfrm>
            <a:custGeom>
              <a:avLst/>
              <a:gdLst/>
              <a:ahLst/>
              <a:cxnLst/>
              <a:rect l="l" t="t" r="r" b="b"/>
              <a:pathLst>
                <a:path w="10348" h="14777" extrusionOk="0">
                  <a:moveTo>
                    <a:pt x="9131" y="0"/>
                  </a:moveTo>
                  <a:cubicBezTo>
                    <a:pt x="8968" y="0"/>
                    <a:pt x="8783" y="33"/>
                    <a:pt x="8574" y="105"/>
                  </a:cubicBezTo>
                  <a:cubicBezTo>
                    <a:pt x="6985" y="1032"/>
                    <a:pt x="6356" y="3085"/>
                    <a:pt x="5231" y="4475"/>
                  </a:cubicBezTo>
                  <a:cubicBezTo>
                    <a:pt x="3344" y="7223"/>
                    <a:pt x="1026" y="10003"/>
                    <a:pt x="100" y="13248"/>
                  </a:cubicBezTo>
                  <a:cubicBezTo>
                    <a:pt x="0" y="13512"/>
                    <a:pt x="33" y="13777"/>
                    <a:pt x="166" y="14042"/>
                  </a:cubicBezTo>
                  <a:cubicBezTo>
                    <a:pt x="455" y="14552"/>
                    <a:pt x="819" y="14777"/>
                    <a:pt x="1235" y="14777"/>
                  </a:cubicBezTo>
                  <a:cubicBezTo>
                    <a:pt x="4064" y="14777"/>
                    <a:pt x="9304" y="4419"/>
                    <a:pt x="9766" y="2687"/>
                  </a:cubicBezTo>
                  <a:cubicBezTo>
                    <a:pt x="10348" y="1727"/>
                    <a:pt x="10316" y="0"/>
                    <a:pt x="913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1" name="Google Shape;161;p6"/>
            <p:cNvSpPr/>
            <p:nvPr/>
          </p:nvSpPr>
          <p:spPr>
            <a:xfrm>
              <a:off x="1997004" y="2727621"/>
              <a:ext cx="251185" cy="476900"/>
            </a:xfrm>
            <a:custGeom>
              <a:avLst/>
              <a:gdLst/>
              <a:ahLst/>
              <a:cxnLst/>
              <a:rect l="l" t="t" r="r" b="b"/>
              <a:pathLst>
                <a:path w="8836" h="16776" extrusionOk="0">
                  <a:moveTo>
                    <a:pt x="7365" y="1"/>
                  </a:moveTo>
                  <a:cubicBezTo>
                    <a:pt x="6885" y="1"/>
                    <a:pt x="6375" y="338"/>
                    <a:pt x="6058" y="1136"/>
                  </a:cubicBezTo>
                  <a:cubicBezTo>
                    <a:pt x="4999" y="3883"/>
                    <a:pt x="0" y="14775"/>
                    <a:pt x="2284" y="16761"/>
                  </a:cubicBezTo>
                  <a:cubicBezTo>
                    <a:pt x="2344" y="16771"/>
                    <a:pt x="2404" y="16775"/>
                    <a:pt x="2463" y="16775"/>
                  </a:cubicBezTo>
                  <a:cubicBezTo>
                    <a:pt x="5475" y="16775"/>
                    <a:pt x="8281" y="4661"/>
                    <a:pt x="8508" y="2129"/>
                  </a:cubicBezTo>
                  <a:cubicBezTo>
                    <a:pt x="8835" y="882"/>
                    <a:pt x="8139" y="1"/>
                    <a:pt x="73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162" name="Google Shape;162;p6"/>
          <p:cNvGrpSpPr/>
          <p:nvPr/>
        </p:nvGrpSpPr>
        <p:grpSpPr>
          <a:xfrm>
            <a:off x="10143706" y="3805967"/>
            <a:ext cx="3825631" cy="4552655"/>
            <a:chOff x="7626647" y="2854475"/>
            <a:chExt cx="2876339" cy="3414491"/>
          </a:xfrm>
        </p:grpSpPr>
        <p:sp>
          <p:nvSpPr>
            <p:cNvPr id="163" name="Google Shape;163;p6"/>
            <p:cNvSpPr/>
            <p:nvPr/>
          </p:nvSpPr>
          <p:spPr>
            <a:xfrm rot="7611915">
              <a:off x="7845374" y="3880330"/>
              <a:ext cx="2438884" cy="1766351"/>
            </a:xfrm>
            <a:custGeom>
              <a:avLst/>
              <a:gdLst/>
              <a:ahLst/>
              <a:cxnLst/>
              <a:rect l="l" t="t" r="r" b="b"/>
              <a:pathLst>
                <a:path w="79005" h="57219" extrusionOk="0">
                  <a:moveTo>
                    <a:pt x="40669" y="1"/>
                  </a:moveTo>
                  <a:cubicBezTo>
                    <a:pt x="39004" y="1"/>
                    <a:pt x="37339" y="81"/>
                    <a:pt x="35687" y="211"/>
                  </a:cubicBezTo>
                  <a:cubicBezTo>
                    <a:pt x="26451" y="939"/>
                    <a:pt x="17513" y="3554"/>
                    <a:pt x="11058" y="10572"/>
                  </a:cubicBezTo>
                  <a:cubicBezTo>
                    <a:pt x="4801" y="17392"/>
                    <a:pt x="1358" y="26264"/>
                    <a:pt x="498" y="35434"/>
                  </a:cubicBezTo>
                  <a:cubicBezTo>
                    <a:pt x="1" y="40565"/>
                    <a:pt x="365" y="46325"/>
                    <a:pt x="3543" y="50595"/>
                  </a:cubicBezTo>
                  <a:lnTo>
                    <a:pt x="3642" y="50728"/>
                  </a:lnTo>
                  <a:cubicBezTo>
                    <a:pt x="5099" y="53641"/>
                    <a:pt x="7681" y="55793"/>
                    <a:pt x="10760" y="56753"/>
                  </a:cubicBezTo>
                  <a:cubicBezTo>
                    <a:pt x="11796" y="57077"/>
                    <a:pt x="12845" y="57219"/>
                    <a:pt x="13893" y="57219"/>
                  </a:cubicBezTo>
                  <a:cubicBezTo>
                    <a:pt x="17668" y="57219"/>
                    <a:pt x="21437" y="55374"/>
                    <a:pt x="24597" y="53508"/>
                  </a:cubicBezTo>
                  <a:cubicBezTo>
                    <a:pt x="28669" y="51125"/>
                    <a:pt x="32410" y="48179"/>
                    <a:pt x="36548" y="45961"/>
                  </a:cubicBezTo>
                  <a:cubicBezTo>
                    <a:pt x="40085" y="43996"/>
                    <a:pt x="44051" y="42983"/>
                    <a:pt x="48082" y="42983"/>
                  </a:cubicBezTo>
                  <a:cubicBezTo>
                    <a:pt x="48804" y="42983"/>
                    <a:pt x="49529" y="43015"/>
                    <a:pt x="50253" y="43081"/>
                  </a:cubicBezTo>
                  <a:cubicBezTo>
                    <a:pt x="55053" y="43577"/>
                    <a:pt x="59357" y="46192"/>
                    <a:pt x="64223" y="46391"/>
                  </a:cubicBezTo>
                  <a:cubicBezTo>
                    <a:pt x="64397" y="46398"/>
                    <a:pt x="64570" y="46402"/>
                    <a:pt x="64742" y="46402"/>
                  </a:cubicBezTo>
                  <a:cubicBezTo>
                    <a:pt x="73201" y="46402"/>
                    <a:pt x="79005" y="37721"/>
                    <a:pt x="78226" y="29740"/>
                  </a:cubicBezTo>
                  <a:cubicBezTo>
                    <a:pt x="77332" y="20371"/>
                    <a:pt x="70314" y="12691"/>
                    <a:pt x="63064" y="7361"/>
                  </a:cubicBezTo>
                  <a:cubicBezTo>
                    <a:pt x="59390" y="4647"/>
                    <a:pt x="55252" y="2594"/>
                    <a:pt x="50849" y="1303"/>
                  </a:cubicBezTo>
                  <a:cubicBezTo>
                    <a:pt x="47547" y="344"/>
                    <a:pt x="44110" y="1"/>
                    <a:pt x="4066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4" name="Google Shape;164;p6"/>
            <p:cNvSpPr/>
            <p:nvPr/>
          </p:nvSpPr>
          <p:spPr>
            <a:xfrm>
              <a:off x="8829029" y="2854475"/>
              <a:ext cx="471575" cy="1196325"/>
            </a:xfrm>
            <a:custGeom>
              <a:avLst/>
              <a:gdLst/>
              <a:ahLst/>
              <a:cxnLst/>
              <a:rect l="l" t="t" r="r" b="b"/>
              <a:pathLst>
                <a:path w="18863" h="47853" extrusionOk="0">
                  <a:moveTo>
                    <a:pt x="17717" y="47853"/>
                  </a:moveTo>
                  <a:cubicBezTo>
                    <a:pt x="20490" y="39544"/>
                    <a:pt x="13947" y="26543"/>
                    <a:pt x="5396" y="24643"/>
                  </a:cubicBezTo>
                  <a:cubicBezTo>
                    <a:pt x="4091" y="24353"/>
                    <a:pt x="1983" y="23447"/>
                    <a:pt x="1384" y="24643"/>
                  </a:cubicBezTo>
                  <a:cubicBezTo>
                    <a:pt x="463" y="26483"/>
                    <a:pt x="6825" y="24387"/>
                    <a:pt x="7115" y="22350"/>
                  </a:cubicBezTo>
                  <a:cubicBezTo>
                    <a:pt x="7654" y="18568"/>
                    <a:pt x="2939" y="10480"/>
                    <a:pt x="238" y="13181"/>
                  </a:cubicBezTo>
                  <a:cubicBezTo>
                    <a:pt x="-671" y="14090"/>
                    <a:pt x="1884" y="16166"/>
                    <a:pt x="3103" y="15760"/>
                  </a:cubicBezTo>
                  <a:cubicBezTo>
                    <a:pt x="4796" y="15196"/>
                    <a:pt x="4536" y="12386"/>
                    <a:pt x="4536" y="10602"/>
                  </a:cubicBezTo>
                  <a:cubicBezTo>
                    <a:pt x="4536" y="7451"/>
                    <a:pt x="4368" y="3400"/>
                    <a:pt x="6829" y="1432"/>
                  </a:cubicBezTo>
                  <a:cubicBezTo>
                    <a:pt x="9237" y="-493"/>
                    <a:pt x="12659" y="3576"/>
                    <a:pt x="15711" y="4011"/>
                  </a:cubicBezTo>
                  <a:cubicBezTo>
                    <a:pt x="17394" y="4251"/>
                    <a:pt x="18863" y="1700"/>
                    <a:pt x="18863" y="0"/>
                  </a:cubicBezTo>
                </a:path>
              </a:pathLst>
            </a:custGeom>
            <a:noFill/>
            <a:ln w="9525" cap="flat" cmpd="sng">
              <a:solidFill>
                <a:schemeClr val="dk1"/>
              </a:solidFill>
              <a:prstDash val="solid"/>
              <a:round/>
              <a:headEnd type="none" w="med" len="med"/>
              <a:tailEnd type="none" w="med" len="med"/>
            </a:ln>
          </p:spPr>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299"/>
        <p:cNvGrpSpPr/>
        <p:nvPr/>
      </p:nvGrpSpPr>
      <p:grpSpPr>
        <a:xfrm>
          <a:off x="0" y="0"/>
          <a:ext cx="0" cy="0"/>
          <a:chOff x="0" y="0"/>
          <a:chExt cx="0" cy="0"/>
        </a:xfrm>
      </p:grpSpPr>
      <p:sp>
        <p:nvSpPr>
          <p:cNvPr id="300" name="Google Shape;300;p10"/>
          <p:cNvSpPr txBox="1">
            <a:spLocks noGrp="1"/>
          </p:cNvSpPr>
          <p:nvPr>
            <p:ph type="body" idx="1"/>
          </p:nvPr>
        </p:nvSpPr>
        <p:spPr>
          <a:xfrm>
            <a:off x="946619" y="3266633"/>
            <a:ext cx="3531641" cy="3080800"/>
          </a:xfrm>
          <a:prstGeom prst="rect">
            <a:avLst/>
          </a:prstGeom>
        </p:spPr>
        <p:txBody>
          <a:bodyPr spcFirstLastPara="1" wrap="square" lIns="91425" tIns="91425" rIns="91425" bIns="91425" anchor="ctr" anchorCtr="0">
            <a:noAutofit/>
          </a:bodyPr>
          <a:lstStyle>
            <a:lvl1pPr marL="608076" lvl="0" indent="-304038">
              <a:lnSpc>
                <a:spcPct val="80000"/>
              </a:lnSpc>
              <a:spcBef>
                <a:spcPts val="0"/>
              </a:spcBef>
              <a:spcAft>
                <a:spcPts val="0"/>
              </a:spcAft>
              <a:buSzPts val="1800"/>
              <a:buNone/>
              <a:defRPr sz="5719" b="1">
                <a:solidFill>
                  <a:schemeClr val="accent2"/>
                </a:solidFill>
                <a:latin typeface="Caveat Brush"/>
                <a:ea typeface="Caveat Brush"/>
                <a:cs typeface="Caveat Brush"/>
                <a:sym typeface="Caveat Brush"/>
              </a:defRPr>
            </a:lvl1pPr>
          </a:lstStyle>
          <a:p>
            <a:endParaRPr/>
          </a:p>
        </p:txBody>
      </p:sp>
      <p:sp>
        <p:nvSpPr>
          <p:cNvPr id="301" name="Google Shape;301;p10"/>
          <p:cNvSpPr/>
          <p:nvPr/>
        </p:nvSpPr>
        <p:spPr>
          <a:xfrm rot="371338">
            <a:off x="10560628" y="5672627"/>
            <a:ext cx="2171890" cy="585291"/>
          </a:xfrm>
          <a:custGeom>
            <a:avLst/>
            <a:gdLst/>
            <a:ahLst/>
            <a:cxnLst/>
            <a:rect l="l" t="t" r="r" b="b"/>
            <a:pathLst>
              <a:path w="65323" h="17560" extrusionOk="0">
                <a:moveTo>
                  <a:pt x="44310" y="1"/>
                </a:moveTo>
                <a:cubicBezTo>
                  <a:pt x="38850" y="1"/>
                  <a:pt x="33903" y="4927"/>
                  <a:pt x="28851" y="4927"/>
                </a:cubicBezTo>
                <a:cubicBezTo>
                  <a:pt x="28451" y="4927"/>
                  <a:pt x="28050" y="4896"/>
                  <a:pt x="27649" y="4829"/>
                </a:cubicBezTo>
                <a:cubicBezTo>
                  <a:pt x="27549" y="4796"/>
                  <a:pt x="27483" y="4796"/>
                  <a:pt x="27417" y="4763"/>
                </a:cubicBezTo>
                <a:cubicBezTo>
                  <a:pt x="25629" y="3935"/>
                  <a:pt x="24471" y="2082"/>
                  <a:pt x="22716" y="1188"/>
                </a:cubicBezTo>
                <a:lnTo>
                  <a:pt x="22617" y="1122"/>
                </a:lnTo>
                <a:cubicBezTo>
                  <a:pt x="21498" y="696"/>
                  <a:pt x="20414" y="504"/>
                  <a:pt x="19362" y="504"/>
                </a:cubicBezTo>
                <a:cubicBezTo>
                  <a:pt x="12074" y="504"/>
                  <a:pt x="6314" y="9693"/>
                  <a:pt x="934" y="13800"/>
                </a:cubicBezTo>
                <a:cubicBezTo>
                  <a:pt x="1" y="14627"/>
                  <a:pt x="785" y="15861"/>
                  <a:pt x="1783" y="15861"/>
                </a:cubicBezTo>
                <a:cubicBezTo>
                  <a:pt x="2024" y="15861"/>
                  <a:pt x="2278" y="15789"/>
                  <a:pt x="2523" y="15621"/>
                </a:cubicBezTo>
                <a:cubicBezTo>
                  <a:pt x="5436" y="13536"/>
                  <a:pt x="8614" y="11814"/>
                  <a:pt x="11560" y="9729"/>
                </a:cubicBezTo>
                <a:cubicBezTo>
                  <a:pt x="13579" y="8338"/>
                  <a:pt x="16294" y="5491"/>
                  <a:pt x="19009" y="5491"/>
                </a:cubicBezTo>
                <a:cubicBezTo>
                  <a:pt x="20167" y="5491"/>
                  <a:pt x="20829" y="6253"/>
                  <a:pt x="21558" y="7014"/>
                </a:cubicBezTo>
                <a:cubicBezTo>
                  <a:pt x="21591" y="7047"/>
                  <a:pt x="21591" y="7047"/>
                  <a:pt x="21624" y="7080"/>
                </a:cubicBezTo>
                <a:cubicBezTo>
                  <a:pt x="23800" y="9982"/>
                  <a:pt x="26517" y="11014"/>
                  <a:pt x="29404" y="11014"/>
                </a:cubicBezTo>
                <a:cubicBezTo>
                  <a:pt x="33367" y="11014"/>
                  <a:pt x="37649" y="9069"/>
                  <a:pt x="41288" y="7345"/>
                </a:cubicBezTo>
                <a:cubicBezTo>
                  <a:pt x="42170" y="6927"/>
                  <a:pt x="42962" y="6749"/>
                  <a:pt x="43689" y="6749"/>
                </a:cubicBezTo>
                <a:cubicBezTo>
                  <a:pt x="47736" y="6749"/>
                  <a:pt x="49785" y="12267"/>
                  <a:pt x="54331" y="12576"/>
                </a:cubicBezTo>
                <a:cubicBezTo>
                  <a:pt x="57244" y="12708"/>
                  <a:pt x="59495" y="14463"/>
                  <a:pt x="61117" y="16780"/>
                </a:cubicBezTo>
                <a:cubicBezTo>
                  <a:pt x="61513" y="17331"/>
                  <a:pt x="62014" y="17559"/>
                  <a:pt x="62512" y="17559"/>
                </a:cubicBezTo>
                <a:cubicBezTo>
                  <a:pt x="63930" y="17559"/>
                  <a:pt x="65323" y="15708"/>
                  <a:pt x="64196" y="14165"/>
                </a:cubicBezTo>
                <a:cubicBezTo>
                  <a:pt x="59727" y="7345"/>
                  <a:pt x="58866" y="9464"/>
                  <a:pt x="53768" y="5889"/>
                </a:cubicBezTo>
                <a:cubicBezTo>
                  <a:pt x="53702" y="5822"/>
                  <a:pt x="53635" y="5789"/>
                  <a:pt x="53569" y="5690"/>
                </a:cubicBezTo>
                <a:cubicBezTo>
                  <a:pt x="50275" y="1400"/>
                  <a:pt x="47220" y="1"/>
                  <a:pt x="44310" y="1"/>
                </a:cubicBezTo>
                <a:close/>
              </a:path>
            </a:pathLst>
          </a:custGeom>
          <a:solidFill>
            <a:schemeClr val="accent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302" name="Google Shape;302;p10"/>
          <p:cNvGrpSpPr/>
          <p:nvPr/>
        </p:nvGrpSpPr>
        <p:grpSpPr>
          <a:xfrm>
            <a:off x="-1044069" y="-1443995"/>
            <a:ext cx="5372871" cy="4254176"/>
            <a:chOff x="-784994" y="-1082996"/>
            <a:chExt cx="4039647" cy="3190632"/>
          </a:xfrm>
        </p:grpSpPr>
        <p:sp>
          <p:nvSpPr>
            <p:cNvPr id="303" name="Google Shape;303;p10"/>
            <p:cNvSpPr/>
            <p:nvPr/>
          </p:nvSpPr>
          <p:spPr>
            <a:xfrm rot="9101482">
              <a:off x="-414510" y="-597635"/>
              <a:ext cx="2606821" cy="2219911"/>
            </a:xfrm>
            <a:custGeom>
              <a:avLst/>
              <a:gdLst/>
              <a:ahLst/>
              <a:cxnLst/>
              <a:rect l="l" t="t" r="r" b="b"/>
              <a:pathLst>
                <a:path w="73062" h="62218" extrusionOk="0">
                  <a:moveTo>
                    <a:pt x="19827" y="1"/>
                  </a:moveTo>
                  <a:cubicBezTo>
                    <a:pt x="17199" y="1"/>
                    <a:pt x="14548" y="697"/>
                    <a:pt x="12183" y="1797"/>
                  </a:cubicBezTo>
                  <a:cubicBezTo>
                    <a:pt x="8210" y="3651"/>
                    <a:pt x="4271" y="6895"/>
                    <a:pt x="2318" y="10900"/>
                  </a:cubicBezTo>
                  <a:cubicBezTo>
                    <a:pt x="0" y="15667"/>
                    <a:pt x="1358" y="20732"/>
                    <a:pt x="4502" y="24771"/>
                  </a:cubicBezTo>
                  <a:cubicBezTo>
                    <a:pt x="5793" y="26294"/>
                    <a:pt x="7217" y="27717"/>
                    <a:pt x="8773" y="28975"/>
                  </a:cubicBezTo>
                  <a:cubicBezTo>
                    <a:pt x="11421" y="31293"/>
                    <a:pt x="12679" y="34802"/>
                    <a:pt x="12116" y="38278"/>
                  </a:cubicBezTo>
                  <a:lnTo>
                    <a:pt x="12116" y="38311"/>
                  </a:lnTo>
                  <a:cubicBezTo>
                    <a:pt x="11521" y="41952"/>
                    <a:pt x="10825" y="45660"/>
                    <a:pt x="11620" y="49335"/>
                  </a:cubicBezTo>
                  <a:cubicBezTo>
                    <a:pt x="13441" y="58173"/>
                    <a:pt x="23670" y="60789"/>
                    <a:pt x="31350" y="61749"/>
                  </a:cubicBezTo>
                  <a:cubicBezTo>
                    <a:pt x="33812" y="62057"/>
                    <a:pt x="36336" y="62217"/>
                    <a:pt x="38878" y="62217"/>
                  </a:cubicBezTo>
                  <a:cubicBezTo>
                    <a:pt x="46146" y="62217"/>
                    <a:pt x="53560" y="60910"/>
                    <a:pt x="60084" y="58041"/>
                  </a:cubicBezTo>
                  <a:cubicBezTo>
                    <a:pt x="68923" y="54168"/>
                    <a:pt x="73061" y="44601"/>
                    <a:pt x="72763" y="35331"/>
                  </a:cubicBezTo>
                  <a:cubicBezTo>
                    <a:pt x="72631" y="30697"/>
                    <a:pt x="71141" y="26228"/>
                    <a:pt x="68062" y="22719"/>
                  </a:cubicBezTo>
                  <a:cubicBezTo>
                    <a:pt x="64984" y="19210"/>
                    <a:pt x="60746" y="18051"/>
                    <a:pt x="56310" y="17223"/>
                  </a:cubicBezTo>
                  <a:cubicBezTo>
                    <a:pt x="51841" y="16396"/>
                    <a:pt x="47306" y="15701"/>
                    <a:pt x="42870" y="14674"/>
                  </a:cubicBezTo>
                  <a:cubicBezTo>
                    <a:pt x="39129" y="13781"/>
                    <a:pt x="35852" y="12489"/>
                    <a:pt x="33502" y="9345"/>
                  </a:cubicBezTo>
                  <a:cubicBezTo>
                    <a:pt x="30886" y="5902"/>
                    <a:pt x="28668" y="2426"/>
                    <a:pt x="24431" y="804"/>
                  </a:cubicBezTo>
                  <a:cubicBezTo>
                    <a:pt x="22948" y="248"/>
                    <a:pt x="21392" y="1"/>
                    <a:pt x="198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04" name="Google Shape;304;p10"/>
            <p:cNvSpPr/>
            <p:nvPr/>
          </p:nvSpPr>
          <p:spPr>
            <a:xfrm rot="-859434">
              <a:off x="1162958" y="238584"/>
              <a:ext cx="2026699" cy="780090"/>
            </a:xfrm>
            <a:custGeom>
              <a:avLst/>
              <a:gdLst/>
              <a:ahLst/>
              <a:cxnLst/>
              <a:rect l="l" t="t" r="r" b="b"/>
              <a:pathLst>
                <a:path w="81069" h="31204" extrusionOk="0">
                  <a:moveTo>
                    <a:pt x="5866" y="1"/>
                  </a:moveTo>
                  <a:cubicBezTo>
                    <a:pt x="4294" y="1"/>
                    <a:pt x="2739" y="273"/>
                    <a:pt x="1305" y="847"/>
                  </a:cubicBezTo>
                  <a:cubicBezTo>
                    <a:pt x="1" y="1362"/>
                    <a:pt x="309" y="3213"/>
                    <a:pt x="1567" y="3213"/>
                  </a:cubicBezTo>
                  <a:cubicBezTo>
                    <a:pt x="1681" y="3213"/>
                    <a:pt x="1804" y="3197"/>
                    <a:pt x="1934" y="3164"/>
                  </a:cubicBezTo>
                  <a:cubicBezTo>
                    <a:pt x="2731" y="2965"/>
                    <a:pt x="3551" y="2859"/>
                    <a:pt x="4365" y="2859"/>
                  </a:cubicBezTo>
                  <a:cubicBezTo>
                    <a:pt x="6257" y="2859"/>
                    <a:pt x="8113" y="3433"/>
                    <a:pt x="9548" y="4753"/>
                  </a:cubicBezTo>
                  <a:cubicBezTo>
                    <a:pt x="11700" y="6706"/>
                    <a:pt x="12196" y="9388"/>
                    <a:pt x="12859" y="12069"/>
                  </a:cubicBezTo>
                  <a:cubicBezTo>
                    <a:pt x="14381" y="18226"/>
                    <a:pt x="19678" y="22729"/>
                    <a:pt x="26034" y="23225"/>
                  </a:cubicBezTo>
                  <a:cubicBezTo>
                    <a:pt x="26475" y="23330"/>
                    <a:pt x="26930" y="23376"/>
                    <a:pt x="27395" y="23376"/>
                  </a:cubicBezTo>
                  <a:cubicBezTo>
                    <a:pt x="30725" y="23376"/>
                    <a:pt x="34583" y="21015"/>
                    <a:pt x="37664" y="21015"/>
                  </a:cubicBezTo>
                  <a:cubicBezTo>
                    <a:pt x="39033" y="21015"/>
                    <a:pt x="40249" y="21482"/>
                    <a:pt x="41196" y="22828"/>
                  </a:cubicBezTo>
                  <a:cubicBezTo>
                    <a:pt x="45308" y="28454"/>
                    <a:pt x="49569" y="31203"/>
                    <a:pt x="54384" y="31203"/>
                  </a:cubicBezTo>
                  <a:cubicBezTo>
                    <a:pt x="57785" y="31203"/>
                    <a:pt x="61463" y="29831"/>
                    <a:pt x="65560" y="27131"/>
                  </a:cubicBezTo>
                  <a:lnTo>
                    <a:pt x="65660" y="27065"/>
                  </a:lnTo>
                  <a:cubicBezTo>
                    <a:pt x="67481" y="26138"/>
                    <a:pt x="69248" y="25789"/>
                    <a:pt x="71046" y="25789"/>
                  </a:cubicBezTo>
                  <a:cubicBezTo>
                    <a:pt x="72712" y="25789"/>
                    <a:pt x="74403" y="26088"/>
                    <a:pt x="76187" y="26502"/>
                  </a:cubicBezTo>
                  <a:cubicBezTo>
                    <a:pt x="76403" y="26553"/>
                    <a:pt x="76615" y="26577"/>
                    <a:pt x="76820" y="26577"/>
                  </a:cubicBezTo>
                  <a:cubicBezTo>
                    <a:pt x="79421" y="26577"/>
                    <a:pt x="81069" y="22757"/>
                    <a:pt x="78339" y="21438"/>
                  </a:cubicBezTo>
                  <a:cubicBezTo>
                    <a:pt x="76055" y="20344"/>
                    <a:pt x="73652" y="19880"/>
                    <a:pt x="71234" y="19880"/>
                  </a:cubicBezTo>
                  <a:cubicBezTo>
                    <a:pt x="67062" y="19880"/>
                    <a:pt x="62848" y="21264"/>
                    <a:pt x="59138" y="23192"/>
                  </a:cubicBezTo>
                  <a:cubicBezTo>
                    <a:pt x="58021" y="23867"/>
                    <a:pt x="56987" y="24156"/>
                    <a:pt x="56021" y="24156"/>
                  </a:cubicBezTo>
                  <a:cubicBezTo>
                    <a:pt x="52063" y="24156"/>
                    <a:pt x="49253" y="19319"/>
                    <a:pt x="46592" y="16472"/>
                  </a:cubicBezTo>
                  <a:cubicBezTo>
                    <a:pt x="44364" y="14122"/>
                    <a:pt x="41432" y="12700"/>
                    <a:pt x="38238" y="12700"/>
                  </a:cubicBezTo>
                  <a:cubicBezTo>
                    <a:pt x="37968" y="12700"/>
                    <a:pt x="37696" y="12710"/>
                    <a:pt x="37422" y="12731"/>
                  </a:cubicBezTo>
                  <a:cubicBezTo>
                    <a:pt x="33790" y="12937"/>
                    <a:pt x="29969" y="15144"/>
                    <a:pt x="26382" y="15144"/>
                  </a:cubicBezTo>
                  <a:cubicBezTo>
                    <a:pt x="24772" y="15144"/>
                    <a:pt x="23208" y="14699"/>
                    <a:pt x="21730" y="13426"/>
                  </a:cubicBezTo>
                  <a:cubicBezTo>
                    <a:pt x="19446" y="11539"/>
                    <a:pt x="18751" y="8262"/>
                    <a:pt x="17195" y="5812"/>
                  </a:cubicBezTo>
                  <a:cubicBezTo>
                    <a:pt x="14827" y="2150"/>
                    <a:pt x="10281" y="1"/>
                    <a:pt x="58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305" name="Google Shape;305;p10"/>
          <p:cNvSpPr/>
          <p:nvPr/>
        </p:nvSpPr>
        <p:spPr>
          <a:xfrm flipH="1">
            <a:off x="8667614" y="-371400"/>
            <a:ext cx="2380164" cy="1088067"/>
          </a:xfrm>
          <a:custGeom>
            <a:avLst/>
            <a:gdLst/>
            <a:ahLst/>
            <a:cxnLst/>
            <a:rect l="l" t="t" r="r" b="b"/>
            <a:pathLst>
              <a:path w="71582" h="32642" extrusionOk="0">
                <a:moveTo>
                  <a:pt x="2623" y="0"/>
                </a:moveTo>
                <a:cubicBezTo>
                  <a:pt x="-1218" y="767"/>
                  <a:pt x="-449" y="9732"/>
                  <a:pt x="2910" y="11748"/>
                </a:cubicBezTo>
                <a:cubicBezTo>
                  <a:pt x="13475" y="18089"/>
                  <a:pt x="39656" y="20500"/>
                  <a:pt x="34143" y="31520"/>
                </a:cubicBezTo>
                <a:cubicBezTo>
                  <a:pt x="33245" y="33316"/>
                  <a:pt x="29546" y="32653"/>
                  <a:pt x="28126" y="31233"/>
                </a:cubicBezTo>
                <a:cubicBezTo>
                  <a:pt x="26373" y="29479"/>
                  <a:pt x="27756" y="24783"/>
                  <a:pt x="30131" y="24070"/>
                </a:cubicBezTo>
                <a:cubicBezTo>
                  <a:pt x="42299" y="20419"/>
                  <a:pt x="58320" y="31717"/>
                  <a:pt x="68242" y="23783"/>
                </a:cubicBezTo>
                <a:cubicBezTo>
                  <a:pt x="72584" y="20310"/>
                  <a:pt x="72161" y="12138"/>
                  <a:pt x="69675" y="7164"/>
                </a:cubicBezTo>
                <a:cubicBezTo>
                  <a:pt x="68165" y="4143"/>
                  <a:pt x="63995" y="3362"/>
                  <a:pt x="60792" y="2292"/>
                </a:cubicBezTo>
              </a:path>
            </a:pathLst>
          </a:custGeom>
          <a:noFill/>
          <a:ln w="9525" cap="flat" cmpd="sng">
            <a:solidFill>
              <a:schemeClr val="dk1"/>
            </a:solidFill>
            <a:prstDash val="solid"/>
            <a:round/>
            <a:headEnd type="none" w="med" len="med"/>
            <a:tailEnd type="none" w="med" len="med"/>
          </a:ln>
        </p:spPr>
      </p:sp>
      <p:grpSp>
        <p:nvGrpSpPr>
          <p:cNvPr id="306" name="Google Shape;306;p10"/>
          <p:cNvGrpSpPr/>
          <p:nvPr/>
        </p:nvGrpSpPr>
        <p:grpSpPr>
          <a:xfrm>
            <a:off x="0" y="71567"/>
            <a:ext cx="1205238" cy="1194396"/>
            <a:chOff x="145875" y="4061950"/>
            <a:chExt cx="906170" cy="895797"/>
          </a:xfrm>
        </p:grpSpPr>
        <p:sp>
          <p:nvSpPr>
            <p:cNvPr id="307" name="Google Shape;307;p10"/>
            <p:cNvSpPr/>
            <p:nvPr/>
          </p:nvSpPr>
          <p:spPr>
            <a:xfrm>
              <a:off x="394699" y="4518878"/>
              <a:ext cx="236287" cy="194210"/>
            </a:xfrm>
            <a:custGeom>
              <a:avLst/>
              <a:gdLst/>
              <a:ahLst/>
              <a:cxnLst/>
              <a:rect l="l" t="t" r="r" b="b"/>
              <a:pathLst>
                <a:path w="5902" h="4851" extrusionOk="0">
                  <a:moveTo>
                    <a:pt x="3240" y="0"/>
                  </a:moveTo>
                  <a:cubicBezTo>
                    <a:pt x="2865" y="0"/>
                    <a:pt x="2503" y="131"/>
                    <a:pt x="2260" y="450"/>
                  </a:cubicBezTo>
                  <a:cubicBezTo>
                    <a:pt x="1598" y="1476"/>
                    <a:pt x="671" y="2271"/>
                    <a:pt x="174" y="3363"/>
                  </a:cubicBezTo>
                  <a:lnTo>
                    <a:pt x="207" y="3363"/>
                  </a:lnTo>
                  <a:cubicBezTo>
                    <a:pt x="0" y="4134"/>
                    <a:pt x="588" y="4851"/>
                    <a:pt x="1331" y="4851"/>
                  </a:cubicBezTo>
                  <a:cubicBezTo>
                    <a:pt x="1418" y="4851"/>
                    <a:pt x="1507" y="4841"/>
                    <a:pt x="1598" y="4820"/>
                  </a:cubicBezTo>
                  <a:cubicBezTo>
                    <a:pt x="3054" y="4191"/>
                    <a:pt x="5901" y="2205"/>
                    <a:pt x="4445" y="450"/>
                  </a:cubicBezTo>
                  <a:cubicBezTo>
                    <a:pt x="4140" y="182"/>
                    <a:pt x="3681" y="0"/>
                    <a:pt x="324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08" name="Google Shape;308;p10"/>
            <p:cNvSpPr/>
            <p:nvPr/>
          </p:nvSpPr>
          <p:spPr>
            <a:xfrm>
              <a:off x="553001" y="4312013"/>
              <a:ext cx="236847" cy="170589"/>
            </a:xfrm>
            <a:custGeom>
              <a:avLst/>
              <a:gdLst/>
              <a:ahLst/>
              <a:cxnLst/>
              <a:rect l="l" t="t" r="r" b="b"/>
              <a:pathLst>
                <a:path w="5916" h="4261" extrusionOk="0">
                  <a:moveTo>
                    <a:pt x="3963" y="0"/>
                  </a:moveTo>
                  <a:cubicBezTo>
                    <a:pt x="3612" y="0"/>
                    <a:pt x="3199" y="117"/>
                    <a:pt x="2742" y="387"/>
                  </a:cubicBezTo>
                  <a:cubicBezTo>
                    <a:pt x="1890" y="1140"/>
                    <a:pt x="1" y="4261"/>
                    <a:pt x="2176" y="4261"/>
                  </a:cubicBezTo>
                  <a:cubicBezTo>
                    <a:pt x="2199" y="4261"/>
                    <a:pt x="2222" y="4261"/>
                    <a:pt x="2245" y="4260"/>
                  </a:cubicBezTo>
                  <a:cubicBezTo>
                    <a:pt x="5916" y="2935"/>
                    <a:pt x="5721" y="0"/>
                    <a:pt x="396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09" name="Google Shape;309;p10"/>
            <p:cNvSpPr/>
            <p:nvPr/>
          </p:nvSpPr>
          <p:spPr>
            <a:xfrm>
              <a:off x="343333" y="4301804"/>
              <a:ext cx="216749" cy="176274"/>
            </a:xfrm>
            <a:custGeom>
              <a:avLst/>
              <a:gdLst/>
              <a:ahLst/>
              <a:cxnLst/>
              <a:rect l="l" t="t" r="r" b="b"/>
              <a:pathLst>
                <a:path w="5414" h="4403" extrusionOk="0">
                  <a:moveTo>
                    <a:pt x="3720" y="1"/>
                  </a:moveTo>
                  <a:cubicBezTo>
                    <a:pt x="3583" y="1"/>
                    <a:pt x="3446" y="25"/>
                    <a:pt x="3311" y="79"/>
                  </a:cubicBezTo>
                  <a:cubicBezTo>
                    <a:pt x="2351" y="311"/>
                    <a:pt x="1" y="3456"/>
                    <a:pt x="1093" y="4283"/>
                  </a:cubicBezTo>
                  <a:cubicBezTo>
                    <a:pt x="1240" y="4365"/>
                    <a:pt x="1409" y="4402"/>
                    <a:pt x="1593" y="4402"/>
                  </a:cubicBezTo>
                  <a:cubicBezTo>
                    <a:pt x="2823" y="4402"/>
                    <a:pt x="4724" y="2755"/>
                    <a:pt x="5099" y="1834"/>
                  </a:cubicBezTo>
                  <a:cubicBezTo>
                    <a:pt x="5414" y="1004"/>
                    <a:pt x="4590" y="1"/>
                    <a:pt x="372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10" name="Google Shape;310;p10"/>
            <p:cNvSpPr/>
            <p:nvPr/>
          </p:nvSpPr>
          <p:spPr>
            <a:xfrm>
              <a:off x="637637" y="4511712"/>
              <a:ext cx="227919" cy="170349"/>
            </a:xfrm>
            <a:custGeom>
              <a:avLst/>
              <a:gdLst/>
              <a:ahLst/>
              <a:cxnLst/>
              <a:rect l="l" t="t" r="r" b="b"/>
              <a:pathLst>
                <a:path w="5693" h="4255" extrusionOk="0">
                  <a:moveTo>
                    <a:pt x="2581" y="0"/>
                  </a:moveTo>
                  <a:lnTo>
                    <a:pt x="2581" y="0"/>
                  </a:lnTo>
                  <a:cubicBezTo>
                    <a:pt x="1058" y="33"/>
                    <a:pt x="860" y="1987"/>
                    <a:pt x="297" y="3046"/>
                  </a:cubicBezTo>
                  <a:cubicBezTo>
                    <a:pt x="1" y="3584"/>
                    <a:pt x="449" y="4254"/>
                    <a:pt x="983" y="4254"/>
                  </a:cubicBezTo>
                  <a:cubicBezTo>
                    <a:pt x="1105" y="4254"/>
                    <a:pt x="1232" y="4219"/>
                    <a:pt x="1356" y="4138"/>
                  </a:cubicBezTo>
                  <a:cubicBezTo>
                    <a:pt x="3078" y="3509"/>
                    <a:pt x="5693" y="662"/>
                    <a:pt x="25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11" name="Google Shape;311;p10"/>
            <p:cNvSpPr/>
            <p:nvPr/>
          </p:nvSpPr>
          <p:spPr>
            <a:xfrm>
              <a:off x="425887" y="4708968"/>
              <a:ext cx="271357" cy="170749"/>
            </a:xfrm>
            <a:custGeom>
              <a:avLst/>
              <a:gdLst/>
              <a:ahLst/>
              <a:cxnLst/>
              <a:rect l="l" t="t" r="r" b="b"/>
              <a:pathLst>
                <a:path w="6778" h="4265" extrusionOk="0">
                  <a:moveTo>
                    <a:pt x="3817" y="0"/>
                  </a:moveTo>
                  <a:cubicBezTo>
                    <a:pt x="2194" y="0"/>
                    <a:pt x="1" y="4265"/>
                    <a:pt x="2030" y="4265"/>
                  </a:cubicBezTo>
                  <a:cubicBezTo>
                    <a:pt x="2160" y="4265"/>
                    <a:pt x="2308" y="4247"/>
                    <a:pt x="2474" y="4210"/>
                  </a:cubicBezTo>
                  <a:cubicBezTo>
                    <a:pt x="3964" y="3515"/>
                    <a:pt x="6778" y="1297"/>
                    <a:pt x="4162" y="72"/>
                  </a:cubicBezTo>
                  <a:cubicBezTo>
                    <a:pt x="4052" y="23"/>
                    <a:pt x="3936" y="0"/>
                    <a:pt x="38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12" name="Google Shape;312;p10"/>
            <p:cNvSpPr/>
            <p:nvPr/>
          </p:nvSpPr>
          <p:spPr>
            <a:xfrm>
              <a:off x="695890" y="4730787"/>
              <a:ext cx="176314" cy="155896"/>
            </a:xfrm>
            <a:custGeom>
              <a:avLst/>
              <a:gdLst/>
              <a:ahLst/>
              <a:cxnLst/>
              <a:rect l="l" t="t" r="r" b="b"/>
              <a:pathLst>
                <a:path w="4404" h="3894" extrusionOk="0">
                  <a:moveTo>
                    <a:pt x="2660" y="1"/>
                  </a:moveTo>
                  <a:cubicBezTo>
                    <a:pt x="1524" y="1"/>
                    <a:pt x="1049" y="1560"/>
                    <a:pt x="331" y="2308"/>
                  </a:cubicBezTo>
                  <a:cubicBezTo>
                    <a:pt x="0" y="2705"/>
                    <a:pt x="0" y="3301"/>
                    <a:pt x="365" y="3665"/>
                  </a:cubicBezTo>
                  <a:cubicBezTo>
                    <a:pt x="577" y="3826"/>
                    <a:pt x="795" y="3893"/>
                    <a:pt x="1015" y="3893"/>
                  </a:cubicBezTo>
                  <a:cubicBezTo>
                    <a:pt x="1925" y="3893"/>
                    <a:pt x="2875" y="2747"/>
                    <a:pt x="3675" y="2374"/>
                  </a:cubicBezTo>
                  <a:cubicBezTo>
                    <a:pt x="4403" y="1613"/>
                    <a:pt x="4072" y="355"/>
                    <a:pt x="3046" y="57"/>
                  </a:cubicBezTo>
                  <a:cubicBezTo>
                    <a:pt x="2909" y="18"/>
                    <a:pt x="2781" y="1"/>
                    <a:pt x="26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13" name="Google Shape;313;p10"/>
            <p:cNvSpPr/>
            <p:nvPr/>
          </p:nvSpPr>
          <p:spPr>
            <a:xfrm>
              <a:off x="841661" y="4491454"/>
              <a:ext cx="210384" cy="169108"/>
            </a:xfrm>
            <a:custGeom>
              <a:avLst/>
              <a:gdLst/>
              <a:ahLst/>
              <a:cxnLst/>
              <a:rect l="l" t="t" r="r" b="b"/>
              <a:pathLst>
                <a:path w="5255" h="4224" extrusionOk="0">
                  <a:moveTo>
                    <a:pt x="3384" y="1"/>
                  </a:moveTo>
                  <a:cubicBezTo>
                    <a:pt x="3271" y="1"/>
                    <a:pt x="3158" y="14"/>
                    <a:pt x="3046" y="43"/>
                  </a:cubicBezTo>
                  <a:cubicBezTo>
                    <a:pt x="2120" y="241"/>
                    <a:pt x="1" y="3088"/>
                    <a:pt x="696" y="3916"/>
                  </a:cubicBezTo>
                  <a:cubicBezTo>
                    <a:pt x="847" y="4132"/>
                    <a:pt x="1092" y="4224"/>
                    <a:pt x="1390" y="4224"/>
                  </a:cubicBezTo>
                  <a:cubicBezTo>
                    <a:pt x="2600" y="4224"/>
                    <a:pt x="4688" y="2713"/>
                    <a:pt x="4900" y="1864"/>
                  </a:cubicBezTo>
                  <a:cubicBezTo>
                    <a:pt x="5255" y="919"/>
                    <a:pt x="4319" y="1"/>
                    <a:pt x="338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14" name="Google Shape;314;p10"/>
            <p:cNvSpPr/>
            <p:nvPr/>
          </p:nvSpPr>
          <p:spPr>
            <a:xfrm>
              <a:off x="493107" y="4061950"/>
              <a:ext cx="201897" cy="160901"/>
            </a:xfrm>
            <a:custGeom>
              <a:avLst/>
              <a:gdLst/>
              <a:ahLst/>
              <a:cxnLst/>
              <a:rect l="l" t="t" r="r" b="b"/>
              <a:pathLst>
                <a:path w="5043" h="4019" extrusionOk="0">
                  <a:moveTo>
                    <a:pt x="3310" y="1"/>
                  </a:moveTo>
                  <a:cubicBezTo>
                    <a:pt x="3094" y="1"/>
                    <a:pt x="2869" y="55"/>
                    <a:pt x="2649" y="177"/>
                  </a:cubicBezTo>
                  <a:cubicBezTo>
                    <a:pt x="1921" y="641"/>
                    <a:pt x="0" y="3190"/>
                    <a:pt x="1126" y="3852"/>
                  </a:cubicBezTo>
                  <a:cubicBezTo>
                    <a:pt x="1263" y="3968"/>
                    <a:pt x="1429" y="4019"/>
                    <a:pt x="1613" y="4019"/>
                  </a:cubicBezTo>
                  <a:cubicBezTo>
                    <a:pt x="2583" y="4019"/>
                    <a:pt x="4057" y="2616"/>
                    <a:pt x="4503" y="2031"/>
                  </a:cubicBezTo>
                  <a:cubicBezTo>
                    <a:pt x="5042" y="1060"/>
                    <a:pt x="4262" y="1"/>
                    <a:pt x="331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15" name="Google Shape;315;p10"/>
            <p:cNvSpPr/>
            <p:nvPr/>
          </p:nvSpPr>
          <p:spPr>
            <a:xfrm>
              <a:off x="190435" y="4239909"/>
              <a:ext cx="207261" cy="164544"/>
            </a:xfrm>
            <a:custGeom>
              <a:avLst/>
              <a:gdLst/>
              <a:ahLst/>
              <a:cxnLst/>
              <a:rect l="l" t="t" r="r" b="b"/>
              <a:pathLst>
                <a:path w="5177" h="4110" extrusionOk="0">
                  <a:moveTo>
                    <a:pt x="2720" y="0"/>
                  </a:moveTo>
                  <a:cubicBezTo>
                    <a:pt x="1539" y="0"/>
                    <a:pt x="892" y="1835"/>
                    <a:pt x="377" y="2784"/>
                  </a:cubicBezTo>
                  <a:cubicBezTo>
                    <a:pt x="0" y="3348"/>
                    <a:pt x="563" y="4109"/>
                    <a:pt x="1160" y="4109"/>
                  </a:cubicBezTo>
                  <a:cubicBezTo>
                    <a:pt x="1298" y="4109"/>
                    <a:pt x="1438" y="4069"/>
                    <a:pt x="1569" y="3975"/>
                  </a:cubicBezTo>
                  <a:cubicBezTo>
                    <a:pt x="2827" y="3313"/>
                    <a:pt x="5177" y="1791"/>
                    <a:pt x="3588" y="301"/>
                  </a:cubicBezTo>
                  <a:cubicBezTo>
                    <a:pt x="3269" y="90"/>
                    <a:pt x="2981" y="0"/>
                    <a:pt x="272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16" name="Google Shape;316;p10"/>
            <p:cNvSpPr/>
            <p:nvPr/>
          </p:nvSpPr>
          <p:spPr>
            <a:xfrm>
              <a:off x="145875" y="4544821"/>
              <a:ext cx="216069" cy="175313"/>
            </a:xfrm>
            <a:custGeom>
              <a:avLst/>
              <a:gdLst/>
              <a:ahLst/>
              <a:cxnLst/>
              <a:rect l="l" t="t" r="r" b="b"/>
              <a:pathLst>
                <a:path w="5397" h="4379" extrusionOk="0">
                  <a:moveTo>
                    <a:pt x="2835" y="1"/>
                  </a:moveTo>
                  <a:cubicBezTo>
                    <a:pt x="1645" y="1"/>
                    <a:pt x="1016" y="1853"/>
                    <a:pt x="364" y="2749"/>
                  </a:cubicBezTo>
                  <a:cubicBezTo>
                    <a:pt x="0" y="3146"/>
                    <a:pt x="0" y="3709"/>
                    <a:pt x="364" y="4106"/>
                  </a:cubicBezTo>
                  <a:cubicBezTo>
                    <a:pt x="546" y="4288"/>
                    <a:pt x="786" y="4379"/>
                    <a:pt x="1026" y="4379"/>
                  </a:cubicBezTo>
                  <a:cubicBezTo>
                    <a:pt x="1266" y="4379"/>
                    <a:pt x="1506" y="4288"/>
                    <a:pt x="1689" y="4106"/>
                  </a:cubicBezTo>
                  <a:cubicBezTo>
                    <a:pt x="2880" y="3311"/>
                    <a:pt x="5396" y="1855"/>
                    <a:pt x="3708" y="299"/>
                  </a:cubicBezTo>
                  <a:cubicBezTo>
                    <a:pt x="3386" y="90"/>
                    <a:pt x="3097" y="1"/>
                    <a:pt x="283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17" name="Google Shape;317;p10"/>
            <p:cNvSpPr/>
            <p:nvPr/>
          </p:nvSpPr>
          <p:spPr>
            <a:xfrm>
              <a:off x="200204" y="4781272"/>
              <a:ext cx="219272" cy="176474"/>
            </a:xfrm>
            <a:custGeom>
              <a:avLst/>
              <a:gdLst/>
              <a:ahLst/>
              <a:cxnLst/>
              <a:rect l="l" t="t" r="r" b="b"/>
              <a:pathLst>
                <a:path w="5477" h="4408" extrusionOk="0">
                  <a:moveTo>
                    <a:pt x="3281" y="1"/>
                  </a:moveTo>
                  <a:cubicBezTo>
                    <a:pt x="2854" y="1"/>
                    <a:pt x="2424" y="207"/>
                    <a:pt x="2119" y="716"/>
                  </a:cubicBezTo>
                  <a:cubicBezTo>
                    <a:pt x="1821" y="1808"/>
                    <a:pt x="0" y="3265"/>
                    <a:pt x="994" y="4291"/>
                  </a:cubicBezTo>
                  <a:cubicBezTo>
                    <a:pt x="1164" y="4372"/>
                    <a:pt x="1333" y="4408"/>
                    <a:pt x="1500" y="4408"/>
                  </a:cubicBezTo>
                  <a:cubicBezTo>
                    <a:pt x="2563" y="4408"/>
                    <a:pt x="3545" y="2957"/>
                    <a:pt x="4403" y="2470"/>
                  </a:cubicBezTo>
                  <a:cubicBezTo>
                    <a:pt x="5477" y="1373"/>
                    <a:pt x="4384" y="1"/>
                    <a:pt x="328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318"/>
        <p:cNvGrpSpPr/>
        <p:nvPr/>
      </p:nvGrpSpPr>
      <p:grpSpPr>
        <a:xfrm>
          <a:off x="0" y="0"/>
          <a:ext cx="0" cy="0"/>
          <a:chOff x="0" y="0"/>
          <a:chExt cx="0" cy="0"/>
        </a:xfrm>
      </p:grpSpPr>
      <p:sp>
        <p:nvSpPr>
          <p:cNvPr id="319" name="Google Shape;319;p11"/>
          <p:cNvSpPr txBox="1">
            <a:spLocks noGrp="1"/>
          </p:cNvSpPr>
          <p:nvPr>
            <p:ph type="title" hasCustomPrompt="1"/>
          </p:nvPr>
        </p:nvSpPr>
        <p:spPr>
          <a:xfrm>
            <a:off x="1545501" y="1589100"/>
            <a:ext cx="4561088" cy="2618000"/>
          </a:xfrm>
          <a:prstGeom prst="rect">
            <a:avLst/>
          </a:prstGeom>
        </p:spPr>
        <p:txBody>
          <a:bodyPr spcFirstLastPara="1" wrap="square" lIns="91425" tIns="91425" rIns="91425" bIns="91425" anchor="ctr" anchorCtr="0">
            <a:noAutofit/>
          </a:bodyPr>
          <a:lstStyle>
            <a:lvl1pPr lvl="0" algn="ctr">
              <a:spcBef>
                <a:spcPts val="0"/>
              </a:spcBef>
              <a:spcAft>
                <a:spcPts val="0"/>
              </a:spcAft>
              <a:buSzPts val="12000"/>
              <a:buNone/>
              <a:defRPr sz="22610"/>
            </a:lvl1pPr>
            <a:lvl2pPr lvl="1" algn="ctr">
              <a:spcBef>
                <a:spcPts val="0"/>
              </a:spcBef>
              <a:spcAft>
                <a:spcPts val="0"/>
              </a:spcAft>
              <a:buSzPts val="12000"/>
              <a:buNone/>
              <a:defRPr sz="15960"/>
            </a:lvl2pPr>
            <a:lvl3pPr lvl="2" algn="ctr">
              <a:spcBef>
                <a:spcPts val="0"/>
              </a:spcBef>
              <a:spcAft>
                <a:spcPts val="0"/>
              </a:spcAft>
              <a:buSzPts val="12000"/>
              <a:buNone/>
              <a:defRPr sz="15960"/>
            </a:lvl3pPr>
            <a:lvl4pPr lvl="3" algn="ctr">
              <a:spcBef>
                <a:spcPts val="0"/>
              </a:spcBef>
              <a:spcAft>
                <a:spcPts val="0"/>
              </a:spcAft>
              <a:buSzPts val="12000"/>
              <a:buNone/>
              <a:defRPr sz="15960"/>
            </a:lvl4pPr>
            <a:lvl5pPr lvl="4" algn="ctr">
              <a:spcBef>
                <a:spcPts val="0"/>
              </a:spcBef>
              <a:spcAft>
                <a:spcPts val="0"/>
              </a:spcAft>
              <a:buSzPts val="12000"/>
              <a:buNone/>
              <a:defRPr sz="15960"/>
            </a:lvl5pPr>
            <a:lvl6pPr lvl="5" algn="ctr">
              <a:spcBef>
                <a:spcPts val="0"/>
              </a:spcBef>
              <a:spcAft>
                <a:spcPts val="0"/>
              </a:spcAft>
              <a:buSzPts val="12000"/>
              <a:buNone/>
              <a:defRPr sz="15960"/>
            </a:lvl6pPr>
            <a:lvl7pPr lvl="6" algn="ctr">
              <a:spcBef>
                <a:spcPts val="0"/>
              </a:spcBef>
              <a:spcAft>
                <a:spcPts val="0"/>
              </a:spcAft>
              <a:buSzPts val="12000"/>
              <a:buNone/>
              <a:defRPr sz="15960"/>
            </a:lvl7pPr>
            <a:lvl8pPr lvl="7" algn="ctr">
              <a:spcBef>
                <a:spcPts val="0"/>
              </a:spcBef>
              <a:spcAft>
                <a:spcPts val="0"/>
              </a:spcAft>
              <a:buSzPts val="12000"/>
              <a:buNone/>
              <a:defRPr sz="15960"/>
            </a:lvl8pPr>
            <a:lvl9pPr lvl="8" algn="ctr">
              <a:spcBef>
                <a:spcPts val="0"/>
              </a:spcBef>
              <a:spcAft>
                <a:spcPts val="0"/>
              </a:spcAft>
              <a:buSzPts val="12000"/>
              <a:buNone/>
              <a:defRPr sz="15960"/>
            </a:lvl9pPr>
          </a:lstStyle>
          <a:p>
            <a:r>
              <a:t>xx%</a:t>
            </a:r>
          </a:p>
        </p:txBody>
      </p:sp>
      <p:sp>
        <p:nvSpPr>
          <p:cNvPr id="320" name="Google Shape;320;p11"/>
          <p:cNvSpPr txBox="1">
            <a:spLocks noGrp="1"/>
          </p:cNvSpPr>
          <p:nvPr>
            <p:ph type="subTitle" idx="1"/>
          </p:nvPr>
        </p:nvSpPr>
        <p:spPr>
          <a:xfrm>
            <a:off x="1497420" y="4438167"/>
            <a:ext cx="4657250" cy="748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21" name="Google Shape;321;p11"/>
          <p:cNvSpPr/>
          <p:nvPr/>
        </p:nvSpPr>
        <p:spPr>
          <a:xfrm rot="7355996">
            <a:off x="4304684" y="5802533"/>
            <a:ext cx="2435536" cy="2068918"/>
          </a:xfrm>
          <a:custGeom>
            <a:avLst/>
            <a:gdLst/>
            <a:ahLst/>
            <a:cxnLst/>
            <a:rect l="l" t="t" r="r" b="b"/>
            <a:pathLst>
              <a:path w="73062" h="62218" extrusionOk="0">
                <a:moveTo>
                  <a:pt x="19827" y="1"/>
                </a:moveTo>
                <a:cubicBezTo>
                  <a:pt x="17199" y="1"/>
                  <a:pt x="14548" y="697"/>
                  <a:pt x="12183" y="1797"/>
                </a:cubicBezTo>
                <a:cubicBezTo>
                  <a:pt x="8210" y="3651"/>
                  <a:pt x="4271" y="6895"/>
                  <a:pt x="2318" y="10900"/>
                </a:cubicBezTo>
                <a:cubicBezTo>
                  <a:pt x="0" y="15667"/>
                  <a:pt x="1358" y="20732"/>
                  <a:pt x="4502" y="24771"/>
                </a:cubicBezTo>
                <a:cubicBezTo>
                  <a:pt x="5793" y="26294"/>
                  <a:pt x="7217" y="27717"/>
                  <a:pt x="8773" y="28975"/>
                </a:cubicBezTo>
                <a:cubicBezTo>
                  <a:pt x="11421" y="31293"/>
                  <a:pt x="12679" y="34802"/>
                  <a:pt x="12116" y="38278"/>
                </a:cubicBezTo>
                <a:lnTo>
                  <a:pt x="12116" y="38311"/>
                </a:lnTo>
                <a:cubicBezTo>
                  <a:pt x="11521" y="41952"/>
                  <a:pt x="10825" y="45660"/>
                  <a:pt x="11620" y="49335"/>
                </a:cubicBezTo>
                <a:cubicBezTo>
                  <a:pt x="13441" y="58173"/>
                  <a:pt x="23670" y="60789"/>
                  <a:pt x="31350" y="61749"/>
                </a:cubicBezTo>
                <a:cubicBezTo>
                  <a:pt x="33812" y="62057"/>
                  <a:pt x="36336" y="62217"/>
                  <a:pt x="38878" y="62217"/>
                </a:cubicBezTo>
                <a:cubicBezTo>
                  <a:pt x="46146" y="62217"/>
                  <a:pt x="53560" y="60910"/>
                  <a:pt x="60084" y="58041"/>
                </a:cubicBezTo>
                <a:cubicBezTo>
                  <a:pt x="68923" y="54168"/>
                  <a:pt x="73061" y="44601"/>
                  <a:pt x="72763" y="35331"/>
                </a:cubicBezTo>
                <a:cubicBezTo>
                  <a:pt x="72631" y="30697"/>
                  <a:pt x="71141" y="26228"/>
                  <a:pt x="68062" y="22719"/>
                </a:cubicBezTo>
                <a:cubicBezTo>
                  <a:pt x="64984" y="19210"/>
                  <a:pt x="60746" y="18051"/>
                  <a:pt x="56310" y="17223"/>
                </a:cubicBezTo>
                <a:cubicBezTo>
                  <a:pt x="51841" y="16396"/>
                  <a:pt x="47306" y="15701"/>
                  <a:pt x="42870" y="14674"/>
                </a:cubicBezTo>
                <a:cubicBezTo>
                  <a:pt x="39129" y="13781"/>
                  <a:pt x="35852" y="12489"/>
                  <a:pt x="33502" y="9345"/>
                </a:cubicBezTo>
                <a:cubicBezTo>
                  <a:pt x="30886" y="5902"/>
                  <a:pt x="28668" y="2426"/>
                  <a:pt x="24431" y="804"/>
                </a:cubicBezTo>
                <a:cubicBezTo>
                  <a:pt x="22948" y="248"/>
                  <a:pt x="21392" y="1"/>
                  <a:pt x="19827" y="1"/>
                </a:cubicBezTo>
                <a:close/>
              </a:path>
            </a:pathLst>
          </a:custGeom>
          <a:solidFill>
            <a:schemeClr val="accent4"/>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322" name="Google Shape;322;p11"/>
          <p:cNvGrpSpPr/>
          <p:nvPr/>
        </p:nvGrpSpPr>
        <p:grpSpPr>
          <a:xfrm>
            <a:off x="10460607" y="-866586"/>
            <a:ext cx="3109772" cy="3510721"/>
            <a:chOff x="7864912" y="-649940"/>
            <a:chExt cx="2338113" cy="2633041"/>
          </a:xfrm>
        </p:grpSpPr>
        <p:sp>
          <p:nvSpPr>
            <p:cNvPr id="323" name="Google Shape;323;p11"/>
            <p:cNvSpPr/>
            <p:nvPr/>
          </p:nvSpPr>
          <p:spPr>
            <a:xfrm rot="3921190">
              <a:off x="7946765" y="-120821"/>
              <a:ext cx="2174408" cy="1574805"/>
            </a:xfrm>
            <a:custGeom>
              <a:avLst/>
              <a:gdLst/>
              <a:ahLst/>
              <a:cxnLst/>
              <a:rect l="l" t="t" r="r" b="b"/>
              <a:pathLst>
                <a:path w="79005" h="57219" extrusionOk="0">
                  <a:moveTo>
                    <a:pt x="40669" y="1"/>
                  </a:moveTo>
                  <a:cubicBezTo>
                    <a:pt x="39004" y="1"/>
                    <a:pt x="37339" y="81"/>
                    <a:pt x="35687" y="211"/>
                  </a:cubicBezTo>
                  <a:cubicBezTo>
                    <a:pt x="26451" y="939"/>
                    <a:pt x="17513" y="3554"/>
                    <a:pt x="11058" y="10572"/>
                  </a:cubicBezTo>
                  <a:cubicBezTo>
                    <a:pt x="4801" y="17392"/>
                    <a:pt x="1358" y="26264"/>
                    <a:pt x="498" y="35434"/>
                  </a:cubicBezTo>
                  <a:cubicBezTo>
                    <a:pt x="1" y="40565"/>
                    <a:pt x="365" y="46325"/>
                    <a:pt x="3543" y="50595"/>
                  </a:cubicBezTo>
                  <a:lnTo>
                    <a:pt x="3642" y="50728"/>
                  </a:lnTo>
                  <a:cubicBezTo>
                    <a:pt x="5099" y="53641"/>
                    <a:pt x="7681" y="55793"/>
                    <a:pt x="10760" y="56753"/>
                  </a:cubicBezTo>
                  <a:cubicBezTo>
                    <a:pt x="11796" y="57077"/>
                    <a:pt x="12845" y="57219"/>
                    <a:pt x="13893" y="57219"/>
                  </a:cubicBezTo>
                  <a:cubicBezTo>
                    <a:pt x="17668" y="57219"/>
                    <a:pt x="21437" y="55374"/>
                    <a:pt x="24597" y="53508"/>
                  </a:cubicBezTo>
                  <a:cubicBezTo>
                    <a:pt x="28669" y="51125"/>
                    <a:pt x="32410" y="48179"/>
                    <a:pt x="36548" y="45961"/>
                  </a:cubicBezTo>
                  <a:cubicBezTo>
                    <a:pt x="40085" y="43996"/>
                    <a:pt x="44051" y="42983"/>
                    <a:pt x="48082" y="42983"/>
                  </a:cubicBezTo>
                  <a:cubicBezTo>
                    <a:pt x="48804" y="42983"/>
                    <a:pt x="49529" y="43015"/>
                    <a:pt x="50253" y="43081"/>
                  </a:cubicBezTo>
                  <a:cubicBezTo>
                    <a:pt x="55053" y="43577"/>
                    <a:pt x="59357" y="46192"/>
                    <a:pt x="64223" y="46391"/>
                  </a:cubicBezTo>
                  <a:cubicBezTo>
                    <a:pt x="64397" y="46398"/>
                    <a:pt x="64570" y="46402"/>
                    <a:pt x="64742" y="46402"/>
                  </a:cubicBezTo>
                  <a:cubicBezTo>
                    <a:pt x="73201" y="46402"/>
                    <a:pt x="79005" y="37721"/>
                    <a:pt x="78226" y="29740"/>
                  </a:cubicBezTo>
                  <a:cubicBezTo>
                    <a:pt x="77332" y="20371"/>
                    <a:pt x="70314" y="12691"/>
                    <a:pt x="63064" y="7361"/>
                  </a:cubicBezTo>
                  <a:cubicBezTo>
                    <a:pt x="59390" y="4647"/>
                    <a:pt x="55252" y="2594"/>
                    <a:pt x="50849" y="1303"/>
                  </a:cubicBezTo>
                  <a:cubicBezTo>
                    <a:pt x="47547" y="344"/>
                    <a:pt x="44110" y="1"/>
                    <a:pt x="4066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24" name="Google Shape;324;p11"/>
            <p:cNvSpPr/>
            <p:nvPr/>
          </p:nvSpPr>
          <p:spPr>
            <a:xfrm rot="-10225591">
              <a:off x="8320835" y="199278"/>
              <a:ext cx="1785893" cy="515887"/>
            </a:xfrm>
            <a:custGeom>
              <a:avLst/>
              <a:gdLst/>
              <a:ahLst/>
              <a:cxnLst/>
              <a:rect l="l" t="t" r="r" b="b"/>
              <a:pathLst>
                <a:path w="71441" h="20637" extrusionOk="0">
                  <a:moveTo>
                    <a:pt x="53643" y="0"/>
                  </a:moveTo>
                  <a:cubicBezTo>
                    <a:pt x="47909" y="0"/>
                    <a:pt x="42415" y="2476"/>
                    <a:pt x="35690" y="7061"/>
                  </a:cubicBezTo>
                  <a:cubicBezTo>
                    <a:pt x="33480" y="8421"/>
                    <a:pt x="31150" y="8769"/>
                    <a:pt x="28766" y="8769"/>
                  </a:cubicBezTo>
                  <a:cubicBezTo>
                    <a:pt x="26281" y="8769"/>
                    <a:pt x="23738" y="8391"/>
                    <a:pt x="21210" y="8391"/>
                  </a:cubicBezTo>
                  <a:cubicBezTo>
                    <a:pt x="20028" y="8391"/>
                    <a:pt x="18849" y="8474"/>
                    <a:pt x="17682" y="8716"/>
                  </a:cubicBezTo>
                  <a:cubicBezTo>
                    <a:pt x="11359" y="9478"/>
                    <a:pt x="7453" y="15469"/>
                    <a:pt x="1792" y="17389"/>
                  </a:cubicBezTo>
                  <a:cubicBezTo>
                    <a:pt x="1" y="17715"/>
                    <a:pt x="356" y="20636"/>
                    <a:pt x="2133" y="20636"/>
                  </a:cubicBezTo>
                  <a:cubicBezTo>
                    <a:pt x="2162" y="20636"/>
                    <a:pt x="2192" y="20635"/>
                    <a:pt x="2222" y="20634"/>
                  </a:cubicBezTo>
                  <a:cubicBezTo>
                    <a:pt x="8181" y="20601"/>
                    <a:pt x="12385" y="15933"/>
                    <a:pt x="17814" y="14278"/>
                  </a:cubicBezTo>
                  <a:cubicBezTo>
                    <a:pt x="19064" y="13913"/>
                    <a:pt x="20299" y="13789"/>
                    <a:pt x="21534" y="13789"/>
                  </a:cubicBezTo>
                  <a:cubicBezTo>
                    <a:pt x="23440" y="13789"/>
                    <a:pt x="25347" y="14084"/>
                    <a:pt x="27315" y="14245"/>
                  </a:cubicBezTo>
                  <a:cubicBezTo>
                    <a:pt x="28030" y="14357"/>
                    <a:pt x="28727" y="14410"/>
                    <a:pt x="29409" y="14410"/>
                  </a:cubicBezTo>
                  <a:cubicBezTo>
                    <a:pt x="36934" y="14410"/>
                    <a:pt x="42574" y="8019"/>
                    <a:pt x="49495" y="5803"/>
                  </a:cubicBezTo>
                  <a:cubicBezTo>
                    <a:pt x="50646" y="5471"/>
                    <a:pt x="51779" y="5327"/>
                    <a:pt x="52897" y="5327"/>
                  </a:cubicBezTo>
                  <a:cubicBezTo>
                    <a:pt x="58013" y="5327"/>
                    <a:pt x="62803" y="8346"/>
                    <a:pt x="67504" y="10140"/>
                  </a:cubicBezTo>
                  <a:cubicBezTo>
                    <a:pt x="67819" y="10246"/>
                    <a:pt x="68115" y="10295"/>
                    <a:pt x="68390" y="10295"/>
                  </a:cubicBezTo>
                  <a:cubicBezTo>
                    <a:pt x="70673" y="10295"/>
                    <a:pt x="71440" y="6920"/>
                    <a:pt x="69490" y="5472"/>
                  </a:cubicBezTo>
                  <a:cubicBezTo>
                    <a:pt x="63456" y="1752"/>
                    <a:pt x="58465" y="0"/>
                    <a:pt x="5364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325" name="Google Shape;325;p11"/>
          <p:cNvGrpSpPr/>
          <p:nvPr/>
        </p:nvGrpSpPr>
        <p:grpSpPr>
          <a:xfrm rot="-725253">
            <a:off x="6534158" y="2647711"/>
            <a:ext cx="1205202" cy="1194360"/>
            <a:chOff x="145875" y="4061950"/>
            <a:chExt cx="906170" cy="895797"/>
          </a:xfrm>
        </p:grpSpPr>
        <p:sp>
          <p:nvSpPr>
            <p:cNvPr id="326" name="Google Shape;326;p11"/>
            <p:cNvSpPr/>
            <p:nvPr/>
          </p:nvSpPr>
          <p:spPr>
            <a:xfrm>
              <a:off x="394699" y="4518878"/>
              <a:ext cx="236287" cy="194210"/>
            </a:xfrm>
            <a:custGeom>
              <a:avLst/>
              <a:gdLst/>
              <a:ahLst/>
              <a:cxnLst/>
              <a:rect l="l" t="t" r="r" b="b"/>
              <a:pathLst>
                <a:path w="5902" h="4851" extrusionOk="0">
                  <a:moveTo>
                    <a:pt x="3240" y="0"/>
                  </a:moveTo>
                  <a:cubicBezTo>
                    <a:pt x="2865" y="0"/>
                    <a:pt x="2503" y="131"/>
                    <a:pt x="2260" y="450"/>
                  </a:cubicBezTo>
                  <a:cubicBezTo>
                    <a:pt x="1598" y="1476"/>
                    <a:pt x="671" y="2271"/>
                    <a:pt x="174" y="3363"/>
                  </a:cubicBezTo>
                  <a:lnTo>
                    <a:pt x="207" y="3363"/>
                  </a:lnTo>
                  <a:cubicBezTo>
                    <a:pt x="0" y="4134"/>
                    <a:pt x="588" y="4851"/>
                    <a:pt x="1331" y="4851"/>
                  </a:cubicBezTo>
                  <a:cubicBezTo>
                    <a:pt x="1418" y="4851"/>
                    <a:pt x="1507" y="4841"/>
                    <a:pt x="1598" y="4820"/>
                  </a:cubicBezTo>
                  <a:cubicBezTo>
                    <a:pt x="3054" y="4191"/>
                    <a:pt x="5901" y="2205"/>
                    <a:pt x="4445" y="450"/>
                  </a:cubicBezTo>
                  <a:cubicBezTo>
                    <a:pt x="4140" y="182"/>
                    <a:pt x="3681" y="0"/>
                    <a:pt x="324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27" name="Google Shape;327;p11"/>
            <p:cNvSpPr/>
            <p:nvPr/>
          </p:nvSpPr>
          <p:spPr>
            <a:xfrm>
              <a:off x="553001" y="4312013"/>
              <a:ext cx="236847" cy="170589"/>
            </a:xfrm>
            <a:custGeom>
              <a:avLst/>
              <a:gdLst/>
              <a:ahLst/>
              <a:cxnLst/>
              <a:rect l="l" t="t" r="r" b="b"/>
              <a:pathLst>
                <a:path w="5916" h="4261" extrusionOk="0">
                  <a:moveTo>
                    <a:pt x="3963" y="0"/>
                  </a:moveTo>
                  <a:cubicBezTo>
                    <a:pt x="3612" y="0"/>
                    <a:pt x="3199" y="117"/>
                    <a:pt x="2742" y="387"/>
                  </a:cubicBezTo>
                  <a:cubicBezTo>
                    <a:pt x="1890" y="1140"/>
                    <a:pt x="1" y="4261"/>
                    <a:pt x="2176" y="4261"/>
                  </a:cubicBezTo>
                  <a:cubicBezTo>
                    <a:pt x="2199" y="4261"/>
                    <a:pt x="2222" y="4261"/>
                    <a:pt x="2245" y="4260"/>
                  </a:cubicBezTo>
                  <a:cubicBezTo>
                    <a:pt x="5916" y="2935"/>
                    <a:pt x="5721" y="0"/>
                    <a:pt x="396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28" name="Google Shape;328;p11"/>
            <p:cNvSpPr/>
            <p:nvPr/>
          </p:nvSpPr>
          <p:spPr>
            <a:xfrm>
              <a:off x="343333" y="4301804"/>
              <a:ext cx="216749" cy="176274"/>
            </a:xfrm>
            <a:custGeom>
              <a:avLst/>
              <a:gdLst/>
              <a:ahLst/>
              <a:cxnLst/>
              <a:rect l="l" t="t" r="r" b="b"/>
              <a:pathLst>
                <a:path w="5414" h="4403" extrusionOk="0">
                  <a:moveTo>
                    <a:pt x="3720" y="1"/>
                  </a:moveTo>
                  <a:cubicBezTo>
                    <a:pt x="3583" y="1"/>
                    <a:pt x="3446" y="25"/>
                    <a:pt x="3311" y="79"/>
                  </a:cubicBezTo>
                  <a:cubicBezTo>
                    <a:pt x="2351" y="311"/>
                    <a:pt x="1" y="3456"/>
                    <a:pt x="1093" y="4283"/>
                  </a:cubicBezTo>
                  <a:cubicBezTo>
                    <a:pt x="1240" y="4365"/>
                    <a:pt x="1409" y="4402"/>
                    <a:pt x="1593" y="4402"/>
                  </a:cubicBezTo>
                  <a:cubicBezTo>
                    <a:pt x="2823" y="4402"/>
                    <a:pt x="4724" y="2755"/>
                    <a:pt x="5099" y="1834"/>
                  </a:cubicBezTo>
                  <a:cubicBezTo>
                    <a:pt x="5414" y="1004"/>
                    <a:pt x="4590" y="1"/>
                    <a:pt x="372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29" name="Google Shape;329;p11"/>
            <p:cNvSpPr/>
            <p:nvPr/>
          </p:nvSpPr>
          <p:spPr>
            <a:xfrm>
              <a:off x="637637" y="4511712"/>
              <a:ext cx="227919" cy="170349"/>
            </a:xfrm>
            <a:custGeom>
              <a:avLst/>
              <a:gdLst/>
              <a:ahLst/>
              <a:cxnLst/>
              <a:rect l="l" t="t" r="r" b="b"/>
              <a:pathLst>
                <a:path w="5693" h="4255" extrusionOk="0">
                  <a:moveTo>
                    <a:pt x="2581" y="0"/>
                  </a:moveTo>
                  <a:lnTo>
                    <a:pt x="2581" y="0"/>
                  </a:lnTo>
                  <a:cubicBezTo>
                    <a:pt x="1058" y="33"/>
                    <a:pt x="860" y="1987"/>
                    <a:pt x="297" y="3046"/>
                  </a:cubicBezTo>
                  <a:cubicBezTo>
                    <a:pt x="1" y="3584"/>
                    <a:pt x="449" y="4254"/>
                    <a:pt x="983" y="4254"/>
                  </a:cubicBezTo>
                  <a:cubicBezTo>
                    <a:pt x="1105" y="4254"/>
                    <a:pt x="1232" y="4219"/>
                    <a:pt x="1356" y="4138"/>
                  </a:cubicBezTo>
                  <a:cubicBezTo>
                    <a:pt x="3078" y="3509"/>
                    <a:pt x="5693" y="662"/>
                    <a:pt x="25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0" name="Google Shape;330;p11"/>
            <p:cNvSpPr/>
            <p:nvPr/>
          </p:nvSpPr>
          <p:spPr>
            <a:xfrm>
              <a:off x="425887" y="4708968"/>
              <a:ext cx="271357" cy="170749"/>
            </a:xfrm>
            <a:custGeom>
              <a:avLst/>
              <a:gdLst/>
              <a:ahLst/>
              <a:cxnLst/>
              <a:rect l="l" t="t" r="r" b="b"/>
              <a:pathLst>
                <a:path w="6778" h="4265" extrusionOk="0">
                  <a:moveTo>
                    <a:pt x="3817" y="0"/>
                  </a:moveTo>
                  <a:cubicBezTo>
                    <a:pt x="2194" y="0"/>
                    <a:pt x="1" y="4265"/>
                    <a:pt x="2030" y="4265"/>
                  </a:cubicBezTo>
                  <a:cubicBezTo>
                    <a:pt x="2160" y="4265"/>
                    <a:pt x="2308" y="4247"/>
                    <a:pt x="2474" y="4210"/>
                  </a:cubicBezTo>
                  <a:cubicBezTo>
                    <a:pt x="3964" y="3515"/>
                    <a:pt x="6778" y="1297"/>
                    <a:pt x="4162" y="72"/>
                  </a:cubicBezTo>
                  <a:cubicBezTo>
                    <a:pt x="4052" y="23"/>
                    <a:pt x="3936" y="0"/>
                    <a:pt x="38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1" name="Google Shape;331;p11"/>
            <p:cNvSpPr/>
            <p:nvPr/>
          </p:nvSpPr>
          <p:spPr>
            <a:xfrm>
              <a:off x="695890" y="4730787"/>
              <a:ext cx="176314" cy="155896"/>
            </a:xfrm>
            <a:custGeom>
              <a:avLst/>
              <a:gdLst/>
              <a:ahLst/>
              <a:cxnLst/>
              <a:rect l="l" t="t" r="r" b="b"/>
              <a:pathLst>
                <a:path w="4404" h="3894" extrusionOk="0">
                  <a:moveTo>
                    <a:pt x="2660" y="1"/>
                  </a:moveTo>
                  <a:cubicBezTo>
                    <a:pt x="1524" y="1"/>
                    <a:pt x="1049" y="1560"/>
                    <a:pt x="331" y="2308"/>
                  </a:cubicBezTo>
                  <a:cubicBezTo>
                    <a:pt x="0" y="2705"/>
                    <a:pt x="0" y="3301"/>
                    <a:pt x="365" y="3665"/>
                  </a:cubicBezTo>
                  <a:cubicBezTo>
                    <a:pt x="577" y="3826"/>
                    <a:pt x="795" y="3893"/>
                    <a:pt x="1015" y="3893"/>
                  </a:cubicBezTo>
                  <a:cubicBezTo>
                    <a:pt x="1925" y="3893"/>
                    <a:pt x="2875" y="2747"/>
                    <a:pt x="3675" y="2374"/>
                  </a:cubicBezTo>
                  <a:cubicBezTo>
                    <a:pt x="4403" y="1613"/>
                    <a:pt x="4072" y="355"/>
                    <a:pt x="3046" y="57"/>
                  </a:cubicBezTo>
                  <a:cubicBezTo>
                    <a:pt x="2909" y="18"/>
                    <a:pt x="2781" y="1"/>
                    <a:pt x="26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2" name="Google Shape;332;p11"/>
            <p:cNvSpPr/>
            <p:nvPr/>
          </p:nvSpPr>
          <p:spPr>
            <a:xfrm>
              <a:off x="841661" y="4491454"/>
              <a:ext cx="210384" cy="169108"/>
            </a:xfrm>
            <a:custGeom>
              <a:avLst/>
              <a:gdLst/>
              <a:ahLst/>
              <a:cxnLst/>
              <a:rect l="l" t="t" r="r" b="b"/>
              <a:pathLst>
                <a:path w="5255" h="4224" extrusionOk="0">
                  <a:moveTo>
                    <a:pt x="3384" y="1"/>
                  </a:moveTo>
                  <a:cubicBezTo>
                    <a:pt x="3271" y="1"/>
                    <a:pt x="3158" y="14"/>
                    <a:pt x="3046" y="43"/>
                  </a:cubicBezTo>
                  <a:cubicBezTo>
                    <a:pt x="2120" y="241"/>
                    <a:pt x="1" y="3088"/>
                    <a:pt x="696" y="3916"/>
                  </a:cubicBezTo>
                  <a:cubicBezTo>
                    <a:pt x="847" y="4132"/>
                    <a:pt x="1092" y="4224"/>
                    <a:pt x="1390" y="4224"/>
                  </a:cubicBezTo>
                  <a:cubicBezTo>
                    <a:pt x="2600" y="4224"/>
                    <a:pt x="4688" y="2713"/>
                    <a:pt x="4900" y="1864"/>
                  </a:cubicBezTo>
                  <a:cubicBezTo>
                    <a:pt x="5255" y="919"/>
                    <a:pt x="4319" y="1"/>
                    <a:pt x="338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3" name="Google Shape;333;p11"/>
            <p:cNvSpPr/>
            <p:nvPr/>
          </p:nvSpPr>
          <p:spPr>
            <a:xfrm>
              <a:off x="493107" y="4061950"/>
              <a:ext cx="201897" cy="160901"/>
            </a:xfrm>
            <a:custGeom>
              <a:avLst/>
              <a:gdLst/>
              <a:ahLst/>
              <a:cxnLst/>
              <a:rect l="l" t="t" r="r" b="b"/>
              <a:pathLst>
                <a:path w="5043" h="4019" extrusionOk="0">
                  <a:moveTo>
                    <a:pt x="3310" y="1"/>
                  </a:moveTo>
                  <a:cubicBezTo>
                    <a:pt x="3094" y="1"/>
                    <a:pt x="2869" y="55"/>
                    <a:pt x="2649" y="177"/>
                  </a:cubicBezTo>
                  <a:cubicBezTo>
                    <a:pt x="1921" y="641"/>
                    <a:pt x="0" y="3190"/>
                    <a:pt x="1126" y="3852"/>
                  </a:cubicBezTo>
                  <a:cubicBezTo>
                    <a:pt x="1263" y="3968"/>
                    <a:pt x="1429" y="4019"/>
                    <a:pt x="1613" y="4019"/>
                  </a:cubicBezTo>
                  <a:cubicBezTo>
                    <a:pt x="2583" y="4019"/>
                    <a:pt x="4057" y="2616"/>
                    <a:pt x="4503" y="2031"/>
                  </a:cubicBezTo>
                  <a:cubicBezTo>
                    <a:pt x="5042" y="1060"/>
                    <a:pt x="4262" y="1"/>
                    <a:pt x="331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4" name="Google Shape;334;p11"/>
            <p:cNvSpPr/>
            <p:nvPr/>
          </p:nvSpPr>
          <p:spPr>
            <a:xfrm>
              <a:off x="190435" y="4239909"/>
              <a:ext cx="207261" cy="164544"/>
            </a:xfrm>
            <a:custGeom>
              <a:avLst/>
              <a:gdLst/>
              <a:ahLst/>
              <a:cxnLst/>
              <a:rect l="l" t="t" r="r" b="b"/>
              <a:pathLst>
                <a:path w="5177" h="4110" extrusionOk="0">
                  <a:moveTo>
                    <a:pt x="2720" y="0"/>
                  </a:moveTo>
                  <a:cubicBezTo>
                    <a:pt x="1539" y="0"/>
                    <a:pt x="892" y="1835"/>
                    <a:pt x="377" y="2784"/>
                  </a:cubicBezTo>
                  <a:cubicBezTo>
                    <a:pt x="0" y="3348"/>
                    <a:pt x="563" y="4109"/>
                    <a:pt x="1160" y="4109"/>
                  </a:cubicBezTo>
                  <a:cubicBezTo>
                    <a:pt x="1298" y="4109"/>
                    <a:pt x="1438" y="4069"/>
                    <a:pt x="1569" y="3975"/>
                  </a:cubicBezTo>
                  <a:cubicBezTo>
                    <a:pt x="2827" y="3313"/>
                    <a:pt x="5177" y="1791"/>
                    <a:pt x="3588" y="301"/>
                  </a:cubicBezTo>
                  <a:cubicBezTo>
                    <a:pt x="3269" y="90"/>
                    <a:pt x="2981" y="0"/>
                    <a:pt x="272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5" name="Google Shape;335;p11"/>
            <p:cNvSpPr/>
            <p:nvPr/>
          </p:nvSpPr>
          <p:spPr>
            <a:xfrm>
              <a:off x="145875" y="4544821"/>
              <a:ext cx="216069" cy="175313"/>
            </a:xfrm>
            <a:custGeom>
              <a:avLst/>
              <a:gdLst/>
              <a:ahLst/>
              <a:cxnLst/>
              <a:rect l="l" t="t" r="r" b="b"/>
              <a:pathLst>
                <a:path w="5397" h="4379" extrusionOk="0">
                  <a:moveTo>
                    <a:pt x="2835" y="1"/>
                  </a:moveTo>
                  <a:cubicBezTo>
                    <a:pt x="1645" y="1"/>
                    <a:pt x="1016" y="1853"/>
                    <a:pt x="364" y="2749"/>
                  </a:cubicBezTo>
                  <a:cubicBezTo>
                    <a:pt x="0" y="3146"/>
                    <a:pt x="0" y="3709"/>
                    <a:pt x="364" y="4106"/>
                  </a:cubicBezTo>
                  <a:cubicBezTo>
                    <a:pt x="546" y="4288"/>
                    <a:pt x="786" y="4379"/>
                    <a:pt x="1026" y="4379"/>
                  </a:cubicBezTo>
                  <a:cubicBezTo>
                    <a:pt x="1266" y="4379"/>
                    <a:pt x="1506" y="4288"/>
                    <a:pt x="1689" y="4106"/>
                  </a:cubicBezTo>
                  <a:cubicBezTo>
                    <a:pt x="2880" y="3311"/>
                    <a:pt x="5396" y="1855"/>
                    <a:pt x="3708" y="299"/>
                  </a:cubicBezTo>
                  <a:cubicBezTo>
                    <a:pt x="3386" y="90"/>
                    <a:pt x="3097" y="1"/>
                    <a:pt x="283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6" name="Google Shape;336;p11"/>
            <p:cNvSpPr/>
            <p:nvPr/>
          </p:nvSpPr>
          <p:spPr>
            <a:xfrm>
              <a:off x="200204" y="4781272"/>
              <a:ext cx="219272" cy="176474"/>
            </a:xfrm>
            <a:custGeom>
              <a:avLst/>
              <a:gdLst/>
              <a:ahLst/>
              <a:cxnLst/>
              <a:rect l="l" t="t" r="r" b="b"/>
              <a:pathLst>
                <a:path w="5477" h="4408" extrusionOk="0">
                  <a:moveTo>
                    <a:pt x="3281" y="1"/>
                  </a:moveTo>
                  <a:cubicBezTo>
                    <a:pt x="2854" y="1"/>
                    <a:pt x="2424" y="207"/>
                    <a:pt x="2119" y="716"/>
                  </a:cubicBezTo>
                  <a:cubicBezTo>
                    <a:pt x="1821" y="1808"/>
                    <a:pt x="0" y="3265"/>
                    <a:pt x="994" y="4291"/>
                  </a:cubicBezTo>
                  <a:cubicBezTo>
                    <a:pt x="1164" y="4372"/>
                    <a:pt x="1333" y="4408"/>
                    <a:pt x="1500" y="4408"/>
                  </a:cubicBezTo>
                  <a:cubicBezTo>
                    <a:pt x="2563" y="4408"/>
                    <a:pt x="3545" y="2957"/>
                    <a:pt x="4403" y="2470"/>
                  </a:cubicBezTo>
                  <a:cubicBezTo>
                    <a:pt x="5477" y="1373"/>
                    <a:pt x="4384" y="1"/>
                    <a:pt x="328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337" name="Google Shape;337;p11"/>
          <p:cNvGrpSpPr/>
          <p:nvPr/>
        </p:nvGrpSpPr>
        <p:grpSpPr>
          <a:xfrm>
            <a:off x="-1619190" y="-1420980"/>
            <a:ext cx="4059072" cy="3380511"/>
            <a:chOff x="-1217404" y="-1065735"/>
            <a:chExt cx="3051854" cy="2535383"/>
          </a:xfrm>
        </p:grpSpPr>
        <p:sp>
          <p:nvSpPr>
            <p:cNvPr id="338" name="Google Shape;338;p11"/>
            <p:cNvSpPr/>
            <p:nvPr/>
          </p:nvSpPr>
          <p:spPr>
            <a:xfrm rot="-349767">
              <a:off x="-1108744" y="-935906"/>
              <a:ext cx="2672363" cy="2275726"/>
            </a:xfrm>
            <a:custGeom>
              <a:avLst/>
              <a:gdLst/>
              <a:ahLst/>
              <a:cxnLst/>
              <a:rect l="l" t="t" r="r" b="b"/>
              <a:pathLst>
                <a:path w="73062" h="62218" extrusionOk="0">
                  <a:moveTo>
                    <a:pt x="19827" y="1"/>
                  </a:moveTo>
                  <a:cubicBezTo>
                    <a:pt x="17199" y="1"/>
                    <a:pt x="14548" y="697"/>
                    <a:pt x="12183" y="1797"/>
                  </a:cubicBezTo>
                  <a:cubicBezTo>
                    <a:pt x="8210" y="3651"/>
                    <a:pt x="4271" y="6895"/>
                    <a:pt x="2318" y="10900"/>
                  </a:cubicBezTo>
                  <a:cubicBezTo>
                    <a:pt x="0" y="15667"/>
                    <a:pt x="1358" y="20732"/>
                    <a:pt x="4502" y="24771"/>
                  </a:cubicBezTo>
                  <a:cubicBezTo>
                    <a:pt x="5793" y="26294"/>
                    <a:pt x="7217" y="27717"/>
                    <a:pt x="8773" y="28975"/>
                  </a:cubicBezTo>
                  <a:cubicBezTo>
                    <a:pt x="11421" y="31293"/>
                    <a:pt x="12679" y="34802"/>
                    <a:pt x="12116" y="38278"/>
                  </a:cubicBezTo>
                  <a:lnTo>
                    <a:pt x="12116" y="38311"/>
                  </a:lnTo>
                  <a:cubicBezTo>
                    <a:pt x="11521" y="41952"/>
                    <a:pt x="10825" y="45660"/>
                    <a:pt x="11620" y="49335"/>
                  </a:cubicBezTo>
                  <a:cubicBezTo>
                    <a:pt x="13441" y="58173"/>
                    <a:pt x="23670" y="60789"/>
                    <a:pt x="31350" y="61749"/>
                  </a:cubicBezTo>
                  <a:cubicBezTo>
                    <a:pt x="33812" y="62057"/>
                    <a:pt x="36336" y="62217"/>
                    <a:pt x="38878" y="62217"/>
                  </a:cubicBezTo>
                  <a:cubicBezTo>
                    <a:pt x="46146" y="62217"/>
                    <a:pt x="53560" y="60910"/>
                    <a:pt x="60084" y="58041"/>
                  </a:cubicBezTo>
                  <a:cubicBezTo>
                    <a:pt x="68923" y="54168"/>
                    <a:pt x="73061" y="44601"/>
                    <a:pt x="72763" y="35331"/>
                  </a:cubicBezTo>
                  <a:cubicBezTo>
                    <a:pt x="72631" y="30697"/>
                    <a:pt x="71141" y="26228"/>
                    <a:pt x="68062" y="22719"/>
                  </a:cubicBezTo>
                  <a:cubicBezTo>
                    <a:pt x="64984" y="19210"/>
                    <a:pt x="60746" y="18051"/>
                    <a:pt x="56310" y="17223"/>
                  </a:cubicBezTo>
                  <a:cubicBezTo>
                    <a:pt x="51841" y="16396"/>
                    <a:pt x="47306" y="15701"/>
                    <a:pt x="42870" y="14674"/>
                  </a:cubicBezTo>
                  <a:cubicBezTo>
                    <a:pt x="39129" y="13781"/>
                    <a:pt x="35852" y="12489"/>
                    <a:pt x="33502" y="9345"/>
                  </a:cubicBezTo>
                  <a:cubicBezTo>
                    <a:pt x="30886" y="5902"/>
                    <a:pt x="28668" y="2426"/>
                    <a:pt x="24431" y="804"/>
                  </a:cubicBezTo>
                  <a:cubicBezTo>
                    <a:pt x="22948" y="248"/>
                    <a:pt x="21392" y="1"/>
                    <a:pt x="198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9" name="Google Shape;339;p11"/>
            <p:cNvSpPr/>
            <p:nvPr/>
          </p:nvSpPr>
          <p:spPr>
            <a:xfrm>
              <a:off x="475225" y="314638"/>
              <a:ext cx="1359225" cy="703875"/>
            </a:xfrm>
            <a:custGeom>
              <a:avLst/>
              <a:gdLst/>
              <a:ahLst/>
              <a:cxnLst/>
              <a:rect l="l" t="t" r="r" b="b"/>
              <a:pathLst>
                <a:path w="54369" h="28155" extrusionOk="0">
                  <a:moveTo>
                    <a:pt x="48863" y="0"/>
                  </a:moveTo>
                  <a:cubicBezTo>
                    <a:pt x="37970" y="0"/>
                    <a:pt x="30232" y="10901"/>
                    <a:pt x="24079" y="18829"/>
                  </a:cubicBezTo>
                  <a:cubicBezTo>
                    <a:pt x="22523" y="20782"/>
                    <a:pt x="19974" y="24623"/>
                    <a:pt x="17160" y="24623"/>
                  </a:cubicBezTo>
                  <a:cubicBezTo>
                    <a:pt x="14843" y="24623"/>
                    <a:pt x="13783" y="21643"/>
                    <a:pt x="12790" y="20021"/>
                  </a:cubicBezTo>
                  <a:cubicBezTo>
                    <a:pt x="11125" y="17253"/>
                    <a:pt x="8419" y="15235"/>
                    <a:pt x="5516" y="15235"/>
                  </a:cubicBezTo>
                  <a:cubicBezTo>
                    <a:pt x="4148" y="15235"/>
                    <a:pt x="2737" y="15682"/>
                    <a:pt x="1369" y="16711"/>
                  </a:cubicBezTo>
                  <a:cubicBezTo>
                    <a:pt x="0" y="17724"/>
                    <a:pt x="850" y="19869"/>
                    <a:pt x="2159" y="19869"/>
                  </a:cubicBezTo>
                  <a:cubicBezTo>
                    <a:pt x="2433" y="19869"/>
                    <a:pt x="2727" y="19775"/>
                    <a:pt x="3024" y="19558"/>
                  </a:cubicBezTo>
                  <a:cubicBezTo>
                    <a:pt x="4021" y="18910"/>
                    <a:pt x="4879" y="18633"/>
                    <a:pt x="5641" y="18633"/>
                  </a:cubicBezTo>
                  <a:cubicBezTo>
                    <a:pt x="10108" y="18633"/>
                    <a:pt x="11224" y="28154"/>
                    <a:pt x="17036" y="28154"/>
                  </a:cubicBezTo>
                  <a:cubicBezTo>
                    <a:pt x="18992" y="28154"/>
                    <a:pt x="21480" y="27076"/>
                    <a:pt x="24807" y="24192"/>
                  </a:cubicBezTo>
                  <a:cubicBezTo>
                    <a:pt x="29077" y="20220"/>
                    <a:pt x="32322" y="15320"/>
                    <a:pt x="36559" y="11315"/>
                  </a:cubicBezTo>
                  <a:cubicBezTo>
                    <a:pt x="40432" y="7375"/>
                    <a:pt x="45431" y="4926"/>
                    <a:pt x="50959" y="4892"/>
                  </a:cubicBezTo>
                  <a:cubicBezTo>
                    <a:pt x="53475" y="4661"/>
                    <a:pt x="54369" y="920"/>
                    <a:pt x="51588" y="225"/>
                  </a:cubicBezTo>
                  <a:cubicBezTo>
                    <a:pt x="50658" y="73"/>
                    <a:pt x="49750" y="0"/>
                    <a:pt x="488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340" name="Google Shape;340;p11"/>
          <p:cNvGrpSpPr/>
          <p:nvPr/>
        </p:nvGrpSpPr>
        <p:grpSpPr>
          <a:xfrm>
            <a:off x="-1077971" y="4654933"/>
            <a:ext cx="3668727" cy="3300489"/>
            <a:chOff x="-810484" y="3491199"/>
            <a:chExt cx="2758369" cy="2475367"/>
          </a:xfrm>
        </p:grpSpPr>
        <p:sp>
          <p:nvSpPr>
            <p:cNvPr id="341" name="Google Shape;341;p11"/>
            <p:cNvSpPr/>
            <p:nvPr/>
          </p:nvSpPr>
          <p:spPr>
            <a:xfrm rot="1037159">
              <a:off x="-513390" y="3779567"/>
              <a:ext cx="2229545" cy="1898631"/>
            </a:xfrm>
            <a:custGeom>
              <a:avLst/>
              <a:gdLst/>
              <a:ahLst/>
              <a:cxnLst/>
              <a:rect l="l" t="t" r="r" b="b"/>
              <a:pathLst>
                <a:path w="73062" h="62218" extrusionOk="0">
                  <a:moveTo>
                    <a:pt x="19827" y="1"/>
                  </a:moveTo>
                  <a:cubicBezTo>
                    <a:pt x="17199" y="1"/>
                    <a:pt x="14548" y="697"/>
                    <a:pt x="12183" y="1797"/>
                  </a:cubicBezTo>
                  <a:cubicBezTo>
                    <a:pt x="8210" y="3651"/>
                    <a:pt x="4271" y="6895"/>
                    <a:pt x="2318" y="10900"/>
                  </a:cubicBezTo>
                  <a:cubicBezTo>
                    <a:pt x="0" y="15667"/>
                    <a:pt x="1358" y="20732"/>
                    <a:pt x="4502" y="24771"/>
                  </a:cubicBezTo>
                  <a:cubicBezTo>
                    <a:pt x="5793" y="26294"/>
                    <a:pt x="7217" y="27717"/>
                    <a:pt x="8773" y="28975"/>
                  </a:cubicBezTo>
                  <a:cubicBezTo>
                    <a:pt x="11421" y="31293"/>
                    <a:pt x="12679" y="34802"/>
                    <a:pt x="12116" y="38278"/>
                  </a:cubicBezTo>
                  <a:lnTo>
                    <a:pt x="12116" y="38311"/>
                  </a:lnTo>
                  <a:cubicBezTo>
                    <a:pt x="11521" y="41952"/>
                    <a:pt x="10825" y="45660"/>
                    <a:pt x="11620" y="49335"/>
                  </a:cubicBezTo>
                  <a:cubicBezTo>
                    <a:pt x="13441" y="58173"/>
                    <a:pt x="23670" y="60789"/>
                    <a:pt x="31350" y="61749"/>
                  </a:cubicBezTo>
                  <a:cubicBezTo>
                    <a:pt x="33812" y="62057"/>
                    <a:pt x="36336" y="62217"/>
                    <a:pt x="38878" y="62217"/>
                  </a:cubicBezTo>
                  <a:cubicBezTo>
                    <a:pt x="46146" y="62217"/>
                    <a:pt x="53560" y="60910"/>
                    <a:pt x="60084" y="58041"/>
                  </a:cubicBezTo>
                  <a:cubicBezTo>
                    <a:pt x="68923" y="54168"/>
                    <a:pt x="73061" y="44601"/>
                    <a:pt x="72763" y="35331"/>
                  </a:cubicBezTo>
                  <a:cubicBezTo>
                    <a:pt x="72631" y="30697"/>
                    <a:pt x="71141" y="26228"/>
                    <a:pt x="68062" y="22719"/>
                  </a:cubicBezTo>
                  <a:cubicBezTo>
                    <a:pt x="64984" y="19210"/>
                    <a:pt x="60746" y="18051"/>
                    <a:pt x="56310" y="17223"/>
                  </a:cubicBezTo>
                  <a:cubicBezTo>
                    <a:pt x="51841" y="16396"/>
                    <a:pt x="47306" y="15701"/>
                    <a:pt x="42870" y="14674"/>
                  </a:cubicBezTo>
                  <a:cubicBezTo>
                    <a:pt x="39129" y="13781"/>
                    <a:pt x="35852" y="12489"/>
                    <a:pt x="33502" y="9345"/>
                  </a:cubicBezTo>
                  <a:cubicBezTo>
                    <a:pt x="30886" y="5902"/>
                    <a:pt x="28668" y="2426"/>
                    <a:pt x="24431" y="804"/>
                  </a:cubicBezTo>
                  <a:cubicBezTo>
                    <a:pt x="22948" y="248"/>
                    <a:pt x="21392" y="1"/>
                    <a:pt x="198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2" name="Google Shape;342;p11"/>
            <p:cNvSpPr/>
            <p:nvPr/>
          </p:nvSpPr>
          <p:spPr>
            <a:xfrm rot="-10159632" flipH="1">
              <a:off x="-783958" y="3926888"/>
              <a:ext cx="1633074" cy="439000"/>
            </a:xfrm>
            <a:custGeom>
              <a:avLst/>
              <a:gdLst/>
              <a:ahLst/>
              <a:cxnLst/>
              <a:rect l="l" t="t" r="r" b="b"/>
              <a:pathLst>
                <a:path w="65323" h="17560" extrusionOk="0">
                  <a:moveTo>
                    <a:pt x="44310" y="1"/>
                  </a:moveTo>
                  <a:cubicBezTo>
                    <a:pt x="38850" y="1"/>
                    <a:pt x="33903" y="4927"/>
                    <a:pt x="28851" y="4927"/>
                  </a:cubicBezTo>
                  <a:cubicBezTo>
                    <a:pt x="28451" y="4927"/>
                    <a:pt x="28050" y="4896"/>
                    <a:pt x="27649" y="4829"/>
                  </a:cubicBezTo>
                  <a:cubicBezTo>
                    <a:pt x="27549" y="4796"/>
                    <a:pt x="27483" y="4796"/>
                    <a:pt x="27417" y="4763"/>
                  </a:cubicBezTo>
                  <a:cubicBezTo>
                    <a:pt x="25629" y="3935"/>
                    <a:pt x="24471" y="2082"/>
                    <a:pt x="22716" y="1188"/>
                  </a:cubicBezTo>
                  <a:lnTo>
                    <a:pt x="22617" y="1122"/>
                  </a:lnTo>
                  <a:cubicBezTo>
                    <a:pt x="21498" y="696"/>
                    <a:pt x="20414" y="504"/>
                    <a:pt x="19362" y="504"/>
                  </a:cubicBezTo>
                  <a:cubicBezTo>
                    <a:pt x="12074" y="504"/>
                    <a:pt x="6314" y="9693"/>
                    <a:pt x="934" y="13800"/>
                  </a:cubicBezTo>
                  <a:cubicBezTo>
                    <a:pt x="1" y="14627"/>
                    <a:pt x="785" y="15861"/>
                    <a:pt x="1783" y="15861"/>
                  </a:cubicBezTo>
                  <a:cubicBezTo>
                    <a:pt x="2024" y="15861"/>
                    <a:pt x="2278" y="15789"/>
                    <a:pt x="2523" y="15621"/>
                  </a:cubicBezTo>
                  <a:cubicBezTo>
                    <a:pt x="5436" y="13536"/>
                    <a:pt x="8614" y="11814"/>
                    <a:pt x="11560" y="9729"/>
                  </a:cubicBezTo>
                  <a:cubicBezTo>
                    <a:pt x="13579" y="8338"/>
                    <a:pt x="16294" y="5491"/>
                    <a:pt x="19009" y="5491"/>
                  </a:cubicBezTo>
                  <a:cubicBezTo>
                    <a:pt x="20167" y="5491"/>
                    <a:pt x="20829" y="6253"/>
                    <a:pt x="21558" y="7014"/>
                  </a:cubicBezTo>
                  <a:cubicBezTo>
                    <a:pt x="21591" y="7047"/>
                    <a:pt x="21591" y="7047"/>
                    <a:pt x="21624" y="7080"/>
                  </a:cubicBezTo>
                  <a:cubicBezTo>
                    <a:pt x="23800" y="9982"/>
                    <a:pt x="26517" y="11014"/>
                    <a:pt x="29404" y="11014"/>
                  </a:cubicBezTo>
                  <a:cubicBezTo>
                    <a:pt x="33367" y="11014"/>
                    <a:pt x="37649" y="9069"/>
                    <a:pt x="41288" y="7345"/>
                  </a:cubicBezTo>
                  <a:cubicBezTo>
                    <a:pt x="42170" y="6927"/>
                    <a:pt x="42962" y="6749"/>
                    <a:pt x="43689" y="6749"/>
                  </a:cubicBezTo>
                  <a:cubicBezTo>
                    <a:pt x="47736" y="6749"/>
                    <a:pt x="49785" y="12267"/>
                    <a:pt x="54331" y="12576"/>
                  </a:cubicBezTo>
                  <a:cubicBezTo>
                    <a:pt x="57244" y="12708"/>
                    <a:pt x="59495" y="14463"/>
                    <a:pt x="61117" y="16780"/>
                  </a:cubicBezTo>
                  <a:cubicBezTo>
                    <a:pt x="61513" y="17331"/>
                    <a:pt x="62014" y="17559"/>
                    <a:pt x="62512" y="17559"/>
                  </a:cubicBezTo>
                  <a:cubicBezTo>
                    <a:pt x="63930" y="17559"/>
                    <a:pt x="65323" y="15708"/>
                    <a:pt x="64196" y="14165"/>
                  </a:cubicBezTo>
                  <a:cubicBezTo>
                    <a:pt x="59727" y="7345"/>
                    <a:pt x="58866" y="9464"/>
                    <a:pt x="53768" y="5889"/>
                  </a:cubicBezTo>
                  <a:cubicBezTo>
                    <a:pt x="53702" y="5822"/>
                    <a:pt x="53635" y="5789"/>
                    <a:pt x="53569" y="5690"/>
                  </a:cubicBezTo>
                  <a:cubicBezTo>
                    <a:pt x="50275" y="1400"/>
                    <a:pt x="47220" y="1"/>
                    <a:pt x="4431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343" name="Google Shape;343;p11"/>
          <p:cNvGrpSpPr/>
          <p:nvPr/>
        </p:nvGrpSpPr>
        <p:grpSpPr>
          <a:xfrm rot="-3519405">
            <a:off x="721593" y="5883348"/>
            <a:ext cx="685405" cy="677118"/>
            <a:chOff x="1591470" y="2727621"/>
            <a:chExt cx="1134461" cy="1123524"/>
          </a:xfrm>
        </p:grpSpPr>
        <p:sp>
          <p:nvSpPr>
            <p:cNvPr id="344" name="Google Shape;344;p11"/>
            <p:cNvSpPr/>
            <p:nvPr/>
          </p:nvSpPr>
          <p:spPr>
            <a:xfrm>
              <a:off x="1697701" y="3248283"/>
              <a:ext cx="584469" cy="602862"/>
            </a:xfrm>
            <a:custGeom>
              <a:avLst/>
              <a:gdLst/>
              <a:ahLst/>
              <a:cxnLst/>
              <a:rect l="l" t="t" r="r" b="b"/>
              <a:pathLst>
                <a:path w="20560" h="21207" extrusionOk="0">
                  <a:moveTo>
                    <a:pt x="13509" y="1"/>
                  </a:moveTo>
                  <a:cubicBezTo>
                    <a:pt x="9536" y="1"/>
                    <a:pt x="5332" y="1822"/>
                    <a:pt x="3015" y="5099"/>
                  </a:cubicBezTo>
                  <a:cubicBezTo>
                    <a:pt x="1" y="9449"/>
                    <a:pt x="399" y="18728"/>
                    <a:pt x="6701" y="18728"/>
                  </a:cubicBezTo>
                  <a:cubicBezTo>
                    <a:pt x="7113" y="18728"/>
                    <a:pt x="7550" y="18689"/>
                    <a:pt x="8013" y="18606"/>
                  </a:cubicBezTo>
                  <a:cubicBezTo>
                    <a:pt x="10600" y="18763"/>
                    <a:pt x="12466" y="21206"/>
                    <a:pt x="15042" y="21206"/>
                  </a:cubicBezTo>
                  <a:cubicBezTo>
                    <a:pt x="15169" y="21206"/>
                    <a:pt x="15298" y="21200"/>
                    <a:pt x="15429" y="21188"/>
                  </a:cubicBezTo>
                  <a:cubicBezTo>
                    <a:pt x="18243" y="20923"/>
                    <a:pt x="19401" y="17877"/>
                    <a:pt x="19732" y="15461"/>
                  </a:cubicBezTo>
                  <a:cubicBezTo>
                    <a:pt x="20262" y="10263"/>
                    <a:pt x="20560" y="299"/>
                    <a:pt x="1350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5" name="Google Shape;345;p11"/>
            <p:cNvSpPr/>
            <p:nvPr/>
          </p:nvSpPr>
          <p:spPr>
            <a:xfrm>
              <a:off x="2326610" y="3538917"/>
              <a:ext cx="399321" cy="192397"/>
            </a:xfrm>
            <a:custGeom>
              <a:avLst/>
              <a:gdLst/>
              <a:ahLst/>
              <a:cxnLst/>
              <a:rect l="l" t="t" r="r" b="b"/>
              <a:pathLst>
                <a:path w="14047" h="6768" extrusionOk="0">
                  <a:moveTo>
                    <a:pt x="10086" y="0"/>
                  </a:moveTo>
                  <a:cubicBezTo>
                    <a:pt x="10031" y="0"/>
                    <a:pt x="9977" y="2"/>
                    <a:pt x="9923" y="6"/>
                  </a:cubicBezTo>
                  <a:cubicBezTo>
                    <a:pt x="9829" y="4"/>
                    <a:pt x="9734" y="2"/>
                    <a:pt x="9637" y="2"/>
                  </a:cubicBezTo>
                  <a:cubicBezTo>
                    <a:pt x="6020" y="2"/>
                    <a:pt x="0" y="1811"/>
                    <a:pt x="323" y="6164"/>
                  </a:cubicBezTo>
                  <a:cubicBezTo>
                    <a:pt x="731" y="6598"/>
                    <a:pt x="1197" y="6767"/>
                    <a:pt x="1691" y="6767"/>
                  </a:cubicBezTo>
                  <a:cubicBezTo>
                    <a:pt x="3117" y="6767"/>
                    <a:pt x="4779" y="5356"/>
                    <a:pt x="5984" y="4839"/>
                  </a:cubicBezTo>
                  <a:cubicBezTo>
                    <a:pt x="7738" y="3979"/>
                    <a:pt x="9691" y="3681"/>
                    <a:pt x="11446" y="2886"/>
                  </a:cubicBezTo>
                  <a:cubicBezTo>
                    <a:pt x="14046" y="2019"/>
                    <a:pt x="11851" y="0"/>
                    <a:pt x="1008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6" name="Google Shape;346;p11"/>
            <p:cNvSpPr/>
            <p:nvPr/>
          </p:nvSpPr>
          <p:spPr>
            <a:xfrm>
              <a:off x="1591470" y="2920609"/>
              <a:ext cx="156181" cy="366118"/>
            </a:xfrm>
            <a:custGeom>
              <a:avLst/>
              <a:gdLst/>
              <a:ahLst/>
              <a:cxnLst/>
              <a:rect l="l" t="t" r="r" b="b"/>
              <a:pathLst>
                <a:path w="5494" h="12879" extrusionOk="0">
                  <a:moveTo>
                    <a:pt x="1740" y="1"/>
                  </a:moveTo>
                  <a:cubicBezTo>
                    <a:pt x="1590" y="1"/>
                    <a:pt x="1440" y="56"/>
                    <a:pt x="1289" y="173"/>
                  </a:cubicBezTo>
                  <a:cubicBezTo>
                    <a:pt x="0" y="1677"/>
                    <a:pt x="2481" y="12879"/>
                    <a:pt x="4347" y="12879"/>
                  </a:cubicBezTo>
                  <a:cubicBezTo>
                    <a:pt x="4781" y="12879"/>
                    <a:pt x="5181" y="12273"/>
                    <a:pt x="5494" y="10800"/>
                  </a:cubicBezTo>
                  <a:cubicBezTo>
                    <a:pt x="5494" y="9385"/>
                    <a:pt x="3694" y="1"/>
                    <a:pt x="17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7" name="Google Shape;347;p11"/>
            <p:cNvSpPr/>
            <p:nvPr/>
          </p:nvSpPr>
          <p:spPr>
            <a:xfrm>
              <a:off x="1824796" y="2787459"/>
              <a:ext cx="127924" cy="428488"/>
            </a:xfrm>
            <a:custGeom>
              <a:avLst/>
              <a:gdLst/>
              <a:ahLst/>
              <a:cxnLst/>
              <a:rect l="l" t="t" r="r" b="b"/>
              <a:pathLst>
                <a:path w="4500" h="15073" extrusionOk="0">
                  <a:moveTo>
                    <a:pt x="2493" y="1"/>
                  </a:moveTo>
                  <a:cubicBezTo>
                    <a:pt x="2078" y="1"/>
                    <a:pt x="1662" y="234"/>
                    <a:pt x="1490" y="719"/>
                  </a:cubicBezTo>
                  <a:cubicBezTo>
                    <a:pt x="166" y="4327"/>
                    <a:pt x="0" y="10981"/>
                    <a:pt x="728" y="14027"/>
                  </a:cubicBezTo>
                  <a:cubicBezTo>
                    <a:pt x="762" y="14159"/>
                    <a:pt x="828" y="14292"/>
                    <a:pt x="894" y="14424"/>
                  </a:cubicBezTo>
                  <a:cubicBezTo>
                    <a:pt x="1230" y="14872"/>
                    <a:pt x="1541" y="15073"/>
                    <a:pt x="1825" y="15073"/>
                  </a:cubicBezTo>
                  <a:cubicBezTo>
                    <a:pt x="3830" y="15073"/>
                    <a:pt x="4499" y="5028"/>
                    <a:pt x="3542" y="852"/>
                  </a:cubicBezTo>
                  <a:cubicBezTo>
                    <a:pt x="3420" y="293"/>
                    <a:pt x="2957" y="1"/>
                    <a:pt x="249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8" name="Google Shape;348;p11"/>
            <p:cNvSpPr/>
            <p:nvPr/>
          </p:nvSpPr>
          <p:spPr>
            <a:xfrm>
              <a:off x="2213444" y="2868901"/>
              <a:ext cx="294168" cy="420073"/>
            </a:xfrm>
            <a:custGeom>
              <a:avLst/>
              <a:gdLst/>
              <a:ahLst/>
              <a:cxnLst/>
              <a:rect l="l" t="t" r="r" b="b"/>
              <a:pathLst>
                <a:path w="10348" h="14777" extrusionOk="0">
                  <a:moveTo>
                    <a:pt x="9131" y="0"/>
                  </a:moveTo>
                  <a:cubicBezTo>
                    <a:pt x="8968" y="0"/>
                    <a:pt x="8783" y="33"/>
                    <a:pt x="8574" y="105"/>
                  </a:cubicBezTo>
                  <a:cubicBezTo>
                    <a:pt x="6985" y="1032"/>
                    <a:pt x="6356" y="3085"/>
                    <a:pt x="5231" y="4475"/>
                  </a:cubicBezTo>
                  <a:cubicBezTo>
                    <a:pt x="3344" y="7223"/>
                    <a:pt x="1026" y="10003"/>
                    <a:pt x="100" y="13248"/>
                  </a:cubicBezTo>
                  <a:cubicBezTo>
                    <a:pt x="0" y="13512"/>
                    <a:pt x="33" y="13777"/>
                    <a:pt x="166" y="14042"/>
                  </a:cubicBezTo>
                  <a:cubicBezTo>
                    <a:pt x="455" y="14552"/>
                    <a:pt x="819" y="14777"/>
                    <a:pt x="1235" y="14777"/>
                  </a:cubicBezTo>
                  <a:cubicBezTo>
                    <a:pt x="4064" y="14777"/>
                    <a:pt x="9304" y="4419"/>
                    <a:pt x="9766" y="2687"/>
                  </a:cubicBezTo>
                  <a:cubicBezTo>
                    <a:pt x="10348" y="1727"/>
                    <a:pt x="10316" y="0"/>
                    <a:pt x="913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9" name="Google Shape;349;p11"/>
            <p:cNvSpPr/>
            <p:nvPr/>
          </p:nvSpPr>
          <p:spPr>
            <a:xfrm>
              <a:off x="1997004" y="2727621"/>
              <a:ext cx="251185" cy="476900"/>
            </a:xfrm>
            <a:custGeom>
              <a:avLst/>
              <a:gdLst/>
              <a:ahLst/>
              <a:cxnLst/>
              <a:rect l="l" t="t" r="r" b="b"/>
              <a:pathLst>
                <a:path w="8836" h="16776" extrusionOk="0">
                  <a:moveTo>
                    <a:pt x="7365" y="1"/>
                  </a:moveTo>
                  <a:cubicBezTo>
                    <a:pt x="6885" y="1"/>
                    <a:pt x="6375" y="338"/>
                    <a:pt x="6058" y="1136"/>
                  </a:cubicBezTo>
                  <a:cubicBezTo>
                    <a:pt x="4999" y="3883"/>
                    <a:pt x="0" y="14775"/>
                    <a:pt x="2284" y="16761"/>
                  </a:cubicBezTo>
                  <a:cubicBezTo>
                    <a:pt x="2344" y="16771"/>
                    <a:pt x="2404" y="16775"/>
                    <a:pt x="2463" y="16775"/>
                  </a:cubicBezTo>
                  <a:cubicBezTo>
                    <a:pt x="5475" y="16775"/>
                    <a:pt x="8281" y="4661"/>
                    <a:pt x="8508" y="2129"/>
                  </a:cubicBezTo>
                  <a:cubicBezTo>
                    <a:pt x="8835" y="882"/>
                    <a:pt x="8139" y="1"/>
                    <a:pt x="73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350" name="Google Shape;350;p11"/>
          <p:cNvGrpSpPr/>
          <p:nvPr/>
        </p:nvGrpSpPr>
        <p:grpSpPr>
          <a:xfrm>
            <a:off x="4032380" y="-1246839"/>
            <a:ext cx="3622195" cy="2881748"/>
            <a:chOff x="3031785" y="-935130"/>
            <a:chExt cx="2723384" cy="2161311"/>
          </a:xfrm>
        </p:grpSpPr>
        <p:sp>
          <p:nvSpPr>
            <p:cNvPr id="351" name="Google Shape;351;p11"/>
            <p:cNvSpPr/>
            <p:nvPr/>
          </p:nvSpPr>
          <p:spPr>
            <a:xfrm rot="-4518973">
              <a:off x="3857950" y="-632248"/>
              <a:ext cx="1826664" cy="1555547"/>
            </a:xfrm>
            <a:custGeom>
              <a:avLst/>
              <a:gdLst/>
              <a:ahLst/>
              <a:cxnLst/>
              <a:rect l="l" t="t" r="r" b="b"/>
              <a:pathLst>
                <a:path w="73062" h="62218" extrusionOk="0">
                  <a:moveTo>
                    <a:pt x="19827" y="1"/>
                  </a:moveTo>
                  <a:cubicBezTo>
                    <a:pt x="17199" y="1"/>
                    <a:pt x="14548" y="697"/>
                    <a:pt x="12183" y="1797"/>
                  </a:cubicBezTo>
                  <a:cubicBezTo>
                    <a:pt x="8210" y="3651"/>
                    <a:pt x="4271" y="6895"/>
                    <a:pt x="2318" y="10900"/>
                  </a:cubicBezTo>
                  <a:cubicBezTo>
                    <a:pt x="0" y="15667"/>
                    <a:pt x="1358" y="20732"/>
                    <a:pt x="4502" y="24771"/>
                  </a:cubicBezTo>
                  <a:cubicBezTo>
                    <a:pt x="5793" y="26294"/>
                    <a:pt x="7217" y="27717"/>
                    <a:pt x="8773" y="28975"/>
                  </a:cubicBezTo>
                  <a:cubicBezTo>
                    <a:pt x="11421" y="31293"/>
                    <a:pt x="12679" y="34802"/>
                    <a:pt x="12116" y="38278"/>
                  </a:cubicBezTo>
                  <a:lnTo>
                    <a:pt x="12116" y="38311"/>
                  </a:lnTo>
                  <a:cubicBezTo>
                    <a:pt x="11521" y="41952"/>
                    <a:pt x="10825" y="45660"/>
                    <a:pt x="11620" y="49335"/>
                  </a:cubicBezTo>
                  <a:cubicBezTo>
                    <a:pt x="13441" y="58173"/>
                    <a:pt x="23670" y="60789"/>
                    <a:pt x="31350" y="61749"/>
                  </a:cubicBezTo>
                  <a:cubicBezTo>
                    <a:pt x="33812" y="62057"/>
                    <a:pt x="36336" y="62217"/>
                    <a:pt x="38878" y="62217"/>
                  </a:cubicBezTo>
                  <a:cubicBezTo>
                    <a:pt x="46146" y="62217"/>
                    <a:pt x="53560" y="60910"/>
                    <a:pt x="60084" y="58041"/>
                  </a:cubicBezTo>
                  <a:cubicBezTo>
                    <a:pt x="68923" y="54168"/>
                    <a:pt x="73061" y="44601"/>
                    <a:pt x="72763" y="35331"/>
                  </a:cubicBezTo>
                  <a:cubicBezTo>
                    <a:pt x="72631" y="30697"/>
                    <a:pt x="71141" y="26228"/>
                    <a:pt x="68062" y="22719"/>
                  </a:cubicBezTo>
                  <a:cubicBezTo>
                    <a:pt x="64984" y="19210"/>
                    <a:pt x="60746" y="18051"/>
                    <a:pt x="56310" y="17223"/>
                  </a:cubicBezTo>
                  <a:cubicBezTo>
                    <a:pt x="51841" y="16396"/>
                    <a:pt x="47306" y="15701"/>
                    <a:pt x="42870" y="14674"/>
                  </a:cubicBezTo>
                  <a:cubicBezTo>
                    <a:pt x="39129" y="13781"/>
                    <a:pt x="35852" y="12489"/>
                    <a:pt x="33502" y="9345"/>
                  </a:cubicBezTo>
                  <a:cubicBezTo>
                    <a:pt x="30886" y="5902"/>
                    <a:pt x="28668" y="2426"/>
                    <a:pt x="24431" y="804"/>
                  </a:cubicBezTo>
                  <a:cubicBezTo>
                    <a:pt x="22948" y="248"/>
                    <a:pt x="21392" y="1"/>
                    <a:pt x="198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2" name="Google Shape;352;p11"/>
            <p:cNvSpPr/>
            <p:nvPr/>
          </p:nvSpPr>
          <p:spPr>
            <a:xfrm>
              <a:off x="3031785" y="-133875"/>
              <a:ext cx="1789550" cy="816050"/>
            </a:xfrm>
            <a:custGeom>
              <a:avLst/>
              <a:gdLst/>
              <a:ahLst/>
              <a:cxnLst/>
              <a:rect l="l" t="t" r="r" b="b"/>
              <a:pathLst>
                <a:path w="71582" h="32642" extrusionOk="0">
                  <a:moveTo>
                    <a:pt x="2623" y="0"/>
                  </a:moveTo>
                  <a:cubicBezTo>
                    <a:pt x="-1218" y="767"/>
                    <a:pt x="-449" y="9732"/>
                    <a:pt x="2910" y="11748"/>
                  </a:cubicBezTo>
                  <a:cubicBezTo>
                    <a:pt x="13475" y="18089"/>
                    <a:pt x="39656" y="20500"/>
                    <a:pt x="34143" y="31520"/>
                  </a:cubicBezTo>
                  <a:cubicBezTo>
                    <a:pt x="33245" y="33316"/>
                    <a:pt x="29546" y="32653"/>
                    <a:pt x="28126" y="31233"/>
                  </a:cubicBezTo>
                  <a:cubicBezTo>
                    <a:pt x="26373" y="29479"/>
                    <a:pt x="27756" y="24783"/>
                    <a:pt x="30131" y="24070"/>
                  </a:cubicBezTo>
                  <a:cubicBezTo>
                    <a:pt x="42299" y="20419"/>
                    <a:pt x="58320" y="31717"/>
                    <a:pt x="68242" y="23783"/>
                  </a:cubicBezTo>
                  <a:cubicBezTo>
                    <a:pt x="72584" y="20310"/>
                    <a:pt x="72161" y="12138"/>
                    <a:pt x="69675" y="7164"/>
                  </a:cubicBezTo>
                  <a:cubicBezTo>
                    <a:pt x="68165" y="4143"/>
                    <a:pt x="63995" y="3362"/>
                    <a:pt x="60792" y="2292"/>
                  </a:cubicBezTo>
                </a:path>
              </a:pathLst>
            </a:custGeom>
            <a:noFill/>
            <a:ln w="9525" cap="flat" cmpd="sng">
              <a:solidFill>
                <a:schemeClr val="dk1"/>
              </a:solidFill>
              <a:prstDash val="solid"/>
              <a:round/>
              <a:headEnd type="none" w="med" len="med"/>
              <a:tailEnd type="none" w="med" len="med"/>
            </a:ln>
          </p:spPr>
        </p:sp>
      </p:grpSp>
      <p:grpSp>
        <p:nvGrpSpPr>
          <p:cNvPr id="353" name="Google Shape;353;p11"/>
          <p:cNvGrpSpPr/>
          <p:nvPr/>
        </p:nvGrpSpPr>
        <p:grpSpPr>
          <a:xfrm flipH="1">
            <a:off x="10906025" y="3356336"/>
            <a:ext cx="656209" cy="651495"/>
            <a:chOff x="1591470" y="2727621"/>
            <a:chExt cx="1134461" cy="1123524"/>
          </a:xfrm>
        </p:grpSpPr>
        <p:sp>
          <p:nvSpPr>
            <p:cNvPr id="354" name="Google Shape;354;p11"/>
            <p:cNvSpPr/>
            <p:nvPr/>
          </p:nvSpPr>
          <p:spPr>
            <a:xfrm>
              <a:off x="1697701" y="3248283"/>
              <a:ext cx="584469" cy="602862"/>
            </a:xfrm>
            <a:custGeom>
              <a:avLst/>
              <a:gdLst/>
              <a:ahLst/>
              <a:cxnLst/>
              <a:rect l="l" t="t" r="r" b="b"/>
              <a:pathLst>
                <a:path w="20560" h="21207" extrusionOk="0">
                  <a:moveTo>
                    <a:pt x="13509" y="1"/>
                  </a:moveTo>
                  <a:cubicBezTo>
                    <a:pt x="9536" y="1"/>
                    <a:pt x="5332" y="1822"/>
                    <a:pt x="3015" y="5099"/>
                  </a:cubicBezTo>
                  <a:cubicBezTo>
                    <a:pt x="1" y="9449"/>
                    <a:pt x="399" y="18728"/>
                    <a:pt x="6701" y="18728"/>
                  </a:cubicBezTo>
                  <a:cubicBezTo>
                    <a:pt x="7113" y="18728"/>
                    <a:pt x="7550" y="18689"/>
                    <a:pt x="8013" y="18606"/>
                  </a:cubicBezTo>
                  <a:cubicBezTo>
                    <a:pt x="10600" y="18763"/>
                    <a:pt x="12466" y="21206"/>
                    <a:pt x="15042" y="21206"/>
                  </a:cubicBezTo>
                  <a:cubicBezTo>
                    <a:pt x="15169" y="21206"/>
                    <a:pt x="15298" y="21200"/>
                    <a:pt x="15429" y="21188"/>
                  </a:cubicBezTo>
                  <a:cubicBezTo>
                    <a:pt x="18243" y="20923"/>
                    <a:pt x="19401" y="17877"/>
                    <a:pt x="19732" y="15461"/>
                  </a:cubicBezTo>
                  <a:cubicBezTo>
                    <a:pt x="20262" y="10263"/>
                    <a:pt x="20560" y="299"/>
                    <a:pt x="1350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5" name="Google Shape;355;p11"/>
            <p:cNvSpPr/>
            <p:nvPr/>
          </p:nvSpPr>
          <p:spPr>
            <a:xfrm>
              <a:off x="2326610" y="3538917"/>
              <a:ext cx="399321" cy="192397"/>
            </a:xfrm>
            <a:custGeom>
              <a:avLst/>
              <a:gdLst/>
              <a:ahLst/>
              <a:cxnLst/>
              <a:rect l="l" t="t" r="r" b="b"/>
              <a:pathLst>
                <a:path w="14047" h="6768" extrusionOk="0">
                  <a:moveTo>
                    <a:pt x="10086" y="0"/>
                  </a:moveTo>
                  <a:cubicBezTo>
                    <a:pt x="10031" y="0"/>
                    <a:pt x="9977" y="2"/>
                    <a:pt x="9923" y="6"/>
                  </a:cubicBezTo>
                  <a:cubicBezTo>
                    <a:pt x="9829" y="4"/>
                    <a:pt x="9734" y="2"/>
                    <a:pt x="9637" y="2"/>
                  </a:cubicBezTo>
                  <a:cubicBezTo>
                    <a:pt x="6020" y="2"/>
                    <a:pt x="0" y="1811"/>
                    <a:pt x="323" y="6164"/>
                  </a:cubicBezTo>
                  <a:cubicBezTo>
                    <a:pt x="731" y="6598"/>
                    <a:pt x="1197" y="6767"/>
                    <a:pt x="1691" y="6767"/>
                  </a:cubicBezTo>
                  <a:cubicBezTo>
                    <a:pt x="3117" y="6767"/>
                    <a:pt x="4779" y="5356"/>
                    <a:pt x="5984" y="4839"/>
                  </a:cubicBezTo>
                  <a:cubicBezTo>
                    <a:pt x="7738" y="3979"/>
                    <a:pt x="9691" y="3681"/>
                    <a:pt x="11446" y="2886"/>
                  </a:cubicBezTo>
                  <a:cubicBezTo>
                    <a:pt x="14046" y="2019"/>
                    <a:pt x="11851" y="0"/>
                    <a:pt x="1008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6" name="Google Shape;356;p11"/>
            <p:cNvSpPr/>
            <p:nvPr/>
          </p:nvSpPr>
          <p:spPr>
            <a:xfrm>
              <a:off x="1591470" y="2920609"/>
              <a:ext cx="156181" cy="366118"/>
            </a:xfrm>
            <a:custGeom>
              <a:avLst/>
              <a:gdLst/>
              <a:ahLst/>
              <a:cxnLst/>
              <a:rect l="l" t="t" r="r" b="b"/>
              <a:pathLst>
                <a:path w="5494" h="12879" extrusionOk="0">
                  <a:moveTo>
                    <a:pt x="1740" y="1"/>
                  </a:moveTo>
                  <a:cubicBezTo>
                    <a:pt x="1590" y="1"/>
                    <a:pt x="1440" y="56"/>
                    <a:pt x="1289" y="173"/>
                  </a:cubicBezTo>
                  <a:cubicBezTo>
                    <a:pt x="0" y="1677"/>
                    <a:pt x="2481" y="12879"/>
                    <a:pt x="4347" y="12879"/>
                  </a:cubicBezTo>
                  <a:cubicBezTo>
                    <a:pt x="4781" y="12879"/>
                    <a:pt x="5181" y="12273"/>
                    <a:pt x="5494" y="10800"/>
                  </a:cubicBezTo>
                  <a:cubicBezTo>
                    <a:pt x="5494" y="9385"/>
                    <a:pt x="3694" y="1"/>
                    <a:pt x="17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7" name="Google Shape;357;p11"/>
            <p:cNvSpPr/>
            <p:nvPr/>
          </p:nvSpPr>
          <p:spPr>
            <a:xfrm>
              <a:off x="1824796" y="2787459"/>
              <a:ext cx="127924" cy="428488"/>
            </a:xfrm>
            <a:custGeom>
              <a:avLst/>
              <a:gdLst/>
              <a:ahLst/>
              <a:cxnLst/>
              <a:rect l="l" t="t" r="r" b="b"/>
              <a:pathLst>
                <a:path w="4500" h="15073" extrusionOk="0">
                  <a:moveTo>
                    <a:pt x="2493" y="1"/>
                  </a:moveTo>
                  <a:cubicBezTo>
                    <a:pt x="2078" y="1"/>
                    <a:pt x="1662" y="234"/>
                    <a:pt x="1490" y="719"/>
                  </a:cubicBezTo>
                  <a:cubicBezTo>
                    <a:pt x="166" y="4327"/>
                    <a:pt x="0" y="10981"/>
                    <a:pt x="728" y="14027"/>
                  </a:cubicBezTo>
                  <a:cubicBezTo>
                    <a:pt x="762" y="14159"/>
                    <a:pt x="828" y="14292"/>
                    <a:pt x="894" y="14424"/>
                  </a:cubicBezTo>
                  <a:cubicBezTo>
                    <a:pt x="1230" y="14872"/>
                    <a:pt x="1541" y="15073"/>
                    <a:pt x="1825" y="15073"/>
                  </a:cubicBezTo>
                  <a:cubicBezTo>
                    <a:pt x="3830" y="15073"/>
                    <a:pt x="4499" y="5028"/>
                    <a:pt x="3542" y="852"/>
                  </a:cubicBezTo>
                  <a:cubicBezTo>
                    <a:pt x="3420" y="293"/>
                    <a:pt x="2957" y="1"/>
                    <a:pt x="249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8" name="Google Shape;358;p11"/>
            <p:cNvSpPr/>
            <p:nvPr/>
          </p:nvSpPr>
          <p:spPr>
            <a:xfrm>
              <a:off x="2213444" y="2868901"/>
              <a:ext cx="294168" cy="420073"/>
            </a:xfrm>
            <a:custGeom>
              <a:avLst/>
              <a:gdLst/>
              <a:ahLst/>
              <a:cxnLst/>
              <a:rect l="l" t="t" r="r" b="b"/>
              <a:pathLst>
                <a:path w="10348" h="14777" extrusionOk="0">
                  <a:moveTo>
                    <a:pt x="9131" y="0"/>
                  </a:moveTo>
                  <a:cubicBezTo>
                    <a:pt x="8968" y="0"/>
                    <a:pt x="8783" y="33"/>
                    <a:pt x="8574" y="105"/>
                  </a:cubicBezTo>
                  <a:cubicBezTo>
                    <a:pt x="6985" y="1032"/>
                    <a:pt x="6356" y="3085"/>
                    <a:pt x="5231" y="4475"/>
                  </a:cubicBezTo>
                  <a:cubicBezTo>
                    <a:pt x="3344" y="7223"/>
                    <a:pt x="1026" y="10003"/>
                    <a:pt x="100" y="13248"/>
                  </a:cubicBezTo>
                  <a:cubicBezTo>
                    <a:pt x="0" y="13512"/>
                    <a:pt x="33" y="13777"/>
                    <a:pt x="166" y="14042"/>
                  </a:cubicBezTo>
                  <a:cubicBezTo>
                    <a:pt x="455" y="14552"/>
                    <a:pt x="819" y="14777"/>
                    <a:pt x="1235" y="14777"/>
                  </a:cubicBezTo>
                  <a:cubicBezTo>
                    <a:pt x="4064" y="14777"/>
                    <a:pt x="9304" y="4419"/>
                    <a:pt x="9766" y="2687"/>
                  </a:cubicBezTo>
                  <a:cubicBezTo>
                    <a:pt x="10348" y="1727"/>
                    <a:pt x="10316" y="0"/>
                    <a:pt x="913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9" name="Google Shape;359;p11"/>
            <p:cNvSpPr/>
            <p:nvPr/>
          </p:nvSpPr>
          <p:spPr>
            <a:xfrm>
              <a:off x="1997004" y="2727621"/>
              <a:ext cx="251185" cy="476900"/>
            </a:xfrm>
            <a:custGeom>
              <a:avLst/>
              <a:gdLst/>
              <a:ahLst/>
              <a:cxnLst/>
              <a:rect l="l" t="t" r="r" b="b"/>
              <a:pathLst>
                <a:path w="8836" h="16776" extrusionOk="0">
                  <a:moveTo>
                    <a:pt x="7365" y="1"/>
                  </a:moveTo>
                  <a:cubicBezTo>
                    <a:pt x="6885" y="1"/>
                    <a:pt x="6375" y="338"/>
                    <a:pt x="6058" y="1136"/>
                  </a:cubicBezTo>
                  <a:cubicBezTo>
                    <a:pt x="4999" y="3883"/>
                    <a:pt x="0" y="14775"/>
                    <a:pt x="2284" y="16761"/>
                  </a:cubicBezTo>
                  <a:cubicBezTo>
                    <a:pt x="2344" y="16771"/>
                    <a:pt x="2404" y="16775"/>
                    <a:pt x="2463" y="16775"/>
                  </a:cubicBezTo>
                  <a:cubicBezTo>
                    <a:pt x="5475" y="16775"/>
                    <a:pt x="8281" y="4661"/>
                    <a:pt x="8508" y="2129"/>
                  </a:cubicBezTo>
                  <a:cubicBezTo>
                    <a:pt x="8835" y="882"/>
                    <a:pt x="8139" y="1"/>
                    <a:pt x="73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360" name="Google Shape;360;p11"/>
          <p:cNvGrpSpPr/>
          <p:nvPr/>
        </p:nvGrpSpPr>
        <p:grpSpPr>
          <a:xfrm>
            <a:off x="9975004" y="3842462"/>
            <a:ext cx="3652137" cy="3992777"/>
            <a:chOff x="7499807" y="2881846"/>
            <a:chExt cx="2745896" cy="2994583"/>
          </a:xfrm>
        </p:grpSpPr>
        <p:sp>
          <p:nvSpPr>
            <p:cNvPr id="361" name="Google Shape;361;p11"/>
            <p:cNvSpPr/>
            <p:nvPr/>
          </p:nvSpPr>
          <p:spPr>
            <a:xfrm rot="7190598">
              <a:off x="7653259" y="3495923"/>
              <a:ext cx="2438992" cy="1766428"/>
            </a:xfrm>
            <a:custGeom>
              <a:avLst/>
              <a:gdLst/>
              <a:ahLst/>
              <a:cxnLst/>
              <a:rect l="l" t="t" r="r" b="b"/>
              <a:pathLst>
                <a:path w="79005" h="57219" extrusionOk="0">
                  <a:moveTo>
                    <a:pt x="40669" y="1"/>
                  </a:moveTo>
                  <a:cubicBezTo>
                    <a:pt x="39004" y="1"/>
                    <a:pt x="37339" y="81"/>
                    <a:pt x="35687" y="211"/>
                  </a:cubicBezTo>
                  <a:cubicBezTo>
                    <a:pt x="26451" y="939"/>
                    <a:pt x="17513" y="3554"/>
                    <a:pt x="11058" y="10572"/>
                  </a:cubicBezTo>
                  <a:cubicBezTo>
                    <a:pt x="4801" y="17392"/>
                    <a:pt x="1358" y="26264"/>
                    <a:pt x="498" y="35434"/>
                  </a:cubicBezTo>
                  <a:cubicBezTo>
                    <a:pt x="1" y="40565"/>
                    <a:pt x="365" y="46325"/>
                    <a:pt x="3543" y="50595"/>
                  </a:cubicBezTo>
                  <a:lnTo>
                    <a:pt x="3642" y="50728"/>
                  </a:lnTo>
                  <a:cubicBezTo>
                    <a:pt x="5099" y="53641"/>
                    <a:pt x="7681" y="55793"/>
                    <a:pt x="10760" y="56753"/>
                  </a:cubicBezTo>
                  <a:cubicBezTo>
                    <a:pt x="11796" y="57077"/>
                    <a:pt x="12845" y="57219"/>
                    <a:pt x="13893" y="57219"/>
                  </a:cubicBezTo>
                  <a:cubicBezTo>
                    <a:pt x="17668" y="57219"/>
                    <a:pt x="21437" y="55374"/>
                    <a:pt x="24597" y="53508"/>
                  </a:cubicBezTo>
                  <a:cubicBezTo>
                    <a:pt x="28669" y="51125"/>
                    <a:pt x="32410" y="48179"/>
                    <a:pt x="36548" y="45961"/>
                  </a:cubicBezTo>
                  <a:cubicBezTo>
                    <a:pt x="40085" y="43996"/>
                    <a:pt x="44051" y="42983"/>
                    <a:pt x="48082" y="42983"/>
                  </a:cubicBezTo>
                  <a:cubicBezTo>
                    <a:pt x="48804" y="42983"/>
                    <a:pt x="49529" y="43015"/>
                    <a:pt x="50253" y="43081"/>
                  </a:cubicBezTo>
                  <a:cubicBezTo>
                    <a:pt x="55053" y="43577"/>
                    <a:pt x="59357" y="46192"/>
                    <a:pt x="64223" y="46391"/>
                  </a:cubicBezTo>
                  <a:cubicBezTo>
                    <a:pt x="64397" y="46398"/>
                    <a:pt x="64570" y="46402"/>
                    <a:pt x="64742" y="46402"/>
                  </a:cubicBezTo>
                  <a:cubicBezTo>
                    <a:pt x="73201" y="46402"/>
                    <a:pt x="79005" y="37721"/>
                    <a:pt x="78226" y="29740"/>
                  </a:cubicBezTo>
                  <a:cubicBezTo>
                    <a:pt x="77332" y="20371"/>
                    <a:pt x="70314" y="12691"/>
                    <a:pt x="63064" y="7361"/>
                  </a:cubicBezTo>
                  <a:cubicBezTo>
                    <a:pt x="59390" y="4647"/>
                    <a:pt x="55252" y="2594"/>
                    <a:pt x="50849" y="1303"/>
                  </a:cubicBezTo>
                  <a:cubicBezTo>
                    <a:pt x="47547" y="344"/>
                    <a:pt x="44110" y="1"/>
                    <a:pt x="4066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2" name="Google Shape;362;p11"/>
            <p:cNvSpPr/>
            <p:nvPr/>
          </p:nvSpPr>
          <p:spPr>
            <a:xfrm rot="-1012591">
              <a:off x="7868647" y="3955472"/>
              <a:ext cx="2026656" cy="780073"/>
            </a:xfrm>
            <a:custGeom>
              <a:avLst/>
              <a:gdLst/>
              <a:ahLst/>
              <a:cxnLst/>
              <a:rect l="l" t="t" r="r" b="b"/>
              <a:pathLst>
                <a:path w="81069" h="31204" extrusionOk="0">
                  <a:moveTo>
                    <a:pt x="5866" y="1"/>
                  </a:moveTo>
                  <a:cubicBezTo>
                    <a:pt x="4294" y="1"/>
                    <a:pt x="2739" y="273"/>
                    <a:pt x="1305" y="847"/>
                  </a:cubicBezTo>
                  <a:cubicBezTo>
                    <a:pt x="1" y="1362"/>
                    <a:pt x="309" y="3213"/>
                    <a:pt x="1567" y="3213"/>
                  </a:cubicBezTo>
                  <a:cubicBezTo>
                    <a:pt x="1681" y="3213"/>
                    <a:pt x="1804" y="3197"/>
                    <a:pt x="1934" y="3164"/>
                  </a:cubicBezTo>
                  <a:cubicBezTo>
                    <a:pt x="2731" y="2965"/>
                    <a:pt x="3551" y="2859"/>
                    <a:pt x="4365" y="2859"/>
                  </a:cubicBezTo>
                  <a:cubicBezTo>
                    <a:pt x="6257" y="2859"/>
                    <a:pt x="8113" y="3433"/>
                    <a:pt x="9548" y="4753"/>
                  </a:cubicBezTo>
                  <a:cubicBezTo>
                    <a:pt x="11700" y="6706"/>
                    <a:pt x="12196" y="9388"/>
                    <a:pt x="12859" y="12069"/>
                  </a:cubicBezTo>
                  <a:cubicBezTo>
                    <a:pt x="14381" y="18226"/>
                    <a:pt x="19678" y="22729"/>
                    <a:pt x="26034" y="23225"/>
                  </a:cubicBezTo>
                  <a:cubicBezTo>
                    <a:pt x="26475" y="23330"/>
                    <a:pt x="26930" y="23376"/>
                    <a:pt x="27395" y="23376"/>
                  </a:cubicBezTo>
                  <a:cubicBezTo>
                    <a:pt x="30725" y="23376"/>
                    <a:pt x="34583" y="21015"/>
                    <a:pt x="37664" y="21015"/>
                  </a:cubicBezTo>
                  <a:cubicBezTo>
                    <a:pt x="39033" y="21015"/>
                    <a:pt x="40249" y="21482"/>
                    <a:pt x="41196" y="22828"/>
                  </a:cubicBezTo>
                  <a:cubicBezTo>
                    <a:pt x="45308" y="28454"/>
                    <a:pt x="49569" y="31203"/>
                    <a:pt x="54384" y="31203"/>
                  </a:cubicBezTo>
                  <a:cubicBezTo>
                    <a:pt x="57785" y="31203"/>
                    <a:pt x="61463" y="29831"/>
                    <a:pt x="65560" y="27131"/>
                  </a:cubicBezTo>
                  <a:lnTo>
                    <a:pt x="65660" y="27065"/>
                  </a:lnTo>
                  <a:cubicBezTo>
                    <a:pt x="67481" y="26138"/>
                    <a:pt x="69248" y="25789"/>
                    <a:pt x="71046" y="25789"/>
                  </a:cubicBezTo>
                  <a:cubicBezTo>
                    <a:pt x="72712" y="25789"/>
                    <a:pt x="74403" y="26088"/>
                    <a:pt x="76187" y="26502"/>
                  </a:cubicBezTo>
                  <a:cubicBezTo>
                    <a:pt x="76403" y="26553"/>
                    <a:pt x="76615" y="26577"/>
                    <a:pt x="76820" y="26577"/>
                  </a:cubicBezTo>
                  <a:cubicBezTo>
                    <a:pt x="79421" y="26577"/>
                    <a:pt x="81069" y="22757"/>
                    <a:pt x="78339" y="21438"/>
                  </a:cubicBezTo>
                  <a:cubicBezTo>
                    <a:pt x="76055" y="20344"/>
                    <a:pt x="73652" y="19880"/>
                    <a:pt x="71234" y="19880"/>
                  </a:cubicBezTo>
                  <a:cubicBezTo>
                    <a:pt x="67062" y="19880"/>
                    <a:pt x="62848" y="21264"/>
                    <a:pt x="59138" y="23192"/>
                  </a:cubicBezTo>
                  <a:cubicBezTo>
                    <a:pt x="58021" y="23867"/>
                    <a:pt x="56987" y="24156"/>
                    <a:pt x="56021" y="24156"/>
                  </a:cubicBezTo>
                  <a:cubicBezTo>
                    <a:pt x="52063" y="24156"/>
                    <a:pt x="49253" y="19319"/>
                    <a:pt x="46592" y="16472"/>
                  </a:cubicBezTo>
                  <a:cubicBezTo>
                    <a:pt x="44364" y="14122"/>
                    <a:pt x="41432" y="12700"/>
                    <a:pt x="38238" y="12700"/>
                  </a:cubicBezTo>
                  <a:cubicBezTo>
                    <a:pt x="37968" y="12700"/>
                    <a:pt x="37696" y="12710"/>
                    <a:pt x="37422" y="12731"/>
                  </a:cubicBezTo>
                  <a:cubicBezTo>
                    <a:pt x="33790" y="12937"/>
                    <a:pt x="29969" y="15144"/>
                    <a:pt x="26382" y="15144"/>
                  </a:cubicBezTo>
                  <a:cubicBezTo>
                    <a:pt x="24772" y="15144"/>
                    <a:pt x="23208" y="14699"/>
                    <a:pt x="21730" y="13426"/>
                  </a:cubicBezTo>
                  <a:cubicBezTo>
                    <a:pt x="19446" y="11539"/>
                    <a:pt x="18751" y="8262"/>
                    <a:pt x="17195" y="5812"/>
                  </a:cubicBezTo>
                  <a:cubicBezTo>
                    <a:pt x="14827" y="2150"/>
                    <a:pt x="10281" y="1"/>
                    <a:pt x="58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3" name="Google Shape;363;p11"/>
            <p:cNvSpPr/>
            <p:nvPr/>
          </p:nvSpPr>
          <p:spPr>
            <a:xfrm>
              <a:off x="8798179" y="2925375"/>
              <a:ext cx="471575" cy="1196325"/>
            </a:xfrm>
            <a:custGeom>
              <a:avLst/>
              <a:gdLst/>
              <a:ahLst/>
              <a:cxnLst/>
              <a:rect l="l" t="t" r="r" b="b"/>
              <a:pathLst>
                <a:path w="18863" h="47853" extrusionOk="0">
                  <a:moveTo>
                    <a:pt x="17717" y="47853"/>
                  </a:moveTo>
                  <a:cubicBezTo>
                    <a:pt x="20490" y="39544"/>
                    <a:pt x="13947" y="26543"/>
                    <a:pt x="5396" y="24643"/>
                  </a:cubicBezTo>
                  <a:cubicBezTo>
                    <a:pt x="4091" y="24353"/>
                    <a:pt x="1983" y="23447"/>
                    <a:pt x="1384" y="24643"/>
                  </a:cubicBezTo>
                  <a:cubicBezTo>
                    <a:pt x="463" y="26483"/>
                    <a:pt x="6825" y="24387"/>
                    <a:pt x="7115" y="22350"/>
                  </a:cubicBezTo>
                  <a:cubicBezTo>
                    <a:pt x="7654" y="18568"/>
                    <a:pt x="2939" y="10480"/>
                    <a:pt x="238" y="13181"/>
                  </a:cubicBezTo>
                  <a:cubicBezTo>
                    <a:pt x="-671" y="14090"/>
                    <a:pt x="1884" y="16166"/>
                    <a:pt x="3103" y="15760"/>
                  </a:cubicBezTo>
                  <a:cubicBezTo>
                    <a:pt x="4796" y="15196"/>
                    <a:pt x="4536" y="12386"/>
                    <a:pt x="4536" y="10602"/>
                  </a:cubicBezTo>
                  <a:cubicBezTo>
                    <a:pt x="4536" y="7451"/>
                    <a:pt x="4368" y="3400"/>
                    <a:pt x="6829" y="1432"/>
                  </a:cubicBezTo>
                  <a:cubicBezTo>
                    <a:pt x="9237" y="-493"/>
                    <a:pt x="12659" y="3576"/>
                    <a:pt x="15711" y="4011"/>
                  </a:cubicBezTo>
                  <a:cubicBezTo>
                    <a:pt x="17394" y="4251"/>
                    <a:pt x="18863" y="1700"/>
                    <a:pt x="18863" y="0"/>
                  </a:cubicBezTo>
                </a:path>
              </a:pathLst>
            </a:custGeom>
            <a:noFill/>
            <a:ln w="9525" cap="flat" cmpd="sng">
              <a:solidFill>
                <a:schemeClr val="dk1"/>
              </a:solidFill>
              <a:prstDash val="solid"/>
              <a:round/>
              <a:headEnd type="none" w="med" len="med"/>
              <a:tailEnd type="none" w="med" len="med"/>
            </a:ln>
          </p:spPr>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64"/>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header 1">
  <p:cSld name="CUSTOM_5">
    <p:spTree>
      <p:nvGrpSpPr>
        <p:cNvPr id="1" name="Shape 607"/>
        <p:cNvGrpSpPr/>
        <p:nvPr/>
      </p:nvGrpSpPr>
      <p:grpSpPr>
        <a:xfrm>
          <a:off x="0" y="0"/>
          <a:ext cx="0" cy="0"/>
          <a:chOff x="0" y="0"/>
          <a:chExt cx="0" cy="0"/>
        </a:xfrm>
      </p:grpSpPr>
      <p:sp>
        <p:nvSpPr>
          <p:cNvPr id="608" name="Google Shape;608;p19"/>
          <p:cNvSpPr txBox="1">
            <a:spLocks noGrp="1"/>
          </p:cNvSpPr>
          <p:nvPr>
            <p:ph type="title"/>
          </p:nvPr>
        </p:nvSpPr>
        <p:spPr>
          <a:xfrm>
            <a:off x="4576849" y="3978072"/>
            <a:ext cx="6705370" cy="11224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600"/>
              <a:buNone/>
              <a:defRPr sz="8778">
                <a:solidFill>
                  <a:schemeClr val="accent1"/>
                </a:solidFill>
              </a:defRPr>
            </a:lvl1pPr>
            <a:lvl2pPr lvl="1" algn="r" rtl="0">
              <a:spcBef>
                <a:spcPts val="0"/>
              </a:spcBef>
              <a:spcAft>
                <a:spcPts val="0"/>
              </a:spcAft>
              <a:buSzPts val="3600"/>
              <a:buNone/>
              <a:defRPr sz="4788"/>
            </a:lvl2pPr>
            <a:lvl3pPr lvl="2" algn="r" rtl="0">
              <a:spcBef>
                <a:spcPts val="0"/>
              </a:spcBef>
              <a:spcAft>
                <a:spcPts val="0"/>
              </a:spcAft>
              <a:buSzPts val="3600"/>
              <a:buNone/>
              <a:defRPr sz="4788"/>
            </a:lvl3pPr>
            <a:lvl4pPr lvl="3" algn="r" rtl="0">
              <a:spcBef>
                <a:spcPts val="0"/>
              </a:spcBef>
              <a:spcAft>
                <a:spcPts val="0"/>
              </a:spcAft>
              <a:buSzPts val="3600"/>
              <a:buNone/>
              <a:defRPr sz="4788"/>
            </a:lvl4pPr>
            <a:lvl5pPr lvl="4" algn="r" rtl="0">
              <a:spcBef>
                <a:spcPts val="0"/>
              </a:spcBef>
              <a:spcAft>
                <a:spcPts val="0"/>
              </a:spcAft>
              <a:buSzPts val="3600"/>
              <a:buNone/>
              <a:defRPr sz="4788"/>
            </a:lvl5pPr>
            <a:lvl6pPr lvl="5" algn="r" rtl="0">
              <a:spcBef>
                <a:spcPts val="0"/>
              </a:spcBef>
              <a:spcAft>
                <a:spcPts val="0"/>
              </a:spcAft>
              <a:buSzPts val="3600"/>
              <a:buNone/>
              <a:defRPr sz="4788"/>
            </a:lvl6pPr>
            <a:lvl7pPr lvl="6" algn="r" rtl="0">
              <a:spcBef>
                <a:spcPts val="0"/>
              </a:spcBef>
              <a:spcAft>
                <a:spcPts val="0"/>
              </a:spcAft>
              <a:buSzPts val="3600"/>
              <a:buNone/>
              <a:defRPr sz="4788"/>
            </a:lvl7pPr>
            <a:lvl8pPr lvl="7" algn="r" rtl="0">
              <a:spcBef>
                <a:spcPts val="0"/>
              </a:spcBef>
              <a:spcAft>
                <a:spcPts val="0"/>
              </a:spcAft>
              <a:buSzPts val="3600"/>
              <a:buNone/>
              <a:defRPr sz="4788"/>
            </a:lvl8pPr>
            <a:lvl9pPr lvl="8" algn="r" rtl="0">
              <a:spcBef>
                <a:spcPts val="0"/>
              </a:spcBef>
              <a:spcAft>
                <a:spcPts val="0"/>
              </a:spcAft>
              <a:buSzPts val="3600"/>
              <a:buNone/>
              <a:defRPr sz="4788"/>
            </a:lvl9pPr>
          </a:lstStyle>
          <a:p>
            <a:endParaRPr/>
          </a:p>
        </p:txBody>
      </p:sp>
      <p:sp>
        <p:nvSpPr>
          <p:cNvPr id="609" name="Google Shape;609;p19"/>
          <p:cNvSpPr txBox="1">
            <a:spLocks noGrp="1"/>
          </p:cNvSpPr>
          <p:nvPr>
            <p:ph type="title" idx="2" hasCustomPrompt="1"/>
          </p:nvPr>
        </p:nvSpPr>
        <p:spPr>
          <a:xfrm>
            <a:off x="8086545" y="1053937"/>
            <a:ext cx="2790280" cy="26180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12000"/>
              <a:buNone/>
              <a:defRPr sz="15960"/>
            </a:lvl1pPr>
            <a:lvl2pPr lvl="1" algn="r" rtl="0">
              <a:spcBef>
                <a:spcPts val="0"/>
              </a:spcBef>
              <a:spcAft>
                <a:spcPts val="0"/>
              </a:spcAft>
              <a:buSzPts val="12000"/>
              <a:buNone/>
              <a:defRPr sz="15960"/>
            </a:lvl2pPr>
            <a:lvl3pPr lvl="2" algn="r" rtl="0">
              <a:spcBef>
                <a:spcPts val="0"/>
              </a:spcBef>
              <a:spcAft>
                <a:spcPts val="0"/>
              </a:spcAft>
              <a:buSzPts val="12000"/>
              <a:buNone/>
              <a:defRPr sz="15960"/>
            </a:lvl3pPr>
            <a:lvl4pPr lvl="3" algn="r" rtl="0">
              <a:spcBef>
                <a:spcPts val="0"/>
              </a:spcBef>
              <a:spcAft>
                <a:spcPts val="0"/>
              </a:spcAft>
              <a:buSzPts val="12000"/>
              <a:buNone/>
              <a:defRPr sz="15960"/>
            </a:lvl4pPr>
            <a:lvl5pPr lvl="4" algn="r" rtl="0">
              <a:spcBef>
                <a:spcPts val="0"/>
              </a:spcBef>
              <a:spcAft>
                <a:spcPts val="0"/>
              </a:spcAft>
              <a:buSzPts val="12000"/>
              <a:buNone/>
              <a:defRPr sz="15960"/>
            </a:lvl5pPr>
            <a:lvl6pPr lvl="5" algn="r" rtl="0">
              <a:spcBef>
                <a:spcPts val="0"/>
              </a:spcBef>
              <a:spcAft>
                <a:spcPts val="0"/>
              </a:spcAft>
              <a:buSzPts val="12000"/>
              <a:buNone/>
              <a:defRPr sz="15960"/>
            </a:lvl6pPr>
            <a:lvl7pPr lvl="6" algn="r" rtl="0">
              <a:spcBef>
                <a:spcPts val="0"/>
              </a:spcBef>
              <a:spcAft>
                <a:spcPts val="0"/>
              </a:spcAft>
              <a:buSzPts val="12000"/>
              <a:buNone/>
              <a:defRPr sz="15960"/>
            </a:lvl7pPr>
            <a:lvl8pPr lvl="7" algn="r" rtl="0">
              <a:spcBef>
                <a:spcPts val="0"/>
              </a:spcBef>
              <a:spcAft>
                <a:spcPts val="0"/>
              </a:spcAft>
              <a:buSzPts val="12000"/>
              <a:buNone/>
              <a:defRPr sz="15960"/>
            </a:lvl8pPr>
            <a:lvl9pPr lvl="8" algn="r" rtl="0">
              <a:spcBef>
                <a:spcPts val="0"/>
              </a:spcBef>
              <a:spcAft>
                <a:spcPts val="0"/>
              </a:spcAft>
              <a:buSzPts val="12000"/>
              <a:buNone/>
              <a:defRPr sz="15960"/>
            </a:lvl9pPr>
          </a:lstStyle>
          <a:p>
            <a:r>
              <a:t>xx%</a:t>
            </a:r>
          </a:p>
        </p:txBody>
      </p:sp>
      <p:sp>
        <p:nvSpPr>
          <p:cNvPr id="610" name="Google Shape;610;p19"/>
          <p:cNvSpPr txBox="1">
            <a:spLocks noGrp="1"/>
          </p:cNvSpPr>
          <p:nvPr>
            <p:ph type="subTitle" idx="1"/>
          </p:nvPr>
        </p:nvSpPr>
        <p:spPr>
          <a:xfrm>
            <a:off x="5804604" y="5151571"/>
            <a:ext cx="5477615" cy="6112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800"/>
              <a:buNone/>
              <a:defRPr sz="1995"/>
            </a:lvl1pPr>
            <a:lvl2pPr lvl="1" algn="r" rtl="0">
              <a:spcBef>
                <a:spcPts val="0"/>
              </a:spcBef>
              <a:spcAft>
                <a:spcPts val="0"/>
              </a:spcAft>
              <a:buSzPts val="1400"/>
              <a:buNone/>
              <a:defRPr/>
            </a:lvl2pPr>
            <a:lvl3pPr lvl="2" algn="r" rtl="0">
              <a:spcBef>
                <a:spcPts val="0"/>
              </a:spcBef>
              <a:spcAft>
                <a:spcPts val="0"/>
              </a:spcAft>
              <a:buSzPts val="1400"/>
              <a:buNone/>
              <a:defRPr/>
            </a:lvl3pPr>
            <a:lvl4pPr lvl="3" algn="r" rtl="0">
              <a:spcBef>
                <a:spcPts val="0"/>
              </a:spcBef>
              <a:spcAft>
                <a:spcPts val="0"/>
              </a:spcAft>
              <a:buSzPts val="1400"/>
              <a:buNone/>
              <a:defRPr/>
            </a:lvl4pPr>
            <a:lvl5pPr lvl="4" algn="r" rtl="0">
              <a:spcBef>
                <a:spcPts val="0"/>
              </a:spcBef>
              <a:spcAft>
                <a:spcPts val="0"/>
              </a:spcAft>
              <a:buSzPts val="1400"/>
              <a:buNone/>
              <a:defRPr/>
            </a:lvl5pPr>
            <a:lvl6pPr lvl="5" algn="r" rtl="0">
              <a:spcBef>
                <a:spcPts val="0"/>
              </a:spcBef>
              <a:spcAft>
                <a:spcPts val="0"/>
              </a:spcAft>
              <a:buSzPts val="1400"/>
              <a:buNone/>
              <a:defRPr/>
            </a:lvl6pPr>
            <a:lvl7pPr lvl="6" algn="r" rtl="0">
              <a:spcBef>
                <a:spcPts val="0"/>
              </a:spcBef>
              <a:spcAft>
                <a:spcPts val="0"/>
              </a:spcAft>
              <a:buSzPts val="1400"/>
              <a:buNone/>
              <a:defRPr/>
            </a:lvl7pPr>
            <a:lvl8pPr lvl="7" algn="r" rtl="0">
              <a:spcBef>
                <a:spcPts val="0"/>
              </a:spcBef>
              <a:spcAft>
                <a:spcPts val="0"/>
              </a:spcAft>
              <a:buSzPts val="1400"/>
              <a:buNone/>
              <a:defRPr/>
            </a:lvl8pPr>
            <a:lvl9pPr lvl="8" algn="r" rtl="0">
              <a:spcBef>
                <a:spcPts val="0"/>
              </a:spcBef>
              <a:spcAft>
                <a:spcPts val="0"/>
              </a:spcAft>
              <a:buSzPts val="1400"/>
              <a:buNone/>
              <a:defRPr/>
            </a:lvl9pPr>
          </a:lstStyle>
          <a:p>
            <a:endParaRPr/>
          </a:p>
        </p:txBody>
      </p:sp>
      <p:sp>
        <p:nvSpPr>
          <p:cNvPr id="611" name="Google Shape;611;p19"/>
          <p:cNvSpPr/>
          <p:nvPr/>
        </p:nvSpPr>
        <p:spPr>
          <a:xfrm rot="-6324473" flipH="1">
            <a:off x="11516826" y="3222875"/>
            <a:ext cx="2435504" cy="2068890"/>
          </a:xfrm>
          <a:custGeom>
            <a:avLst/>
            <a:gdLst/>
            <a:ahLst/>
            <a:cxnLst/>
            <a:rect l="l" t="t" r="r" b="b"/>
            <a:pathLst>
              <a:path w="73062" h="62218" extrusionOk="0">
                <a:moveTo>
                  <a:pt x="19827" y="1"/>
                </a:moveTo>
                <a:cubicBezTo>
                  <a:pt x="17199" y="1"/>
                  <a:pt x="14548" y="697"/>
                  <a:pt x="12183" y="1797"/>
                </a:cubicBezTo>
                <a:cubicBezTo>
                  <a:pt x="8210" y="3651"/>
                  <a:pt x="4271" y="6895"/>
                  <a:pt x="2318" y="10900"/>
                </a:cubicBezTo>
                <a:cubicBezTo>
                  <a:pt x="0" y="15667"/>
                  <a:pt x="1358" y="20732"/>
                  <a:pt x="4502" y="24771"/>
                </a:cubicBezTo>
                <a:cubicBezTo>
                  <a:pt x="5793" y="26294"/>
                  <a:pt x="7217" y="27717"/>
                  <a:pt x="8773" y="28975"/>
                </a:cubicBezTo>
                <a:cubicBezTo>
                  <a:pt x="11421" y="31293"/>
                  <a:pt x="12679" y="34802"/>
                  <a:pt x="12116" y="38278"/>
                </a:cubicBezTo>
                <a:lnTo>
                  <a:pt x="12116" y="38311"/>
                </a:lnTo>
                <a:cubicBezTo>
                  <a:pt x="11521" y="41952"/>
                  <a:pt x="10825" y="45660"/>
                  <a:pt x="11620" y="49335"/>
                </a:cubicBezTo>
                <a:cubicBezTo>
                  <a:pt x="13441" y="58173"/>
                  <a:pt x="23670" y="60789"/>
                  <a:pt x="31350" y="61749"/>
                </a:cubicBezTo>
                <a:cubicBezTo>
                  <a:pt x="33812" y="62057"/>
                  <a:pt x="36336" y="62217"/>
                  <a:pt x="38878" y="62217"/>
                </a:cubicBezTo>
                <a:cubicBezTo>
                  <a:pt x="46146" y="62217"/>
                  <a:pt x="53560" y="60910"/>
                  <a:pt x="60084" y="58041"/>
                </a:cubicBezTo>
                <a:cubicBezTo>
                  <a:pt x="68923" y="54168"/>
                  <a:pt x="73061" y="44601"/>
                  <a:pt x="72763" y="35331"/>
                </a:cubicBezTo>
                <a:cubicBezTo>
                  <a:pt x="72631" y="30697"/>
                  <a:pt x="71141" y="26228"/>
                  <a:pt x="68062" y="22719"/>
                </a:cubicBezTo>
                <a:cubicBezTo>
                  <a:pt x="64984" y="19210"/>
                  <a:pt x="60746" y="18051"/>
                  <a:pt x="56310" y="17223"/>
                </a:cubicBezTo>
                <a:cubicBezTo>
                  <a:pt x="51841" y="16396"/>
                  <a:pt x="47306" y="15701"/>
                  <a:pt x="42870" y="14674"/>
                </a:cubicBezTo>
                <a:cubicBezTo>
                  <a:pt x="39129" y="13781"/>
                  <a:pt x="35852" y="12489"/>
                  <a:pt x="33502" y="9345"/>
                </a:cubicBezTo>
                <a:cubicBezTo>
                  <a:pt x="30886" y="5902"/>
                  <a:pt x="28668" y="2426"/>
                  <a:pt x="24431" y="804"/>
                </a:cubicBezTo>
                <a:cubicBezTo>
                  <a:pt x="22948" y="248"/>
                  <a:pt x="21392" y="1"/>
                  <a:pt x="19827" y="1"/>
                </a:cubicBezTo>
                <a:close/>
              </a:path>
            </a:pathLst>
          </a:custGeom>
          <a:solidFill>
            <a:schemeClr val="dk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612" name="Google Shape;612;p19"/>
          <p:cNvSpPr/>
          <p:nvPr/>
        </p:nvSpPr>
        <p:spPr>
          <a:xfrm rot="1012591" flipH="1">
            <a:off x="8004719" y="6026548"/>
            <a:ext cx="2695523" cy="1040097"/>
          </a:xfrm>
          <a:custGeom>
            <a:avLst/>
            <a:gdLst/>
            <a:ahLst/>
            <a:cxnLst/>
            <a:rect l="l" t="t" r="r" b="b"/>
            <a:pathLst>
              <a:path w="81069" h="31204" extrusionOk="0">
                <a:moveTo>
                  <a:pt x="5866" y="1"/>
                </a:moveTo>
                <a:cubicBezTo>
                  <a:pt x="4294" y="1"/>
                  <a:pt x="2739" y="273"/>
                  <a:pt x="1305" y="847"/>
                </a:cubicBezTo>
                <a:cubicBezTo>
                  <a:pt x="1" y="1362"/>
                  <a:pt x="309" y="3213"/>
                  <a:pt x="1567" y="3213"/>
                </a:cubicBezTo>
                <a:cubicBezTo>
                  <a:pt x="1681" y="3213"/>
                  <a:pt x="1804" y="3197"/>
                  <a:pt x="1934" y="3164"/>
                </a:cubicBezTo>
                <a:cubicBezTo>
                  <a:pt x="2731" y="2965"/>
                  <a:pt x="3551" y="2859"/>
                  <a:pt x="4365" y="2859"/>
                </a:cubicBezTo>
                <a:cubicBezTo>
                  <a:pt x="6257" y="2859"/>
                  <a:pt x="8113" y="3433"/>
                  <a:pt x="9548" y="4753"/>
                </a:cubicBezTo>
                <a:cubicBezTo>
                  <a:pt x="11700" y="6706"/>
                  <a:pt x="12196" y="9388"/>
                  <a:pt x="12859" y="12069"/>
                </a:cubicBezTo>
                <a:cubicBezTo>
                  <a:pt x="14381" y="18226"/>
                  <a:pt x="19678" y="22729"/>
                  <a:pt x="26034" y="23225"/>
                </a:cubicBezTo>
                <a:cubicBezTo>
                  <a:pt x="26475" y="23330"/>
                  <a:pt x="26930" y="23376"/>
                  <a:pt x="27395" y="23376"/>
                </a:cubicBezTo>
                <a:cubicBezTo>
                  <a:pt x="30725" y="23376"/>
                  <a:pt x="34583" y="21015"/>
                  <a:pt x="37664" y="21015"/>
                </a:cubicBezTo>
                <a:cubicBezTo>
                  <a:pt x="39033" y="21015"/>
                  <a:pt x="40249" y="21482"/>
                  <a:pt x="41196" y="22828"/>
                </a:cubicBezTo>
                <a:cubicBezTo>
                  <a:pt x="45308" y="28454"/>
                  <a:pt x="49569" y="31203"/>
                  <a:pt x="54384" y="31203"/>
                </a:cubicBezTo>
                <a:cubicBezTo>
                  <a:pt x="57785" y="31203"/>
                  <a:pt x="61463" y="29831"/>
                  <a:pt x="65560" y="27131"/>
                </a:cubicBezTo>
                <a:lnTo>
                  <a:pt x="65660" y="27065"/>
                </a:lnTo>
                <a:cubicBezTo>
                  <a:pt x="67481" y="26138"/>
                  <a:pt x="69248" y="25789"/>
                  <a:pt x="71046" y="25789"/>
                </a:cubicBezTo>
                <a:cubicBezTo>
                  <a:pt x="72712" y="25789"/>
                  <a:pt x="74403" y="26088"/>
                  <a:pt x="76187" y="26502"/>
                </a:cubicBezTo>
                <a:cubicBezTo>
                  <a:pt x="76403" y="26553"/>
                  <a:pt x="76615" y="26577"/>
                  <a:pt x="76820" y="26577"/>
                </a:cubicBezTo>
                <a:cubicBezTo>
                  <a:pt x="79421" y="26577"/>
                  <a:pt x="81069" y="22757"/>
                  <a:pt x="78339" y="21438"/>
                </a:cubicBezTo>
                <a:cubicBezTo>
                  <a:pt x="76055" y="20344"/>
                  <a:pt x="73652" y="19880"/>
                  <a:pt x="71234" y="19880"/>
                </a:cubicBezTo>
                <a:cubicBezTo>
                  <a:pt x="67062" y="19880"/>
                  <a:pt x="62848" y="21264"/>
                  <a:pt x="59138" y="23192"/>
                </a:cubicBezTo>
                <a:cubicBezTo>
                  <a:pt x="58021" y="23867"/>
                  <a:pt x="56987" y="24156"/>
                  <a:pt x="56021" y="24156"/>
                </a:cubicBezTo>
                <a:cubicBezTo>
                  <a:pt x="52063" y="24156"/>
                  <a:pt x="49253" y="19319"/>
                  <a:pt x="46592" y="16472"/>
                </a:cubicBezTo>
                <a:cubicBezTo>
                  <a:pt x="44364" y="14122"/>
                  <a:pt x="41432" y="12700"/>
                  <a:pt x="38238" y="12700"/>
                </a:cubicBezTo>
                <a:cubicBezTo>
                  <a:pt x="37968" y="12700"/>
                  <a:pt x="37696" y="12710"/>
                  <a:pt x="37422" y="12731"/>
                </a:cubicBezTo>
                <a:cubicBezTo>
                  <a:pt x="33790" y="12937"/>
                  <a:pt x="29969" y="15144"/>
                  <a:pt x="26382" y="15144"/>
                </a:cubicBezTo>
                <a:cubicBezTo>
                  <a:pt x="24772" y="15144"/>
                  <a:pt x="23208" y="14699"/>
                  <a:pt x="21730" y="13426"/>
                </a:cubicBezTo>
                <a:cubicBezTo>
                  <a:pt x="19446" y="11539"/>
                  <a:pt x="18751" y="8262"/>
                  <a:pt x="17195" y="5812"/>
                </a:cubicBezTo>
                <a:cubicBezTo>
                  <a:pt x="14827" y="2150"/>
                  <a:pt x="10281" y="1"/>
                  <a:pt x="5866" y="1"/>
                </a:cubicBezTo>
                <a:close/>
              </a:path>
            </a:pathLst>
          </a:custGeom>
          <a:solidFill>
            <a:schemeClr val="accent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613" name="Google Shape;613;p19"/>
          <p:cNvGrpSpPr/>
          <p:nvPr/>
        </p:nvGrpSpPr>
        <p:grpSpPr>
          <a:xfrm>
            <a:off x="-1938788" y="-1584106"/>
            <a:ext cx="3794649" cy="2881748"/>
            <a:chOff x="-1457698" y="-1188080"/>
            <a:chExt cx="2853045" cy="2161311"/>
          </a:xfrm>
        </p:grpSpPr>
        <p:sp>
          <p:nvSpPr>
            <p:cNvPr id="614" name="Google Shape;614;p19"/>
            <p:cNvSpPr/>
            <p:nvPr/>
          </p:nvSpPr>
          <p:spPr>
            <a:xfrm rot="4518973" flipH="1">
              <a:off x="-501871" y="-885198"/>
              <a:ext cx="1826664" cy="1555547"/>
            </a:xfrm>
            <a:custGeom>
              <a:avLst/>
              <a:gdLst/>
              <a:ahLst/>
              <a:cxnLst/>
              <a:rect l="l" t="t" r="r" b="b"/>
              <a:pathLst>
                <a:path w="73062" h="62218" extrusionOk="0">
                  <a:moveTo>
                    <a:pt x="19827" y="1"/>
                  </a:moveTo>
                  <a:cubicBezTo>
                    <a:pt x="17199" y="1"/>
                    <a:pt x="14548" y="697"/>
                    <a:pt x="12183" y="1797"/>
                  </a:cubicBezTo>
                  <a:cubicBezTo>
                    <a:pt x="8210" y="3651"/>
                    <a:pt x="4271" y="6895"/>
                    <a:pt x="2318" y="10900"/>
                  </a:cubicBezTo>
                  <a:cubicBezTo>
                    <a:pt x="0" y="15667"/>
                    <a:pt x="1358" y="20732"/>
                    <a:pt x="4502" y="24771"/>
                  </a:cubicBezTo>
                  <a:cubicBezTo>
                    <a:pt x="5793" y="26294"/>
                    <a:pt x="7217" y="27717"/>
                    <a:pt x="8773" y="28975"/>
                  </a:cubicBezTo>
                  <a:cubicBezTo>
                    <a:pt x="11421" y="31293"/>
                    <a:pt x="12679" y="34802"/>
                    <a:pt x="12116" y="38278"/>
                  </a:cubicBezTo>
                  <a:lnTo>
                    <a:pt x="12116" y="38311"/>
                  </a:lnTo>
                  <a:cubicBezTo>
                    <a:pt x="11521" y="41952"/>
                    <a:pt x="10825" y="45660"/>
                    <a:pt x="11620" y="49335"/>
                  </a:cubicBezTo>
                  <a:cubicBezTo>
                    <a:pt x="13441" y="58173"/>
                    <a:pt x="23670" y="60789"/>
                    <a:pt x="31350" y="61749"/>
                  </a:cubicBezTo>
                  <a:cubicBezTo>
                    <a:pt x="33812" y="62057"/>
                    <a:pt x="36336" y="62217"/>
                    <a:pt x="38878" y="62217"/>
                  </a:cubicBezTo>
                  <a:cubicBezTo>
                    <a:pt x="46146" y="62217"/>
                    <a:pt x="53560" y="60910"/>
                    <a:pt x="60084" y="58041"/>
                  </a:cubicBezTo>
                  <a:cubicBezTo>
                    <a:pt x="68923" y="54168"/>
                    <a:pt x="73061" y="44601"/>
                    <a:pt x="72763" y="35331"/>
                  </a:cubicBezTo>
                  <a:cubicBezTo>
                    <a:pt x="72631" y="30697"/>
                    <a:pt x="71141" y="26228"/>
                    <a:pt x="68062" y="22719"/>
                  </a:cubicBezTo>
                  <a:cubicBezTo>
                    <a:pt x="64984" y="19210"/>
                    <a:pt x="60746" y="18051"/>
                    <a:pt x="56310" y="17223"/>
                  </a:cubicBezTo>
                  <a:cubicBezTo>
                    <a:pt x="51841" y="16396"/>
                    <a:pt x="47306" y="15701"/>
                    <a:pt x="42870" y="14674"/>
                  </a:cubicBezTo>
                  <a:cubicBezTo>
                    <a:pt x="39129" y="13781"/>
                    <a:pt x="35852" y="12489"/>
                    <a:pt x="33502" y="9345"/>
                  </a:cubicBezTo>
                  <a:cubicBezTo>
                    <a:pt x="30886" y="5902"/>
                    <a:pt x="28668" y="2426"/>
                    <a:pt x="24431" y="804"/>
                  </a:cubicBezTo>
                  <a:cubicBezTo>
                    <a:pt x="22948" y="248"/>
                    <a:pt x="21392" y="1"/>
                    <a:pt x="198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15" name="Google Shape;615;p19"/>
            <p:cNvSpPr/>
            <p:nvPr/>
          </p:nvSpPr>
          <p:spPr>
            <a:xfrm rot="10225591" flipH="1">
              <a:off x="-1427235" y="73603"/>
              <a:ext cx="1785893" cy="515887"/>
            </a:xfrm>
            <a:custGeom>
              <a:avLst/>
              <a:gdLst/>
              <a:ahLst/>
              <a:cxnLst/>
              <a:rect l="l" t="t" r="r" b="b"/>
              <a:pathLst>
                <a:path w="71441" h="20637" extrusionOk="0">
                  <a:moveTo>
                    <a:pt x="53643" y="0"/>
                  </a:moveTo>
                  <a:cubicBezTo>
                    <a:pt x="47909" y="0"/>
                    <a:pt x="42415" y="2476"/>
                    <a:pt x="35690" y="7061"/>
                  </a:cubicBezTo>
                  <a:cubicBezTo>
                    <a:pt x="33480" y="8421"/>
                    <a:pt x="31150" y="8769"/>
                    <a:pt x="28766" y="8769"/>
                  </a:cubicBezTo>
                  <a:cubicBezTo>
                    <a:pt x="26281" y="8769"/>
                    <a:pt x="23738" y="8391"/>
                    <a:pt x="21210" y="8391"/>
                  </a:cubicBezTo>
                  <a:cubicBezTo>
                    <a:pt x="20028" y="8391"/>
                    <a:pt x="18849" y="8474"/>
                    <a:pt x="17682" y="8716"/>
                  </a:cubicBezTo>
                  <a:cubicBezTo>
                    <a:pt x="11359" y="9478"/>
                    <a:pt x="7453" y="15469"/>
                    <a:pt x="1792" y="17389"/>
                  </a:cubicBezTo>
                  <a:cubicBezTo>
                    <a:pt x="1" y="17715"/>
                    <a:pt x="356" y="20636"/>
                    <a:pt x="2133" y="20636"/>
                  </a:cubicBezTo>
                  <a:cubicBezTo>
                    <a:pt x="2162" y="20636"/>
                    <a:pt x="2192" y="20635"/>
                    <a:pt x="2222" y="20634"/>
                  </a:cubicBezTo>
                  <a:cubicBezTo>
                    <a:pt x="8181" y="20601"/>
                    <a:pt x="12385" y="15933"/>
                    <a:pt x="17814" y="14278"/>
                  </a:cubicBezTo>
                  <a:cubicBezTo>
                    <a:pt x="19064" y="13913"/>
                    <a:pt x="20299" y="13789"/>
                    <a:pt x="21534" y="13789"/>
                  </a:cubicBezTo>
                  <a:cubicBezTo>
                    <a:pt x="23440" y="13789"/>
                    <a:pt x="25347" y="14084"/>
                    <a:pt x="27315" y="14245"/>
                  </a:cubicBezTo>
                  <a:cubicBezTo>
                    <a:pt x="28030" y="14357"/>
                    <a:pt x="28727" y="14410"/>
                    <a:pt x="29409" y="14410"/>
                  </a:cubicBezTo>
                  <a:cubicBezTo>
                    <a:pt x="36934" y="14410"/>
                    <a:pt x="42574" y="8019"/>
                    <a:pt x="49495" y="5803"/>
                  </a:cubicBezTo>
                  <a:cubicBezTo>
                    <a:pt x="50646" y="5471"/>
                    <a:pt x="51779" y="5327"/>
                    <a:pt x="52897" y="5327"/>
                  </a:cubicBezTo>
                  <a:cubicBezTo>
                    <a:pt x="58013" y="5327"/>
                    <a:pt x="62803" y="8346"/>
                    <a:pt x="67504" y="10140"/>
                  </a:cubicBezTo>
                  <a:cubicBezTo>
                    <a:pt x="67819" y="10246"/>
                    <a:pt x="68115" y="10295"/>
                    <a:pt x="68390" y="10295"/>
                  </a:cubicBezTo>
                  <a:cubicBezTo>
                    <a:pt x="70673" y="10295"/>
                    <a:pt x="71440" y="6920"/>
                    <a:pt x="69490" y="5472"/>
                  </a:cubicBezTo>
                  <a:cubicBezTo>
                    <a:pt x="63456" y="1752"/>
                    <a:pt x="58465" y="0"/>
                    <a:pt x="5364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616" name="Google Shape;616;p19"/>
          <p:cNvGrpSpPr/>
          <p:nvPr/>
        </p:nvGrpSpPr>
        <p:grpSpPr>
          <a:xfrm rot="725253" flipH="1">
            <a:off x="2978867" y="5383528"/>
            <a:ext cx="1205202" cy="1194360"/>
            <a:chOff x="145875" y="4061950"/>
            <a:chExt cx="906170" cy="895797"/>
          </a:xfrm>
        </p:grpSpPr>
        <p:sp>
          <p:nvSpPr>
            <p:cNvPr id="617" name="Google Shape;617;p19"/>
            <p:cNvSpPr/>
            <p:nvPr/>
          </p:nvSpPr>
          <p:spPr>
            <a:xfrm>
              <a:off x="394699" y="4518878"/>
              <a:ext cx="236287" cy="194210"/>
            </a:xfrm>
            <a:custGeom>
              <a:avLst/>
              <a:gdLst/>
              <a:ahLst/>
              <a:cxnLst/>
              <a:rect l="l" t="t" r="r" b="b"/>
              <a:pathLst>
                <a:path w="5902" h="4851" extrusionOk="0">
                  <a:moveTo>
                    <a:pt x="3240" y="0"/>
                  </a:moveTo>
                  <a:cubicBezTo>
                    <a:pt x="2865" y="0"/>
                    <a:pt x="2503" y="131"/>
                    <a:pt x="2260" y="450"/>
                  </a:cubicBezTo>
                  <a:cubicBezTo>
                    <a:pt x="1598" y="1476"/>
                    <a:pt x="671" y="2271"/>
                    <a:pt x="174" y="3363"/>
                  </a:cubicBezTo>
                  <a:lnTo>
                    <a:pt x="207" y="3363"/>
                  </a:lnTo>
                  <a:cubicBezTo>
                    <a:pt x="0" y="4134"/>
                    <a:pt x="588" y="4851"/>
                    <a:pt x="1331" y="4851"/>
                  </a:cubicBezTo>
                  <a:cubicBezTo>
                    <a:pt x="1418" y="4851"/>
                    <a:pt x="1507" y="4841"/>
                    <a:pt x="1598" y="4820"/>
                  </a:cubicBezTo>
                  <a:cubicBezTo>
                    <a:pt x="3054" y="4191"/>
                    <a:pt x="5901" y="2205"/>
                    <a:pt x="4445" y="450"/>
                  </a:cubicBezTo>
                  <a:cubicBezTo>
                    <a:pt x="4140" y="182"/>
                    <a:pt x="3681" y="0"/>
                    <a:pt x="324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18" name="Google Shape;618;p19"/>
            <p:cNvSpPr/>
            <p:nvPr/>
          </p:nvSpPr>
          <p:spPr>
            <a:xfrm>
              <a:off x="553001" y="4312013"/>
              <a:ext cx="236847" cy="170589"/>
            </a:xfrm>
            <a:custGeom>
              <a:avLst/>
              <a:gdLst/>
              <a:ahLst/>
              <a:cxnLst/>
              <a:rect l="l" t="t" r="r" b="b"/>
              <a:pathLst>
                <a:path w="5916" h="4261" extrusionOk="0">
                  <a:moveTo>
                    <a:pt x="3963" y="0"/>
                  </a:moveTo>
                  <a:cubicBezTo>
                    <a:pt x="3612" y="0"/>
                    <a:pt x="3199" y="117"/>
                    <a:pt x="2742" y="387"/>
                  </a:cubicBezTo>
                  <a:cubicBezTo>
                    <a:pt x="1890" y="1140"/>
                    <a:pt x="1" y="4261"/>
                    <a:pt x="2176" y="4261"/>
                  </a:cubicBezTo>
                  <a:cubicBezTo>
                    <a:pt x="2199" y="4261"/>
                    <a:pt x="2222" y="4261"/>
                    <a:pt x="2245" y="4260"/>
                  </a:cubicBezTo>
                  <a:cubicBezTo>
                    <a:pt x="5916" y="2935"/>
                    <a:pt x="5721" y="0"/>
                    <a:pt x="396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19" name="Google Shape;619;p19"/>
            <p:cNvSpPr/>
            <p:nvPr/>
          </p:nvSpPr>
          <p:spPr>
            <a:xfrm>
              <a:off x="343333" y="4301804"/>
              <a:ext cx="216749" cy="176274"/>
            </a:xfrm>
            <a:custGeom>
              <a:avLst/>
              <a:gdLst/>
              <a:ahLst/>
              <a:cxnLst/>
              <a:rect l="l" t="t" r="r" b="b"/>
              <a:pathLst>
                <a:path w="5414" h="4403" extrusionOk="0">
                  <a:moveTo>
                    <a:pt x="3720" y="1"/>
                  </a:moveTo>
                  <a:cubicBezTo>
                    <a:pt x="3583" y="1"/>
                    <a:pt x="3446" y="25"/>
                    <a:pt x="3311" y="79"/>
                  </a:cubicBezTo>
                  <a:cubicBezTo>
                    <a:pt x="2351" y="311"/>
                    <a:pt x="1" y="3456"/>
                    <a:pt x="1093" y="4283"/>
                  </a:cubicBezTo>
                  <a:cubicBezTo>
                    <a:pt x="1240" y="4365"/>
                    <a:pt x="1409" y="4402"/>
                    <a:pt x="1593" y="4402"/>
                  </a:cubicBezTo>
                  <a:cubicBezTo>
                    <a:pt x="2823" y="4402"/>
                    <a:pt x="4724" y="2755"/>
                    <a:pt x="5099" y="1834"/>
                  </a:cubicBezTo>
                  <a:cubicBezTo>
                    <a:pt x="5414" y="1004"/>
                    <a:pt x="4590" y="1"/>
                    <a:pt x="372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20" name="Google Shape;620;p19"/>
            <p:cNvSpPr/>
            <p:nvPr/>
          </p:nvSpPr>
          <p:spPr>
            <a:xfrm>
              <a:off x="637637" y="4511712"/>
              <a:ext cx="227919" cy="170349"/>
            </a:xfrm>
            <a:custGeom>
              <a:avLst/>
              <a:gdLst/>
              <a:ahLst/>
              <a:cxnLst/>
              <a:rect l="l" t="t" r="r" b="b"/>
              <a:pathLst>
                <a:path w="5693" h="4255" extrusionOk="0">
                  <a:moveTo>
                    <a:pt x="2581" y="0"/>
                  </a:moveTo>
                  <a:lnTo>
                    <a:pt x="2581" y="0"/>
                  </a:lnTo>
                  <a:cubicBezTo>
                    <a:pt x="1058" y="33"/>
                    <a:pt x="860" y="1987"/>
                    <a:pt x="297" y="3046"/>
                  </a:cubicBezTo>
                  <a:cubicBezTo>
                    <a:pt x="1" y="3584"/>
                    <a:pt x="449" y="4254"/>
                    <a:pt x="983" y="4254"/>
                  </a:cubicBezTo>
                  <a:cubicBezTo>
                    <a:pt x="1105" y="4254"/>
                    <a:pt x="1232" y="4219"/>
                    <a:pt x="1356" y="4138"/>
                  </a:cubicBezTo>
                  <a:cubicBezTo>
                    <a:pt x="3078" y="3509"/>
                    <a:pt x="5693" y="662"/>
                    <a:pt x="25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21" name="Google Shape;621;p19"/>
            <p:cNvSpPr/>
            <p:nvPr/>
          </p:nvSpPr>
          <p:spPr>
            <a:xfrm>
              <a:off x="425887" y="4708968"/>
              <a:ext cx="271357" cy="170749"/>
            </a:xfrm>
            <a:custGeom>
              <a:avLst/>
              <a:gdLst/>
              <a:ahLst/>
              <a:cxnLst/>
              <a:rect l="l" t="t" r="r" b="b"/>
              <a:pathLst>
                <a:path w="6778" h="4265" extrusionOk="0">
                  <a:moveTo>
                    <a:pt x="3817" y="0"/>
                  </a:moveTo>
                  <a:cubicBezTo>
                    <a:pt x="2194" y="0"/>
                    <a:pt x="1" y="4265"/>
                    <a:pt x="2030" y="4265"/>
                  </a:cubicBezTo>
                  <a:cubicBezTo>
                    <a:pt x="2160" y="4265"/>
                    <a:pt x="2308" y="4247"/>
                    <a:pt x="2474" y="4210"/>
                  </a:cubicBezTo>
                  <a:cubicBezTo>
                    <a:pt x="3964" y="3515"/>
                    <a:pt x="6778" y="1297"/>
                    <a:pt x="4162" y="72"/>
                  </a:cubicBezTo>
                  <a:cubicBezTo>
                    <a:pt x="4052" y="23"/>
                    <a:pt x="3936" y="0"/>
                    <a:pt x="38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22" name="Google Shape;622;p19"/>
            <p:cNvSpPr/>
            <p:nvPr/>
          </p:nvSpPr>
          <p:spPr>
            <a:xfrm>
              <a:off x="695890" y="4730787"/>
              <a:ext cx="176314" cy="155896"/>
            </a:xfrm>
            <a:custGeom>
              <a:avLst/>
              <a:gdLst/>
              <a:ahLst/>
              <a:cxnLst/>
              <a:rect l="l" t="t" r="r" b="b"/>
              <a:pathLst>
                <a:path w="4404" h="3894" extrusionOk="0">
                  <a:moveTo>
                    <a:pt x="2660" y="1"/>
                  </a:moveTo>
                  <a:cubicBezTo>
                    <a:pt x="1524" y="1"/>
                    <a:pt x="1049" y="1560"/>
                    <a:pt x="331" y="2308"/>
                  </a:cubicBezTo>
                  <a:cubicBezTo>
                    <a:pt x="0" y="2705"/>
                    <a:pt x="0" y="3301"/>
                    <a:pt x="365" y="3665"/>
                  </a:cubicBezTo>
                  <a:cubicBezTo>
                    <a:pt x="577" y="3826"/>
                    <a:pt x="795" y="3893"/>
                    <a:pt x="1015" y="3893"/>
                  </a:cubicBezTo>
                  <a:cubicBezTo>
                    <a:pt x="1925" y="3893"/>
                    <a:pt x="2875" y="2747"/>
                    <a:pt x="3675" y="2374"/>
                  </a:cubicBezTo>
                  <a:cubicBezTo>
                    <a:pt x="4403" y="1613"/>
                    <a:pt x="4072" y="355"/>
                    <a:pt x="3046" y="57"/>
                  </a:cubicBezTo>
                  <a:cubicBezTo>
                    <a:pt x="2909" y="18"/>
                    <a:pt x="2781" y="1"/>
                    <a:pt x="26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23" name="Google Shape;623;p19"/>
            <p:cNvSpPr/>
            <p:nvPr/>
          </p:nvSpPr>
          <p:spPr>
            <a:xfrm>
              <a:off x="841661" y="4491454"/>
              <a:ext cx="210384" cy="169108"/>
            </a:xfrm>
            <a:custGeom>
              <a:avLst/>
              <a:gdLst/>
              <a:ahLst/>
              <a:cxnLst/>
              <a:rect l="l" t="t" r="r" b="b"/>
              <a:pathLst>
                <a:path w="5255" h="4224" extrusionOk="0">
                  <a:moveTo>
                    <a:pt x="3384" y="1"/>
                  </a:moveTo>
                  <a:cubicBezTo>
                    <a:pt x="3271" y="1"/>
                    <a:pt x="3158" y="14"/>
                    <a:pt x="3046" y="43"/>
                  </a:cubicBezTo>
                  <a:cubicBezTo>
                    <a:pt x="2120" y="241"/>
                    <a:pt x="1" y="3088"/>
                    <a:pt x="696" y="3916"/>
                  </a:cubicBezTo>
                  <a:cubicBezTo>
                    <a:pt x="847" y="4132"/>
                    <a:pt x="1092" y="4224"/>
                    <a:pt x="1390" y="4224"/>
                  </a:cubicBezTo>
                  <a:cubicBezTo>
                    <a:pt x="2600" y="4224"/>
                    <a:pt x="4688" y="2713"/>
                    <a:pt x="4900" y="1864"/>
                  </a:cubicBezTo>
                  <a:cubicBezTo>
                    <a:pt x="5255" y="919"/>
                    <a:pt x="4319" y="1"/>
                    <a:pt x="338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24" name="Google Shape;624;p19"/>
            <p:cNvSpPr/>
            <p:nvPr/>
          </p:nvSpPr>
          <p:spPr>
            <a:xfrm>
              <a:off x="493107" y="4061950"/>
              <a:ext cx="201897" cy="160901"/>
            </a:xfrm>
            <a:custGeom>
              <a:avLst/>
              <a:gdLst/>
              <a:ahLst/>
              <a:cxnLst/>
              <a:rect l="l" t="t" r="r" b="b"/>
              <a:pathLst>
                <a:path w="5043" h="4019" extrusionOk="0">
                  <a:moveTo>
                    <a:pt x="3310" y="1"/>
                  </a:moveTo>
                  <a:cubicBezTo>
                    <a:pt x="3094" y="1"/>
                    <a:pt x="2869" y="55"/>
                    <a:pt x="2649" y="177"/>
                  </a:cubicBezTo>
                  <a:cubicBezTo>
                    <a:pt x="1921" y="641"/>
                    <a:pt x="0" y="3190"/>
                    <a:pt x="1126" y="3852"/>
                  </a:cubicBezTo>
                  <a:cubicBezTo>
                    <a:pt x="1263" y="3968"/>
                    <a:pt x="1429" y="4019"/>
                    <a:pt x="1613" y="4019"/>
                  </a:cubicBezTo>
                  <a:cubicBezTo>
                    <a:pt x="2583" y="4019"/>
                    <a:pt x="4057" y="2616"/>
                    <a:pt x="4503" y="2031"/>
                  </a:cubicBezTo>
                  <a:cubicBezTo>
                    <a:pt x="5042" y="1060"/>
                    <a:pt x="4262" y="1"/>
                    <a:pt x="331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25" name="Google Shape;625;p19"/>
            <p:cNvSpPr/>
            <p:nvPr/>
          </p:nvSpPr>
          <p:spPr>
            <a:xfrm>
              <a:off x="190435" y="4239909"/>
              <a:ext cx="207261" cy="164544"/>
            </a:xfrm>
            <a:custGeom>
              <a:avLst/>
              <a:gdLst/>
              <a:ahLst/>
              <a:cxnLst/>
              <a:rect l="l" t="t" r="r" b="b"/>
              <a:pathLst>
                <a:path w="5177" h="4110" extrusionOk="0">
                  <a:moveTo>
                    <a:pt x="2720" y="0"/>
                  </a:moveTo>
                  <a:cubicBezTo>
                    <a:pt x="1539" y="0"/>
                    <a:pt x="892" y="1835"/>
                    <a:pt x="377" y="2784"/>
                  </a:cubicBezTo>
                  <a:cubicBezTo>
                    <a:pt x="0" y="3348"/>
                    <a:pt x="563" y="4109"/>
                    <a:pt x="1160" y="4109"/>
                  </a:cubicBezTo>
                  <a:cubicBezTo>
                    <a:pt x="1298" y="4109"/>
                    <a:pt x="1438" y="4069"/>
                    <a:pt x="1569" y="3975"/>
                  </a:cubicBezTo>
                  <a:cubicBezTo>
                    <a:pt x="2827" y="3313"/>
                    <a:pt x="5177" y="1791"/>
                    <a:pt x="3588" y="301"/>
                  </a:cubicBezTo>
                  <a:cubicBezTo>
                    <a:pt x="3269" y="90"/>
                    <a:pt x="2981" y="0"/>
                    <a:pt x="272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26" name="Google Shape;626;p19"/>
            <p:cNvSpPr/>
            <p:nvPr/>
          </p:nvSpPr>
          <p:spPr>
            <a:xfrm>
              <a:off x="145875" y="4544821"/>
              <a:ext cx="216069" cy="175313"/>
            </a:xfrm>
            <a:custGeom>
              <a:avLst/>
              <a:gdLst/>
              <a:ahLst/>
              <a:cxnLst/>
              <a:rect l="l" t="t" r="r" b="b"/>
              <a:pathLst>
                <a:path w="5397" h="4379" extrusionOk="0">
                  <a:moveTo>
                    <a:pt x="2835" y="1"/>
                  </a:moveTo>
                  <a:cubicBezTo>
                    <a:pt x="1645" y="1"/>
                    <a:pt x="1016" y="1853"/>
                    <a:pt x="364" y="2749"/>
                  </a:cubicBezTo>
                  <a:cubicBezTo>
                    <a:pt x="0" y="3146"/>
                    <a:pt x="0" y="3709"/>
                    <a:pt x="364" y="4106"/>
                  </a:cubicBezTo>
                  <a:cubicBezTo>
                    <a:pt x="546" y="4288"/>
                    <a:pt x="786" y="4379"/>
                    <a:pt x="1026" y="4379"/>
                  </a:cubicBezTo>
                  <a:cubicBezTo>
                    <a:pt x="1266" y="4379"/>
                    <a:pt x="1506" y="4288"/>
                    <a:pt x="1689" y="4106"/>
                  </a:cubicBezTo>
                  <a:cubicBezTo>
                    <a:pt x="2880" y="3311"/>
                    <a:pt x="5396" y="1855"/>
                    <a:pt x="3708" y="299"/>
                  </a:cubicBezTo>
                  <a:cubicBezTo>
                    <a:pt x="3386" y="90"/>
                    <a:pt x="3097" y="1"/>
                    <a:pt x="283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27" name="Google Shape;627;p19"/>
            <p:cNvSpPr/>
            <p:nvPr/>
          </p:nvSpPr>
          <p:spPr>
            <a:xfrm>
              <a:off x="200204" y="4781272"/>
              <a:ext cx="219272" cy="176474"/>
            </a:xfrm>
            <a:custGeom>
              <a:avLst/>
              <a:gdLst/>
              <a:ahLst/>
              <a:cxnLst/>
              <a:rect l="l" t="t" r="r" b="b"/>
              <a:pathLst>
                <a:path w="5477" h="4408" extrusionOk="0">
                  <a:moveTo>
                    <a:pt x="3281" y="1"/>
                  </a:moveTo>
                  <a:cubicBezTo>
                    <a:pt x="2854" y="1"/>
                    <a:pt x="2424" y="207"/>
                    <a:pt x="2119" y="716"/>
                  </a:cubicBezTo>
                  <a:cubicBezTo>
                    <a:pt x="1821" y="1808"/>
                    <a:pt x="0" y="3265"/>
                    <a:pt x="994" y="4291"/>
                  </a:cubicBezTo>
                  <a:cubicBezTo>
                    <a:pt x="1164" y="4372"/>
                    <a:pt x="1333" y="4408"/>
                    <a:pt x="1500" y="4408"/>
                  </a:cubicBezTo>
                  <a:cubicBezTo>
                    <a:pt x="2563" y="4408"/>
                    <a:pt x="3545" y="2957"/>
                    <a:pt x="4403" y="2470"/>
                  </a:cubicBezTo>
                  <a:cubicBezTo>
                    <a:pt x="5477" y="1373"/>
                    <a:pt x="4384" y="1"/>
                    <a:pt x="328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628" name="Google Shape;628;p19"/>
          <p:cNvGrpSpPr/>
          <p:nvPr/>
        </p:nvGrpSpPr>
        <p:grpSpPr>
          <a:xfrm>
            <a:off x="10248641" y="-1122895"/>
            <a:ext cx="3255349" cy="2310793"/>
            <a:chOff x="7705543" y="-842172"/>
            <a:chExt cx="2447567" cy="1733095"/>
          </a:xfrm>
        </p:grpSpPr>
        <p:sp>
          <p:nvSpPr>
            <p:cNvPr id="629" name="Google Shape;629;p19"/>
            <p:cNvSpPr/>
            <p:nvPr/>
          </p:nvSpPr>
          <p:spPr>
            <a:xfrm rot="349853" flipH="1">
              <a:off x="8252133" y="-753408"/>
              <a:ext cx="1826686" cy="1555566"/>
            </a:xfrm>
            <a:custGeom>
              <a:avLst/>
              <a:gdLst/>
              <a:ahLst/>
              <a:cxnLst/>
              <a:rect l="l" t="t" r="r" b="b"/>
              <a:pathLst>
                <a:path w="73062" h="62218" extrusionOk="0">
                  <a:moveTo>
                    <a:pt x="19827" y="1"/>
                  </a:moveTo>
                  <a:cubicBezTo>
                    <a:pt x="17199" y="1"/>
                    <a:pt x="14548" y="697"/>
                    <a:pt x="12183" y="1797"/>
                  </a:cubicBezTo>
                  <a:cubicBezTo>
                    <a:pt x="8210" y="3651"/>
                    <a:pt x="4271" y="6895"/>
                    <a:pt x="2318" y="10900"/>
                  </a:cubicBezTo>
                  <a:cubicBezTo>
                    <a:pt x="0" y="15667"/>
                    <a:pt x="1358" y="20732"/>
                    <a:pt x="4502" y="24771"/>
                  </a:cubicBezTo>
                  <a:cubicBezTo>
                    <a:pt x="5793" y="26294"/>
                    <a:pt x="7217" y="27717"/>
                    <a:pt x="8773" y="28975"/>
                  </a:cubicBezTo>
                  <a:cubicBezTo>
                    <a:pt x="11421" y="31293"/>
                    <a:pt x="12679" y="34802"/>
                    <a:pt x="12116" y="38278"/>
                  </a:cubicBezTo>
                  <a:lnTo>
                    <a:pt x="12116" y="38311"/>
                  </a:lnTo>
                  <a:cubicBezTo>
                    <a:pt x="11521" y="41952"/>
                    <a:pt x="10825" y="45660"/>
                    <a:pt x="11620" y="49335"/>
                  </a:cubicBezTo>
                  <a:cubicBezTo>
                    <a:pt x="13441" y="58173"/>
                    <a:pt x="23670" y="60789"/>
                    <a:pt x="31350" y="61749"/>
                  </a:cubicBezTo>
                  <a:cubicBezTo>
                    <a:pt x="33812" y="62057"/>
                    <a:pt x="36336" y="62217"/>
                    <a:pt x="38878" y="62217"/>
                  </a:cubicBezTo>
                  <a:cubicBezTo>
                    <a:pt x="46146" y="62217"/>
                    <a:pt x="53560" y="60910"/>
                    <a:pt x="60084" y="58041"/>
                  </a:cubicBezTo>
                  <a:cubicBezTo>
                    <a:pt x="68923" y="54168"/>
                    <a:pt x="73061" y="44601"/>
                    <a:pt x="72763" y="35331"/>
                  </a:cubicBezTo>
                  <a:cubicBezTo>
                    <a:pt x="72631" y="30697"/>
                    <a:pt x="71141" y="26228"/>
                    <a:pt x="68062" y="22719"/>
                  </a:cubicBezTo>
                  <a:cubicBezTo>
                    <a:pt x="64984" y="19210"/>
                    <a:pt x="60746" y="18051"/>
                    <a:pt x="56310" y="17223"/>
                  </a:cubicBezTo>
                  <a:cubicBezTo>
                    <a:pt x="51841" y="16396"/>
                    <a:pt x="47306" y="15701"/>
                    <a:pt x="42870" y="14674"/>
                  </a:cubicBezTo>
                  <a:cubicBezTo>
                    <a:pt x="39129" y="13781"/>
                    <a:pt x="35852" y="12489"/>
                    <a:pt x="33502" y="9345"/>
                  </a:cubicBezTo>
                  <a:cubicBezTo>
                    <a:pt x="30886" y="5902"/>
                    <a:pt x="28668" y="2426"/>
                    <a:pt x="24431" y="804"/>
                  </a:cubicBezTo>
                  <a:cubicBezTo>
                    <a:pt x="22948" y="248"/>
                    <a:pt x="21392" y="1"/>
                    <a:pt x="198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30" name="Google Shape;630;p19"/>
            <p:cNvSpPr/>
            <p:nvPr/>
          </p:nvSpPr>
          <p:spPr>
            <a:xfrm>
              <a:off x="7705543" y="-125412"/>
              <a:ext cx="1359225" cy="703875"/>
            </a:xfrm>
            <a:custGeom>
              <a:avLst/>
              <a:gdLst/>
              <a:ahLst/>
              <a:cxnLst/>
              <a:rect l="l" t="t" r="r" b="b"/>
              <a:pathLst>
                <a:path w="54369" h="28155" extrusionOk="0">
                  <a:moveTo>
                    <a:pt x="48863" y="0"/>
                  </a:moveTo>
                  <a:cubicBezTo>
                    <a:pt x="37970" y="0"/>
                    <a:pt x="30232" y="10901"/>
                    <a:pt x="24079" y="18829"/>
                  </a:cubicBezTo>
                  <a:cubicBezTo>
                    <a:pt x="22523" y="20782"/>
                    <a:pt x="19974" y="24623"/>
                    <a:pt x="17160" y="24623"/>
                  </a:cubicBezTo>
                  <a:cubicBezTo>
                    <a:pt x="14843" y="24623"/>
                    <a:pt x="13783" y="21643"/>
                    <a:pt x="12790" y="20021"/>
                  </a:cubicBezTo>
                  <a:cubicBezTo>
                    <a:pt x="11125" y="17253"/>
                    <a:pt x="8419" y="15235"/>
                    <a:pt x="5516" y="15235"/>
                  </a:cubicBezTo>
                  <a:cubicBezTo>
                    <a:pt x="4148" y="15235"/>
                    <a:pt x="2737" y="15682"/>
                    <a:pt x="1369" y="16711"/>
                  </a:cubicBezTo>
                  <a:cubicBezTo>
                    <a:pt x="0" y="17724"/>
                    <a:pt x="850" y="19869"/>
                    <a:pt x="2159" y="19869"/>
                  </a:cubicBezTo>
                  <a:cubicBezTo>
                    <a:pt x="2433" y="19869"/>
                    <a:pt x="2727" y="19775"/>
                    <a:pt x="3024" y="19558"/>
                  </a:cubicBezTo>
                  <a:cubicBezTo>
                    <a:pt x="4021" y="18910"/>
                    <a:pt x="4879" y="18633"/>
                    <a:pt x="5641" y="18633"/>
                  </a:cubicBezTo>
                  <a:cubicBezTo>
                    <a:pt x="10108" y="18633"/>
                    <a:pt x="11224" y="28154"/>
                    <a:pt x="17036" y="28154"/>
                  </a:cubicBezTo>
                  <a:cubicBezTo>
                    <a:pt x="18992" y="28154"/>
                    <a:pt x="21480" y="27076"/>
                    <a:pt x="24807" y="24192"/>
                  </a:cubicBezTo>
                  <a:cubicBezTo>
                    <a:pt x="29077" y="20220"/>
                    <a:pt x="32322" y="15320"/>
                    <a:pt x="36559" y="11315"/>
                  </a:cubicBezTo>
                  <a:cubicBezTo>
                    <a:pt x="40432" y="7375"/>
                    <a:pt x="45431" y="4926"/>
                    <a:pt x="50959" y="4892"/>
                  </a:cubicBezTo>
                  <a:cubicBezTo>
                    <a:pt x="53475" y="4661"/>
                    <a:pt x="54369" y="920"/>
                    <a:pt x="51588" y="225"/>
                  </a:cubicBezTo>
                  <a:cubicBezTo>
                    <a:pt x="50658" y="73"/>
                    <a:pt x="49750" y="0"/>
                    <a:pt x="488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631" name="Google Shape;631;p19"/>
          <p:cNvSpPr/>
          <p:nvPr/>
        </p:nvSpPr>
        <p:spPr>
          <a:xfrm rot="-7355996" flipH="1">
            <a:off x="4834482" y="-702900"/>
            <a:ext cx="2435536" cy="2068918"/>
          </a:xfrm>
          <a:custGeom>
            <a:avLst/>
            <a:gdLst/>
            <a:ahLst/>
            <a:cxnLst/>
            <a:rect l="l" t="t" r="r" b="b"/>
            <a:pathLst>
              <a:path w="73062" h="62218" extrusionOk="0">
                <a:moveTo>
                  <a:pt x="19827" y="1"/>
                </a:moveTo>
                <a:cubicBezTo>
                  <a:pt x="17199" y="1"/>
                  <a:pt x="14548" y="697"/>
                  <a:pt x="12183" y="1797"/>
                </a:cubicBezTo>
                <a:cubicBezTo>
                  <a:pt x="8210" y="3651"/>
                  <a:pt x="4271" y="6895"/>
                  <a:pt x="2318" y="10900"/>
                </a:cubicBezTo>
                <a:cubicBezTo>
                  <a:pt x="0" y="15667"/>
                  <a:pt x="1358" y="20732"/>
                  <a:pt x="4502" y="24771"/>
                </a:cubicBezTo>
                <a:cubicBezTo>
                  <a:pt x="5793" y="26294"/>
                  <a:pt x="7217" y="27717"/>
                  <a:pt x="8773" y="28975"/>
                </a:cubicBezTo>
                <a:cubicBezTo>
                  <a:pt x="11421" y="31293"/>
                  <a:pt x="12679" y="34802"/>
                  <a:pt x="12116" y="38278"/>
                </a:cubicBezTo>
                <a:lnTo>
                  <a:pt x="12116" y="38311"/>
                </a:lnTo>
                <a:cubicBezTo>
                  <a:pt x="11521" y="41952"/>
                  <a:pt x="10825" y="45660"/>
                  <a:pt x="11620" y="49335"/>
                </a:cubicBezTo>
                <a:cubicBezTo>
                  <a:pt x="13441" y="58173"/>
                  <a:pt x="23670" y="60789"/>
                  <a:pt x="31350" y="61749"/>
                </a:cubicBezTo>
                <a:cubicBezTo>
                  <a:pt x="33812" y="62057"/>
                  <a:pt x="36336" y="62217"/>
                  <a:pt x="38878" y="62217"/>
                </a:cubicBezTo>
                <a:cubicBezTo>
                  <a:pt x="46146" y="62217"/>
                  <a:pt x="53560" y="60910"/>
                  <a:pt x="60084" y="58041"/>
                </a:cubicBezTo>
                <a:cubicBezTo>
                  <a:pt x="68923" y="54168"/>
                  <a:pt x="73061" y="44601"/>
                  <a:pt x="72763" y="35331"/>
                </a:cubicBezTo>
                <a:cubicBezTo>
                  <a:pt x="72631" y="30697"/>
                  <a:pt x="71141" y="26228"/>
                  <a:pt x="68062" y="22719"/>
                </a:cubicBezTo>
                <a:cubicBezTo>
                  <a:pt x="64984" y="19210"/>
                  <a:pt x="60746" y="18051"/>
                  <a:pt x="56310" y="17223"/>
                </a:cubicBezTo>
                <a:cubicBezTo>
                  <a:pt x="51841" y="16396"/>
                  <a:pt x="47306" y="15701"/>
                  <a:pt x="42870" y="14674"/>
                </a:cubicBezTo>
                <a:cubicBezTo>
                  <a:pt x="39129" y="13781"/>
                  <a:pt x="35852" y="12489"/>
                  <a:pt x="33502" y="9345"/>
                </a:cubicBezTo>
                <a:cubicBezTo>
                  <a:pt x="30886" y="5902"/>
                  <a:pt x="28668" y="2426"/>
                  <a:pt x="24431" y="804"/>
                </a:cubicBezTo>
                <a:cubicBezTo>
                  <a:pt x="22948" y="248"/>
                  <a:pt x="21392" y="1"/>
                  <a:pt x="19827" y="1"/>
                </a:cubicBezTo>
                <a:close/>
              </a:path>
            </a:pathLst>
          </a:custGeom>
          <a:solidFill>
            <a:schemeClr val="dk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632" name="Google Shape;632;p19"/>
          <p:cNvGrpSpPr/>
          <p:nvPr/>
        </p:nvGrpSpPr>
        <p:grpSpPr>
          <a:xfrm>
            <a:off x="5312989" y="498887"/>
            <a:ext cx="656209" cy="651495"/>
            <a:chOff x="1591470" y="2727621"/>
            <a:chExt cx="1134461" cy="1123524"/>
          </a:xfrm>
        </p:grpSpPr>
        <p:sp>
          <p:nvSpPr>
            <p:cNvPr id="633" name="Google Shape;633;p19"/>
            <p:cNvSpPr/>
            <p:nvPr/>
          </p:nvSpPr>
          <p:spPr>
            <a:xfrm>
              <a:off x="1697701" y="3248283"/>
              <a:ext cx="584469" cy="602862"/>
            </a:xfrm>
            <a:custGeom>
              <a:avLst/>
              <a:gdLst/>
              <a:ahLst/>
              <a:cxnLst/>
              <a:rect l="l" t="t" r="r" b="b"/>
              <a:pathLst>
                <a:path w="20560" h="21207" extrusionOk="0">
                  <a:moveTo>
                    <a:pt x="13509" y="1"/>
                  </a:moveTo>
                  <a:cubicBezTo>
                    <a:pt x="9536" y="1"/>
                    <a:pt x="5332" y="1822"/>
                    <a:pt x="3015" y="5099"/>
                  </a:cubicBezTo>
                  <a:cubicBezTo>
                    <a:pt x="1" y="9449"/>
                    <a:pt x="399" y="18728"/>
                    <a:pt x="6701" y="18728"/>
                  </a:cubicBezTo>
                  <a:cubicBezTo>
                    <a:pt x="7113" y="18728"/>
                    <a:pt x="7550" y="18689"/>
                    <a:pt x="8013" y="18606"/>
                  </a:cubicBezTo>
                  <a:cubicBezTo>
                    <a:pt x="10600" y="18763"/>
                    <a:pt x="12466" y="21206"/>
                    <a:pt x="15042" y="21206"/>
                  </a:cubicBezTo>
                  <a:cubicBezTo>
                    <a:pt x="15169" y="21206"/>
                    <a:pt x="15298" y="21200"/>
                    <a:pt x="15429" y="21188"/>
                  </a:cubicBezTo>
                  <a:cubicBezTo>
                    <a:pt x="18243" y="20923"/>
                    <a:pt x="19401" y="17877"/>
                    <a:pt x="19732" y="15461"/>
                  </a:cubicBezTo>
                  <a:cubicBezTo>
                    <a:pt x="20262" y="10263"/>
                    <a:pt x="20560" y="299"/>
                    <a:pt x="1350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34" name="Google Shape;634;p19"/>
            <p:cNvSpPr/>
            <p:nvPr/>
          </p:nvSpPr>
          <p:spPr>
            <a:xfrm>
              <a:off x="2326610" y="3538917"/>
              <a:ext cx="399321" cy="192397"/>
            </a:xfrm>
            <a:custGeom>
              <a:avLst/>
              <a:gdLst/>
              <a:ahLst/>
              <a:cxnLst/>
              <a:rect l="l" t="t" r="r" b="b"/>
              <a:pathLst>
                <a:path w="14047" h="6768" extrusionOk="0">
                  <a:moveTo>
                    <a:pt x="10086" y="0"/>
                  </a:moveTo>
                  <a:cubicBezTo>
                    <a:pt x="10031" y="0"/>
                    <a:pt x="9977" y="2"/>
                    <a:pt x="9923" y="6"/>
                  </a:cubicBezTo>
                  <a:cubicBezTo>
                    <a:pt x="9829" y="4"/>
                    <a:pt x="9734" y="2"/>
                    <a:pt x="9637" y="2"/>
                  </a:cubicBezTo>
                  <a:cubicBezTo>
                    <a:pt x="6020" y="2"/>
                    <a:pt x="0" y="1811"/>
                    <a:pt x="323" y="6164"/>
                  </a:cubicBezTo>
                  <a:cubicBezTo>
                    <a:pt x="731" y="6598"/>
                    <a:pt x="1197" y="6767"/>
                    <a:pt x="1691" y="6767"/>
                  </a:cubicBezTo>
                  <a:cubicBezTo>
                    <a:pt x="3117" y="6767"/>
                    <a:pt x="4779" y="5356"/>
                    <a:pt x="5984" y="4839"/>
                  </a:cubicBezTo>
                  <a:cubicBezTo>
                    <a:pt x="7738" y="3979"/>
                    <a:pt x="9691" y="3681"/>
                    <a:pt x="11446" y="2886"/>
                  </a:cubicBezTo>
                  <a:cubicBezTo>
                    <a:pt x="14046" y="2019"/>
                    <a:pt x="11851" y="0"/>
                    <a:pt x="1008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35" name="Google Shape;635;p19"/>
            <p:cNvSpPr/>
            <p:nvPr/>
          </p:nvSpPr>
          <p:spPr>
            <a:xfrm>
              <a:off x="1591470" y="2920609"/>
              <a:ext cx="156181" cy="366118"/>
            </a:xfrm>
            <a:custGeom>
              <a:avLst/>
              <a:gdLst/>
              <a:ahLst/>
              <a:cxnLst/>
              <a:rect l="l" t="t" r="r" b="b"/>
              <a:pathLst>
                <a:path w="5494" h="12879" extrusionOk="0">
                  <a:moveTo>
                    <a:pt x="1740" y="1"/>
                  </a:moveTo>
                  <a:cubicBezTo>
                    <a:pt x="1590" y="1"/>
                    <a:pt x="1440" y="56"/>
                    <a:pt x="1289" y="173"/>
                  </a:cubicBezTo>
                  <a:cubicBezTo>
                    <a:pt x="0" y="1677"/>
                    <a:pt x="2481" y="12879"/>
                    <a:pt x="4347" y="12879"/>
                  </a:cubicBezTo>
                  <a:cubicBezTo>
                    <a:pt x="4781" y="12879"/>
                    <a:pt x="5181" y="12273"/>
                    <a:pt x="5494" y="10800"/>
                  </a:cubicBezTo>
                  <a:cubicBezTo>
                    <a:pt x="5494" y="9385"/>
                    <a:pt x="3694" y="1"/>
                    <a:pt x="17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36" name="Google Shape;636;p19"/>
            <p:cNvSpPr/>
            <p:nvPr/>
          </p:nvSpPr>
          <p:spPr>
            <a:xfrm>
              <a:off x="1824796" y="2787459"/>
              <a:ext cx="127924" cy="428488"/>
            </a:xfrm>
            <a:custGeom>
              <a:avLst/>
              <a:gdLst/>
              <a:ahLst/>
              <a:cxnLst/>
              <a:rect l="l" t="t" r="r" b="b"/>
              <a:pathLst>
                <a:path w="4500" h="15073" extrusionOk="0">
                  <a:moveTo>
                    <a:pt x="2493" y="1"/>
                  </a:moveTo>
                  <a:cubicBezTo>
                    <a:pt x="2078" y="1"/>
                    <a:pt x="1662" y="234"/>
                    <a:pt x="1490" y="719"/>
                  </a:cubicBezTo>
                  <a:cubicBezTo>
                    <a:pt x="166" y="4327"/>
                    <a:pt x="0" y="10981"/>
                    <a:pt x="728" y="14027"/>
                  </a:cubicBezTo>
                  <a:cubicBezTo>
                    <a:pt x="762" y="14159"/>
                    <a:pt x="828" y="14292"/>
                    <a:pt x="894" y="14424"/>
                  </a:cubicBezTo>
                  <a:cubicBezTo>
                    <a:pt x="1230" y="14872"/>
                    <a:pt x="1541" y="15073"/>
                    <a:pt x="1825" y="15073"/>
                  </a:cubicBezTo>
                  <a:cubicBezTo>
                    <a:pt x="3830" y="15073"/>
                    <a:pt x="4499" y="5028"/>
                    <a:pt x="3542" y="852"/>
                  </a:cubicBezTo>
                  <a:cubicBezTo>
                    <a:pt x="3420" y="293"/>
                    <a:pt x="2957" y="1"/>
                    <a:pt x="249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37" name="Google Shape;637;p19"/>
            <p:cNvSpPr/>
            <p:nvPr/>
          </p:nvSpPr>
          <p:spPr>
            <a:xfrm>
              <a:off x="2213444" y="2868901"/>
              <a:ext cx="294168" cy="420073"/>
            </a:xfrm>
            <a:custGeom>
              <a:avLst/>
              <a:gdLst/>
              <a:ahLst/>
              <a:cxnLst/>
              <a:rect l="l" t="t" r="r" b="b"/>
              <a:pathLst>
                <a:path w="10348" h="14777" extrusionOk="0">
                  <a:moveTo>
                    <a:pt x="9131" y="0"/>
                  </a:moveTo>
                  <a:cubicBezTo>
                    <a:pt x="8968" y="0"/>
                    <a:pt x="8783" y="33"/>
                    <a:pt x="8574" y="105"/>
                  </a:cubicBezTo>
                  <a:cubicBezTo>
                    <a:pt x="6985" y="1032"/>
                    <a:pt x="6356" y="3085"/>
                    <a:pt x="5231" y="4475"/>
                  </a:cubicBezTo>
                  <a:cubicBezTo>
                    <a:pt x="3344" y="7223"/>
                    <a:pt x="1026" y="10003"/>
                    <a:pt x="100" y="13248"/>
                  </a:cubicBezTo>
                  <a:cubicBezTo>
                    <a:pt x="0" y="13512"/>
                    <a:pt x="33" y="13777"/>
                    <a:pt x="166" y="14042"/>
                  </a:cubicBezTo>
                  <a:cubicBezTo>
                    <a:pt x="455" y="14552"/>
                    <a:pt x="819" y="14777"/>
                    <a:pt x="1235" y="14777"/>
                  </a:cubicBezTo>
                  <a:cubicBezTo>
                    <a:pt x="4064" y="14777"/>
                    <a:pt x="9304" y="4419"/>
                    <a:pt x="9766" y="2687"/>
                  </a:cubicBezTo>
                  <a:cubicBezTo>
                    <a:pt x="10348" y="1727"/>
                    <a:pt x="10316" y="0"/>
                    <a:pt x="913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38" name="Google Shape;638;p19"/>
            <p:cNvSpPr/>
            <p:nvPr/>
          </p:nvSpPr>
          <p:spPr>
            <a:xfrm>
              <a:off x="1997004" y="2727621"/>
              <a:ext cx="251185" cy="476900"/>
            </a:xfrm>
            <a:custGeom>
              <a:avLst/>
              <a:gdLst/>
              <a:ahLst/>
              <a:cxnLst/>
              <a:rect l="l" t="t" r="r" b="b"/>
              <a:pathLst>
                <a:path w="8836" h="16776" extrusionOk="0">
                  <a:moveTo>
                    <a:pt x="7365" y="1"/>
                  </a:moveTo>
                  <a:cubicBezTo>
                    <a:pt x="6885" y="1"/>
                    <a:pt x="6375" y="338"/>
                    <a:pt x="6058" y="1136"/>
                  </a:cubicBezTo>
                  <a:cubicBezTo>
                    <a:pt x="4999" y="3883"/>
                    <a:pt x="0" y="14775"/>
                    <a:pt x="2284" y="16761"/>
                  </a:cubicBezTo>
                  <a:cubicBezTo>
                    <a:pt x="2344" y="16771"/>
                    <a:pt x="2404" y="16775"/>
                    <a:pt x="2463" y="16775"/>
                  </a:cubicBezTo>
                  <a:cubicBezTo>
                    <a:pt x="5475" y="16775"/>
                    <a:pt x="8281" y="4661"/>
                    <a:pt x="8508" y="2129"/>
                  </a:cubicBezTo>
                  <a:cubicBezTo>
                    <a:pt x="8835" y="882"/>
                    <a:pt x="8139" y="1"/>
                    <a:pt x="73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639" name="Google Shape;639;p19"/>
          <p:cNvGrpSpPr/>
          <p:nvPr/>
        </p:nvGrpSpPr>
        <p:grpSpPr>
          <a:xfrm rot="3519405" flipH="1">
            <a:off x="10917078" y="5883348"/>
            <a:ext cx="685405" cy="677118"/>
            <a:chOff x="1591470" y="2727621"/>
            <a:chExt cx="1134461" cy="1123524"/>
          </a:xfrm>
        </p:grpSpPr>
        <p:sp>
          <p:nvSpPr>
            <p:cNvPr id="640" name="Google Shape;640;p19"/>
            <p:cNvSpPr/>
            <p:nvPr/>
          </p:nvSpPr>
          <p:spPr>
            <a:xfrm>
              <a:off x="1697701" y="3248283"/>
              <a:ext cx="584469" cy="602862"/>
            </a:xfrm>
            <a:custGeom>
              <a:avLst/>
              <a:gdLst/>
              <a:ahLst/>
              <a:cxnLst/>
              <a:rect l="l" t="t" r="r" b="b"/>
              <a:pathLst>
                <a:path w="20560" h="21207" extrusionOk="0">
                  <a:moveTo>
                    <a:pt x="13509" y="1"/>
                  </a:moveTo>
                  <a:cubicBezTo>
                    <a:pt x="9536" y="1"/>
                    <a:pt x="5332" y="1822"/>
                    <a:pt x="3015" y="5099"/>
                  </a:cubicBezTo>
                  <a:cubicBezTo>
                    <a:pt x="1" y="9449"/>
                    <a:pt x="399" y="18728"/>
                    <a:pt x="6701" y="18728"/>
                  </a:cubicBezTo>
                  <a:cubicBezTo>
                    <a:pt x="7113" y="18728"/>
                    <a:pt x="7550" y="18689"/>
                    <a:pt x="8013" y="18606"/>
                  </a:cubicBezTo>
                  <a:cubicBezTo>
                    <a:pt x="10600" y="18763"/>
                    <a:pt x="12466" y="21206"/>
                    <a:pt x="15042" y="21206"/>
                  </a:cubicBezTo>
                  <a:cubicBezTo>
                    <a:pt x="15169" y="21206"/>
                    <a:pt x="15298" y="21200"/>
                    <a:pt x="15429" y="21188"/>
                  </a:cubicBezTo>
                  <a:cubicBezTo>
                    <a:pt x="18243" y="20923"/>
                    <a:pt x="19401" y="17877"/>
                    <a:pt x="19732" y="15461"/>
                  </a:cubicBezTo>
                  <a:cubicBezTo>
                    <a:pt x="20262" y="10263"/>
                    <a:pt x="20560" y="299"/>
                    <a:pt x="1350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41" name="Google Shape;641;p19"/>
            <p:cNvSpPr/>
            <p:nvPr/>
          </p:nvSpPr>
          <p:spPr>
            <a:xfrm>
              <a:off x="2326610" y="3538917"/>
              <a:ext cx="399321" cy="192397"/>
            </a:xfrm>
            <a:custGeom>
              <a:avLst/>
              <a:gdLst/>
              <a:ahLst/>
              <a:cxnLst/>
              <a:rect l="l" t="t" r="r" b="b"/>
              <a:pathLst>
                <a:path w="14047" h="6768" extrusionOk="0">
                  <a:moveTo>
                    <a:pt x="10086" y="0"/>
                  </a:moveTo>
                  <a:cubicBezTo>
                    <a:pt x="10031" y="0"/>
                    <a:pt x="9977" y="2"/>
                    <a:pt x="9923" y="6"/>
                  </a:cubicBezTo>
                  <a:cubicBezTo>
                    <a:pt x="9829" y="4"/>
                    <a:pt x="9734" y="2"/>
                    <a:pt x="9637" y="2"/>
                  </a:cubicBezTo>
                  <a:cubicBezTo>
                    <a:pt x="6020" y="2"/>
                    <a:pt x="0" y="1811"/>
                    <a:pt x="323" y="6164"/>
                  </a:cubicBezTo>
                  <a:cubicBezTo>
                    <a:pt x="731" y="6598"/>
                    <a:pt x="1197" y="6767"/>
                    <a:pt x="1691" y="6767"/>
                  </a:cubicBezTo>
                  <a:cubicBezTo>
                    <a:pt x="3117" y="6767"/>
                    <a:pt x="4779" y="5356"/>
                    <a:pt x="5984" y="4839"/>
                  </a:cubicBezTo>
                  <a:cubicBezTo>
                    <a:pt x="7738" y="3979"/>
                    <a:pt x="9691" y="3681"/>
                    <a:pt x="11446" y="2886"/>
                  </a:cubicBezTo>
                  <a:cubicBezTo>
                    <a:pt x="14046" y="2019"/>
                    <a:pt x="11851" y="0"/>
                    <a:pt x="1008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42" name="Google Shape;642;p19"/>
            <p:cNvSpPr/>
            <p:nvPr/>
          </p:nvSpPr>
          <p:spPr>
            <a:xfrm>
              <a:off x="1591470" y="2920609"/>
              <a:ext cx="156181" cy="366118"/>
            </a:xfrm>
            <a:custGeom>
              <a:avLst/>
              <a:gdLst/>
              <a:ahLst/>
              <a:cxnLst/>
              <a:rect l="l" t="t" r="r" b="b"/>
              <a:pathLst>
                <a:path w="5494" h="12879" extrusionOk="0">
                  <a:moveTo>
                    <a:pt x="1740" y="1"/>
                  </a:moveTo>
                  <a:cubicBezTo>
                    <a:pt x="1590" y="1"/>
                    <a:pt x="1440" y="56"/>
                    <a:pt x="1289" y="173"/>
                  </a:cubicBezTo>
                  <a:cubicBezTo>
                    <a:pt x="0" y="1677"/>
                    <a:pt x="2481" y="12879"/>
                    <a:pt x="4347" y="12879"/>
                  </a:cubicBezTo>
                  <a:cubicBezTo>
                    <a:pt x="4781" y="12879"/>
                    <a:pt x="5181" y="12273"/>
                    <a:pt x="5494" y="10800"/>
                  </a:cubicBezTo>
                  <a:cubicBezTo>
                    <a:pt x="5494" y="9385"/>
                    <a:pt x="3694" y="1"/>
                    <a:pt x="17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43" name="Google Shape;643;p19"/>
            <p:cNvSpPr/>
            <p:nvPr/>
          </p:nvSpPr>
          <p:spPr>
            <a:xfrm>
              <a:off x="1824796" y="2787459"/>
              <a:ext cx="127924" cy="428488"/>
            </a:xfrm>
            <a:custGeom>
              <a:avLst/>
              <a:gdLst/>
              <a:ahLst/>
              <a:cxnLst/>
              <a:rect l="l" t="t" r="r" b="b"/>
              <a:pathLst>
                <a:path w="4500" h="15073" extrusionOk="0">
                  <a:moveTo>
                    <a:pt x="2493" y="1"/>
                  </a:moveTo>
                  <a:cubicBezTo>
                    <a:pt x="2078" y="1"/>
                    <a:pt x="1662" y="234"/>
                    <a:pt x="1490" y="719"/>
                  </a:cubicBezTo>
                  <a:cubicBezTo>
                    <a:pt x="166" y="4327"/>
                    <a:pt x="0" y="10981"/>
                    <a:pt x="728" y="14027"/>
                  </a:cubicBezTo>
                  <a:cubicBezTo>
                    <a:pt x="762" y="14159"/>
                    <a:pt x="828" y="14292"/>
                    <a:pt x="894" y="14424"/>
                  </a:cubicBezTo>
                  <a:cubicBezTo>
                    <a:pt x="1230" y="14872"/>
                    <a:pt x="1541" y="15073"/>
                    <a:pt x="1825" y="15073"/>
                  </a:cubicBezTo>
                  <a:cubicBezTo>
                    <a:pt x="3830" y="15073"/>
                    <a:pt x="4499" y="5028"/>
                    <a:pt x="3542" y="852"/>
                  </a:cubicBezTo>
                  <a:cubicBezTo>
                    <a:pt x="3420" y="293"/>
                    <a:pt x="2957" y="1"/>
                    <a:pt x="249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44" name="Google Shape;644;p19"/>
            <p:cNvSpPr/>
            <p:nvPr/>
          </p:nvSpPr>
          <p:spPr>
            <a:xfrm>
              <a:off x="2213444" y="2868901"/>
              <a:ext cx="294168" cy="420073"/>
            </a:xfrm>
            <a:custGeom>
              <a:avLst/>
              <a:gdLst/>
              <a:ahLst/>
              <a:cxnLst/>
              <a:rect l="l" t="t" r="r" b="b"/>
              <a:pathLst>
                <a:path w="10348" h="14777" extrusionOk="0">
                  <a:moveTo>
                    <a:pt x="9131" y="0"/>
                  </a:moveTo>
                  <a:cubicBezTo>
                    <a:pt x="8968" y="0"/>
                    <a:pt x="8783" y="33"/>
                    <a:pt x="8574" y="105"/>
                  </a:cubicBezTo>
                  <a:cubicBezTo>
                    <a:pt x="6985" y="1032"/>
                    <a:pt x="6356" y="3085"/>
                    <a:pt x="5231" y="4475"/>
                  </a:cubicBezTo>
                  <a:cubicBezTo>
                    <a:pt x="3344" y="7223"/>
                    <a:pt x="1026" y="10003"/>
                    <a:pt x="100" y="13248"/>
                  </a:cubicBezTo>
                  <a:cubicBezTo>
                    <a:pt x="0" y="13512"/>
                    <a:pt x="33" y="13777"/>
                    <a:pt x="166" y="14042"/>
                  </a:cubicBezTo>
                  <a:cubicBezTo>
                    <a:pt x="455" y="14552"/>
                    <a:pt x="819" y="14777"/>
                    <a:pt x="1235" y="14777"/>
                  </a:cubicBezTo>
                  <a:cubicBezTo>
                    <a:pt x="4064" y="14777"/>
                    <a:pt x="9304" y="4419"/>
                    <a:pt x="9766" y="2687"/>
                  </a:cubicBezTo>
                  <a:cubicBezTo>
                    <a:pt x="10348" y="1727"/>
                    <a:pt x="10316" y="0"/>
                    <a:pt x="913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45" name="Google Shape;645;p19"/>
            <p:cNvSpPr/>
            <p:nvPr/>
          </p:nvSpPr>
          <p:spPr>
            <a:xfrm>
              <a:off x="1997004" y="2727621"/>
              <a:ext cx="251185" cy="476900"/>
            </a:xfrm>
            <a:custGeom>
              <a:avLst/>
              <a:gdLst/>
              <a:ahLst/>
              <a:cxnLst/>
              <a:rect l="l" t="t" r="r" b="b"/>
              <a:pathLst>
                <a:path w="8836" h="16776" extrusionOk="0">
                  <a:moveTo>
                    <a:pt x="7365" y="1"/>
                  </a:moveTo>
                  <a:cubicBezTo>
                    <a:pt x="6885" y="1"/>
                    <a:pt x="6375" y="338"/>
                    <a:pt x="6058" y="1136"/>
                  </a:cubicBezTo>
                  <a:cubicBezTo>
                    <a:pt x="4999" y="3883"/>
                    <a:pt x="0" y="14775"/>
                    <a:pt x="2284" y="16761"/>
                  </a:cubicBezTo>
                  <a:cubicBezTo>
                    <a:pt x="2344" y="16771"/>
                    <a:pt x="2404" y="16775"/>
                    <a:pt x="2463" y="16775"/>
                  </a:cubicBezTo>
                  <a:cubicBezTo>
                    <a:pt x="5475" y="16775"/>
                    <a:pt x="8281" y="4661"/>
                    <a:pt x="8508" y="2129"/>
                  </a:cubicBezTo>
                  <a:cubicBezTo>
                    <a:pt x="8835" y="882"/>
                    <a:pt x="8139" y="1"/>
                    <a:pt x="73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646" name="Google Shape;646;p19"/>
          <p:cNvSpPr/>
          <p:nvPr/>
        </p:nvSpPr>
        <p:spPr>
          <a:xfrm flipH="1">
            <a:off x="7167734" y="-350000"/>
            <a:ext cx="2380164" cy="1088067"/>
          </a:xfrm>
          <a:custGeom>
            <a:avLst/>
            <a:gdLst/>
            <a:ahLst/>
            <a:cxnLst/>
            <a:rect l="l" t="t" r="r" b="b"/>
            <a:pathLst>
              <a:path w="71582" h="32642" extrusionOk="0">
                <a:moveTo>
                  <a:pt x="2623" y="0"/>
                </a:moveTo>
                <a:cubicBezTo>
                  <a:pt x="-1218" y="767"/>
                  <a:pt x="-449" y="9732"/>
                  <a:pt x="2910" y="11748"/>
                </a:cubicBezTo>
                <a:cubicBezTo>
                  <a:pt x="13475" y="18089"/>
                  <a:pt x="39656" y="20500"/>
                  <a:pt x="34143" y="31520"/>
                </a:cubicBezTo>
                <a:cubicBezTo>
                  <a:pt x="33245" y="33316"/>
                  <a:pt x="29546" y="32653"/>
                  <a:pt x="28126" y="31233"/>
                </a:cubicBezTo>
                <a:cubicBezTo>
                  <a:pt x="26373" y="29479"/>
                  <a:pt x="27756" y="24783"/>
                  <a:pt x="30131" y="24070"/>
                </a:cubicBezTo>
                <a:cubicBezTo>
                  <a:pt x="42299" y="20419"/>
                  <a:pt x="58320" y="31717"/>
                  <a:pt x="68242" y="23783"/>
                </a:cubicBezTo>
                <a:cubicBezTo>
                  <a:pt x="72584" y="20310"/>
                  <a:pt x="72161" y="12138"/>
                  <a:pt x="69675" y="7164"/>
                </a:cubicBezTo>
                <a:cubicBezTo>
                  <a:pt x="68165" y="4143"/>
                  <a:pt x="63995" y="3362"/>
                  <a:pt x="60792" y="2292"/>
                </a:cubicBezTo>
              </a:path>
            </a:pathLst>
          </a:custGeom>
          <a:noFill/>
          <a:ln w="9525" cap="flat" cmpd="sng">
            <a:solidFill>
              <a:schemeClr val="dk1"/>
            </a:solidFill>
            <a:prstDash val="solid"/>
            <a:round/>
            <a:headEnd type="none" w="med" len="med"/>
            <a:tailEnd type="none" w="med" len="med"/>
          </a:ln>
        </p:spPr>
      </p:sp>
      <p:grpSp>
        <p:nvGrpSpPr>
          <p:cNvPr id="647" name="Google Shape;647;p19"/>
          <p:cNvGrpSpPr/>
          <p:nvPr/>
        </p:nvGrpSpPr>
        <p:grpSpPr>
          <a:xfrm>
            <a:off x="-2002862" y="2697161"/>
            <a:ext cx="3361189" cy="3882585"/>
            <a:chOff x="-1505872" y="2022870"/>
            <a:chExt cx="2527144" cy="2911939"/>
          </a:xfrm>
        </p:grpSpPr>
        <p:sp>
          <p:nvSpPr>
            <p:cNvPr id="648" name="Google Shape;648;p19"/>
            <p:cNvSpPr/>
            <p:nvPr/>
          </p:nvSpPr>
          <p:spPr>
            <a:xfrm rot="-6668227" flipH="1">
              <a:off x="-1461824" y="2595605"/>
              <a:ext cx="2439048" cy="1766469"/>
            </a:xfrm>
            <a:custGeom>
              <a:avLst/>
              <a:gdLst/>
              <a:ahLst/>
              <a:cxnLst/>
              <a:rect l="l" t="t" r="r" b="b"/>
              <a:pathLst>
                <a:path w="79005" h="57219" extrusionOk="0">
                  <a:moveTo>
                    <a:pt x="40669" y="1"/>
                  </a:moveTo>
                  <a:cubicBezTo>
                    <a:pt x="39004" y="1"/>
                    <a:pt x="37339" y="81"/>
                    <a:pt x="35687" y="211"/>
                  </a:cubicBezTo>
                  <a:cubicBezTo>
                    <a:pt x="26451" y="939"/>
                    <a:pt x="17513" y="3554"/>
                    <a:pt x="11058" y="10572"/>
                  </a:cubicBezTo>
                  <a:cubicBezTo>
                    <a:pt x="4801" y="17392"/>
                    <a:pt x="1358" y="26264"/>
                    <a:pt x="498" y="35434"/>
                  </a:cubicBezTo>
                  <a:cubicBezTo>
                    <a:pt x="1" y="40565"/>
                    <a:pt x="365" y="46325"/>
                    <a:pt x="3543" y="50595"/>
                  </a:cubicBezTo>
                  <a:lnTo>
                    <a:pt x="3642" y="50728"/>
                  </a:lnTo>
                  <a:cubicBezTo>
                    <a:pt x="5099" y="53641"/>
                    <a:pt x="7681" y="55793"/>
                    <a:pt x="10760" y="56753"/>
                  </a:cubicBezTo>
                  <a:cubicBezTo>
                    <a:pt x="11796" y="57077"/>
                    <a:pt x="12845" y="57219"/>
                    <a:pt x="13893" y="57219"/>
                  </a:cubicBezTo>
                  <a:cubicBezTo>
                    <a:pt x="17668" y="57219"/>
                    <a:pt x="21437" y="55374"/>
                    <a:pt x="24597" y="53508"/>
                  </a:cubicBezTo>
                  <a:cubicBezTo>
                    <a:pt x="28669" y="51125"/>
                    <a:pt x="32410" y="48179"/>
                    <a:pt x="36548" y="45961"/>
                  </a:cubicBezTo>
                  <a:cubicBezTo>
                    <a:pt x="40085" y="43996"/>
                    <a:pt x="44051" y="42983"/>
                    <a:pt x="48082" y="42983"/>
                  </a:cubicBezTo>
                  <a:cubicBezTo>
                    <a:pt x="48804" y="42983"/>
                    <a:pt x="49529" y="43015"/>
                    <a:pt x="50253" y="43081"/>
                  </a:cubicBezTo>
                  <a:cubicBezTo>
                    <a:pt x="55053" y="43577"/>
                    <a:pt x="59357" y="46192"/>
                    <a:pt x="64223" y="46391"/>
                  </a:cubicBezTo>
                  <a:cubicBezTo>
                    <a:pt x="64397" y="46398"/>
                    <a:pt x="64570" y="46402"/>
                    <a:pt x="64742" y="46402"/>
                  </a:cubicBezTo>
                  <a:cubicBezTo>
                    <a:pt x="73201" y="46402"/>
                    <a:pt x="79005" y="37721"/>
                    <a:pt x="78226" y="29740"/>
                  </a:cubicBezTo>
                  <a:cubicBezTo>
                    <a:pt x="77332" y="20371"/>
                    <a:pt x="70314" y="12691"/>
                    <a:pt x="63064" y="7361"/>
                  </a:cubicBezTo>
                  <a:cubicBezTo>
                    <a:pt x="59390" y="4647"/>
                    <a:pt x="55252" y="2594"/>
                    <a:pt x="50849" y="1303"/>
                  </a:cubicBezTo>
                  <a:cubicBezTo>
                    <a:pt x="47547" y="344"/>
                    <a:pt x="44110" y="1"/>
                    <a:pt x="4066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49" name="Google Shape;649;p19"/>
            <p:cNvSpPr/>
            <p:nvPr/>
          </p:nvSpPr>
          <p:spPr>
            <a:xfrm flipH="1">
              <a:off x="-38436" y="3001575"/>
              <a:ext cx="471575" cy="1196325"/>
            </a:xfrm>
            <a:custGeom>
              <a:avLst/>
              <a:gdLst/>
              <a:ahLst/>
              <a:cxnLst/>
              <a:rect l="l" t="t" r="r" b="b"/>
              <a:pathLst>
                <a:path w="18863" h="47853" extrusionOk="0">
                  <a:moveTo>
                    <a:pt x="17717" y="47853"/>
                  </a:moveTo>
                  <a:cubicBezTo>
                    <a:pt x="20490" y="39544"/>
                    <a:pt x="13947" y="26543"/>
                    <a:pt x="5396" y="24643"/>
                  </a:cubicBezTo>
                  <a:cubicBezTo>
                    <a:pt x="4091" y="24353"/>
                    <a:pt x="1983" y="23447"/>
                    <a:pt x="1384" y="24643"/>
                  </a:cubicBezTo>
                  <a:cubicBezTo>
                    <a:pt x="463" y="26483"/>
                    <a:pt x="6825" y="24387"/>
                    <a:pt x="7115" y="22350"/>
                  </a:cubicBezTo>
                  <a:cubicBezTo>
                    <a:pt x="7654" y="18568"/>
                    <a:pt x="2939" y="10480"/>
                    <a:pt x="238" y="13181"/>
                  </a:cubicBezTo>
                  <a:cubicBezTo>
                    <a:pt x="-671" y="14090"/>
                    <a:pt x="1884" y="16166"/>
                    <a:pt x="3103" y="15760"/>
                  </a:cubicBezTo>
                  <a:cubicBezTo>
                    <a:pt x="4796" y="15196"/>
                    <a:pt x="4536" y="12386"/>
                    <a:pt x="4536" y="10602"/>
                  </a:cubicBezTo>
                  <a:cubicBezTo>
                    <a:pt x="4536" y="7451"/>
                    <a:pt x="4368" y="3400"/>
                    <a:pt x="6829" y="1432"/>
                  </a:cubicBezTo>
                  <a:cubicBezTo>
                    <a:pt x="9237" y="-493"/>
                    <a:pt x="12659" y="3576"/>
                    <a:pt x="15711" y="4011"/>
                  </a:cubicBezTo>
                  <a:cubicBezTo>
                    <a:pt x="17394" y="4251"/>
                    <a:pt x="18863" y="1700"/>
                    <a:pt x="18863" y="0"/>
                  </a:cubicBezTo>
                </a:path>
              </a:pathLst>
            </a:custGeom>
            <a:noFill/>
            <a:ln w="9525" cap="flat" cmpd="sng">
              <a:solidFill>
                <a:schemeClr val="dk1"/>
              </a:solidFill>
              <a:prstDash val="solid"/>
              <a:round/>
              <a:headEnd type="none" w="med" len="med"/>
              <a:tailEnd type="none" w="med" len="med"/>
            </a:ln>
          </p:spPr>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header 3">
  <p:cSld name="CUSTOM_5_1_1">
    <p:spTree>
      <p:nvGrpSpPr>
        <p:cNvPr id="1" name="Shape 681"/>
        <p:cNvGrpSpPr/>
        <p:nvPr/>
      </p:nvGrpSpPr>
      <p:grpSpPr>
        <a:xfrm>
          <a:off x="0" y="0"/>
          <a:ext cx="0" cy="0"/>
          <a:chOff x="0" y="0"/>
          <a:chExt cx="0" cy="0"/>
        </a:xfrm>
      </p:grpSpPr>
      <p:sp>
        <p:nvSpPr>
          <p:cNvPr id="682" name="Google Shape;682;p21"/>
          <p:cNvSpPr txBox="1">
            <a:spLocks noGrp="1"/>
          </p:cNvSpPr>
          <p:nvPr>
            <p:ph type="title"/>
          </p:nvPr>
        </p:nvSpPr>
        <p:spPr>
          <a:xfrm>
            <a:off x="4755739" y="1298437"/>
            <a:ext cx="6245710" cy="8940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8778">
                <a:solidFill>
                  <a:schemeClr val="accent1"/>
                </a:solidFill>
              </a:defRPr>
            </a:lvl1pPr>
            <a:lvl2pPr lvl="1" algn="ctr" rtl="0">
              <a:spcBef>
                <a:spcPts val="0"/>
              </a:spcBef>
              <a:spcAft>
                <a:spcPts val="0"/>
              </a:spcAft>
              <a:buSzPts val="3600"/>
              <a:buNone/>
              <a:defRPr sz="4788"/>
            </a:lvl2pPr>
            <a:lvl3pPr lvl="2" algn="ctr" rtl="0">
              <a:spcBef>
                <a:spcPts val="0"/>
              </a:spcBef>
              <a:spcAft>
                <a:spcPts val="0"/>
              </a:spcAft>
              <a:buSzPts val="3600"/>
              <a:buNone/>
              <a:defRPr sz="4788"/>
            </a:lvl3pPr>
            <a:lvl4pPr lvl="3" algn="ctr" rtl="0">
              <a:spcBef>
                <a:spcPts val="0"/>
              </a:spcBef>
              <a:spcAft>
                <a:spcPts val="0"/>
              </a:spcAft>
              <a:buSzPts val="3600"/>
              <a:buNone/>
              <a:defRPr sz="4788"/>
            </a:lvl4pPr>
            <a:lvl5pPr lvl="4" algn="ctr" rtl="0">
              <a:spcBef>
                <a:spcPts val="0"/>
              </a:spcBef>
              <a:spcAft>
                <a:spcPts val="0"/>
              </a:spcAft>
              <a:buSzPts val="3600"/>
              <a:buNone/>
              <a:defRPr sz="4788"/>
            </a:lvl5pPr>
            <a:lvl6pPr lvl="5" algn="ctr" rtl="0">
              <a:spcBef>
                <a:spcPts val="0"/>
              </a:spcBef>
              <a:spcAft>
                <a:spcPts val="0"/>
              </a:spcAft>
              <a:buSzPts val="3600"/>
              <a:buNone/>
              <a:defRPr sz="4788"/>
            </a:lvl6pPr>
            <a:lvl7pPr lvl="6" algn="ctr" rtl="0">
              <a:spcBef>
                <a:spcPts val="0"/>
              </a:spcBef>
              <a:spcAft>
                <a:spcPts val="0"/>
              </a:spcAft>
              <a:buSzPts val="3600"/>
              <a:buNone/>
              <a:defRPr sz="4788"/>
            </a:lvl7pPr>
            <a:lvl8pPr lvl="7" algn="ctr" rtl="0">
              <a:spcBef>
                <a:spcPts val="0"/>
              </a:spcBef>
              <a:spcAft>
                <a:spcPts val="0"/>
              </a:spcAft>
              <a:buSzPts val="3600"/>
              <a:buNone/>
              <a:defRPr sz="4788"/>
            </a:lvl8pPr>
            <a:lvl9pPr lvl="8" algn="ctr" rtl="0">
              <a:spcBef>
                <a:spcPts val="0"/>
              </a:spcBef>
              <a:spcAft>
                <a:spcPts val="0"/>
              </a:spcAft>
              <a:buSzPts val="3600"/>
              <a:buNone/>
              <a:defRPr sz="4788"/>
            </a:lvl9pPr>
          </a:lstStyle>
          <a:p>
            <a:endParaRPr/>
          </a:p>
        </p:txBody>
      </p:sp>
      <p:sp>
        <p:nvSpPr>
          <p:cNvPr id="683" name="Google Shape;683;p21"/>
          <p:cNvSpPr txBox="1">
            <a:spLocks noGrp="1"/>
          </p:cNvSpPr>
          <p:nvPr>
            <p:ph type="title" idx="2" hasCustomPrompt="1"/>
          </p:nvPr>
        </p:nvSpPr>
        <p:spPr>
          <a:xfrm>
            <a:off x="1783909" y="727704"/>
            <a:ext cx="2790280" cy="2618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2000"/>
              <a:buNone/>
              <a:defRPr sz="15960"/>
            </a:lvl1pPr>
            <a:lvl2pPr lvl="1" algn="ctr" rtl="0">
              <a:spcBef>
                <a:spcPts val="0"/>
              </a:spcBef>
              <a:spcAft>
                <a:spcPts val="0"/>
              </a:spcAft>
              <a:buSzPts val="12000"/>
              <a:buNone/>
              <a:defRPr sz="15960"/>
            </a:lvl2pPr>
            <a:lvl3pPr lvl="2" algn="ctr" rtl="0">
              <a:spcBef>
                <a:spcPts val="0"/>
              </a:spcBef>
              <a:spcAft>
                <a:spcPts val="0"/>
              </a:spcAft>
              <a:buSzPts val="12000"/>
              <a:buNone/>
              <a:defRPr sz="15960"/>
            </a:lvl3pPr>
            <a:lvl4pPr lvl="3" algn="ctr" rtl="0">
              <a:spcBef>
                <a:spcPts val="0"/>
              </a:spcBef>
              <a:spcAft>
                <a:spcPts val="0"/>
              </a:spcAft>
              <a:buSzPts val="12000"/>
              <a:buNone/>
              <a:defRPr sz="15960"/>
            </a:lvl4pPr>
            <a:lvl5pPr lvl="4" algn="ctr" rtl="0">
              <a:spcBef>
                <a:spcPts val="0"/>
              </a:spcBef>
              <a:spcAft>
                <a:spcPts val="0"/>
              </a:spcAft>
              <a:buSzPts val="12000"/>
              <a:buNone/>
              <a:defRPr sz="15960"/>
            </a:lvl5pPr>
            <a:lvl6pPr lvl="5" algn="ctr" rtl="0">
              <a:spcBef>
                <a:spcPts val="0"/>
              </a:spcBef>
              <a:spcAft>
                <a:spcPts val="0"/>
              </a:spcAft>
              <a:buSzPts val="12000"/>
              <a:buNone/>
              <a:defRPr sz="15960"/>
            </a:lvl6pPr>
            <a:lvl7pPr lvl="6" algn="ctr" rtl="0">
              <a:spcBef>
                <a:spcPts val="0"/>
              </a:spcBef>
              <a:spcAft>
                <a:spcPts val="0"/>
              </a:spcAft>
              <a:buSzPts val="12000"/>
              <a:buNone/>
              <a:defRPr sz="15960"/>
            </a:lvl7pPr>
            <a:lvl8pPr lvl="7" algn="ctr" rtl="0">
              <a:spcBef>
                <a:spcPts val="0"/>
              </a:spcBef>
              <a:spcAft>
                <a:spcPts val="0"/>
              </a:spcAft>
              <a:buSzPts val="12000"/>
              <a:buNone/>
              <a:defRPr sz="15960"/>
            </a:lvl8pPr>
            <a:lvl9pPr lvl="8" algn="ctr" rtl="0">
              <a:spcBef>
                <a:spcPts val="0"/>
              </a:spcBef>
              <a:spcAft>
                <a:spcPts val="0"/>
              </a:spcAft>
              <a:buSzPts val="12000"/>
              <a:buNone/>
              <a:defRPr sz="15960"/>
            </a:lvl9pPr>
          </a:lstStyle>
          <a:p>
            <a:r>
              <a:t>xx%</a:t>
            </a:r>
          </a:p>
        </p:txBody>
      </p:sp>
      <p:sp>
        <p:nvSpPr>
          <p:cNvPr id="684" name="Google Shape;684;p21"/>
          <p:cNvSpPr txBox="1">
            <a:spLocks noGrp="1"/>
          </p:cNvSpPr>
          <p:nvPr>
            <p:ph type="subTitle" idx="1"/>
          </p:nvPr>
        </p:nvSpPr>
        <p:spPr>
          <a:xfrm>
            <a:off x="4755723" y="2336972"/>
            <a:ext cx="5646796" cy="611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1995"/>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grpSp>
        <p:nvGrpSpPr>
          <p:cNvPr id="685" name="Google Shape;685;p21"/>
          <p:cNvGrpSpPr/>
          <p:nvPr/>
        </p:nvGrpSpPr>
        <p:grpSpPr>
          <a:xfrm>
            <a:off x="-1204842" y="-437698"/>
            <a:ext cx="2584575" cy="2999172"/>
            <a:chOff x="-905873" y="-328274"/>
            <a:chExt cx="1943239" cy="2249379"/>
          </a:xfrm>
        </p:grpSpPr>
        <p:sp>
          <p:nvSpPr>
            <p:cNvPr id="686" name="Google Shape;686;p21"/>
            <p:cNvSpPr/>
            <p:nvPr/>
          </p:nvSpPr>
          <p:spPr>
            <a:xfrm rot="-5569312" flipH="1">
              <a:off x="-889877" y="8986"/>
              <a:ext cx="2174484" cy="1574860"/>
            </a:xfrm>
            <a:custGeom>
              <a:avLst/>
              <a:gdLst/>
              <a:ahLst/>
              <a:cxnLst/>
              <a:rect l="l" t="t" r="r" b="b"/>
              <a:pathLst>
                <a:path w="79005" h="57219" extrusionOk="0">
                  <a:moveTo>
                    <a:pt x="40669" y="1"/>
                  </a:moveTo>
                  <a:cubicBezTo>
                    <a:pt x="39004" y="1"/>
                    <a:pt x="37339" y="81"/>
                    <a:pt x="35687" y="211"/>
                  </a:cubicBezTo>
                  <a:cubicBezTo>
                    <a:pt x="26451" y="939"/>
                    <a:pt x="17513" y="3554"/>
                    <a:pt x="11058" y="10572"/>
                  </a:cubicBezTo>
                  <a:cubicBezTo>
                    <a:pt x="4801" y="17392"/>
                    <a:pt x="1358" y="26264"/>
                    <a:pt x="498" y="35434"/>
                  </a:cubicBezTo>
                  <a:cubicBezTo>
                    <a:pt x="1" y="40565"/>
                    <a:pt x="365" y="46325"/>
                    <a:pt x="3543" y="50595"/>
                  </a:cubicBezTo>
                  <a:lnTo>
                    <a:pt x="3642" y="50728"/>
                  </a:lnTo>
                  <a:cubicBezTo>
                    <a:pt x="5099" y="53641"/>
                    <a:pt x="7681" y="55793"/>
                    <a:pt x="10760" y="56753"/>
                  </a:cubicBezTo>
                  <a:cubicBezTo>
                    <a:pt x="11796" y="57077"/>
                    <a:pt x="12845" y="57219"/>
                    <a:pt x="13893" y="57219"/>
                  </a:cubicBezTo>
                  <a:cubicBezTo>
                    <a:pt x="17668" y="57219"/>
                    <a:pt x="21437" y="55374"/>
                    <a:pt x="24597" y="53508"/>
                  </a:cubicBezTo>
                  <a:cubicBezTo>
                    <a:pt x="28669" y="51125"/>
                    <a:pt x="32410" y="48179"/>
                    <a:pt x="36548" y="45961"/>
                  </a:cubicBezTo>
                  <a:cubicBezTo>
                    <a:pt x="40085" y="43996"/>
                    <a:pt x="44051" y="42983"/>
                    <a:pt x="48082" y="42983"/>
                  </a:cubicBezTo>
                  <a:cubicBezTo>
                    <a:pt x="48804" y="42983"/>
                    <a:pt x="49529" y="43015"/>
                    <a:pt x="50253" y="43081"/>
                  </a:cubicBezTo>
                  <a:cubicBezTo>
                    <a:pt x="55053" y="43577"/>
                    <a:pt x="59357" y="46192"/>
                    <a:pt x="64223" y="46391"/>
                  </a:cubicBezTo>
                  <a:cubicBezTo>
                    <a:pt x="64397" y="46398"/>
                    <a:pt x="64570" y="46402"/>
                    <a:pt x="64742" y="46402"/>
                  </a:cubicBezTo>
                  <a:cubicBezTo>
                    <a:pt x="73201" y="46402"/>
                    <a:pt x="79005" y="37721"/>
                    <a:pt x="78226" y="29740"/>
                  </a:cubicBezTo>
                  <a:cubicBezTo>
                    <a:pt x="77332" y="20371"/>
                    <a:pt x="70314" y="12691"/>
                    <a:pt x="63064" y="7361"/>
                  </a:cubicBezTo>
                  <a:cubicBezTo>
                    <a:pt x="59390" y="4647"/>
                    <a:pt x="55252" y="2594"/>
                    <a:pt x="50849" y="1303"/>
                  </a:cubicBezTo>
                  <a:cubicBezTo>
                    <a:pt x="47547" y="344"/>
                    <a:pt x="44110" y="1"/>
                    <a:pt x="4066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87" name="Google Shape;687;p21"/>
            <p:cNvSpPr/>
            <p:nvPr/>
          </p:nvSpPr>
          <p:spPr>
            <a:xfrm rot="10225591" flipH="1">
              <a:off x="-875410" y="199278"/>
              <a:ext cx="1785893" cy="515887"/>
            </a:xfrm>
            <a:custGeom>
              <a:avLst/>
              <a:gdLst/>
              <a:ahLst/>
              <a:cxnLst/>
              <a:rect l="l" t="t" r="r" b="b"/>
              <a:pathLst>
                <a:path w="71441" h="20637" extrusionOk="0">
                  <a:moveTo>
                    <a:pt x="53643" y="0"/>
                  </a:moveTo>
                  <a:cubicBezTo>
                    <a:pt x="47909" y="0"/>
                    <a:pt x="42415" y="2476"/>
                    <a:pt x="35690" y="7061"/>
                  </a:cubicBezTo>
                  <a:cubicBezTo>
                    <a:pt x="33480" y="8421"/>
                    <a:pt x="31150" y="8769"/>
                    <a:pt x="28766" y="8769"/>
                  </a:cubicBezTo>
                  <a:cubicBezTo>
                    <a:pt x="26281" y="8769"/>
                    <a:pt x="23738" y="8391"/>
                    <a:pt x="21210" y="8391"/>
                  </a:cubicBezTo>
                  <a:cubicBezTo>
                    <a:pt x="20028" y="8391"/>
                    <a:pt x="18849" y="8474"/>
                    <a:pt x="17682" y="8716"/>
                  </a:cubicBezTo>
                  <a:cubicBezTo>
                    <a:pt x="11359" y="9478"/>
                    <a:pt x="7453" y="15469"/>
                    <a:pt x="1792" y="17389"/>
                  </a:cubicBezTo>
                  <a:cubicBezTo>
                    <a:pt x="1" y="17715"/>
                    <a:pt x="356" y="20636"/>
                    <a:pt x="2133" y="20636"/>
                  </a:cubicBezTo>
                  <a:cubicBezTo>
                    <a:pt x="2162" y="20636"/>
                    <a:pt x="2192" y="20635"/>
                    <a:pt x="2222" y="20634"/>
                  </a:cubicBezTo>
                  <a:cubicBezTo>
                    <a:pt x="8181" y="20601"/>
                    <a:pt x="12385" y="15933"/>
                    <a:pt x="17814" y="14278"/>
                  </a:cubicBezTo>
                  <a:cubicBezTo>
                    <a:pt x="19064" y="13913"/>
                    <a:pt x="20299" y="13789"/>
                    <a:pt x="21534" y="13789"/>
                  </a:cubicBezTo>
                  <a:cubicBezTo>
                    <a:pt x="23440" y="13789"/>
                    <a:pt x="25347" y="14084"/>
                    <a:pt x="27315" y="14245"/>
                  </a:cubicBezTo>
                  <a:cubicBezTo>
                    <a:pt x="28030" y="14357"/>
                    <a:pt x="28727" y="14410"/>
                    <a:pt x="29409" y="14410"/>
                  </a:cubicBezTo>
                  <a:cubicBezTo>
                    <a:pt x="36934" y="14410"/>
                    <a:pt x="42574" y="8019"/>
                    <a:pt x="49495" y="5803"/>
                  </a:cubicBezTo>
                  <a:cubicBezTo>
                    <a:pt x="50646" y="5471"/>
                    <a:pt x="51779" y="5327"/>
                    <a:pt x="52897" y="5327"/>
                  </a:cubicBezTo>
                  <a:cubicBezTo>
                    <a:pt x="58013" y="5327"/>
                    <a:pt x="62803" y="8346"/>
                    <a:pt x="67504" y="10140"/>
                  </a:cubicBezTo>
                  <a:cubicBezTo>
                    <a:pt x="67819" y="10246"/>
                    <a:pt x="68115" y="10295"/>
                    <a:pt x="68390" y="10295"/>
                  </a:cubicBezTo>
                  <a:cubicBezTo>
                    <a:pt x="70673" y="10295"/>
                    <a:pt x="71440" y="6920"/>
                    <a:pt x="69490" y="5472"/>
                  </a:cubicBezTo>
                  <a:cubicBezTo>
                    <a:pt x="63456" y="1752"/>
                    <a:pt x="58465" y="0"/>
                    <a:pt x="5364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688" name="Google Shape;688;p21"/>
          <p:cNvSpPr/>
          <p:nvPr/>
        </p:nvSpPr>
        <p:spPr>
          <a:xfrm rot="7857078" flipH="1">
            <a:off x="11257367" y="2216285"/>
            <a:ext cx="2456144" cy="2086424"/>
          </a:xfrm>
          <a:custGeom>
            <a:avLst/>
            <a:gdLst/>
            <a:ahLst/>
            <a:cxnLst/>
            <a:rect l="l" t="t" r="r" b="b"/>
            <a:pathLst>
              <a:path w="73062" h="62218" extrusionOk="0">
                <a:moveTo>
                  <a:pt x="19827" y="1"/>
                </a:moveTo>
                <a:cubicBezTo>
                  <a:pt x="17199" y="1"/>
                  <a:pt x="14548" y="697"/>
                  <a:pt x="12183" y="1797"/>
                </a:cubicBezTo>
                <a:cubicBezTo>
                  <a:pt x="8210" y="3651"/>
                  <a:pt x="4271" y="6895"/>
                  <a:pt x="2318" y="10900"/>
                </a:cubicBezTo>
                <a:cubicBezTo>
                  <a:pt x="0" y="15667"/>
                  <a:pt x="1358" y="20732"/>
                  <a:pt x="4502" y="24771"/>
                </a:cubicBezTo>
                <a:cubicBezTo>
                  <a:pt x="5793" y="26294"/>
                  <a:pt x="7217" y="27717"/>
                  <a:pt x="8773" y="28975"/>
                </a:cubicBezTo>
                <a:cubicBezTo>
                  <a:pt x="11421" y="31293"/>
                  <a:pt x="12679" y="34802"/>
                  <a:pt x="12116" y="38278"/>
                </a:cubicBezTo>
                <a:lnTo>
                  <a:pt x="12116" y="38311"/>
                </a:lnTo>
                <a:cubicBezTo>
                  <a:pt x="11521" y="41952"/>
                  <a:pt x="10825" y="45660"/>
                  <a:pt x="11620" y="49335"/>
                </a:cubicBezTo>
                <a:cubicBezTo>
                  <a:pt x="13441" y="58173"/>
                  <a:pt x="23670" y="60789"/>
                  <a:pt x="31350" y="61749"/>
                </a:cubicBezTo>
                <a:cubicBezTo>
                  <a:pt x="33812" y="62057"/>
                  <a:pt x="36336" y="62217"/>
                  <a:pt x="38878" y="62217"/>
                </a:cubicBezTo>
                <a:cubicBezTo>
                  <a:pt x="46146" y="62217"/>
                  <a:pt x="53560" y="60910"/>
                  <a:pt x="60084" y="58041"/>
                </a:cubicBezTo>
                <a:cubicBezTo>
                  <a:pt x="68923" y="54168"/>
                  <a:pt x="73061" y="44601"/>
                  <a:pt x="72763" y="35331"/>
                </a:cubicBezTo>
                <a:cubicBezTo>
                  <a:pt x="72631" y="30697"/>
                  <a:pt x="71141" y="26228"/>
                  <a:pt x="68062" y="22719"/>
                </a:cubicBezTo>
                <a:cubicBezTo>
                  <a:pt x="64984" y="19210"/>
                  <a:pt x="60746" y="18051"/>
                  <a:pt x="56310" y="17223"/>
                </a:cubicBezTo>
                <a:cubicBezTo>
                  <a:pt x="51841" y="16396"/>
                  <a:pt x="47306" y="15701"/>
                  <a:pt x="42870" y="14674"/>
                </a:cubicBezTo>
                <a:cubicBezTo>
                  <a:pt x="39129" y="13781"/>
                  <a:pt x="35852" y="12489"/>
                  <a:pt x="33502" y="9345"/>
                </a:cubicBezTo>
                <a:cubicBezTo>
                  <a:pt x="30886" y="5902"/>
                  <a:pt x="28668" y="2426"/>
                  <a:pt x="24431" y="804"/>
                </a:cubicBezTo>
                <a:cubicBezTo>
                  <a:pt x="22948" y="248"/>
                  <a:pt x="21392" y="1"/>
                  <a:pt x="19827" y="1"/>
                </a:cubicBezTo>
                <a:close/>
              </a:path>
            </a:pathLst>
          </a:custGeom>
          <a:solidFill>
            <a:schemeClr val="dk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689" name="Google Shape;689;p21"/>
          <p:cNvGrpSpPr/>
          <p:nvPr/>
        </p:nvGrpSpPr>
        <p:grpSpPr>
          <a:xfrm rot="725253" flipH="1">
            <a:off x="10893189" y="2662328"/>
            <a:ext cx="1205202" cy="1194360"/>
            <a:chOff x="145875" y="4061950"/>
            <a:chExt cx="906170" cy="895797"/>
          </a:xfrm>
        </p:grpSpPr>
        <p:sp>
          <p:nvSpPr>
            <p:cNvPr id="690" name="Google Shape;690;p21"/>
            <p:cNvSpPr/>
            <p:nvPr/>
          </p:nvSpPr>
          <p:spPr>
            <a:xfrm>
              <a:off x="394699" y="4518878"/>
              <a:ext cx="236287" cy="194210"/>
            </a:xfrm>
            <a:custGeom>
              <a:avLst/>
              <a:gdLst/>
              <a:ahLst/>
              <a:cxnLst/>
              <a:rect l="l" t="t" r="r" b="b"/>
              <a:pathLst>
                <a:path w="5902" h="4851" extrusionOk="0">
                  <a:moveTo>
                    <a:pt x="3240" y="0"/>
                  </a:moveTo>
                  <a:cubicBezTo>
                    <a:pt x="2865" y="0"/>
                    <a:pt x="2503" y="131"/>
                    <a:pt x="2260" y="450"/>
                  </a:cubicBezTo>
                  <a:cubicBezTo>
                    <a:pt x="1598" y="1476"/>
                    <a:pt x="671" y="2271"/>
                    <a:pt x="174" y="3363"/>
                  </a:cubicBezTo>
                  <a:lnTo>
                    <a:pt x="207" y="3363"/>
                  </a:lnTo>
                  <a:cubicBezTo>
                    <a:pt x="0" y="4134"/>
                    <a:pt x="588" y="4851"/>
                    <a:pt x="1331" y="4851"/>
                  </a:cubicBezTo>
                  <a:cubicBezTo>
                    <a:pt x="1418" y="4851"/>
                    <a:pt x="1507" y="4841"/>
                    <a:pt x="1598" y="4820"/>
                  </a:cubicBezTo>
                  <a:cubicBezTo>
                    <a:pt x="3054" y="4191"/>
                    <a:pt x="5901" y="2205"/>
                    <a:pt x="4445" y="450"/>
                  </a:cubicBezTo>
                  <a:cubicBezTo>
                    <a:pt x="4140" y="182"/>
                    <a:pt x="3681" y="0"/>
                    <a:pt x="324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91" name="Google Shape;691;p21"/>
            <p:cNvSpPr/>
            <p:nvPr/>
          </p:nvSpPr>
          <p:spPr>
            <a:xfrm>
              <a:off x="553001" y="4312013"/>
              <a:ext cx="236847" cy="170589"/>
            </a:xfrm>
            <a:custGeom>
              <a:avLst/>
              <a:gdLst/>
              <a:ahLst/>
              <a:cxnLst/>
              <a:rect l="l" t="t" r="r" b="b"/>
              <a:pathLst>
                <a:path w="5916" h="4261" extrusionOk="0">
                  <a:moveTo>
                    <a:pt x="3963" y="0"/>
                  </a:moveTo>
                  <a:cubicBezTo>
                    <a:pt x="3612" y="0"/>
                    <a:pt x="3199" y="117"/>
                    <a:pt x="2742" y="387"/>
                  </a:cubicBezTo>
                  <a:cubicBezTo>
                    <a:pt x="1890" y="1140"/>
                    <a:pt x="1" y="4261"/>
                    <a:pt x="2176" y="4261"/>
                  </a:cubicBezTo>
                  <a:cubicBezTo>
                    <a:pt x="2199" y="4261"/>
                    <a:pt x="2222" y="4261"/>
                    <a:pt x="2245" y="4260"/>
                  </a:cubicBezTo>
                  <a:cubicBezTo>
                    <a:pt x="5916" y="2935"/>
                    <a:pt x="5721" y="0"/>
                    <a:pt x="396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92" name="Google Shape;692;p21"/>
            <p:cNvSpPr/>
            <p:nvPr/>
          </p:nvSpPr>
          <p:spPr>
            <a:xfrm>
              <a:off x="343333" y="4301804"/>
              <a:ext cx="216749" cy="176274"/>
            </a:xfrm>
            <a:custGeom>
              <a:avLst/>
              <a:gdLst/>
              <a:ahLst/>
              <a:cxnLst/>
              <a:rect l="l" t="t" r="r" b="b"/>
              <a:pathLst>
                <a:path w="5414" h="4403" extrusionOk="0">
                  <a:moveTo>
                    <a:pt x="3720" y="1"/>
                  </a:moveTo>
                  <a:cubicBezTo>
                    <a:pt x="3583" y="1"/>
                    <a:pt x="3446" y="25"/>
                    <a:pt x="3311" y="79"/>
                  </a:cubicBezTo>
                  <a:cubicBezTo>
                    <a:pt x="2351" y="311"/>
                    <a:pt x="1" y="3456"/>
                    <a:pt x="1093" y="4283"/>
                  </a:cubicBezTo>
                  <a:cubicBezTo>
                    <a:pt x="1240" y="4365"/>
                    <a:pt x="1409" y="4402"/>
                    <a:pt x="1593" y="4402"/>
                  </a:cubicBezTo>
                  <a:cubicBezTo>
                    <a:pt x="2823" y="4402"/>
                    <a:pt x="4724" y="2755"/>
                    <a:pt x="5099" y="1834"/>
                  </a:cubicBezTo>
                  <a:cubicBezTo>
                    <a:pt x="5414" y="1004"/>
                    <a:pt x="4590" y="1"/>
                    <a:pt x="372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93" name="Google Shape;693;p21"/>
            <p:cNvSpPr/>
            <p:nvPr/>
          </p:nvSpPr>
          <p:spPr>
            <a:xfrm>
              <a:off x="637637" y="4511712"/>
              <a:ext cx="227919" cy="170349"/>
            </a:xfrm>
            <a:custGeom>
              <a:avLst/>
              <a:gdLst/>
              <a:ahLst/>
              <a:cxnLst/>
              <a:rect l="l" t="t" r="r" b="b"/>
              <a:pathLst>
                <a:path w="5693" h="4255" extrusionOk="0">
                  <a:moveTo>
                    <a:pt x="2581" y="0"/>
                  </a:moveTo>
                  <a:lnTo>
                    <a:pt x="2581" y="0"/>
                  </a:lnTo>
                  <a:cubicBezTo>
                    <a:pt x="1058" y="33"/>
                    <a:pt x="860" y="1987"/>
                    <a:pt x="297" y="3046"/>
                  </a:cubicBezTo>
                  <a:cubicBezTo>
                    <a:pt x="1" y="3584"/>
                    <a:pt x="449" y="4254"/>
                    <a:pt x="983" y="4254"/>
                  </a:cubicBezTo>
                  <a:cubicBezTo>
                    <a:pt x="1105" y="4254"/>
                    <a:pt x="1232" y="4219"/>
                    <a:pt x="1356" y="4138"/>
                  </a:cubicBezTo>
                  <a:cubicBezTo>
                    <a:pt x="3078" y="3509"/>
                    <a:pt x="5693" y="662"/>
                    <a:pt x="25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94" name="Google Shape;694;p21"/>
            <p:cNvSpPr/>
            <p:nvPr/>
          </p:nvSpPr>
          <p:spPr>
            <a:xfrm>
              <a:off x="425887" y="4708968"/>
              <a:ext cx="271357" cy="170749"/>
            </a:xfrm>
            <a:custGeom>
              <a:avLst/>
              <a:gdLst/>
              <a:ahLst/>
              <a:cxnLst/>
              <a:rect l="l" t="t" r="r" b="b"/>
              <a:pathLst>
                <a:path w="6778" h="4265" extrusionOk="0">
                  <a:moveTo>
                    <a:pt x="3817" y="0"/>
                  </a:moveTo>
                  <a:cubicBezTo>
                    <a:pt x="2194" y="0"/>
                    <a:pt x="1" y="4265"/>
                    <a:pt x="2030" y="4265"/>
                  </a:cubicBezTo>
                  <a:cubicBezTo>
                    <a:pt x="2160" y="4265"/>
                    <a:pt x="2308" y="4247"/>
                    <a:pt x="2474" y="4210"/>
                  </a:cubicBezTo>
                  <a:cubicBezTo>
                    <a:pt x="3964" y="3515"/>
                    <a:pt x="6778" y="1297"/>
                    <a:pt x="4162" y="72"/>
                  </a:cubicBezTo>
                  <a:cubicBezTo>
                    <a:pt x="4052" y="23"/>
                    <a:pt x="3936" y="0"/>
                    <a:pt x="38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95" name="Google Shape;695;p21"/>
            <p:cNvSpPr/>
            <p:nvPr/>
          </p:nvSpPr>
          <p:spPr>
            <a:xfrm>
              <a:off x="695890" y="4730787"/>
              <a:ext cx="176314" cy="155896"/>
            </a:xfrm>
            <a:custGeom>
              <a:avLst/>
              <a:gdLst/>
              <a:ahLst/>
              <a:cxnLst/>
              <a:rect l="l" t="t" r="r" b="b"/>
              <a:pathLst>
                <a:path w="4404" h="3894" extrusionOk="0">
                  <a:moveTo>
                    <a:pt x="2660" y="1"/>
                  </a:moveTo>
                  <a:cubicBezTo>
                    <a:pt x="1524" y="1"/>
                    <a:pt x="1049" y="1560"/>
                    <a:pt x="331" y="2308"/>
                  </a:cubicBezTo>
                  <a:cubicBezTo>
                    <a:pt x="0" y="2705"/>
                    <a:pt x="0" y="3301"/>
                    <a:pt x="365" y="3665"/>
                  </a:cubicBezTo>
                  <a:cubicBezTo>
                    <a:pt x="577" y="3826"/>
                    <a:pt x="795" y="3893"/>
                    <a:pt x="1015" y="3893"/>
                  </a:cubicBezTo>
                  <a:cubicBezTo>
                    <a:pt x="1925" y="3893"/>
                    <a:pt x="2875" y="2747"/>
                    <a:pt x="3675" y="2374"/>
                  </a:cubicBezTo>
                  <a:cubicBezTo>
                    <a:pt x="4403" y="1613"/>
                    <a:pt x="4072" y="355"/>
                    <a:pt x="3046" y="57"/>
                  </a:cubicBezTo>
                  <a:cubicBezTo>
                    <a:pt x="2909" y="18"/>
                    <a:pt x="2781" y="1"/>
                    <a:pt x="26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96" name="Google Shape;696;p21"/>
            <p:cNvSpPr/>
            <p:nvPr/>
          </p:nvSpPr>
          <p:spPr>
            <a:xfrm>
              <a:off x="841661" y="4491454"/>
              <a:ext cx="210384" cy="169108"/>
            </a:xfrm>
            <a:custGeom>
              <a:avLst/>
              <a:gdLst/>
              <a:ahLst/>
              <a:cxnLst/>
              <a:rect l="l" t="t" r="r" b="b"/>
              <a:pathLst>
                <a:path w="5255" h="4224" extrusionOk="0">
                  <a:moveTo>
                    <a:pt x="3384" y="1"/>
                  </a:moveTo>
                  <a:cubicBezTo>
                    <a:pt x="3271" y="1"/>
                    <a:pt x="3158" y="14"/>
                    <a:pt x="3046" y="43"/>
                  </a:cubicBezTo>
                  <a:cubicBezTo>
                    <a:pt x="2120" y="241"/>
                    <a:pt x="1" y="3088"/>
                    <a:pt x="696" y="3916"/>
                  </a:cubicBezTo>
                  <a:cubicBezTo>
                    <a:pt x="847" y="4132"/>
                    <a:pt x="1092" y="4224"/>
                    <a:pt x="1390" y="4224"/>
                  </a:cubicBezTo>
                  <a:cubicBezTo>
                    <a:pt x="2600" y="4224"/>
                    <a:pt x="4688" y="2713"/>
                    <a:pt x="4900" y="1864"/>
                  </a:cubicBezTo>
                  <a:cubicBezTo>
                    <a:pt x="5255" y="919"/>
                    <a:pt x="4319" y="1"/>
                    <a:pt x="338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97" name="Google Shape;697;p21"/>
            <p:cNvSpPr/>
            <p:nvPr/>
          </p:nvSpPr>
          <p:spPr>
            <a:xfrm>
              <a:off x="493107" y="4061950"/>
              <a:ext cx="201897" cy="160901"/>
            </a:xfrm>
            <a:custGeom>
              <a:avLst/>
              <a:gdLst/>
              <a:ahLst/>
              <a:cxnLst/>
              <a:rect l="l" t="t" r="r" b="b"/>
              <a:pathLst>
                <a:path w="5043" h="4019" extrusionOk="0">
                  <a:moveTo>
                    <a:pt x="3310" y="1"/>
                  </a:moveTo>
                  <a:cubicBezTo>
                    <a:pt x="3094" y="1"/>
                    <a:pt x="2869" y="55"/>
                    <a:pt x="2649" y="177"/>
                  </a:cubicBezTo>
                  <a:cubicBezTo>
                    <a:pt x="1921" y="641"/>
                    <a:pt x="0" y="3190"/>
                    <a:pt x="1126" y="3852"/>
                  </a:cubicBezTo>
                  <a:cubicBezTo>
                    <a:pt x="1263" y="3968"/>
                    <a:pt x="1429" y="4019"/>
                    <a:pt x="1613" y="4019"/>
                  </a:cubicBezTo>
                  <a:cubicBezTo>
                    <a:pt x="2583" y="4019"/>
                    <a:pt x="4057" y="2616"/>
                    <a:pt x="4503" y="2031"/>
                  </a:cubicBezTo>
                  <a:cubicBezTo>
                    <a:pt x="5042" y="1060"/>
                    <a:pt x="4262" y="1"/>
                    <a:pt x="331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98" name="Google Shape;698;p21"/>
            <p:cNvSpPr/>
            <p:nvPr/>
          </p:nvSpPr>
          <p:spPr>
            <a:xfrm>
              <a:off x="190435" y="4239909"/>
              <a:ext cx="207261" cy="164544"/>
            </a:xfrm>
            <a:custGeom>
              <a:avLst/>
              <a:gdLst/>
              <a:ahLst/>
              <a:cxnLst/>
              <a:rect l="l" t="t" r="r" b="b"/>
              <a:pathLst>
                <a:path w="5177" h="4110" extrusionOk="0">
                  <a:moveTo>
                    <a:pt x="2720" y="0"/>
                  </a:moveTo>
                  <a:cubicBezTo>
                    <a:pt x="1539" y="0"/>
                    <a:pt x="892" y="1835"/>
                    <a:pt x="377" y="2784"/>
                  </a:cubicBezTo>
                  <a:cubicBezTo>
                    <a:pt x="0" y="3348"/>
                    <a:pt x="563" y="4109"/>
                    <a:pt x="1160" y="4109"/>
                  </a:cubicBezTo>
                  <a:cubicBezTo>
                    <a:pt x="1298" y="4109"/>
                    <a:pt x="1438" y="4069"/>
                    <a:pt x="1569" y="3975"/>
                  </a:cubicBezTo>
                  <a:cubicBezTo>
                    <a:pt x="2827" y="3313"/>
                    <a:pt x="5177" y="1791"/>
                    <a:pt x="3588" y="301"/>
                  </a:cubicBezTo>
                  <a:cubicBezTo>
                    <a:pt x="3269" y="90"/>
                    <a:pt x="2981" y="0"/>
                    <a:pt x="272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99" name="Google Shape;699;p21"/>
            <p:cNvSpPr/>
            <p:nvPr/>
          </p:nvSpPr>
          <p:spPr>
            <a:xfrm>
              <a:off x="145875" y="4544821"/>
              <a:ext cx="216069" cy="175313"/>
            </a:xfrm>
            <a:custGeom>
              <a:avLst/>
              <a:gdLst/>
              <a:ahLst/>
              <a:cxnLst/>
              <a:rect l="l" t="t" r="r" b="b"/>
              <a:pathLst>
                <a:path w="5397" h="4379" extrusionOk="0">
                  <a:moveTo>
                    <a:pt x="2835" y="1"/>
                  </a:moveTo>
                  <a:cubicBezTo>
                    <a:pt x="1645" y="1"/>
                    <a:pt x="1016" y="1853"/>
                    <a:pt x="364" y="2749"/>
                  </a:cubicBezTo>
                  <a:cubicBezTo>
                    <a:pt x="0" y="3146"/>
                    <a:pt x="0" y="3709"/>
                    <a:pt x="364" y="4106"/>
                  </a:cubicBezTo>
                  <a:cubicBezTo>
                    <a:pt x="546" y="4288"/>
                    <a:pt x="786" y="4379"/>
                    <a:pt x="1026" y="4379"/>
                  </a:cubicBezTo>
                  <a:cubicBezTo>
                    <a:pt x="1266" y="4379"/>
                    <a:pt x="1506" y="4288"/>
                    <a:pt x="1689" y="4106"/>
                  </a:cubicBezTo>
                  <a:cubicBezTo>
                    <a:pt x="2880" y="3311"/>
                    <a:pt x="5396" y="1855"/>
                    <a:pt x="3708" y="299"/>
                  </a:cubicBezTo>
                  <a:cubicBezTo>
                    <a:pt x="3386" y="90"/>
                    <a:pt x="3097" y="1"/>
                    <a:pt x="283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00" name="Google Shape;700;p21"/>
            <p:cNvSpPr/>
            <p:nvPr/>
          </p:nvSpPr>
          <p:spPr>
            <a:xfrm>
              <a:off x="200204" y="4781272"/>
              <a:ext cx="219272" cy="176474"/>
            </a:xfrm>
            <a:custGeom>
              <a:avLst/>
              <a:gdLst/>
              <a:ahLst/>
              <a:cxnLst/>
              <a:rect l="l" t="t" r="r" b="b"/>
              <a:pathLst>
                <a:path w="5477" h="4408" extrusionOk="0">
                  <a:moveTo>
                    <a:pt x="3281" y="1"/>
                  </a:moveTo>
                  <a:cubicBezTo>
                    <a:pt x="2854" y="1"/>
                    <a:pt x="2424" y="207"/>
                    <a:pt x="2119" y="716"/>
                  </a:cubicBezTo>
                  <a:cubicBezTo>
                    <a:pt x="1821" y="1808"/>
                    <a:pt x="0" y="3265"/>
                    <a:pt x="994" y="4291"/>
                  </a:cubicBezTo>
                  <a:cubicBezTo>
                    <a:pt x="1164" y="4372"/>
                    <a:pt x="1333" y="4408"/>
                    <a:pt x="1500" y="4408"/>
                  </a:cubicBezTo>
                  <a:cubicBezTo>
                    <a:pt x="2563" y="4408"/>
                    <a:pt x="3545" y="2957"/>
                    <a:pt x="4403" y="2470"/>
                  </a:cubicBezTo>
                  <a:cubicBezTo>
                    <a:pt x="5477" y="1373"/>
                    <a:pt x="4384" y="1"/>
                    <a:pt x="328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701" name="Google Shape;701;p21"/>
          <p:cNvGrpSpPr/>
          <p:nvPr/>
        </p:nvGrpSpPr>
        <p:grpSpPr>
          <a:xfrm>
            <a:off x="10248640" y="-1094762"/>
            <a:ext cx="3107283" cy="2310793"/>
            <a:chOff x="7705543" y="-668672"/>
            <a:chExt cx="2336242" cy="1733095"/>
          </a:xfrm>
        </p:grpSpPr>
        <p:sp>
          <p:nvSpPr>
            <p:cNvPr id="702" name="Google Shape;702;p21"/>
            <p:cNvSpPr/>
            <p:nvPr/>
          </p:nvSpPr>
          <p:spPr>
            <a:xfrm rot="349853" flipH="1">
              <a:off x="8140808" y="-579908"/>
              <a:ext cx="1826686" cy="1555566"/>
            </a:xfrm>
            <a:custGeom>
              <a:avLst/>
              <a:gdLst/>
              <a:ahLst/>
              <a:cxnLst/>
              <a:rect l="l" t="t" r="r" b="b"/>
              <a:pathLst>
                <a:path w="73062" h="62218" extrusionOk="0">
                  <a:moveTo>
                    <a:pt x="19827" y="1"/>
                  </a:moveTo>
                  <a:cubicBezTo>
                    <a:pt x="17199" y="1"/>
                    <a:pt x="14548" y="697"/>
                    <a:pt x="12183" y="1797"/>
                  </a:cubicBezTo>
                  <a:cubicBezTo>
                    <a:pt x="8210" y="3651"/>
                    <a:pt x="4271" y="6895"/>
                    <a:pt x="2318" y="10900"/>
                  </a:cubicBezTo>
                  <a:cubicBezTo>
                    <a:pt x="0" y="15667"/>
                    <a:pt x="1358" y="20732"/>
                    <a:pt x="4502" y="24771"/>
                  </a:cubicBezTo>
                  <a:cubicBezTo>
                    <a:pt x="5793" y="26294"/>
                    <a:pt x="7217" y="27717"/>
                    <a:pt x="8773" y="28975"/>
                  </a:cubicBezTo>
                  <a:cubicBezTo>
                    <a:pt x="11421" y="31293"/>
                    <a:pt x="12679" y="34802"/>
                    <a:pt x="12116" y="38278"/>
                  </a:cubicBezTo>
                  <a:lnTo>
                    <a:pt x="12116" y="38311"/>
                  </a:lnTo>
                  <a:cubicBezTo>
                    <a:pt x="11521" y="41952"/>
                    <a:pt x="10825" y="45660"/>
                    <a:pt x="11620" y="49335"/>
                  </a:cubicBezTo>
                  <a:cubicBezTo>
                    <a:pt x="13441" y="58173"/>
                    <a:pt x="23670" y="60789"/>
                    <a:pt x="31350" y="61749"/>
                  </a:cubicBezTo>
                  <a:cubicBezTo>
                    <a:pt x="33812" y="62057"/>
                    <a:pt x="36336" y="62217"/>
                    <a:pt x="38878" y="62217"/>
                  </a:cubicBezTo>
                  <a:cubicBezTo>
                    <a:pt x="46146" y="62217"/>
                    <a:pt x="53560" y="60910"/>
                    <a:pt x="60084" y="58041"/>
                  </a:cubicBezTo>
                  <a:cubicBezTo>
                    <a:pt x="68923" y="54168"/>
                    <a:pt x="73061" y="44601"/>
                    <a:pt x="72763" y="35331"/>
                  </a:cubicBezTo>
                  <a:cubicBezTo>
                    <a:pt x="72631" y="30697"/>
                    <a:pt x="71141" y="26228"/>
                    <a:pt x="68062" y="22719"/>
                  </a:cubicBezTo>
                  <a:cubicBezTo>
                    <a:pt x="64984" y="19210"/>
                    <a:pt x="60746" y="18051"/>
                    <a:pt x="56310" y="17223"/>
                  </a:cubicBezTo>
                  <a:cubicBezTo>
                    <a:pt x="51841" y="16396"/>
                    <a:pt x="47306" y="15701"/>
                    <a:pt x="42870" y="14674"/>
                  </a:cubicBezTo>
                  <a:cubicBezTo>
                    <a:pt x="39129" y="13781"/>
                    <a:pt x="35852" y="12489"/>
                    <a:pt x="33502" y="9345"/>
                  </a:cubicBezTo>
                  <a:cubicBezTo>
                    <a:pt x="30886" y="5902"/>
                    <a:pt x="28668" y="2426"/>
                    <a:pt x="24431" y="804"/>
                  </a:cubicBezTo>
                  <a:cubicBezTo>
                    <a:pt x="22948" y="248"/>
                    <a:pt x="21392" y="1"/>
                    <a:pt x="198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03" name="Google Shape;703;p21"/>
            <p:cNvSpPr/>
            <p:nvPr/>
          </p:nvSpPr>
          <p:spPr>
            <a:xfrm flipH="1">
              <a:off x="7705543" y="-125412"/>
              <a:ext cx="1359225" cy="703875"/>
            </a:xfrm>
            <a:custGeom>
              <a:avLst/>
              <a:gdLst/>
              <a:ahLst/>
              <a:cxnLst/>
              <a:rect l="l" t="t" r="r" b="b"/>
              <a:pathLst>
                <a:path w="54369" h="28155" extrusionOk="0">
                  <a:moveTo>
                    <a:pt x="48863" y="0"/>
                  </a:moveTo>
                  <a:cubicBezTo>
                    <a:pt x="37970" y="0"/>
                    <a:pt x="30232" y="10901"/>
                    <a:pt x="24079" y="18829"/>
                  </a:cubicBezTo>
                  <a:cubicBezTo>
                    <a:pt x="22523" y="20782"/>
                    <a:pt x="19974" y="24623"/>
                    <a:pt x="17160" y="24623"/>
                  </a:cubicBezTo>
                  <a:cubicBezTo>
                    <a:pt x="14843" y="24623"/>
                    <a:pt x="13783" y="21643"/>
                    <a:pt x="12790" y="20021"/>
                  </a:cubicBezTo>
                  <a:cubicBezTo>
                    <a:pt x="11125" y="17253"/>
                    <a:pt x="8419" y="15235"/>
                    <a:pt x="5516" y="15235"/>
                  </a:cubicBezTo>
                  <a:cubicBezTo>
                    <a:pt x="4148" y="15235"/>
                    <a:pt x="2737" y="15682"/>
                    <a:pt x="1369" y="16711"/>
                  </a:cubicBezTo>
                  <a:cubicBezTo>
                    <a:pt x="0" y="17724"/>
                    <a:pt x="850" y="19869"/>
                    <a:pt x="2159" y="19869"/>
                  </a:cubicBezTo>
                  <a:cubicBezTo>
                    <a:pt x="2433" y="19869"/>
                    <a:pt x="2727" y="19775"/>
                    <a:pt x="3024" y="19558"/>
                  </a:cubicBezTo>
                  <a:cubicBezTo>
                    <a:pt x="4021" y="18910"/>
                    <a:pt x="4879" y="18633"/>
                    <a:pt x="5641" y="18633"/>
                  </a:cubicBezTo>
                  <a:cubicBezTo>
                    <a:pt x="10108" y="18633"/>
                    <a:pt x="11224" y="28154"/>
                    <a:pt x="17036" y="28154"/>
                  </a:cubicBezTo>
                  <a:cubicBezTo>
                    <a:pt x="18992" y="28154"/>
                    <a:pt x="21480" y="27076"/>
                    <a:pt x="24807" y="24192"/>
                  </a:cubicBezTo>
                  <a:cubicBezTo>
                    <a:pt x="29077" y="20220"/>
                    <a:pt x="32322" y="15320"/>
                    <a:pt x="36559" y="11315"/>
                  </a:cubicBezTo>
                  <a:cubicBezTo>
                    <a:pt x="40432" y="7375"/>
                    <a:pt x="45431" y="4926"/>
                    <a:pt x="50959" y="4892"/>
                  </a:cubicBezTo>
                  <a:cubicBezTo>
                    <a:pt x="53475" y="4661"/>
                    <a:pt x="54369" y="920"/>
                    <a:pt x="51588" y="225"/>
                  </a:cubicBezTo>
                  <a:cubicBezTo>
                    <a:pt x="50658" y="73"/>
                    <a:pt x="49750" y="0"/>
                    <a:pt x="488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704" name="Google Shape;704;p21"/>
          <p:cNvGrpSpPr/>
          <p:nvPr/>
        </p:nvGrpSpPr>
        <p:grpSpPr>
          <a:xfrm>
            <a:off x="116759" y="2561454"/>
            <a:ext cx="656209" cy="651495"/>
            <a:chOff x="1591470" y="2727621"/>
            <a:chExt cx="1134461" cy="1123524"/>
          </a:xfrm>
        </p:grpSpPr>
        <p:sp>
          <p:nvSpPr>
            <p:cNvPr id="705" name="Google Shape;705;p21"/>
            <p:cNvSpPr/>
            <p:nvPr/>
          </p:nvSpPr>
          <p:spPr>
            <a:xfrm>
              <a:off x="1697701" y="3248283"/>
              <a:ext cx="584469" cy="602862"/>
            </a:xfrm>
            <a:custGeom>
              <a:avLst/>
              <a:gdLst/>
              <a:ahLst/>
              <a:cxnLst/>
              <a:rect l="l" t="t" r="r" b="b"/>
              <a:pathLst>
                <a:path w="20560" h="21207" extrusionOk="0">
                  <a:moveTo>
                    <a:pt x="13509" y="1"/>
                  </a:moveTo>
                  <a:cubicBezTo>
                    <a:pt x="9536" y="1"/>
                    <a:pt x="5332" y="1822"/>
                    <a:pt x="3015" y="5099"/>
                  </a:cubicBezTo>
                  <a:cubicBezTo>
                    <a:pt x="1" y="9449"/>
                    <a:pt x="399" y="18728"/>
                    <a:pt x="6701" y="18728"/>
                  </a:cubicBezTo>
                  <a:cubicBezTo>
                    <a:pt x="7113" y="18728"/>
                    <a:pt x="7550" y="18689"/>
                    <a:pt x="8013" y="18606"/>
                  </a:cubicBezTo>
                  <a:cubicBezTo>
                    <a:pt x="10600" y="18763"/>
                    <a:pt x="12466" y="21206"/>
                    <a:pt x="15042" y="21206"/>
                  </a:cubicBezTo>
                  <a:cubicBezTo>
                    <a:pt x="15169" y="21206"/>
                    <a:pt x="15298" y="21200"/>
                    <a:pt x="15429" y="21188"/>
                  </a:cubicBezTo>
                  <a:cubicBezTo>
                    <a:pt x="18243" y="20923"/>
                    <a:pt x="19401" y="17877"/>
                    <a:pt x="19732" y="15461"/>
                  </a:cubicBezTo>
                  <a:cubicBezTo>
                    <a:pt x="20262" y="10263"/>
                    <a:pt x="20560" y="299"/>
                    <a:pt x="1350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06" name="Google Shape;706;p21"/>
            <p:cNvSpPr/>
            <p:nvPr/>
          </p:nvSpPr>
          <p:spPr>
            <a:xfrm>
              <a:off x="2326610" y="3538917"/>
              <a:ext cx="399321" cy="192397"/>
            </a:xfrm>
            <a:custGeom>
              <a:avLst/>
              <a:gdLst/>
              <a:ahLst/>
              <a:cxnLst/>
              <a:rect l="l" t="t" r="r" b="b"/>
              <a:pathLst>
                <a:path w="14047" h="6768" extrusionOk="0">
                  <a:moveTo>
                    <a:pt x="10086" y="0"/>
                  </a:moveTo>
                  <a:cubicBezTo>
                    <a:pt x="10031" y="0"/>
                    <a:pt x="9977" y="2"/>
                    <a:pt x="9923" y="6"/>
                  </a:cubicBezTo>
                  <a:cubicBezTo>
                    <a:pt x="9829" y="4"/>
                    <a:pt x="9734" y="2"/>
                    <a:pt x="9637" y="2"/>
                  </a:cubicBezTo>
                  <a:cubicBezTo>
                    <a:pt x="6020" y="2"/>
                    <a:pt x="0" y="1811"/>
                    <a:pt x="323" y="6164"/>
                  </a:cubicBezTo>
                  <a:cubicBezTo>
                    <a:pt x="731" y="6598"/>
                    <a:pt x="1197" y="6767"/>
                    <a:pt x="1691" y="6767"/>
                  </a:cubicBezTo>
                  <a:cubicBezTo>
                    <a:pt x="3117" y="6767"/>
                    <a:pt x="4779" y="5356"/>
                    <a:pt x="5984" y="4839"/>
                  </a:cubicBezTo>
                  <a:cubicBezTo>
                    <a:pt x="7738" y="3979"/>
                    <a:pt x="9691" y="3681"/>
                    <a:pt x="11446" y="2886"/>
                  </a:cubicBezTo>
                  <a:cubicBezTo>
                    <a:pt x="14046" y="2019"/>
                    <a:pt x="11851" y="0"/>
                    <a:pt x="1008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07" name="Google Shape;707;p21"/>
            <p:cNvSpPr/>
            <p:nvPr/>
          </p:nvSpPr>
          <p:spPr>
            <a:xfrm>
              <a:off x="1591470" y="2920609"/>
              <a:ext cx="156181" cy="366118"/>
            </a:xfrm>
            <a:custGeom>
              <a:avLst/>
              <a:gdLst/>
              <a:ahLst/>
              <a:cxnLst/>
              <a:rect l="l" t="t" r="r" b="b"/>
              <a:pathLst>
                <a:path w="5494" h="12879" extrusionOk="0">
                  <a:moveTo>
                    <a:pt x="1740" y="1"/>
                  </a:moveTo>
                  <a:cubicBezTo>
                    <a:pt x="1590" y="1"/>
                    <a:pt x="1440" y="56"/>
                    <a:pt x="1289" y="173"/>
                  </a:cubicBezTo>
                  <a:cubicBezTo>
                    <a:pt x="0" y="1677"/>
                    <a:pt x="2481" y="12879"/>
                    <a:pt x="4347" y="12879"/>
                  </a:cubicBezTo>
                  <a:cubicBezTo>
                    <a:pt x="4781" y="12879"/>
                    <a:pt x="5181" y="12273"/>
                    <a:pt x="5494" y="10800"/>
                  </a:cubicBezTo>
                  <a:cubicBezTo>
                    <a:pt x="5494" y="9385"/>
                    <a:pt x="3694" y="1"/>
                    <a:pt x="17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08" name="Google Shape;708;p21"/>
            <p:cNvSpPr/>
            <p:nvPr/>
          </p:nvSpPr>
          <p:spPr>
            <a:xfrm>
              <a:off x="1824796" y="2787459"/>
              <a:ext cx="127924" cy="428488"/>
            </a:xfrm>
            <a:custGeom>
              <a:avLst/>
              <a:gdLst/>
              <a:ahLst/>
              <a:cxnLst/>
              <a:rect l="l" t="t" r="r" b="b"/>
              <a:pathLst>
                <a:path w="4500" h="15073" extrusionOk="0">
                  <a:moveTo>
                    <a:pt x="2493" y="1"/>
                  </a:moveTo>
                  <a:cubicBezTo>
                    <a:pt x="2078" y="1"/>
                    <a:pt x="1662" y="234"/>
                    <a:pt x="1490" y="719"/>
                  </a:cubicBezTo>
                  <a:cubicBezTo>
                    <a:pt x="166" y="4327"/>
                    <a:pt x="0" y="10981"/>
                    <a:pt x="728" y="14027"/>
                  </a:cubicBezTo>
                  <a:cubicBezTo>
                    <a:pt x="762" y="14159"/>
                    <a:pt x="828" y="14292"/>
                    <a:pt x="894" y="14424"/>
                  </a:cubicBezTo>
                  <a:cubicBezTo>
                    <a:pt x="1230" y="14872"/>
                    <a:pt x="1541" y="15073"/>
                    <a:pt x="1825" y="15073"/>
                  </a:cubicBezTo>
                  <a:cubicBezTo>
                    <a:pt x="3830" y="15073"/>
                    <a:pt x="4499" y="5028"/>
                    <a:pt x="3542" y="852"/>
                  </a:cubicBezTo>
                  <a:cubicBezTo>
                    <a:pt x="3420" y="293"/>
                    <a:pt x="2957" y="1"/>
                    <a:pt x="249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09" name="Google Shape;709;p21"/>
            <p:cNvSpPr/>
            <p:nvPr/>
          </p:nvSpPr>
          <p:spPr>
            <a:xfrm>
              <a:off x="2213444" y="2868901"/>
              <a:ext cx="294168" cy="420073"/>
            </a:xfrm>
            <a:custGeom>
              <a:avLst/>
              <a:gdLst/>
              <a:ahLst/>
              <a:cxnLst/>
              <a:rect l="l" t="t" r="r" b="b"/>
              <a:pathLst>
                <a:path w="10348" h="14777" extrusionOk="0">
                  <a:moveTo>
                    <a:pt x="9131" y="0"/>
                  </a:moveTo>
                  <a:cubicBezTo>
                    <a:pt x="8968" y="0"/>
                    <a:pt x="8783" y="33"/>
                    <a:pt x="8574" y="105"/>
                  </a:cubicBezTo>
                  <a:cubicBezTo>
                    <a:pt x="6985" y="1032"/>
                    <a:pt x="6356" y="3085"/>
                    <a:pt x="5231" y="4475"/>
                  </a:cubicBezTo>
                  <a:cubicBezTo>
                    <a:pt x="3344" y="7223"/>
                    <a:pt x="1026" y="10003"/>
                    <a:pt x="100" y="13248"/>
                  </a:cubicBezTo>
                  <a:cubicBezTo>
                    <a:pt x="0" y="13512"/>
                    <a:pt x="33" y="13777"/>
                    <a:pt x="166" y="14042"/>
                  </a:cubicBezTo>
                  <a:cubicBezTo>
                    <a:pt x="455" y="14552"/>
                    <a:pt x="819" y="14777"/>
                    <a:pt x="1235" y="14777"/>
                  </a:cubicBezTo>
                  <a:cubicBezTo>
                    <a:pt x="4064" y="14777"/>
                    <a:pt x="9304" y="4419"/>
                    <a:pt x="9766" y="2687"/>
                  </a:cubicBezTo>
                  <a:cubicBezTo>
                    <a:pt x="10348" y="1727"/>
                    <a:pt x="10316" y="0"/>
                    <a:pt x="913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10" name="Google Shape;710;p21"/>
            <p:cNvSpPr/>
            <p:nvPr/>
          </p:nvSpPr>
          <p:spPr>
            <a:xfrm>
              <a:off x="1997004" y="2727621"/>
              <a:ext cx="251185" cy="476900"/>
            </a:xfrm>
            <a:custGeom>
              <a:avLst/>
              <a:gdLst/>
              <a:ahLst/>
              <a:cxnLst/>
              <a:rect l="l" t="t" r="r" b="b"/>
              <a:pathLst>
                <a:path w="8836" h="16776" extrusionOk="0">
                  <a:moveTo>
                    <a:pt x="7365" y="1"/>
                  </a:moveTo>
                  <a:cubicBezTo>
                    <a:pt x="6885" y="1"/>
                    <a:pt x="6375" y="338"/>
                    <a:pt x="6058" y="1136"/>
                  </a:cubicBezTo>
                  <a:cubicBezTo>
                    <a:pt x="4999" y="3883"/>
                    <a:pt x="0" y="14775"/>
                    <a:pt x="2284" y="16761"/>
                  </a:cubicBezTo>
                  <a:cubicBezTo>
                    <a:pt x="2344" y="16771"/>
                    <a:pt x="2404" y="16775"/>
                    <a:pt x="2463" y="16775"/>
                  </a:cubicBezTo>
                  <a:cubicBezTo>
                    <a:pt x="5475" y="16775"/>
                    <a:pt x="8281" y="4661"/>
                    <a:pt x="8508" y="2129"/>
                  </a:cubicBezTo>
                  <a:cubicBezTo>
                    <a:pt x="8835" y="882"/>
                    <a:pt x="8139" y="1"/>
                    <a:pt x="73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711" name="Google Shape;711;p21"/>
          <p:cNvGrpSpPr/>
          <p:nvPr/>
        </p:nvGrpSpPr>
        <p:grpSpPr>
          <a:xfrm>
            <a:off x="10528926" y="5039284"/>
            <a:ext cx="3029719" cy="2778237"/>
            <a:chOff x="7916278" y="3779463"/>
            <a:chExt cx="2277925" cy="2083678"/>
          </a:xfrm>
        </p:grpSpPr>
        <p:sp>
          <p:nvSpPr>
            <p:cNvPr id="712" name="Google Shape;712;p21"/>
            <p:cNvSpPr/>
            <p:nvPr/>
          </p:nvSpPr>
          <p:spPr>
            <a:xfrm rot="-1065112" flipH="1">
              <a:off x="8109921" y="4066241"/>
              <a:ext cx="1826577" cy="1555473"/>
            </a:xfrm>
            <a:custGeom>
              <a:avLst/>
              <a:gdLst/>
              <a:ahLst/>
              <a:cxnLst/>
              <a:rect l="l" t="t" r="r" b="b"/>
              <a:pathLst>
                <a:path w="73062" h="62218" extrusionOk="0">
                  <a:moveTo>
                    <a:pt x="19827" y="1"/>
                  </a:moveTo>
                  <a:cubicBezTo>
                    <a:pt x="17199" y="1"/>
                    <a:pt x="14548" y="697"/>
                    <a:pt x="12183" y="1797"/>
                  </a:cubicBezTo>
                  <a:cubicBezTo>
                    <a:pt x="8210" y="3651"/>
                    <a:pt x="4271" y="6895"/>
                    <a:pt x="2318" y="10900"/>
                  </a:cubicBezTo>
                  <a:cubicBezTo>
                    <a:pt x="0" y="15667"/>
                    <a:pt x="1358" y="20732"/>
                    <a:pt x="4502" y="24771"/>
                  </a:cubicBezTo>
                  <a:cubicBezTo>
                    <a:pt x="5793" y="26294"/>
                    <a:pt x="7217" y="27717"/>
                    <a:pt x="8773" y="28975"/>
                  </a:cubicBezTo>
                  <a:cubicBezTo>
                    <a:pt x="11421" y="31293"/>
                    <a:pt x="12679" y="34802"/>
                    <a:pt x="12116" y="38278"/>
                  </a:cubicBezTo>
                  <a:lnTo>
                    <a:pt x="12116" y="38311"/>
                  </a:lnTo>
                  <a:cubicBezTo>
                    <a:pt x="11521" y="41952"/>
                    <a:pt x="10825" y="45660"/>
                    <a:pt x="11620" y="49335"/>
                  </a:cubicBezTo>
                  <a:cubicBezTo>
                    <a:pt x="13441" y="58173"/>
                    <a:pt x="23670" y="60789"/>
                    <a:pt x="31350" y="61749"/>
                  </a:cubicBezTo>
                  <a:cubicBezTo>
                    <a:pt x="33812" y="62057"/>
                    <a:pt x="36336" y="62217"/>
                    <a:pt x="38878" y="62217"/>
                  </a:cubicBezTo>
                  <a:cubicBezTo>
                    <a:pt x="46146" y="62217"/>
                    <a:pt x="53560" y="60910"/>
                    <a:pt x="60084" y="58041"/>
                  </a:cubicBezTo>
                  <a:cubicBezTo>
                    <a:pt x="68923" y="54168"/>
                    <a:pt x="73061" y="44601"/>
                    <a:pt x="72763" y="35331"/>
                  </a:cubicBezTo>
                  <a:cubicBezTo>
                    <a:pt x="72631" y="30697"/>
                    <a:pt x="71141" y="26228"/>
                    <a:pt x="68062" y="22719"/>
                  </a:cubicBezTo>
                  <a:cubicBezTo>
                    <a:pt x="64984" y="19210"/>
                    <a:pt x="60746" y="18051"/>
                    <a:pt x="56310" y="17223"/>
                  </a:cubicBezTo>
                  <a:cubicBezTo>
                    <a:pt x="51841" y="16396"/>
                    <a:pt x="47306" y="15701"/>
                    <a:pt x="42870" y="14674"/>
                  </a:cubicBezTo>
                  <a:cubicBezTo>
                    <a:pt x="39129" y="13781"/>
                    <a:pt x="35852" y="12489"/>
                    <a:pt x="33502" y="9345"/>
                  </a:cubicBezTo>
                  <a:cubicBezTo>
                    <a:pt x="30886" y="5902"/>
                    <a:pt x="28668" y="2426"/>
                    <a:pt x="24431" y="804"/>
                  </a:cubicBezTo>
                  <a:cubicBezTo>
                    <a:pt x="22948" y="248"/>
                    <a:pt x="21392" y="1"/>
                    <a:pt x="198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13" name="Google Shape;713;p21"/>
            <p:cNvSpPr/>
            <p:nvPr/>
          </p:nvSpPr>
          <p:spPr>
            <a:xfrm rot="10159632">
              <a:off x="8534603" y="3926888"/>
              <a:ext cx="1633074" cy="439000"/>
            </a:xfrm>
            <a:custGeom>
              <a:avLst/>
              <a:gdLst/>
              <a:ahLst/>
              <a:cxnLst/>
              <a:rect l="l" t="t" r="r" b="b"/>
              <a:pathLst>
                <a:path w="65323" h="17560" extrusionOk="0">
                  <a:moveTo>
                    <a:pt x="44310" y="1"/>
                  </a:moveTo>
                  <a:cubicBezTo>
                    <a:pt x="38850" y="1"/>
                    <a:pt x="33903" y="4927"/>
                    <a:pt x="28851" y="4927"/>
                  </a:cubicBezTo>
                  <a:cubicBezTo>
                    <a:pt x="28451" y="4927"/>
                    <a:pt x="28050" y="4896"/>
                    <a:pt x="27649" y="4829"/>
                  </a:cubicBezTo>
                  <a:cubicBezTo>
                    <a:pt x="27549" y="4796"/>
                    <a:pt x="27483" y="4796"/>
                    <a:pt x="27417" y="4763"/>
                  </a:cubicBezTo>
                  <a:cubicBezTo>
                    <a:pt x="25629" y="3935"/>
                    <a:pt x="24471" y="2082"/>
                    <a:pt x="22716" y="1188"/>
                  </a:cubicBezTo>
                  <a:lnTo>
                    <a:pt x="22617" y="1122"/>
                  </a:lnTo>
                  <a:cubicBezTo>
                    <a:pt x="21498" y="696"/>
                    <a:pt x="20414" y="504"/>
                    <a:pt x="19362" y="504"/>
                  </a:cubicBezTo>
                  <a:cubicBezTo>
                    <a:pt x="12074" y="504"/>
                    <a:pt x="6314" y="9693"/>
                    <a:pt x="934" y="13800"/>
                  </a:cubicBezTo>
                  <a:cubicBezTo>
                    <a:pt x="1" y="14627"/>
                    <a:pt x="785" y="15861"/>
                    <a:pt x="1783" y="15861"/>
                  </a:cubicBezTo>
                  <a:cubicBezTo>
                    <a:pt x="2024" y="15861"/>
                    <a:pt x="2278" y="15789"/>
                    <a:pt x="2523" y="15621"/>
                  </a:cubicBezTo>
                  <a:cubicBezTo>
                    <a:pt x="5436" y="13536"/>
                    <a:pt x="8614" y="11814"/>
                    <a:pt x="11560" y="9729"/>
                  </a:cubicBezTo>
                  <a:cubicBezTo>
                    <a:pt x="13579" y="8338"/>
                    <a:pt x="16294" y="5491"/>
                    <a:pt x="19009" y="5491"/>
                  </a:cubicBezTo>
                  <a:cubicBezTo>
                    <a:pt x="20167" y="5491"/>
                    <a:pt x="20829" y="6253"/>
                    <a:pt x="21558" y="7014"/>
                  </a:cubicBezTo>
                  <a:cubicBezTo>
                    <a:pt x="21591" y="7047"/>
                    <a:pt x="21591" y="7047"/>
                    <a:pt x="21624" y="7080"/>
                  </a:cubicBezTo>
                  <a:cubicBezTo>
                    <a:pt x="23800" y="9982"/>
                    <a:pt x="26517" y="11014"/>
                    <a:pt x="29404" y="11014"/>
                  </a:cubicBezTo>
                  <a:cubicBezTo>
                    <a:pt x="33367" y="11014"/>
                    <a:pt x="37649" y="9069"/>
                    <a:pt x="41288" y="7345"/>
                  </a:cubicBezTo>
                  <a:cubicBezTo>
                    <a:pt x="42170" y="6927"/>
                    <a:pt x="42962" y="6749"/>
                    <a:pt x="43689" y="6749"/>
                  </a:cubicBezTo>
                  <a:cubicBezTo>
                    <a:pt x="47736" y="6749"/>
                    <a:pt x="49785" y="12267"/>
                    <a:pt x="54331" y="12576"/>
                  </a:cubicBezTo>
                  <a:cubicBezTo>
                    <a:pt x="57244" y="12708"/>
                    <a:pt x="59495" y="14463"/>
                    <a:pt x="61117" y="16780"/>
                  </a:cubicBezTo>
                  <a:cubicBezTo>
                    <a:pt x="61513" y="17331"/>
                    <a:pt x="62014" y="17559"/>
                    <a:pt x="62512" y="17559"/>
                  </a:cubicBezTo>
                  <a:cubicBezTo>
                    <a:pt x="63930" y="17559"/>
                    <a:pt x="65323" y="15708"/>
                    <a:pt x="64196" y="14165"/>
                  </a:cubicBezTo>
                  <a:cubicBezTo>
                    <a:pt x="59727" y="7345"/>
                    <a:pt x="58866" y="9464"/>
                    <a:pt x="53768" y="5889"/>
                  </a:cubicBezTo>
                  <a:cubicBezTo>
                    <a:pt x="53702" y="5822"/>
                    <a:pt x="53635" y="5789"/>
                    <a:pt x="53569" y="5690"/>
                  </a:cubicBezTo>
                  <a:cubicBezTo>
                    <a:pt x="50275" y="1400"/>
                    <a:pt x="47220" y="1"/>
                    <a:pt x="4431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714" name="Google Shape;714;p21"/>
          <p:cNvGrpSpPr/>
          <p:nvPr/>
        </p:nvGrpSpPr>
        <p:grpSpPr>
          <a:xfrm rot="3519405" flipH="1">
            <a:off x="10756228" y="4666548"/>
            <a:ext cx="685405" cy="677118"/>
            <a:chOff x="1329050" y="2296749"/>
            <a:chExt cx="1134461" cy="1123524"/>
          </a:xfrm>
        </p:grpSpPr>
        <p:sp>
          <p:nvSpPr>
            <p:cNvPr id="715" name="Google Shape;715;p21"/>
            <p:cNvSpPr/>
            <p:nvPr/>
          </p:nvSpPr>
          <p:spPr>
            <a:xfrm>
              <a:off x="1435280" y="2817411"/>
              <a:ext cx="584469" cy="602862"/>
            </a:xfrm>
            <a:custGeom>
              <a:avLst/>
              <a:gdLst/>
              <a:ahLst/>
              <a:cxnLst/>
              <a:rect l="l" t="t" r="r" b="b"/>
              <a:pathLst>
                <a:path w="20560" h="21207" extrusionOk="0">
                  <a:moveTo>
                    <a:pt x="13509" y="1"/>
                  </a:moveTo>
                  <a:cubicBezTo>
                    <a:pt x="9536" y="1"/>
                    <a:pt x="5332" y="1822"/>
                    <a:pt x="3015" y="5099"/>
                  </a:cubicBezTo>
                  <a:cubicBezTo>
                    <a:pt x="1" y="9449"/>
                    <a:pt x="399" y="18728"/>
                    <a:pt x="6701" y="18728"/>
                  </a:cubicBezTo>
                  <a:cubicBezTo>
                    <a:pt x="7113" y="18728"/>
                    <a:pt x="7550" y="18689"/>
                    <a:pt x="8013" y="18606"/>
                  </a:cubicBezTo>
                  <a:cubicBezTo>
                    <a:pt x="10600" y="18763"/>
                    <a:pt x="12466" y="21206"/>
                    <a:pt x="15042" y="21206"/>
                  </a:cubicBezTo>
                  <a:cubicBezTo>
                    <a:pt x="15169" y="21206"/>
                    <a:pt x="15298" y="21200"/>
                    <a:pt x="15429" y="21188"/>
                  </a:cubicBezTo>
                  <a:cubicBezTo>
                    <a:pt x="18243" y="20923"/>
                    <a:pt x="19401" y="17877"/>
                    <a:pt x="19732" y="15461"/>
                  </a:cubicBezTo>
                  <a:cubicBezTo>
                    <a:pt x="20262" y="10263"/>
                    <a:pt x="20560" y="299"/>
                    <a:pt x="1350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16" name="Google Shape;716;p21"/>
            <p:cNvSpPr/>
            <p:nvPr/>
          </p:nvSpPr>
          <p:spPr>
            <a:xfrm>
              <a:off x="2064190" y="3108045"/>
              <a:ext cx="399321" cy="192397"/>
            </a:xfrm>
            <a:custGeom>
              <a:avLst/>
              <a:gdLst/>
              <a:ahLst/>
              <a:cxnLst/>
              <a:rect l="l" t="t" r="r" b="b"/>
              <a:pathLst>
                <a:path w="14047" h="6768" extrusionOk="0">
                  <a:moveTo>
                    <a:pt x="10086" y="0"/>
                  </a:moveTo>
                  <a:cubicBezTo>
                    <a:pt x="10031" y="0"/>
                    <a:pt x="9977" y="2"/>
                    <a:pt x="9923" y="6"/>
                  </a:cubicBezTo>
                  <a:cubicBezTo>
                    <a:pt x="9829" y="4"/>
                    <a:pt x="9734" y="2"/>
                    <a:pt x="9637" y="2"/>
                  </a:cubicBezTo>
                  <a:cubicBezTo>
                    <a:pt x="6020" y="2"/>
                    <a:pt x="0" y="1811"/>
                    <a:pt x="323" y="6164"/>
                  </a:cubicBezTo>
                  <a:cubicBezTo>
                    <a:pt x="731" y="6598"/>
                    <a:pt x="1197" y="6767"/>
                    <a:pt x="1691" y="6767"/>
                  </a:cubicBezTo>
                  <a:cubicBezTo>
                    <a:pt x="3117" y="6767"/>
                    <a:pt x="4779" y="5356"/>
                    <a:pt x="5984" y="4839"/>
                  </a:cubicBezTo>
                  <a:cubicBezTo>
                    <a:pt x="7738" y="3979"/>
                    <a:pt x="9691" y="3681"/>
                    <a:pt x="11446" y="2886"/>
                  </a:cubicBezTo>
                  <a:cubicBezTo>
                    <a:pt x="14046" y="2019"/>
                    <a:pt x="11851" y="0"/>
                    <a:pt x="1008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17" name="Google Shape;717;p21"/>
            <p:cNvSpPr/>
            <p:nvPr/>
          </p:nvSpPr>
          <p:spPr>
            <a:xfrm>
              <a:off x="1329050" y="2489737"/>
              <a:ext cx="156181" cy="366118"/>
            </a:xfrm>
            <a:custGeom>
              <a:avLst/>
              <a:gdLst/>
              <a:ahLst/>
              <a:cxnLst/>
              <a:rect l="l" t="t" r="r" b="b"/>
              <a:pathLst>
                <a:path w="5494" h="12879" extrusionOk="0">
                  <a:moveTo>
                    <a:pt x="1740" y="1"/>
                  </a:moveTo>
                  <a:cubicBezTo>
                    <a:pt x="1590" y="1"/>
                    <a:pt x="1440" y="56"/>
                    <a:pt x="1289" y="173"/>
                  </a:cubicBezTo>
                  <a:cubicBezTo>
                    <a:pt x="0" y="1677"/>
                    <a:pt x="2481" y="12879"/>
                    <a:pt x="4347" y="12879"/>
                  </a:cubicBezTo>
                  <a:cubicBezTo>
                    <a:pt x="4781" y="12879"/>
                    <a:pt x="5181" y="12273"/>
                    <a:pt x="5494" y="10800"/>
                  </a:cubicBezTo>
                  <a:cubicBezTo>
                    <a:pt x="5494" y="9385"/>
                    <a:pt x="3694" y="1"/>
                    <a:pt x="17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18" name="Google Shape;718;p21"/>
            <p:cNvSpPr/>
            <p:nvPr/>
          </p:nvSpPr>
          <p:spPr>
            <a:xfrm>
              <a:off x="1562376" y="2356587"/>
              <a:ext cx="127924" cy="428488"/>
            </a:xfrm>
            <a:custGeom>
              <a:avLst/>
              <a:gdLst/>
              <a:ahLst/>
              <a:cxnLst/>
              <a:rect l="l" t="t" r="r" b="b"/>
              <a:pathLst>
                <a:path w="4500" h="15073" extrusionOk="0">
                  <a:moveTo>
                    <a:pt x="2493" y="1"/>
                  </a:moveTo>
                  <a:cubicBezTo>
                    <a:pt x="2078" y="1"/>
                    <a:pt x="1662" y="234"/>
                    <a:pt x="1490" y="719"/>
                  </a:cubicBezTo>
                  <a:cubicBezTo>
                    <a:pt x="166" y="4327"/>
                    <a:pt x="0" y="10981"/>
                    <a:pt x="728" y="14027"/>
                  </a:cubicBezTo>
                  <a:cubicBezTo>
                    <a:pt x="762" y="14159"/>
                    <a:pt x="828" y="14292"/>
                    <a:pt x="894" y="14424"/>
                  </a:cubicBezTo>
                  <a:cubicBezTo>
                    <a:pt x="1230" y="14872"/>
                    <a:pt x="1541" y="15073"/>
                    <a:pt x="1825" y="15073"/>
                  </a:cubicBezTo>
                  <a:cubicBezTo>
                    <a:pt x="3830" y="15073"/>
                    <a:pt x="4499" y="5028"/>
                    <a:pt x="3542" y="852"/>
                  </a:cubicBezTo>
                  <a:cubicBezTo>
                    <a:pt x="3420" y="293"/>
                    <a:pt x="2957" y="1"/>
                    <a:pt x="249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19" name="Google Shape;719;p21"/>
            <p:cNvSpPr/>
            <p:nvPr/>
          </p:nvSpPr>
          <p:spPr>
            <a:xfrm>
              <a:off x="1951024" y="2438029"/>
              <a:ext cx="294168" cy="420073"/>
            </a:xfrm>
            <a:custGeom>
              <a:avLst/>
              <a:gdLst/>
              <a:ahLst/>
              <a:cxnLst/>
              <a:rect l="l" t="t" r="r" b="b"/>
              <a:pathLst>
                <a:path w="10348" h="14777" extrusionOk="0">
                  <a:moveTo>
                    <a:pt x="9131" y="0"/>
                  </a:moveTo>
                  <a:cubicBezTo>
                    <a:pt x="8968" y="0"/>
                    <a:pt x="8783" y="33"/>
                    <a:pt x="8574" y="105"/>
                  </a:cubicBezTo>
                  <a:cubicBezTo>
                    <a:pt x="6985" y="1032"/>
                    <a:pt x="6356" y="3085"/>
                    <a:pt x="5231" y="4475"/>
                  </a:cubicBezTo>
                  <a:cubicBezTo>
                    <a:pt x="3344" y="7223"/>
                    <a:pt x="1026" y="10003"/>
                    <a:pt x="100" y="13248"/>
                  </a:cubicBezTo>
                  <a:cubicBezTo>
                    <a:pt x="0" y="13512"/>
                    <a:pt x="33" y="13777"/>
                    <a:pt x="166" y="14042"/>
                  </a:cubicBezTo>
                  <a:cubicBezTo>
                    <a:pt x="455" y="14552"/>
                    <a:pt x="819" y="14777"/>
                    <a:pt x="1235" y="14777"/>
                  </a:cubicBezTo>
                  <a:cubicBezTo>
                    <a:pt x="4064" y="14777"/>
                    <a:pt x="9304" y="4419"/>
                    <a:pt x="9766" y="2687"/>
                  </a:cubicBezTo>
                  <a:cubicBezTo>
                    <a:pt x="10348" y="1727"/>
                    <a:pt x="10316" y="0"/>
                    <a:pt x="913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20" name="Google Shape;720;p21"/>
            <p:cNvSpPr/>
            <p:nvPr/>
          </p:nvSpPr>
          <p:spPr>
            <a:xfrm>
              <a:off x="1734584" y="2296749"/>
              <a:ext cx="251185" cy="476900"/>
            </a:xfrm>
            <a:custGeom>
              <a:avLst/>
              <a:gdLst/>
              <a:ahLst/>
              <a:cxnLst/>
              <a:rect l="l" t="t" r="r" b="b"/>
              <a:pathLst>
                <a:path w="8836" h="16776" extrusionOk="0">
                  <a:moveTo>
                    <a:pt x="7365" y="1"/>
                  </a:moveTo>
                  <a:cubicBezTo>
                    <a:pt x="6885" y="1"/>
                    <a:pt x="6375" y="338"/>
                    <a:pt x="6058" y="1136"/>
                  </a:cubicBezTo>
                  <a:cubicBezTo>
                    <a:pt x="4999" y="3883"/>
                    <a:pt x="0" y="14775"/>
                    <a:pt x="2284" y="16761"/>
                  </a:cubicBezTo>
                  <a:cubicBezTo>
                    <a:pt x="2344" y="16771"/>
                    <a:pt x="2404" y="16775"/>
                    <a:pt x="2463" y="16775"/>
                  </a:cubicBezTo>
                  <a:cubicBezTo>
                    <a:pt x="5475" y="16775"/>
                    <a:pt x="8281" y="4661"/>
                    <a:pt x="8508" y="2129"/>
                  </a:cubicBezTo>
                  <a:cubicBezTo>
                    <a:pt x="8835" y="882"/>
                    <a:pt x="8139" y="1"/>
                    <a:pt x="73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721" name="Google Shape;721;p21"/>
          <p:cNvGrpSpPr/>
          <p:nvPr/>
        </p:nvGrpSpPr>
        <p:grpSpPr>
          <a:xfrm>
            <a:off x="4602073" y="-1977543"/>
            <a:ext cx="3947567" cy="3189000"/>
            <a:chOff x="3460115" y="-1483157"/>
            <a:chExt cx="2968018" cy="2391750"/>
          </a:xfrm>
        </p:grpSpPr>
        <p:sp>
          <p:nvSpPr>
            <p:cNvPr id="722" name="Google Shape;722;p21"/>
            <p:cNvSpPr/>
            <p:nvPr/>
          </p:nvSpPr>
          <p:spPr>
            <a:xfrm rot="2700000" flipH="1">
              <a:off x="3742595" y="-1065109"/>
              <a:ext cx="1826791" cy="1555655"/>
            </a:xfrm>
            <a:custGeom>
              <a:avLst/>
              <a:gdLst/>
              <a:ahLst/>
              <a:cxnLst/>
              <a:rect l="l" t="t" r="r" b="b"/>
              <a:pathLst>
                <a:path w="73062" h="62218" extrusionOk="0">
                  <a:moveTo>
                    <a:pt x="19827" y="1"/>
                  </a:moveTo>
                  <a:cubicBezTo>
                    <a:pt x="17199" y="1"/>
                    <a:pt x="14548" y="697"/>
                    <a:pt x="12183" y="1797"/>
                  </a:cubicBezTo>
                  <a:cubicBezTo>
                    <a:pt x="8210" y="3651"/>
                    <a:pt x="4271" y="6895"/>
                    <a:pt x="2318" y="10900"/>
                  </a:cubicBezTo>
                  <a:cubicBezTo>
                    <a:pt x="0" y="15667"/>
                    <a:pt x="1358" y="20732"/>
                    <a:pt x="4502" y="24771"/>
                  </a:cubicBezTo>
                  <a:cubicBezTo>
                    <a:pt x="5793" y="26294"/>
                    <a:pt x="7217" y="27717"/>
                    <a:pt x="8773" y="28975"/>
                  </a:cubicBezTo>
                  <a:cubicBezTo>
                    <a:pt x="11421" y="31293"/>
                    <a:pt x="12679" y="34802"/>
                    <a:pt x="12116" y="38278"/>
                  </a:cubicBezTo>
                  <a:lnTo>
                    <a:pt x="12116" y="38311"/>
                  </a:lnTo>
                  <a:cubicBezTo>
                    <a:pt x="11521" y="41952"/>
                    <a:pt x="10825" y="45660"/>
                    <a:pt x="11620" y="49335"/>
                  </a:cubicBezTo>
                  <a:cubicBezTo>
                    <a:pt x="13441" y="58173"/>
                    <a:pt x="23670" y="60789"/>
                    <a:pt x="31350" y="61749"/>
                  </a:cubicBezTo>
                  <a:cubicBezTo>
                    <a:pt x="33812" y="62057"/>
                    <a:pt x="36336" y="62217"/>
                    <a:pt x="38878" y="62217"/>
                  </a:cubicBezTo>
                  <a:cubicBezTo>
                    <a:pt x="46146" y="62217"/>
                    <a:pt x="53560" y="60910"/>
                    <a:pt x="60084" y="58041"/>
                  </a:cubicBezTo>
                  <a:cubicBezTo>
                    <a:pt x="68923" y="54168"/>
                    <a:pt x="73061" y="44601"/>
                    <a:pt x="72763" y="35331"/>
                  </a:cubicBezTo>
                  <a:cubicBezTo>
                    <a:pt x="72631" y="30697"/>
                    <a:pt x="71141" y="26228"/>
                    <a:pt x="68062" y="22719"/>
                  </a:cubicBezTo>
                  <a:cubicBezTo>
                    <a:pt x="64984" y="19210"/>
                    <a:pt x="60746" y="18051"/>
                    <a:pt x="56310" y="17223"/>
                  </a:cubicBezTo>
                  <a:cubicBezTo>
                    <a:pt x="51841" y="16396"/>
                    <a:pt x="47306" y="15701"/>
                    <a:pt x="42870" y="14674"/>
                  </a:cubicBezTo>
                  <a:cubicBezTo>
                    <a:pt x="39129" y="13781"/>
                    <a:pt x="35852" y="12489"/>
                    <a:pt x="33502" y="9345"/>
                  </a:cubicBezTo>
                  <a:cubicBezTo>
                    <a:pt x="30886" y="5902"/>
                    <a:pt x="28668" y="2426"/>
                    <a:pt x="24431" y="804"/>
                  </a:cubicBezTo>
                  <a:cubicBezTo>
                    <a:pt x="22948" y="248"/>
                    <a:pt x="21392" y="1"/>
                    <a:pt x="198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23" name="Google Shape;723;p21"/>
            <p:cNvSpPr/>
            <p:nvPr/>
          </p:nvSpPr>
          <p:spPr>
            <a:xfrm flipH="1">
              <a:off x="4638583" y="-286275"/>
              <a:ext cx="1789550" cy="816050"/>
            </a:xfrm>
            <a:custGeom>
              <a:avLst/>
              <a:gdLst/>
              <a:ahLst/>
              <a:cxnLst/>
              <a:rect l="l" t="t" r="r" b="b"/>
              <a:pathLst>
                <a:path w="71582" h="32642" extrusionOk="0">
                  <a:moveTo>
                    <a:pt x="2623" y="0"/>
                  </a:moveTo>
                  <a:cubicBezTo>
                    <a:pt x="-1218" y="767"/>
                    <a:pt x="-449" y="9732"/>
                    <a:pt x="2910" y="11748"/>
                  </a:cubicBezTo>
                  <a:cubicBezTo>
                    <a:pt x="13475" y="18089"/>
                    <a:pt x="39656" y="20500"/>
                    <a:pt x="34143" y="31520"/>
                  </a:cubicBezTo>
                  <a:cubicBezTo>
                    <a:pt x="33245" y="33316"/>
                    <a:pt x="29546" y="32653"/>
                    <a:pt x="28126" y="31233"/>
                  </a:cubicBezTo>
                  <a:cubicBezTo>
                    <a:pt x="26373" y="29479"/>
                    <a:pt x="27756" y="24783"/>
                    <a:pt x="30131" y="24070"/>
                  </a:cubicBezTo>
                  <a:cubicBezTo>
                    <a:pt x="42299" y="20419"/>
                    <a:pt x="58320" y="31717"/>
                    <a:pt x="68242" y="23783"/>
                  </a:cubicBezTo>
                  <a:cubicBezTo>
                    <a:pt x="72584" y="20310"/>
                    <a:pt x="72161" y="12138"/>
                    <a:pt x="69675" y="7164"/>
                  </a:cubicBezTo>
                  <a:cubicBezTo>
                    <a:pt x="68165" y="4143"/>
                    <a:pt x="63995" y="3362"/>
                    <a:pt x="60792" y="2292"/>
                  </a:cubicBezTo>
                </a:path>
              </a:pathLst>
            </a:custGeom>
            <a:noFill/>
            <a:ln w="9525" cap="flat" cmpd="sng">
              <a:solidFill>
                <a:schemeClr val="dk1"/>
              </a:solidFill>
              <a:prstDash val="solid"/>
              <a:round/>
              <a:headEnd type="none" w="med" len="med"/>
              <a:tailEnd type="none" w="med" len="med"/>
            </a:ln>
          </p:spPr>
        </p:sp>
      </p:grpSp>
      <p:grpSp>
        <p:nvGrpSpPr>
          <p:cNvPr id="724" name="Google Shape;724;p21"/>
          <p:cNvGrpSpPr/>
          <p:nvPr/>
        </p:nvGrpSpPr>
        <p:grpSpPr>
          <a:xfrm>
            <a:off x="-1628157" y="3695501"/>
            <a:ext cx="3716899" cy="4265855"/>
            <a:chOff x="-1147946" y="2771625"/>
            <a:chExt cx="2794588" cy="3199391"/>
          </a:xfrm>
        </p:grpSpPr>
        <p:sp>
          <p:nvSpPr>
            <p:cNvPr id="725" name="Google Shape;725;p21"/>
            <p:cNvSpPr/>
            <p:nvPr/>
          </p:nvSpPr>
          <p:spPr>
            <a:xfrm rot="-7332599" flipH="1">
              <a:off x="-970136" y="3585236"/>
              <a:ext cx="2438967" cy="1766410"/>
            </a:xfrm>
            <a:custGeom>
              <a:avLst/>
              <a:gdLst/>
              <a:ahLst/>
              <a:cxnLst/>
              <a:rect l="l" t="t" r="r" b="b"/>
              <a:pathLst>
                <a:path w="79005" h="57219" extrusionOk="0">
                  <a:moveTo>
                    <a:pt x="40669" y="1"/>
                  </a:moveTo>
                  <a:cubicBezTo>
                    <a:pt x="39004" y="1"/>
                    <a:pt x="37339" y="81"/>
                    <a:pt x="35687" y="211"/>
                  </a:cubicBezTo>
                  <a:cubicBezTo>
                    <a:pt x="26451" y="939"/>
                    <a:pt x="17513" y="3554"/>
                    <a:pt x="11058" y="10572"/>
                  </a:cubicBezTo>
                  <a:cubicBezTo>
                    <a:pt x="4801" y="17392"/>
                    <a:pt x="1358" y="26264"/>
                    <a:pt x="498" y="35434"/>
                  </a:cubicBezTo>
                  <a:cubicBezTo>
                    <a:pt x="1" y="40565"/>
                    <a:pt x="365" y="46325"/>
                    <a:pt x="3543" y="50595"/>
                  </a:cubicBezTo>
                  <a:lnTo>
                    <a:pt x="3642" y="50728"/>
                  </a:lnTo>
                  <a:cubicBezTo>
                    <a:pt x="5099" y="53641"/>
                    <a:pt x="7681" y="55793"/>
                    <a:pt x="10760" y="56753"/>
                  </a:cubicBezTo>
                  <a:cubicBezTo>
                    <a:pt x="11796" y="57077"/>
                    <a:pt x="12845" y="57219"/>
                    <a:pt x="13893" y="57219"/>
                  </a:cubicBezTo>
                  <a:cubicBezTo>
                    <a:pt x="17668" y="57219"/>
                    <a:pt x="21437" y="55374"/>
                    <a:pt x="24597" y="53508"/>
                  </a:cubicBezTo>
                  <a:cubicBezTo>
                    <a:pt x="28669" y="51125"/>
                    <a:pt x="32410" y="48179"/>
                    <a:pt x="36548" y="45961"/>
                  </a:cubicBezTo>
                  <a:cubicBezTo>
                    <a:pt x="40085" y="43996"/>
                    <a:pt x="44051" y="42983"/>
                    <a:pt x="48082" y="42983"/>
                  </a:cubicBezTo>
                  <a:cubicBezTo>
                    <a:pt x="48804" y="42983"/>
                    <a:pt x="49529" y="43015"/>
                    <a:pt x="50253" y="43081"/>
                  </a:cubicBezTo>
                  <a:cubicBezTo>
                    <a:pt x="55053" y="43577"/>
                    <a:pt x="59357" y="46192"/>
                    <a:pt x="64223" y="46391"/>
                  </a:cubicBezTo>
                  <a:cubicBezTo>
                    <a:pt x="64397" y="46398"/>
                    <a:pt x="64570" y="46402"/>
                    <a:pt x="64742" y="46402"/>
                  </a:cubicBezTo>
                  <a:cubicBezTo>
                    <a:pt x="73201" y="46402"/>
                    <a:pt x="79005" y="37721"/>
                    <a:pt x="78226" y="29740"/>
                  </a:cubicBezTo>
                  <a:cubicBezTo>
                    <a:pt x="77332" y="20371"/>
                    <a:pt x="70314" y="12691"/>
                    <a:pt x="63064" y="7361"/>
                  </a:cubicBezTo>
                  <a:cubicBezTo>
                    <a:pt x="59390" y="4647"/>
                    <a:pt x="55252" y="2594"/>
                    <a:pt x="50849" y="1303"/>
                  </a:cubicBezTo>
                  <a:cubicBezTo>
                    <a:pt x="47547" y="344"/>
                    <a:pt x="44110" y="1"/>
                    <a:pt x="4066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26" name="Google Shape;726;p21"/>
            <p:cNvSpPr/>
            <p:nvPr/>
          </p:nvSpPr>
          <p:spPr>
            <a:xfrm rot="-187453" flipH="1">
              <a:off x="-982695" y="3875923"/>
              <a:ext cx="2026697" cy="780089"/>
            </a:xfrm>
            <a:custGeom>
              <a:avLst/>
              <a:gdLst/>
              <a:ahLst/>
              <a:cxnLst/>
              <a:rect l="l" t="t" r="r" b="b"/>
              <a:pathLst>
                <a:path w="81069" h="31204" extrusionOk="0">
                  <a:moveTo>
                    <a:pt x="5866" y="1"/>
                  </a:moveTo>
                  <a:cubicBezTo>
                    <a:pt x="4294" y="1"/>
                    <a:pt x="2739" y="273"/>
                    <a:pt x="1305" y="847"/>
                  </a:cubicBezTo>
                  <a:cubicBezTo>
                    <a:pt x="1" y="1362"/>
                    <a:pt x="309" y="3213"/>
                    <a:pt x="1567" y="3213"/>
                  </a:cubicBezTo>
                  <a:cubicBezTo>
                    <a:pt x="1681" y="3213"/>
                    <a:pt x="1804" y="3197"/>
                    <a:pt x="1934" y="3164"/>
                  </a:cubicBezTo>
                  <a:cubicBezTo>
                    <a:pt x="2731" y="2965"/>
                    <a:pt x="3551" y="2859"/>
                    <a:pt x="4365" y="2859"/>
                  </a:cubicBezTo>
                  <a:cubicBezTo>
                    <a:pt x="6257" y="2859"/>
                    <a:pt x="8113" y="3433"/>
                    <a:pt x="9548" y="4753"/>
                  </a:cubicBezTo>
                  <a:cubicBezTo>
                    <a:pt x="11700" y="6706"/>
                    <a:pt x="12196" y="9388"/>
                    <a:pt x="12859" y="12069"/>
                  </a:cubicBezTo>
                  <a:cubicBezTo>
                    <a:pt x="14381" y="18226"/>
                    <a:pt x="19678" y="22729"/>
                    <a:pt x="26034" y="23225"/>
                  </a:cubicBezTo>
                  <a:cubicBezTo>
                    <a:pt x="26475" y="23330"/>
                    <a:pt x="26930" y="23376"/>
                    <a:pt x="27395" y="23376"/>
                  </a:cubicBezTo>
                  <a:cubicBezTo>
                    <a:pt x="30725" y="23376"/>
                    <a:pt x="34583" y="21015"/>
                    <a:pt x="37664" y="21015"/>
                  </a:cubicBezTo>
                  <a:cubicBezTo>
                    <a:pt x="39033" y="21015"/>
                    <a:pt x="40249" y="21482"/>
                    <a:pt x="41196" y="22828"/>
                  </a:cubicBezTo>
                  <a:cubicBezTo>
                    <a:pt x="45308" y="28454"/>
                    <a:pt x="49569" y="31203"/>
                    <a:pt x="54384" y="31203"/>
                  </a:cubicBezTo>
                  <a:cubicBezTo>
                    <a:pt x="57785" y="31203"/>
                    <a:pt x="61463" y="29831"/>
                    <a:pt x="65560" y="27131"/>
                  </a:cubicBezTo>
                  <a:lnTo>
                    <a:pt x="65660" y="27065"/>
                  </a:lnTo>
                  <a:cubicBezTo>
                    <a:pt x="67481" y="26138"/>
                    <a:pt x="69248" y="25789"/>
                    <a:pt x="71046" y="25789"/>
                  </a:cubicBezTo>
                  <a:cubicBezTo>
                    <a:pt x="72712" y="25789"/>
                    <a:pt x="74403" y="26088"/>
                    <a:pt x="76187" y="26502"/>
                  </a:cubicBezTo>
                  <a:cubicBezTo>
                    <a:pt x="76403" y="26553"/>
                    <a:pt x="76615" y="26577"/>
                    <a:pt x="76820" y="26577"/>
                  </a:cubicBezTo>
                  <a:cubicBezTo>
                    <a:pt x="79421" y="26577"/>
                    <a:pt x="81069" y="22757"/>
                    <a:pt x="78339" y="21438"/>
                  </a:cubicBezTo>
                  <a:cubicBezTo>
                    <a:pt x="76055" y="20344"/>
                    <a:pt x="73652" y="19880"/>
                    <a:pt x="71234" y="19880"/>
                  </a:cubicBezTo>
                  <a:cubicBezTo>
                    <a:pt x="67062" y="19880"/>
                    <a:pt x="62848" y="21264"/>
                    <a:pt x="59138" y="23192"/>
                  </a:cubicBezTo>
                  <a:cubicBezTo>
                    <a:pt x="58021" y="23867"/>
                    <a:pt x="56987" y="24156"/>
                    <a:pt x="56021" y="24156"/>
                  </a:cubicBezTo>
                  <a:cubicBezTo>
                    <a:pt x="52063" y="24156"/>
                    <a:pt x="49253" y="19319"/>
                    <a:pt x="46592" y="16472"/>
                  </a:cubicBezTo>
                  <a:cubicBezTo>
                    <a:pt x="44364" y="14122"/>
                    <a:pt x="41432" y="12700"/>
                    <a:pt x="38238" y="12700"/>
                  </a:cubicBezTo>
                  <a:cubicBezTo>
                    <a:pt x="37968" y="12700"/>
                    <a:pt x="37696" y="12710"/>
                    <a:pt x="37422" y="12731"/>
                  </a:cubicBezTo>
                  <a:cubicBezTo>
                    <a:pt x="33790" y="12937"/>
                    <a:pt x="29969" y="15144"/>
                    <a:pt x="26382" y="15144"/>
                  </a:cubicBezTo>
                  <a:cubicBezTo>
                    <a:pt x="24772" y="15144"/>
                    <a:pt x="23208" y="14699"/>
                    <a:pt x="21730" y="13426"/>
                  </a:cubicBezTo>
                  <a:cubicBezTo>
                    <a:pt x="19446" y="11539"/>
                    <a:pt x="18751" y="8262"/>
                    <a:pt x="17195" y="5812"/>
                  </a:cubicBezTo>
                  <a:cubicBezTo>
                    <a:pt x="14827" y="2150"/>
                    <a:pt x="10281" y="1"/>
                    <a:pt x="58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27" name="Google Shape;727;p21"/>
            <p:cNvSpPr/>
            <p:nvPr/>
          </p:nvSpPr>
          <p:spPr>
            <a:xfrm flipH="1">
              <a:off x="-71311" y="2771625"/>
              <a:ext cx="471575" cy="1196325"/>
            </a:xfrm>
            <a:custGeom>
              <a:avLst/>
              <a:gdLst/>
              <a:ahLst/>
              <a:cxnLst/>
              <a:rect l="l" t="t" r="r" b="b"/>
              <a:pathLst>
                <a:path w="18863" h="47853" extrusionOk="0">
                  <a:moveTo>
                    <a:pt x="17717" y="47853"/>
                  </a:moveTo>
                  <a:cubicBezTo>
                    <a:pt x="20490" y="39544"/>
                    <a:pt x="13947" y="26543"/>
                    <a:pt x="5396" y="24643"/>
                  </a:cubicBezTo>
                  <a:cubicBezTo>
                    <a:pt x="4091" y="24353"/>
                    <a:pt x="1983" y="23447"/>
                    <a:pt x="1384" y="24643"/>
                  </a:cubicBezTo>
                  <a:cubicBezTo>
                    <a:pt x="463" y="26483"/>
                    <a:pt x="6825" y="24387"/>
                    <a:pt x="7115" y="22350"/>
                  </a:cubicBezTo>
                  <a:cubicBezTo>
                    <a:pt x="7654" y="18568"/>
                    <a:pt x="2939" y="10480"/>
                    <a:pt x="238" y="13181"/>
                  </a:cubicBezTo>
                  <a:cubicBezTo>
                    <a:pt x="-671" y="14090"/>
                    <a:pt x="1884" y="16166"/>
                    <a:pt x="3103" y="15760"/>
                  </a:cubicBezTo>
                  <a:cubicBezTo>
                    <a:pt x="4796" y="15196"/>
                    <a:pt x="4536" y="12386"/>
                    <a:pt x="4536" y="10602"/>
                  </a:cubicBezTo>
                  <a:cubicBezTo>
                    <a:pt x="4536" y="7451"/>
                    <a:pt x="4368" y="3400"/>
                    <a:pt x="6829" y="1432"/>
                  </a:cubicBezTo>
                  <a:cubicBezTo>
                    <a:pt x="9237" y="-493"/>
                    <a:pt x="12659" y="3576"/>
                    <a:pt x="15711" y="4011"/>
                  </a:cubicBezTo>
                  <a:cubicBezTo>
                    <a:pt x="17394" y="4251"/>
                    <a:pt x="18863" y="1700"/>
                    <a:pt x="18863" y="0"/>
                  </a:cubicBezTo>
                </a:path>
              </a:pathLst>
            </a:custGeom>
            <a:noFill/>
            <a:ln w="9525" cap="flat" cmpd="sng">
              <a:solidFill>
                <a:schemeClr val="dk1"/>
              </a:solidFill>
              <a:prstDash val="solid"/>
              <a:round/>
              <a:headEnd type="none" w="med" len="med"/>
              <a:tailEnd type="none" w="med" len="med"/>
            </a:ln>
          </p:spPr>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only 2">
  <p:cSld name="CUSTOM_3_1">
    <p:spTree>
      <p:nvGrpSpPr>
        <p:cNvPr id="1" name="Shape 815"/>
        <p:cNvGrpSpPr/>
        <p:nvPr/>
      </p:nvGrpSpPr>
      <p:grpSpPr>
        <a:xfrm>
          <a:off x="0" y="0"/>
          <a:ext cx="0" cy="0"/>
          <a:chOff x="0" y="0"/>
          <a:chExt cx="0" cy="0"/>
        </a:xfrm>
      </p:grpSpPr>
      <p:sp>
        <p:nvSpPr>
          <p:cNvPr id="816" name="Google Shape;816;p24"/>
          <p:cNvSpPr txBox="1">
            <a:spLocks noGrp="1"/>
          </p:cNvSpPr>
          <p:nvPr>
            <p:ph type="title"/>
          </p:nvPr>
        </p:nvSpPr>
        <p:spPr>
          <a:xfrm>
            <a:off x="946619" y="593367"/>
            <a:ext cx="10268533" cy="7636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sz="6251"/>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817" name="Google Shape;817;p24"/>
          <p:cNvSpPr/>
          <p:nvPr/>
        </p:nvSpPr>
        <p:spPr>
          <a:xfrm rot="-2700000" flipH="1">
            <a:off x="11023989" y="5308464"/>
            <a:ext cx="2429351" cy="2073913"/>
          </a:xfrm>
          <a:custGeom>
            <a:avLst/>
            <a:gdLst/>
            <a:ahLst/>
            <a:cxnLst/>
            <a:rect l="l" t="t" r="r" b="b"/>
            <a:pathLst>
              <a:path w="73062" h="62218" extrusionOk="0">
                <a:moveTo>
                  <a:pt x="19827" y="1"/>
                </a:moveTo>
                <a:cubicBezTo>
                  <a:pt x="17199" y="1"/>
                  <a:pt x="14548" y="697"/>
                  <a:pt x="12183" y="1797"/>
                </a:cubicBezTo>
                <a:cubicBezTo>
                  <a:pt x="8210" y="3651"/>
                  <a:pt x="4271" y="6895"/>
                  <a:pt x="2318" y="10900"/>
                </a:cubicBezTo>
                <a:cubicBezTo>
                  <a:pt x="0" y="15667"/>
                  <a:pt x="1358" y="20732"/>
                  <a:pt x="4502" y="24771"/>
                </a:cubicBezTo>
                <a:cubicBezTo>
                  <a:pt x="5793" y="26294"/>
                  <a:pt x="7217" y="27717"/>
                  <a:pt x="8773" y="28975"/>
                </a:cubicBezTo>
                <a:cubicBezTo>
                  <a:pt x="11421" y="31293"/>
                  <a:pt x="12679" y="34802"/>
                  <a:pt x="12116" y="38278"/>
                </a:cubicBezTo>
                <a:lnTo>
                  <a:pt x="12116" y="38311"/>
                </a:lnTo>
                <a:cubicBezTo>
                  <a:pt x="11521" y="41952"/>
                  <a:pt x="10825" y="45660"/>
                  <a:pt x="11620" y="49335"/>
                </a:cubicBezTo>
                <a:cubicBezTo>
                  <a:pt x="13441" y="58173"/>
                  <a:pt x="23670" y="60789"/>
                  <a:pt x="31350" y="61749"/>
                </a:cubicBezTo>
                <a:cubicBezTo>
                  <a:pt x="33812" y="62057"/>
                  <a:pt x="36336" y="62217"/>
                  <a:pt x="38878" y="62217"/>
                </a:cubicBezTo>
                <a:cubicBezTo>
                  <a:pt x="46146" y="62217"/>
                  <a:pt x="53560" y="60910"/>
                  <a:pt x="60084" y="58041"/>
                </a:cubicBezTo>
                <a:cubicBezTo>
                  <a:pt x="68923" y="54168"/>
                  <a:pt x="73061" y="44601"/>
                  <a:pt x="72763" y="35331"/>
                </a:cubicBezTo>
                <a:cubicBezTo>
                  <a:pt x="72631" y="30697"/>
                  <a:pt x="71141" y="26228"/>
                  <a:pt x="68062" y="22719"/>
                </a:cubicBezTo>
                <a:cubicBezTo>
                  <a:pt x="64984" y="19210"/>
                  <a:pt x="60746" y="18051"/>
                  <a:pt x="56310" y="17223"/>
                </a:cubicBezTo>
                <a:cubicBezTo>
                  <a:pt x="51841" y="16396"/>
                  <a:pt x="47306" y="15701"/>
                  <a:pt x="42870" y="14674"/>
                </a:cubicBezTo>
                <a:cubicBezTo>
                  <a:pt x="39129" y="13781"/>
                  <a:pt x="35852" y="12489"/>
                  <a:pt x="33502" y="9345"/>
                </a:cubicBezTo>
                <a:cubicBezTo>
                  <a:pt x="30886" y="5902"/>
                  <a:pt x="28668" y="2426"/>
                  <a:pt x="24431" y="804"/>
                </a:cubicBezTo>
                <a:cubicBezTo>
                  <a:pt x="22948" y="248"/>
                  <a:pt x="21392" y="1"/>
                  <a:pt x="19827" y="1"/>
                </a:cubicBezTo>
                <a:close/>
              </a:path>
            </a:pathLst>
          </a:custGeom>
          <a:solidFill>
            <a:schemeClr val="dk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818" name="Google Shape;818;p24"/>
          <p:cNvSpPr/>
          <p:nvPr/>
        </p:nvSpPr>
        <p:spPr>
          <a:xfrm rot="7857179" flipH="1">
            <a:off x="11523196" y="2085177"/>
            <a:ext cx="1566529" cy="1330721"/>
          </a:xfrm>
          <a:custGeom>
            <a:avLst/>
            <a:gdLst/>
            <a:ahLst/>
            <a:cxnLst/>
            <a:rect l="l" t="t" r="r" b="b"/>
            <a:pathLst>
              <a:path w="73062" h="62218" extrusionOk="0">
                <a:moveTo>
                  <a:pt x="19827" y="1"/>
                </a:moveTo>
                <a:cubicBezTo>
                  <a:pt x="17199" y="1"/>
                  <a:pt x="14548" y="697"/>
                  <a:pt x="12183" y="1797"/>
                </a:cubicBezTo>
                <a:cubicBezTo>
                  <a:pt x="8210" y="3651"/>
                  <a:pt x="4271" y="6895"/>
                  <a:pt x="2318" y="10900"/>
                </a:cubicBezTo>
                <a:cubicBezTo>
                  <a:pt x="0" y="15667"/>
                  <a:pt x="1358" y="20732"/>
                  <a:pt x="4502" y="24771"/>
                </a:cubicBezTo>
                <a:cubicBezTo>
                  <a:pt x="5793" y="26294"/>
                  <a:pt x="7217" y="27717"/>
                  <a:pt x="8773" y="28975"/>
                </a:cubicBezTo>
                <a:cubicBezTo>
                  <a:pt x="11421" y="31293"/>
                  <a:pt x="12679" y="34802"/>
                  <a:pt x="12116" y="38278"/>
                </a:cubicBezTo>
                <a:lnTo>
                  <a:pt x="12116" y="38311"/>
                </a:lnTo>
                <a:cubicBezTo>
                  <a:pt x="11521" y="41952"/>
                  <a:pt x="10825" y="45660"/>
                  <a:pt x="11620" y="49335"/>
                </a:cubicBezTo>
                <a:cubicBezTo>
                  <a:pt x="13441" y="58173"/>
                  <a:pt x="23670" y="60789"/>
                  <a:pt x="31350" y="61749"/>
                </a:cubicBezTo>
                <a:cubicBezTo>
                  <a:pt x="33812" y="62057"/>
                  <a:pt x="36336" y="62217"/>
                  <a:pt x="38878" y="62217"/>
                </a:cubicBezTo>
                <a:cubicBezTo>
                  <a:pt x="46146" y="62217"/>
                  <a:pt x="53560" y="60910"/>
                  <a:pt x="60084" y="58041"/>
                </a:cubicBezTo>
                <a:cubicBezTo>
                  <a:pt x="68923" y="54168"/>
                  <a:pt x="73061" y="44601"/>
                  <a:pt x="72763" y="35331"/>
                </a:cubicBezTo>
                <a:cubicBezTo>
                  <a:pt x="72631" y="30697"/>
                  <a:pt x="71141" y="26228"/>
                  <a:pt x="68062" y="22719"/>
                </a:cubicBezTo>
                <a:cubicBezTo>
                  <a:pt x="64984" y="19210"/>
                  <a:pt x="60746" y="18051"/>
                  <a:pt x="56310" y="17223"/>
                </a:cubicBezTo>
                <a:cubicBezTo>
                  <a:pt x="51841" y="16396"/>
                  <a:pt x="47306" y="15701"/>
                  <a:pt x="42870" y="14674"/>
                </a:cubicBezTo>
                <a:cubicBezTo>
                  <a:pt x="39129" y="13781"/>
                  <a:pt x="35852" y="12489"/>
                  <a:pt x="33502" y="9345"/>
                </a:cubicBezTo>
                <a:cubicBezTo>
                  <a:pt x="30886" y="5902"/>
                  <a:pt x="28668" y="2426"/>
                  <a:pt x="24431" y="804"/>
                </a:cubicBezTo>
                <a:cubicBezTo>
                  <a:pt x="22948" y="248"/>
                  <a:pt x="21392" y="1"/>
                  <a:pt x="19827" y="1"/>
                </a:cubicBezTo>
                <a:close/>
              </a:path>
            </a:pathLst>
          </a:custGeom>
          <a:solidFill>
            <a:schemeClr val="dk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819" name="Google Shape;819;p24"/>
          <p:cNvSpPr/>
          <p:nvPr/>
        </p:nvSpPr>
        <p:spPr>
          <a:xfrm rot="-7036610" flipH="1">
            <a:off x="-1735695" y="4780232"/>
            <a:ext cx="3251865" cy="2349322"/>
          </a:xfrm>
          <a:custGeom>
            <a:avLst/>
            <a:gdLst/>
            <a:ahLst/>
            <a:cxnLst/>
            <a:rect l="l" t="t" r="r" b="b"/>
            <a:pathLst>
              <a:path w="79005" h="57219" extrusionOk="0">
                <a:moveTo>
                  <a:pt x="40669" y="1"/>
                </a:moveTo>
                <a:cubicBezTo>
                  <a:pt x="39004" y="1"/>
                  <a:pt x="37339" y="81"/>
                  <a:pt x="35687" y="211"/>
                </a:cubicBezTo>
                <a:cubicBezTo>
                  <a:pt x="26451" y="939"/>
                  <a:pt x="17513" y="3554"/>
                  <a:pt x="11058" y="10572"/>
                </a:cubicBezTo>
                <a:cubicBezTo>
                  <a:pt x="4801" y="17392"/>
                  <a:pt x="1358" y="26264"/>
                  <a:pt x="498" y="35434"/>
                </a:cubicBezTo>
                <a:cubicBezTo>
                  <a:pt x="1" y="40565"/>
                  <a:pt x="365" y="46325"/>
                  <a:pt x="3543" y="50595"/>
                </a:cubicBezTo>
                <a:lnTo>
                  <a:pt x="3642" y="50728"/>
                </a:lnTo>
                <a:cubicBezTo>
                  <a:pt x="5099" y="53641"/>
                  <a:pt x="7681" y="55793"/>
                  <a:pt x="10760" y="56753"/>
                </a:cubicBezTo>
                <a:cubicBezTo>
                  <a:pt x="11796" y="57077"/>
                  <a:pt x="12845" y="57219"/>
                  <a:pt x="13893" y="57219"/>
                </a:cubicBezTo>
                <a:cubicBezTo>
                  <a:pt x="17668" y="57219"/>
                  <a:pt x="21437" y="55374"/>
                  <a:pt x="24597" y="53508"/>
                </a:cubicBezTo>
                <a:cubicBezTo>
                  <a:pt x="28669" y="51125"/>
                  <a:pt x="32410" y="48179"/>
                  <a:pt x="36548" y="45961"/>
                </a:cubicBezTo>
                <a:cubicBezTo>
                  <a:pt x="40085" y="43996"/>
                  <a:pt x="44051" y="42983"/>
                  <a:pt x="48082" y="42983"/>
                </a:cubicBezTo>
                <a:cubicBezTo>
                  <a:pt x="48804" y="42983"/>
                  <a:pt x="49529" y="43015"/>
                  <a:pt x="50253" y="43081"/>
                </a:cubicBezTo>
                <a:cubicBezTo>
                  <a:pt x="55053" y="43577"/>
                  <a:pt x="59357" y="46192"/>
                  <a:pt x="64223" y="46391"/>
                </a:cubicBezTo>
                <a:cubicBezTo>
                  <a:pt x="64397" y="46398"/>
                  <a:pt x="64570" y="46402"/>
                  <a:pt x="64742" y="46402"/>
                </a:cubicBezTo>
                <a:cubicBezTo>
                  <a:pt x="73201" y="46402"/>
                  <a:pt x="79005" y="37721"/>
                  <a:pt x="78226" y="29740"/>
                </a:cubicBezTo>
                <a:cubicBezTo>
                  <a:pt x="77332" y="20371"/>
                  <a:pt x="70314" y="12691"/>
                  <a:pt x="63064" y="7361"/>
                </a:cubicBezTo>
                <a:cubicBezTo>
                  <a:pt x="59390" y="4647"/>
                  <a:pt x="55252" y="2594"/>
                  <a:pt x="50849" y="1303"/>
                </a:cubicBezTo>
                <a:cubicBezTo>
                  <a:pt x="47547" y="344"/>
                  <a:pt x="44110" y="1"/>
                  <a:pt x="40669" y="1"/>
                </a:cubicBezTo>
                <a:close/>
              </a:path>
            </a:pathLst>
          </a:custGeom>
          <a:solidFill>
            <a:schemeClr val="accent4"/>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820" name="Google Shape;820;p24"/>
          <p:cNvSpPr/>
          <p:nvPr/>
        </p:nvSpPr>
        <p:spPr>
          <a:xfrm rot="10159632">
            <a:off x="11439733" y="3810751"/>
            <a:ext cx="2172045" cy="585333"/>
          </a:xfrm>
          <a:custGeom>
            <a:avLst/>
            <a:gdLst/>
            <a:ahLst/>
            <a:cxnLst/>
            <a:rect l="l" t="t" r="r" b="b"/>
            <a:pathLst>
              <a:path w="65323" h="17560" extrusionOk="0">
                <a:moveTo>
                  <a:pt x="44310" y="1"/>
                </a:moveTo>
                <a:cubicBezTo>
                  <a:pt x="38850" y="1"/>
                  <a:pt x="33903" y="4927"/>
                  <a:pt x="28851" y="4927"/>
                </a:cubicBezTo>
                <a:cubicBezTo>
                  <a:pt x="28451" y="4927"/>
                  <a:pt x="28050" y="4896"/>
                  <a:pt x="27649" y="4829"/>
                </a:cubicBezTo>
                <a:cubicBezTo>
                  <a:pt x="27549" y="4796"/>
                  <a:pt x="27483" y="4796"/>
                  <a:pt x="27417" y="4763"/>
                </a:cubicBezTo>
                <a:cubicBezTo>
                  <a:pt x="25629" y="3935"/>
                  <a:pt x="24471" y="2082"/>
                  <a:pt x="22716" y="1188"/>
                </a:cubicBezTo>
                <a:lnTo>
                  <a:pt x="22617" y="1122"/>
                </a:lnTo>
                <a:cubicBezTo>
                  <a:pt x="21498" y="696"/>
                  <a:pt x="20414" y="504"/>
                  <a:pt x="19362" y="504"/>
                </a:cubicBezTo>
                <a:cubicBezTo>
                  <a:pt x="12074" y="504"/>
                  <a:pt x="6314" y="9693"/>
                  <a:pt x="934" y="13800"/>
                </a:cubicBezTo>
                <a:cubicBezTo>
                  <a:pt x="1" y="14627"/>
                  <a:pt x="785" y="15861"/>
                  <a:pt x="1783" y="15861"/>
                </a:cubicBezTo>
                <a:cubicBezTo>
                  <a:pt x="2024" y="15861"/>
                  <a:pt x="2278" y="15789"/>
                  <a:pt x="2523" y="15621"/>
                </a:cubicBezTo>
                <a:cubicBezTo>
                  <a:pt x="5436" y="13536"/>
                  <a:pt x="8614" y="11814"/>
                  <a:pt x="11560" y="9729"/>
                </a:cubicBezTo>
                <a:cubicBezTo>
                  <a:pt x="13579" y="8338"/>
                  <a:pt x="16294" y="5491"/>
                  <a:pt x="19009" y="5491"/>
                </a:cubicBezTo>
                <a:cubicBezTo>
                  <a:pt x="20167" y="5491"/>
                  <a:pt x="20829" y="6253"/>
                  <a:pt x="21558" y="7014"/>
                </a:cubicBezTo>
                <a:cubicBezTo>
                  <a:pt x="21591" y="7047"/>
                  <a:pt x="21591" y="7047"/>
                  <a:pt x="21624" y="7080"/>
                </a:cubicBezTo>
                <a:cubicBezTo>
                  <a:pt x="23800" y="9982"/>
                  <a:pt x="26517" y="11014"/>
                  <a:pt x="29404" y="11014"/>
                </a:cubicBezTo>
                <a:cubicBezTo>
                  <a:pt x="33367" y="11014"/>
                  <a:pt x="37649" y="9069"/>
                  <a:pt x="41288" y="7345"/>
                </a:cubicBezTo>
                <a:cubicBezTo>
                  <a:pt x="42170" y="6927"/>
                  <a:pt x="42962" y="6749"/>
                  <a:pt x="43689" y="6749"/>
                </a:cubicBezTo>
                <a:cubicBezTo>
                  <a:pt x="47736" y="6749"/>
                  <a:pt x="49785" y="12267"/>
                  <a:pt x="54331" y="12576"/>
                </a:cubicBezTo>
                <a:cubicBezTo>
                  <a:pt x="57244" y="12708"/>
                  <a:pt x="59495" y="14463"/>
                  <a:pt x="61117" y="16780"/>
                </a:cubicBezTo>
                <a:cubicBezTo>
                  <a:pt x="61513" y="17331"/>
                  <a:pt x="62014" y="17559"/>
                  <a:pt x="62512" y="17559"/>
                </a:cubicBezTo>
                <a:cubicBezTo>
                  <a:pt x="63930" y="17559"/>
                  <a:pt x="65323" y="15708"/>
                  <a:pt x="64196" y="14165"/>
                </a:cubicBezTo>
                <a:cubicBezTo>
                  <a:pt x="59727" y="7345"/>
                  <a:pt x="58866" y="9464"/>
                  <a:pt x="53768" y="5889"/>
                </a:cubicBezTo>
                <a:cubicBezTo>
                  <a:pt x="53702" y="5822"/>
                  <a:pt x="53635" y="5789"/>
                  <a:pt x="53569" y="5690"/>
                </a:cubicBezTo>
                <a:cubicBezTo>
                  <a:pt x="50275" y="1400"/>
                  <a:pt x="47220" y="1"/>
                  <a:pt x="44310" y="1"/>
                </a:cubicBezTo>
                <a:close/>
              </a:path>
            </a:pathLst>
          </a:custGeom>
          <a:solidFill>
            <a:schemeClr val="accent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821" name="Google Shape;821;p24"/>
          <p:cNvSpPr/>
          <p:nvPr/>
        </p:nvSpPr>
        <p:spPr>
          <a:xfrm rot="349853" flipH="1">
            <a:off x="10827558" y="-773211"/>
            <a:ext cx="2429556" cy="2074088"/>
          </a:xfrm>
          <a:custGeom>
            <a:avLst/>
            <a:gdLst/>
            <a:ahLst/>
            <a:cxnLst/>
            <a:rect l="l" t="t" r="r" b="b"/>
            <a:pathLst>
              <a:path w="73062" h="62218" extrusionOk="0">
                <a:moveTo>
                  <a:pt x="19827" y="1"/>
                </a:moveTo>
                <a:cubicBezTo>
                  <a:pt x="17199" y="1"/>
                  <a:pt x="14548" y="697"/>
                  <a:pt x="12183" y="1797"/>
                </a:cubicBezTo>
                <a:cubicBezTo>
                  <a:pt x="8210" y="3651"/>
                  <a:pt x="4271" y="6895"/>
                  <a:pt x="2318" y="10900"/>
                </a:cubicBezTo>
                <a:cubicBezTo>
                  <a:pt x="0" y="15667"/>
                  <a:pt x="1358" y="20732"/>
                  <a:pt x="4502" y="24771"/>
                </a:cubicBezTo>
                <a:cubicBezTo>
                  <a:pt x="5793" y="26294"/>
                  <a:pt x="7217" y="27717"/>
                  <a:pt x="8773" y="28975"/>
                </a:cubicBezTo>
                <a:cubicBezTo>
                  <a:pt x="11421" y="31293"/>
                  <a:pt x="12679" y="34802"/>
                  <a:pt x="12116" y="38278"/>
                </a:cubicBezTo>
                <a:lnTo>
                  <a:pt x="12116" y="38311"/>
                </a:lnTo>
                <a:cubicBezTo>
                  <a:pt x="11521" y="41952"/>
                  <a:pt x="10825" y="45660"/>
                  <a:pt x="11620" y="49335"/>
                </a:cubicBezTo>
                <a:cubicBezTo>
                  <a:pt x="13441" y="58173"/>
                  <a:pt x="23670" y="60789"/>
                  <a:pt x="31350" y="61749"/>
                </a:cubicBezTo>
                <a:cubicBezTo>
                  <a:pt x="33812" y="62057"/>
                  <a:pt x="36336" y="62217"/>
                  <a:pt x="38878" y="62217"/>
                </a:cubicBezTo>
                <a:cubicBezTo>
                  <a:pt x="46146" y="62217"/>
                  <a:pt x="53560" y="60910"/>
                  <a:pt x="60084" y="58041"/>
                </a:cubicBezTo>
                <a:cubicBezTo>
                  <a:pt x="68923" y="54168"/>
                  <a:pt x="73061" y="44601"/>
                  <a:pt x="72763" y="35331"/>
                </a:cubicBezTo>
                <a:cubicBezTo>
                  <a:pt x="72631" y="30697"/>
                  <a:pt x="71141" y="26228"/>
                  <a:pt x="68062" y="22719"/>
                </a:cubicBezTo>
                <a:cubicBezTo>
                  <a:pt x="64984" y="19210"/>
                  <a:pt x="60746" y="18051"/>
                  <a:pt x="56310" y="17223"/>
                </a:cubicBezTo>
                <a:cubicBezTo>
                  <a:pt x="51841" y="16396"/>
                  <a:pt x="47306" y="15701"/>
                  <a:pt x="42870" y="14674"/>
                </a:cubicBezTo>
                <a:cubicBezTo>
                  <a:pt x="39129" y="13781"/>
                  <a:pt x="35852" y="12489"/>
                  <a:pt x="33502" y="9345"/>
                </a:cubicBezTo>
                <a:cubicBezTo>
                  <a:pt x="30886" y="5902"/>
                  <a:pt x="28668" y="2426"/>
                  <a:pt x="24431" y="804"/>
                </a:cubicBezTo>
                <a:cubicBezTo>
                  <a:pt x="22948" y="248"/>
                  <a:pt x="21392" y="1"/>
                  <a:pt x="19827" y="1"/>
                </a:cubicBezTo>
                <a:close/>
              </a:path>
            </a:pathLst>
          </a:custGeom>
          <a:solidFill>
            <a:schemeClr val="accent4"/>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822" name="Google Shape;822;p24"/>
          <p:cNvGrpSpPr/>
          <p:nvPr/>
        </p:nvGrpSpPr>
        <p:grpSpPr>
          <a:xfrm rot="-725253">
            <a:off x="11007140" y="38061"/>
            <a:ext cx="1205202" cy="1194360"/>
            <a:chOff x="711920" y="3742207"/>
            <a:chExt cx="906170" cy="895797"/>
          </a:xfrm>
        </p:grpSpPr>
        <p:sp>
          <p:nvSpPr>
            <p:cNvPr id="823" name="Google Shape;823;p24"/>
            <p:cNvSpPr/>
            <p:nvPr/>
          </p:nvSpPr>
          <p:spPr>
            <a:xfrm>
              <a:off x="960744" y="4199135"/>
              <a:ext cx="236287" cy="194210"/>
            </a:xfrm>
            <a:custGeom>
              <a:avLst/>
              <a:gdLst/>
              <a:ahLst/>
              <a:cxnLst/>
              <a:rect l="l" t="t" r="r" b="b"/>
              <a:pathLst>
                <a:path w="5902" h="4851" extrusionOk="0">
                  <a:moveTo>
                    <a:pt x="3240" y="0"/>
                  </a:moveTo>
                  <a:cubicBezTo>
                    <a:pt x="2865" y="0"/>
                    <a:pt x="2503" y="131"/>
                    <a:pt x="2260" y="450"/>
                  </a:cubicBezTo>
                  <a:cubicBezTo>
                    <a:pt x="1598" y="1476"/>
                    <a:pt x="671" y="2271"/>
                    <a:pt x="174" y="3363"/>
                  </a:cubicBezTo>
                  <a:lnTo>
                    <a:pt x="207" y="3363"/>
                  </a:lnTo>
                  <a:cubicBezTo>
                    <a:pt x="0" y="4134"/>
                    <a:pt x="588" y="4851"/>
                    <a:pt x="1331" y="4851"/>
                  </a:cubicBezTo>
                  <a:cubicBezTo>
                    <a:pt x="1418" y="4851"/>
                    <a:pt x="1507" y="4841"/>
                    <a:pt x="1598" y="4820"/>
                  </a:cubicBezTo>
                  <a:cubicBezTo>
                    <a:pt x="3054" y="4191"/>
                    <a:pt x="5901" y="2205"/>
                    <a:pt x="4445" y="450"/>
                  </a:cubicBezTo>
                  <a:cubicBezTo>
                    <a:pt x="4140" y="182"/>
                    <a:pt x="3681" y="0"/>
                    <a:pt x="324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24" name="Google Shape;824;p24"/>
            <p:cNvSpPr/>
            <p:nvPr/>
          </p:nvSpPr>
          <p:spPr>
            <a:xfrm>
              <a:off x="1119047" y="3992270"/>
              <a:ext cx="236847" cy="170589"/>
            </a:xfrm>
            <a:custGeom>
              <a:avLst/>
              <a:gdLst/>
              <a:ahLst/>
              <a:cxnLst/>
              <a:rect l="l" t="t" r="r" b="b"/>
              <a:pathLst>
                <a:path w="5916" h="4261" extrusionOk="0">
                  <a:moveTo>
                    <a:pt x="3963" y="0"/>
                  </a:moveTo>
                  <a:cubicBezTo>
                    <a:pt x="3612" y="0"/>
                    <a:pt x="3199" y="117"/>
                    <a:pt x="2742" y="387"/>
                  </a:cubicBezTo>
                  <a:cubicBezTo>
                    <a:pt x="1890" y="1140"/>
                    <a:pt x="1" y="4261"/>
                    <a:pt x="2176" y="4261"/>
                  </a:cubicBezTo>
                  <a:cubicBezTo>
                    <a:pt x="2199" y="4261"/>
                    <a:pt x="2222" y="4261"/>
                    <a:pt x="2245" y="4260"/>
                  </a:cubicBezTo>
                  <a:cubicBezTo>
                    <a:pt x="5916" y="2935"/>
                    <a:pt x="5721" y="0"/>
                    <a:pt x="396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25" name="Google Shape;825;p24"/>
            <p:cNvSpPr/>
            <p:nvPr/>
          </p:nvSpPr>
          <p:spPr>
            <a:xfrm>
              <a:off x="909378" y="3982061"/>
              <a:ext cx="216749" cy="176274"/>
            </a:xfrm>
            <a:custGeom>
              <a:avLst/>
              <a:gdLst/>
              <a:ahLst/>
              <a:cxnLst/>
              <a:rect l="l" t="t" r="r" b="b"/>
              <a:pathLst>
                <a:path w="5414" h="4403" extrusionOk="0">
                  <a:moveTo>
                    <a:pt x="3720" y="1"/>
                  </a:moveTo>
                  <a:cubicBezTo>
                    <a:pt x="3583" y="1"/>
                    <a:pt x="3446" y="25"/>
                    <a:pt x="3311" y="79"/>
                  </a:cubicBezTo>
                  <a:cubicBezTo>
                    <a:pt x="2351" y="311"/>
                    <a:pt x="1" y="3456"/>
                    <a:pt x="1093" y="4283"/>
                  </a:cubicBezTo>
                  <a:cubicBezTo>
                    <a:pt x="1240" y="4365"/>
                    <a:pt x="1409" y="4402"/>
                    <a:pt x="1593" y="4402"/>
                  </a:cubicBezTo>
                  <a:cubicBezTo>
                    <a:pt x="2823" y="4402"/>
                    <a:pt x="4724" y="2755"/>
                    <a:pt x="5099" y="1834"/>
                  </a:cubicBezTo>
                  <a:cubicBezTo>
                    <a:pt x="5414" y="1004"/>
                    <a:pt x="4590" y="1"/>
                    <a:pt x="372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26" name="Google Shape;826;p24"/>
            <p:cNvSpPr/>
            <p:nvPr/>
          </p:nvSpPr>
          <p:spPr>
            <a:xfrm>
              <a:off x="1203683" y="4191968"/>
              <a:ext cx="227919" cy="170349"/>
            </a:xfrm>
            <a:custGeom>
              <a:avLst/>
              <a:gdLst/>
              <a:ahLst/>
              <a:cxnLst/>
              <a:rect l="l" t="t" r="r" b="b"/>
              <a:pathLst>
                <a:path w="5693" h="4255" extrusionOk="0">
                  <a:moveTo>
                    <a:pt x="2581" y="0"/>
                  </a:moveTo>
                  <a:lnTo>
                    <a:pt x="2581" y="0"/>
                  </a:lnTo>
                  <a:cubicBezTo>
                    <a:pt x="1058" y="33"/>
                    <a:pt x="860" y="1987"/>
                    <a:pt x="297" y="3046"/>
                  </a:cubicBezTo>
                  <a:cubicBezTo>
                    <a:pt x="1" y="3584"/>
                    <a:pt x="449" y="4254"/>
                    <a:pt x="983" y="4254"/>
                  </a:cubicBezTo>
                  <a:cubicBezTo>
                    <a:pt x="1105" y="4254"/>
                    <a:pt x="1232" y="4219"/>
                    <a:pt x="1356" y="4138"/>
                  </a:cubicBezTo>
                  <a:cubicBezTo>
                    <a:pt x="3078" y="3509"/>
                    <a:pt x="5693" y="662"/>
                    <a:pt x="25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27" name="Google Shape;827;p24"/>
            <p:cNvSpPr/>
            <p:nvPr/>
          </p:nvSpPr>
          <p:spPr>
            <a:xfrm>
              <a:off x="991932" y="4389224"/>
              <a:ext cx="271357" cy="170749"/>
            </a:xfrm>
            <a:custGeom>
              <a:avLst/>
              <a:gdLst/>
              <a:ahLst/>
              <a:cxnLst/>
              <a:rect l="l" t="t" r="r" b="b"/>
              <a:pathLst>
                <a:path w="6778" h="4265" extrusionOk="0">
                  <a:moveTo>
                    <a:pt x="3817" y="0"/>
                  </a:moveTo>
                  <a:cubicBezTo>
                    <a:pt x="2194" y="0"/>
                    <a:pt x="1" y="4265"/>
                    <a:pt x="2030" y="4265"/>
                  </a:cubicBezTo>
                  <a:cubicBezTo>
                    <a:pt x="2160" y="4265"/>
                    <a:pt x="2308" y="4247"/>
                    <a:pt x="2474" y="4210"/>
                  </a:cubicBezTo>
                  <a:cubicBezTo>
                    <a:pt x="3964" y="3515"/>
                    <a:pt x="6778" y="1297"/>
                    <a:pt x="4162" y="72"/>
                  </a:cubicBezTo>
                  <a:cubicBezTo>
                    <a:pt x="4052" y="23"/>
                    <a:pt x="3936" y="0"/>
                    <a:pt x="38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28" name="Google Shape;828;p24"/>
            <p:cNvSpPr/>
            <p:nvPr/>
          </p:nvSpPr>
          <p:spPr>
            <a:xfrm>
              <a:off x="1261935" y="4411044"/>
              <a:ext cx="176314" cy="155896"/>
            </a:xfrm>
            <a:custGeom>
              <a:avLst/>
              <a:gdLst/>
              <a:ahLst/>
              <a:cxnLst/>
              <a:rect l="l" t="t" r="r" b="b"/>
              <a:pathLst>
                <a:path w="4404" h="3894" extrusionOk="0">
                  <a:moveTo>
                    <a:pt x="2660" y="1"/>
                  </a:moveTo>
                  <a:cubicBezTo>
                    <a:pt x="1524" y="1"/>
                    <a:pt x="1049" y="1560"/>
                    <a:pt x="331" y="2308"/>
                  </a:cubicBezTo>
                  <a:cubicBezTo>
                    <a:pt x="0" y="2705"/>
                    <a:pt x="0" y="3301"/>
                    <a:pt x="365" y="3665"/>
                  </a:cubicBezTo>
                  <a:cubicBezTo>
                    <a:pt x="577" y="3826"/>
                    <a:pt x="795" y="3893"/>
                    <a:pt x="1015" y="3893"/>
                  </a:cubicBezTo>
                  <a:cubicBezTo>
                    <a:pt x="1925" y="3893"/>
                    <a:pt x="2875" y="2747"/>
                    <a:pt x="3675" y="2374"/>
                  </a:cubicBezTo>
                  <a:cubicBezTo>
                    <a:pt x="4403" y="1613"/>
                    <a:pt x="4072" y="355"/>
                    <a:pt x="3046" y="57"/>
                  </a:cubicBezTo>
                  <a:cubicBezTo>
                    <a:pt x="2909" y="18"/>
                    <a:pt x="2781" y="1"/>
                    <a:pt x="26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29" name="Google Shape;829;p24"/>
            <p:cNvSpPr/>
            <p:nvPr/>
          </p:nvSpPr>
          <p:spPr>
            <a:xfrm>
              <a:off x="1407706" y="4171710"/>
              <a:ext cx="210384" cy="169108"/>
            </a:xfrm>
            <a:custGeom>
              <a:avLst/>
              <a:gdLst/>
              <a:ahLst/>
              <a:cxnLst/>
              <a:rect l="l" t="t" r="r" b="b"/>
              <a:pathLst>
                <a:path w="5255" h="4224" extrusionOk="0">
                  <a:moveTo>
                    <a:pt x="3384" y="1"/>
                  </a:moveTo>
                  <a:cubicBezTo>
                    <a:pt x="3271" y="1"/>
                    <a:pt x="3158" y="14"/>
                    <a:pt x="3046" y="43"/>
                  </a:cubicBezTo>
                  <a:cubicBezTo>
                    <a:pt x="2120" y="241"/>
                    <a:pt x="1" y="3088"/>
                    <a:pt x="696" y="3916"/>
                  </a:cubicBezTo>
                  <a:cubicBezTo>
                    <a:pt x="847" y="4132"/>
                    <a:pt x="1092" y="4224"/>
                    <a:pt x="1390" y="4224"/>
                  </a:cubicBezTo>
                  <a:cubicBezTo>
                    <a:pt x="2600" y="4224"/>
                    <a:pt x="4688" y="2713"/>
                    <a:pt x="4900" y="1864"/>
                  </a:cubicBezTo>
                  <a:cubicBezTo>
                    <a:pt x="5255" y="919"/>
                    <a:pt x="4319" y="1"/>
                    <a:pt x="338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30" name="Google Shape;830;p24"/>
            <p:cNvSpPr/>
            <p:nvPr/>
          </p:nvSpPr>
          <p:spPr>
            <a:xfrm>
              <a:off x="1059153" y="3742207"/>
              <a:ext cx="201897" cy="160901"/>
            </a:xfrm>
            <a:custGeom>
              <a:avLst/>
              <a:gdLst/>
              <a:ahLst/>
              <a:cxnLst/>
              <a:rect l="l" t="t" r="r" b="b"/>
              <a:pathLst>
                <a:path w="5043" h="4019" extrusionOk="0">
                  <a:moveTo>
                    <a:pt x="3310" y="1"/>
                  </a:moveTo>
                  <a:cubicBezTo>
                    <a:pt x="3094" y="1"/>
                    <a:pt x="2869" y="55"/>
                    <a:pt x="2649" y="177"/>
                  </a:cubicBezTo>
                  <a:cubicBezTo>
                    <a:pt x="1921" y="641"/>
                    <a:pt x="0" y="3190"/>
                    <a:pt x="1126" y="3852"/>
                  </a:cubicBezTo>
                  <a:cubicBezTo>
                    <a:pt x="1263" y="3968"/>
                    <a:pt x="1429" y="4019"/>
                    <a:pt x="1613" y="4019"/>
                  </a:cubicBezTo>
                  <a:cubicBezTo>
                    <a:pt x="2583" y="4019"/>
                    <a:pt x="4057" y="2616"/>
                    <a:pt x="4503" y="2031"/>
                  </a:cubicBezTo>
                  <a:cubicBezTo>
                    <a:pt x="5042" y="1060"/>
                    <a:pt x="4262" y="1"/>
                    <a:pt x="331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31" name="Google Shape;831;p24"/>
            <p:cNvSpPr/>
            <p:nvPr/>
          </p:nvSpPr>
          <p:spPr>
            <a:xfrm>
              <a:off x="756481" y="3920166"/>
              <a:ext cx="207261" cy="164544"/>
            </a:xfrm>
            <a:custGeom>
              <a:avLst/>
              <a:gdLst/>
              <a:ahLst/>
              <a:cxnLst/>
              <a:rect l="l" t="t" r="r" b="b"/>
              <a:pathLst>
                <a:path w="5177" h="4110" extrusionOk="0">
                  <a:moveTo>
                    <a:pt x="2720" y="0"/>
                  </a:moveTo>
                  <a:cubicBezTo>
                    <a:pt x="1539" y="0"/>
                    <a:pt x="892" y="1835"/>
                    <a:pt x="377" y="2784"/>
                  </a:cubicBezTo>
                  <a:cubicBezTo>
                    <a:pt x="0" y="3348"/>
                    <a:pt x="563" y="4109"/>
                    <a:pt x="1160" y="4109"/>
                  </a:cubicBezTo>
                  <a:cubicBezTo>
                    <a:pt x="1298" y="4109"/>
                    <a:pt x="1438" y="4069"/>
                    <a:pt x="1569" y="3975"/>
                  </a:cubicBezTo>
                  <a:cubicBezTo>
                    <a:pt x="2827" y="3313"/>
                    <a:pt x="5177" y="1791"/>
                    <a:pt x="3588" y="301"/>
                  </a:cubicBezTo>
                  <a:cubicBezTo>
                    <a:pt x="3269" y="90"/>
                    <a:pt x="2981" y="0"/>
                    <a:pt x="272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32" name="Google Shape;832;p24"/>
            <p:cNvSpPr/>
            <p:nvPr/>
          </p:nvSpPr>
          <p:spPr>
            <a:xfrm>
              <a:off x="711920" y="4225078"/>
              <a:ext cx="216069" cy="175313"/>
            </a:xfrm>
            <a:custGeom>
              <a:avLst/>
              <a:gdLst/>
              <a:ahLst/>
              <a:cxnLst/>
              <a:rect l="l" t="t" r="r" b="b"/>
              <a:pathLst>
                <a:path w="5397" h="4379" extrusionOk="0">
                  <a:moveTo>
                    <a:pt x="2835" y="1"/>
                  </a:moveTo>
                  <a:cubicBezTo>
                    <a:pt x="1645" y="1"/>
                    <a:pt x="1016" y="1853"/>
                    <a:pt x="364" y="2749"/>
                  </a:cubicBezTo>
                  <a:cubicBezTo>
                    <a:pt x="0" y="3146"/>
                    <a:pt x="0" y="3709"/>
                    <a:pt x="364" y="4106"/>
                  </a:cubicBezTo>
                  <a:cubicBezTo>
                    <a:pt x="546" y="4288"/>
                    <a:pt x="786" y="4379"/>
                    <a:pt x="1026" y="4379"/>
                  </a:cubicBezTo>
                  <a:cubicBezTo>
                    <a:pt x="1266" y="4379"/>
                    <a:pt x="1506" y="4288"/>
                    <a:pt x="1689" y="4106"/>
                  </a:cubicBezTo>
                  <a:cubicBezTo>
                    <a:pt x="2880" y="3311"/>
                    <a:pt x="5396" y="1855"/>
                    <a:pt x="3708" y="299"/>
                  </a:cubicBezTo>
                  <a:cubicBezTo>
                    <a:pt x="3386" y="90"/>
                    <a:pt x="3097" y="1"/>
                    <a:pt x="283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33" name="Google Shape;833;p24"/>
            <p:cNvSpPr/>
            <p:nvPr/>
          </p:nvSpPr>
          <p:spPr>
            <a:xfrm>
              <a:off x="766249" y="4461529"/>
              <a:ext cx="219272" cy="176474"/>
            </a:xfrm>
            <a:custGeom>
              <a:avLst/>
              <a:gdLst/>
              <a:ahLst/>
              <a:cxnLst/>
              <a:rect l="l" t="t" r="r" b="b"/>
              <a:pathLst>
                <a:path w="5477" h="4408" extrusionOk="0">
                  <a:moveTo>
                    <a:pt x="3281" y="1"/>
                  </a:moveTo>
                  <a:cubicBezTo>
                    <a:pt x="2854" y="1"/>
                    <a:pt x="2424" y="207"/>
                    <a:pt x="2119" y="716"/>
                  </a:cubicBezTo>
                  <a:cubicBezTo>
                    <a:pt x="1821" y="1808"/>
                    <a:pt x="0" y="3265"/>
                    <a:pt x="994" y="4291"/>
                  </a:cubicBezTo>
                  <a:cubicBezTo>
                    <a:pt x="1164" y="4372"/>
                    <a:pt x="1333" y="4408"/>
                    <a:pt x="1500" y="4408"/>
                  </a:cubicBezTo>
                  <a:cubicBezTo>
                    <a:pt x="2563" y="4408"/>
                    <a:pt x="3545" y="2957"/>
                    <a:pt x="4403" y="2470"/>
                  </a:cubicBezTo>
                  <a:cubicBezTo>
                    <a:pt x="5477" y="1373"/>
                    <a:pt x="4384" y="1"/>
                    <a:pt x="328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834" name="Google Shape;834;p24"/>
          <p:cNvGrpSpPr/>
          <p:nvPr/>
        </p:nvGrpSpPr>
        <p:grpSpPr>
          <a:xfrm rot="3519405" flipH="1">
            <a:off x="10053537" y="234681"/>
            <a:ext cx="685405" cy="677118"/>
            <a:chOff x="1322931" y="1697181"/>
            <a:chExt cx="1134461" cy="1123524"/>
          </a:xfrm>
        </p:grpSpPr>
        <p:sp>
          <p:nvSpPr>
            <p:cNvPr id="835" name="Google Shape;835;p24"/>
            <p:cNvSpPr/>
            <p:nvPr/>
          </p:nvSpPr>
          <p:spPr>
            <a:xfrm>
              <a:off x="1429161" y="2217843"/>
              <a:ext cx="584469" cy="602862"/>
            </a:xfrm>
            <a:custGeom>
              <a:avLst/>
              <a:gdLst/>
              <a:ahLst/>
              <a:cxnLst/>
              <a:rect l="l" t="t" r="r" b="b"/>
              <a:pathLst>
                <a:path w="20560" h="21207" extrusionOk="0">
                  <a:moveTo>
                    <a:pt x="13509" y="1"/>
                  </a:moveTo>
                  <a:cubicBezTo>
                    <a:pt x="9536" y="1"/>
                    <a:pt x="5332" y="1822"/>
                    <a:pt x="3015" y="5099"/>
                  </a:cubicBezTo>
                  <a:cubicBezTo>
                    <a:pt x="1" y="9449"/>
                    <a:pt x="399" y="18728"/>
                    <a:pt x="6701" y="18728"/>
                  </a:cubicBezTo>
                  <a:cubicBezTo>
                    <a:pt x="7113" y="18728"/>
                    <a:pt x="7550" y="18689"/>
                    <a:pt x="8013" y="18606"/>
                  </a:cubicBezTo>
                  <a:cubicBezTo>
                    <a:pt x="10600" y="18763"/>
                    <a:pt x="12466" y="21206"/>
                    <a:pt x="15042" y="21206"/>
                  </a:cubicBezTo>
                  <a:cubicBezTo>
                    <a:pt x="15169" y="21206"/>
                    <a:pt x="15298" y="21200"/>
                    <a:pt x="15429" y="21188"/>
                  </a:cubicBezTo>
                  <a:cubicBezTo>
                    <a:pt x="18243" y="20923"/>
                    <a:pt x="19401" y="17877"/>
                    <a:pt x="19732" y="15461"/>
                  </a:cubicBezTo>
                  <a:cubicBezTo>
                    <a:pt x="20262" y="10263"/>
                    <a:pt x="20560" y="299"/>
                    <a:pt x="1350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36" name="Google Shape;836;p24"/>
            <p:cNvSpPr/>
            <p:nvPr/>
          </p:nvSpPr>
          <p:spPr>
            <a:xfrm>
              <a:off x="2058071" y="2508477"/>
              <a:ext cx="399321" cy="192397"/>
            </a:xfrm>
            <a:custGeom>
              <a:avLst/>
              <a:gdLst/>
              <a:ahLst/>
              <a:cxnLst/>
              <a:rect l="l" t="t" r="r" b="b"/>
              <a:pathLst>
                <a:path w="14047" h="6768" extrusionOk="0">
                  <a:moveTo>
                    <a:pt x="10086" y="0"/>
                  </a:moveTo>
                  <a:cubicBezTo>
                    <a:pt x="10031" y="0"/>
                    <a:pt x="9977" y="2"/>
                    <a:pt x="9923" y="6"/>
                  </a:cubicBezTo>
                  <a:cubicBezTo>
                    <a:pt x="9829" y="4"/>
                    <a:pt x="9734" y="2"/>
                    <a:pt x="9637" y="2"/>
                  </a:cubicBezTo>
                  <a:cubicBezTo>
                    <a:pt x="6020" y="2"/>
                    <a:pt x="0" y="1811"/>
                    <a:pt x="323" y="6164"/>
                  </a:cubicBezTo>
                  <a:cubicBezTo>
                    <a:pt x="731" y="6598"/>
                    <a:pt x="1197" y="6767"/>
                    <a:pt x="1691" y="6767"/>
                  </a:cubicBezTo>
                  <a:cubicBezTo>
                    <a:pt x="3117" y="6767"/>
                    <a:pt x="4779" y="5356"/>
                    <a:pt x="5984" y="4839"/>
                  </a:cubicBezTo>
                  <a:cubicBezTo>
                    <a:pt x="7738" y="3979"/>
                    <a:pt x="9691" y="3681"/>
                    <a:pt x="11446" y="2886"/>
                  </a:cubicBezTo>
                  <a:cubicBezTo>
                    <a:pt x="14046" y="2019"/>
                    <a:pt x="11851" y="0"/>
                    <a:pt x="1008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37" name="Google Shape;837;p24"/>
            <p:cNvSpPr/>
            <p:nvPr/>
          </p:nvSpPr>
          <p:spPr>
            <a:xfrm>
              <a:off x="1322931" y="1890169"/>
              <a:ext cx="156181" cy="366118"/>
            </a:xfrm>
            <a:custGeom>
              <a:avLst/>
              <a:gdLst/>
              <a:ahLst/>
              <a:cxnLst/>
              <a:rect l="l" t="t" r="r" b="b"/>
              <a:pathLst>
                <a:path w="5494" h="12879" extrusionOk="0">
                  <a:moveTo>
                    <a:pt x="1740" y="1"/>
                  </a:moveTo>
                  <a:cubicBezTo>
                    <a:pt x="1590" y="1"/>
                    <a:pt x="1440" y="56"/>
                    <a:pt x="1289" y="173"/>
                  </a:cubicBezTo>
                  <a:cubicBezTo>
                    <a:pt x="0" y="1677"/>
                    <a:pt x="2481" y="12879"/>
                    <a:pt x="4347" y="12879"/>
                  </a:cubicBezTo>
                  <a:cubicBezTo>
                    <a:pt x="4781" y="12879"/>
                    <a:pt x="5181" y="12273"/>
                    <a:pt x="5494" y="10800"/>
                  </a:cubicBezTo>
                  <a:cubicBezTo>
                    <a:pt x="5494" y="9385"/>
                    <a:pt x="3694" y="1"/>
                    <a:pt x="17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38" name="Google Shape;838;p24"/>
            <p:cNvSpPr/>
            <p:nvPr/>
          </p:nvSpPr>
          <p:spPr>
            <a:xfrm>
              <a:off x="1556257" y="1757019"/>
              <a:ext cx="127924" cy="428488"/>
            </a:xfrm>
            <a:custGeom>
              <a:avLst/>
              <a:gdLst/>
              <a:ahLst/>
              <a:cxnLst/>
              <a:rect l="l" t="t" r="r" b="b"/>
              <a:pathLst>
                <a:path w="4500" h="15073" extrusionOk="0">
                  <a:moveTo>
                    <a:pt x="2493" y="1"/>
                  </a:moveTo>
                  <a:cubicBezTo>
                    <a:pt x="2078" y="1"/>
                    <a:pt x="1662" y="234"/>
                    <a:pt x="1490" y="719"/>
                  </a:cubicBezTo>
                  <a:cubicBezTo>
                    <a:pt x="166" y="4327"/>
                    <a:pt x="0" y="10981"/>
                    <a:pt x="728" y="14027"/>
                  </a:cubicBezTo>
                  <a:cubicBezTo>
                    <a:pt x="762" y="14159"/>
                    <a:pt x="828" y="14292"/>
                    <a:pt x="894" y="14424"/>
                  </a:cubicBezTo>
                  <a:cubicBezTo>
                    <a:pt x="1230" y="14872"/>
                    <a:pt x="1541" y="15073"/>
                    <a:pt x="1825" y="15073"/>
                  </a:cubicBezTo>
                  <a:cubicBezTo>
                    <a:pt x="3830" y="15073"/>
                    <a:pt x="4499" y="5028"/>
                    <a:pt x="3542" y="852"/>
                  </a:cubicBezTo>
                  <a:cubicBezTo>
                    <a:pt x="3420" y="293"/>
                    <a:pt x="2957" y="1"/>
                    <a:pt x="249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39" name="Google Shape;839;p24"/>
            <p:cNvSpPr/>
            <p:nvPr/>
          </p:nvSpPr>
          <p:spPr>
            <a:xfrm>
              <a:off x="1944905" y="1838461"/>
              <a:ext cx="294168" cy="420073"/>
            </a:xfrm>
            <a:custGeom>
              <a:avLst/>
              <a:gdLst/>
              <a:ahLst/>
              <a:cxnLst/>
              <a:rect l="l" t="t" r="r" b="b"/>
              <a:pathLst>
                <a:path w="10348" h="14777" extrusionOk="0">
                  <a:moveTo>
                    <a:pt x="9131" y="0"/>
                  </a:moveTo>
                  <a:cubicBezTo>
                    <a:pt x="8968" y="0"/>
                    <a:pt x="8783" y="33"/>
                    <a:pt x="8574" y="105"/>
                  </a:cubicBezTo>
                  <a:cubicBezTo>
                    <a:pt x="6985" y="1032"/>
                    <a:pt x="6356" y="3085"/>
                    <a:pt x="5231" y="4475"/>
                  </a:cubicBezTo>
                  <a:cubicBezTo>
                    <a:pt x="3344" y="7223"/>
                    <a:pt x="1026" y="10003"/>
                    <a:pt x="100" y="13248"/>
                  </a:cubicBezTo>
                  <a:cubicBezTo>
                    <a:pt x="0" y="13512"/>
                    <a:pt x="33" y="13777"/>
                    <a:pt x="166" y="14042"/>
                  </a:cubicBezTo>
                  <a:cubicBezTo>
                    <a:pt x="455" y="14552"/>
                    <a:pt x="819" y="14777"/>
                    <a:pt x="1235" y="14777"/>
                  </a:cubicBezTo>
                  <a:cubicBezTo>
                    <a:pt x="4064" y="14777"/>
                    <a:pt x="9304" y="4419"/>
                    <a:pt x="9766" y="2687"/>
                  </a:cubicBezTo>
                  <a:cubicBezTo>
                    <a:pt x="10348" y="1727"/>
                    <a:pt x="10316" y="0"/>
                    <a:pt x="913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40" name="Google Shape;840;p24"/>
            <p:cNvSpPr/>
            <p:nvPr/>
          </p:nvSpPr>
          <p:spPr>
            <a:xfrm>
              <a:off x="1728465" y="1697181"/>
              <a:ext cx="251185" cy="476900"/>
            </a:xfrm>
            <a:custGeom>
              <a:avLst/>
              <a:gdLst/>
              <a:ahLst/>
              <a:cxnLst/>
              <a:rect l="l" t="t" r="r" b="b"/>
              <a:pathLst>
                <a:path w="8836" h="16776" extrusionOk="0">
                  <a:moveTo>
                    <a:pt x="7365" y="1"/>
                  </a:moveTo>
                  <a:cubicBezTo>
                    <a:pt x="6885" y="1"/>
                    <a:pt x="6375" y="338"/>
                    <a:pt x="6058" y="1136"/>
                  </a:cubicBezTo>
                  <a:cubicBezTo>
                    <a:pt x="4999" y="3883"/>
                    <a:pt x="0" y="14775"/>
                    <a:pt x="2284" y="16761"/>
                  </a:cubicBezTo>
                  <a:cubicBezTo>
                    <a:pt x="2344" y="16771"/>
                    <a:pt x="2404" y="16775"/>
                    <a:pt x="2463" y="16775"/>
                  </a:cubicBezTo>
                  <a:cubicBezTo>
                    <a:pt x="5475" y="16775"/>
                    <a:pt x="8281" y="4661"/>
                    <a:pt x="8508" y="2129"/>
                  </a:cubicBezTo>
                  <a:cubicBezTo>
                    <a:pt x="8835" y="882"/>
                    <a:pt x="8139" y="1"/>
                    <a:pt x="73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841" name="Google Shape;841;p24"/>
          <p:cNvSpPr/>
          <p:nvPr/>
        </p:nvSpPr>
        <p:spPr>
          <a:xfrm flipH="1">
            <a:off x="6934546" y="-334267"/>
            <a:ext cx="2380164" cy="1088067"/>
          </a:xfrm>
          <a:custGeom>
            <a:avLst/>
            <a:gdLst/>
            <a:ahLst/>
            <a:cxnLst/>
            <a:rect l="l" t="t" r="r" b="b"/>
            <a:pathLst>
              <a:path w="71582" h="32642" extrusionOk="0">
                <a:moveTo>
                  <a:pt x="2623" y="0"/>
                </a:moveTo>
                <a:cubicBezTo>
                  <a:pt x="-1218" y="767"/>
                  <a:pt x="-449" y="9732"/>
                  <a:pt x="2910" y="11748"/>
                </a:cubicBezTo>
                <a:cubicBezTo>
                  <a:pt x="13475" y="18089"/>
                  <a:pt x="39656" y="20500"/>
                  <a:pt x="34143" y="31520"/>
                </a:cubicBezTo>
                <a:cubicBezTo>
                  <a:pt x="33245" y="33316"/>
                  <a:pt x="29546" y="32653"/>
                  <a:pt x="28126" y="31233"/>
                </a:cubicBezTo>
                <a:cubicBezTo>
                  <a:pt x="26373" y="29479"/>
                  <a:pt x="27756" y="24783"/>
                  <a:pt x="30131" y="24070"/>
                </a:cubicBezTo>
                <a:cubicBezTo>
                  <a:pt x="42299" y="20419"/>
                  <a:pt x="58320" y="31717"/>
                  <a:pt x="68242" y="23783"/>
                </a:cubicBezTo>
                <a:cubicBezTo>
                  <a:pt x="72584" y="20310"/>
                  <a:pt x="72161" y="12138"/>
                  <a:pt x="69675" y="7164"/>
                </a:cubicBezTo>
                <a:cubicBezTo>
                  <a:pt x="68165" y="4143"/>
                  <a:pt x="63995" y="3362"/>
                  <a:pt x="60792" y="2292"/>
                </a:cubicBezTo>
              </a:path>
            </a:pathLst>
          </a:custGeom>
          <a:noFill/>
          <a:ln w="9525" cap="flat" cmpd="sng">
            <a:solidFill>
              <a:schemeClr val="dk1"/>
            </a:solidFill>
            <a:prstDash val="solid"/>
            <a:round/>
            <a:headEnd type="none" w="med" len="med"/>
            <a:tailEnd type="none" w="med" len="med"/>
          </a:ln>
        </p:spPr>
      </p:sp>
      <p:sp>
        <p:nvSpPr>
          <p:cNvPr id="842" name="Google Shape;842;p24"/>
          <p:cNvSpPr/>
          <p:nvPr/>
        </p:nvSpPr>
        <p:spPr>
          <a:xfrm flipH="1">
            <a:off x="-81911" y="1419234"/>
            <a:ext cx="627211" cy="1595100"/>
          </a:xfrm>
          <a:custGeom>
            <a:avLst/>
            <a:gdLst/>
            <a:ahLst/>
            <a:cxnLst/>
            <a:rect l="l" t="t" r="r" b="b"/>
            <a:pathLst>
              <a:path w="18863" h="47853" extrusionOk="0">
                <a:moveTo>
                  <a:pt x="17717" y="47853"/>
                </a:moveTo>
                <a:cubicBezTo>
                  <a:pt x="20490" y="39544"/>
                  <a:pt x="13947" y="26543"/>
                  <a:pt x="5396" y="24643"/>
                </a:cubicBezTo>
                <a:cubicBezTo>
                  <a:pt x="4091" y="24353"/>
                  <a:pt x="1983" y="23447"/>
                  <a:pt x="1384" y="24643"/>
                </a:cubicBezTo>
                <a:cubicBezTo>
                  <a:pt x="463" y="26483"/>
                  <a:pt x="6825" y="24387"/>
                  <a:pt x="7115" y="22350"/>
                </a:cubicBezTo>
                <a:cubicBezTo>
                  <a:pt x="7654" y="18568"/>
                  <a:pt x="2939" y="10480"/>
                  <a:pt x="238" y="13181"/>
                </a:cubicBezTo>
                <a:cubicBezTo>
                  <a:pt x="-671" y="14090"/>
                  <a:pt x="1884" y="16166"/>
                  <a:pt x="3103" y="15760"/>
                </a:cubicBezTo>
                <a:cubicBezTo>
                  <a:pt x="4796" y="15196"/>
                  <a:pt x="4536" y="12386"/>
                  <a:pt x="4536" y="10602"/>
                </a:cubicBezTo>
                <a:cubicBezTo>
                  <a:pt x="4536" y="7451"/>
                  <a:pt x="4368" y="3400"/>
                  <a:pt x="6829" y="1432"/>
                </a:cubicBezTo>
                <a:cubicBezTo>
                  <a:pt x="9237" y="-493"/>
                  <a:pt x="12659" y="3576"/>
                  <a:pt x="15711" y="4011"/>
                </a:cubicBezTo>
                <a:cubicBezTo>
                  <a:pt x="17394" y="4251"/>
                  <a:pt x="18863" y="1700"/>
                  <a:pt x="18863" y="0"/>
                </a:cubicBezTo>
              </a:path>
            </a:pathLst>
          </a:custGeom>
          <a:noFill/>
          <a:ln w="9525" cap="flat" cmpd="sng">
            <a:solidFill>
              <a:schemeClr val="dk1"/>
            </a:solidFill>
            <a:prstDash val="solid"/>
            <a:round/>
            <a:headEnd type="none" w="med" len="med"/>
            <a:tailEnd type="none" w="med" len="med"/>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4572" y="593367"/>
            <a:ext cx="11332694"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Font typeface="Caveat Brush"/>
              <a:buNone/>
              <a:defRPr sz="2800" b="1">
                <a:solidFill>
                  <a:schemeClr val="dk1"/>
                </a:solidFill>
                <a:latin typeface="Caveat Brush"/>
                <a:ea typeface="Caveat Brush"/>
                <a:cs typeface="Caveat Brush"/>
                <a:sym typeface="Caveat Brush"/>
              </a:defRPr>
            </a:lvl1pPr>
            <a:lvl2pPr lvl="1">
              <a:spcBef>
                <a:spcPts val="0"/>
              </a:spcBef>
              <a:spcAft>
                <a:spcPts val="0"/>
              </a:spcAft>
              <a:buClr>
                <a:schemeClr val="dk1"/>
              </a:buClr>
              <a:buSzPts val="2800"/>
              <a:buFont typeface="Caveat Brush"/>
              <a:buNone/>
              <a:defRPr sz="2800" b="1">
                <a:solidFill>
                  <a:schemeClr val="dk1"/>
                </a:solidFill>
                <a:latin typeface="Caveat Brush"/>
                <a:ea typeface="Caveat Brush"/>
                <a:cs typeface="Caveat Brush"/>
                <a:sym typeface="Caveat Brush"/>
              </a:defRPr>
            </a:lvl2pPr>
            <a:lvl3pPr lvl="2">
              <a:spcBef>
                <a:spcPts val="0"/>
              </a:spcBef>
              <a:spcAft>
                <a:spcPts val="0"/>
              </a:spcAft>
              <a:buClr>
                <a:schemeClr val="dk1"/>
              </a:buClr>
              <a:buSzPts val="2800"/>
              <a:buFont typeface="Caveat Brush"/>
              <a:buNone/>
              <a:defRPr sz="2800" b="1">
                <a:solidFill>
                  <a:schemeClr val="dk1"/>
                </a:solidFill>
                <a:latin typeface="Caveat Brush"/>
                <a:ea typeface="Caveat Brush"/>
                <a:cs typeface="Caveat Brush"/>
                <a:sym typeface="Caveat Brush"/>
              </a:defRPr>
            </a:lvl3pPr>
            <a:lvl4pPr lvl="3">
              <a:spcBef>
                <a:spcPts val="0"/>
              </a:spcBef>
              <a:spcAft>
                <a:spcPts val="0"/>
              </a:spcAft>
              <a:buClr>
                <a:schemeClr val="dk1"/>
              </a:buClr>
              <a:buSzPts val="2800"/>
              <a:buFont typeface="Caveat Brush"/>
              <a:buNone/>
              <a:defRPr sz="2800" b="1">
                <a:solidFill>
                  <a:schemeClr val="dk1"/>
                </a:solidFill>
                <a:latin typeface="Caveat Brush"/>
                <a:ea typeface="Caveat Brush"/>
                <a:cs typeface="Caveat Brush"/>
                <a:sym typeface="Caveat Brush"/>
              </a:defRPr>
            </a:lvl4pPr>
            <a:lvl5pPr lvl="4">
              <a:spcBef>
                <a:spcPts val="0"/>
              </a:spcBef>
              <a:spcAft>
                <a:spcPts val="0"/>
              </a:spcAft>
              <a:buClr>
                <a:schemeClr val="dk1"/>
              </a:buClr>
              <a:buSzPts val="2800"/>
              <a:buFont typeface="Caveat Brush"/>
              <a:buNone/>
              <a:defRPr sz="2800" b="1">
                <a:solidFill>
                  <a:schemeClr val="dk1"/>
                </a:solidFill>
                <a:latin typeface="Caveat Brush"/>
                <a:ea typeface="Caveat Brush"/>
                <a:cs typeface="Caveat Brush"/>
                <a:sym typeface="Caveat Brush"/>
              </a:defRPr>
            </a:lvl5pPr>
            <a:lvl6pPr lvl="5">
              <a:spcBef>
                <a:spcPts val="0"/>
              </a:spcBef>
              <a:spcAft>
                <a:spcPts val="0"/>
              </a:spcAft>
              <a:buClr>
                <a:schemeClr val="dk1"/>
              </a:buClr>
              <a:buSzPts val="2800"/>
              <a:buFont typeface="Caveat Brush"/>
              <a:buNone/>
              <a:defRPr sz="2800" b="1">
                <a:solidFill>
                  <a:schemeClr val="dk1"/>
                </a:solidFill>
                <a:latin typeface="Caveat Brush"/>
                <a:ea typeface="Caveat Brush"/>
                <a:cs typeface="Caveat Brush"/>
                <a:sym typeface="Caveat Brush"/>
              </a:defRPr>
            </a:lvl6pPr>
            <a:lvl7pPr lvl="6">
              <a:spcBef>
                <a:spcPts val="0"/>
              </a:spcBef>
              <a:spcAft>
                <a:spcPts val="0"/>
              </a:spcAft>
              <a:buClr>
                <a:schemeClr val="dk1"/>
              </a:buClr>
              <a:buSzPts val="2800"/>
              <a:buFont typeface="Caveat Brush"/>
              <a:buNone/>
              <a:defRPr sz="2800" b="1">
                <a:solidFill>
                  <a:schemeClr val="dk1"/>
                </a:solidFill>
                <a:latin typeface="Caveat Brush"/>
                <a:ea typeface="Caveat Brush"/>
                <a:cs typeface="Caveat Brush"/>
                <a:sym typeface="Caveat Brush"/>
              </a:defRPr>
            </a:lvl7pPr>
            <a:lvl8pPr lvl="7">
              <a:spcBef>
                <a:spcPts val="0"/>
              </a:spcBef>
              <a:spcAft>
                <a:spcPts val="0"/>
              </a:spcAft>
              <a:buClr>
                <a:schemeClr val="dk1"/>
              </a:buClr>
              <a:buSzPts val="2800"/>
              <a:buFont typeface="Caveat Brush"/>
              <a:buNone/>
              <a:defRPr sz="2800" b="1">
                <a:solidFill>
                  <a:schemeClr val="dk1"/>
                </a:solidFill>
                <a:latin typeface="Caveat Brush"/>
                <a:ea typeface="Caveat Brush"/>
                <a:cs typeface="Caveat Brush"/>
                <a:sym typeface="Caveat Brush"/>
              </a:defRPr>
            </a:lvl8pPr>
            <a:lvl9pPr lvl="8">
              <a:spcBef>
                <a:spcPts val="0"/>
              </a:spcBef>
              <a:spcAft>
                <a:spcPts val="0"/>
              </a:spcAft>
              <a:buClr>
                <a:schemeClr val="dk1"/>
              </a:buClr>
              <a:buSzPts val="2800"/>
              <a:buFont typeface="Caveat Brush"/>
              <a:buNone/>
              <a:defRPr sz="2800" b="1">
                <a:solidFill>
                  <a:schemeClr val="dk1"/>
                </a:solidFill>
                <a:latin typeface="Caveat Brush"/>
                <a:ea typeface="Caveat Brush"/>
                <a:cs typeface="Caveat Brush"/>
                <a:sym typeface="Caveat Brush"/>
              </a:defRPr>
            </a:lvl9pPr>
          </a:lstStyle>
          <a:p>
            <a:endParaRPr/>
          </a:p>
        </p:txBody>
      </p:sp>
      <p:sp>
        <p:nvSpPr>
          <p:cNvPr id="7" name="Google Shape;7;p1"/>
          <p:cNvSpPr txBox="1">
            <a:spLocks noGrp="1"/>
          </p:cNvSpPr>
          <p:nvPr>
            <p:ph type="body" idx="1"/>
          </p:nvPr>
        </p:nvSpPr>
        <p:spPr>
          <a:xfrm>
            <a:off x="414572" y="1536633"/>
            <a:ext cx="11332694"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1"/>
              </a:buClr>
              <a:buSzPts val="1800"/>
              <a:buFont typeface="Basic"/>
              <a:buChar char="●"/>
              <a:defRPr sz="1800">
                <a:solidFill>
                  <a:schemeClr val="dk1"/>
                </a:solidFill>
                <a:latin typeface="Basic"/>
                <a:ea typeface="Basic"/>
                <a:cs typeface="Basic"/>
                <a:sym typeface="Basic"/>
              </a:defRPr>
            </a:lvl1pPr>
            <a:lvl2pPr marL="914400" lvl="1" indent="-317500">
              <a:lnSpc>
                <a:spcPct val="115000"/>
              </a:lnSpc>
              <a:spcBef>
                <a:spcPts val="0"/>
              </a:spcBef>
              <a:spcAft>
                <a:spcPts val="0"/>
              </a:spcAft>
              <a:buClr>
                <a:schemeClr val="dk1"/>
              </a:buClr>
              <a:buSzPts val="1400"/>
              <a:buFont typeface="Basic"/>
              <a:buChar char="○"/>
              <a:defRPr>
                <a:solidFill>
                  <a:schemeClr val="dk1"/>
                </a:solidFill>
                <a:latin typeface="Basic"/>
                <a:ea typeface="Basic"/>
                <a:cs typeface="Basic"/>
                <a:sym typeface="Basic"/>
              </a:defRPr>
            </a:lvl2pPr>
            <a:lvl3pPr marL="1371600" lvl="2" indent="-317500">
              <a:lnSpc>
                <a:spcPct val="115000"/>
              </a:lnSpc>
              <a:spcBef>
                <a:spcPts val="0"/>
              </a:spcBef>
              <a:spcAft>
                <a:spcPts val="0"/>
              </a:spcAft>
              <a:buClr>
                <a:schemeClr val="dk1"/>
              </a:buClr>
              <a:buSzPts val="1400"/>
              <a:buFont typeface="Basic"/>
              <a:buChar char="■"/>
              <a:defRPr>
                <a:solidFill>
                  <a:schemeClr val="dk1"/>
                </a:solidFill>
                <a:latin typeface="Basic"/>
                <a:ea typeface="Basic"/>
                <a:cs typeface="Basic"/>
                <a:sym typeface="Basic"/>
              </a:defRPr>
            </a:lvl3pPr>
            <a:lvl4pPr marL="1828800" lvl="3" indent="-317500">
              <a:lnSpc>
                <a:spcPct val="115000"/>
              </a:lnSpc>
              <a:spcBef>
                <a:spcPts val="0"/>
              </a:spcBef>
              <a:spcAft>
                <a:spcPts val="0"/>
              </a:spcAft>
              <a:buClr>
                <a:schemeClr val="dk1"/>
              </a:buClr>
              <a:buSzPts val="1400"/>
              <a:buFont typeface="Basic"/>
              <a:buChar char="●"/>
              <a:defRPr>
                <a:solidFill>
                  <a:schemeClr val="dk1"/>
                </a:solidFill>
                <a:latin typeface="Basic"/>
                <a:ea typeface="Basic"/>
                <a:cs typeface="Basic"/>
                <a:sym typeface="Basic"/>
              </a:defRPr>
            </a:lvl4pPr>
            <a:lvl5pPr marL="2286000" lvl="4" indent="-317500">
              <a:lnSpc>
                <a:spcPct val="115000"/>
              </a:lnSpc>
              <a:spcBef>
                <a:spcPts val="0"/>
              </a:spcBef>
              <a:spcAft>
                <a:spcPts val="0"/>
              </a:spcAft>
              <a:buClr>
                <a:schemeClr val="dk1"/>
              </a:buClr>
              <a:buSzPts val="1400"/>
              <a:buFont typeface="Basic"/>
              <a:buChar char="○"/>
              <a:defRPr>
                <a:solidFill>
                  <a:schemeClr val="dk1"/>
                </a:solidFill>
                <a:latin typeface="Basic"/>
                <a:ea typeface="Basic"/>
                <a:cs typeface="Basic"/>
                <a:sym typeface="Basic"/>
              </a:defRPr>
            </a:lvl5pPr>
            <a:lvl6pPr marL="2743200" lvl="5" indent="-317500">
              <a:lnSpc>
                <a:spcPct val="115000"/>
              </a:lnSpc>
              <a:spcBef>
                <a:spcPts val="0"/>
              </a:spcBef>
              <a:spcAft>
                <a:spcPts val="0"/>
              </a:spcAft>
              <a:buClr>
                <a:schemeClr val="dk1"/>
              </a:buClr>
              <a:buSzPts val="1400"/>
              <a:buFont typeface="Basic"/>
              <a:buChar char="■"/>
              <a:defRPr>
                <a:solidFill>
                  <a:schemeClr val="dk1"/>
                </a:solidFill>
                <a:latin typeface="Basic"/>
                <a:ea typeface="Basic"/>
                <a:cs typeface="Basic"/>
                <a:sym typeface="Basic"/>
              </a:defRPr>
            </a:lvl6pPr>
            <a:lvl7pPr marL="3200400" lvl="6" indent="-317500">
              <a:lnSpc>
                <a:spcPct val="115000"/>
              </a:lnSpc>
              <a:spcBef>
                <a:spcPts val="0"/>
              </a:spcBef>
              <a:spcAft>
                <a:spcPts val="0"/>
              </a:spcAft>
              <a:buClr>
                <a:schemeClr val="dk1"/>
              </a:buClr>
              <a:buSzPts val="1400"/>
              <a:buFont typeface="Basic"/>
              <a:buChar char="●"/>
              <a:defRPr>
                <a:solidFill>
                  <a:schemeClr val="dk1"/>
                </a:solidFill>
                <a:latin typeface="Basic"/>
                <a:ea typeface="Basic"/>
                <a:cs typeface="Basic"/>
                <a:sym typeface="Basic"/>
              </a:defRPr>
            </a:lvl7pPr>
            <a:lvl8pPr marL="3657600" lvl="7" indent="-317500">
              <a:lnSpc>
                <a:spcPct val="115000"/>
              </a:lnSpc>
              <a:spcBef>
                <a:spcPts val="0"/>
              </a:spcBef>
              <a:spcAft>
                <a:spcPts val="0"/>
              </a:spcAft>
              <a:buClr>
                <a:schemeClr val="dk1"/>
              </a:buClr>
              <a:buSzPts val="1400"/>
              <a:buFont typeface="Basic"/>
              <a:buChar char="○"/>
              <a:defRPr>
                <a:solidFill>
                  <a:schemeClr val="dk1"/>
                </a:solidFill>
                <a:latin typeface="Basic"/>
                <a:ea typeface="Basic"/>
                <a:cs typeface="Basic"/>
                <a:sym typeface="Basic"/>
              </a:defRPr>
            </a:lvl8pPr>
            <a:lvl9pPr marL="4114800" lvl="8" indent="-317500">
              <a:lnSpc>
                <a:spcPct val="115000"/>
              </a:lnSpc>
              <a:spcBef>
                <a:spcPts val="0"/>
              </a:spcBef>
              <a:spcAft>
                <a:spcPts val="0"/>
              </a:spcAft>
              <a:buClr>
                <a:schemeClr val="dk1"/>
              </a:buClr>
              <a:buSzPts val="1400"/>
              <a:buFont typeface="Basic"/>
              <a:buChar char="■"/>
              <a:defRPr>
                <a:solidFill>
                  <a:schemeClr val="dk1"/>
                </a:solidFill>
                <a:latin typeface="Basic"/>
                <a:ea typeface="Basic"/>
                <a:cs typeface="Basic"/>
                <a:sym typeface="Basic"/>
              </a:defRPr>
            </a:lvl9pPr>
          </a:lstStyle>
          <a:p>
            <a:endParaRPr/>
          </a:p>
        </p:txBody>
      </p:sp>
      <p:sp>
        <p:nvSpPr>
          <p:cNvPr id="2" name="TextBox 1">
            <a:extLst>
              <a:ext uri="{FF2B5EF4-FFF2-40B4-BE49-F238E27FC236}">
                <a16:creationId xmlns:a16="http://schemas.microsoft.com/office/drawing/2014/main" id="{E09930DC-1861-DAB2-180D-894C45F7BA52}"/>
              </a:ext>
            </a:extLst>
          </p:cNvPr>
          <p:cNvSpPr txBox="1"/>
          <p:nvPr userDrawn="1"/>
        </p:nvSpPr>
        <p:spPr>
          <a:xfrm rot="16200000">
            <a:off x="-2899955" y="2847702"/>
            <a:ext cx="3775166" cy="379206"/>
          </a:xfrm>
          <a:prstGeom prst="rect">
            <a:avLst/>
          </a:prstGeom>
          <a:noFill/>
        </p:spPr>
        <p:txBody>
          <a:bodyPr wrap="square" rtlCol="0">
            <a:spAutoFit/>
          </a:bodyPr>
          <a:lstStyle/>
          <a:p>
            <a:pPr algn="ctr"/>
            <a:r>
              <a:rPr lang="en-US">
                <a:latin typeface=".TMC-Ong Do" pitchFamily="2" charset="0"/>
              </a:rPr>
              <a:t>Kho ppt Phan Linh_0916.604.268</a:t>
            </a: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2" r:id="rId3"/>
    <p:sldLayoutId id="2147483656" r:id="rId4"/>
    <p:sldLayoutId id="2147483657" r:id="rId5"/>
    <p:sldLayoutId id="2147483658" r:id="rId6"/>
    <p:sldLayoutId id="2147483665" r:id="rId7"/>
    <p:sldLayoutId id="2147483667" r:id="rId8"/>
    <p:sldLayoutId id="2147483670" r:id="rId9"/>
    <p:sldLayoutId id="2147483673" r:id="rId10"/>
    <p:sldLayoutId id="2147483685" r:id="rId11"/>
    <p:sldLayoutId id="2147483687" r:id="rId12"/>
    <p:sldLayoutId id="2147483688" r:id="rId13"/>
    <p:sldLayoutId id="2147483692"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3.jpeg"/><Relationship Id="rId5" Type="http://schemas.microsoft.com/office/2007/relationships/hdphoto" Target="../media/hdphoto1.wdp"/><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gif"/><Relationship Id="rId1" Type="http://schemas.openxmlformats.org/officeDocument/2006/relationships/slideLayout" Target="../slideLayouts/slideLayout10.xml"/><Relationship Id="rId4" Type="http://schemas.microsoft.com/office/2007/relationships/hdphoto" Target="../media/hdphoto3.wdp"/></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gif"/><Relationship Id="rId1" Type="http://schemas.openxmlformats.org/officeDocument/2006/relationships/slideLayout" Target="../slideLayouts/slideLayout10.xml"/><Relationship Id="rId4" Type="http://schemas.microsoft.com/office/2007/relationships/hdphoto" Target="../media/hdphoto4.wdp"/></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4.gif"/><Relationship Id="rId1" Type="http://schemas.openxmlformats.org/officeDocument/2006/relationships/slideLayout" Target="../slideLayouts/slideLayout10.xml"/><Relationship Id="rId4" Type="http://schemas.microsoft.com/office/2007/relationships/hdphoto" Target="../media/hdphoto3.wdp"/></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5.gif"/><Relationship Id="rId1" Type="http://schemas.openxmlformats.org/officeDocument/2006/relationships/slideLayout" Target="../slideLayouts/slideLayout10.xml"/><Relationship Id="rId4" Type="http://schemas.microsoft.com/office/2007/relationships/hdphoto" Target="../media/hdphoto4.wdp"/></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6.gif"/><Relationship Id="rId1" Type="http://schemas.openxmlformats.org/officeDocument/2006/relationships/slideLayout" Target="../slideLayouts/slideLayout10.xml"/><Relationship Id="rId4" Type="http://schemas.microsoft.com/office/2007/relationships/hdphoto" Target="../media/hdphoto3.wdp"/></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7.gif"/><Relationship Id="rId1" Type="http://schemas.openxmlformats.org/officeDocument/2006/relationships/slideLayout" Target="../slideLayouts/slideLayout10.xml"/><Relationship Id="rId4" Type="http://schemas.microsoft.com/office/2007/relationships/hdphoto" Target="../media/hdphoto4.wdp"/></Relationships>
</file>

<file path=ppt/slides/_rels/slide16.xml.rels><?xml version="1.0" encoding="UTF-8" standalone="yes"?>
<Relationships xmlns="http://schemas.openxmlformats.org/package/2006/relationships"><Relationship Id="rId8" Type="http://schemas.openxmlformats.org/officeDocument/2006/relationships/image" Target="../media/image17.gif"/><Relationship Id="rId3" Type="http://schemas.openxmlformats.org/officeDocument/2006/relationships/image" Target="../media/image10.gif"/><Relationship Id="rId7" Type="http://schemas.openxmlformats.org/officeDocument/2006/relationships/image" Target="../media/image16.gif"/><Relationship Id="rId2" Type="http://schemas.openxmlformats.org/officeDocument/2006/relationships/notesSlide" Target="../notesSlides/notesSlide9.xml"/><Relationship Id="rId1" Type="http://schemas.openxmlformats.org/officeDocument/2006/relationships/slideLayout" Target="../slideLayouts/slideLayout10.xml"/><Relationship Id="rId6" Type="http://schemas.openxmlformats.org/officeDocument/2006/relationships/image" Target="../media/image15.gif"/><Relationship Id="rId5" Type="http://schemas.openxmlformats.org/officeDocument/2006/relationships/image" Target="../media/image14.gif"/><Relationship Id="rId4" Type="http://schemas.openxmlformats.org/officeDocument/2006/relationships/image" Target="../media/image12.gif"/></Relationships>
</file>

<file path=ppt/slides/_rels/slide17.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audio" Target="../media/audio1.wav"/><Relationship Id="rId1" Type="http://schemas.openxmlformats.org/officeDocument/2006/relationships/slideLayout" Target="../slideLayouts/slideLayout10.xml"/><Relationship Id="rId6" Type="http://schemas.openxmlformats.org/officeDocument/2006/relationships/image" Target="../media/image18.gif"/><Relationship Id="rId5" Type="http://schemas.openxmlformats.org/officeDocument/2006/relationships/image" Target="../media/image16.gif"/><Relationship Id="rId4" Type="http://schemas.openxmlformats.org/officeDocument/2006/relationships/image" Target="../media/image14.gif"/></Relationships>
</file>

<file path=ppt/slides/_rels/slide18.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image" Target="../media/image12.gif"/><Relationship Id="rId1" Type="http://schemas.openxmlformats.org/officeDocument/2006/relationships/slideLayout" Target="../slideLayouts/slideLayout10.xml"/><Relationship Id="rId6" Type="http://schemas.microsoft.com/office/2007/relationships/hdphoto" Target="../media/hdphoto5.wdp"/><Relationship Id="rId5" Type="http://schemas.openxmlformats.org/officeDocument/2006/relationships/image" Target="../media/image19.png"/><Relationship Id="rId4" Type="http://schemas.openxmlformats.org/officeDocument/2006/relationships/image" Target="../media/image17.gif"/></Relationships>
</file>

<file path=ppt/slides/_rels/slide19.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2.gif"/><Relationship Id="rId7" Type="http://schemas.microsoft.com/office/2007/relationships/hdphoto" Target="../media/hdphoto6.wdp"/><Relationship Id="rId2" Type="http://schemas.openxmlformats.org/officeDocument/2006/relationships/notesSlide" Target="../notesSlides/notesSlide10.xml"/><Relationship Id="rId1" Type="http://schemas.openxmlformats.org/officeDocument/2006/relationships/slideLayout" Target="../slideLayouts/slideLayout10.xml"/><Relationship Id="rId6" Type="http://schemas.openxmlformats.org/officeDocument/2006/relationships/image" Target="../media/image20.png"/><Relationship Id="rId5" Type="http://schemas.openxmlformats.org/officeDocument/2006/relationships/image" Target="../media/image17.gif"/><Relationship Id="rId10" Type="http://schemas.openxmlformats.org/officeDocument/2006/relationships/image" Target="../media/image22.jpeg"/><Relationship Id="rId4" Type="http://schemas.openxmlformats.org/officeDocument/2006/relationships/image" Target="../media/image15.gif"/><Relationship Id="rId9" Type="http://schemas.microsoft.com/office/2007/relationships/hdphoto" Target="../media/hdphoto7.wdp"/></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5.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10.xml"/><Relationship Id="rId4" Type="http://schemas.microsoft.com/office/2007/relationships/hdphoto" Target="../media/hdphoto8.wdp"/></Relationships>
</file>

<file path=ppt/slides/_rels/slide22.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24.png"/><Relationship Id="rId7" Type="http://schemas.microsoft.com/office/2007/relationships/hdphoto" Target="../media/hdphoto10.wdp"/><Relationship Id="rId12" Type="http://schemas.microsoft.com/office/2007/relationships/hdphoto" Target="../media/hdphoto11.wdp"/><Relationship Id="rId2" Type="http://schemas.openxmlformats.org/officeDocument/2006/relationships/notesSlide" Target="../notesSlides/notesSlide13.xml"/><Relationship Id="rId1" Type="http://schemas.openxmlformats.org/officeDocument/2006/relationships/slideLayout" Target="../slideLayouts/slideLayout10.xml"/><Relationship Id="rId6" Type="http://schemas.openxmlformats.org/officeDocument/2006/relationships/image" Target="../media/image26.png"/><Relationship Id="rId11" Type="http://schemas.openxmlformats.org/officeDocument/2006/relationships/image" Target="../media/image30.png"/><Relationship Id="rId5" Type="http://schemas.openxmlformats.org/officeDocument/2006/relationships/image" Target="../media/image25.jpeg"/><Relationship Id="rId10" Type="http://schemas.openxmlformats.org/officeDocument/2006/relationships/image" Target="../media/image29.jpeg"/><Relationship Id="rId4" Type="http://schemas.microsoft.com/office/2007/relationships/hdphoto" Target="../media/hdphoto9.wdp"/><Relationship Id="rId9" Type="http://schemas.openxmlformats.org/officeDocument/2006/relationships/image" Target="../media/image28.jpe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3.mp3"/><Relationship Id="rId1" Type="http://schemas.microsoft.com/office/2007/relationships/media" Target="../media/media3.mp3"/><Relationship Id="rId5" Type="http://schemas.openxmlformats.org/officeDocument/2006/relationships/image" Target="../media/image32.png"/><Relationship Id="rId4" Type="http://schemas.openxmlformats.org/officeDocument/2006/relationships/image" Target="../media/image31.jpeg"/></Relationships>
</file>

<file path=ppt/slides/_rels/slide25.xml.rels><?xml version="1.0" encoding="UTF-8" standalone="yes"?>
<Relationships xmlns="http://schemas.openxmlformats.org/package/2006/relationships"><Relationship Id="rId8" Type="http://schemas.microsoft.com/office/2007/relationships/hdphoto" Target="../media/hdphoto13.wdp"/><Relationship Id="rId13" Type="http://schemas.microsoft.com/office/2007/relationships/hdphoto" Target="../media/hdphoto14.wdp"/><Relationship Id="rId3" Type="http://schemas.openxmlformats.org/officeDocument/2006/relationships/slideLayout" Target="../slideLayouts/slideLayout1.xml"/><Relationship Id="rId7" Type="http://schemas.openxmlformats.org/officeDocument/2006/relationships/image" Target="../media/image35.png"/><Relationship Id="rId12" Type="http://schemas.openxmlformats.org/officeDocument/2006/relationships/image" Target="../media/image38.png"/><Relationship Id="rId2" Type="http://schemas.openxmlformats.org/officeDocument/2006/relationships/audio" Target="../media/media4.mp3"/><Relationship Id="rId1" Type="http://schemas.microsoft.com/office/2007/relationships/media" Target="../media/media4.mp3"/><Relationship Id="rId6" Type="http://schemas.microsoft.com/office/2007/relationships/hdphoto" Target="../media/hdphoto12.wdp"/><Relationship Id="rId11" Type="http://schemas.openxmlformats.org/officeDocument/2006/relationships/image" Target="../media/image32.png"/><Relationship Id="rId5" Type="http://schemas.openxmlformats.org/officeDocument/2006/relationships/image" Target="../media/image34.png"/><Relationship Id="rId10" Type="http://schemas.openxmlformats.org/officeDocument/2006/relationships/image" Target="../media/image37.png"/><Relationship Id="rId4" Type="http://schemas.openxmlformats.org/officeDocument/2006/relationships/image" Target="../media/image33.jpeg"/><Relationship Id="rId9" Type="http://schemas.openxmlformats.org/officeDocument/2006/relationships/image" Target="../media/image36.jpeg"/></Relationships>
</file>

<file path=ppt/slides/_rels/slide26.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38.png"/><Relationship Id="rId3" Type="http://schemas.openxmlformats.org/officeDocument/2006/relationships/slideLayout" Target="../slideLayouts/slideLayout1.xml"/><Relationship Id="rId7" Type="http://schemas.microsoft.com/office/2007/relationships/hdphoto" Target="../media/hdphoto12.wdp"/><Relationship Id="rId12" Type="http://schemas.openxmlformats.org/officeDocument/2006/relationships/image" Target="../media/image36.jpeg"/><Relationship Id="rId2" Type="http://schemas.microsoft.com/office/2007/relationships/media" Target="../media/media5.mp3"/><Relationship Id="rId1" Type="http://schemas.openxmlformats.org/officeDocument/2006/relationships/audio" Target="NULL" TargetMode="External"/><Relationship Id="rId6" Type="http://schemas.openxmlformats.org/officeDocument/2006/relationships/image" Target="../media/image34.png"/><Relationship Id="rId11" Type="http://schemas.openxmlformats.org/officeDocument/2006/relationships/image" Target="../media/image32.png"/><Relationship Id="rId5" Type="http://schemas.openxmlformats.org/officeDocument/2006/relationships/image" Target="../media/image33.jpeg"/><Relationship Id="rId10" Type="http://schemas.openxmlformats.org/officeDocument/2006/relationships/image" Target="../media/image37.png"/><Relationship Id="rId4" Type="http://schemas.openxmlformats.org/officeDocument/2006/relationships/notesSlide" Target="../notesSlides/notesSlide15.xml"/><Relationship Id="rId9" Type="http://schemas.microsoft.com/office/2007/relationships/hdphoto" Target="../media/hdphoto13.wdp"/><Relationship Id="rId14" Type="http://schemas.microsoft.com/office/2007/relationships/hdphoto" Target="../media/hdphoto14.wdp"/></Relationships>
</file>

<file path=ppt/slides/_rels/slide27.xml.rels><?xml version="1.0" encoding="UTF-8" standalone="yes"?>
<Relationships xmlns="http://schemas.openxmlformats.org/package/2006/relationships"><Relationship Id="rId8" Type="http://schemas.microsoft.com/office/2007/relationships/hdphoto" Target="../media/hdphoto13.wdp"/><Relationship Id="rId3" Type="http://schemas.openxmlformats.org/officeDocument/2006/relationships/slideLayout" Target="../slideLayouts/slideLayout1.xml"/><Relationship Id="rId7" Type="http://schemas.openxmlformats.org/officeDocument/2006/relationships/image" Target="../media/image35.png"/><Relationship Id="rId2" Type="http://schemas.openxmlformats.org/officeDocument/2006/relationships/audio" Target="../media/media4.mp3"/><Relationship Id="rId1" Type="http://schemas.microsoft.com/office/2007/relationships/media" Target="../media/media4.mp3"/><Relationship Id="rId6" Type="http://schemas.microsoft.com/office/2007/relationships/hdphoto" Target="../media/hdphoto12.wdp"/><Relationship Id="rId5" Type="http://schemas.openxmlformats.org/officeDocument/2006/relationships/image" Target="../media/image34.png"/><Relationship Id="rId10" Type="http://schemas.openxmlformats.org/officeDocument/2006/relationships/image" Target="../media/image32.png"/><Relationship Id="rId4" Type="http://schemas.openxmlformats.org/officeDocument/2006/relationships/image" Target="../media/image33.jpeg"/><Relationship Id="rId9" Type="http://schemas.openxmlformats.org/officeDocument/2006/relationships/image" Target="../media/image37.png"/></Relationships>
</file>

<file path=ppt/slides/_rels/slide28.xml.rels><?xml version="1.0" encoding="UTF-8" standalone="yes"?>
<Relationships xmlns="http://schemas.openxmlformats.org/package/2006/relationships"><Relationship Id="rId8" Type="http://schemas.microsoft.com/office/2007/relationships/hdphoto" Target="../media/hdphoto13.wdp"/><Relationship Id="rId3" Type="http://schemas.openxmlformats.org/officeDocument/2006/relationships/slideLayout" Target="../slideLayouts/slideLayout1.xml"/><Relationship Id="rId7" Type="http://schemas.openxmlformats.org/officeDocument/2006/relationships/image" Target="../media/image35.png"/><Relationship Id="rId2" Type="http://schemas.microsoft.com/office/2007/relationships/media" Target="../media/media5.mp3"/><Relationship Id="rId1" Type="http://schemas.openxmlformats.org/officeDocument/2006/relationships/audio" Target="NULL" TargetMode="External"/><Relationship Id="rId6" Type="http://schemas.microsoft.com/office/2007/relationships/hdphoto" Target="../media/hdphoto12.wdp"/><Relationship Id="rId5" Type="http://schemas.openxmlformats.org/officeDocument/2006/relationships/image" Target="../media/image34.png"/><Relationship Id="rId10" Type="http://schemas.openxmlformats.org/officeDocument/2006/relationships/image" Target="../media/image32.png"/><Relationship Id="rId4" Type="http://schemas.openxmlformats.org/officeDocument/2006/relationships/image" Target="../media/image33.jpeg"/><Relationship Id="rId9" Type="http://schemas.openxmlformats.org/officeDocument/2006/relationships/image" Target="../media/image37.png"/></Relationships>
</file>

<file path=ppt/slides/_rels/slide29.xml.rels><?xml version="1.0" encoding="UTF-8" standalone="yes"?>
<Relationships xmlns="http://schemas.openxmlformats.org/package/2006/relationships"><Relationship Id="rId8" Type="http://schemas.microsoft.com/office/2007/relationships/hdphoto" Target="../media/hdphoto13.wdp"/><Relationship Id="rId3" Type="http://schemas.openxmlformats.org/officeDocument/2006/relationships/slideLayout" Target="../slideLayouts/slideLayout1.xml"/><Relationship Id="rId7" Type="http://schemas.openxmlformats.org/officeDocument/2006/relationships/image" Target="../media/image35.png"/><Relationship Id="rId2" Type="http://schemas.openxmlformats.org/officeDocument/2006/relationships/audio" Target="../media/media4.mp3"/><Relationship Id="rId1" Type="http://schemas.microsoft.com/office/2007/relationships/media" Target="../media/media4.mp3"/><Relationship Id="rId6" Type="http://schemas.microsoft.com/office/2007/relationships/hdphoto" Target="../media/hdphoto12.wdp"/><Relationship Id="rId5" Type="http://schemas.openxmlformats.org/officeDocument/2006/relationships/image" Target="../media/image34.png"/><Relationship Id="rId10" Type="http://schemas.openxmlformats.org/officeDocument/2006/relationships/image" Target="../media/image32.png"/><Relationship Id="rId4" Type="http://schemas.openxmlformats.org/officeDocument/2006/relationships/image" Target="../media/image33.jpeg"/><Relationship Id="rId9" Type="http://schemas.openxmlformats.org/officeDocument/2006/relationships/image" Target="../media/image37.pn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microsoft.com/office/2007/relationships/hdphoto" Target="../media/hdphoto2.wdp"/><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8" Type="http://schemas.microsoft.com/office/2007/relationships/hdphoto" Target="../media/hdphoto13.wdp"/><Relationship Id="rId3" Type="http://schemas.openxmlformats.org/officeDocument/2006/relationships/slideLayout" Target="../slideLayouts/slideLayout1.xml"/><Relationship Id="rId7" Type="http://schemas.microsoft.com/office/2007/relationships/hdphoto" Target="../media/hdphoto12.wdp"/><Relationship Id="rId2" Type="http://schemas.microsoft.com/office/2007/relationships/media" Target="../media/media5.mp3"/><Relationship Id="rId1" Type="http://schemas.openxmlformats.org/officeDocument/2006/relationships/audio" Target="NULL" TargetMode="External"/><Relationship Id="rId6" Type="http://schemas.openxmlformats.org/officeDocument/2006/relationships/image" Target="../media/image35.png"/><Relationship Id="rId5" Type="http://schemas.openxmlformats.org/officeDocument/2006/relationships/image" Target="../media/image34.png"/><Relationship Id="rId10" Type="http://schemas.openxmlformats.org/officeDocument/2006/relationships/image" Target="../media/image32.png"/><Relationship Id="rId4" Type="http://schemas.openxmlformats.org/officeDocument/2006/relationships/image" Target="../media/image33.jpeg"/><Relationship Id="rId9" Type="http://schemas.openxmlformats.org/officeDocument/2006/relationships/image" Target="../media/image37.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AF4F8B1-0A66-0FE0-0F53-4ABE3859614C}"/>
              </a:ext>
            </a:extLst>
          </p:cNvPr>
          <p:cNvSpPr txBox="1"/>
          <p:nvPr/>
        </p:nvSpPr>
        <p:spPr>
          <a:xfrm>
            <a:off x="4125137" y="45009"/>
            <a:ext cx="3911648" cy="1090170"/>
          </a:xfrm>
          <a:prstGeom prst="rect">
            <a:avLst/>
          </a:prstGeom>
          <a:noFill/>
        </p:spPr>
        <p:txBody>
          <a:bodyPr wrap="none" rtlCol="0">
            <a:spAutoFit/>
          </a:bodyPr>
          <a:lstStyle/>
          <a:p>
            <a:pPr defTabSz="912114">
              <a:defRPr/>
            </a:pPr>
            <a:r>
              <a:rPr lang="en-US" sz="6484" dirty="0" err="1">
                <a:solidFill>
                  <a:srgbClr val="FF0000"/>
                </a:solidFill>
                <a:latin typeface="AvantGarde" panose="00000400000000000000" pitchFamily="2" charset="0"/>
                <a:ea typeface="AvantGarde" panose="00000400000000000000" pitchFamily="2" charset="0"/>
                <a:cs typeface="AvantGarde" panose="00000400000000000000" pitchFamily="2" charset="0"/>
              </a:rPr>
              <a:t>Chuẩn</a:t>
            </a:r>
            <a:r>
              <a:rPr lang="en-US" sz="6484">
                <a:solidFill>
                  <a:srgbClr val="FF0000"/>
                </a:solidFill>
                <a:latin typeface="AvantGarde" panose="00000400000000000000" pitchFamily="2" charset="0"/>
                <a:ea typeface="AvantGarde" panose="00000400000000000000" pitchFamily="2" charset="0"/>
                <a:cs typeface="AvantGarde" panose="00000400000000000000" pitchFamily="2" charset="0"/>
              </a:rPr>
              <a:t> bị</a:t>
            </a:r>
          </a:p>
        </p:txBody>
      </p:sp>
      <p:pic>
        <p:nvPicPr>
          <p:cNvPr id="3" name="Picture 2" descr="Sách Hoạt Động Trải Nghiệm 1 - Kết Nối Tri Thức Với Cuộc Sống | Mê Tải Sách">
            <a:extLst>
              <a:ext uri="{FF2B5EF4-FFF2-40B4-BE49-F238E27FC236}">
                <a16:creationId xmlns:a16="http://schemas.microsoft.com/office/drawing/2014/main" id="{82332364-293A-72FA-1B8E-CFDBF0924B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82770" y="1307632"/>
            <a:ext cx="3712864" cy="501396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3813F1DB-7095-6B5E-21D6-EB601452E56F}"/>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colorTemperature colorTemp="4700"/>
                    </a14:imgEffect>
                  </a14:imgLayer>
                </a14:imgProps>
              </a:ext>
              <a:ext uri="{28A0092B-C50C-407E-A947-70E740481C1C}">
                <a14:useLocalDpi xmlns:a14="http://schemas.microsoft.com/office/drawing/2010/main" val="0"/>
              </a:ext>
            </a:extLst>
          </a:blip>
          <a:srcRect/>
          <a:stretch>
            <a:fillRect/>
          </a:stretch>
        </p:blipFill>
        <p:spPr bwMode="auto">
          <a:xfrm>
            <a:off x="5994805" y="3393640"/>
            <a:ext cx="5014392" cy="34708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6" descr="Vỉ 2 Bút Lông Bảng Thiên Long WB03-Đỏ - Bút lông bảng | SachTrangAn.com">
            <a:extLst>
              <a:ext uri="{FF2B5EF4-FFF2-40B4-BE49-F238E27FC236}">
                <a16:creationId xmlns:a16="http://schemas.microsoft.com/office/drawing/2014/main" id="{6E6E3FEB-F471-B106-2D58-A1C355AC3307}"/>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35601" r="34274"/>
          <a:stretch/>
        </p:blipFill>
        <p:spPr bwMode="auto">
          <a:xfrm rot="2030953">
            <a:off x="7304929" y="1005109"/>
            <a:ext cx="738431" cy="251836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82CB3A0E-E8EF-2F0E-9678-858ED9A59F42}"/>
              </a:ext>
            </a:extLst>
          </p:cNvPr>
          <p:cNvPicPr>
            <a:picLocks noChangeAspect="1"/>
          </p:cNvPicPr>
          <p:nvPr/>
        </p:nvPicPr>
        <p:blipFill>
          <a:blip r:embed="rId7"/>
          <a:stretch>
            <a:fillRect/>
          </a:stretch>
        </p:blipFill>
        <p:spPr>
          <a:xfrm>
            <a:off x="7959667" y="1862028"/>
            <a:ext cx="1591123" cy="174193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9071127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308AFEC-45B3-937D-9DF5-A17808219F29}"/>
              </a:ext>
            </a:extLst>
          </p:cNvPr>
          <p:cNvSpPr txBox="1"/>
          <p:nvPr/>
        </p:nvSpPr>
        <p:spPr>
          <a:xfrm>
            <a:off x="1023148" y="173953"/>
            <a:ext cx="10767691" cy="461665"/>
          </a:xfrm>
          <a:prstGeom prst="rect">
            <a:avLst/>
          </a:prstGeom>
          <a:solidFill>
            <a:srgbClr val="FEEC82">
              <a:alpha val="50000"/>
            </a:srgbClr>
          </a:solidFill>
          <a:ln>
            <a:noFill/>
          </a:ln>
        </p:spPr>
        <p:style>
          <a:lnRef idx="0">
            <a:scrgbClr r="0" g="0" b="0"/>
          </a:lnRef>
          <a:fillRef idx="0">
            <a:scrgbClr r="0" g="0" b="0"/>
          </a:fillRef>
          <a:effectRef idx="0">
            <a:scrgbClr r="0" g="0" b="0"/>
          </a:effectRef>
          <a:fontRef idx="minor">
            <a:schemeClr val="lt1"/>
          </a:fontRef>
        </p:style>
        <p:txBody>
          <a:bodyPr wrap="none" rtlCol="0">
            <a:spAutoFit/>
          </a:bodyPr>
          <a:lstStyle/>
          <a:p>
            <a:r>
              <a:rPr lang="en-US" sz="2400">
                <a:solidFill>
                  <a:schemeClr val="tx1"/>
                </a:solidFill>
                <a:latin typeface="AvantGarde" panose="00000400000000000000" pitchFamily="2" charset="0"/>
                <a:ea typeface="AvantGarde" panose="00000400000000000000" pitchFamily="2" charset="0"/>
                <a:cs typeface="AvantGarde" panose="00000400000000000000" pitchFamily="2" charset="0"/>
              </a:rPr>
              <a:t>Hoạt động 1: Xác định hành động an toàn, không an toàn khi vui chơi.</a:t>
            </a:r>
          </a:p>
        </p:txBody>
      </p:sp>
      <p:pic>
        <p:nvPicPr>
          <p:cNvPr id="10" name="Picture 9" descr="A cartoon of boys playing football&#10;&#10;Description automatically generated">
            <a:extLst>
              <a:ext uri="{FF2B5EF4-FFF2-40B4-BE49-F238E27FC236}">
                <a16:creationId xmlns:a16="http://schemas.microsoft.com/office/drawing/2014/main" id="{7FAD0E7F-9C68-41D2-E4B7-111DF0E60EE1}"/>
              </a:ext>
            </a:extLst>
          </p:cNvPr>
          <p:cNvPicPr>
            <a:picLocks noChangeAspect="1"/>
          </p:cNvPicPr>
          <p:nvPr/>
        </p:nvPicPr>
        <p:blipFill>
          <a:blip r:embed="rId2"/>
          <a:stretch>
            <a:fillRect/>
          </a:stretch>
        </p:blipFill>
        <p:spPr>
          <a:xfrm>
            <a:off x="4668771" y="1185816"/>
            <a:ext cx="7138701" cy="5041723"/>
          </a:xfrm>
          <a:prstGeom prst="rect">
            <a:avLst/>
          </a:prstGeom>
        </p:spPr>
      </p:pic>
      <p:pic>
        <p:nvPicPr>
          <p:cNvPr id="1028" name="Picture 4">
            <a:extLst>
              <a:ext uri="{FF2B5EF4-FFF2-40B4-BE49-F238E27FC236}">
                <a16:creationId xmlns:a16="http://schemas.microsoft.com/office/drawing/2014/main" id="{B4F19C8B-E64B-4A3B-A4E1-5EBB6E69A345}"/>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7162" b="93835" l="9752" r="89894">
                        <a14:foregroundMark x1="33688" y1="22665" x2="20213" y2="34995"/>
                        <a14:foregroundMark x1="40957" y1="26383" x2="33156" y2="36174"/>
                        <a14:foregroundMark x1="33156" y1="26111" x2="33688" y2="34995"/>
                        <a14:foregroundMark x1="40957" y1="68268" x2="25355" y2="85766"/>
                        <a14:foregroundMark x1="66844" y1="81505" x2="72518" y2="93835"/>
                        <a14:foregroundMark x1="61170" y1="12058" x2="50532" y2="7162"/>
                      </a14:backgroundRemoval>
                    </a14:imgEffect>
                  </a14:imgLayer>
                </a14:imgProps>
              </a:ext>
              <a:ext uri="{28A0092B-C50C-407E-A947-70E740481C1C}">
                <a14:useLocalDpi xmlns:a14="http://schemas.microsoft.com/office/drawing/2010/main" val="0"/>
              </a:ext>
            </a:extLst>
          </a:blip>
          <a:srcRect/>
          <a:stretch>
            <a:fillRect/>
          </a:stretch>
        </p:blipFill>
        <p:spPr bwMode="auto">
          <a:xfrm>
            <a:off x="354366" y="2911101"/>
            <a:ext cx="2062642" cy="4033777"/>
          </a:xfrm>
          <a:prstGeom prst="rect">
            <a:avLst/>
          </a:prstGeom>
          <a:noFill/>
          <a:extLst>
            <a:ext uri="{909E8E84-426E-40DD-AFC4-6F175D3DCCD1}">
              <a14:hiddenFill xmlns:a14="http://schemas.microsoft.com/office/drawing/2010/main">
                <a:solidFill>
                  <a:srgbClr val="FFFFFF"/>
                </a:solidFill>
              </a14:hiddenFill>
            </a:ext>
          </a:extLst>
        </p:spPr>
      </p:pic>
      <p:sp>
        <p:nvSpPr>
          <p:cNvPr id="4" name="Speech Bubble: Oval 3">
            <a:extLst>
              <a:ext uri="{FF2B5EF4-FFF2-40B4-BE49-F238E27FC236}">
                <a16:creationId xmlns:a16="http://schemas.microsoft.com/office/drawing/2014/main" id="{68761BFA-F806-A3FB-627A-6462713E3C44}"/>
              </a:ext>
            </a:extLst>
          </p:cNvPr>
          <p:cNvSpPr/>
          <p:nvPr/>
        </p:nvSpPr>
        <p:spPr>
          <a:xfrm>
            <a:off x="1596070" y="948863"/>
            <a:ext cx="2991282" cy="1648992"/>
          </a:xfrm>
          <a:prstGeom prst="wedgeEllipseCallout">
            <a:avLst>
              <a:gd name="adj1" fmla="val -34799"/>
              <a:gd name="adj2" fmla="val 59807"/>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1800">
                <a:solidFill>
                  <a:schemeClr val="tx1"/>
                </a:solidFill>
                <a:latin typeface="AvantGarde" panose="00000400000000000000" pitchFamily="2" charset="0"/>
                <a:ea typeface="AvantGarde" panose="00000400000000000000" pitchFamily="2" charset="0"/>
                <a:cs typeface="AvantGarde" panose="00000400000000000000" pitchFamily="2" charset="0"/>
              </a:rPr>
              <a:t>Các bạn đang làm gì? Đây là hoạt động vui chơi an toàn hay không an toàn?</a:t>
            </a:r>
          </a:p>
        </p:txBody>
      </p:sp>
    </p:spTree>
    <p:extLst>
      <p:ext uri="{BB962C8B-B14F-4D97-AF65-F5344CB8AC3E}">
        <p14:creationId xmlns:p14="http://schemas.microsoft.com/office/powerpoint/2010/main" val="849874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par>
                          <p:cTn id="10" fill="hold">
                            <p:stCondLst>
                              <p:cond delay="500"/>
                            </p:stCondLst>
                            <p:childTnLst>
                              <p:par>
                                <p:cTn id="11" presetID="22" presetClass="entr" presetSubtype="4" fill="hold" nodeType="afterEffect">
                                  <p:stCondLst>
                                    <p:cond delay="0"/>
                                  </p:stCondLst>
                                  <p:childTnLst>
                                    <p:set>
                                      <p:cBhvr>
                                        <p:cTn id="12" dur="1" fill="hold">
                                          <p:stCondLst>
                                            <p:cond delay="0"/>
                                          </p:stCondLst>
                                        </p:cTn>
                                        <p:tgtEl>
                                          <p:spTgt spid="1028"/>
                                        </p:tgtEl>
                                        <p:attrNameLst>
                                          <p:attrName>style.visibility</p:attrName>
                                        </p:attrNameLst>
                                      </p:cBhvr>
                                      <p:to>
                                        <p:strVal val="visible"/>
                                      </p:to>
                                    </p:set>
                                    <p:animEffect transition="in" filter="wipe(down)">
                                      <p:cBhvr>
                                        <p:cTn id="13" dur="500"/>
                                        <p:tgtEl>
                                          <p:spTgt spid="1028"/>
                                        </p:tgtEl>
                                      </p:cBhvr>
                                    </p:animEffect>
                                  </p:childTnLst>
                                </p:cTn>
                              </p:par>
                            </p:childTnLst>
                          </p:cTn>
                        </p:par>
                        <p:par>
                          <p:cTn id="14" fill="hold">
                            <p:stCondLst>
                              <p:cond delay="1000"/>
                            </p:stCondLst>
                            <p:childTnLst>
                              <p:par>
                                <p:cTn id="15" presetID="22" presetClass="entr" presetSubtype="4" fill="hold" grpId="0" nodeType="after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down)">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308AFEC-45B3-937D-9DF5-A17808219F29}"/>
              </a:ext>
            </a:extLst>
          </p:cNvPr>
          <p:cNvSpPr txBox="1"/>
          <p:nvPr/>
        </p:nvSpPr>
        <p:spPr>
          <a:xfrm>
            <a:off x="1023148" y="173953"/>
            <a:ext cx="10767691" cy="461665"/>
          </a:xfrm>
          <a:prstGeom prst="rect">
            <a:avLst/>
          </a:prstGeom>
          <a:solidFill>
            <a:srgbClr val="FEEC82">
              <a:alpha val="50000"/>
            </a:srgbClr>
          </a:solidFill>
          <a:ln>
            <a:noFill/>
          </a:ln>
        </p:spPr>
        <p:style>
          <a:lnRef idx="0">
            <a:scrgbClr r="0" g="0" b="0"/>
          </a:lnRef>
          <a:fillRef idx="0">
            <a:scrgbClr r="0" g="0" b="0"/>
          </a:fillRef>
          <a:effectRef idx="0">
            <a:scrgbClr r="0" g="0" b="0"/>
          </a:effectRef>
          <a:fontRef idx="minor">
            <a:schemeClr val="lt1"/>
          </a:fontRef>
        </p:style>
        <p:txBody>
          <a:bodyPr wrap="none" rtlCol="0">
            <a:spAutoFit/>
          </a:bodyPr>
          <a:lstStyle/>
          <a:p>
            <a:r>
              <a:rPr lang="en-US" sz="2400">
                <a:solidFill>
                  <a:schemeClr val="tx1"/>
                </a:solidFill>
                <a:latin typeface="AvantGarde" panose="00000400000000000000" pitchFamily="2" charset="0"/>
                <a:ea typeface="AvantGarde" panose="00000400000000000000" pitchFamily="2" charset="0"/>
                <a:cs typeface="AvantGarde" panose="00000400000000000000" pitchFamily="2" charset="0"/>
              </a:rPr>
              <a:t>Hoạt động 1: Xác định hành động an toàn, không an toàn khi vui chơi.</a:t>
            </a:r>
          </a:p>
        </p:txBody>
      </p:sp>
      <p:pic>
        <p:nvPicPr>
          <p:cNvPr id="11" name="Picture 10" descr="A cartoon of a child climbing a tree&#10;&#10;Description automatically generated">
            <a:extLst>
              <a:ext uri="{FF2B5EF4-FFF2-40B4-BE49-F238E27FC236}">
                <a16:creationId xmlns:a16="http://schemas.microsoft.com/office/drawing/2014/main" id="{75835349-62C0-FC2B-675D-351A76E5E413}"/>
              </a:ext>
            </a:extLst>
          </p:cNvPr>
          <p:cNvPicPr>
            <a:picLocks noChangeAspect="1"/>
          </p:cNvPicPr>
          <p:nvPr/>
        </p:nvPicPr>
        <p:blipFill>
          <a:blip r:embed="rId2"/>
          <a:stretch>
            <a:fillRect/>
          </a:stretch>
        </p:blipFill>
        <p:spPr>
          <a:xfrm>
            <a:off x="4768770" y="1068759"/>
            <a:ext cx="7207264" cy="5066241"/>
          </a:xfrm>
          <a:prstGeom prst="rect">
            <a:avLst/>
          </a:prstGeom>
        </p:spPr>
      </p:pic>
      <p:pic>
        <p:nvPicPr>
          <p:cNvPr id="2" name="Picture 6">
            <a:extLst>
              <a:ext uri="{FF2B5EF4-FFF2-40B4-BE49-F238E27FC236}">
                <a16:creationId xmlns:a16="http://schemas.microsoft.com/office/drawing/2014/main" id="{25FDFCC0-34D9-4A76-2E60-1FDEDFA7D6B5}"/>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3563" b="90000" l="9929" r="89894">
                        <a14:foregroundMark x1="50709" y1="12184" x2="50355" y2="3563"/>
                        <a14:foregroundMark x1="50355" y1="3563" x2="50355" y2="3563"/>
                        <a14:foregroundMark x1="74291" y1="33908" x2="75177" y2="27011"/>
                        <a14:foregroundMark x1="78723" y1="35747" x2="82447" y2="37011"/>
                        <a14:foregroundMark x1="73936" y1="30230" x2="77305" y2="26552"/>
                        <a14:foregroundMark x1="62057" y1="84368" x2="39716" y2="89655"/>
                        <a14:foregroundMark x1="47872" y1="88046" x2="34043" y2="88391"/>
                        <a14:foregroundMark x1="34043" y1="88391" x2="27837" y2="86207"/>
                        <a14:foregroundMark x1="26418" y1="87816" x2="24113" y2="87931"/>
                      </a14:backgroundRemoval>
                    </a14:imgEffect>
                  </a14:imgLayer>
                </a14:imgProps>
              </a:ext>
              <a:ext uri="{28A0092B-C50C-407E-A947-70E740481C1C}">
                <a14:useLocalDpi xmlns:a14="http://schemas.microsoft.com/office/drawing/2010/main" val="0"/>
              </a:ext>
            </a:extLst>
          </a:blip>
          <a:srcRect/>
          <a:stretch>
            <a:fillRect/>
          </a:stretch>
        </p:blipFill>
        <p:spPr bwMode="auto">
          <a:xfrm>
            <a:off x="-184586" y="2696901"/>
            <a:ext cx="2892883" cy="4461712"/>
          </a:xfrm>
          <a:prstGeom prst="rect">
            <a:avLst/>
          </a:prstGeom>
          <a:noFill/>
          <a:extLst>
            <a:ext uri="{909E8E84-426E-40DD-AFC4-6F175D3DCCD1}">
              <a14:hiddenFill xmlns:a14="http://schemas.microsoft.com/office/drawing/2010/main">
                <a:solidFill>
                  <a:srgbClr val="FFFFFF"/>
                </a:solidFill>
              </a14:hiddenFill>
            </a:ext>
          </a:extLst>
        </p:spPr>
      </p:pic>
      <p:sp>
        <p:nvSpPr>
          <p:cNvPr id="5" name="Speech Bubble: Oval 4">
            <a:extLst>
              <a:ext uri="{FF2B5EF4-FFF2-40B4-BE49-F238E27FC236}">
                <a16:creationId xmlns:a16="http://schemas.microsoft.com/office/drawing/2014/main" id="{9B5CE2C8-67C2-28F4-D1AF-E8D382269DD5}"/>
              </a:ext>
            </a:extLst>
          </p:cNvPr>
          <p:cNvSpPr/>
          <p:nvPr/>
        </p:nvSpPr>
        <p:spPr>
          <a:xfrm>
            <a:off x="1596070" y="1047909"/>
            <a:ext cx="2991282" cy="1648992"/>
          </a:xfrm>
          <a:prstGeom prst="wedgeEllipseCallout">
            <a:avLst>
              <a:gd name="adj1" fmla="val -41378"/>
              <a:gd name="adj2" fmla="val 55595"/>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1800">
                <a:solidFill>
                  <a:schemeClr val="tx1"/>
                </a:solidFill>
                <a:latin typeface="AvantGarde" panose="00000400000000000000" pitchFamily="2" charset="0"/>
                <a:ea typeface="AvantGarde" panose="00000400000000000000" pitchFamily="2" charset="0"/>
                <a:cs typeface="AvantGarde" panose="00000400000000000000" pitchFamily="2" charset="0"/>
              </a:rPr>
              <a:t>Các bạn đang làm gì? Đây là hoạt động vui chơi an toàn hay không an toàn?</a:t>
            </a:r>
          </a:p>
        </p:txBody>
      </p:sp>
    </p:spTree>
    <p:extLst>
      <p:ext uri="{BB962C8B-B14F-4D97-AF65-F5344CB8AC3E}">
        <p14:creationId xmlns:p14="http://schemas.microsoft.com/office/powerpoint/2010/main" val="1647240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par>
                          <p:cTn id="10" fill="hold">
                            <p:stCondLst>
                              <p:cond delay="500"/>
                            </p:stCondLst>
                            <p:childTnLst>
                              <p:par>
                                <p:cTn id="11" presetID="22" presetClass="entr" presetSubtype="4" fill="hold"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wipe(down)">
                                      <p:cBhvr>
                                        <p:cTn id="13" dur="500"/>
                                        <p:tgtEl>
                                          <p:spTgt spid="2"/>
                                        </p:tgtEl>
                                      </p:cBhvr>
                                    </p:animEffect>
                                  </p:childTnLst>
                                </p:cTn>
                              </p:par>
                            </p:childTnLst>
                          </p:cTn>
                        </p:par>
                        <p:par>
                          <p:cTn id="14" fill="hold">
                            <p:stCondLst>
                              <p:cond delay="1000"/>
                            </p:stCondLst>
                            <p:childTnLst>
                              <p:par>
                                <p:cTn id="15" presetID="22" presetClass="entr" presetSubtype="4" fill="hold" grpId="0" nodeType="after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308AFEC-45B3-937D-9DF5-A17808219F29}"/>
              </a:ext>
            </a:extLst>
          </p:cNvPr>
          <p:cNvSpPr txBox="1"/>
          <p:nvPr/>
        </p:nvSpPr>
        <p:spPr>
          <a:xfrm>
            <a:off x="1023148" y="173953"/>
            <a:ext cx="10767691" cy="461665"/>
          </a:xfrm>
          <a:prstGeom prst="rect">
            <a:avLst/>
          </a:prstGeom>
          <a:solidFill>
            <a:srgbClr val="FEEC82">
              <a:alpha val="50000"/>
            </a:srgbClr>
          </a:solidFill>
          <a:ln>
            <a:noFill/>
          </a:ln>
        </p:spPr>
        <p:style>
          <a:lnRef idx="0">
            <a:scrgbClr r="0" g="0" b="0"/>
          </a:lnRef>
          <a:fillRef idx="0">
            <a:scrgbClr r="0" g="0" b="0"/>
          </a:fillRef>
          <a:effectRef idx="0">
            <a:scrgbClr r="0" g="0" b="0"/>
          </a:effectRef>
          <a:fontRef idx="minor">
            <a:schemeClr val="lt1"/>
          </a:fontRef>
        </p:style>
        <p:txBody>
          <a:bodyPr wrap="none" rtlCol="0">
            <a:spAutoFit/>
          </a:bodyPr>
          <a:lstStyle/>
          <a:p>
            <a:r>
              <a:rPr lang="en-US" sz="2400">
                <a:solidFill>
                  <a:schemeClr val="tx1"/>
                </a:solidFill>
                <a:latin typeface="AvantGarde" panose="00000400000000000000" pitchFamily="2" charset="0"/>
                <a:ea typeface="AvantGarde" panose="00000400000000000000" pitchFamily="2" charset="0"/>
                <a:cs typeface="AvantGarde" panose="00000400000000000000" pitchFamily="2" charset="0"/>
              </a:rPr>
              <a:t>Hoạt động 1: Xác định hành động an toàn, không an toàn khi vui chơi.</a:t>
            </a:r>
          </a:p>
        </p:txBody>
      </p:sp>
      <p:pic>
        <p:nvPicPr>
          <p:cNvPr id="12" name="Picture 11" descr="Cartoon of a child and child jumping rope&#10;&#10;Description automatically generated">
            <a:extLst>
              <a:ext uri="{FF2B5EF4-FFF2-40B4-BE49-F238E27FC236}">
                <a16:creationId xmlns:a16="http://schemas.microsoft.com/office/drawing/2014/main" id="{8E9093CA-CB5A-0CA9-4341-D7C1CF88096B}"/>
              </a:ext>
            </a:extLst>
          </p:cNvPr>
          <p:cNvPicPr>
            <a:picLocks noChangeAspect="1"/>
          </p:cNvPicPr>
          <p:nvPr/>
        </p:nvPicPr>
        <p:blipFill>
          <a:blip r:embed="rId2"/>
          <a:stretch>
            <a:fillRect/>
          </a:stretch>
        </p:blipFill>
        <p:spPr>
          <a:xfrm>
            <a:off x="4768770" y="987737"/>
            <a:ext cx="7195690" cy="5309680"/>
          </a:xfrm>
          <a:prstGeom prst="rect">
            <a:avLst/>
          </a:prstGeom>
        </p:spPr>
      </p:pic>
      <p:pic>
        <p:nvPicPr>
          <p:cNvPr id="2" name="Picture 4">
            <a:extLst>
              <a:ext uri="{FF2B5EF4-FFF2-40B4-BE49-F238E27FC236}">
                <a16:creationId xmlns:a16="http://schemas.microsoft.com/office/drawing/2014/main" id="{3E0FCAA0-5246-4A1E-AFA6-6C2F2463A5C7}"/>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7162" b="93835" l="9752" r="89894">
                        <a14:foregroundMark x1="33688" y1="22665" x2="20213" y2="34995"/>
                        <a14:foregroundMark x1="40957" y1="26383" x2="33156" y2="36174"/>
                        <a14:foregroundMark x1="33156" y1="26111" x2="33688" y2="34995"/>
                        <a14:foregroundMark x1="40957" y1="68268" x2="25355" y2="85766"/>
                        <a14:foregroundMark x1="66844" y1="81505" x2="72518" y2="93835"/>
                        <a14:foregroundMark x1="61170" y1="12058" x2="50532" y2="7162"/>
                      </a14:backgroundRemoval>
                    </a14:imgEffect>
                  </a14:imgLayer>
                </a14:imgProps>
              </a:ext>
              <a:ext uri="{28A0092B-C50C-407E-A947-70E740481C1C}">
                <a14:useLocalDpi xmlns:a14="http://schemas.microsoft.com/office/drawing/2010/main" val="0"/>
              </a:ext>
            </a:extLst>
          </a:blip>
          <a:srcRect/>
          <a:stretch>
            <a:fillRect/>
          </a:stretch>
        </p:blipFill>
        <p:spPr bwMode="auto">
          <a:xfrm>
            <a:off x="357409" y="2911101"/>
            <a:ext cx="2062642" cy="4033777"/>
          </a:xfrm>
          <a:prstGeom prst="rect">
            <a:avLst/>
          </a:prstGeom>
          <a:noFill/>
          <a:extLst>
            <a:ext uri="{909E8E84-426E-40DD-AFC4-6F175D3DCCD1}">
              <a14:hiddenFill xmlns:a14="http://schemas.microsoft.com/office/drawing/2010/main">
                <a:solidFill>
                  <a:srgbClr val="FFFFFF"/>
                </a:solidFill>
              </a14:hiddenFill>
            </a:ext>
          </a:extLst>
        </p:spPr>
      </p:pic>
      <p:sp>
        <p:nvSpPr>
          <p:cNvPr id="5" name="Speech Bubble: Oval 4">
            <a:extLst>
              <a:ext uri="{FF2B5EF4-FFF2-40B4-BE49-F238E27FC236}">
                <a16:creationId xmlns:a16="http://schemas.microsoft.com/office/drawing/2014/main" id="{FDCDF0A7-4214-FACA-0BCE-C147B1A3FDFA}"/>
              </a:ext>
            </a:extLst>
          </p:cNvPr>
          <p:cNvSpPr/>
          <p:nvPr/>
        </p:nvSpPr>
        <p:spPr>
          <a:xfrm>
            <a:off x="1538197" y="1088021"/>
            <a:ext cx="2991282" cy="1648992"/>
          </a:xfrm>
          <a:prstGeom prst="wedgeEllipseCallout">
            <a:avLst>
              <a:gd name="adj1" fmla="val -36734"/>
              <a:gd name="adj2" fmla="val 62614"/>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1800">
                <a:solidFill>
                  <a:schemeClr val="tx1"/>
                </a:solidFill>
                <a:latin typeface="AvantGarde" panose="00000400000000000000" pitchFamily="2" charset="0"/>
                <a:ea typeface="AvantGarde" panose="00000400000000000000" pitchFamily="2" charset="0"/>
                <a:cs typeface="AvantGarde" panose="00000400000000000000" pitchFamily="2" charset="0"/>
              </a:rPr>
              <a:t>Các bạn đang làm gì? Đây là hoạt động vui chơi an toàn hay không an toàn?</a:t>
            </a:r>
          </a:p>
        </p:txBody>
      </p:sp>
    </p:spTree>
    <p:extLst>
      <p:ext uri="{BB962C8B-B14F-4D97-AF65-F5344CB8AC3E}">
        <p14:creationId xmlns:p14="http://schemas.microsoft.com/office/powerpoint/2010/main" val="1462400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par>
                          <p:cTn id="10" fill="hold">
                            <p:stCondLst>
                              <p:cond delay="500"/>
                            </p:stCondLst>
                            <p:childTnLst>
                              <p:par>
                                <p:cTn id="11" presetID="22" presetClass="entr" presetSubtype="4" fill="hold"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wipe(down)">
                                      <p:cBhvr>
                                        <p:cTn id="13" dur="500"/>
                                        <p:tgtEl>
                                          <p:spTgt spid="2"/>
                                        </p:tgtEl>
                                      </p:cBhvr>
                                    </p:animEffect>
                                  </p:childTnLst>
                                </p:cTn>
                              </p:par>
                            </p:childTnLst>
                          </p:cTn>
                        </p:par>
                        <p:par>
                          <p:cTn id="14" fill="hold">
                            <p:stCondLst>
                              <p:cond delay="1000"/>
                            </p:stCondLst>
                            <p:childTnLst>
                              <p:par>
                                <p:cTn id="15" presetID="22" presetClass="entr" presetSubtype="4" fill="hold" grpId="0" nodeType="after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308AFEC-45B3-937D-9DF5-A17808219F29}"/>
              </a:ext>
            </a:extLst>
          </p:cNvPr>
          <p:cNvSpPr txBox="1"/>
          <p:nvPr/>
        </p:nvSpPr>
        <p:spPr>
          <a:xfrm>
            <a:off x="1023148" y="173953"/>
            <a:ext cx="10767691" cy="461665"/>
          </a:xfrm>
          <a:prstGeom prst="rect">
            <a:avLst/>
          </a:prstGeom>
          <a:solidFill>
            <a:srgbClr val="FEEC82">
              <a:alpha val="50000"/>
            </a:srgbClr>
          </a:solidFill>
          <a:ln>
            <a:noFill/>
          </a:ln>
        </p:spPr>
        <p:style>
          <a:lnRef idx="0">
            <a:scrgbClr r="0" g="0" b="0"/>
          </a:lnRef>
          <a:fillRef idx="0">
            <a:scrgbClr r="0" g="0" b="0"/>
          </a:fillRef>
          <a:effectRef idx="0">
            <a:scrgbClr r="0" g="0" b="0"/>
          </a:effectRef>
          <a:fontRef idx="minor">
            <a:schemeClr val="lt1"/>
          </a:fontRef>
        </p:style>
        <p:txBody>
          <a:bodyPr wrap="none" rtlCol="0">
            <a:spAutoFit/>
          </a:bodyPr>
          <a:lstStyle/>
          <a:p>
            <a:r>
              <a:rPr lang="en-US" sz="2400">
                <a:solidFill>
                  <a:schemeClr val="tx1"/>
                </a:solidFill>
                <a:latin typeface="AvantGarde" panose="00000400000000000000" pitchFamily="2" charset="0"/>
                <a:ea typeface="AvantGarde" panose="00000400000000000000" pitchFamily="2" charset="0"/>
                <a:cs typeface="AvantGarde" panose="00000400000000000000" pitchFamily="2" charset="0"/>
              </a:rPr>
              <a:t>Hoạt động 1: Xác định hành động an toàn, không an toàn khi vui chơi.</a:t>
            </a:r>
          </a:p>
        </p:txBody>
      </p:sp>
      <p:pic>
        <p:nvPicPr>
          <p:cNvPr id="13" name="Picture 12" descr="Cartoon of a child and child standing on a tile floor&#10;&#10;Description automatically generated">
            <a:extLst>
              <a:ext uri="{FF2B5EF4-FFF2-40B4-BE49-F238E27FC236}">
                <a16:creationId xmlns:a16="http://schemas.microsoft.com/office/drawing/2014/main" id="{C3AE4DED-D7EB-D217-A8D3-E307CBCC531B}"/>
              </a:ext>
            </a:extLst>
          </p:cNvPr>
          <p:cNvPicPr>
            <a:picLocks noChangeAspect="1"/>
          </p:cNvPicPr>
          <p:nvPr/>
        </p:nvPicPr>
        <p:blipFill>
          <a:blip r:embed="rId2"/>
          <a:stretch>
            <a:fillRect/>
          </a:stretch>
        </p:blipFill>
        <p:spPr>
          <a:xfrm>
            <a:off x="215734" y="1134320"/>
            <a:ext cx="7260273" cy="5127584"/>
          </a:xfrm>
          <a:prstGeom prst="rect">
            <a:avLst/>
          </a:prstGeom>
        </p:spPr>
      </p:pic>
      <p:pic>
        <p:nvPicPr>
          <p:cNvPr id="2" name="Picture 6">
            <a:extLst>
              <a:ext uri="{FF2B5EF4-FFF2-40B4-BE49-F238E27FC236}">
                <a16:creationId xmlns:a16="http://schemas.microsoft.com/office/drawing/2014/main" id="{0B383CE8-015A-C141-BBF6-D88BCB3F78D1}"/>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3563" b="90000" l="9929" r="89894">
                        <a14:foregroundMark x1="50709" y1="12184" x2="50355" y2="3563"/>
                        <a14:foregroundMark x1="50355" y1="3563" x2="50355" y2="3563"/>
                        <a14:foregroundMark x1="74291" y1="33908" x2="75177" y2="27011"/>
                        <a14:foregroundMark x1="78723" y1="35747" x2="82447" y2="37011"/>
                        <a14:foregroundMark x1="73936" y1="30230" x2="77305" y2="26552"/>
                        <a14:foregroundMark x1="62057" y1="84368" x2="39716" y2="89655"/>
                        <a14:foregroundMark x1="47872" y1="88046" x2="34043" y2="88391"/>
                        <a14:foregroundMark x1="34043" y1="88391" x2="27837" y2="86207"/>
                        <a14:foregroundMark x1="26418" y1="87816" x2="24113" y2="87931"/>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9284307" y="2650931"/>
            <a:ext cx="2892883" cy="4461712"/>
          </a:xfrm>
          <a:prstGeom prst="rect">
            <a:avLst/>
          </a:prstGeom>
          <a:noFill/>
          <a:extLst>
            <a:ext uri="{909E8E84-426E-40DD-AFC4-6F175D3DCCD1}">
              <a14:hiddenFill xmlns:a14="http://schemas.microsoft.com/office/drawing/2010/main">
                <a:solidFill>
                  <a:srgbClr val="FFFFFF"/>
                </a:solidFill>
              </a14:hiddenFill>
            </a:ext>
          </a:extLst>
        </p:spPr>
      </p:pic>
      <p:sp>
        <p:nvSpPr>
          <p:cNvPr id="4" name="Speech Bubble: Oval 3">
            <a:extLst>
              <a:ext uri="{FF2B5EF4-FFF2-40B4-BE49-F238E27FC236}">
                <a16:creationId xmlns:a16="http://schemas.microsoft.com/office/drawing/2014/main" id="{CBDD5728-5F8B-8BCE-557A-EABA355522E4}"/>
              </a:ext>
            </a:extLst>
          </p:cNvPr>
          <p:cNvSpPr/>
          <p:nvPr/>
        </p:nvSpPr>
        <p:spPr>
          <a:xfrm>
            <a:off x="7568607" y="879676"/>
            <a:ext cx="2991282" cy="1648992"/>
          </a:xfrm>
          <a:prstGeom prst="wedgeEllipseCallout">
            <a:avLst>
              <a:gd name="adj1" fmla="val 34851"/>
              <a:gd name="adj2" fmla="val 57701"/>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1800">
                <a:solidFill>
                  <a:schemeClr val="tx1"/>
                </a:solidFill>
                <a:latin typeface="AvantGarde" panose="00000400000000000000" pitchFamily="2" charset="0"/>
                <a:ea typeface="AvantGarde" panose="00000400000000000000" pitchFamily="2" charset="0"/>
                <a:cs typeface="AvantGarde" panose="00000400000000000000" pitchFamily="2" charset="0"/>
              </a:rPr>
              <a:t>Các bạn đang làm gì? Đây là hoạt động vui chơi an toàn hay không an toàn?</a:t>
            </a:r>
          </a:p>
        </p:txBody>
      </p:sp>
    </p:spTree>
    <p:extLst>
      <p:ext uri="{BB962C8B-B14F-4D97-AF65-F5344CB8AC3E}">
        <p14:creationId xmlns:p14="http://schemas.microsoft.com/office/powerpoint/2010/main" val="215174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par>
                          <p:cTn id="10" fill="hold">
                            <p:stCondLst>
                              <p:cond delay="500"/>
                            </p:stCondLst>
                            <p:childTnLst>
                              <p:par>
                                <p:cTn id="11" presetID="22" presetClass="entr" presetSubtype="4" fill="hold"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wipe(down)">
                                      <p:cBhvr>
                                        <p:cTn id="13" dur="500"/>
                                        <p:tgtEl>
                                          <p:spTgt spid="2"/>
                                        </p:tgtEl>
                                      </p:cBhvr>
                                    </p:animEffect>
                                  </p:childTnLst>
                                </p:cTn>
                              </p:par>
                            </p:childTnLst>
                          </p:cTn>
                        </p:par>
                        <p:par>
                          <p:cTn id="14" fill="hold">
                            <p:stCondLst>
                              <p:cond delay="1000"/>
                            </p:stCondLst>
                            <p:childTnLst>
                              <p:par>
                                <p:cTn id="15" presetID="22" presetClass="entr" presetSubtype="4" fill="hold" grpId="0" nodeType="after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down)">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308AFEC-45B3-937D-9DF5-A17808219F29}"/>
              </a:ext>
            </a:extLst>
          </p:cNvPr>
          <p:cNvSpPr txBox="1"/>
          <p:nvPr/>
        </p:nvSpPr>
        <p:spPr>
          <a:xfrm>
            <a:off x="1023148" y="173953"/>
            <a:ext cx="10767691" cy="461665"/>
          </a:xfrm>
          <a:prstGeom prst="rect">
            <a:avLst/>
          </a:prstGeom>
          <a:solidFill>
            <a:srgbClr val="FEEC82">
              <a:alpha val="50000"/>
            </a:srgbClr>
          </a:solidFill>
          <a:ln>
            <a:noFill/>
          </a:ln>
        </p:spPr>
        <p:style>
          <a:lnRef idx="0">
            <a:scrgbClr r="0" g="0" b="0"/>
          </a:lnRef>
          <a:fillRef idx="0">
            <a:scrgbClr r="0" g="0" b="0"/>
          </a:fillRef>
          <a:effectRef idx="0">
            <a:scrgbClr r="0" g="0" b="0"/>
          </a:effectRef>
          <a:fontRef idx="minor">
            <a:schemeClr val="lt1"/>
          </a:fontRef>
        </p:style>
        <p:txBody>
          <a:bodyPr wrap="none" rtlCol="0">
            <a:spAutoFit/>
          </a:bodyPr>
          <a:lstStyle/>
          <a:p>
            <a:r>
              <a:rPr lang="en-US" sz="2400">
                <a:solidFill>
                  <a:schemeClr val="tx1"/>
                </a:solidFill>
                <a:latin typeface="AvantGarde" panose="00000400000000000000" pitchFamily="2" charset="0"/>
                <a:ea typeface="AvantGarde" panose="00000400000000000000" pitchFamily="2" charset="0"/>
                <a:cs typeface="AvantGarde" panose="00000400000000000000" pitchFamily="2" charset="0"/>
              </a:rPr>
              <a:t>Hoạt động 1: Xác định hành động an toàn, không an toàn khi vui chơi.</a:t>
            </a:r>
          </a:p>
        </p:txBody>
      </p:sp>
      <p:pic>
        <p:nvPicPr>
          <p:cNvPr id="14" name="Picture 13" descr="A group of boys playing tug of war&#10;&#10;Description automatically generated">
            <a:extLst>
              <a:ext uri="{FF2B5EF4-FFF2-40B4-BE49-F238E27FC236}">
                <a16:creationId xmlns:a16="http://schemas.microsoft.com/office/drawing/2014/main" id="{CAF1FBA9-41D0-B1AA-C8BC-4998D9F6A7E4}"/>
              </a:ext>
            </a:extLst>
          </p:cNvPr>
          <p:cNvPicPr>
            <a:picLocks noChangeAspect="1"/>
          </p:cNvPicPr>
          <p:nvPr/>
        </p:nvPicPr>
        <p:blipFill>
          <a:blip r:embed="rId2"/>
          <a:stretch>
            <a:fillRect/>
          </a:stretch>
        </p:blipFill>
        <p:spPr>
          <a:xfrm>
            <a:off x="404742" y="1048240"/>
            <a:ext cx="7153528" cy="5028468"/>
          </a:xfrm>
          <a:prstGeom prst="rect">
            <a:avLst/>
          </a:prstGeom>
        </p:spPr>
      </p:pic>
      <p:pic>
        <p:nvPicPr>
          <p:cNvPr id="2" name="Picture 4">
            <a:extLst>
              <a:ext uri="{FF2B5EF4-FFF2-40B4-BE49-F238E27FC236}">
                <a16:creationId xmlns:a16="http://schemas.microsoft.com/office/drawing/2014/main" id="{5B37D4DF-90CF-42E2-8145-3F9794949DEA}"/>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7162" b="93835" l="9752" r="89894">
                        <a14:foregroundMark x1="33688" y1="22665" x2="20213" y2="34995"/>
                        <a14:foregroundMark x1="40957" y1="26383" x2="33156" y2="36174"/>
                        <a14:foregroundMark x1="33156" y1="26111" x2="33688" y2="34995"/>
                        <a14:foregroundMark x1="40957" y1="68268" x2="25355" y2="85766"/>
                        <a14:foregroundMark x1="66844" y1="81505" x2="72518" y2="93835"/>
                        <a14:foregroundMark x1="61170" y1="12058" x2="50532" y2="7162"/>
                      </a14:backgroundRemoval>
                    </a14:imgEffect>
                  </a14:imgLayer>
                </a14:imgProps>
              </a:ext>
              <a:ext uri="{28A0092B-C50C-407E-A947-70E740481C1C}">
                <a14:useLocalDpi xmlns:a14="http://schemas.microsoft.com/office/drawing/2010/main" val="0"/>
              </a:ext>
            </a:extLst>
          </a:blip>
          <a:srcRect/>
          <a:stretch>
            <a:fillRect/>
          </a:stretch>
        </p:blipFill>
        <p:spPr bwMode="auto">
          <a:xfrm>
            <a:off x="8725905" y="2922676"/>
            <a:ext cx="2062642" cy="4033777"/>
          </a:xfrm>
          <a:prstGeom prst="rect">
            <a:avLst/>
          </a:prstGeom>
          <a:noFill/>
          <a:extLst>
            <a:ext uri="{909E8E84-426E-40DD-AFC4-6F175D3DCCD1}">
              <a14:hiddenFill xmlns:a14="http://schemas.microsoft.com/office/drawing/2010/main">
                <a:solidFill>
                  <a:srgbClr val="FFFFFF"/>
                </a:solidFill>
              </a14:hiddenFill>
            </a:ext>
          </a:extLst>
        </p:spPr>
      </p:pic>
      <p:sp>
        <p:nvSpPr>
          <p:cNvPr id="4" name="Speech Bubble: Oval 3">
            <a:extLst>
              <a:ext uri="{FF2B5EF4-FFF2-40B4-BE49-F238E27FC236}">
                <a16:creationId xmlns:a16="http://schemas.microsoft.com/office/drawing/2014/main" id="{E67077B5-60D5-8A25-4379-65FCDE4E6842}"/>
              </a:ext>
            </a:extLst>
          </p:cNvPr>
          <p:cNvSpPr/>
          <p:nvPr/>
        </p:nvSpPr>
        <p:spPr>
          <a:xfrm>
            <a:off x="8261585" y="954651"/>
            <a:ext cx="2991282" cy="1648992"/>
          </a:xfrm>
          <a:prstGeom prst="wedgeEllipseCallout">
            <a:avLst>
              <a:gd name="adj1" fmla="val 2734"/>
              <a:gd name="adj2" fmla="val 65422"/>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1800">
                <a:solidFill>
                  <a:schemeClr val="tx1"/>
                </a:solidFill>
                <a:latin typeface="AvantGarde" panose="00000400000000000000" pitchFamily="2" charset="0"/>
                <a:ea typeface="AvantGarde" panose="00000400000000000000" pitchFamily="2" charset="0"/>
                <a:cs typeface="AvantGarde" panose="00000400000000000000" pitchFamily="2" charset="0"/>
              </a:rPr>
              <a:t>Các bạn đang làm gì? Đây là hoạt động vui chơi an toàn hay không an toàn?</a:t>
            </a:r>
          </a:p>
        </p:txBody>
      </p:sp>
    </p:spTree>
    <p:extLst>
      <p:ext uri="{BB962C8B-B14F-4D97-AF65-F5344CB8AC3E}">
        <p14:creationId xmlns:p14="http://schemas.microsoft.com/office/powerpoint/2010/main" val="2279281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par>
                          <p:cTn id="10" fill="hold">
                            <p:stCondLst>
                              <p:cond delay="500"/>
                            </p:stCondLst>
                            <p:childTnLst>
                              <p:par>
                                <p:cTn id="11" presetID="22" presetClass="entr" presetSubtype="4" fill="hold"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wipe(down)">
                                      <p:cBhvr>
                                        <p:cTn id="13" dur="500"/>
                                        <p:tgtEl>
                                          <p:spTgt spid="2"/>
                                        </p:tgtEl>
                                      </p:cBhvr>
                                    </p:animEffect>
                                  </p:childTnLst>
                                </p:cTn>
                              </p:par>
                            </p:childTnLst>
                          </p:cTn>
                        </p:par>
                        <p:par>
                          <p:cTn id="14" fill="hold">
                            <p:stCondLst>
                              <p:cond delay="1000"/>
                            </p:stCondLst>
                            <p:childTnLst>
                              <p:par>
                                <p:cTn id="15" presetID="22" presetClass="entr" presetSubtype="4" fill="hold" grpId="0" nodeType="after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down)">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308AFEC-45B3-937D-9DF5-A17808219F29}"/>
              </a:ext>
            </a:extLst>
          </p:cNvPr>
          <p:cNvSpPr txBox="1"/>
          <p:nvPr/>
        </p:nvSpPr>
        <p:spPr>
          <a:xfrm>
            <a:off x="1023148" y="173953"/>
            <a:ext cx="10767691" cy="461665"/>
          </a:xfrm>
          <a:prstGeom prst="rect">
            <a:avLst/>
          </a:prstGeom>
          <a:solidFill>
            <a:srgbClr val="FEEC82">
              <a:alpha val="50000"/>
            </a:srgbClr>
          </a:solidFill>
          <a:ln>
            <a:noFill/>
          </a:ln>
        </p:spPr>
        <p:style>
          <a:lnRef idx="0">
            <a:scrgbClr r="0" g="0" b="0"/>
          </a:lnRef>
          <a:fillRef idx="0">
            <a:scrgbClr r="0" g="0" b="0"/>
          </a:fillRef>
          <a:effectRef idx="0">
            <a:scrgbClr r="0" g="0" b="0"/>
          </a:effectRef>
          <a:fontRef idx="minor">
            <a:schemeClr val="lt1"/>
          </a:fontRef>
        </p:style>
        <p:txBody>
          <a:bodyPr wrap="none" rtlCol="0">
            <a:spAutoFit/>
          </a:bodyPr>
          <a:lstStyle/>
          <a:p>
            <a:r>
              <a:rPr lang="en-US" sz="2400">
                <a:solidFill>
                  <a:schemeClr val="tx1"/>
                </a:solidFill>
                <a:latin typeface="AvantGarde" panose="00000400000000000000" pitchFamily="2" charset="0"/>
                <a:ea typeface="AvantGarde" panose="00000400000000000000" pitchFamily="2" charset="0"/>
                <a:cs typeface="AvantGarde" panose="00000400000000000000" pitchFamily="2" charset="0"/>
              </a:rPr>
              <a:t>Hoạt động 1: Xác định hành động an toàn, không an toàn khi vui chơi.</a:t>
            </a:r>
          </a:p>
        </p:txBody>
      </p:sp>
      <p:pic>
        <p:nvPicPr>
          <p:cNvPr id="15" name="Picture 14" descr="A cartoon of a child and a child&#10;&#10;Description automatically generated">
            <a:extLst>
              <a:ext uri="{FF2B5EF4-FFF2-40B4-BE49-F238E27FC236}">
                <a16:creationId xmlns:a16="http://schemas.microsoft.com/office/drawing/2014/main" id="{E1C42E94-BCF7-A5BB-A82B-3578848715F3}"/>
              </a:ext>
            </a:extLst>
          </p:cNvPr>
          <p:cNvPicPr>
            <a:picLocks noChangeAspect="1"/>
          </p:cNvPicPr>
          <p:nvPr/>
        </p:nvPicPr>
        <p:blipFill>
          <a:blip r:embed="rId2"/>
          <a:stretch>
            <a:fillRect/>
          </a:stretch>
        </p:blipFill>
        <p:spPr>
          <a:xfrm>
            <a:off x="335149" y="1006997"/>
            <a:ext cx="6956902" cy="5133481"/>
          </a:xfrm>
          <a:prstGeom prst="rect">
            <a:avLst/>
          </a:prstGeom>
        </p:spPr>
      </p:pic>
      <p:pic>
        <p:nvPicPr>
          <p:cNvPr id="2" name="Picture 6">
            <a:extLst>
              <a:ext uri="{FF2B5EF4-FFF2-40B4-BE49-F238E27FC236}">
                <a16:creationId xmlns:a16="http://schemas.microsoft.com/office/drawing/2014/main" id="{525684B7-A32F-A944-B96F-093455C4C6FE}"/>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3563" b="90000" l="9929" r="89894">
                        <a14:foregroundMark x1="50709" y1="12184" x2="50355" y2="3563"/>
                        <a14:foregroundMark x1="50355" y1="3563" x2="50355" y2="3563"/>
                        <a14:foregroundMark x1="74291" y1="33908" x2="75177" y2="27011"/>
                        <a14:foregroundMark x1="78723" y1="35747" x2="82447" y2="37011"/>
                        <a14:foregroundMark x1="73936" y1="30230" x2="77305" y2="26552"/>
                        <a14:foregroundMark x1="62057" y1="84368" x2="39716" y2="89655"/>
                        <a14:foregroundMark x1="47872" y1="88046" x2="34043" y2="88391"/>
                        <a14:foregroundMark x1="34043" y1="88391" x2="27837" y2="86207"/>
                        <a14:foregroundMark x1="26418" y1="87816" x2="24113" y2="87931"/>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9268955" y="2772726"/>
            <a:ext cx="2781546" cy="4289996"/>
          </a:xfrm>
          <a:prstGeom prst="rect">
            <a:avLst/>
          </a:prstGeom>
          <a:noFill/>
          <a:extLst>
            <a:ext uri="{909E8E84-426E-40DD-AFC4-6F175D3DCCD1}">
              <a14:hiddenFill xmlns:a14="http://schemas.microsoft.com/office/drawing/2010/main">
                <a:solidFill>
                  <a:srgbClr val="FFFFFF"/>
                </a:solidFill>
              </a14:hiddenFill>
            </a:ext>
          </a:extLst>
        </p:spPr>
      </p:pic>
      <p:sp>
        <p:nvSpPr>
          <p:cNvPr id="4" name="Speech Bubble: Oval 3">
            <a:extLst>
              <a:ext uri="{FF2B5EF4-FFF2-40B4-BE49-F238E27FC236}">
                <a16:creationId xmlns:a16="http://schemas.microsoft.com/office/drawing/2014/main" id="{703BCC31-919C-E2D6-77D5-596296CAD3A3}"/>
              </a:ext>
            </a:extLst>
          </p:cNvPr>
          <p:cNvSpPr/>
          <p:nvPr/>
        </p:nvSpPr>
        <p:spPr>
          <a:xfrm>
            <a:off x="7778343" y="989235"/>
            <a:ext cx="2991282" cy="1648992"/>
          </a:xfrm>
          <a:prstGeom prst="wedgeEllipseCallout">
            <a:avLst>
              <a:gd name="adj1" fmla="val 34851"/>
              <a:gd name="adj2" fmla="val 57701"/>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1800">
                <a:solidFill>
                  <a:schemeClr val="tx1"/>
                </a:solidFill>
                <a:latin typeface="AvantGarde" panose="00000400000000000000" pitchFamily="2" charset="0"/>
                <a:ea typeface="AvantGarde" panose="00000400000000000000" pitchFamily="2" charset="0"/>
                <a:cs typeface="AvantGarde" panose="00000400000000000000" pitchFamily="2" charset="0"/>
              </a:rPr>
              <a:t>Các bạn đang làm gì? Đây là hoạt động vui chơi an toàn hay không an toàn?</a:t>
            </a:r>
          </a:p>
        </p:txBody>
      </p:sp>
    </p:spTree>
    <p:extLst>
      <p:ext uri="{BB962C8B-B14F-4D97-AF65-F5344CB8AC3E}">
        <p14:creationId xmlns:p14="http://schemas.microsoft.com/office/powerpoint/2010/main" val="534340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childTnLst>
                          </p:cTn>
                        </p:par>
                        <p:par>
                          <p:cTn id="10" fill="hold">
                            <p:stCondLst>
                              <p:cond delay="500"/>
                            </p:stCondLst>
                            <p:childTnLst>
                              <p:par>
                                <p:cTn id="11" presetID="22" presetClass="entr" presetSubtype="4" fill="hold"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wipe(down)">
                                      <p:cBhvr>
                                        <p:cTn id="13" dur="500"/>
                                        <p:tgtEl>
                                          <p:spTgt spid="2"/>
                                        </p:tgtEl>
                                      </p:cBhvr>
                                    </p:animEffect>
                                  </p:childTnLst>
                                </p:cTn>
                              </p:par>
                            </p:childTnLst>
                          </p:cTn>
                        </p:par>
                        <p:par>
                          <p:cTn id="14" fill="hold">
                            <p:stCondLst>
                              <p:cond delay="1000"/>
                            </p:stCondLst>
                            <p:childTnLst>
                              <p:par>
                                <p:cTn id="15" presetID="22" presetClass="entr" presetSubtype="4" fill="hold" grpId="0" nodeType="after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down)">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308AFEC-45B3-937D-9DF5-A17808219F29}"/>
              </a:ext>
            </a:extLst>
          </p:cNvPr>
          <p:cNvSpPr txBox="1"/>
          <p:nvPr/>
        </p:nvSpPr>
        <p:spPr>
          <a:xfrm>
            <a:off x="1023148" y="173953"/>
            <a:ext cx="10767691" cy="461665"/>
          </a:xfrm>
          <a:prstGeom prst="rect">
            <a:avLst/>
          </a:prstGeom>
          <a:solidFill>
            <a:srgbClr val="FEEC82">
              <a:alpha val="50000"/>
            </a:srgbClr>
          </a:solidFill>
          <a:ln>
            <a:noFill/>
          </a:ln>
        </p:spPr>
        <p:style>
          <a:lnRef idx="0">
            <a:scrgbClr r="0" g="0" b="0"/>
          </a:lnRef>
          <a:fillRef idx="0">
            <a:scrgbClr r="0" g="0" b="0"/>
          </a:fillRef>
          <a:effectRef idx="0">
            <a:scrgbClr r="0" g="0" b="0"/>
          </a:effectRef>
          <a:fontRef idx="minor">
            <a:schemeClr val="lt1"/>
          </a:fontRef>
        </p:style>
        <p:txBody>
          <a:bodyPr wrap="none" rtlCol="0">
            <a:spAutoFit/>
          </a:bodyPr>
          <a:lstStyle/>
          <a:p>
            <a:r>
              <a:rPr lang="en-US" sz="2400">
                <a:solidFill>
                  <a:schemeClr val="tx1"/>
                </a:solidFill>
                <a:latin typeface="AvantGarde" panose="00000400000000000000" pitchFamily="2" charset="0"/>
                <a:ea typeface="AvantGarde" panose="00000400000000000000" pitchFamily="2" charset="0"/>
                <a:cs typeface="AvantGarde" panose="00000400000000000000" pitchFamily="2" charset="0"/>
              </a:rPr>
              <a:t>Hoạt động 1: Xác định hành động an toàn, không an toàn khi vui chơi.</a:t>
            </a:r>
          </a:p>
        </p:txBody>
      </p:sp>
      <p:pic>
        <p:nvPicPr>
          <p:cNvPr id="10" name="Picture 9" descr="A cartoon of boys playing football&#10;&#10;Description automatically generated">
            <a:extLst>
              <a:ext uri="{FF2B5EF4-FFF2-40B4-BE49-F238E27FC236}">
                <a16:creationId xmlns:a16="http://schemas.microsoft.com/office/drawing/2014/main" id="{7FAD0E7F-9C68-41D2-E4B7-111DF0E60EE1}"/>
              </a:ext>
            </a:extLst>
          </p:cNvPr>
          <p:cNvPicPr>
            <a:picLocks noChangeAspect="1"/>
          </p:cNvPicPr>
          <p:nvPr/>
        </p:nvPicPr>
        <p:blipFill>
          <a:blip r:embed="rId3"/>
          <a:stretch>
            <a:fillRect/>
          </a:stretch>
        </p:blipFill>
        <p:spPr>
          <a:xfrm>
            <a:off x="18964" y="848842"/>
            <a:ext cx="4036069" cy="2850482"/>
          </a:xfrm>
          <a:prstGeom prst="rect">
            <a:avLst/>
          </a:prstGeom>
        </p:spPr>
      </p:pic>
      <p:pic>
        <p:nvPicPr>
          <p:cNvPr id="11" name="Picture 10" descr="A cartoon of a child climbing a tree&#10;&#10;Description automatically generated">
            <a:extLst>
              <a:ext uri="{FF2B5EF4-FFF2-40B4-BE49-F238E27FC236}">
                <a16:creationId xmlns:a16="http://schemas.microsoft.com/office/drawing/2014/main" id="{75835349-62C0-FC2B-675D-351A76E5E413}"/>
              </a:ext>
            </a:extLst>
          </p:cNvPr>
          <p:cNvPicPr>
            <a:picLocks noChangeAspect="1"/>
          </p:cNvPicPr>
          <p:nvPr/>
        </p:nvPicPr>
        <p:blipFill>
          <a:blip r:embed="rId4"/>
          <a:stretch>
            <a:fillRect/>
          </a:stretch>
        </p:blipFill>
        <p:spPr>
          <a:xfrm>
            <a:off x="4143365" y="848842"/>
            <a:ext cx="4055112" cy="2850482"/>
          </a:xfrm>
          <a:prstGeom prst="rect">
            <a:avLst/>
          </a:prstGeom>
        </p:spPr>
      </p:pic>
      <p:pic>
        <p:nvPicPr>
          <p:cNvPr id="12" name="Picture 11" descr="Cartoon of a child and child jumping rope&#10;&#10;Description automatically generated">
            <a:extLst>
              <a:ext uri="{FF2B5EF4-FFF2-40B4-BE49-F238E27FC236}">
                <a16:creationId xmlns:a16="http://schemas.microsoft.com/office/drawing/2014/main" id="{8E9093CA-CB5A-0CA9-4341-D7C1CF88096B}"/>
              </a:ext>
            </a:extLst>
          </p:cNvPr>
          <p:cNvPicPr>
            <a:picLocks noChangeAspect="1"/>
          </p:cNvPicPr>
          <p:nvPr/>
        </p:nvPicPr>
        <p:blipFill>
          <a:blip r:embed="rId5"/>
          <a:stretch>
            <a:fillRect/>
          </a:stretch>
        </p:blipFill>
        <p:spPr>
          <a:xfrm>
            <a:off x="8310106" y="848841"/>
            <a:ext cx="3862978" cy="2850481"/>
          </a:xfrm>
          <a:prstGeom prst="rect">
            <a:avLst/>
          </a:prstGeom>
        </p:spPr>
      </p:pic>
      <p:pic>
        <p:nvPicPr>
          <p:cNvPr id="13" name="Picture 12" descr="Cartoon of a child and child standing on a tile floor&#10;&#10;Description automatically generated">
            <a:extLst>
              <a:ext uri="{FF2B5EF4-FFF2-40B4-BE49-F238E27FC236}">
                <a16:creationId xmlns:a16="http://schemas.microsoft.com/office/drawing/2014/main" id="{C3AE4DED-D7EB-D217-A8D3-E307CBCC531B}"/>
              </a:ext>
            </a:extLst>
          </p:cNvPr>
          <p:cNvPicPr>
            <a:picLocks noChangeAspect="1"/>
          </p:cNvPicPr>
          <p:nvPr/>
        </p:nvPicPr>
        <p:blipFill>
          <a:blip r:embed="rId6"/>
          <a:stretch>
            <a:fillRect/>
          </a:stretch>
        </p:blipFill>
        <p:spPr>
          <a:xfrm>
            <a:off x="18965" y="3809562"/>
            <a:ext cx="4036068" cy="2850482"/>
          </a:xfrm>
          <a:prstGeom prst="rect">
            <a:avLst/>
          </a:prstGeom>
        </p:spPr>
      </p:pic>
      <p:pic>
        <p:nvPicPr>
          <p:cNvPr id="14" name="Picture 13" descr="A group of boys playing tug of war&#10;&#10;Description automatically generated">
            <a:extLst>
              <a:ext uri="{FF2B5EF4-FFF2-40B4-BE49-F238E27FC236}">
                <a16:creationId xmlns:a16="http://schemas.microsoft.com/office/drawing/2014/main" id="{CAF1FBA9-41D0-B1AA-C8BC-4998D9F6A7E4}"/>
              </a:ext>
            </a:extLst>
          </p:cNvPr>
          <p:cNvPicPr>
            <a:picLocks noChangeAspect="1"/>
          </p:cNvPicPr>
          <p:nvPr/>
        </p:nvPicPr>
        <p:blipFill>
          <a:blip r:embed="rId7"/>
          <a:stretch>
            <a:fillRect/>
          </a:stretch>
        </p:blipFill>
        <p:spPr>
          <a:xfrm>
            <a:off x="4143365" y="3809562"/>
            <a:ext cx="4055112" cy="2850482"/>
          </a:xfrm>
          <a:prstGeom prst="rect">
            <a:avLst/>
          </a:prstGeom>
        </p:spPr>
      </p:pic>
      <p:pic>
        <p:nvPicPr>
          <p:cNvPr id="15" name="Picture 14" descr="A cartoon of a child and a child&#10;&#10;Description automatically generated">
            <a:extLst>
              <a:ext uri="{FF2B5EF4-FFF2-40B4-BE49-F238E27FC236}">
                <a16:creationId xmlns:a16="http://schemas.microsoft.com/office/drawing/2014/main" id="{E1C42E94-BCF7-A5BB-A82B-3578848715F3}"/>
              </a:ext>
            </a:extLst>
          </p:cNvPr>
          <p:cNvPicPr>
            <a:picLocks noChangeAspect="1"/>
          </p:cNvPicPr>
          <p:nvPr/>
        </p:nvPicPr>
        <p:blipFill>
          <a:blip r:embed="rId8"/>
          <a:stretch>
            <a:fillRect/>
          </a:stretch>
        </p:blipFill>
        <p:spPr>
          <a:xfrm>
            <a:off x="8310106" y="3809560"/>
            <a:ext cx="3862978" cy="2850482"/>
          </a:xfrm>
          <a:prstGeom prst="rect">
            <a:avLst/>
          </a:prstGeom>
        </p:spPr>
      </p:pic>
      <p:sp>
        <p:nvSpPr>
          <p:cNvPr id="2" name="Oval 1">
            <a:extLst>
              <a:ext uri="{FF2B5EF4-FFF2-40B4-BE49-F238E27FC236}">
                <a16:creationId xmlns:a16="http://schemas.microsoft.com/office/drawing/2014/main" id="{6F749D3C-430B-76C3-A595-FA5242894BA9}"/>
              </a:ext>
            </a:extLst>
          </p:cNvPr>
          <p:cNvSpPr/>
          <p:nvPr/>
        </p:nvSpPr>
        <p:spPr>
          <a:xfrm>
            <a:off x="3614916" y="871086"/>
            <a:ext cx="416820" cy="391185"/>
          </a:xfrm>
          <a:prstGeom prst="ellipse">
            <a:avLst/>
          </a:prstGeom>
          <a:solidFill>
            <a:srgbClr val="F2A926"/>
          </a:solidFill>
          <a:ln>
            <a:solidFill>
              <a:srgbClr val="F2A92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latin typeface="AvantGarde" panose="00000400000000000000" pitchFamily="2" charset="0"/>
                <a:ea typeface="AvantGarde" panose="00000400000000000000" pitchFamily="2" charset="0"/>
                <a:cs typeface="AvantGarde" panose="00000400000000000000" pitchFamily="2" charset="0"/>
              </a:rPr>
              <a:t>1</a:t>
            </a:r>
          </a:p>
        </p:txBody>
      </p:sp>
      <p:sp>
        <p:nvSpPr>
          <p:cNvPr id="4" name="Oval 3">
            <a:extLst>
              <a:ext uri="{FF2B5EF4-FFF2-40B4-BE49-F238E27FC236}">
                <a16:creationId xmlns:a16="http://schemas.microsoft.com/office/drawing/2014/main" id="{6D37F3F1-7D71-546D-02EF-7DC7B7F07B0F}"/>
              </a:ext>
            </a:extLst>
          </p:cNvPr>
          <p:cNvSpPr/>
          <p:nvPr/>
        </p:nvSpPr>
        <p:spPr>
          <a:xfrm>
            <a:off x="7781657" y="3847644"/>
            <a:ext cx="416820" cy="391185"/>
          </a:xfrm>
          <a:prstGeom prst="ellipse">
            <a:avLst/>
          </a:prstGeom>
          <a:solidFill>
            <a:srgbClr val="F2A926"/>
          </a:solidFill>
          <a:ln>
            <a:solidFill>
              <a:srgbClr val="F2A92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latin typeface="AvantGarde" panose="00000400000000000000" pitchFamily="2" charset="0"/>
                <a:ea typeface="AvantGarde" panose="00000400000000000000" pitchFamily="2" charset="0"/>
                <a:cs typeface="AvantGarde" panose="00000400000000000000" pitchFamily="2" charset="0"/>
              </a:rPr>
              <a:t>5</a:t>
            </a:r>
          </a:p>
        </p:txBody>
      </p:sp>
      <p:sp>
        <p:nvSpPr>
          <p:cNvPr id="5" name="Oval 4">
            <a:extLst>
              <a:ext uri="{FF2B5EF4-FFF2-40B4-BE49-F238E27FC236}">
                <a16:creationId xmlns:a16="http://schemas.microsoft.com/office/drawing/2014/main" id="{8FF5E7AB-AF88-E5CB-29CC-C4627D7AEDBA}"/>
              </a:ext>
            </a:extLst>
          </p:cNvPr>
          <p:cNvSpPr/>
          <p:nvPr/>
        </p:nvSpPr>
        <p:spPr>
          <a:xfrm>
            <a:off x="11726054" y="921057"/>
            <a:ext cx="416820" cy="391185"/>
          </a:xfrm>
          <a:prstGeom prst="ellipse">
            <a:avLst/>
          </a:prstGeom>
          <a:solidFill>
            <a:srgbClr val="F2A926"/>
          </a:solidFill>
          <a:ln>
            <a:solidFill>
              <a:srgbClr val="F2A92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latin typeface="AvantGarde" panose="00000400000000000000" pitchFamily="2" charset="0"/>
                <a:ea typeface="AvantGarde" panose="00000400000000000000" pitchFamily="2" charset="0"/>
                <a:cs typeface="AvantGarde" panose="00000400000000000000" pitchFamily="2" charset="0"/>
              </a:rPr>
              <a:t>3</a:t>
            </a:r>
          </a:p>
        </p:txBody>
      </p:sp>
      <p:sp>
        <p:nvSpPr>
          <p:cNvPr id="6" name="Oval 5">
            <a:extLst>
              <a:ext uri="{FF2B5EF4-FFF2-40B4-BE49-F238E27FC236}">
                <a16:creationId xmlns:a16="http://schemas.microsoft.com/office/drawing/2014/main" id="{E01F8346-F3B6-A79B-47BB-835C66E13367}"/>
              </a:ext>
            </a:extLst>
          </p:cNvPr>
          <p:cNvSpPr/>
          <p:nvPr/>
        </p:nvSpPr>
        <p:spPr>
          <a:xfrm>
            <a:off x="7781657" y="871086"/>
            <a:ext cx="416820" cy="391185"/>
          </a:xfrm>
          <a:prstGeom prst="ellipse">
            <a:avLst/>
          </a:prstGeom>
          <a:solidFill>
            <a:srgbClr val="F2A926"/>
          </a:solidFill>
          <a:ln>
            <a:solidFill>
              <a:srgbClr val="F2A92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latin typeface="AvantGarde" panose="00000400000000000000" pitchFamily="2" charset="0"/>
                <a:ea typeface="AvantGarde" panose="00000400000000000000" pitchFamily="2" charset="0"/>
                <a:cs typeface="AvantGarde" panose="00000400000000000000" pitchFamily="2" charset="0"/>
              </a:rPr>
              <a:t>2</a:t>
            </a:r>
          </a:p>
        </p:txBody>
      </p:sp>
      <p:sp>
        <p:nvSpPr>
          <p:cNvPr id="7" name="Oval 6">
            <a:extLst>
              <a:ext uri="{FF2B5EF4-FFF2-40B4-BE49-F238E27FC236}">
                <a16:creationId xmlns:a16="http://schemas.microsoft.com/office/drawing/2014/main" id="{E13C9C67-FD7A-FC68-C731-B56FA7166FCE}"/>
              </a:ext>
            </a:extLst>
          </p:cNvPr>
          <p:cNvSpPr/>
          <p:nvPr/>
        </p:nvSpPr>
        <p:spPr>
          <a:xfrm>
            <a:off x="3614916" y="3847643"/>
            <a:ext cx="416820" cy="391185"/>
          </a:xfrm>
          <a:prstGeom prst="ellipse">
            <a:avLst/>
          </a:prstGeom>
          <a:solidFill>
            <a:srgbClr val="F2A926"/>
          </a:solidFill>
          <a:ln>
            <a:solidFill>
              <a:srgbClr val="F2A92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latin typeface="AvantGarde" panose="00000400000000000000" pitchFamily="2" charset="0"/>
                <a:ea typeface="AvantGarde" panose="00000400000000000000" pitchFamily="2" charset="0"/>
                <a:cs typeface="AvantGarde" panose="00000400000000000000" pitchFamily="2" charset="0"/>
              </a:rPr>
              <a:t>4</a:t>
            </a:r>
          </a:p>
        </p:txBody>
      </p:sp>
      <p:sp>
        <p:nvSpPr>
          <p:cNvPr id="8" name="Oval 7">
            <a:extLst>
              <a:ext uri="{FF2B5EF4-FFF2-40B4-BE49-F238E27FC236}">
                <a16:creationId xmlns:a16="http://schemas.microsoft.com/office/drawing/2014/main" id="{C2124ACF-303E-7FDE-E3B6-2E1DCE78E0BA}"/>
              </a:ext>
            </a:extLst>
          </p:cNvPr>
          <p:cNvSpPr/>
          <p:nvPr/>
        </p:nvSpPr>
        <p:spPr>
          <a:xfrm>
            <a:off x="11726053" y="3848336"/>
            <a:ext cx="416820" cy="391185"/>
          </a:xfrm>
          <a:prstGeom prst="ellipse">
            <a:avLst/>
          </a:prstGeom>
          <a:solidFill>
            <a:srgbClr val="F2A926"/>
          </a:solidFill>
          <a:ln>
            <a:solidFill>
              <a:srgbClr val="F2A92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latin typeface="AvantGarde" panose="00000400000000000000" pitchFamily="2" charset="0"/>
                <a:ea typeface="AvantGarde" panose="00000400000000000000" pitchFamily="2" charset="0"/>
                <a:cs typeface="AvantGarde" panose="00000400000000000000" pitchFamily="2" charset="0"/>
              </a:rPr>
              <a:t>6</a:t>
            </a:r>
          </a:p>
        </p:txBody>
      </p:sp>
    </p:spTree>
    <p:extLst>
      <p:ext uri="{BB962C8B-B14F-4D97-AF65-F5344CB8AC3E}">
        <p14:creationId xmlns:p14="http://schemas.microsoft.com/office/powerpoint/2010/main" val="246636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p:cTn id="13" dur="500" fill="hold"/>
                                        <p:tgtEl>
                                          <p:spTgt spid="11"/>
                                        </p:tgtEl>
                                        <p:attrNameLst>
                                          <p:attrName>ppt_w</p:attrName>
                                        </p:attrNameLst>
                                      </p:cBhvr>
                                      <p:tavLst>
                                        <p:tav tm="0">
                                          <p:val>
                                            <p:fltVal val="0"/>
                                          </p:val>
                                        </p:tav>
                                        <p:tav tm="100000">
                                          <p:val>
                                            <p:strVal val="#ppt_w"/>
                                          </p:val>
                                        </p:tav>
                                      </p:tavLst>
                                    </p:anim>
                                    <p:anim calcmode="lin" valueType="num">
                                      <p:cBhvr>
                                        <p:cTn id="14" dur="500" fill="hold"/>
                                        <p:tgtEl>
                                          <p:spTgt spid="11"/>
                                        </p:tgtEl>
                                        <p:attrNameLst>
                                          <p:attrName>ppt_h</p:attrName>
                                        </p:attrNameLst>
                                      </p:cBhvr>
                                      <p:tavLst>
                                        <p:tav tm="0">
                                          <p:val>
                                            <p:fltVal val="0"/>
                                          </p:val>
                                        </p:tav>
                                        <p:tav tm="100000">
                                          <p:val>
                                            <p:strVal val="#ppt_h"/>
                                          </p:val>
                                        </p:tav>
                                      </p:tavLst>
                                    </p:anim>
                                    <p:animEffect transition="in" filter="fade">
                                      <p:cBhvr>
                                        <p:cTn id="15" dur="500"/>
                                        <p:tgtEl>
                                          <p:spTgt spid="11"/>
                                        </p:tgtEl>
                                      </p:cBhvr>
                                    </p:animEffect>
                                  </p:childTnLst>
                                </p:cTn>
                              </p:par>
                            </p:childTnLst>
                          </p:cTn>
                        </p:par>
                        <p:par>
                          <p:cTn id="16" fill="hold">
                            <p:stCondLst>
                              <p:cond delay="1000"/>
                            </p:stCondLst>
                            <p:childTnLst>
                              <p:par>
                                <p:cTn id="17" presetID="53" presetClass="entr" presetSubtype="16" fill="hold" nodeType="after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Effect transition="in" filter="fade">
                                      <p:cBhvr>
                                        <p:cTn id="21" dur="500"/>
                                        <p:tgtEl>
                                          <p:spTgt spid="12"/>
                                        </p:tgtEl>
                                      </p:cBhvr>
                                    </p:animEffect>
                                  </p:childTnLst>
                                </p:cTn>
                              </p:par>
                            </p:childTnLst>
                          </p:cTn>
                        </p:par>
                        <p:par>
                          <p:cTn id="22" fill="hold">
                            <p:stCondLst>
                              <p:cond delay="1500"/>
                            </p:stCondLst>
                            <p:childTnLst>
                              <p:par>
                                <p:cTn id="23" presetID="53" presetClass="entr" presetSubtype="16" fill="hold" nodeType="after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p:cTn id="25" dur="500" fill="hold"/>
                                        <p:tgtEl>
                                          <p:spTgt spid="13"/>
                                        </p:tgtEl>
                                        <p:attrNameLst>
                                          <p:attrName>ppt_w</p:attrName>
                                        </p:attrNameLst>
                                      </p:cBhvr>
                                      <p:tavLst>
                                        <p:tav tm="0">
                                          <p:val>
                                            <p:fltVal val="0"/>
                                          </p:val>
                                        </p:tav>
                                        <p:tav tm="100000">
                                          <p:val>
                                            <p:strVal val="#ppt_w"/>
                                          </p:val>
                                        </p:tav>
                                      </p:tavLst>
                                    </p:anim>
                                    <p:anim calcmode="lin" valueType="num">
                                      <p:cBhvr>
                                        <p:cTn id="26" dur="500" fill="hold"/>
                                        <p:tgtEl>
                                          <p:spTgt spid="13"/>
                                        </p:tgtEl>
                                        <p:attrNameLst>
                                          <p:attrName>ppt_h</p:attrName>
                                        </p:attrNameLst>
                                      </p:cBhvr>
                                      <p:tavLst>
                                        <p:tav tm="0">
                                          <p:val>
                                            <p:fltVal val="0"/>
                                          </p:val>
                                        </p:tav>
                                        <p:tav tm="100000">
                                          <p:val>
                                            <p:strVal val="#ppt_h"/>
                                          </p:val>
                                        </p:tav>
                                      </p:tavLst>
                                    </p:anim>
                                    <p:animEffect transition="in" filter="fade">
                                      <p:cBhvr>
                                        <p:cTn id="27" dur="500"/>
                                        <p:tgtEl>
                                          <p:spTgt spid="13"/>
                                        </p:tgtEl>
                                      </p:cBhvr>
                                    </p:animEffect>
                                  </p:childTnLst>
                                </p:cTn>
                              </p:par>
                            </p:childTnLst>
                          </p:cTn>
                        </p:par>
                        <p:par>
                          <p:cTn id="28" fill="hold">
                            <p:stCondLst>
                              <p:cond delay="2000"/>
                            </p:stCondLst>
                            <p:childTnLst>
                              <p:par>
                                <p:cTn id="29" presetID="53" presetClass="entr" presetSubtype="16" fill="hold" nodeType="after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p:cTn id="31" dur="500" fill="hold"/>
                                        <p:tgtEl>
                                          <p:spTgt spid="14"/>
                                        </p:tgtEl>
                                        <p:attrNameLst>
                                          <p:attrName>ppt_w</p:attrName>
                                        </p:attrNameLst>
                                      </p:cBhvr>
                                      <p:tavLst>
                                        <p:tav tm="0">
                                          <p:val>
                                            <p:fltVal val="0"/>
                                          </p:val>
                                        </p:tav>
                                        <p:tav tm="100000">
                                          <p:val>
                                            <p:strVal val="#ppt_w"/>
                                          </p:val>
                                        </p:tav>
                                      </p:tavLst>
                                    </p:anim>
                                    <p:anim calcmode="lin" valueType="num">
                                      <p:cBhvr>
                                        <p:cTn id="32" dur="500" fill="hold"/>
                                        <p:tgtEl>
                                          <p:spTgt spid="14"/>
                                        </p:tgtEl>
                                        <p:attrNameLst>
                                          <p:attrName>ppt_h</p:attrName>
                                        </p:attrNameLst>
                                      </p:cBhvr>
                                      <p:tavLst>
                                        <p:tav tm="0">
                                          <p:val>
                                            <p:fltVal val="0"/>
                                          </p:val>
                                        </p:tav>
                                        <p:tav tm="100000">
                                          <p:val>
                                            <p:strVal val="#ppt_h"/>
                                          </p:val>
                                        </p:tav>
                                      </p:tavLst>
                                    </p:anim>
                                    <p:animEffect transition="in" filter="fade">
                                      <p:cBhvr>
                                        <p:cTn id="33" dur="500"/>
                                        <p:tgtEl>
                                          <p:spTgt spid="14"/>
                                        </p:tgtEl>
                                      </p:cBhvr>
                                    </p:animEffect>
                                  </p:childTnLst>
                                </p:cTn>
                              </p:par>
                            </p:childTnLst>
                          </p:cTn>
                        </p:par>
                        <p:par>
                          <p:cTn id="34" fill="hold">
                            <p:stCondLst>
                              <p:cond delay="2500"/>
                            </p:stCondLst>
                            <p:childTnLst>
                              <p:par>
                                <p:cTn id="35" presetID="53" presetClass="entr" presetSubtype="16" fill="hold" nodeType="afterEffect">
                                  <p:stCondLst>
                                    <p:cond delay="0"/>
                                  </p:stCondLst>
                                  <p:childTnLst>
                                    <p:set>
                                      <p:cBhvr>
                                        <p:cTn id="36" dur="1" fill="hold">
                                          <p:stCondLst>
                                            <p:cond delay="0"/>
                                          </p:stCondLst>
                                        </p:cTn>
                                        <p:tgtEl>
                                          <p:spTgt spid="15"/>
                                        </p:tgtEl>
                                        <p:attrNameLst>
                                          <p:attrName>style.visibility</p:attrName>
                                        </p:attrNameLst>
                                      </p:cBhvr>
                                      <p:to>
                                        <p:strVal val="visible"/>
                                      </p:to>
                                    </p:set>
                                    <p:anim calcmode="lin" valueType="num">
                                      <p:cBhvr>
                                        <p:cTn id="37" dur="500" fill="hold"/>
                                        <p:tgtEl>
                                          <p:spTgt spid="15"/>
                                        </p:tgtEl>
                                        <p:attrNameLst>
                                          <p:attrName>ppt_w</p:attrName>
                                        </p:attrNameLst>
                                      </p:cBhvr>
                                      <p:tavLst>
                                        <p:tav tm="0">
                                          <p:val>
                                            <p:fltVal val="0"/>
                                          </p:val>
                                        </p:tav>
                                        <p:tav tm="100000">
                                          <p:val>
                                            <p:strVal val="#ppt_w"/>
                                          </p:val>
                                        </p:tav>
                                      </p:tavLst>
                                    </p:anim>
                                    <p:anim calcmode="lin" valueType="num">
                                      <p:cBhvr>
                                        <p:cTn id="38" dur="500" fill="hold"/>
                                        <p:tgtEl>
                                          <p:spTgt spid="15"/>
                                        </p:tgtEl>
                                        <p:attrNameLst>
                                          <p:attrName>ppt_h</p:attrName>
                                        </p:attrNameLst>
                                      </p:cBhvr>
                                      <p:tavLst>
                                        <p:tav tm="0">
                                          <p:val>
                                            <p:fltVal val="0"/>
                                          </p:val>
                                        </p:tav>
                                        <p:tav tm="100000">
                                          <p:val>
                                            <p:strVal val="#ppt_h"/>
                                          </p:val>
                                        </p:tav>
                                      </p:tavLst>
                                    </p:anim>
                                    <p:animEffect transition="in" filter="fade">
                                      <p:cBhvr>
                                        <p:cTn id="39" dur="500"/>
                                        <p:tgtEl>
                                          <p:spTgt spid="15"/>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2"/>
                                        </p:tgtEl>
                                        <p:attrNameLst>
                                          <p:attrName>style.visibility</p:attrName>
                                        </p:attrNameLst>
                                      </p:cBhvr>
                                      <p:to>
                                        <p:strVal val="visible"/>
                                      </p:to>
                                    </p:set>
                                    <p:anim calcmode="lin" valueType="num">
                                      <p:cBhvr>
                                        <p:cTn id="44" dur="500" fill="hold"/>
                                        <p:tgtEl>
                                          <p:spTgt spid="2"/>
                                        </p:tgtEl>
                                        <p:attrNameLst>
                                          <p:attrName>ppt_w</p:attrName>
                                        </p:attrNameLst>
                                      </p:cBhvr>
                                      <p:tavLst>
                                        <p:tav tm="0">
                                          <p:val>
                                            <p:fltVal val="0"/>
                                          </p:val>
                                        </p:tav>
                                        <p:tav tm="100000">
                                          <p:val>
                                            <p:strVal val="#ppt_w"/>
                                          </p:val>
                                        </p:tav>
                                      </p:tavLst>
                                    </p:anim>
                                    <p:anim calcmode="lin" valueType="num">
                                      <p:cBhvr>
                                        <p:cTn id="45" dur="500" fill="hold"/>
                                        <p:tgtEl>
                                          <p:spTgt spid="2"/>
                                        </p:tgtEl>
                                        <p:attrNameLst>
                                          <p:attrName>ppt_h</p:attrName>
                                        </p:attrNameLst>
                                      </p:cBhvr>
                                      <p:tavLst>
                                        <p:tav tm="0">
                                          <p:val>
                                            <p:fltVal val="0"/>
                                          </p:val>
                                        </p:tav>
                                        <p:tav tm="100000">
                                          <p:val>
                                            <p:strVal val="#ppt_h"/>
                                          </p:val>
                                        </p:tav>
                                      </p:tavLst>
                                    </p:anim>
                                    <p:animEffect transition="in" filter="fade">
                                      <p:cBhvr>
                                        <p:cTn id="46" dur="500"/>
                                        <p:tgtEl>
                                          <p:spTgt spid="2"/>
                                        </p:tgtEl>
                                      </p:cBhvr>
                                    </p:animEffect>
                                  </p:childTnLst>
                                </p:cTn>
                              </p:par>
                              <p:par>
                                <p:cTn id="47" presetID="53" presetClass="entr" presetSubtype="16" fill="hold" grpId="0" nodeType="withEffect">
                                  <p:stCondLst>
                                    <p:cond delay="0"/>
                                  </p:stCondLst>
                                  <p:childTnLst>
                                    <p:set>
                                      <p:cBhvr>
                                        <p:cTn id="48" dur="1" fill="hold">
                                          <p:stCondLst>
                                            <p:cond delay="0"/>
                                          </p:stCondLst>
                                        </p:cTn>
                                        <p:tgtEl>
                                          <p:spTgt spid="5"/>
                                        </p:tgtEl>
                                        <p:attrNameLst>
                                          <p:attrName>style.visibility</p:attrName>
                                        </p:attrNameLst>
                                      </p:cBhvr>
                                      <p:to>
                                        <p:strVal val="visible"/>
                                      </p:to>
                                    </p:set>
                                    <p:anim calcmode="lin" valueType="num">
                                      <p:cBhvr>
                                        <p:cTn id="49" dur="500" fill="hold"/>
                                        <p:tgtEl>
                                          <p:spTgt spid="5"/>
                                        </p:tgtEl>
                                        <p:attrNameLst>
                                          <p:attrName>ppt_w</p:attrName>
                                        </p:attrNameLst>
                                      </p:cBhvr>
                                      <p:tavLst>
                                        <p:tav tm="0">
                                          <p:val>
                                            <p:fltVal val="0"/>
                                          </p:val>
                                        </p:tav>
                                        <p:tav tm="100000">
                                          <p:val>
                                            <p:strVal val="#ppt_w"/>
                                          </p:val>
                                        </p:tav>
                                      </p:tavLst>
                                    </p:anim>
                                    <p:anim calcmode="lin" valueType="num">
                                      <p:cBhvr>
                                        <p:cTn id="50" dur="500" fill="hold"/>
                                        <p:tgtEl>
                                          <p:spTgt spid="5"/>
                                        </p:tgtEl>
                                        <p:attrNameLst>
                                          <p:attrName>ppt_h</p:attrName>
                                        </p:attrNameLst>
                                      </p:cBhvr>
                                      <p:tavLst>
                                        <p:tav tm="0">
                                          <p:val>
                                            <p:fltVal val="0"/>
                                          </p:val>
                                        </p:tav>
                                        <p:tav tm="100000">
                                          <p:val>
                                            <p:strVal val="#ppt_h"/>
                                          </p:val>
                                        </p:tav>
                                      </p:tavLst>
                                    </p:anim>
                                    <p:animEffect transition="in" filter="fade">
                                      <p:cBhvr>
                                        <p:cTn id="51" dur="500"/>
                                        <p:tgtEl>
                                          <p:spTgt spid="5"/>
                                        </p:tgtEl>
                                      </p:cBhvr>
                                    </p:animEffect>
                                  </p:childTnLst>
                                </p:cTn>
                              </p:par>
                              <p:par>
                                <p:cTn id="52" presetID="53" presetClass="entr" presetSubtype="16" fill="hold" grpId="0" nodeType="withEffect">
                                  <p:stCondLst>
                                    <p:cond delay="0"/>
                                  </p:stCondLst>
                                  <p:childTnLst>
                                    <p:set>
                                      <p:cBhvr>
                                        <p:cTn id="53" dur="1" fill="hold">
                                          <p:stCondLst>
                                            <p:cond delay="0"/>
                                          </p:stCondLst>
                                        </p:cTn>
                                        <p:tgtEl>
                                          <p:spTgt spid="4"/>
                                        </p:tgtEl>
                                        <p:attrNameLst>
                                          <p:attrName>style.visibility</p:attrName>
                                        </p:attrNameLst>
                                      </p:cBhvr>
                                      <p:to>
                                        <p:strVal val="visible"/>
                                      </p:to>
                                    </p:set>
                                    <p:anim calcmode="lin" valueType="num">
                                      <p:cBhvr>
                                        <p:cTn id="54" dur="500" fill="hold"/>
                                        <p:tgtEl>
                                          <p:spTgt spid="4"/>
                                        </p:tgtEl>
                                        <p:attrNameLst>
                                          <p:attrName>ppt_w</p:attrName>
                                        </p:attrNameLst>
                                      </p:cBhvr>
                                      <p:tavLst>
                                        <p:tav tm="0">
                                          <p:val>
                                            <p:fltVal val="0"/>
                                          </p:val>
                                        </p:tav>
                                        <p:tav tm="100000">
                                          <p:val>
                                            <p:strVal val="#ppt_w"/>
                                          </p:val>
                                        </p:tav>
                                      </p:tavLst>
                                    </p:anim>
                                    <p:anim calcmode="lin" valueType="num">
                                      <p:cBhvr>
                                        <p:cTn id="55" dur="500" fill="hold"/>
                                        <p:tgtEl>
                                          <p:spTgt spid="4"/>
                                        </p:tgtEl>
                                        <p:attrNameLst>
                                          <p:attrName>ppt_h</p:attrName>
                                        </p:attrNameLst>
                                      </p:cBhvr>
                                      <p:tavLst>
                                        <p:tav tm="0">
                                          <p:val>
                                            <p:fltVal val="0"/>
                                          </p:val>
                                        </p:tav>
                                        <p:tav tm="100000">
                                          <p:val>
                                            <p:strVal val="#ppt_h"/>
                                          </p:val>
                                        </p:tav>
                                      </p:tavLst>
                                    </p:anim>
                                    <p:animEffect transition="in" filter="fade">
                                      <p:cBhvr>
                                        <p:cTn id="56" dur="500"/>
                                        <p:tgtEl>
                                          <p:spTgt spid="4"/>
                                        </p:tgtEl>
                                      </p:cBhvr>
                                    </p:animEffect>
                                  </p:childTnLst>
                                </p:cTn>
                              </p:par>
                              <p:par>
                                <p:cTn id="57" presetID="53" presetClass="entr" presetSubtype="16" fill="hold" grpId="0" nodeType="withEffect">
                                  <p:stCondLst>
                                    <p:cond delay="0"/>
                                  </p:stCondLst>
                                  <p:childTnLst>
                                    <p:set>
                                      <p:cBhvr>
                                        <p:cTn id="58" dur="1" fill="hold">
                                          <p:stCondLst>
                                            <p:cond delay="0"/>
                                          </p:stCondLst>
                                        </p:cTn>
                                        <p:tgtEl>
                                          <p:spTgt spid="6"/>
                                        </p:tgtEl>
                                        <p:attrNameLst>
                                          <p:attrName>style.visibility</p:attrName>
                                        </p:attrNameLst>
                                      </p:cBhvr>
                                      <p:to>
                                        <p:strVal val="visible"/>
                                      </p:to>
                                    </p:set>
                                    <p:anim calcmode="lin" valueType="num">
                                      <p:cBhvr>
                                        <p:cTn id="59" dur="500" fill="hold"/>
                                        <p:tgtEl>
                                          <p:spTgt spid="6"/>
                                        </p:tgtEl>
                                        <p:attrNameLst>
                                          <p:attrName>ppt_w</p:attrName>
                                        </p:attrNameLst>
                                      </p:cBhvr>
                                      <p:tavLst>
                                        <p:tav tm="0">
                                          <p:val>
                                            <p:fltVal val="0"/>
                                          </p:val>
                                        </p:tav>
                                        <p:tav tm="100000">
                                          <p:val>
                                            <p:strVal val="#ppt_w"/>
                                          </p:val>
                                        </p:tav>
                                      </p:tavLst>
                                    </p:anim>
                                    <p:anim calcmode="lin" valueType="num">
                                      <p:cBhvr>
                                        <p:cTn id="60" dur="500" fill="hold"/>
                                        <p:tgtEl>
                                          <p:spTgt spid="6"/>
                                        </p:tgtEl>
                                        <p:attrNameLst>
                                          <p:attrName>ppt_h</p:attrName>
                                        </p:attrNameLst>
                                      </p:cBhvr>
                                      <p:tavLst>
                                        <p:tav tm="0">
                                          <p:val>
                                            <p:fltVal val="0"/>
                                          </p:val>
                                        </p:tav>
                                        <p:tav tm="100000">
                                          <p:val>
                                            <p:strVal val="#ppt_h"/>
                                          </p:val>
                                        </p:tav>
                                      </p:tavLst>
                                    </p:anim>
                                    <p:animEffect transition="in" filter="fade">
                                      <p:cBhvr>
                                        <p:cTn id="61" dur="500"/>
                                        <p:tgtEl>
                                          <p:spTgt spid="6"/>
                                        </p:tgtEl>
                                      </p:cBhvr>
                                    </p:animEffect>
                                  </p:childTnLst>
                                </p:cTn>
                              </p:par>
                              <p:par>
                                <p:cTn id="62" presetID="53" presetClass="entr" presetSubtype="16" fill="hold" grpId="0" nodeType="withEffect">
                                  <p:stCondLst>
                                    <p:cond delay="0"/>
                                  </p:stCondLst>
                                  <p:childTnLst>
                                    <p:set>
                                      <p:cBhvr>
                                        <p:cTn id="63" dur="1" fill="hold">
                                          <p:stCondLst>
                                            <p:cond delay="0"/>
                                          </p:stCondLst>
                                        </p:cTn>
                                        <p:tgtEl>
                                          <p:spTgt spid="7"/>
                                        </p:tgtEl>
                                        <p:attrNameLst>
                                          <p:attrName>style.visibility</p:attrName>
                                        </p:attrNameLst>
                                      </p:cBhvr>
                                      <p:to>
                                        <p:strVal val="visible"/>
                                      </p:to>
                                    </p:set>
                                    <p:anim calcmode="lin" valueType="num">
                                      <p:cBhvr>
                                        <p:cTn id="64" dur="500" fill="hold"/>
                                        <p:tgtEl>
                                          <p:spTgt spid="7"/>
                                        </p:tgtEl>
                                        <p:attrNameLst>
                                          <p:attrName>ppt_w</p:attrName>
                                        </p:attrNameLst>
                                      </p:cBhvr>
                                      <p:tavLst>
                                        <p:tav tm="0">
                                          <p:val>
                                            <p:fltVal val="0"/>
                                          </p:val>
                                        </p:tav>
                                        <p:tav tm="100000">
                                          <p:val>
                                            <p:strVal val="#ppt_w"/>
                                          </p:val>
                                        </p:tav>
                                      </p:tavLst>
                                    </p:anim>
                                    <p:anim calcmode="lin" valueType="num">
                                      <p:cBhvr>
                                        <p:cTn id="65" dur="500" fill="hold"/>
                                        <p:tgtEl>
                                          <p:spTgt spid="7"/>
                                        </p:tgtEl>
                                        <p:attrNameLst>
                                          <p:attrName>ppt_h</p:attrName>
                                        </p:attrNameLst>
                                      </p:cBhvr>
                                      <p:tavLst>
                                        <p:tav tm="0">
                                          <p:val>
                                            <p:fltVal val="0"/>
                                          </p:val>
                                        </p:tav>
                                        <p:tav tm="100000">
                                          <p:val>
                                            <p:strVal val="#ppt_h"/>
                                          </p:val>
                                        </p:tav>
                                      </p:tavLst>
                                    </p:anim>
                                    <p:animEffect transition="in" filter="fade">
                                      <p:cBhvr>
                                        <p:cTn id="66" dur="500"/>
                                        <p:tgtEl>
                                          <p:spTgt spid="7"/>
                                        </p:tgtEl>
                                      </p:cBhvr>
                                    </p:animEffect>
                                  </p:childTnLst>
                                </p:cTn>
                              </p:par>
                              <p:par>
                                <p:cTn id="67" presetID="53" presetClass="entr" presetSubtype="16" fill="hold" grpId="0" nodeType="withEffect">
                                  <p:stCondLst>
                                    <p:cond delay="0"/>
                                  </p:stCondLst>
                                  <p:childTnLst>
                                    <p:set>
                                      <p:cBhvr>
                                        <p:cTn id="68" dur="1" fill="hold">
                                          <p:stCondLst>
                                            <p:cond delay="0"/>
                                          </p:stCondLst>
                                        </p:cTn>
                                        <p:tgtEl>
                                          <p:spTgt spid="8"/>
                                        </p:tgtEl>
                                        <p:attrNameLst>
                                          <p:attrName>style.visibility</p:attrName>
                                        </p:attrNameLst>
                                      </p:cBhvr>
                                      <p:to>
                                        <p:strVal val="visible"/>
                                      </p:to>
                                    </p:set>
                                    <p:anim calcmode="lin" valueType="num">
                                      <p:cBhvr>
                                        <p:cTn id="69" dur="500" fill="hold"/>
                                        <p:tgtEl>
                                          <p:spTgt spid="8"/>
                                        </p:tgtEl>
                                        <p:attrNameLst>
                                          <p:attrName>ppt_w</p:attrName>
                                        </p:attrNameLst>
                                      </p:cBhvr>
                                      <p:tavLst>
                                        <p:tav tm="0">
                                          <p:val>
                                            <p:fltVal val="0"/>
                                          </p:val>
                                        </p:tav>
                                        <p:tav tm="100000">
                                          <p:val>
                                            <p:strVal val="#ppt_w"/>
                                          </p:val>
                                        </p:tav>
                                      </p:tavLst>
                                    </p:anim>
                                    <p:anim calcmode="lin" valueType="num">
                                      <p:cBhvr>
                                        <p:cTn id="70" dur="500" fill="hold"/>
                                        <p:tgtEl>
                                          <p:spTgt spid="8"/>
                                        </p:tgtEl>
                                        <p:attrNameLst>
                                          <p:attrName>ppt_h</p:attrName>
                                        </p:attrNameLst>
                                      </p:cBhvr>
                                      <p:tavLst>
                                        <p:tav tm="0">
                                          <p:val>
                                            <p:fltVal val="0"/>
                                          </p:val>
                                        </p:tav>
                                        <p:tav tm="100000">
                                          <p:val>
                                            <p:strVal val="#ppt_h"/>
                                          </p:val>
                                        </p:tav>
                                      </p:tavLst>
                                    </p:anim>
                                    <p:animEffect transition="in" filter="fade">
                                      <p:cBhvr>
                                        <p:cTn id="7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P spid="6" grpId="0" animBg="1"/>
      <p:bldP spid="7" grpId="0" animBg="1"/>
      <p:bldP spid="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308AFEC-45B3-937D-9DF5-A17808219F29}"/>
              </a:ext>
            </a:extLst>
          </p:cNvPr>
          <p:cNvSpPr txBox="1"/>
          <p:nvPr/>
        </p:nvSpPr>
        <p:spPr>
          <a:xfrm>
            <a:off x="1023148" y="173953"/>
            <a:ext cx="10767691" cy="461665"/>
          </a:xfrm>
          <a:prstGeom prst="rect">
            <a:avLst/>
          </a:prstGeom>
          <a:solidFill>
            <a:srgbClr val="FEEC82">
              <a:alpha val="50000"/>
            </a:srgbClr>
          </a:solidFill>
          <a:ln>
            <a:noFill/>
          </a:ln>
        </p:spPr>
        <p:style>
          <a:lnRef idx="0">
            <a:scrgbClr r="0" g="0" b="0"/>
          </a:lnRef>
          <a:fillRef idx="0">
            <a:scrgbClr r="0" g="0" b="0"/>
          </a:fillRef>
          <a:effectRef idx="0">
            <a:scrgbClr r="0" g="0" b="0"/>
          </a:effectRef>
          <a:fontRef idx="minor">
            <a:schemeClr val="lt1"/>
          </a:fontRef>
        </p:style>
        <p:txBody>
          <a:bodyPr wrap="none" rtlCol="0">
            <a:spAutoFit/>
          </a:bodyPr>
          <a:lstStyle/>
          <a:p>
            <a:r>
              <a:rPr lang="en-US" sz="2400">
                <a:solidFill>
                  <a:schemeClr val="tx1"/>
                </a:solidFill>
                <a:latin typeface="AvantGarde" panose="00000400000000000000" pitchFamily="2" charset="0"/>
                <a:ea typeface="AvantGarde" panose="00000400000000000000" pitchFamily="2" charset="0"/>
                <a:cs typeface="AvantGarde" panose="00000400000000000000" pitchFamily="2" charset="0"/>
              </a:rPr>
              <a:t>Hoạt động 1: Xác định hành động an toàn, không an toàn khi vui chơi.</a:t>
            </a:r>
          </a:p>
        </p:txBody>
      </p:sp>
      <p:pic>
        <p:nvPicPr>
          <p:cNvPr id="10" name="Picture 9" descr="A cartoon of boys playing football&#10;&#10;Description automatically generated">
            <a:extLst>
              <a:ext uri="{FF2B5EF4-FFF2-40B4-BE49-F238E27FC236}">
                <a16:creationId xmlns:a16="http://schemas.microsoft.com/office/drawing/2014/main" id="{7FAD0E7F-9C68-41D2-E4B7-111DF0E60EE1}"/>
              </a:ext>
            </a:extLst>
          </p:cNvPr>
          <p:cNvPicPr>
            <a:picLocks noChangeAspect="1"/>
          </p:cNvPicPr>
          <p:nvPr/>
        </p:nvPicPr>
        <p:blipFill>
          <a:blip r:embed="rId3"/>
          <a:stretch>
            <a:fillRect/>
          </a:stretch>
        </p:blipFill>
        <p:spPr>
          <a:xfrm>
            <a:off x="580352" y="845516"/>
            <a:ext cx="4373613" cy="3088873"/>
          </a:xfrm>
          <a:prstGeom prst="ellipse">
            <a:avLst/>
          </a:prstGeom>
          <a:ln>
            <a:noFill/>
          </a:ln>
          <a:effectLst>
            <a:softEdge rad="112500"/>
          </a:effectLst>
        </p:spPr>
      </p:pic>
      <p:pic>
        <p:nvPicPr>
          <p:cNvPr id="12" name="Picture 11" descr="Cartoon of a child and child jumping rope&#10;&#10;Description automatically generated">
            <a:extLst>
              <a:ext uri="{FF2B5EF4-FFF2-40B4-BE49-F238E27FC236}">
                <a16:creationId xmlns:a16="http://schemas.microsoft.com/office/drawing/2014/main" id="{8E9093CA-CB5A-0CA9-4341-D7C1CF88096B}"/>
              </a:ext>
            </a:extLst>
          </p:cNvPr>
          <p:cNvPicPr>
            <a:picLocks noChangeAspect="1"/>
          </p:cNvPicPr>
          <p:nvPr/>
        </p:nvPicPr>
        <p:blipFill>
          <a:blip r:embed="rId4"/>
          <a:stretch>
            <a:fillRect/>
          </a:stretch>
        </p:blipFill>
        <p:spPr>
          <a:xfrm>
            <a:off x="6881483" y="845516"/>
            <a:ext cx="4055112" cy="2992256"/>
          </a:xfrm>
          <a:prstGeom prst="ellipse">
            <a:avLst/>
          </a:prstGeom>
          <a:ln>
            <a:noFill/>
          </a:ln>
          <a:effectLst>
            <a:softEdge rad="112500"/>
          </a:effectLst>
        </p:spPr>
      </p:pic>
      <p:pic>
        <p:nvPicPr>
          <p:cNvPr id="14" name="Picture 13" descr="A group of boys playing tug of war&#10;&#10;Description automatically generated">
            <a:extLst>
              <a:ext uri="{FF2B5EF4-FFF2-40B4-BE49-F238E27FC236}">
                <a16:creationId xmlns:a16="http://schemas.microsoft.com/office/drawing/2014/main" id="{CAF1FBA9-41D0-B1AA-C8BC-4998D9F6A7E4}"/>
              </a:ext>
            </a:extLst>
          </p:cNvPr>
          <p:cNvPicPr>
            <a:picLocks noChangeAspect="1"/>
          </p:cNvPicPr>
          <p:nvPr/>
        </p:nvPicPr>
        <p:blipFill>
          <a:blip r:embed="rId5"/>
          <a:stretch>
            <a:fillRect/>
          </a:stretch>
        </p:blipFill>
        <p:spPr>
          <a:xfrm>
            <a:off x="3767270" y="3086758"/>
            <a:ext cx="4394248" cy="3088873"/>
          </a:xfrm>
          <a:prstGeom prst="ellipse">
            <a:avLst/>
          </a:prstGeom>
          <a:ln>
            <a:noFill/>
          </a:ln>
          <a:effectLst>
            <a:softEdge rad="112500"/>
          </a:effectLst>
        </p:spPr>
      </p:pic>
      <p:sp>
        <p:nvSpPr>
          <p:cNvPr id="2" name="Oval 1">
            <a:extLst>
              <a:ext uri="{FF2B5EF4-FFF2-40B4-BE49-F238E27FC236}">
                <a16:creationId xmlns:a16="http://schemas.microsoft.com/office/drawing/2014/main" id="{77DBCCC5-5F70-2C72-229D-70FA7A4D5C3F}"/>
              </a:ext>
            </a:extLst>
          </p:cNvPr>
          <p:cNvSpPr/>
          <p:nvPr/>
        </p:nvSpPr>
        <p:spPr>
          <a:xfrm>
            <a:off x="2558748" y="3928669"/>
            <a:ext cx="416820" cy="391185"/>
          </a:xfrm>
          <a:prstGeom prst="ellipse">
            <a:avLst/>
          </a:prstGeom>
          <a:solidFill>
            <a:srgbClr val="F2A926"/>
          </a:solidFill>
          <a:ln>
            <a:solidFill>
              <a:srgbClr val="F2A92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latin typeface="AvantGarde" panose="00000400000000000000" pitchFamily="2" charset="0"/>
                <a:ea typeface="AvantGarde" panose="00000400000000000000" pitchFamily="2" charset="0"/>
                <a:cs typeface="AvantGarde" panose="00000400000000000000" pitchFamily="2" charset="0"/>
              </a:rPr>
              <a:t>1</a:t>
            </a:r>
          </a:p>
        </p:txBody>
      </p:sp>
      <p:sp>
        <p:nvSpPr>
          <p:cNvPr id="4" name="Oval 3">
            <a:extLst>
              <a:ext uri="{FF2B5EF4-FFF2-40B4-BE49-F238E27FC236}">
                <a16:creationId xmlns:a16="http://schemas.microsoft.com/office/drawing/2014/main" id="{1CFFABF8-0B7D-7B04-3FC2-3BA45F0F129F}"/>
              </a:ext>
            </a:extLst>
          </p:cNvPr>
          <p:cNvSpPr/>
          <p:nvPr/>
        </p:nvSpPr>
        <p:spPr>
          <a:xfrm>
            <a:off x="5872509" y="6192660"/>
            <a:ext cx="416820" cy="391185"/>
          </a:xfrm>
          <a:prstGeom prst="ellipse">
            <a:avLst/>
          </a:prstGeom>
          <a:solidFill>
            <a:srgbClr val="F2A926"/>
          </a:solidFill>
          <a:ln>
            <a:solidFill>
              <a:srgbClr val="F2A92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latin typeface="AvantGarde" panose="00000400000000000000" pitchFamily="2" charset="0"/>
                <a:ea typeface="AvantGarde" panose="00000400000000000000" pitchFamily="2" charset="0"/>
                <a:cs typeface="AvantGarde" panose="00000400000000000000" pitchFamily="2" charset="0"/>
              </a:rPr>
              <a:t>5</a:t>
            </a:r>
          </a:p>
        </p:txBody>
      </p:sp>
      <p:sp>
        <p:nvSpPr>
          <p:cNvPr id="5" name="Oval 4">
            <a:extLst>
              <a:ext uri="{FF2B5EF4-FFF2-40B4-BE49-F238E27FC236}">
                <a16:creationId xmlns:a16="http://schemas.microsoft.com/office/drawing/2014/main" id="{CF28A38F-BCF5-426D-1E96-4841D21549EA}"/>
              </a:ext>
            </a:extLst>
          </p:cNvPr>
          <p:cNvSpPr/>
          <p:nvPr/>
        </p:nvSpPr>
        <p:spPr>
          <a:xfrm>
            <a:off x="8700629" y="3847645"/>
            <a:ext cx="416820" cy="391185"/>
          </a:xfrm>
          <a:prstGeom prst="ellipse">
            <a:avLst/>
          </a:prstGeom>
          <a:solidFill>
            <a:srgbClr val="F2A926"/>
          </a:solidFill>
          <a:ln>
            <a:solidFill>
              <a:srgbClr val="F2A92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latin typeface="AvantGarde" panose="00000400000000000000" pitchFamily="2" charset="0"/>
                <a:ea typeface="AvantGarde" panose="00000400000000000000" pitchFamily="2" charset="0"/>
                <a:cs typeface="AvantGarde" panose="00000400000000000000" pitchFamily="2" charset="0"/>
              </a:rPr>
              <a:t>3</a:t>
            </a:r>
          </a:p>
        </p:txBody>
      </p:sp>
      <p:pic>
        <p:nvPicPr>
          <p:cNvPr id="6" name="Picture 8" descr="Những hình ảnh vỗ tay đẹp cho Powerpoint">
            <a:extLst>
              <a:ext uri="{FF2B5EF4-FFF2-40B4-BE49-F238E27FC236}">
                <a16:creationId xmlns:a16="http://schemas.microsoft.com/office/drawing/2014/main" id="{CC89FFC7-52D4-26E7-DED5-938A3288FD4D}"/>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9117449" y="4477142"/>
            <a:ext cx="1715518" cy="1715518"/>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6696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53" presetClass="entr" presetSubtype="16"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500" fill="hold"/>
                                        <p:tgtEl>
                                          <p:spTgt spid="10"/>
                                        </p:tgtEl>
                                        <p:attrNameLst>
                                          <p:attrName>ppt_w</p:attrName>
                                        </p:attrNameLst>
                                      </p:cBhvr>
                                      <p:tavLst>
                                        <p:tav tm="0">
                                          <p:val>
                                            <p:fltVal val="0"/>
                                          </p:val>
                                        </p:tav>
                                        <p:tav tm="100000">
                                          <p:val>
                                            <p:strVal val="#ppt_w"/>
                                          </p:val>
                                        </p:tav>
                                      </p:tavLst>
                                    </p:anim>
                                    <p:anim calcmode="lin" valueType="num">
                                      <p:cBhvr>
                                        <p:cTn id="13" dur="500" fill="hold"/>
                                        <p:tgtEl>
                                          <p:spTgt spid="10"/>
                                        </p:tgtEl>
                                        <p:attrNameLst>
                                          <p:attrName>ppt_h</p:attrName>
                                        </p:attrNameLst>
                                      </p:cBhvr>
                                      <p:tavLst>
                                        <p:tav tm="0">
                                          <p:val>
                                            <p:fltVal val="0"/>
                                          </p:val>
                                        </p:tav>
                                        <p:tav tm="100000">
                                          <p:val>
                                            <p:strVal val="#ppt_h"/>
                                          </p:val>
                                        </p:tav>
                                      </p:tavLst>
                                    </p:anim>
                                    <p:animEffect transition="in" filter="fade">
                                      <p:cBhvr>
                                        <p:cTn id="14" dur="500"/>
                                        <p:tgtEl>
                                          <p:spTgt spid="10"/>
                                        </p:tgtEl>
                                      </p:cBhvr>
                                    </p:animEffect>
                                  </p:childTnLst>
                                </p:cTn>
                              </p:par>
                            </p:childTnLst>
                          </p:cTn>
                        </p:par>
                        <p:par>
                          <p:cTn id="15" fill="hold">
                            <p:stCondLst>
                              <p:cond delay="500"/>
                            </p:stCondLst>
                            <p:childTnLst>
                              <p:par>
                                <p:cTn id="16" presetID="53" presetClass="entr" presetSubtype="16" fill="hold" nodeType="afterEffect">
                                  <p:stCondLst>
                                    <p:cond delay="0"/>
                                  </p:stCondLst>
                                  <p:childTnLst>
                                    <p:set>
                                      <p:cBhvr>
                                        <p:cTn id="17" dur="1" fill="hold">
                                          <p:stCondLst>
                                            <p:cond delay="0"/>
                                          </p:stCondLst>
                                        </p:cTn>
                                        <p:tgtEl>
                                          <p:spTgt spid="12"/>
                                        </p:tgtEl>
                                        <p:attrNameLst>
                                          <p:attrName>style.visibility</p:attrName>
                                        </p:attrNameLst>
                                      </p:cBhvr>
                                      <p:to>
                                        <p:strVal val="visible"/>
                                      </p:to>
                                    </p:set>
                                    <p:anim calcmode="lin" valueType="num">
                                      <p:cBhvr>
                                        <p:cTn id="18" dur="500" fill="hold"/>
                                        <p:tgtEl>
                                          <p:spTgt spid="12"/>
                                        </p:tgtEl>
                                        <p:attrNameLst>
                                          <p:attrName>ppt_w</p:attrName>
                                        </p:attrNameLst>
                                      </p:cBhvr>
                                      <p:tavLst>
                                        <p:tav tm="0">
                                          <p:val>
                                            <p:fltVal val="0"/>
                                          </p:val>
                                        </p:tav>
                                        <p:tav tm="100000">
                                          <p:val>
                                            <p:strVal val="#ppt_w"/>
                                          </p:val>
                                        </p:tav>
                                      </p:tavLst>
                                    </p:anim>
                                    <p:anim calcmode="lin" valueType="num">
                                      <p:cBhvr>
                                        <p:cTn id="19" dur="500" fill="hold"/>
                                        <p:tgtEl>
                                          <p:spTgt spid="12"/>
                                        </p:tgtEl>
                                        <p:attrNameLst>
                                          <p:attrName>ppt_h</p:attrName>
                                        </p:attrNameLst>
                                      </p:cBhvr>
                                      <p:tavLst>
                                        <p:tav tm="0">
                                          <p:val>
                                            <p:fltVal val="0"/>
                                          </p:val>
                                        </p:tav>
                                        <p:tav tm="100000">
                                          <p:val>
                                            <p:strVal val="#ppt_h"/>
                                          </p:val>
                                        </p:tav>
                                      </p:tavLst>
                                    </p:anim>
                                    <p:animEffect transition="in" filter="fade">
                                      <p:cBhvr>
                                        <p:cTn id="20" dur="500"/>
                                        <p:tgtEl>
                                          <p:spTgt spid="12"/>
                                        </p:tgtEl>
                                      </p:cBhvr>
                                    </p:animEffect>
                                  </p:childTnLst>
                                </p:cTn>
                              </p:par>
                              <p:par>
                                <p:cTn id="21" presetID="53" presetClass="entr" presetSubtype="16"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p:cTn id="23" dur="500" fill="hold"/>
                                        <p:tgtEl>
                                          <p:spTgt spid="5"/>
                                        </p:tgtEl>
                                        <p:attrNameLst>
                                          <p:attrName>ppt_w</p:attrName>
                                        </p:attrNameLst>
                                      </p:cBhvr>
                                      <p:tavLst>
                                        <p:tav tm="0">
                                          <p:val>
                                            <p:fltVal val="0"/>
                                          </p:val>
                                        </p:tav>
                                        <p:tav tm="100000">
                                          <p:val>
                                            <p:strVal val="#ppt_w"/>
                                          </p:val>
                                        </p:tav>
                                      </p:tavLst>
                                    </p:anim>
                                    <p:anim calcmode="lin" valueType="num">
                                      <p:cBhvr>
                                        <p:cTn id="24" dur="500" fill="hold"/>
                                        <p:tgtEl>
                                          <p:spTgt spid="5"/>
                                        </p:tgtEl>
                                        <p:attrNameLst>
                                          <p:attrName>ppt_h</p:attrName>
                                        </p:attrNameLst>
                                      </p:cBhvr>
                                      <p:tavLst>
                                        <p:tav tm="0">
                                          <p:val>
                                            <p:fltVal val="0"/>
                                          </p:val>
                                        </p:tav>
                                        <p:tav tm="100000">
                                          <p:val>
                                            <p:strVal val="#ppt_h"/>
                                          </p:val>
                                        </p:tav>
                                      </p:tavLst>
                                    </p:anim>
                                    <p:animEffect transition="in" filter="fade">
                                      <p:cBhvr>
                                        <p:cTn id="25" dur="500"/>
                                        <p:tgtEl>
                                          <p:spTgt spid="5"/>
                                        </p:tgtEl>
                                      </p:cBhvr>
                                    </p:animEffect>
                                  </p:childTnLst>
                                </p:cTn>
                              </p:par>
                            </p:childTnLst>
                          </p:cTn>
                        </p:par>
                        <p:par>
                          <p:cTn id="26" fill="hold">
                            <p:stCondLst>
                              <p:cond delay="1000"/>
                            </p:stCondLst>
                            <p:childTnLst>
                              <p:par>
                                <p:cTn id="27" presetID="53" presetClass="entr" presetSubtype="16" fill="hold" nodeType="afterEffect">
                                  <p:stCondLst>
                                    <p:cond delay="0"/>
                                  </p:stCondLst>
                                  <p:childTnLst>
                                    <p:set>
                                      <p:cBhvr>
                                        <p:cTn id="28" dur="1" fill="hold">
                                          <p:stCondLst>
                                            <p:cond delay="0"/>
                                          </p:stCondLst>
                                        </p:cTn>
                                        <p:tgtEl>
                                          <p:spTgt spid="14"/>
                                        </p:tgtEl>
                                        <p:attrNameLst>
                                          <p:attrName>style.visibility</p:attrName>
                                        </p:attrNameLst>
                                      </p:cBhvr>
                                      <p:to>
                                        <p:strVal val="visible"/>
                                      </p:to>
                                    </p:set>
                                    <p:anim calcmode="lin" valueType="num">
                                      <p:cBhvr>
                                        <p:cTn id="29" dur="500" fill="hold"/>
                                        <p:tgtEl>
                                          <p:spTgt spid="14"/>
                                        </p:tgtEl>
                                        <p:attrNameLst>
                                          <p:attrName>ppt_w</p:attrName>
                                        </p:attrNameLst>
                                      </p:cBhvr>
                                      <p:tavLst>
                                        <p:tav tm="0">
                                          <p:val>
                                            <p:fltVal val="0"/>
                                          </p:val>
                                        </p:tav>
                                        <p:tav tm="100000">
                                          <p:val>
                                            <p:strVal val="#ppt_w"/>
                                          </p:val>
                                        </p:tav>
                                      </p:tavLst>
                                    </p:anim>
                                    <p:anim calcmode="lin" valueType="num">
                                      <p:cBhvr>
                                        <p:cTn id="30" dur="500" fill="hold"/>
                                        <p:tgtEl>
                                          <p:spTgt spid="14"/>
                                        </p:tgtEl>
                                        <p:attrNameLst>
                                          <p:attrName>ppt_h</p:attrName>
                                        </p:attrNameLst>
                                      </p:cBhvr>
                                      <p:tavLst>
                                        <p:tav tm="0">
                                          <p:val>
                                            <p:fltVal val="0"/>
                                          </p:val>
                                        </p:tav>
                                        <p:tav tm="100000">
                                          <p:val>
                                            <p:strVal val="#ppt_h"/>
                                          </p:val>
                                        </p:tav>
                                      </p:tavLst>
                                    </p:anim>
                                    <p:animEffect transition="in" filter="fade">
                                      <p:cBhvr>
                                        <p:cTn id="31" dur="500"/>
                                        <p:tgtEl>
                                          <p:spTgt spid="14"/>
                                        </p:tgtEl>
                                      </p:cBhvr>
                                    </p:animEffect>
                                  </p:childTnLst>
                                </p:cTn>
                              </p:par>
                              <p:par>
                                <p:cTn id="32" presetID="53" presetClass="entr" presetSubtype="16" fill="hold" grpId="0" nodeType="withEffect">
                                  <p:stCondLst>
                                    <p:cond delay="0"/>
                                  </p:stCondLst>
                                  <p:childTnLst>
                                    <p:set>
                                      <p:cBhvr>
                                        <p:cTn id="33" dur="1" fill="hold">
                                          <p:stCondLst>
                                            <p:cond delay="0"/>
                                          </p:stCondLst>
                                        </p:cTn>
                                        <p:tgtEl>
                                          <p:spTgt spid="4"/>
                                        </p:tgtEl>
                                        <p:attrNameLst>
                                          <p:attrName>style.visibility</p:attrName>
                                        </p:attrNameLst>
                                      </p:cBhvr>
                                      <p:to>
                                        <p:strVal val="visible"/>
                                      </p:to>
                                    </p:set>
                                    <p:anim calcmode="lin" valueType="num">
                                      <p:cBhvr>
                                        <p:cTn id="34" dur="500" fill="hold"/>
                                        <p:tgtEl>
                                          <p:spTgt spid="4"/>
                                        </p:tgtEl>
                                        <p:attrNameLst>
                                          <p:attrName>ppt_w</p:attrName>
                                        </p:attrNameLst>
                                      </p:cBhvr>
                                      <p:tavLst>
                                        <p:tav tm="0">
                                          <p:val>
                                            <p:fltVal val="0"/>
                                          </p:val>
                                        </p:tav>
                                        <p:tav tm="100000">
                                          <p:val>
                                            <p:strVal val="#ppt_w"/>
                                          </p:val>
                                        </p:tav>
                                      </p:tavLst>
                                    </p:anim>
                                    <p:anim calcmode="lin" valueType="num">
                                      <p:cBhvr>
                                        <p:cTn id="35" dur="500" fill="hold"/>
                                        <p:tgtEl>
                                          <p:spTgt spid="4"/>
                                        </p:tgtEl>
                                        <p:attrNameLst>
                                          <p:attrName>ppt_h</p:attrName>
                                        </p:attrNameLst>
                                      </p:cBhvr>
                                      <p:tavLst>
                                        <p:tav tm="0">
                                          <p:val>
                                            <p:fltVal val="0"/>
                                          </p:val>
                                        </p:tav>
                                        <p:tav tm="100000">
                                          <p:val>
                                            <p:strVal val="#ppt_h"/>
                                          </p:val>
                                        </p:tav>
                                      </p:tavLst>
                                    </p:anim>
                                    <p:animEffect transition="in" filter="fade">
                                      <p:cBhvr>
                                        <p:cTn id="36" dur="500"/>
                                        <p:tgtEl>
                                          <p:spTgt spid="4"/>
                                        </p:tgtEl>
                                      </p:cBhvr>
                                    </p:animEffect>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6"/>
                                        </p:tgtEl>
                                        <p:attrNameLst>
                                          <p:attrName>style.visibility</p:attrName>
                                        </p:attrNameLst>
                                      </p:cBhvr>
                                      <p:to>
                                        <p:strVal val="visible"/>
                                      </p:to>
                                    </p:set>
                                    <p:animEffect transition="in" filter="fade">
                                      <p:cBhvr>
                                        <p:cTn id="41" dur="1000"/>
                                        <p:tgtEl>
                                          <p:spTgt spid="6"/>
                                        </p:tgtEl>
                                      </p:cBhvr>
                                    </p:animEffect>
                                    <p:anim calcmode="lin" valueType="num">
                                      <p:cBhvr>
                                        <p:cTn id="42" dur="1000" fill="hold"/>
                                        <p:tgtEl>
                                          <p:spTgt spid="6"/>
                                        </p:tgtEl>
                                        <p:attrNameLst>
                                          <p:attrName>ppt_x</p:attrName>
                                        </p:attrNameLst>
                                      </p:cBhvr>
                                      <p:tavLst>
                                        <p:tav tm="0">
                                          <p:val>
                                            <p:strVal val="#ppt_x"/>
                                          </p:val>
                                        </p:tav>
                                        <p:tav tm="100000">
                                          <p:val>
                                            <p:strVal val="#ppt_x"/>
                                          </p:val>
                                        </p:tav>
                                      </p:tavLst>
                                    </p:anim>
                                    <p:anim calcmode="lin" valueType="num">
                                      <p:cBhvr>
                                        <p:cTn id="43" dur="1000" fill="hold"/>
                                        <p:tgtEl>
                                          <p:spTgt spid="6"/>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39"/>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308AFEC-45B3-937D-9DF5-A17808219F29}"/>
              </a:ext>
            </a:extLst>
          </p:cNvPr>
          <p:cNvSpPr txBox="1"/>
          <p:nvPr/>
        </p:nvSpPr>
        <p:spPr>
          <a:xfrm>
            <a:off x="1023148" y="173953"/>
            <a:ext cx="10767691" cy="461665"/>
          </a:xfrm>
          <a:prstGeom prst="rect">
            <a:avLst/>
          </a:prstGeom>
          <a:solidFill>
            <a:srgbClr val="FEEC82">
              <a:alpha val="50000"/>
            </a:srgbClr>
          </a:solidFill>
          <a:ln>
            <a:noFill/>
          </a:ln>
        </p:spPr>
        <p:style>
          <a:lnRef idx="0">
            <a:scrgbClr r="0" g="0" b="0"/>
          </a:lnRef>
          <a:fillRef idx="0">
            <a:scrgbClr r="0" g="0" b="0"/>
          </a:fillRef>
          <a:effectRef idx="0">
            <a:scrgbClr r="0" g="0" b="0"/>
          </a:effectRef>
          <a:fontRef idx="minor">
            <a:schemeClr val="lt1"/>
          </a:fontRef>
        </p:style>
        <p:txBody>
          <a:bodyPr wrap="none" rtlCol="0">
            <a:spAutoFit/>
          </a:bodyPr>
          <a:lstStyle/>
          <a:p>
            <a:r>
              <a:rPr lang="en-US" sz="2400">
                <a:solidFill>
                  <a:schemeClr val="tx1"/>
                </a:solidFill>
                <a:latin typeface="AvantGarde" panose="00000400000000000000" pitchFamily="2" charset="0"/>
                <a:ea typeface="AvantGarde" panose="00000400000000000000" pitchFamily="2" charset="0"/>
                <a:cs typeface="AvantGarde" panose="00000400000000000000" pitchFamily="2" charset="0"/>
              </a:rPr>
              <a:t>Hoạt động 1: Xác định hành động an toàn, không an toàn khi vui chơi.</a:t>
            </a:r>
          </a:p>
        </p:txBody>
      </p:sp>
      <p:pic>
        <p:nvPicPr>
          <p:cNvPr id="11" name="Picture 10" descr="A cartoon of a child climbing a tree&#10;&#10;Description automatically generated">
            <a:extLst>
              <a:ext uri="{FF2B5EF4-FFF2-40B4-BE49-F238E27FC236}">
                <a16:creationId xmlns:a16="http://schemas.microsoft.com/office/drawing/2014/main" id="{75835349-62C0-FC2B-675D-351A76E5E413}"/>
              </a:ext>
            </a:extLst>
          </p:cNvPr>
          <p:cNvPicPr>
            <a:picLocks noChangeAspect="1"/>
          </p:cNvPicPr>
          <p:nvPr/>
        </p:nvPicPr>
        <p:blipFill>
          <a:blip r:embed="rId2"/>
          <a:stretch>
            <a:fillRect/>
          </a:stretch>
        </p:blipFill>
        <p:spPr>
          <a:xfrm>
            <a:off x="4028208" y="657574"/>
            <a:ext cx="4757567" cy="3344263"/>
          </a:xfrm>
          <a:prstGeom prst="ellipse">
            <a:avLst/>
          </a:prstGeom>
          <a:ln>
            <a:noFill/>
          </a:ln>
          <a:effectLst>
            <a:softEdge rad="112500"/>
          </a:effectLst>
        </p:spPr>
      </p:pic>
      <p:pic>
        <p:nvPicPr>
          <p:cNvPr id="13" name="Picture 12" descr="Cartoon of a child and child standing on a tile floor&#10;&#10;Description automatically generated">
            <a:extLst>
              <a:ext uri="{FF2B5EF4-FFF2-40B4-BE49-F238E27FC236}">
                <a16:creationId xmlns:a16="http://schemas.microsoft.com/office/drawing/2014/main" id="{C3AE4DED-D7EB-D217-A8D3-E307CBCC531B}"/>
              </a:ext>
            </a:extLst>
          </p:cNvPr>
          <p:cNvPicPr>
            <a:picLocks noChangeAspect="1"/>
          </p:cNvPicPr>
          <p:nvPr/>
        </p:nvPicPr>
        <p:blipFill>
          <a:blip r:embed="rId3"/>
          <a:stretch>
            <a:fillRect/>
          </a:stretch>
        </p:blipFill>
        <p:spPr>
          <a:xfrm>
            <a:off x="157353" y="2778035"/>
            <a:ext cx="4735224" cy="3344262"/>
          </a:xfrm>
          <a:prstGeom prst="ellipse">
            <a:avLst/>
          </a:prstGeom>
          <a:ln>
            <a:noFill/>
          </a:ln>
          <a:effectLst>
            <a:softEdge rad="112500"/>
          </a:effectLst>
        </p:spPr>
      </p:pic>
      <p:pic>
        <p:nvPicPr>
          <p:cNvPr id="15" name="Picture 14" descr="A cartoon of a child and a child&#10;&#10;Description automatically generated">
            <a:extLst>
              <a:ext uri="{FF2B5EF4-FFF2-40B4-BE49-F238E27FC236}">
                <a16:creationId xmlns:a16="http://schemas.microsoft.com/office/drawing/2014/main" id="{E1C42E94-BCF7-A5BB-A82B-3578848715F3}"/>
              </a:ext>
            </a:extLst>
          </p:cNvPr>
          <p:cNvPicPr>
            <a:picLocks noChangeAspect="1"/>
          </p:cNvPicPr>
          <p:nvPr/>
        </p:nvPicPr>
        <p:blipFill>
          <a:blip r:embed="rId4"/>
          <a:stretch>
            <a:fillRect/>
          </a:stretch>
        </p:blipFill>
        <p:spPr>
          <a:xfrm>
            <a:off x="7629688" y="2865007"/>
            <a:ext cx="4532150" cy="3344262"/>
          </a:xfrm>
          <a:prstGeom prst="ellipse">
            <a:avLst/>
          </a:prstGeom>
          <a:ln>
            <a:noFill/>
          </a:ln>
          <a:effectLst>
            <a:softEdge rad="112500"/>
          </a:effectLst>
        </p:spPr>
      </p:pic>
      <p:sp>
        <p:nvSpPr>
          <p:cNvPr id="2" name="Oval 1">
            <a:extLst>
              <a:ext uri="{FF2B5EF4-FFF2-40B4-BE49-F238E27FC236}">
                <a16:creationId xmlns:a16="http://schemas.microsoft.com/office/drawing/2014/main" id="{00E5BE95-BA91-D323-722B-0227AC9E3D27}"/>
              </a:ext>
            </a:extLst>
          </p:cNvPr>
          <p:cNvSpPr/>
          <p:nvPr/>
        </p:nvSpPr>
        <p:spPr>
          <a:xfrm>
            <a:off x="6198582" y="4079966"/>
            <a:ext cx="416820" cy="391185"/>
          </a:xfrm>
          <a:prstGeom prst="ellipse">
            <a:avLst/>
          </a:prstGeom>
          <a:solidFill>
            <a:srgbClr val="F2A926"/>
          </a:solidFill>
          <a:ln>
            <a:solidFill>
              <a:srgbClr val="F2A92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latin typeface="AvantGarde" panose="00000400000000000000" pitchFamily="2" charset="0"/>
                <a:ea typeface="AvantGarde" panose="00000400000000000000" pitchFamily="2" charset="0"/>
                <a:cs typeface="AvantGarde" panose="00000400000000000000" pitchFamily="2" charset="0"/>
              </a:rPr>
              <a:t>2</a:t>
            </a:r>
          </a:p>
        </p:txBody>
      </p:sp>
      <p:sp>
        <p:nvSpPr>
          <p:cNvPr id="4" name="Oval 3">
            <a:extLst>
              <a:ext uri="{FF2B5EF4-FFF2-40B4-BE49-F238E27FC236}">
                <a16:creationId xmlns:a16="http://schemas.microsoft.com/office/drawing/2014/main" id="{8204E7CD-CC40-BA5B-D42E-65B7736EB1F3}"/>
              </a:ext>
            </a:extLst>
          </p:cNvPr>
          <p:cNvSpPr/>
          <p:nvPr/>
        </p:nvSpPr>
        <p:spPr>
          <a:xfrm>
            <a:off x="2304980" y="6209269"/>
            <a:ext cx="416820" cy="391185"/>
          </a:xfrm>
          <a:prstGeom prst="ellipse">
            <a:avLst/>
          </a:prstGeom>
          <a:solidFill>
            <a:srgbClr val="F2A926"/>
          </a:solidFill>
          <a:ln>
            <a:solidFill>
              <a:srgbClr val="F2A92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latin typeface="AvantGarde" panose="00000400000000000000" pitchFamily="2" charset="0"/>
                <a:ea typeface="AvantGarde" panose="00000400000000000000" pitchFamily="2" charset="0"/>
                <a:cs typeface="AvantGarde" panose="00000400000000000000" pitchFamily="2" charset="0"/>
              </a:rPr>
              <a:t>4</a:t>
            </a:r>
          </a:p>
        </p:txBody>
      </p:sp>
      <p:sp>
        <p:nvSpPr>
          <p:cNvPr id="5" name="Oval 4">
            <a:extLst>
              <a:ext uri="{FF2B5EF4-FFF2-40B4-BE49-F238E27FC236}">
                <a16:creationId xmlns:a16="http://schemas.microsoft.com/office/drawing/2014/main" id="{FDFE1590-C21F-6A98-6639-23DABBDFF9FB}"/>
              </a:ext>
            </a:extLst>
          </p:cNvPr>
          <p:cNvSpPr/>
          <p:nvPr/>
        </p:nvSpPr>
        <p:spPr>
          <a:xfrm>
            <a:off x="9687353" y="6209269"/>
            <a:ext cx="416820" cy="391185"/>
          </a:xfrm>
          <a:prstGeom prst="ellipse">
            <a:avLst/>
          </a:prstGeom>
          <a:solidFill>
            <a:srgbClr val="F2A926"/>
          </a:solidFill>
          <a:ln>
            <a:solidFill>
              <a:srgbClr val="F2A92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latin typeface="AvantGarde" panose="00000400000000000000" pitchFamily="2" charset="0"/>
                <a:ea typeface="AvantGarde" panose="00000400000000000000" pitchFamily="2" charset="0"/>
                <a:cs typeface="AvantGarde" panose="00000400000000000000" pitchFamily="2" charset="0"/>
              </a:rPr>
              <a:t>6</a:t>
            </a:r>
          </a:p>
        </p:txBody>
      </p:sp>
      <p:pic>
        <p:nvPicPr>
          <p:cNvPr id="2052" name="Picture 4" descr="Đánh dấu X dấu chéo, sai, đồ thị, Đánh dấu png | PNGEgg">
            <a:extLst>
              <a:ext uri="{FF2B5EF4-FFF2-40B4-BE49-F238E27FC236}">
                <a16:creationId xmlns:a16="http://schemas.microsoft.com/office/drawing/2014/main" id="{E76995D2-5D2A-D548-B39D-D7B977B5FD35}"/>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503" b="99832" l="10000" r="90000">
                        <a14:foregroundMark x1="30667" y1="13926" x2="31333" y2="1007"/>
                        <a14:foregroundMark x1="67778" y1="85570" x2="68889" y2="99161"/>
                        <a14:foregroundMark x1="68889" y1="1007" x2="69000" y2="671"/>
                        <a14:foregroundMark x1="32111" y1="98826" x2="31889" y2="99832"/>
                      </a14:backgroundRemoval>
                    </a14:imgEffect>
                  </a14:imgLayer>
                </a14:imgProps>
              </a:ext>
              <a:ext uri="{28A0092B-C50C-407E-A947-70E740481C1C}">
                <a14:useLocalDpi xmlns:a14="http://schemas.microsoft.com/office/drawing/2010/main" val="0"/>
              </a:ext>
            </a:extLst>
          </a:blip>
          <a:srcRect/>
          <a:stretch>
            <a:fillRect/>
          </a:stretch>
        </p:blipFill>
        <p:spPr bwMode="auto">
          <a:xfrm>
            <a:off x="4938974" y="4537138"/>
            <a:ext cx="2936033" cy="19443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1914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par>
                          <p:cTn id="15" fill="hold">
                            <p:stCondLst>
                              <p:cond delay="500"/>
                            </p:stCondLst>
                            <p:childTnLst>
                              <p:par>
                                <p:cTn id="16" presetID="53" presetClass="entr" presetSubtype="16" fill="hold" nodeType="afterEffect">
                                  <p:stCondLst>
                                    <p:cond delay="0"/>
                                  </p:stCondLst>
                                  <p:childTnLst>
                                    <p:set>
                                      <p:cBhvr>
                                        <p:cTn id="17" dur="1" fill="hold">
                                          <p:stCondLst>
                                            <p:cond delay="0"/>
                                          </p:stCondLst>
                                        </p:cTn>
                                        <p:tgtEl>
                                          <p:spTgt spid="13"/>
                                        </p:tgtEl>
                                        <p:attrNameLst>
                                          <p:attrName>style.visibility</p:attrName>
                                        </p:attrNameLst>
                                      </p:cBhvr>
                                      <p:to>
                                        <p:strVal val="visible"/>
                                      </p:to>
                                    </p:set>
                                    <p:anim calcmode="lin" valueType="num">
                                      <p:cBhvr>
                                        <p:cTn id="18" dur="500" fill="hold"/>
                                        <p:tgtEl>
                                          <p:spTgt spid="13"/>
                                        </p:tgtEl>
                                        <p:attrNameLst>
                                          <p:attrName>ppt_w</p:attrName>
                                        </p:attrNameLst>
                                      </p:cBhvr>
                                      <p:tavLst>
                                        <p:tav tm="0">
                                          <p:val>
                                            <p:fltVal val="0"/>
                                          </p:val>
                                        </p:tav>
                                        <p:tav tm="100000">
                                          <p:val>
                                            <p:strVal val="#ppt_w"/>
                                          </p:val>
                                        </p:tav>
                                      </p:tavLst>
                                    </p:anim>
                                    <p:anim calcmode="lin" valueType="num">
                                      <p:cBhvr>
                                        <p:cTn id="19" dur="500" fill="hold"/>
                                        <p:tgtEl>
                                          <p:spTgt spid="13"/>
                                        </p:tgtEl>
                                        <p:attrNameLst>
                                          <p:attrName>ppt_h</p:attrName>
                                        </p:attrNameLst>
                                      </p:cBhvr>
                                      <p:tavLst>
                                        <p:tav tm="0">
                                          <p:val>
                                            <p:fltVal val="0"/>
                                          </p:val>
                                        </p:tav>
                                        <p:tav tm="100000">
                                          <p:val>
                                            <p:strVal val="#ppt_h"/>
                                          </p:val>
                                        </p:tav>
                                      </p:tavLst>
                                    </p:anim>
                                    <p:animEffect transition="in" filter="fade">
                                      <p:cBhvr>
                                        <p:cTn id="20" dur="500"/>
                                        <p:tgtEl>
                                          <p:spTgt spid="13"/>
                                        </p:tgtEl>
                                      </p:cBhvr>
                                    </p:animEffect>
                                  </p:childTnLst>
                                </p:cTn>
                              </p:par>
                              <p:par>
                                <p:cTn id="21" presetID="53" presetClass="entr" presetSubtype="16" fill="hold" grpId="0" nodeType="withEffect">
                                  <p:stCondLst>
                                    <p:cond delay="0"/>
                                  </p:stCondLst>
                                  <p:childTnLst>
                                    <p:set>
                                      <p:cBhvr>
                                        <p:cTn id="22" dur="1" fill="hold">
                                          <p:stCondLst>
                                            <p:cond delay="0"/>
                                          </p:stCondLst>
                                        </p:cTn>
                                        <p:tgtEl>
                                          <p:spTgt spid="4"/>
                                        </p:tgtEl>
                                        <p:attrNameLst>
                                          <p:attrName>style.visibility</p:attrName>
                                        </p:attrNameLst>
                                      </p:cBhvr>
                                      <p:to>
                                        <p:strVal val="visible"/>
                                      </p:to>
                                    </p:set>
                                    <p:anim calcmode="lin" valueType="num">
                                      <p:cBhvr>
                                        <p:cTn id="23" dur="500" fill="hold"/>
                                        <p:tgtEl>
                                          <p:spTgt spid="4"/>
                                        </p:tgtEl>
                                        <p:attrNameLst>
                                          <p:attrName>ppt_w</p:attrName>
                                        </p:attrNameLst>
                                      </p:cBhvr>
                                      <p:tavLst>
                                        <p:tav tm="0">
                                          <p:val>
                                            <p:fltVal val="0"/>
                                          </p:val>
                                        </p:tav>
                                        <p:tav tm="100000">
                                          <p:val>
                                            <p:strVal val="#ppt_w"/>
                                          </p:val>
                                        </p:tav>
                                      </p:tavLst>
                                    </p:anim>
                                    <p:anim calcmode="lin" valueType="num">
                                      <p:cBhvr>
                                        <p:cTn id="24" dur="500" fill="hold"/>
                                        <p:tgtEl>
                                          <p:spTgt spid="4"/>
                                        </p:tgtEl>
                                        <p:attrNameLst>
                                          <p:attrName>ppt_h</p:attrName>
                                        </p:attrNameLst>
                                      </p:cBhvr>
                                      <p:tavLst>
                                        <p:tav tm="0">
                                          <p:val>
                                            <p:fltVal val="0"/>
                                          </p:val>
                                        </p:tav>
                                        <p:tav tm="100000">
                                          <p:val>
                                            <p:strVal val="#ppt_h"/>
                                          </p:val>
                                        </p:tav>
                                      </p:tavLst>
                                    </p:anim>
                                    <p:animEffect transition="in" filter="fade">
                                      <p:cBhvr>
                                        <p:cTn id="25" dur="500"/>
                                        <p:tgtEl>
                                          <p:spTgt spid="4"/>
                                        </p:tgtEl>
                                      </p:cBhvr>
                                    </p:animEffect>
                                  </p:childTnLst>
                                </p:cTn>
                              </p:par>
                            </p:childTnLst>
                          </p:cTn>
                        </p:par>
                        <p:par>
                          <p:cTn id="26" fill="hold">
                            <p:stCondLst>
                              <p:cond delay="1000"/>
                            </p:stCondLst>
                            <p:childTnLst>
                              <p:par>
                                <p:cTn id="27" presetID="53" presetClass="entr" presetSubtype="16" fill="hold" nodeType="afterEffect">
                                  <p:stCondLst>
                                    <p:cond delay="0"/>
                                  </p:stCondLst>
                                  <p:childTnLst>
                                    <p:set>
                                      <p:cBhvr>
                                        <p:cTn id="28" dur="1" fill="hold">
                                          <p:stCondLst>
                                            <p:cond delay="0"/>
                                          </p:stCondLst>
                                        </p:cTn>
                                        <p:tgtEl>
                                          <p:spTgt spid="15"/>
                                        </p:tgtEl>
                                        <p:attrNameLst>
                                          <p:attrName>style.visibility</p:attrName>
                                        </p:attrNameLst>
                                      </p:cBhvr>
                                      <p:to>
                                        <p:strVal val="visible"/>
                                      </p:to>
                                    </p:set>
                                    <p:anim calcmode="lin" valueType="num">
                                      <p:cBhvr>
                                        <p:cTn id="29" dur="500" fill="hold"/>
                                        <p:tgtEl>
                                          <p:spTgt spid="15"/>
                                        </p:tgtEl>
                                        <p:attrNameLst>
                                          <p:attrName>ppt_w</p:attrName>
                                        </p:attrNameLst>
                                      </p:cBhvr>
                                      <p:tavLst>
                                        <p:tav tm="0">
                                          <p:val>
                                            <p:fltVal val="0"/>
                                          </p:val>
                                        </p:tav>
                                        <p:tav tm="100000">
                                          <p:val>
                                            <p:strVal val="#ppt_w"/>
                                          </p:val>
                                        </p:tav>
                                      </p:tavLst>
                                    </p:anim>
                                    <p:anim calcmode="lin" valueType="num">
                                      <p:cBhvr>
                                        <p:cTn id="30" dur="500" fill="hold"/>
                                        <p:tgtEl>
                                          <p:spTgt spid="15"/>
                                        </p:tgtEl>
                                        <p:attrNameLst>
                                          <p:attrName>ppt_h</p:attrName>
                                        </p:attrNameLst>
                                      </p:cBhvr>
                                      <p:tavLst>
                                        <p:tav tm="0">
                                          <p:val>
                                            <p:fltVal val="0"/>
                                          </p:val>
                                        </p:tav>
                                        <p:tav tm="100000">
                                          <p:val>
                                            <p:strVal val="#ppt_h"/>
                                          </p:val>
                                        </p:tav>
                                      </p:tavLst>
                                    </p:anim>
                                    <p:animEffect transition="in" filter="fade">
                                      <p:cBhvr>
                                        <p:cTn id="31" dur="500"/>
                                        <p:tgtEl>
                                          <p:spTgt spid="15"/>
                                        </p:tgtEl>
                                      </p:cBhvr>
                                    </p:animEffect>
                                  </p:childTnLst>
                                </p:cTn>
                              </p:par>
                              <p:par>
                                <p:cTn id="32" presetID="53" presetClass="entr" presetSubtype="16" fill="hold" grpId="0" nodeType="withEffect">
                                  <p:stCondLst>
                                    <p:cond delay="0"/>
                                  </p:stCondLst>
                                  <p:childTnLst>
                                    <p:set>
                                      <p:cBhvr>
                                        <p:cTn id="33" dur="1" fill="hold">
                                          <p:stCondLst>
                                            <p:cond delay="0"/>
                                          </p:stCondLst>
                                        </p:cTn>
                                        <p:tgtEl>
                                          <p:spTgt spid="5"/>
                                        </p:tgtEl>
                                        <p:attrNameLst>
                                          <p:attrName>style.visibility</p:attrName>
                                        </p:attrNameLst>
                                      </p:cBhvr>
                                      <p:to>
                                        <p:strVal val="visible"/>
                                      </p:to>
                                    </p:set>
                                    <p:anim calcmode="lin" valueType="num">
                                      <p:cBhvr>
                                        <p:cTn id="34" dur="500" fill="hold"/>
                                        <p:tgtEl>
                                          <p:spTgt spid="5"/>
                                        </p:tgtEl>
                                        <p:attrNameLst>
                                          <p:attrName>ppt_w</p:attrName>
                                        </p:attrNameLst>
                                      </p:cBhvr>
                                      <p:tavLst>
                                        <p:tav tm="0">
                                          <p:val>
                                            <p:fltVal val="0"/>
                                          </p:val>
                                        </p:tav>
                                        <p:tav tm="100000">
                                          <p:val>
                                            <p:strVal val="#ppt_w"/>
                                          </p:val>
                                        </p:tav>
                                      </p:tavLst>
                                    </p:anim>
                                    <p:anim calcmode="lin" valueType="num">
                                      <p:cBhvr>
                                        <p:cTn id="35" dur="500" fill="hold"/>
                                        <p:tgtEl>
                                          <p:spTgt spid="5"/>
                                        </p:tgtEl>
                                        <p:attrNameLst>
                                          <p:attrName>ppt_h</p:attrName>
                                        </p:attrNameLst>
                                      </p:cBhvr>
                                      <p:tavLst>
                                        <p:tav tm="0">
                                          <p:val>
                                            <p:fltVal val="0"/>
                                          </p:val>
                                        </p:tav>
                                        <p:tav tm="100000">
                                          <p:val>
                                            <p:strVal val="#ppt_h"/>
                                          </p:val>
                                        </p:tav>
                                      </p:tavLst>
                                    </p:anim>
                                    <p:animEffect transition="in" filter="fade">
                                      <p:cBhvr>
                                        <p:cTn id="36" dur="500"/>
                                        <p:tgtEl>
                                          <p:spTgt spid="5"/>
                                        </p:tgtEl>
                                      </p:cBhvr>
                                    </p:animEffect>
                                  </p:childTnLst>
                                </p:cTn>
                              </p:par>
                            </p:childTnLst>
                          </p:cTn>
                        </p:par>
                        <p:par>
                          <p:cTn id="37" fill="hold">
                            <p:stCondLst>
                              <p:cond delay="1500"/>
                            </p:stCondLst>
                            <p:childTnLst>
                              <p:par>
                                <p:cTn id="38" presetID="31" presetClass="entr" presetSubtype="0" fill="hold" nodeType="afterEffect">
                                  <p:stCondLst>
                                    <p:cond delay="0"/>
                                  </p:stCondLst>
                                  <p:childTnLst>
                                    <p:set>
                                      <p:cBhvr>
                                        <p:cTn id="39" dur="1" fill="hold">
                                          <p:stCondLst>
                                            <p:cond delay="0"/>
                                          </p:stCondLst>
                                        </p:cTn>
                                        <p:tgtEl>
                                          <p:spTgt spid="2052"/>
                                        </p:tgtEl>
                                        <p:attrNameLst>
                                          <p:attrName>style.visibility</p:attrName>
                                        </p:attrNameLst>
                                      </p:cBhvr>
                                      <p:to>
                                        <p:strVal val="visible"/>
                                      </p:to>
                                    </p:set>
                                    <p:anim calcmode="lin" valueType="num">
                                      <p:cBhvr>
                                        <p:cTn id="40" dur="1000" fill="hold"/>
                                        <p:tgtEl>
                                          <p:spTgt spid="2052"/>
                                        </p:tgtEl>
                                        <p:attrNameLst>
                                          <p:attrName>ppt_w</p:attrName>
                                        </p:attrNameLst>
                                      </p:cBhvr>
                                      <p:tavLst>
                                        <p:tav tm="0">
                                          <p:val>
                                            <p:fltVal val="0"/>
                                          </p:val>
                                        </p:tav>
                                        <p:tav tm="100000">
                                          <p:val>
                                            <p:strVal val="#ppt_w"/>
                                          </p:val>
                                        </p:tav>
                                      </p:tavLst>
                                    </p:anim>
                                    <p:anim calcmode="lin" valueType="num">
                                      <p:cBhvr>
                                        <p:cTn id="41" dur="1000" fill="hold"/>
                                        <p:tgtEl>
                                          <p:spTgt spid="2052"/>
                                        </p:tgtEl>
                                        <p:attrNameLst>
                                          <p:attrName>ppt_h</p:attrName>
                                        </p:attrNameLst>
                                      </p:cBhvr>
                                      <p:tavLst>
                                        <p:tav tm="0">
                                          <p:val>
                                            <p:fltVal val="0"/>
                                          </p:val>
                                        </p:tav>
                                        <p:tav tm="100000">
                                          <p:val>
                                            <p:strVal val="#ppt_h"/>
                                          </p:val>
                                        </p:tav>
                                      </p:tavLst>
                                    </p:anim>
                                    <p:anim calcmode="lin" valueType="num">
                                      <p:cBhvr>
                                        <p:cTn id="42" dur="1000" fill="hold"/>
                                        <p:tgtEl>
                                          <p:spTgt spid="2052"/>
                                        </p:tgtEl>
                                        <p:attrNameLst>
                                          <p:attrName>style.rotation</p:attrName>
                                        </p:attrNameLst>
                                      </p:cBhvr>
                                      <p:tavLst>
                                        <p:tav tm="0">
                                          <p:val>
                                            <p:fltVal val="90"/>
                                          </p:val>
                                        </p:tav>
                                        <p:tav tm="100000">
                                          <p:val>
                                            <p:fltVal val="0"/>
                                          </p:val>
                                        </p:tav>
                                      </p:tavLst>
                                    </p:anim>
                                    <p:animEffect transition="in" filter="fade">
                                      <p:cBhvr>
                                        <p:cTn id="43" dur="1000"/>
                                        <p:tgtEl>
                                          <p:spTgt spid="20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308AFEC-45B3-937D-9DF5-A17808219F29}"/>
              </a:ext>
            </a:extLst>
          </p:cNvPr>
          <p:cNvSpPr txBox="1"/>
          <p:nvPr/>
        </p:nvSpPr>
        <p:spPr>
          <a:xfrm>
            <a:off x="1023148" y="173953"/>
            <a:ext cx="10767691" cy="461665"/>
          </a:xfrm>
          <a:prstGeom prst="rect">
            <a:avLst/>
          </a:prstGeom>
          <a:solidFill>
            <a:srgbClr val="FEEC82">
              <a:alpha val="50000"/>
            </a:srgbClr>
          </a:solidFill>
          <a:ln>
            <a:noFill/>
          </a:ln>
        </p:spPr>
        <p:style>
          <a:lnRef idx="0">
            <a:scrgbClr r="0" g="0" b="0"/>
          </a:lnRef>
          <a:fillRef idx="0">
            <a:scrgbClr r="0" g="0" b="0"/>
          </a:fillRef>
          <a:effectRef idx="0">
            <a:scrgbClr r="0" g="0" b="0"/>
          </a:effectRef>
          <a:fontRef idx="minor">
            <a:schemeClr val="lt1"/>
          </a:fontRef>
        </p:style>
        <p:txBody>
          <a:bodyPr wrap="none" rtlCol="0">
            <a:spAutoFit/>
          </a:bodyPr>
          <a:lstStyle/>
          <a:p>
            <a:r>
              <a:rPr lang="en-US" sz="2400">
                <a:solidFill>
                  <a:schemeClr val="tx1"/>
                </a:solidFill>
                <a:latin typeface="AvantGarde" panose="00000400000000000000" pitchFamily="2" charset="0"/>
                <a:ea typeface="AvantGarde" panose="00000400000000000000" pitchFamily="2" charset="0"/>
                <a:cs typeface="AvantGarde" panose="00000400000000000000" pitchFamily="2" charset="0"/>
              </a:rPr>
              <a:t>Hoạt động 1: Xác định hành động an toàn, không an toàn khi vui chơi.</a:t>
            </a:r>
          </a:p>
        </p:txBody>
      </p:sp>
      <p:pic>
        <p:nvPicPr>
          <p:cNvPr id="11" name="Picture 10" descr="A cartoon of a child climbing a tree&#10;&#10;Description automatically generated">
            <a:extLst>
              <a:ext uri="{FF2B5EF4-FFF2-40B4-BE49-F238E27FC236}">
                <a16:creationId xmlns:a16="http://schemas.microsoft.com/office/drawing/2014/main" id="{75835349-62C0-FC2B-675D-351A76E5E413}"/>
              </a:ext>
            </a:extLst>
          </p:cNvPr>
          <p:cNvPicPr>
            <a:picLocks noChangeAspect="1"/>
          </p:cNvPicPr>
          <p:nvPr/>
        </p:nvPicPr>
        <p:blipFill>
          <a:blip r:embed="rId3"/>
          <a:stretch>
            <a:fillRect/>
          </a:stretch>
        </p:blipFill>
        <p:spPr>
          <a:xfrm>
            <a:off x="1068891" y="751841"/>
            <a:ext cx="2467386" cy="1734414"/>
          </a:xfrm>
          <a:prstGeom prst="rect">
            <a:avLst/>
          </a:prstGeom>
          <a:ln>
            <a:noFill/>
          </a:ln>
          <a:effectLst>
            <a:softEdge rad="112500"/>
          </a:effectLst>
        </p:spPr>
      </p:pic>
      <p:pic>
        <p:nvPicPr>
          <p:cNvPr id="13" name="Picture 12" descr="Cartoon of a child and child standing on a tile floor&#10;&#10;Description automatically generated">
            <a:extLst>
              <a:ext uri="{FF2B5EF4-FFF2-40B4-BE49-F238E27FC236}">
                <a16:creationId xmlns:a16="http://schemas.microsoft.com/office/drawing/2014/main" id="{C3AE4DED-D7EB-D217-A8D3-E307CBCC531B}"/>
              </a:ext>
            </a:extLst>
          </p:cNvPr>
          <p:cNvPicPr>
            <a:picLocks noChangeAspect="1"/>
          </p:cNvPicPr>
          <p:nvPr/>
        </p:nvPicPr>
        <p:blipFill>
          <a:blip r:embed="rId4"/>
          <a:stretch>
            <a:fillRect/>
          </a:stretch>
        </p:blipFill>
        <p:spPr>
          <a:xfrm>
            <a:off x="465558" y="2711500"/>
            <a:ext cx="2455799" cy="1734413"/>
          </a:xfrm>
          <a:prstGeom prst="rect">
            <a:avLst/>
          </a:prstGeom>
          <a:ln>
            <a:noFill/>
          </a:ln>
          <a:effectLst>
            <a:softEdge rad="112500"/>
          </a:effectLst>
        </p:spPr>
      </p:pic>
      <p:pic>
        <p:nvPicPr>
          <p:cNvPr id="15" name="Picture 14" descr="A cartoon of a child and a child&#10;&#10;Description automatically generated">
            <a:extLst>
              <a:ext uri="{FF2B5EF4-FFF2-40B4-BE49-F238E27FC236}">
                <a16:creationId xmlns:a16="http://schemas.microsoft.com/office/drawing/2014/main" id="{E1C42E94-BCF7-A5BB-A82B-3578848715F3}"/>
              </a:ext>
            </a:extLst>
          </p:cNvPr>
          <p:cNvPicPr>
            <a:picLocks noChangeAspect="1"/>
          </p:cNvPicPr>
          <p:nvPr/>
        </p:nvPicPr>
        <p:blipFill>
          <a:blip r:embed="rId5"/>
          <a:stretch>
            <a:fillRect/>
          </a:stretch>
        </p:blipFill>
        <p:spPr>
          <a:xfrm>
            <a:off x="82293" y="4702781"/>
            <a:ext cx="2350480" cy="1734413"/>
          </a:xfrm>
          <a:prstGeom prst="rect">
            <a:avLst/>
          </a:prstGeom>
          <a:ln>
            <a:noFill/>
          </a:ln>
          <a:effectLst>
            <a:softEdge rad="112500"/>
          </a:effectLst>
        </p:spPr>
      </p:pic>
      <p:pic>
        <p:nvPicPr>
          <p:cNvPr id="2054" name="Picture 6" descr="Trầy Xước Hình ảnh PNG | Vector Và Các Tập Tin PSD | Tải Về Miễn Phí Trên  Pngtree">
            <a:extLst>
              <a:ext uri="{FF2B5EF4-FFF2-40B4-BE49-F238E27FC236}">
                <a16:creationId xmlns:a16="http://schemas.microsoft.com/office/drawing/2014/main" id="{1FD47AF5-E6B1-5A87-79F2-A4FD66CB10A4}"/>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277" b="96953" l="690" r="96897">
                        <a14:foregroundMark x1="58966" y1="75069" x2="53793" y2="89751"/>
                        <a14:foregroundMark x1="53793" y1="89751" x2="51724" y2="92521"/>
                        <a14:foregroundMark x1="59655" y1="80055" x2="45862" y2="96122"/>
                        <a14:foregroundMark x1="45862" y1="96122" x2="43793" y2="96953"/>
                        <a14:foregroundMark x1="55862" y1="82271" x2="60000" y2="88366"/>
                        <a14:foregroundMark x1="37241" y1="86427" x2="13448" y2="93075"/>
                        <a14:foregroundMark x1="13448" y1="90582" x2="1379" y2="93629"/>
                        <a14:foregroundMark x1="68276" y1="26316" x2="67586" y2="8310"/>
                        <a14:foregroundMark x1="67586" y1="8310" x2="68621" y2="6371"/>
                        <a14:foregroundMark x1="55172" y1="24377" x2="53793" y2="23269"/>
                        <a14:foregroundMark x1="75862" y1="25208" x2="77931" y2="21330"/>
                        <a14:foregroundMark x1="80345" y1="24377" x2="96897" y2="13573"/>
                        <a14:foregroundMark x1="59655" y1="88366" x2="55517" y2="88366"/>
                        <a14:foregroundMark x1="11379" y1="89197" x2="24483" y2="89197"/>
                        <a14:foregroundMark x1="65172" y1="3601" x2="67586" y2="277"/>
                      </a14:backgroundRemoval>
                    </a14:imgEffect>
                  </a14:imgLayer>
                </a14:imgProps>
              </a:ext>
              <a:ext uri="{28A0092B-C50C-407E-A947-70E740481C1C}">
                <a14:useLocalDpi xmlns:a14="http://schemas.microsoft.com/office/drawing/2010/main" val="0"/>
              </a:ext>
            </a:extLst>
          </a:blip>
          <a:srcRect/>
          <a:stretch>
            <a:fillRect/>
          </a:stretch>
        </p:blipFill>
        <p:spPr bwMode="auto">
          <a:xfrm>
            <a:off x="8693307" y="2791004"/>
            <a:ext cx="2762250" cy="3438525"/>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a:extLst>
              <a:ext uri="{FF2B5EF4-FFF2-40B4-BE49-F238E27FC236}">
                <a16:creationId xmlns:a16="http://schemas.microsoft.com/office/drawing/2014/main" id="{C53E815C-774D-537C-5C1A-112F611AFCC0}"/>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9744" b="99521" l="9744" r="89776">
                        <a14:foregroundMark x1="33546" y1="44089" x2="32428" y2="40735"/>
                        <a14:foregroundMark x1="63099" y1="42492" x2="68530" y2="42652"/>
                        <a14:foregroundMark x1="49042" y1="54792" x2="41853" y2="92492"/>
                        <a14:foregroundMark x1="41853" y1="92492" x2="41853" y2="92492"/>
                        <a14:foregroundMark x1="49201" y1="87700" x2="56230" y2="99201"/>
                        <a14:foregroundMark x1="56230" y1="99201" x2="56550" y2="99521"/>
                        <a14:foregroundMark x1="53674" y1="97764" x2="60224" y2="92013"/>
                        <a14:foregroundMark x1="59265" y1="38339" x2="62141" y2="19649"/>
                        <a14:foregroundMark x1="55112" y1="39457" x2="53035" y2="26518"/>
                        <a14:foregroundMark x1="49042" y1="34185" x2="45048" y2="24121"/>
                        <a14:foregroundMark x1="37220" y1="46486" x2="27955" y2="46965"/>
                        <a14:foregroundMark x1="27955" y1="46965" x2="27316" y2="47125"/>
                        <a14:foregroundMark x1="37380" y1="49840" x2="30990" y2="50799"/>
                        <a14:foregroundMark x1="60703" y1="46645" x2="71246" y2="48722"/>
                        <a14:foregroundMark x1="71246" y1="48722" x2="71406" y2="48882"/>
                        <a14:foregroundMark x1="71246" y1="46166" x2="69169" y2="55272"/>
                        <a14:foregroundMark x1="61502" y1="40415" x2="63099" y2="31789"/>
                        <a14:foregroundMark x1="59585" y1="32428" x2="57188" y2="26358"/>
                        <a14:foregroundMark x1="54473" y1="29073" x2="53674" y2="20927"/>
                        <a14:foregroundMark x1="53035" y1="26038" x2="41054" y2="34185"/>
                        <a14:foregroundMark x1="41054" y1="34185" x2="37700" y2="29233"/>
                        <a14:foregroundMark x1="41693" y1="31150" x2="35463" y2="37859"/>
                        <a14:foregroundMark x1="47604" y1="63898" x2="56070" y2="59265"/>
                        <a14:foregroundMark x1="56070" y1="59265" x2="56070" y2="59265"/>
                        <a14:foregroundMark x1="52077" y1="59265" x2="42652" y2="60383"/>
                        <a14:foregroundMark x1="42652" y1="60383" x2="42492" y2="60543"/>
                      </a14:backgroundRemoval>
                    </a14:imgEffect>
                  </a14:imgLayer>
                </a14:imgProps>
              </a:ext>
              <a:ext uri="{28A0092B-C50C-407E-A947-70E740481C1C}">
                <a14:useLocalDpi xmlns:a14="http://schemas.microsoft.com/office/drawing/2010/main" val="0"/>
              </a:ext>
            </a:extLst>
          </a:blip>
          <a:srcRect/>
          <a:stretch>
            <a:fillRect/>
          </a:stretch>
        </p:blipFill>
        <p:spPr bwMode="auto">
          <a:xfrm>
            <a:off x="6789371" y="331264"/>
            <a:ext cx="3807872" cy="3807872"/>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Premium Vector | Cartoon little boy with broken leg">
            <a:extLst>
              <a:ext uri="{FF2B5EF4-FFF2-40B4-BE49-F238E27FC236}">
                <a16:creationId xmlns:a16="http://schemas.microsoft.com/office/drawing/2014/main" id="{5C4F2883-6F96-57E0-EFD7-203F77F19EDF}"/>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177530" y="1903936"/>
            <a:ext cx="1819157" cy="4622800"/>
          </a:xfrm>
          <a:prstGeom prst="rect">
            <a:avLst/>
          </a:prstGeom>
          <a:noFill/>
          <a:extLst>
            <a:ext uri="{909E8E84-426E-40DD-AFC4-6F175D3DCCD1}">
              <a14:hiddenFill xmlns:a14="http://schemas.microsoft.com/office/drawing/2010/main">
                <a:solidFill>
                  <a:srgbClr val="FFFFFF"/>
                </a:solidFill>
              </a14:hiddenFill>
            </a:ext>
          </a:extLst>
        </p:spPr>
      </p:pic>
      <p:sp>
        <p:nvSpPr>
          <p:cNvPr id="8" name="Arrow: Circular 7">
            <a:extLst>
              <a:ext uri="{FF2B5EF4-FFF2-40B4-BE49-F238E27FC236}">
                <a16:creationId xmlns:a16="http://schemas.microsoft.com/office/drawing/2014/main" id="{2AD8FFA5-3B58-C11A-9201-44E2CE4AC7F3}"/>
              </a:ext>
            </a:extLst>
          </p:cNvPr>
          <p:cNvSpPr/>
          <p:nvPr/>
        </p:nvSpPr>
        <p:spPr>
          <a:xfrm rot="17563580">
            <a:off x="3847959" y="1149421"/>
            <a:ext cx="1591205" cy="1373995"/>
          </a:xfrm>
          <a:prstGeom prst="circularArrow">
            <a:avLst>
              <a:gd name="adj1" fmla="val 8555"/>
              <a:gd name="adj2" fmla="val 1142319"/>
              <a:gd name="adj3" fmla="val 1099568"/>
              <a:gd name="adj4" fmla="val 16425457"/>
              <a:gd name="adj5" fmla="val 1250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Arrow: Circular 8">
            <a:extLst>
              <a:ext uri="{FF2B5EF4-FFF2-40B4-BE49-F238E27FC236}">
                <a16:creationId xmlns:a16="http://schemas.microsoft.com/office/drawing/2014/main" id="{4E081B71-089E-3812-DF87-1D92C2D2A27B}"/>
              </a:ext>
            </a:extLst>
          </p:cNvPr>
          <p:cNvSpPr/>
          <p:nvPr/>
        </p:nvSpPr>
        <p:spPr>
          <a:xfrm rot="17563580">
            <a:off x="3066780" y="3048164"/>
            <a:ext cx="1591205" cy="1373995"/>
          </a:xfrm>
          <a:prstGeom prst="circularArrow">
            <a:avLst>
              <a:gd name="adj1" fmla="val 8555"/>
              <a:gd name="adj2" fmla="val 1142319"/>
              <a:gd name="adj3" fmla="val 1099568"/>
              <a:gd name="adj4" fmla="val 16425457"/>
              <a:gd name="adj5" fmla="val 1250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Arrow: Circular 9">
            <a:extLst>
              <a:ext uri="{FF2B5EF4-FFF2-40B4-BE49-F238E27FC236}">
                <a16:creationId xmlns:a16="http://schemas.microsoft.com/office/drawing/2014/main" id="{CA0F976F-79C5-DBFF-745F-69DC9C7D147F}"/>
              </a:ext>
            </a:extLst>
          </p:cNvPr>
          <p:cNvSpPr/>
          <p:nvPr/>
        </p:nvSpPr>
        <p:spPr>
          <a:xfrm rot="17563580">
            <a:off x="2584409" y="5046648"/>
            <a:ext cx="1591205" cy="1373995"/>
          </a:xfrm>
          <a:prstGeom prst="circularArrow">
            <a:avLst>
              <a:gd name="adj1" fmla="val 8555"/>
              <a:gd name="adj2" fmla="val 1142319"/>
              <a:gd name="adj3" fmla="val 1099568"/>
              <a:gd name="adj4" fmla="val 16425457"/>
              <a:gd name="adj5" fmla="val 1250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34454614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left)">
                                      <p:cBhvr>
                                        <p:cTn id="10" dur="500"/>
                                        <p:tgtEl>
                                          <p:spTgt spid="9"/>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ipe(left)">
                                      <p:cBhvr>
                                        <p:cTn id="13" dur="500"/>
                                        <p:tgtEl>
                                          <p:spTgt spid="8"/>
                                        </p:tgtEl>
                                      </p:cBhvr>
                                    </p:animEffect>
                                  </p:childTnLst>
                                </p:cTn>
                              </p:par>
                            </p:childTnLst>
                          </p:cTn>
                        </p:par>
                        <p:par>
                          <p:cTn id="14" fill="hold">
                            <p:stCondLst>
                              <p:cond delay="500"/>
                            </p:stCondLst>
                            <p:childTnLst>
                              <p:par>
                                <p:cTn id="15" presetID="53" presetClass="entr" presetSubtype="16" fill="hold" nodeType="afterEffect">
                                  <p:stCondLst>
                                    <p:cond delay="0"/>
                                  </p:stCondLst>
                                  <p:childTnLst>
                                    <p:set>
                                      <p:cBhvr>
                                        <p:cTn id="16" dur="1" fill="hold">
                                          <p:stCondLst>
                                            <p:cond delay="0"/>
                                          </p:stCondLst>
                                        </p:cTn>
                                        <p:tgtEl>
                                          <p:spTgt spid="8198"/>
                                        </p:tgtEl>
                                        <p:attrNameLst>
                                          <p:attrName>style.visibility</p:attrName>
                                        </p:attrNameLst>
                                      </p:cBhvr>
                                      <p:to>
                                        <p:strVal val="visible"/>
                                      </p:to>
                                    </p:set>
                                    <p:anim calcmode="lin" valueType="num">
                                      <p:cBhvr>
                                        <p:cTn id="17" dur="500" fill="hold"/>
                                        <p:tgtEl>
                                          <p:spTgt spid="8198"/>
                                        </p:tgtEl>
                                        <p:attrNameLst>
                                          <p:attrName>ppt_w</p:attrName>
                                        </p:attrNameLst>
                                      </p:cBhvr>
                                      <p:tavLst>
                                        <p:tav tm="0">
                                          <p:val>
                                            <p:fltVal val="0"/>
                                          </p:val>
                                        </p:tav>
                                        <p:tav tm="100000">
                                          <p:val>
                                            <p:strVal val="#ppt_w"/>
                                          </p:val>
                                        </p:tav>
                                      </p:tavLst>
                                    </p:anim>
                                    <p:anim calcmode="lin" valueType="num">
                                      <p:cBhvr>
                                        <p:cTn id="18" dur="500" fill="hold"/>
                                        <p:tgtEl>
                                          <p:spTgt spid="8198"/>
                                        </p:tgtEl>
                                        <p:attrNameLst>
                                          <p:attrName>ppt_h</p:attrName>
                                        </p:attrNameLst>
                                      </p:cBhvr>
                                      <p:tavLst>
                                        <p:tav tm="0">
                                          <p:val>
                                            <p:fltVal val="0"/>
                                          </p:val>
                                        </p:tav>
                                        <p:tav tm="100000">
                                          <p:val>
                                            <p:strVal val="#ppt_h"/>
                                          </p:val>
                                        </p:tav>
                                      </p:tavLst>
                                    </p:anim>
                                    <p:animEffect transition="in" filter="fade">
                                      <p:cBhvr>
                                        <p:cTn id="19" dur="500"/>
                                        <p:tgtEl>
                                          <p:spTgt spid="8198"/>
                                        </p:tgtEl>
                                      </p:cBhvr>
                                    </p:animEffect>
                                  </p:childTnLst>
                                </p:cTn>
                              </p:par>
                            </p:childTnLst>
                          </p:cTn>
                        </p:par>
                        <p:par>
                          <p:cTn id="20" fill="hold">
                            <p:stCondLst>
                              <p:cond delay="1000"/>
                            </p:stCondLst>
                            <p:childTnLst>
                              <p:par>
                                <p:cTn id="21" presetID="53" presetClass="entr" presetSubtype="16" fill="hold" nodeType="afterEffect">
                                  <p:stCondLst>
                                    <p:cond delay="0"/>
                                  </p:stCondLst>
                                  <p:childTnLst>
                                    <p:set>
                                      <p:cBhvr>
                                        <p:cTn id="22" dur="1" fill="hold">
                                          <p:stCondLst>
                                            <p:cond delay="0"/>
                                          </p:stCondLst>
                                        </p:cTn>
                                        <p:tgtEl>
                                          <p:spTgt spid="8196"/>
                                        </p:tgtEl>
                                        <p:attrNameLst>
                                          <p:attrName>style.visibility</p:attrName>
                                        </p:attrNameLst>
                                      </p:cBhvr>
                                      <p:to>
                                        <p:strVal val="visible"/>
                                      </p:to>
                                    </p:set>
                                    <p:anim calcmode="lin" valueType="num">
                                      <p:cBhvr>
                                        <p:cTn id="23" dur="500" fill="hold"/>
                                        <p:tgtEl>
                                          <p:spTgt spid="8196"/>
                                        </p:tgtEl>
                                        <p:attrNameLst>
                                          <p:attrName>ppt_w</p:attrName>
                                        </p:attrNameLst>
                                      </p:cBhvr>
                                      <p:tavLst>
                                        <p:tav tm="0">
                                          <p:val>
                                            <p:fltVal val="0"/>
                                          </p:val>
                                        </p:tav>
                                        <p:tav tm="100000">
                                          <p:val>
                                            <p:strVal val="#ppt_w"/>
                                          </p:val>
                                        </p:tav>
                                      </p:tavLst>
                                    </p:anim>
                                    <p:anim calcmode="lin" valueType="num">
                                      <p:cBhvr>
                                        <p:cTn id="24" dur="500" fill="hold"/>
                                        <p:tgtEl>
                                          <p:spTgt spid="8196"/>
                                        </p:tgtEl>
                                        <p:attrNameLst>
                                          <p:attrName>ppt_h</p:attrName>
                                        </p:attrNameLst>
                                      </p:cBhvr>
                                      <p:tavLst>
                                        <p:tav tm="0">
                                          <p:val>
                                            <p:fltVal val="0"/>
                                          </p:val>
                                        </p:tav>
                                        <p:tav tm="100000">
                                          <p:val>
                                            <p:strVal val="#ppt_h"/>
                                          </p:val>
                                        </p:tav>
                                      </p:tavLst>
                                    </p:anim>
                                    <p:animEffect transition="in" filter="fade">
                                      <p:cBhvr>
                                        <p:cTn id="25" dur="500"/>
                                        <p:tgtEl>
                                          <p:spTgt spid="8196"/>
                                        </p:tgtEl>
                                      </p:cBhvr>
                                    </p:animEffect>
                                  </p:childTnLst>
                                </p:cTn>
                              </p:par>
                            </p:childTnLst>
                          </p:cTn>
                        </p:par>
                        <p:par>
                          <p:cTn id="26" fill="hold">
                            <p:stCondLst>
                              <p:cond delay="1500"/>
                            </p:stCondLst>
                            <p:childTnLst>
                              <p:par>
                                <p:cTn id="27" presetID="53" presetClass="entr" presetSubtype="16" fill="hold" nodeType="afterEffect">
                                  <p:stCondLst>
                                    <p:cond delay="0"/>
                                  </p:stCondLst>
                                  <p:childTnLst>
                                    <p:set>
                                      <p:cBhvr>
                                        <p:cTn id="28" dur="1" fill="hold">
                                          <p:stCondLst>
                                            <p:cond delay="0"/>
                                          </p:stCondLst>
                                        </p:cTn>
                                        <p:tgtEl>
                                          <p:spTgt spid="2054"/>
                                        </p:tgtEl>
                                        <p:attrNameLst>
                                          <p:attrName>style.visibility</p:attrName>
                                        </p:attrNameLst>
                                      </p:cBhvr>
                                      <p:to>
                                        <p:strVal val="visible"/>
                                      </p:to>
                                    </p:set>
                                    <p:anim calcmode="lin" valueType="num">
                                      <p:cBhvr>
                                        <p:cTn id="29" dur="500" fill="hold"/>
                                        <p:tgtEl>
                                          <p:spTgt spid="2054"/>
                                        </p:tgtEl>
                                        <p:attrNameLst>
                                          <p:attrName>ppt_w</p:attrName>
                                        </p:attrNameLst>
                                      </p:cBhvr>
                                      <p:tavLst>
                                        <p:tav tm="0">
                                          <p:val>
                                            <p:fltVal val="0"/>
                                          </p:val>
                                        </p:tav>
                                        <p:tav tm="100000">
                                          <p:val>
                                            <p:strVal val="#ppt_w"/>
                                          </p:val>
                                        </p:tav>
                                      </p:tavLst>
                                    </p:anim>
                                    <p:anim calcmode="lin" valueType="num">
                                      <p:cBhvr>
                                        <p:cTn id="30" dur="500" fill="hold"/>
                                        <p:tgtEl>
                                          <p:spTgt spid="2054"/>
                                        </p:tgtEl>
                                        <p:attrNameLst>
                                          <p:attrName>ppt_h</p:attrName>
                                        </p:attrNameLst>
                                      </p:cBhvr>
                                      <p:tavLst>
                                        <p:tav tm="0">
                                          <p:val>
                                            <p:fltVal val="0"/>
                                          </p:val>
                                        </p:tav>
                                        <p:tav tm="100000">
                                          <p:val>
                                            <p:strVal val="#ppt_h"/>
                                          </p:val>
                                        </p:tav>
                                      </p:tavLst>
                                    </p:anim>
                                    <p:animEffect transition="in" filter="fade">
                                      <p:cBhvr>
                                        <p:cTn id="31" dur="500"/>
                                        <p:tgtEl>
                                          <p:spTgt spid="20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FINAL_ĐỒNG HỒ ĐẾM NGƯỢC 30s FINAL">
            <a:hlinkClick r:id="" action="ppaction://media"/>
            <a:extLst>
              <a:ext uri="{FF2B5EF4-FFF2-40B4-BE49-F238E27FC236}">
                <a16:creationId xmlns:a16="http://schemas.microsoft.com/office/drawing/2014/main" id="{CEFF068A-7DC9-88DA-0D04-B5A780BA4E8E}"/>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5045" y="8485"/>
            <a:ext cx="12131751" cy="6852663"/>
          </a:xfrm>
          <a:prstGeom prst="rect">
            <a:avLst/>
          </a:prstGeom>
        </p:spPr>
      </p:pic>
      <p:sp>
        <p:nvSpPr>
          <p:cNvPr id="3" name="TextBox 2">
            <a:extLst>
              <a:ext uri="{FF2B5EF4-FFF2-40B4-BE49-F238E27FC236}">
                <a16:creationId xmlns:a16="http://schemas.microsoft.com/office/drawing/2014/main" id="{7F6E1F58-792B-02A0-2FA7-1678178335AB}"/>
              </a:ext>
            </a:extLst>
          </p:cNvPr>
          <p:cNvSpPr txBox="1"/>
          <p:nvPr/>
        </p:nvSpPr>
        <p:spPr>
          <a:xfrm>
            <a:off x="1310651" y="-2608"/>
            <a:ext cx="9538961" cy="766044"/>
          </a:xfrm>
          <a:prstGeom prst="rect">
            <a:avLst/>
          </a:prstGeom>
          <a:solidFill>
            <a:srgbClr val="FFFFFF"/>
          </a:solidFill>
          <a:effectLst>
            <a:softEdge rad="127000"/>
          </a:effectLst>
        </p:spPr>
        <p:txBody>
          <a:bodyPr wrap="square" rtlCol="0">
            <a:spAutoFit/>
          </a:bodyPr>
          <a:lstStyle/>
          <a:p>
            <a:pPr algn="ctr" defTabSz="909834">
              <a:defRPr/>
            </a:pPr>
            <a:r>
              <a:rPr lang="en-US" sz="4378" b="1">
                <a:latin typeface="AvantGarde" panose="00000400000000000000" pitchFamily="2" charset="0"/>
                <a:ea typeface="AvantGarde" panose="00000400000000000000" pitchFamily="2" charset="0"/>
                <a:cs typeface="AvantGarde" panose="00000400000000000000" pitchFamily="2" charset="0"/>
              </a:rPr>
              <a:t>THI TÀI NGỒI ĐẸP SAU 30 GIÂY</a:t>
            </a:r>
          </a:p>
        </p:txBody>
      </p:sp>
    </p:spTree>
    <p:extLst>
      <p:ext uri="{BB962C8B-B14F-4D97-AF65-F5344CB8AC3E}">
        <p14:creationId xmlns:p14="http://schemas.microsoft.com/office/powerpoint/2010/main" val="1141845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321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
                                        </p:tgtEl>
                                      </p:cBhvr>
                                    </p:cmd>
                                  </p:childTnLst>
                                </p:cTn>
                              </p:par>
                            </p:childTnLst>
                          </p:cTn>
                        </p:par>
                      </p:childTnLst>
                    </p:cTn>
                  </p:par>
                </p:childTnLst>
              </p:cTn>
              <p:nextCondLst>
                <p:cond evt="onClick" delay="0">
                  <p:tgtEl>
                    <p:spTgt spid="2"/>
                  </p:tgtEl>
                </p:cond>
              </p:nextCondLst>
            </p:seq>
            <p:video>
              <p:cMediaNode vol="80000">
                <p:cTn id="12" fill="hold" display="0">
                  <p:stCondLst>
                    <p:cond delay="indefinite"/>
                  </p:stCondLst>
                </p:cTn>
                <p:tgtEl>
                  <p:spTgt spid="2"/>
                </p:tgtEl>
              </p:cMediaNode>
            </p:vide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727"/>
        <p:cNvGrpSpPr/>
        <p:nvPr/>
      </p:nvGrpSpPr>
      <p:grpSpPr>
        <a:xfrm>
          <a:off x="0" y="0"/>
          <a:ext cx="0" cy="0"/>
          <a:chOff x="0" y="0"/>
          <a:chExt cx="0" cy="0"/>
        </a:xfrm>
      </p:grpSpPr>
      <p:grpSp>
        <p:nvGrpSpPr>
          <p:cNvPr id="2730" name="Google Shape;2730;p72"/>
          <p:cNvGrpSpPr/>
          <p:nvPr/>
        </p:nvGrpSpPr>
        <p:grpSpPr>
          <a:xfrm>
            <a:off x="8059125" y="283442"/>
            <a:ext cx="3090098" cy="4865287"/>
            <a:chOff x="5217799" y="135075"/>
            <a:chExt cx="3214476" cy="5061117"/>
          </a:xfrm>
        </p:grpSpPr>
        <p:sp>
          <p:nvSpPr>
            <p:cNvPr id="2731" name="Google Shape;2731;p72"/>
            <p:cNvSpPr/>
            <p:nvPr/>
          </p:nvSpPr>
          <p:spPr>
            <a:xfrm>
              <a:off x="6151679" y="135075"/>
              <a:ext cx="1239528" cy="1234767"/>
            </a:xfrm>
            <a:custGeom>
              <a:avLst/>
              <a:gdLst/>
              <a:ahLst/>
              <a:cxnLst/>
              <a:rect l="l" t="t" r="r" b="b"/>
              <a:pathLst>
                <a:path w="44257" h="44087" extrusionOk="0">
                  <a:moveTo>
                    <a:pt x="22095" y="1"/>
                  </a:moveTo>
                  <a:cubicBezTo>
                    <a:pt x="13682" y="1"/>
                    <a:pt x="5890" y="5431"/>
                    <a:pt x="3277" y="13905"/>
                  </a:cubicBezTo>
                  <a:cubicBezTo>
                    <a:pt x="0" y="24313"/>
                    <a:pt x="6125" y="41124"/>
                    <a:pt x="14542" y="43770"/>
                  </a:cubicBezTo>
                  <a:cubicBezTo>
                    <a:pt x="15217" y="43984"/>
                    <a:pt x="15977" y="44087"/>
                    <a:pt x="16803" y="44087"/>
                  </a:cubicBezTo>
                  <a:cubicBezTo>
                    <a:pt x="24518" y="44087"/>
                    <a:pt x="37945" y="35178"/>
                    <a:pt x="40904" y="25775"/>
                  </a:cubicBezTo>
                  <a:cubicBezTo>
                    <a:pt x="44256" y="15366"/>
                    <a:pt x="38485" y="4227"/>
                    <a:pt x="28051" y="925"/>
                  </a:cubicBezTo>
                  <a:cubicBezTo>
                    <a:pt x="26071" y="299"/>
                    <a:pt x="24066" y="1"/>
                    <a:pt x="22095"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2732" name="Google Shape;2732;p72"/>
            <p:cNvSpPr/>
            <p:nvPr/>
          </p:nvSpPr>
          <p:spPr>
            <a:xfrm>
              <a:off x="6478484" y="1335284"/>
              <a:ext cx="109425" cy="106176"/>
            </a:xfrm>
            <a:custGeom>
              <a:avLst/>
              <a:gdLst/>
              <a:ahLst/>
              <a:cxnLst/>
              <a:rect l="l" t="t" r="r" b="b"/>
              <a:pathLst>
                <a:path w="3907" h="3791" extrusionOk="0">
                  <a:moveTo>
                    <a:pt x="2513" y="1"/>
                  </a:moveTo>
                  <a:cubicBezTo>
                    <a:pt x="2355" y="1"/>
                    <a:pt x="2188" y="67"/>
                    <a:pt x="2042" y="134"/>
                  </a:cubicBezTo>
                  <a:cubicBezTo>
                    <a:pt x="1714" y="310"/>
                    <a:pt x="1412" y="487"/>
                    <a:pt x="1134" y="713"/>
                  </a:cubicBezTo>
                  <a:cubicBezTo>
                    <a:pt x="781" y="965"/>
                    <a:pt x="504" y="1243"/>
                    <a:pt x="252" y="1570"/>
                  </a:cubicBezTo>
                  <a:cubicBezTo>
                    <a:pt x="227" y="1621"/>
                    <a:pt x="202" y="1671"/>
                    <a:pt x="177" y="1696"/>
                  </a:cubicBezTo>
                  <a:cubicBezTo>
                    <a:pt x="51" y="1873"/>
                    <a:pt x="0" y="2100"/>
                    <a:pt x="51" y="2301"/>
                  </a:cubicBezTo>
                  <a:cubicBezTo>
                    <a:pt x="116" y="2531"/>
                    <a:pt x="310" y="2611"/>
                    <a:pt x="521" y="2611"/>
                  </a:cubicBezTo>
                  <a:cubicBezTo>
                    <a:pt x="634" y="2611"/>
                    <a:pt x="752" y="2588"/>
                    <a:pt x="857" y="2553"/>
                  </a:cubicBezTo>
                  <a:cubicBezTo>
                    <a:pt x="1059" y="2452"/>
                    <a:pt x="1260" y="2326"/>
                    <a:pt x="1437" y="2175"/>
                  </a:cubicBezTo>
                  <a:lnTo>
                    <a:pt x="1437" y="2175"/>
                  </a:lnTo>
                  <a:cubicBezTo>
                    <a:pt x="1361" y="2377"/>
                    <a:pt x="1311" y="2604"/>
                    <a:pt x="1260" y="2830"/>
                  </a:cubicBezTo>
                  <a:cubicBezTo>
                    <a:pt x="1235" y="3082"/>
                    <a:pt x="1185" y="3486"/>
                    <a:pt x="1487" y="3637"/>
                  </a:cubicBezTo>
                  <a:cubicBezTo>
                    <a:pt x="1542" y="3667"/>
                    <a:pt x="1597" y="3680"/>
                    <a:pt x="1651" y="3680"/>
                  </a:cubicBezTo>
                  <a:cubicBezTo>
                    <a:pt x="1869" y="3680"/>
                    <a:pt x="2072" y="3466"/>
                    <a:pt x="2193" y="3284"/>
                  </a:cubicBezTo>
                  <a:cubicBezTo>
                    <a:pt x="2294" y="3158"/>
                    <a:pt x="2369" y="3032"/>
                    <a:pt x="2420" y="2906"/>
                  </a:cubicBezTo>
                  <a:cubicBezTo>
                    <a:pt x="2445" y="3032"/>
                    <a:pt x="2470" y="3133"/>
                    <a:pt x="2520" y="3259"/>
                  </a:cubicBezTo>
                  <a:cubicBezTo>
                    <a:pt x="2621" y="3536"/>
                    <a:pt x="2873" y="3763"/>
                    <a:pt x="3176" y="3788"/>
                  </a:cubicBezTo>
                  <a:cubicBezTo>
                    <a:pt x="3193" y="3790"/>
                    <a:pt x="3210" y="3790"/>
                    <a:pt x="3227" y="3790"/>
                  </a:cubicBezTo>
                  <a:cubicBezTo>
                    <a:pt x="3509" y="3790"/>
                    <a:pt x="3760" y="3596"/>
                    <a:pt x="3831" y="3334"/>
                  </a:cubicBezTo>
                  <a:cubicBezTo>
                    <a:pt x="3907" y="2982"/>
                    <a:pt x="3881" y="2629"/>
                    <a:pt x="3730" y="2301"/>
                  </a:cubicBezTo>
                  <a:cubicBezTo>
                    <a:pt x="3629" y="1923"/>
                    <a:pt x="3503" y="1570"/>
                    <a:pt x="3377" y="1217"/>
                  </a:cubicBezTo>
                  <a:cubicBezTo>
                    <a:pt x="3302" y="1041"/>
                    <a:pt x="3226" y="865"/>
                    <a:pt x="3151" y="688"/>
                  </a:cubicBezTo>
                  <a:cubicBezTo>
                    <a:pt x="3075" y="512"/>
                    <a:pt x="2999" y="361"/>
                    <a:pt x="2898" y="209"/>
                  </a:cubicBezTo>
                  <a:cubicBezTo>
                    <a:pt x="2791" y="54"/>
                    <a:pt x="2656" y="1"/>
                    <a:pt x="2513" y="1"/>
                  </a:cubicBezTo>
                  <a:close/>
                </a:path>
              </a:pathLst>
            </a:custGeom>
            <a:solidFill>
              <a:srgbClr val="FFA836"/>
            </a:solidFill>
            <a:ln>
              <a:noFill/>
            </a:ln>
          </p:spPr>
          <p:txBody>
            <a:bodyPr spcFirstLastPara="1" wrap="square" lIns="121598" tIns="121598" rIns="121598" bIns="121598" anchor="ctr" anchorCtr="0">
              <a:noAutofit/>
            </a:bodyPr>
            <a:lstStyle/>
            <a:p>
              <a:endParaRPr sz="2479"/>
            </a:p>
          </p:txBody>
        </p:sp>
        <p:sp>
          <p:nvSpPr>
            <p:cNvPr id="2733" name="Google Shape;2733;p72"/>
            <p:cNvSpPr/>
            <p:nvPr/>
          </p:nvSpPr>
          <p:spPr>
            <a:xfrm>
              <a:off x="6327278" y="962829"/>
              <a:ext cx="189807" cy="314524"/>
            </a:xfrm>
            <a:custGeom>
              <a:avLst/>
              <a:gdLst/>
              <a:ahLst/>
              <a:cxnLst/>
              <a:rect l="l" t="t" r="r" b="b"/>
              <a:pathLst>
                <a:path w="6777" h="11230" extrusionOk="0">
                  <a:moveTo>
                    <a:pt x="175" y="0"/>
                  </a:moveTo>
                  <a:cubicBezTo>
                    <a:pt x="89" y="0"/>
                    <a:pt x="1" y="70"/>
                    <a:pt x="31" y="176"/>
                  </a:cubicBezTo>
                  <a:cubicBezTo>
                    <a:pt x="611" y="3528"/>
                    <a:pt x="2123" y="6653"/>
                    <a:pt x="4391" y="9199"/>
                  </a:cubicBezTo>
                  <a:cubicBezTo>
                    <a:pt x="5021" y="9930"/>
                    <a:pt x="5727" y="10585"/>
                    <a:pt x="6458" y="11190"/>
                  </a:cubicBezTo>
                  <a:cubicBezTo>
                    <a:pt x="6491" y="11218"/>
                    <a:pt x="6528" y="11230"/>
                    <a:pt x="6562" y="11230"/>
                  </a:cubicBezTo>
                  <a:cubicBezTo>
                    <a:pt x="6681" y="11230"/>
                    <a:pt x="6777" y="11086"/>
                    <a:pt x="6659" y="10988"/>
                  </a:cubicBezTo>
                  <a:cubicBezTo>
                    <a:pt x="3307" y="8241"/>
                    <a:pt x="1039" y="4385"/>
                    <a:pt x="308" y="100"/>
                  </a:cubicBezTo>
                  <a:cubicBezTo>
                    <a:pt x="288" y="30"/>
                    <a:pt x="232" y="0"/>
                    <a:pt x="175"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734" name="Google Shape;2734;p72"/>
            <p:cNvSpPr/>
            <p:nvPr/>
          </p:nvSpPr>
          <p:spPr>
            <a:xfrm>
              <a:off x="6476356" y="1185759"/>
              <a:ext cx="57079" cy="57779"/>
            </a:xfrm>
            <a:custGeom>
              <a:avLst/>
              <a:gdLst/>
              <a:ahLst/>
              <a:cxnLst/>
              <a:rect l="l" t="t" r="r" b="b"/>
              <a:pathLst>
                <a:path w="2038" h="2063" extrusionOk="0">
                  <a:moveTo>
                    <a:pt x="179" y="1"/>
                  </a:moveTo>
                  <a:cubicBezTo>
                    <a:pt x="81" y="1"/>
                    <a:pt x="1" y="142"/>
                    <a:pt x="76" y="256"/>
                  </a:cubicBezTo>
                  <a:lnTo>
                    <a:pt x="1740" y="2020"/>
                  </a:lnTo>
                  <a:cubicBezTo>
                    <a:pt x="1770" y="2050"/>
                    <a:pt x="1804" y="2063"/>
                    <a:pt x="1837" y="2063"/>
                  </a:cubicBezTo>
                  <a:cubicBezTo>
                    <a:pt x="1943" y="2063"/>
                    <a:pt x="2037" y="1933"/>
                    <a:pt x="1941" y="1818"/>
                  </a:cubicBezTo>
                  <a:cubicBezTo>
                    <a:pt x="1387" y="1213"/>
                    <a:pt x="832" y="634"/>
                    <a:pt x="278" y="54"/>
                  </a:cubicBezTo>
                  <a:cubicBezTo>
                    <a:pt x="246" y="16"/>
                    <a:pt x="212" y="1"/>
                    <a:pt x="179" y="1"/>
                  </a:cubicBezTo>
                  <a:close/>
                </a:path>
              </a:pathLst>
            </a:custGeom>
            <a:solidFill>
              <a:srgbClr val="231514"/>
            </a:solidFill>
            <a:ln>
              <a:noFill/>
            </a:ln>
          </p:spPr>
          <p:txBody>
            <a:bodyPr spcFirstLastPara="1" wrap="square" lIns="121598" tIns="121598" rIns="121598" bIns="121598" anchor="ctr" anchorCtr="0">
              <a:noAutofit/>
            </a:bodyPr>
            <a:lstStyle/>
            <a:p>
              <a:endParaRPr sz="2479"/>
            </a:p>
          </p:txBody>
        </p:sp>
        <p:sp>
          <p:nvSpPr>
            <p:cNvPr id="2735" name="Google Shape;2735;p72"/>
            <p:cNvSpPr/>
            <p:nvPr/>
          </p:nvSpPr>
          <p:spPr>
            <a:xfrm flipH="1">
              <a:off x="6009053" y="2792788"/>
              <a:ext cx="1406117" cy="919066"/>
            </a:xfrm>
            <a:custGeom>
              <a:avLst/>
              <a:gdLst/>
              <a:ahLst/>
              <a:cxnLst/>
              <a:rect l="l" t="t" r="r" b="b"/>
              <a:pathLst>
                <a:path w="50205" h="32815" extrusionOk="0">
                  <a:moveTo>
                    <a:pt x="35234" y="0"/>
                  </a:moveTo>
                  <a:lnTo>
                    <a:pt x="35234" y="0"/>
                  </a:lnTo>
                  <a:cubicBezTo>
                    <a:pt x="35562" y="1260"/>
                    <a:pt x="34781" y="2621"/>
                    <a:pt x="33672" y="3302"/>
                  </a:cubicBezTo>
                  <a:cubicBezTo>
                    <a:pt x="32563" y="3982"/>
                    <a:pt x="31202" y="4133"/>
                    <a:pt x="29917" y="4184"/>
                  </a:cubicBezTo>
                  <a:cubicBezTo>
                    <a:pt x="29707" y="4189"/>
                    <a:pt x="29497" y="4191"/>
                    <a:pt x="29287" y="4191"/>
                  </a:cubicBezTo>
                  <a:cubicBezTo>
                    <a:pt x="24314" y="4191"/>
                    <a:pt x="19457" y="2760"/>
                    <a:pt x="15274" y="76"/>
                  </a:cubicBezTo>
                  <a:lnTo>
                    <a:pt x="15248" y="76"/>
                  </a:lnTo>
                  <a:cubicBezTo>
                    <a:pt x="13862" y="3604"/>
                    <a:pt x="11241" y="6502"/>
                    <a:pt x="7914" y="8267"/>
                  </a:cubicBezTo>
                  <a:lnTo>
                    <a:pt x="7839" y="8216"/>
                  </a:lnTo>
                  <a:cubicBezTo>
                    <a:pt x="7184" y="7880"/>
                    <a:pt x="6472" y="7712"/>
                    <a:pt x="5757" y="7712"/>
                  </a:cubicBezTo>
                  <a:cubicBezTo>
                    <a:pt x="5400" y="7712"/>
                    <a:pt x="5041" y="7754"/>
                    <a:pt x="4688" y="7838"/>
                  </a:cubicBezTo>
                  <a:cubicBezTo>
                    <a:pt x="3655" y="8090"/>
                    <a:pt x="2748" y="8645"/>
                    <a:pt x="2042" y="9426"/>
                  </a:cubicBezTo>
                  <a:cubicBezTo>
                    <a:pt x="1463" y="10031"/>
                    <a:pt x="984" y="10762"/>
                    <a:pt x="681" y="11568"/>
                  </a:cubicBezTo>
                  <a:cubicBezTo>
                    <a:pt x="1" y="13358"/>
                    <a:pt x="51" y="15349"/>
                    <a:pt x="530" y="17188"/>
                  </a:cubicBezTo>
                  <a:cubicBezTo>
                    <a:pt x="1084" y="19532"/>
                    <a:pt x="2370" y="21750"/>
                    <a:pt x="4336" y="23162"/>
                  </a:cubicBezTo>
                  <a:cubicBezTo>
                    <a:pt x="5561" y="24046"/>
                    <a:pt x="7027" y="24513"/>
                    <a:pt x="8529" y="24513"/>
                  </a:cubicBezTo>
                  <a:cubicBezTo>
                    <a:pt x="8911" y="24513"/>
                    <a:pt x="9295" y="24483"/>
                    <a:pt x="9679" y="24422"/>
                  </a:cubicBezTo>
                  <a:cubicBezTo>
                    <a:pt x="12955" y="29109"/>
                    <a:pt x="18676" y="31831"/>
                    <a:pt x="25254" y="32587"/>
                  </a:cubicBezTo>
                  <a:cubicBezTo>
                    <a:pt x="25582" y="32638"/>
                    <a:pt x="25909" y="32663"/>
                    <a:pt x="26262" y="32713"/>
                  </a:cubicBezTo>
                  <a:cubicBezTo>
                    <a:pt x="27220" y="32789"/>
                    <a:pt x="28203" y="32814"/>
                    <a:pt x="29160" y="32814"/>
                  </a:cubicBezTo>
                  <a:cubicBezTo>
                    <a:pt x="30093" y="32814"/>
                    <a:pt x="31051" y="32789"/>
                    <a:pt x="31958" y="32713"/>
                  </a:cubicBezTo>
                  <a:cubicBezTo>
                    <a:pt x="32109" y="32688"/>
                    <a:pt x="32235" y="32663"/>
                    <a:pt x="32386" y="32663"/>
                  </a:cubicBezTo>
                  <a:cubicBezTo>
                    <a:pt x="42720" y="31655"/>
                    <a:pt x="50205" y="25657"/>
                    <a:pt x="50205" y="14769"/>
                  </a:cubicBezTo>
                  <a:cubicBezTo>
                    <a:pt x="50205" y="10611"/>
                    <a:pt x="49020" y="6553"/>
                    <a:pt x="46777" y="3050"/>
                  </a:cubicBezTo>
                  <a:cubicBezTo>
                    <a:pt x="46087" y="3160"/>
                    <a:pt x="45387" y="3220"/>
                    <a:pt x="44683" y="3220"/>
                  </a:cubicBezTo>
                  <a:cubicBezTo>
                    <a:pt x="44256" y="3220"/>
                    <a:pt x="43828" y="3198"/>
                    <a:pt x="43400" y="3150"/>
                  </a:cubicBezTo>
                  <a:cubicBezTo>
                    <a:pt x="40477" y="2873"/>
                    <a:pt x="37704" y="1638"/>
                    <a:pt x="35234" y="0"/>
                  </a:cubicBezTo>
                  <a:close/>
                </a:path>
              </a:pathLst>
            </a:custGeom>
            <a:solidFill>
              <a:srgbClr val="FFC8A9"/>
            </a:solidFill>
            <a:ln>
              <a:noFill/>
            </a:ln>
          </p:spPr>
          <p:txBody>
            <a:bodyPr spcFirstLastPara="1" wrap="square" lIns="121598" tIns="121598" rIns="121598" bIns="121598" anchor="ctr" anchorCtr="0">
              <a:noAutofit/>
            </a:bodyPr>
            <a:lstStyle/>
            <a:p>
              <a:endParaRPr sz="2479"/>
            </a:p>
          </p:txBody>
        </p:sp>
        <p:sp>
          <p:nvSpPr>
            <p:cNvPr id="2736" name="Google Shape;2736;p72"/>
            <p:cNvSpPr/>
            <p:nvPr/>
          </p:nvSpPr>
          <p:spPr>
            <a:xfrm flipH="1">
              <a:off x="5845991" y="2195021"/>
              <a:ext cx="1625471" cy="861791"/>
            </a:xfrm>
            <a:custGeom>
              <a:avLst/>
              <a:gdLst/>
              <a:ahLst/>
              <a:cxnLst/>
              <a:rect l="l" t="t" r="r" b="b"/>
              <a:pathLst>
                <a:path w="58037" h="30770" extrusionOk="0">
                  <a:moveTo>
                    <a:pt x="37910" y="0"/>
                  </a:moveTo>
                  <a:cubicBezTo>
                    <a:pt x="36739" y="0"/>
                    <a:pt x="35550" y="266"/>
                    <a:pt x="34472" y="728"/>
                  </a:cubicBezTo>
                  <a:cubicBezTo>
                    <a:pt x="32355" y="1636"/>
                    <a:pt x="30616" y="3223"/>
                    <a:pt x="29079" y="4912"/>
                  </a:cubicBezTo>
                  <a:cubicBezTo>
                    <a:pt x="27037" y="2593"/>
                    <a:pt x="24214" y="753"/>
                    <a:pt x="21115" y="703"/>
                  </a:cubicBezTo>
                  <a:cubicBezTo>
                    <a:pt x="21058" y="702"/>
                    <a:pt x="21002" y="701"/>
                    <a:pt x="20946" y="701"/>
                  </a:cubicBezTo>
                  <a:cubicBezTo>
                    <a:pt x="17899" y="701"/>
                    <a:pt x="14802" y="2699"/>
                    <a:pt x="14184" y="5668"/>
                  </a:cubicBezTo>
                  <a:cubicBezTo>
                    <a:pt x="13856" y="7331"/>
                    <a:pt x="14285" y="9146"/>
                    <a:pt x="13680" y="10734"/>
                  </a:cubicBezTo>
                  <a:cubicBezTo>
                    <a:pt x="13100" y="12271"/>
                    <a:pt x="11663" y="13304"/>
                    <a:pt x="10277" y="14161"/>
                  </a:cubicBezTo>
                  <a:cubicBezTo>
                    <a:pt x="8866" y="15018"/>
                    <a:pt x="7379" y="15850"/>
                    <a:pt x="6497" y="17236"/>
                  </a:cubicBezTo>
                  <a:cubicBezTo>
                    <a:pt x="5590" y="18622"/>
                    <a:pt x="5615" y="20739"/>
                    <a:pt x="6976" y="21647"/>
                  </a:cubicBezTo>
                  <a:cubicBezTo>
                    <a:pt x="6937" y="21646"/>
                    <a:pt x="6899" y="21645"/>
                    <a:pt x="6861" y="21645"/>
                  </a:cubicBezTo>
                  <a:cubicBezTo>
                    <a:pt x="2004" y="21645"/>
                    <a:pt x="1" y="27969"/>
                    <a:pt x="4027" y="30770"/>
                  </a:cubicBezTo>
                  <a:cubicBezTo>
                    <a:pt x="4733" y="29989"/>
                    <a:pt x="5665" y="29434"/>
                    <a:pt x="6673" y="29182"/>
                  </a:cubicBezTo>
                  <a:cubicBezTo>
                    <a:pt x="7014" y="29101"/>
                    <a:pt x="7363" y="29062"/>
                    <a:pt x="7712" y="29062"/>
                  </a:cubicBezTo>
                  <a:cubicBezTo>
                    <a:pt x="8444" y="29062"/>
                    <a:pt x="9175" y="29236"/>
                    <a:pt x="9824" y="29560"/>
                  </a:cubicBezTo>
                  <a:lnTo>
                    <a:pt x="9899" y="29611"/>
                  </a:lnTo>
                  <a:cubicBezTo>
                    <a:pt x="13251" y="27846"/>
                    <a:pt x="15847" y="24948"/>
                    <a:pt x="17233" y="21420"/>
                  </a:cubicBezTo>
                  <a:lnTo>
                    <a:pt x="17258" y="21420"/>
                  </a:lnTo>
                  <a:cubicBezTo>
                    <a:pt x="21440" y="24127"/>
                    <a:pt x="26316" y="25536"/>
                    <a:pt x="31265" y="25536"/>
                  </a:cubicBezTo>
                  <a:cubicBezTo>
                    <a:pt x="31477" y="25536"/>
                    <a:pt x="31689" y="25533"/>
                    <a:pt x="31901" y="25528"/>
                  </a:cubicBezTo>
                  <a:cubicBezTo>
                    <a:pt x="33212" y="25477"/>
                    <a:pt x="34548" y="25326"/>
                    <a:pt x="35657" y="24646"/>
                  </a:cubicBezTo>
                  <a:cubicBezTo>
                    <a:pt x="36791" y="23965"/>
                    <a:pt x="37547" y="22604"/>
                    <a:pt x="37244" y="21344"/>
                  </a:cubicBezTo>
                  <a:lnTo>
                    <a:pt x="37244" y="21344"/>
                  </a:lnTo>
                  <a:cubicBezTo>
                    <a:pt x="39689" y="22982"/>
                    <a:pt x="42461" y="24217"/>
                    <a:pt x="45410" y="24494"/>
                  </a:cubicBezTo>
                  <a:cubicBezTo>
                    <a:pt x="45829" y="24542"/>
                    <a:pt x="46251" y="24564"/>
                    <a:pt x="46674" y="24564"/>
                  </a:cubicBezTo>
                  <a:cubicBezTo>
                    <a:pt x="47372" y="24564"/>
                    <a:pt x="48072" y="24504"/>
                    <a:pt x="48762" y="24394"/>
                  </a:cubicBezTo>
                  <a:cubicBezTo>
                    <a:pt x="50577" y="24116"/>
                    <a:pt x="52265" y="23360"/>
                    <a:pt x="53702" y="22201"/>
                  </a:cubicBezTo>
                  <a:cubicBezTo>
                    <a:pt x="57205" y="19278"/>
                    <a:pt x="58037" y="13657"/>
                    <a:pt x="55516" y="9852"/>
                  </a:cubicBezTo>
                  <a:cubicBezTo>
                    <a:pt x="53779" y="7228"/>
                    <a:pt x="50616" y="5730"/>
                    <a:pt x="47497" y="5730"/>
                  </a:cubicBezTo>
                  <a:cubicBezTo>
                    <a:pt x="46092" y="5730"/>
                    <a:pt x="44697" y="6034"/>
                    <a:pt x="43444" y="6676"/>
                  </a:cubicBezTo>
                  <a:cubicBezTo>
                    <a:pt x="44301" y="4559"/>
                    <a:pt x="43117" y="1963"/>
                    <a:pt x="41126" y="804"/>
                  </a:cubicBezTo>
                  <a:cubicBezTo>
                    <a:pt x="40148" y="247"/>
                    <a:pt x="39038" y="0"/>
                    <a:pt x="37910"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737" name="Google Shape;2737;p72"/>
            <p:cNvSpPr/>
            <p:nvPr/>
          </p:nvSpPr>
          <p:spPr>
            <a:xfrm flipH="1">
              <a:off x="6735387" y="3152052"/>
              <a:ext cx="304273" cy="304245"/>
            </a:xfrm>
            <a:custGeom>
              <a:avLst/>
              <a:gdLst/>
              <a:ahLst/>
              <a:cxnLst/>
              <a:rect l="l" t="t" r="r" b="b"/>
              <a:pathLst>
                <a:path w="10864" h="10863" extrusionOk="0">
                  <a:moveTo>
                    <a:pt x="5444" y="0"/>
                  </a:moveTo>
                  <a:cubicBezTo>
                    <a:pt x="2445" y="0"/>
                    <a:pt x="1" y="2420"/>
                    <a:pt x="1" y="5444"/>
                  </a:cubicBezTo>
                  <a:cubicBezTo>
                    <a:pt x="1" y="8443"/>
                    <a:pt x="2445" y="10863"/>
                    <a:pt x="5444" y="10863"/>
                  </a:cubicBezTo>
                  <a:cubicBezTo>
                    <a:pt x="8444" y="10863"/>
                    <a:pt x="10863" y="8443"/>
                    <a:pt x="10863" y="5444"/>
                  </a:cubicBezTo>
                  <a:cubicBezTo>
                    <a:pt x="10863" y="2420"/>
                    <a:pt x="8444" y="0"/>
                    <a:pt x="5444" y="0"/>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sp>
          <p:nvSpPr>
            <p:cNvPr id="2738" name="Google Shape;2738;p72"/>
            <p:cNvSpPr/>
            <p:nvPr/>
          </p:nvSpPr>
          <p:spPr>
            <a:xfrm flipH="1">
              <a:off x="6515170" y="2870169"/>
              <a:ext cx="393897" cy="414175"/>
            </a:xfrm>
            <a:custGeom>
              <a:avLst/>
              <a:gdLst/>
              <a:ahLst/>
              <a:cxnLst/>
              <a:rect l="l" t="t" r="r" b="b"/>
              <a:pathLst>
                <a:path w="14064" h="14788" extrusionOk="0">
                  <a:moveTo>
                    <a:pt x="6970" y="0"/>
                  </a:moveTo>
                  <a:cubicBezTo>
                    <a:pt x="6856" y="0"/>
                    <a:pt x="6743" y="3"/>
                    <a:pt x="6629" y="9"/>
                  </a:cubicBezTo>
                  <a:cubicBezTo>
                    <a:pt x="2873" y="236"/>
                    <a:pt x="0" y="3689"/>
                    <a:pt x="227" y="7772"/>
                  </a:cubicBezTo>
                  <a:cubicBezTo>
                    <a:pt x="447" y="11730"/>
                    <a:pt x="3485" y="14788"/>
                    <a:pt x="7091" y="14788"/>
                  </a:cubicBezTo>
                  <a:cubicBezTo>
                    <a:pt x="7205" y="14788"/>
                    <a:pt x="7320" y="14784"/>
                    <a:pt x="7435" y="14778"/>
                  </a:cubicBezTo>
                  <a:cubicBezTo>
                    <a:pt x="11190" y="14577"/>
                    <a:pt x="14063" y="11099"/>
                    <a:pt x="13837" y="7016"/>
                  </a:cubicBezTo>
                  <a:cubicBezTo>
                    <a:pt x="13617" y="3082"/>
                    <a:pt x="10577" y="0"/>
                    <a:pt x="6970" y="0"/>
                  </a:cubicBezTo>
                  <a:close/>
                </a:path>
              </a:pathLst>
            </a:custGeom>
            <a:solidFill>
              <a:srgbClr val="FFFFFF"/>
            </a:solidFill>
            <a:ln>
              <a:noFill/>
            </a:ln>
          </p:spPr>
          <p:txBody>
            <a:bodyPr spcFirstLastPara="1" wrap="square" lIns="121598" tIns="121598" rIns="121598" bIns="121598" anchor="ctr" anchorCtr="0">
              <a:noAutofit/>
            </a:bodyPr>
            <a:lstStyle/>
            <a:p>
              <a:endParaRPr sz="2479"/>
            </a:p>
          </p:txBody>
        </p:sp>
        <p:sp>
          <p:nvSpPr>
            <p:cNvPr id="2739" name="Google Shape;2739;p72"/>
            <p:cNvSpPr/>
            <p:nvPr/>
          </p:nvSpPr>
          <p:spPr>
            <a:xfrm flipH="1">
              <a:off x="6515873" y="2926630"/>
              <a:ext cx="315561" cy="316765"/>
            </a:xfrm>
            <a:custGeom>
              <a:avLst/>
              <a:gdLst/>
              <a:ahLst/>
              <a:cxnLst/>
              <a:rect l="l" t="t" r="r" b="b"/>
              <a:pathLst>
                <a:path w="11267" h="11310" extrusionOk="0">
                  <a:moveTo>
                    <a:pt x="5632" y="1"/>
                  </a:moveTo>
                  <a:cubicBezTo>
                    <a:pt x="5528" y="1"/>
                    <a:pt x="5423" y="4"/>
                    <a:pt x="5318" y="10"/>
                  </a:cubicBezTo>
                  <a:cubicBezTo>
                    <a:pt x="2319" y="161"/>
                    <a:pt x="1" y="2832"/>
                    <a:pt x="177" y="5958"/>
                  </a:cubicBezTo>
                  <a:cubicBezTo>
                    <a:pt x="347" y="8974"/>
                    <a:pt x="2772" y="11310"/>
                    <a:pt x="5637" y="11310"/>
                  </a:cubicBezTo>
                  <a:cubicBezTo>
                    <a:pt x="5740" y="11310"/>
                    <a:pt x="5844" y="11307"/>
                    <a:pt x="5948" y="11301"/>
                  </a:cubicBezTo>
                  <a:cubicBezTo>
                    <a:pt x="8973" y="11124"/>
                    <a:pt x="11266" y="8478"/>
                    <a:pt x="11090" y="5353"/>
                  </a:cubicBezTo>
                  <a:cubicBezTo>
                    <a:pt x="10919" y="2336"/>
                    <a:pt x="8518" y="1"/>
                    <a:pt x="5632"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740" name="Google Shape;2740;p72"/>
            <p:cNvSpPr/>
            <p:nvPr/>
          </p:nvSpPr>
          <p:spPr>
            <a:xfrm flipH="1">
              <a:off x="6569812" y="2865044"/>
              <a:ext cx="347041" cy="214621"/>
            </a:xfrm>
            <a:custGeom>
              <a:avLst/>
              <a:gdLst/>
              <a:ahLst/>
              <a:cxnLst/>
              <a:rect l="l" t="t" r="r" b="b"/>
              <a:pathLst>
                <a:path w="12391" h="7663" extrusionOk="0">
                  <a:moveTo>
                    <a:pt x="7465" y="1"/>
                  </a:moveTo>
                  <a:cubicBezTo>
                    <a:pt x="5881" y="1"/>
                    <a:pt x="4326" y="534"/>
                    <a:pt x="3051" y="1528"/>
                  </a:cubicBezTo>
                  <a:cubicBezTo>
                    <a:pt x="1261" y="2965"/>
                    <a:pt x="152" y="5107"/>
                    <a:pt x="1" y="7400"/>
                  </a:cubicBezTo>
                  <a:cubicBezTo>
                    <a:pt x="1" y="7574"/>
                    <a:pt x="128" y="7663"/>
                    <a:pt x="256" y="7663"/>
                  </a:cubicBezTo>
                  <a:cubicBezTo>
                    <a:pt x="369" y="7663"/>
                    <a:pt x="481" y="7593"/>
                    <a:pt x="505" y="7451"/>
                  </a:cubicBezTo>
                  <a:cubicBezTo>
                    <a:pt x="606" y="6216"/>
                    <a:pt x="959" y="5031"/>
                    <a:pt x="1589" y="3973"/>
                  </a:cubicBezTo>
                  <a:cubicBezTo>
                    <a:pt x="2597" y="2209"/>
                    <a:pt x="4336" y="974"/>
                    <a:pt x="6327" y="570"/>
                  </a:cubicBezTo>
                  <a:cubicBezTo>
                    <a:pt x="6678" y="509"/>
                    <a:pt x="7030" y="479"/>
                    <a:pt x="7381" y="479"/>
                  </a:cubicBezTo>
                  <a:cubicBezTo>
                    <a:pt x="9043" y="479"/>
                    <a:pt x="10655" y="1157"/>
                    <a:pt x="11821" y="2385"/>
                  </a:cubicBezTo>
                  <a:cubicBezTo>
                    <a:pt x="11876" y="2446"/>
                    <a:pt x="11942" y="2472"/>
                    <a:pt x="12006" y="2472"/>
                  </a:cubicBezTo>
                  <a:cubicBezTo>
                    <a:pt x="12205" y="2472"/>
                    <a:pt x="12390" y="2223"/>
                    <a:pt x="12199" y="2032"/>
                  </a:cubicBezTo>
                  <a:cubicBezTo>
                    <a:pt x="11367" y="1150"/>
                    <a:pt x="10284" y="495"/>
                    <a:pt x="9099" y="192"/>
                  </a:cubicBezTo>
                  <a:cubicBezTo>
                    <a:pt x="8558" y="64"/>
                    <a:pt x="8010" y="1"/>
                    <a:pt x="7465"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741" name="Google Shape;2741;p72"/>
            <p:cNvSpPr/>
            <p:nvPr/>
          </p:nvSpPr>
          <p:spPr>
            <a:xfrm flipH="1">
              <a:off x="7196323" y="3131244"/>
              <a:ext cx="124241" cy="265959"/>
            </a:xfrm>
            <a:custGeom>
              <a:avLst/>
              <a:gdLst/>
              <a:ahLst/>
              <a:cxnLst/>
              <a:rect l="l" t="t" r="r" b="b"/>
              <a:pathLst>
                <a:path w="4436" h="9496" extrusionOk="0">
                  <a:moveTo>
                    <a:pt x="230" y="1"/>
                  </a:moveTo>
                  <a:cubicBezTo>
                    <a:pt x="107" y="1"/>
                    <a:pt x="1" y="159"/>
                    <a:pt x="101" y="239"/>
                  </a:cubicBezTo>
                  <a:cubicBezTo>
                    <a:pt x="680" y="718"/>
                    <a:pt x="1210" y="1273"/>
                    <a:pt x="1689" y="1852"/>
                  </a:cubicBezTo>
                  <a:cubicBezTo>
                    <a:pt x="3352" y="3995"/>
                    <a:pt x="4209" y="6641"/>
                    <a:pt x="4108" y="9363"/>
                  </a:cubicBezTo>
                  <a:cubicBezTo>
                    <a:pt x="4108" y="9451"/>
                    <a:pt x="4177" y="9495"/>
                    <a:pt x="4247" y="9495"/>
                  </a:cubicBezTo>
                  <a:cubicBezTo>
                    <a:pt x="4316" y="9495"/>
                    <a:pt x="4385" y="9451"/>
                    <a:pt x="4385" y="9363"/>
                  </a:cubicBezTo>
                  <a:cubicBezTo>
                    <a:pt x="4436" y="8581"/>
                    <a:pt x="4385" y="7800"/>
                    <a:pt x="4259" y="7044"/>
                  </a:cubicBezTo>
                  <a:cubicBezTo>
                    <a:pt x="3806" y="4322"/>
                    <a:pt x="2419" y="1827"/>
                    <a:pt x="328" y="38"/>
                  </a:cubicBezTo>
                  <a:cubicBezTo>
                    <a:pt x="296" y="11"/>
                    <a:pt x="263" y="1"/>
                    <a:pt x="230" y="1"/>
                  </a:cubicBezTo>
                  <a:close/>
                </a:path>
              </a:pathLst>
            </a:custGeom>
            <a:solidFill>
              <a:srgbClr val="231514"/>
            </a:solidFill>
            <a:ln>
              <a:noFill/>
            </a:ln>
          </p:spPr>
          <p:txBody>
            <a:bodyPr spcFirstLastPara="1" wrap="square" lIns="121598" tIns="121598" rIns="121598" bIns="121598" anchor="ctr" anchorCtr="0">
              <a:noAutofit/>
            </a:bodyPr>
            <a:lstStyle/>
            <a:p>
              <a:endParaRPr sz="2479"/>
            </a:p>
          </p:txBody>
        </p:sp>
        <p:sp>
          <p:nvSpPr>
            <p:cNvPr id="2742" name="Google Shape;2742;p72"/>
            <p:cNvSpPr/>
            <p:nvPr/>
          </p:nvSpPr>
          <p:spPr>
            <a:xfrm flipH="1">
              <a:off x="6449699" y="3346668"/>
              <a:ext cx="208096" cy="87187"/>
            </a:xfrm>
            <a:custGeom>
              <a:avLst/>
              <a:gdLst/>
              <a:ahLst/>
              <a:cxnLst/>
              <a:rect l="l" t="t" r="r" b="b"/>
              <a:pathLst>
                <a:path w="7430" h="3113" extrusionOk="0">
                  <a:moveTo>
                    <a:pt x="589" y="0"/>
                  </a:moveTo>
                  <a:cubicBezTo>
                    <a:pt x="284" y="0"/>
                    <a:pt x="1" y="429"/>
                    <a:pt x="252" y="738"/>
                  </a:cubicBezTo>
                  <a:cubicBezTo>
                    <a:pt x="1529" y="2270"/>
                    <a:pt x="3401" y="3113"/>
                    <a:pt x="5334" y="3113"/>
                  </a:cubicBezTo>
                  <a:cubicBezTo>
                    <a:pt x="5883" y="3113"/>
                    <a:pt x="6436" y="3045"/>
                    <a:pt x="6982" y="2906"/>
                  </a:cubicBezTo>
                  <a:cubicBezTo>
                    <a:pt x="7430" y="2741"/>
                    <a:pt x="7282" y="2090"/>
                    <a:pt x="6848" y="2090"/>
                  </a:cubicBezTo>
                  <a:cubicBezTo>
                    <a:pt x="6818" y="2090"/>
                    <a:pt x="6787" y="2093"/>
                    <a:pt x="6755" y="2099"/>
                  </a:cubicBezTo>
                  <a:cubicBezTo>
                    <a:pt x="6291" y="2218"/>
                    <a:pt x="5820" y="2275"/>
                    <a:pt x="5353" y="2275"/>
                  </a:cubicBezTo>
                  <a:cubicBezTo>
                    <a:pt x="3636" y="2275"/>
                    <a:pt x="1967" y="1500"/>
                    <a:pt x="857" y="133"/>
                  </a:cubicBezTo>
                  <a:cubicBezTo>
                    <a:pt x="775" y="40"/>
                    <a:pt x="681" y="0"/>
                    <a:pt x="589"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743" name="Google Shape;2743;p72"/>
            <p:cNvSpPr/>
            <p:nvPr/>
          </p:nvSpPr>
          <p:spPr>
            <a:xfrm flipH="1">
              <a:off x="5217799" y="3641154"/>
              <a:ext cx="1207067" cy="752365"/>
            </a:xfrm>
            <a:custGeom>
              <a:avLst/>
              <a:gdLst/>
              <a:ahLst/>
              <a:cxnLst/>
              <a:rect l="l" t="t" r="r" b="b"/>
              <a:pathLst>
                <a:path w="43098" h="26863" extrusionOk="0">
                  <a:moveTo>
                    <a:pt x="34068" y="1"/>
                  </a:moveTo>
                  <a:cubicBezTo>
                    <a:pt x="33945" y="1"/>
                    <a:pt x="33818" y="27"/>
                    <a:pt x="33697" y="78"/>
                  </a:cubicBezTo>
                  <a:cubicBezTo>
                    <a:pt x="33419" y="229"/>
                    <a:pt x="33167" y="430"/>
                    <a:pt x="32966" y="657"/>
                  </a:cubicBezTo>
                  <a:cubicBezTo>
                    <a:pt x="30899" y="2774"/>
                    <a:pt x="28958" y="5042"/>
                    <a:pt x="27169" y="7437"/>
                  </a:cubicBezTo>
                  <a:cubicBezTo>
                    <a:pt x="21574" y="10385"/>
                    <a:pt x="18146" y="11469"/>
                    <a:pt x="12551" y="14418"/>
                  </a:cubicBezTo>
                  <a:lnTo>
                    <a:pt x="12501" y="14317"/>
                  </a:lnTo>
                  <a:lnTo>
                    <a:pt x="10485" y="11167"/>
                  </a:lnTo>
                  <a:lnTo>
                    <a:pt x="0" y="18148"/>
                  </a:lnTo>
                  <a:cubicBezTo>
                    <a:pt x="1639" y="20315"/>
                    <a:pt x="3352" y="22483"/>
                    <a:pt x="5495" y="24146"/>
                  </a:cubicBezTo>
                  <a:cubicBezTo>
                    <a:pt x="7566" y="25755"/>
                    <a:pt x="10120" y="26863"/>
                    <a:pt x="12717" y="26863"/>
                  </a:cubicBezTo>
                  <a:cubicBezTo>
                    <a:pt x="13090" y="26863"/>
                    <a:pt x="13463" y="26840"/>
                    <a:pt x="13837" y="26793"/>
                  </a:cubicBezTo>
                  <a:cubicBezTo>
                    <a:pt x="16458" y="26414"/>
                    <a:pt x="18726" y="24877"/>
                    <a:pt x="20843" y="23289"/>
                  </a:cubicBezTo>
                  <a:cubicBezTo>
                    <a:pt x="24926" y="20215"/>
                    <a:pt x="26615" y="18652"/>
                    <a:pt x="30093" y="14922"/>
                  </a:cubicBezTo>
                  <a:cubicBezTo>
                    <a:pt x="34251" y="14796"/>
                    <a:pt x="38258" y="13334"/>
                    <a:pt x="41484" y="10738"/>
                  </a:cubicBezTo>
                  <a:cubicBezTo>
                    <a:pt x="41787" y="10511"/>
                    <a:pt x="42089" y="10184"/>
                    <a:pt x="41988" y="9806"/>
                  </a:cubicBezTo>
                  <a:cubicBezTo>
                    <a:pt x="41862" y="9428"/>
                    <a:pt x="41383" y="9352"/>
                    <a:pt x="41005" y="9352"/>
                  </a:cubicBezTo>
                  <a:cubicBezTo>
                    <a:pt x="39997" y="9377"/>
                    <a:pt x="39014" y="9554"/>
                    <a:pt x="38082" y="9907"/>
                  </a:cubicBezTo>
                  <a:cubicBezTo>
                    <a:pt x="39292" y="9100"/>
                    <a:pt x="40527" y="8268"/>
                    <a:pt x="41761" y="7462"/>
                  </a:cubicBezTo>
                  <a:cubicBezTo>
                    <a:pt x="42039" y="7311"/>
                    <a:pt x="42266" y="7084"/>
                    <a:pt x="42442" y="6832"/>
                  </a:cubicBezTo>
                  <a:cubicBezTo>
                    <a:pt x="42644" y="6580"/>
                    <a:pt x="42669" y="6227"/>
                    <a:pt x="42492" y="5950"/>
                  </a:cubicBezTo>
                  <a:cubicBezTo>
                    <a:pt x="42335" y="5749"/>
                    <a:pt x="42095" y="5679"/>
                    <a:pt x="41839" y="5679"/>
                  </a:cubicBezTo>
                  <a:cubicBezTo>
                    <a:pt x="41645" y="5679"/>
                    <a:pt x="41442" y="5719"/>
                    <a:pt x="41257" y="5773"/>
                  </a:cubicBezTo>
                  <a:cubicBezTo>
                    <a:pt x="40451" y="6000"/>
                    <a:pt x="39670" y="6328"/>
                    <a:pt x="38939" y="6681"/>
                  </a:cubicBezTo>
                  <a:cubicBezTo>
                    <a:pt x="40123" y="5698"/>
                    <a:pt x="41308" y="4664"/>
                    <a:pt x="42417" y="3581"/>
                  </a:cubicBezTo>
                  <a:cubicBezTo>
                    <a:pt x="42744" y="3278"/>
                    <a:pt x="43097" y="2850"/>
                    <a:pt x="42921" y="2447"/>
                  </a:cubicBezTo>
                  <a:cubicBezTo>
                    <a:pt x="42803" y="2187"/>
                    <a:pt x="42530" y="2016"/>
                    <a:pt x="42248" y="2016"/>
                  </a:cubicBezTo>
                  <a:cubicBezTo>
                    <a:pt x="42228" y="2016"/>
                    <a:pt x="42209" y="2017"/>
                    <a:pt x="42190" y="2018"/>
                  </a:cubicBezTo>
                  <a:cubicBezTo>
                    <a:pt x="41888" y="2043"/>
                    <a:pt x="41610" y="2144"/>
                    <a:pt x="41358" y="2295"/>
                  </a:cubicBezTo>
                  <a:cubicBezTo>
                    <a:pt x="39846" y="3026"/>
                    <a:pt x="38435" y="3908"/>
                    <a:pt x="37124" y="4916"/>
                  </a:cubicBezTo>
                  <a:cubicBezTo>
                    <a:pt x="37981" y="4034"/>
                    <a:pt x="38762" y="3102"/>
                    <a:pt x="39468" y="2094"/>
                  </a:cubicBezTo>
                  <a:cubicBezTo>
                    <a:pt x="39670" y="1842"/>
                    <a:pt x="39846" y="1464"/>
                    <a:pt x="39670" y="1212"/>
                  </a:cubicBezTo>
                  <a:cubicBezTo>
                    <a:pt x="39569" y="1071"/>
                    <a:pt x="39405" y="995"/>
                    <a:pt x="39241" y="995"/>
                  </a:cubicBezTo>
                  <a:cubicBezTo>
                    <a:pt x="39199" y="995"/>
                    <a:pt x="39156" y="1000"/>
                    <a:pt x="39115" y="1010"/>
                  </a:cubicBezTo>
                  <a:cubicBezTo>
                    <a:pt x="38914" y="1060"/>
                    <a:pt x="38712" y="1161"/>
                    <a:pt x="38536" y="1262"/>
                  </a:cubicBezTo>
                  <a:lnTo>
                    <a:pt x="32940" y="4841"/>
                  </a:lnTo>
                  <a:cubicBezTo>
                    <a:pt x="33722" y="3808"/>
                    <a:pt x="34327" y="2623"/>
                    <a:pt x="34679" y="1363"/>
                  </a:cubicBezTo>
                  <a:cubicBezTo>
                    <a:pt x="34806" y="960"/>
                    <a:pt x="34881" y="481"/>
                    <a:pt x="34579" y="178"/>
                  </a:cubicBezTo>
                  <a:cubicBezTo>
                    <a:pt x="34428" y="58"/>
                    <a:pt x="34251" y="1"/>
                    <a:pt x="34068" y="1"/>
                  </a:cubicBezTo>
                  <a:close/>
                </a:path>
              </a:pathLst>
            </a:custGeom>
            <a:solidFill>
              <a:srgbClr val="FFC8A9"/>
            </a:solidFill>
            <a:ln>
              <a:noFill/>
            </a:ln>
          </p:spPr>
          <p:txBody>
            <a:bodyPr spcFirstLastPara="1" wrap="square" lIns="121598" tIns="121598" rIns="121598" bIns="121598" anchor="ctr" anchorCtr="0">
              <a:noAutofit/>
            </a:bodyPr>
            <a:lstStyle/>
            <a:p>
              <a:endParaRPr sz="2479"/>
            </a:p>
          </p:txBody>
        </p:sp>
        <p:sp>
          <p:nvSpPr>
            <p:cNvPr id="2744" name="Google Shape;2744;p72"/>
            <p:cNvSpPr/>
            <p:nvPr/>
          </p:nvSpPr>
          <p:spPr>
            <a:xfrm flipH="1">
              <a:off x="6497534" y="3705428"/>
              <a:ext cx="210364" cy="108389"/>
            </a:xfrm>
            <a:custGeom>
              <a:avLst/>
              <a:gdLst/>
              <a:ahLst/>
              <a:cxnLst/>
              <a:rect l="l" t="t" r="r" b="b"/>
              <a:pathLst>
                <a:path w="7511" h="3870" extrusionOk="0">
                  <a:moveTo>
                    <a:pt x="0" y="0"/>
                  </a:moveTo>
                  <a:lnTo>
                    <a:pt x="0" y="0"/>
                  </a:lnTo>
                  <a:cubicBezTo>
                    <a:pt x="176" y="278"/>
                    <a:pt x="353" y="555"/>
                    <a:pt x="580" y="807"/>
                  </a:cubicBezTo>
                  <a:cubicBezTo>
                    <a:pt x="2168" y="2751"/>
                    <a:pt x="4537" y="3870"/>
                    <a:pt x="7036" y="3870"/>
                  </a:cubicBezTo>
                  <a:cubicBezTo>
                    <a:pt x="7194" y="3870"/>
                    <a:pt x="7352" y="3865"/>
                    <a:pt x="7510" y="3856"/>
                  </a:cubicBezTo>
                  <a:cubicBezTo>
                    <a:pt x="7309" y="2899"/>
                    <a:pt x="7107" y="1966"/>
                    <a:pt x="6906" y="1034"/>
                  </a:cubicBezTo>
                  <a:cubicBezTo>
                    <a:pt x="6830" y="731"/>
                    <a:pt x="6780" y="429"/>
                    <a:pt x="6704" y="126"/>
                  </a:cubicBezTo>
                  <a:cubicBezTo>
                    <a:pt x="5797" y="202"/>
                    <a:pt x="4889" y="227"/>
                    <a:pt x="3906" y="227"/>
                  </a:cubicBezTo>
                  <a:cubicBezTo>
                    <a:pt x="2924" y="227"/>
                    <a:pt x="1966" y="202"/>
                    <a:pt x="1008" y="126"/>
                  </a:cubicBezTo>
                  <a:cubicBezTo>
                    <a:pt x="680" y="76"/>
                    <a:pt x="328" y="51"/>
                    <a:pt x="0" y="0"/>
                  </a:cubicBezTo>
                  <a:close/>
                </a:path>
              </a:pathLst>
            </a:custGeom>
            <a:solidFill>
              <a:srgbClr val="EDAA85"/>
            </a:solidFill>
            <a:ln>
              <a:noFill/>
            </a:ln>
          </p:spPr>
          <p:txBody>
            <a:bodyPr spcFirstLastPara="1" wrap="square" lIns="121598" tIns="121598" rIns="121598" bIns="121598" anchor="ctr" anchorCtr="0">
              <a:noAutofit/>
            </a:bodyPr>
            <a:lstStyle/>
            <a:p>
              <a:endParaRPr sz="2479"/>
            </a:p>
          </p:txBody>
        </p:sp>
        <p:sp>
          <p:nvSpPr>
            <p:cNvPr id="2745" name="Google Shape;2745;p72"/>
            <p:cNvSpPr/>
            <p:nvPr/>
          </p:nvSpPr>
          <p:spPr>
            <a:xfrm flipH="1">
              <a:off x="6044352" y="3723436"/>
              <a:ext cx="1142818" cy="1208440"/>
            </a:xfrm>
            <a:custGeom>
              <a:avLst/>
              <a:gdLst/>
              <a:ahLst/>
              <a:cxnLst/>
              <a:rect l="l" t="t" r="r" b="b"/>
              <a:pathLst>
                <a:path w="40804" h="43147" extrusionOk="0">
                  <a:moveTo>
                    <a:pt x="15529" y="0"/>
                  </a:moveTo>
                  <a:cubicBezTo>
                    <a:pt x="10975" y="0"/>
                    <a:pt x="6657" y="2168"/>
                    <a:pt x="3957" y="5935"/>
                  </a:cubicBezTo>
                  <a:cubicBezTo>
                    <a:pt x="1588" y="9262"/>
                    <a:pt x="756" y="13421"/>
                    <a:pt x="0" y="17453"/>
                  </a:cubicBezTo>
                  <a:lnTo>
                    <a:pt x="151" y="17503"/>
                  </a:lnTo>
                  <a:cubicBezTo>
                    <a:pt x="1991" y="18310"/>
                    <a:pt x="3907" y="18965"/>
                    <a:pt x="5847" y="19394"/>
                  </a:cubicBezTo>
                  <a:cubicBezTo>
                    <a:pt x="6049" y="19444"/>
                    <a:pt x="6251" y="19494"/>
                    <a:pt x="6452" y="19545"/>
                  </a:cubicBezTo>
                  <a:lnTo>
                    <a:pt x="6377" y="19872"/>
                  </a:lnTo>
                  <a:cubicBezTo>
                    <a:pt x="5747" y="22544"/>
                    <a:pt x="3907" y="36103"/>
                    <a:pt x="3151" y="40010"/>
                  </a:cubicBezTo>
                  <a:cubicBezTo>
                    <a:pt x="3957" y="40337"/>
                    <a:pt x="4814" y="40665"/>
                    <a:pt x="5646" y="40942"/>
                  </a:cubicBezTo>
                  <a:cubicBezTo>
                    <a:pt x="8368" y="41849"/>
                    <a:pt x="11165" y="42479"/>
                    <a:pt x="13988" y="42832"/>
                  </a:cubicBezTo>
                  <a:cubicBezTo>
                    <a:pt x="15661" y="43043"/>
                    <a:pt x="17344" y="43146"/>
                    <a:pt x="19030" y="43146"/>
                  </a:cubicBezTo>
                  <a:cubicBezTo>
                    <a:pt x="20163" y="43146"/>
                    <a:pt x="21297" y="43100"/>
                    <a:pt x="22431" y="43009"/>
                  </a:cubicBezTo>
                  <a:cubicBezTo>
                    <a:pt x="27799" y="42580"/>
                    <a:pt x="33041" y="41144"/>
                    <a:pt x="37880" y="38724"/>
                  </a:cubicBezTo>
                  <a:cubicBezTo>
                    <a:pt x="38863" y="38245"/>
                    <a:pt x="39846" y="37691"/>
                    <a:pt x="40804" y="37136"/>
                  </a:cubicBezTo>
                  <a:cubicBezTo>
                    <a:pt x="39241" y="28996"/>
                    <a:pt x="37149" y="20981"/>
                    <a:pt x="34553" y="13118"/>
                  </a:cubicBezTo>
                  <a:cubicBezTo>
                    <a:pt x="36368" y="11581"/>
                    <a:pt x="37905" y="9791"/>
                    <a:pt x="39166" y="7800"/>
                  </a:cubicBezTo>
                  <a:cubicBezTo>
                    <a:pt x="35802" y="3111"/>
                    <a:pt x="30428" y="334"/>
                    <a:pt x="24677" y="334"/>
                  </a:cubicBezTo>
                  <a:cubicBezTo>
                    <a:pt x="24525" y="334"/>
                    <a:pt x="24373" y="336"/>
                    <a:pt x="24220" y="340"/>
                  </a:cubicBezTo>
                  <a:lnTo>
                    <a:pt x="24019" y="391"/>
                  </a:lnTo>
                  <a:cubicBezTo>
                    <a:pt x="24220" y="1323"/>
                    <a:pt x="24447" y="2256"/>
                    <a:pt x="24649" y="3213"/>
                  </a:cubicBezTo>
                  <a:cubicBezTo>
                    <a:pt x="24490" y="3222"/>
                    <a:pt x="24332" y="3227"/>
                    <a:pt x="24174" y="3227"/>
                  </a:cubicBezTo>
                  <a:cubicBezTo>
                    <a:pt x="21672" y="3227"/>
                    <a:pt x="19281" y="2108"/>
                    <a:pt x="17693" y="164"/>
                  </a:cubicBezTo>
                  <a:cubicBezTo>
                    <a:pt x="16969" y="54"/>
                    <a:pt x="16246" y="0"/>
                    <a:pt x="15529" y="0"/>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2746" name="Google Shape;2746;p72"/>
            <p:cNvSpPr/>
            <p:nvPr/>
          </p:nvSpPr>
          <p:spPr>
            <a:xfrm flipH="1">
              <a:off x="6014697" y="4807952"/>
              <a:ext cx="1065909" cy="388240"/>
            </a:xfrm>
            <a:custGeom>
              <a:avLst/>
              <a:gdLst/>
              <a:ahLst/>
              <a:cxnLst/>
              <a:rect l="l" t="t" r="r" b="b"/>
              <a:pathLst>
                <a:path w="38058" h="13862" extrusionOk="0">
                  <a:moveTo>
                    <a:pt x="34075" y="0"/>
                  </a:moveTo>
                  <a:cubicBezTo>
                    <a:pt x="28225" y="2935"/>
                    <a:pt x="21789" y="4447"/>
                    <a:pt x="15294" y="4447"/>
                  </a:cubicBezTo>
                  <a:cubicBezTo>
                    <a:pt x="13592" y="4447"/>
                    <a:pt x="11884" y="4343"/>
                    <a:pt x="10183" y="4133"/>
                  </a:cubicBezTo>
                  <a:cubicBezTo>
                    <a:pt x="7360" y="3781"/>
                    <a:pt x="4563" y="3151"/>
                    <a:pt x="1841" y="2243"/>
                  </a:cubicBezTo>
                  <a:cubicBezTo>
                    <a:pt x="1236" y="6099"/>
                    <a:pt x="606" y="9980"/>
                    <a:pt x="1" y="13862"/>
                  </a:cubicBezTo>
                  <a:lnTo>
                    <a:pt x="38057" y="13862"/>
                  </a:lnTo>
                  <a:cubicBezTo>
                    <a:pt x="36721" y="9224"/>
                    <a:pt x="35386" y="4612"/>
                    <a:pt x="34075"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747" name="Google Shape;2747;p72"/>
            <p:cNvSpPr/>
            <p:nvPr/>
          </p:nvSpPr>
          <p:spPr>
            <a:xfrm flipH="1">
              <a:off x="6843363" y="3656025"/>
              <a:ext cx="702372" cy="1068374"/>
            </a:xfrm>
            <a:custGeom>
              <a:avLst/>
              <a:gdLst/>
              <a:ahLst/>
              <a:cxnLst/>
              <a:rect l="l" t="t" r="r" b="b"/>
              <a:pathLst>
                <a:path w="25078" h="38146" extrusionOk="0">
                  <a:moveTo>
                    <a:pt x="8494" y="0"/>
                  </a:moveTo>
                  <a:cubicBezTo>
                    <a:pt x="6931" y="0"/>
                    <a:pt x="3730" y="2470"/>
                    <a:pt x="3755" y="4940"/>
                  </a:cubicBezTo>
                  <a:cubicBezTo>
                    <a:pt x="3781" y="7385"/>
                    <a:pt x="4789" y="12980"/>
                    <a:pt x="4789" y="12980"/>
                  </a:cubicBezTo>
                  <a:cubicBezTo>
                    <a:pt x="4789" y="12980"/>
                    <a:pt x="0" y="27925"/>
                    <a:pt x="4537" y="34780"/>
                  </a:cubicBezTo>
                  <a:cubicBezTo>
                    <a:pt x="5998" y="36998"/>
                    <a:pt x="7586" y="37880"/>
                    <a:pt x="9048" y="38107"/>
                  </a:cubicBezTo>
                  <a:lnTo>
                    <a:pt x="9300" y="38107"/>
                  </a:lnTo>
                  <a:lnTo>
                    <a:pt x="9451" y="38132"/>
                  </a:lnTo>
                  <a:cubicBezTo>
                    <a:pt x="9579" y="38141"/>
                    <a:pt x="9708" y="38146"/>
                    <a:pt x="9836" y="38146"/>
                  </a:cubicBezTo>
                  <a:cubicBezTo>
                    <a:pt x="11475" y="38146"/>
                    <a:pt x="13129" y="37412"/>
                    <a:pt x="14719" y="36267"/>
                  </a:cubicBezTo>
                  <a:cubicBezTo>
                    <a:pt x="20172" y="32281"/>
                    <a:pt x="24795" y="23335"/>
                    <a:pt x="25065" y="22808"/>
                  </a:cubicBezTo>
                  <a:lnTo>
                    <a:pt x="25065" y="22808"/>
                  </a:lnTo>
                  <a:cubicBezTo>
                    <a:pt x="25069" y="22808"/>
                    <a:pt x="25073" y="22808"/>
                    <a:pt x="25077" y="22809"/>
                  </a:cubicBezTo>
                  <a:lnTo>
                    <a:pt x="25077" y="22784"/>
                  </a:lnTo>
                  <a:cubicBezTo>
                    <a:pt x="25077" y="22784"/>
                    <a:pt x="25073" y="22792"/>
                    <a:pt x="25065" y="22808"/>
                  </a:cubicBezTo>
                  <a:lnTo>
                    <a:pt x="25065" y="22808"/>
                  </a:lnTo>
                  <a:cubicBezTo>
                    <a:pt x="23128" y="22682"/>
                    <a:pt x="21192" y="22405"/>
                    <a:pt x="19306" y="21977"/>
                  </a:cubicBezTo>
                  <a:cubicBezTo>
                    <a:pt x="17264" y="21498"/>
                    <a:pt x="15248" y="20893"/>
                    <a:pt x="13307" y="20112"/>
                  </a:cubicBezTo>
                  <a:lnTo>
                    <a:pt x="12954" y="19961"/>
                  </a:lnTo>
                  <a:lnTo>
                    <a:pt x="12652" y="20591"/>
                  </a:lnTo>
                  <a:lnTo>
                    <a:pt x="11770" y="15550"/>
                  </a:lnTo>
                  <a:cubicBezTo>
                    <a:pt x="11770" y="15550"/>
                    <a:pt x="13811" y="12602"/>
                    <a:pt x="12072" y="9376"/>
                  </a:cubicBezTo>
                  <a:cubicBezTo>
                    <a:pt x="12072" y="9376"/>
                    <a:pt x="14164" y="8115"/>
                    <a:pt x="14013" y="7359"/>
                  </a:cubicBezTo>
                  <a:cubicBezTo>
                    <a:pt x="13837" y="6578"/>
                    <a:pt x="11442" y="6175"/>
                    <a:pt x="11442" y="6175"/>
                  </a:cubicBezTo>
                  <a:cubicBezTo>
                    <a:pt x="11442" y="6175"/>
                    <a:pt x="13358" y="5343"/>
                    <a:pt x="13383" y="3705"/>
                  </a:cubicBezTo>
                  <a:cubicBezTo>
                    <a:pt x="13383" y="2067"/>
                    <a:pt x="10812" y="1689"/>
                    <a:pt x="10812" y="1689"/>
                  </a:cubicBezTo>
                  <a:cubicBezTo>
                    <a:pt x="10812" y="1689"/>
                    <a:pt x="10031" y="0"/>
                    <a:pt x="8494" y="0"/>
                  </a:cubicBezTo>
                  <a:close/>
                </a:path>
              </a:pathLst>
            </a:custGeom>
            <a:solidFill>
              <a:srgbClr val="FFC8A9"/>
            </a:solidFill>
            <a:ln>
              <a:noFill/>
            </a:ln>
          </p:spPr>
          <p:txBody>
            <a:bodyPr spcFirstLastPara="1" wrap="square" lIns="121598" tIns="121598" rIns="121598" bIns="121598" anchor="ctr" anchorCtr="0">
              <a:noAutofit/>
            </a:bodyPr>
            <a:lstStyle/>
            <a:p>
              <a:endParaRPr sz="2479"/>
            </a:p>
          </p:txBody>
        </p:sp>
        <p:sp>
          <p:nvSpPr>
            <p:cNvPr id="2748" name="Google Shape;2748;p72"/>
            <p:cNvSpPr/>
            <p:nvPr/>
          </p:nvSpPr>
          <p:spPr>
            <a:xfrm flipH="1">
              <a:off x="6123286" y="3908026"/>
              <a:ext cx="198377" cy="484922"/>
            </a:xfrm>
            <a:custGeom>
              <a:avLst/>
              <a:gdLst/>
              <a:ahLst/>
              <a:cxnLst/>
              <a:rect l="l" t="t" r="r" b="b"/>
              <a:pathLst>
                <a:path w="7083" h="17314" extrusionOk="0">
                  <a:moveTo>
                    <a:pt x="195" y="1"/>
                  </a:moveTo>
                  <a:cubicBezTo>
                    <a:pt x="102" y="1"/>
                    <a:pt x="0" y="113"/>
                    <a:pt x="71" y="201"/>
                  </a:cubicBezTo>
                  <a:cubicBezTo>
                    <a:pt x="1306" y="2243"/>
                    <a:pt x="2414" y="4360"/>
                    <a:pt x="3397" y="6552"/>
                  </a:cubicBezTo>
                  <a:cubicBezTo>
                    <a:pt x="4355" y="8745"/>
                    <a:pt x="5162" y="10988"/>
                    <a:pt x="5817" y="13281"/>
                  </a:cubicBezTo>
                  <a:cubicBezTo>
                    <a:pt x="6195" y="14592"/>
                    <a:pt x="6497" y="15903"/>
                    <a:pt x="6775" y="17213"/>
                  </a:cubicBezTo>
                  <a:cubicBezTo>
                    <a:pt x="6795" y="17283"/>
                    <a:pt x="6850" y="17314"/>
                    <a:pt x="6907" y="17314"/>
                  </a:cubicBezTo>
                  <a:cubicBezTo>
                    <a:pt x="6994" y="17314"/>
                    <a:pt x="7082" y="17244"/>
                    <a:pt x="7052" y="17137"/>
                  </a:cubicBezTo>
                  <a:cubicBezTo>
                    <a:pt x="6573" y="14794"/>
                    <a:pt x="5943" y="12475"/>
                    <a:pt x="5136" y="10207"/>
                  </a:cubicBezTo>
                  <a:cubicBezTo>
                    <a:pt x="4355" y="7938"/>
                    <a:pt x="3397" y="5746"/>
                    <a:pt x="2314" y="3629"/>
                  </a:cubicBezTo>
                  <a:cubicBezTo>
                    <a:pt x="1684" y="2419"/>
                    <a:pt x="1003" y="1235"/>
                    <a:pt x="297" y="75"/>
                  </a:cubicBezTo>
                  <a:cubicBezTo>
                    <a:pt x="275" y="22"/>
                    <a:pt x="236" y="1"/>
                    <a:pt x="195"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749" name="Google Shape;2749;p72"/>
            <p:cNvSpPr/>
            <p:nvPr/>
          </p:nvSpPr>
          <p:spPr>
            <a:xfrm flipH="1">
              <a:off x="6066969" y="4039347"/>
              <a:ext cx="97466" cy="62737"/>
            </a:xfrm>
            <a:custGeom>
              <a:avLst/>
              <a:gdLst/>
              <a:ahLst/>
              <a:cxnLst/>
              <a:rect l="l" t="t" r="r" b="b"/>
              <a:pathLst>
                <a:path w="3480" h="2240" extrusionOk="0">
                  <a:moveTo>
                    <a:pt x="3274" y="0"/>
                  </a:moveTo>
                  <a:cubicBezTo>
                    <a:pt x="3251" y="0"/>
                    <a:pt x="3226" y="7"/>
                    <a:pt x="3202" y="24"/>
                  </a:cubicBezTo>
                  <a:lnTo>
                    <a:pt x="127" y="1989"/>
                  </a:lnTo>
                  <a:cubicBezTo>
                    <a:pt x="1" y="2053"/>
                    <a:pt x="86" y="2240"/>
                    <a:pt x="191" y="2240"/>
                  </a:cubicBezTo>
                  <a:cubicBezTo>
                    <a:pt x="212" y="2240"/>
                    <a:pt x="233" y="2233"/>
                    <a:pt x="253" y="2216"/>
                  </a:cubicBezTo>
                  <a:lnTo>
                    <a:pt x="3353" y="276"/>
                  </a:lnTo>
                  <a:cubicBezTo>
                    <a:pt x="3480" y="191"/>
                    <a:pt x="3394" y="0"/>
                    <a:pt x="3274"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750" name="Google Shape;2750;p72"/>
            <p:cNvSpPr/>
            <p:nvPr/>
          </p:nvSpPr>
          <p:spPr>
            <a:xfrm flipH="1">
              <a:off x="5324211" y="3767462"/>
              <a:ext cx="154909" cy="168185"/>
            </a:xfrm>
            <a:custGeom>
              <a:avLst/>
              <a:gdLst/>
              <a:ahLst/>
              <a:cxnLst/>
              <a:rect l="l" t="t" r="r" b="b"/>
              <a:pathLst>
                <a:path w="5531" h="6005" extrusionOk="0">
                  <a:moveTo>
                    <a:pt x="3596" y="1"/>
                  </a:moveTo>
                  <a:cubicBezTo>
                    <a:pt x="3566" y="1"/>
                    <a:pt x="3535" y="9"/>
                    <a:pt x="3506" y="28"/>
                  </a:cubicBezTo>
                  <a:lnTo>
                    <a:pt x="734" y="2271"/>
                  </a:lnTo>
                  <a:lnTo>
                    <a:pt x="306" y="1440"/>
                  </a:lnTo>
                  <a:cubicBezTo>
                    <a:pt x="276" y="1395"/>
                    <a:pt x="236" y="1377"/>
                    <a:pt x="195" y="1377"/>
                  </a:cubicBezTo>
                  <a:cubicBezTo>
                    <a:pt x="98" y="1377"/>
                    <a:pt x="0" y="1484"/>
                    <a:pt x="54" y="1591"/>
                  </a:cubicBezTo>
                  <a:lnTo>
                    <a:pt x="2297" y="5749"/>
                  </a:lnTo>
                  <a:cubicBezTo>
                    <a:pt x="2322" y="5775"/>
                    <a:pt x="2347" y="5800"/>
                    <a:pt x="2372" y="5800"/>
                  </a:cubicBezTo>
                  <a:cubicBezTo>
                    <a:pt x="2326" y="5892"/>
                    <a:pt x="2406" y="6005"/>
                    <a:pt x="2497" y="6005"/>
                  </a:cubicBezTo>
                  <a:cubicBezTo>
                    <a:pt x="2506" y="6005"/>
                    <a:pt x="2515" y="6004"/>
                    <a:pt x="2523" y="6001"/>
                  </a:cubicBezTo>
                  <a:lnTo>
                    <a:pt x="4464" y="5422"/>
                  </a:lnTo>
                  <a:cubicBezTo>
                    <a:pt x="4649" y="5376"/>
                    <a:pt x="4601" y="5139"/>
                    <a:pt x="4436" y="5139"/>
                  </a:cubicBezTo>
                  <a:cubicBezTo>
                    <a:pt x="4421" y="5139"/>
                    <a:pt x="4405" y="5140"/>
                    <a:pt x="4388" y="5145"/>
                  </a:cubicBezTo>
                  <a:lnTo>
                    <a:pt x="2549" y="5699"/>
                  </a:lnTo>
                  <a:cubicBezTo>
                    <a:pt x="2574" y="5649"/>
                    <a:pt x="2574" y="5623"/>
                    <a:pt x="2549" y="5598"/>
                  </a:cubicBezTo>
                  <a:cubicBezTo>
                    <a:pt x="2322" y="5170"/>
                    <a:pt x="2070" y="4716"/>
                    <a:pt x="1843" y="4262"/>
                  </a:cubicBezTo>
                  <a:lnTo>
                    <a:pt x="1893" y="4262"/>
                  </a:lnTo>
                  <a:lnTo>
                    <a:pt x="5422" y="2045"/>
                  </a:lnTo>
                  <a:cubicBezTo>
                    <a:pt x="5530" y="1958"/>
                    <a:pt x="5452" y="1777"/>
                    <a:pt x="5331" y="1777"/>
                  </a:cubicBezTo>
                  <a:cubicBezTo>
                    <a:pt x="5312" y="1777"/>
                    <a:pt x="5292" y="1782"/>
                    <a:pt x="5271" y="1793"/>
                  </a:cubicBezTo>
                  <a:lnTo>
                    <a:pt x="1742" y="4010"/>
                  </a:lnTo>
                  <a:cubicBezTo>
                    <a:pt x="1717" y="4010"/>
                    <a:pt x="1717" y="4036"/>
                    <a:pt x="1692" y="4036"/>
                  </a:cubicBezTo>
                  <a:lnTo>
                    <a:pt x="860" y="2524"/>
                  </a:lnTo>
                  <a:lnTo>
                    <a:pt x="3708" y="230"/>
                  </a:lnTo>
                  <a:cubicBezTo>
                    <a:pt x="3830" y="148"/>
                    <a:pt x="3722" y="1"/>
                    <a:pt x="3596"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751" name="Google Shape;2751;p72"/>
            <p:cNvSpPr/>
            <p:nvPr/>
          </p:nvSpPr>
          <p:spPr>
            <a:xfrm flipH="1">
              <a:off x="6670747" y="3978042"/>
              <a:ext cx="347293" cy="319370"/>
            </a:xfrm>
            <a:custGeom>
              <a:avLst/>
              <a:gdLst/>
              <a:ahLst/>
              <a:cxnLst/>
              <a:rect l="l" t="t" r="r" b="b"/>
              <a:pathLst>
                <a:path w="12400" h="11403" extrusionOk="0">
                  <a:moveTo>
                    <a:pt x="12231" y="0"/>
                  </a:moveTo>
                  <a:cubicBezTo>
                    <a:pt x="12173" y="0"/>
                    <a:pt x="12118" y="36"/>
                    <a:pt x="12107" y="121"/>
                  </a:cubicBezTo>
                  <a:cubicBezTo>
                    <a:pt x="11502" y="3069"/>
                    <a:pt x="10646" y="5968"/>
                    <a:pt x="9587" y="8790"/>
                  </a:cubicBezTo>
                  <a:cubicBezTo>
                    <a:pt x="9310" y="9547"/>
                    <a:pt x="8982" y="10303"/>
                    <a:pt x="8680" y="11059"/>
                  </a:cubicBezTo>
                  <a:cubicBezTo>
                    <a:pt x="8489" y="11062"/>
                    <a:pt x="8298" y="11064"/>
                    <a:pt x="8108" y="11064"/>
                  </a:cubicBezTo>
                  <a:cubicBezTo>
                    <a:pt x="5454" y="11064"/>
                    <a:pt x="2823" y="10738"/>
                    <a:pt x="237" y="10126"/>
                  </a:cubicBezTo>
                  <a:cubicBezTo>
                    <a:pt x="221" y="10122"/>
                    <a:pt x="206" y="10120"/>
                    <a:pt x="192" y="10120"/>
                  </a:cubicBezTo>
                  <a:cubicBezTo>
                    <a:pt x="49" y="10120"/>
                    <a:pt x="1" y="10332"/>
                    <a:pt x="161" y="10378"/>
                  </a:cubicBezTo>
                  <a:lnTo>
                    <a:pt x="438" y="10454"/>
                  </a:lnTo>
                  <a:cubicBezTo>
                    <a:pt x="2354" y="10907"/>
                    <a:pt x="4269" y="11185"/>
                    <a:pt x="6235" y="11286"/>
                  </a:cubicBezTo>
                  <a:cubicBezTo>
                    <a:pt x="7016" y="11336"/>
                    <a:pt x="7823" y="11336"/>
                    <a:pt x="8629" y="11336"/>
                  </a:cubicBezTo>
                  <a:cubicBezTo>
                    <a:pt x="8656" y="11376"/>
                    <a:pt x="8705" y="11402"/>
                    <a:pt x="8752" y="11402"/>
                  </a:cubicBezTo>
                  <a:cubicBezTo>
                    <a:pt x="8793" y="11402"/>
                    <a:pt x="8833" y="11383"/>
                    <a:pt x="8856" y="11336"/>
                  </a:cubicBezTo>
                  <a:cubicBezTo>
                    <a:pt x="10066" y="8538"/>
                    <a:pt x="11049" y="5665"/>
                    <a:pt x="11805" y="2717"/>
                  </a:cubicBezTo>
                  <a:cubicBezTo>
                    <a:pt x="12007" y="1860"/>
                    <a:pt x="12208" y="1028"/>
                    <a:pt x="12385" y="171"/>
                  </a:cubicBezTo>
                  <a:cubicBezTo>
                    <a:pt x="12399" y="69"/>
                    <a:pt x="12312" y="0"/>
                    <a:pt x="12231"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752" name="Google Shape;2752;p72"/>
            <p:cNvSpPr/>
            <p:nvPr/>
          </p:nvSpPr>
          <p:spPr>
            <a:xfrm flipH="1">
              <a:off x="6356347" y="4188257"/>
              <a:ext cx="367178" cy="314524"/>
            </a:xfrm>
            <a:custGeom>
              <a:avLst/>
              <a:gdLst/>
              <a:ahLst/>
              <a:cxnLst/>
              <a:rect l="l" t="t" r="r" b="b"/>
              <a:pathLst>
                <a:path w="13110" h="11230" extrusionOk="0">
                  <a:moveTo>
                    <a:pt x="12904" y="1"/>
                  </a:moveTo>
                  <a:cubicBezTo>
                    <a:pt x="12881" y="1"/>
                    <a:pt x="12856" y="8"/>
                    <a:pt x="12832" y="24"/>
                  </a:cubicBezTo>
                  <a:cubicBezTo>
                    <a:pt x="9026" y="2242"/>
                    <a:pt x="5573" y="4989"/>
                    <a:pt x="2549" y="8190"/>
                  </a:cubicBezTo>
                  <a:cubicBezTo>
                    <a:pt x="1692" y="9097"/>
                    <a:pt x="860" y="10030"/>
                    <a:pt x="79" y="10988"/>
                  </a:cubicBezTo>
                  <a:cubicBezTo>
                    <a:pt x="1" y="11085"/>
                    <a:pt x="105" y="11229"/>
                    <a:pt x="203" y="11229"/>
                  </a:cubicBezTo>
                  <a:cubicBezTo>
                    <a:pt x="231" y="11229"/>
                    <a:pt x="258" y="11217"/>
                    <a:pt x="281" y="11189"/>
                  </a:cubicBezTo>
                  <a:cubicBezTo>
                    <a:pt x="3053" y="7787"/>
                    <a:pt x="6254" y="4788"/>
                    <a:pt x="9858" y="2267"/>
                  </a:cubicBezTo>
                  <a:cubicBezTo>
                    <a:pt x="10866" y="1562"/>
                    <a:pt x="11899" y="906"/>
                    <a:pt x="12983" y="276"/>
                  </a:cubicBezTo>
                  <a:cubicBezTo>
                    <a:pt x="13110" y="192"/>
                    <a:pt x="13024" y="1"/>
                    <a:pt x="12904"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753" name="Google Shape;2753;p72"/>
            <p:cNvSpPr/>
            <p:nvPr/>
          </p:nvSpPr>
          <p:spPr>
            <a:xfrm flipH="1">
              <a:off x="6388029" y="4355062"/>
              <a:ext cx="202018" cy="96878"/>
            </a:xfrm>
            <a:custGeom>
              <a:avLst/>
              <a:gdLst/>
              <a:ahLst/>
              <a:cxnLst/>
              <a:rect l="l" t="t" r="r" b="b"/>
              <a:pathLst>
                <a:path w="7213" h="3459" extrusionOk="0">
                  <a:moveTo>
                    <a:pt x="7002" y="1"/>
                  </a:moveTo>
                  <a:cubicBezTo>
                    <a:pt x="6980" y="1"/>
                    <a:pt x="6956" y="6"/>
                    <a:pt x="6932" y="16"/>
                  </a:cubicBezTo>
                  <a:lnTo>
                    <a:pt x="152" y="3217"/>
                  </a:lnTo>
                  <a:cubicBezTo>
                    <a:pt x="0" y="3282"/>
                    <a:pt x="91" y="3459"/>
                    <a:pt x="216" y="3459"/>
                  </a:cubicBezTo>
                  <a:cubicBezTo>
                    <a:pt x="236" y="3459"/>
                    <a:pt x="257" y="3454"/>
                    <a:pt x="278" y="3444"/>
                  </a:cubicBezTo>
                  <a:lnTo>
                    <a:pt x="7083" y="243"/>
                  </a:lnTo>
                  <a:cubicBezTo>
                    <a:pt x="7213" y="178"/>
                    <a:pt x="7138" y="1"/>
                    <a:pt x="7002"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754" name="Google Shape;2754;p72"/>
            <p:cNvSpPr/>
            <p:nvPr/>
          </p:nvSpPr>
          <p:spPr>
            <a:xfrm flipH="1">
              <a:off x="7135468" y="4238332"/>
              <a:ext cx="56799" cy="172246"/>
            </a:xfrm>
            <a:custGeom>
              <a:avLst/>
              <a:gdLst/>
              <a:ahLst/>
              <a:cxnLst/>
              <a:rect l="l" t="t" r="r" b="b"/>
              <a:pathLst>
                <a:path w="2028" h="6150" extrusionOk="0">
                  <a:moveTo>
                    <a:pt x="176" y="1"/>
                  </a:moveTo>
                  <a:cubicBezTo>
                    <a:pt x="89" y="1"/>
                    <a:pt x="1" y="71"/>
                    <a:pt x="31" y="177"/>
                  </a:cubicBezTo>
                  <a:cubicBezTo>
                    <a:pt x="586" y="2118"/>
                    <a:pt x="1165" y="4083"/>
                    <a:pt x="1720" y="6049"/>
                  </a:cubicBezTo>
                  <a:cubicBezTo>
                    <a:pt x="1740" y="6119"/>
                    <a:pt x="1796" y="6150"/>
                    <a:pt x="1852" y="6150"/>
                  </a:cubicBezTo>
                  <a:cubicBezTo>
                    <a:pt x="1939" y="6150"/>
                    <a:pt x="2027" y="6080"/>
                    <a:pt x="1997" y="5974"/>
                  </a:cubicBezTo>
                  <a:cubicBezTo>
                    <a:pt x="1417" y="4008"/>
                    <a:pt x="863" y="2042"/>
                    <a:pt x="308" y="101"/>
                  </a:cubicBezTo>
                  <a:cubicBezTo>
                    <a:pt x="288" y="31"/>
                    <a:pt x="232" y="1"/>
                    <a:pt x="176"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755" name="Google Shape;2755;p72"/>
            <p:cNvSpPr/>
            <p:nvPr/>
          </p:nvSpPr>
          <p:spPr>
            <a:xfrm flipH="1">
              <a:off x="7143387" y="3652749"/>
              <a:ext cx="228653" cy="286517"/>
            </a:xfrm>
            <a:custGeom>
              <a:avLst/>
              <a:gdLst/>
              <a:ahLst/>
              <a:cxnLst/>
              <a:rect l="l" t="t" r="r" b="b"/>
              <a:pathLst>
                <a:path w="8164" h="10230" extrusionOk="0">
                  <a:moveTo>
                    <a:pt x="2332" y="0"/>
                  </a:moveTo>
                  <a:cubicBezTo>
                    <a:pt x="1837" y="0"/>
                    <a:pt x="1345" y="146"/>
                    <a:pt x="931" y="445"/>
                  </a:cubicBezTo>
                  <a:cubicBezTo>
                    <a:pt x="825" y="529"/>
                    <a:pt x="896" y="720"/>
                    <a:pt x="1012" y="720"/>
                  </a:cubicBezTo>
                  <a:cubicBezTo>
                    <a:pt x="1034" y="720"/>
                    <a:pt x="1057" y="713"/>
                    <a:pt x="1082" y="697"/>
                  </a:cubicBezTo>
                  <a:cubicBezTo>
                    <a:pt x="1457" y="418"/>
                    <a:pt x="1889" y="287"/>
                    <a:pt x="2315" y="287"/>
                  </a:cubicBezTo>
                  <a:cubicBezTo>
                    <a:pt x="3120" y="287"/>
                    <a:pt x="3903" y="755"/>
                    <a:pt x="4232" y="1579"/>
                  </a:cubicBezTo>
                  <a:lnTo>
                    <a:pt x="4257" y="1604"/>
                  </a:lnTo>
                  <a:cubicBezTo>
                    <a:pt x="3804" y="1604"/>
                    <a:pt x="3350" y="1680"/>
                    <a:pt x="2947" y="1806"/>
                  </a:cubicBezTo>
                  <a:cubicBezTo>
                    <a:pt x="1888" y="2108"/>
                    <a:pt x="905" y="2663"/>
                    <a:pt x="99" y="3394"/>
                  </a:cubicBezTo>
                  <a:cubicBezTo>
                    <a:pt x="1" y="3491"/>
                    <a:pt x="101" y="3635"/>
                    <a:pt x="209" y="3635"/>
                  </a:cubicBezTo>
                  <a:cubicBezTo>
                    <a:pt x="241" y="3635"/>
                    <a:pt x="272" y="3623"/>
                    <a:pt x="301" y="3595"/>
                  </a:cubicBezTo>
                  <a:cubicBezTo>
                    <a:pt x="1157" y="2814"/>
                    <a:pt x="2191" y="2259"/>
                    <a:pt x="3325" y="2007"/>
                  </a:cubicBezTo>
                  <a:cubicBezTo>
                    <a:pt x="3596" y="1943"/>
                    <a:pt x="3901" y="1878"/>
                    <a:pt x="4195" y="1878"/>
                  </a:cubicBezTo>
                  <a:cubicBezTo>
                    <a:pt x="4473" y="1878"/>
                    <a:pt x="4742" y="1936"/>
                    <a:pt x="4963" y="2108"/>
                  </a:cubicBezTo>
                  <a:cubicBezTo>
                    <a:pt x="5341" y="2411"/>
                    <a:pt x="5492" y="2915"/>
                    <a:pt x="5316" y="3368"/>
                  </a:cubicBezTo>
                  <a:cubicBezTo>
                    <a:pt x="4711" y="3368"/>
                    <a:pt x="4131" y="3469"/>
                    <a:pt x="3552" y="3646"/>
                  </a:cubicBezTo>
                  <a:cubicBezTo>
                    <a:pt x="2770" y="3898"/>
                    <a:pt x="2040" y="4250"/>
                    <a:pt x="1384" y="4754"/>
                  </a:cubicBezTo>
                  <a:cubicBezTo>
                    <a:pt x="1262" y="4836"/>
                    <a:pt x="1337" y="5016"/>
                    <a:pt x="1450" y="5016"/>
                  </a:cubicBezTo>
                  <a:cubicBezTo>
                    <a:pt x="1477" y="5016"/>
                    <a:pt x="1506" y="5006"/>
                    <a:pt x="1535" y="4981"/>
                  </a:cubicBezTo>
                  <a:cubicBezTo>
                    <a:pt x="2569" y="4200"/>
                    <a:pt x="3804" y="3746"/>
                    <a:pt x="5089" y="3646"/>
                  </a:cubicBezTo>
                  <a:cubicBezTo>
                    <a:pt x="5152" y="3640"/>
                    <a:pt x="5219" y="3637"/>
                    <a:pt x="5288" y="3637"/>
                  </a:cubicBezTo>
                  <a:cubicBezTo>
                    <a:pt x="5832" y="3637"/>
                    <a:pt x="6529" y="3829"/>
                    <a:pt x="6551" y="4477"/>
                  </a:cubicBezTo>
                  <a:cubicBezTo>
                    <a:pt x="6576" y="5208"/>
                    <a:pt x="5845" y="5637"/>
                    <a:pt x="5341" y="5964"/>
                  </a:cubicBezTo>
                  <a:cubicBezTo>
                    <a:pt x="5013" y="6141"/>
                    <a:pt x="4686" y="6317"/>
                    <a:pt x="4358" y="6493"/>
                  </a:cubicBezTo>
                  <a:cubicBezTo>
                    <a:pt x="3980" y="6594"/>
                    <a:pt x="3602" y="6746"/>
                    <a:pt x="3274" y="6947"/>
                  </a:cubicBezTo>
                  <a:cubicBezTo>
                    <a:pt x="3160" y="7016"/>
                    <a:pt x="3212" y="7231"/>
                    <a:pt x="3356" y="7231"/>
                  </a:cubicBezTo>
                  <a:cubicBezTo>
                    <a:pt x="3370" y="7231"/>
                    <a:pt x="3385" y="7229"/>
                    <a:pt x="3401" y="7224"/>
                  </a:cubicBezTo>
                  <a:cubicBezTo>
                    <a:pt x="3728" y="7073"/>
                    <a:pt x="4081" y="6922"/>
                    <a:pt x="4434" y="6771"/>
                  </a:cubicBezTo>
                  <a:cubicBezTo>
                    <a:pt x="4767" y="6676"/>
                    <a:pt x="5117" y="6625"/>
                    <a:pt x="5468" y="6625"/>
                  </a:cubicBezTo>
                  <a:cubicBezTo>
                    <a:pt x="5860" y="6625"/>
                    <a:pt x="6254" y="6688"/>
                    <a:pt x="6626" y="6821"/>
                  </a:cubicBezTo>
                  <a:cubicBezTo>
                    <a:pt x="7030" y="6947"/>
                    <a:pt x="7887" y="7275"/>
                    <a:pt x="7635" y="7854"/>
                  </a:cubicBezTo>
                  <a:cubicBezTo>
                    <a:pt x="7483" y="8081"/>
                    <a:pt x="7282" y="8283"/>
                    <a:pt x="7055" y="8459"/>
                  </a:cubicBezTo>
                  <a:cubicBezTo>
                    <a:pt x="6828" y="8661"/>
                    <a:pt x="6576" y="8837"/>
                    <a:pt x="6324" y="8989"/>
                  </a:cubicBezTo>
                  <a:cubicBezTo>
                    <a:pt x="5770" y="9392"/>
                    <a:pt x="5165" y="9694"/>
                    <a:pt x="4509" y="9946"/>
                  </a:cubicBezTo>
                  <a:cubicBezTo>
                    <a:pt x="4371" y="9993"/>
                    <a:pt x="4423" y="10230"/>
                    <a:pt x="4549" y="10230"/>
                  </a:cubicBezTo>
                  <a:cubicBezTo>
                    <a:pt x="4561" y="10230"/>
                    <a:pt x="4573" y="10228"/>
                    <a:pt x="4585" y="10224"/>
                  </a:cubicBezTo>
                  <a:cubicBezTo>
                    <a:pt x="5543" y="9871"/>
                    <a:pt x="6450" y="9341"/>
                    <a:pt x="7231" y="8686"/>
                  </a:cubicBezTo>
                  <a:cubicBezTo>
                    <a:pt x="7483" y="8485"/>
                    <a:pt x="7685" y="8258"/>
                    <a:pt x="7861" y="8006"/>
                  </a:cubicBezTo>
                  <a:cubicBezTo>
                    <a:pt x="8164" y="7376"/>
                    <a:pt x="7635" y="6947"/>
                    <a:pt x="7156" y="6720"/>
                  </a:cubicBezTo>
                  <a:cubicBezTo>
                    <a:pt x="6624" y="6466"/>
                    <a:pt x="6029" y="6339"/>
                    <a:pt x="5449" y="6339"/>
                  </a:cubicBezTo>
                  <a:cubicBezTo>
                    <a:pt x="5396" y="6339"/>
                    <a:pt x="5343" y="6340"/>
                    <a:pt x="5291" y="6342"/>
                  </a:cubicBezTo>
                  <a:lnTo>
                    <a:pt x="5215" y="6342"/>
                  </a:lnTo>
                  <a:lnTo>
                    <a:pt x="5417" y="6216"/>
                  </a:lnTo>
                  <a:cubicBezTo>
                    <a:pt x="5996" y="5863"/>
                    <a:pt x="6702" y="5385"/>
                    <a:pt x="6828" y="4679"/>
                  </a:cubicBezTo>
                  <a:cubicBezTo>
                    <a:pt x="6929" y="3948"/>
                    <a:pt x="6374" y="3469"/>
                    <a:pt x="5719" y="3368"/>
                  </a:cubicBezTo>
                  <a:lnTo>
                    <a:pt x="5618" y="3368"/>
                  </a:lnTo>
                  <a:cubicBezTo>
                    <a:pt x="5719" y="2990"/>
                    <a:pt x="5669" y="2612"/>
                    <a:pt x="5492" y="2259"/>
                  </a:cubicBezTo>
                  <a:cubicBezTo>
                    <a:pt x="5266" y="1907"/>
                    <a:pt x="4913" y="1680"/>
                    <a:pt x="4484" y="1629"/>
                  </a:cubicBezTo>
                  <a:cubicBezTo>
                    <a:pt x="4535" y="1579"/>
                    <a:pt x="4535" y="1529"/>
                    <a:pt x="4509" y="1503"/>
                  </a:cubicBezTo>
                  <a:cubicBezTo>
                    <a:pt x="4257" y="848"/>
                    <a:pt x="3728" y="369"/>
                    <a:pt x="3098" y="117"/>
                  </a:cubicBezTo>
                  <a:cubicBezTo>
                    <a:pt x="2848" y="40"/>
                    <a:pt x="2590" y="0"/>
                    <a:pt x="2332"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756" name="Google Shape;2756;p72"/>
            <p:cNvSpPr/>
            <p:nvPr/>
          </p:nvSpPr>
          <p:spPr>
            <a:xfrm flipH="1">
              <a:off x="6232230" y="2115175"/>
              <a:ext cx="1523300" cy="1566235"/>
            </a:xfrm>
            <a:custGeom>
              <a:avLst/>
              <a:gdLst/>
              <a:ahLst/>
              <a:cxnLst/>
              <a:rect l="l" t="t" r="r" b="b"/>
              <a:pathLst>
                <a:path w="54389" h="55922" extrusionOk="0">
                  <a:moveTo>
                    <a:pt x="176" y="1"/>
                  </a:moveTo>
                  <a:cubicBezTo>
                    <a:pt x="89" y="1"/>
                    <a:pt x="1" y="71"/>
                    <a:pt x="31" y="177"/>
                  </a:cubicBezTo>
                  <a:cubicBezTo>
                    <a:pt x="1266" y="4008"/>
                    <a:pt x="2148" y="7965"/>
                    <a:pt x="2703" y="11947"/>
                  </a:cubicBezTo>
                  <a:cubicBezTo>
                    <a:pt x="3282" y="15979"/>
                    <a:pt x="3635" y="20037"/>
                    <a:pt x="4064" y="24069"/>
                  </a:cubicBezTo>
                  <a:cubicBezTo>
                    <a:pt x="4416" y="27799"/>
                    <a:pt x="4845" y="31529"/>
                    <a:pt x="5525" y="35234"/>
                  </a:cubicBezTo>
                  <a:cubicBezTo>
                    <a:pt x="6130" y="38762"/>
                    <a:pt x="7063" y="42215"/>
                    <a:pt x="8298" y="45567"/>
                  </a:cubicBezTo>
                  <a:cubicBezTo>
                    <a:pt x="9507" y="48894"/>
                    <a:pt x="11171" y="52019"/>
                    <a:pt x="13263" y="54867"/>
                  </a:cubicBezTo>
                  <a:cubicBezTo>
                    <a:pt x="13333" y="54961"/>
                    <a:pt x="13889" y="55761"/>
                    <a:pt x="13940" y="55761"/>
                  </a:cubicBezTo>
                  <a:cubicBezTo>
                    <a:pt x="13944" y="55761"/>
                    <a:pt x="13945" y="55757"/>
                    <a:pt x="13943" y="55749"/>
                  </a:cubicBezTo>
                  <a:lnTo>
                    <a:pt x="13943" y="55749"/>
                  </a:lnTo>
                  <a:lnTo>
                    <a:pt x="14044" y="55875"/>
                  </a:lnTo>
                  <a:cubicBezTo>
                    <a:pt x="14068" y="55908"/>
                    <a:pt x="14101" y="55922"/>
                    <a:pt x="14134" y="55922"/>
                  </a:cubicBezTo>
                  <a:cubicBezTo>
                    <a:pt x="14204" y="55922"/>
                    <a:pt x="14279" y="55860"/>
                    <a:pt x="14296" y="55774"/>
                  </a:cubicBezTo>
                  <a:cubicBezTo>
                    <a:pt x="14069" y="50910"/>
                    <a:pt x="15052" y="46071"/>
                    <a:pt x="17094" y="41635"/>
                  </a:cubicBezTo>
                  <a:cubicBezTo>
                    <a:pt x="19059" y="37427"/>
                    <a:pt x="22033" y="33823"/>
                    <a:pt x="25436" y="30672"/>
                  </a:cubicBezTo>
                  <a:cubicBezTo>
                    <a:pt x="28838" y="27522"/>
                    <a:pt x="32568" y="24825"/>
                    <a:pt x="36273" y="22103"/>
                  </a:cubicBezTo>
                  <a:cubicBezTo>
                    <a:pt x="39852" y="19432"/>
                    <a:pt x="43405" y="16710"/>
                    <a:pt x="46530" y="13509"/>
                  </a:cubicBezTo>
                  <a:cubicBezTo>
                    <a:pt x="49580" y="10409"/>
                    <a:pt x="52251" y="6856"/>
                    <a:pt x="53814" y="2773"/>
                  </a:cubicBezTo>
                  <a:cubicBezTo>
                    <a:pt x="54016" y="2294"/>
                    <a:pt x="54192" y="1790"/>
                    <a:pt x="54343" y="1286"/>
                  </a:cubicBezTo>
                  <a:cubicBezTo>
                    <a:pt x="54389" y="1179"/>
                    <a:pt x="54306" y="1110"/>
                    <a:pt x="54222" y="1110"/>
                  </a:cubicBezTo>
                  <a:cubicBezTo>
                    <a:pt x="54167" y="1110"/>
                    <a:pt x="54111" y="1140"/>
                    <a:pt x="54091" y="1210"/>
                  </a:cubicBezTo>
                  <a:cubicBezTo>
                    <a:pt x="52730" y="5469"/>
                    <a:pt x="50210" y="9199"/>
                    <a:pt x="47186" y="12451"/>
                  </a:cubicBezTo>
                  <a:cubicBezTo>
                    <a:pt x="44111" y="15752"/>
                    <a:pt x="40557" y="18575"/>
                    <a:pt x="36928" y="21246"/>
                  </a:cubicBezTo>
                  <a:cubicBezTo>
                    <a:pt x="33274" y="23968"/>
                    <a:pt x="29519" y="26615"/>
                    <a:pt x="26116" y="29664"/>
                  </a:cubicBezTo>
                  <a:cubicBezTo>
                    <a:pt x="22689" y="32714"/>
                    <a:pt x="19614" y="36141"/>
                    <a:pt x="17497" y="40199"/>
                  </a:cubicBezTo>
                  <a:cubicBezTo>
                    <a:pt x="15254" y="44458"/>
                    <a:pt x="14044" y="49171"/>
                    <a:pt x="13968" y="53985"/>
                  </a:cubicBezTo>
                  <a:lnTo>
                    <a:pt x="13968" y="55346"/>
                  </a:lnTo>
                  <a:lnTo>
                    <a:pt x="13716" y="55043"/>
                  </a:lnTo>
                  <a:cubicBezTo>
                    <a:pt x="12985" y="51918"/>
                    <a:pt x="12708" y="48717"/>
                    <a:pt x="12935" y="45542"/>
                  </a:cubicBezTo>
                  <a:cubicBezTo>
                    <a:pt x="13187" y="41938"/>
                    <a:pt x="13817" y="38359"/>
                    <a:pt x="14825" y="34881"/>
                  </a:cubicBezTo>
                  <a:cubicBezTo>
                    <a:pt x="15783" y="31378"/>
                    <a:pt x="17018" y="27976"/>
                    <a:pt x="18278" y="24573"/>
                  </a:cubicBezTo>
                  <a:cubicBezTo>
                    <a:pt x="19538" y="21196"/>
                    <a:pt x="20798" y="17844"/>
                    <a:pt x="21907" y="14391"/>
                  </a:cubicBezTo>
                  <a:cubicBezTo>
                    <a:pt x="23016" y="10989"/>
                    <a:pt x="23823" y="7511"/>
                    <a:pt x="24302" y="3957"/>
                  </a:cubicBezTo>
                  <a:cubicBezTo>
                    <a:pt x="24352" y="3529"/>
                    <a:pt x="24402" y="3075"/>
                    <a:pt x="24453" y="2647"/>
                  </a:cubicBezTo>
                  <a:cubicBezTo>
                    <a:pt x="24453" y="2546"/>
                    <a:pt x="24383" y="2496"/>
                    <a:pt x="24311" y="2496"/>
                  </a:cubicBezTo>
                  <a:cubicBezTo>
                    <a:pt x="24239" y="2496"/>
                    <a:pt x="24163" y="2546"/>
                    <a:pt x="24150" y="2647"/>
                  </a:cubicBezTo>
                  <a:cubicBezTo>
                    <a:pt x="23772" y="6226"/>
                    <a:pt x="23041" y="9779"/>
                    <a:pt x="21958" y="13232"/>
                  </a:cubicBezTo>
                  <a:cubicBezTo>
                    <a:pt x="20899" y="16710"/>
                    <a:pt x="19639" y="20112"/>
                    <a:pt x="18354" y="23540"/>
                  </a:cubicBezTo>
                  <a:cubicBezTo>
                    <a:pt x="17094" y="26942"/>
                    <a:pt x="15833" y="30319"/>
                    <a:pt x="14825" y="33797"/>
                  </a:cubicBezTo>
                  <a:cubicBezTo>
                    <a:pt x="13792" y="37250"/>
                    <a:pt x="13086" y="40779"/>
                    <a:pt x="12759" y="44357"/>
                  </a:cubicBezTo>
                  <a:cubicBezTo>
                    <a:pt x="12406" y="47735"/>
                    <a:pt x="12607" y="51137"/>
                    <a:pt x="13313" y="54439"/>
                  </a:cubicBezTo>
                  <a:cubicBezTo>
                    <a:pt x="11524" y="51969"/>
                    <a:pt x="10062" y="49297"/>
                    <a:pt x="8953" y="46474"/>
                  </a:cubicBezTo>
                  <a:cubicBezTo>
                    <a:pt x="7642" y="43148"/>
                    <a:pt x="6660" y="39720"/>
                    <a:pt x="6004" y="36192"/>
                  </a:cubicBezTo>
                  <a:cubicBezTo>
                    <a:pt x="5273" y="32562"/>
                    <a:pt x="4820" y="28858"/>
                    <a:pt x="4442" y="25178"/>
                  </a:cubicBezTo>
                  <a:cubicBezTo>
                    <a:pt x="4013" y="21196"/>
                    <a:pt x="3686" y="17189"/>
                    <a:pt x="3131" y="13207"/>
                  </a:cubicBezTo>
                  <a:cubicBezTo>
                    <a:pt x="2652" y="9275"/>
                    <a:pt x="1871" y="5369"/>
                    <a:pt x="762" y="1563"/>
                  </a:cubicBezTo>
                  <a:cubicBezTo>
                    <a:pt x="636" y="1059"/>
                    <a:pt x="460" y="580"/>
                    <a:pt x="308" y="101"/>
                  </a:cubicBezTo>
                  <a:cubicBezTo>
                    <a:pt x="288" y="31"/>
                    <a:pt x="233" y="1"/>
                    <a:pt x="176"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757" name="Google Shape;2757;p72"/>
            <p:cNvSpPr/>
            <p:nvPr/>
          </p:nvSpPr>
          <p:spPr>
            <a:xfrm flipH="1">
              <a:off x="6995850" y="3921329"/>
              <a:ext cx="223080" cy="162724"/>
            </a:xfrm>
            <a:custGeom>
              <a:avLst/>
              <a:gdLst/>
              <a:ahLst/>
              <a:cxnLst/>
              <a:rect l="l" t="t" r="r" b="b"/>
              <a:pathLst>
                <a:path w="7965" h="5810" extrusionOk="0">
                  <a:moveTo>
                    <a:pt x="187" y="0"/>
                  </a:moveTo>
                  <a:cubicBezTo>
                    <a:pt x="103" y="0"/>
                    <a:pt x="21" y="52"/>
                    <a:pt x="51" y="155"/>
                  </a:cubicBezTo>
                  <a:cubicBezTo>
                    <a:pt x="51" y="180"/>
                    <a:pt x="76" y="180"/>
                    <a:pt x="76" y="205"/>
                  </a:cubicBezTo>
                  <a:cubicBezTo>
                    <a:pt x="25" y="230"/>
                    <a:pt x="0" y="281"/>
                    <a:pt x="25" y="356"/>
                  </a:cubicBezTo>
                  <a:cubicBezTo>
                    <a:pt x="429" y="1894"/>
                    <a:pt x="605" y="3507"/>
                    <a:pt x="504" y="5120"/>
                  </a:cubicBezTo>
                  <a:cubicBezTo>
                    <a:pt x="504" y="5208"/>
                    <a:pt x="567" y="5252"/>
                    <a:pt x="633" y="5252"/>
                  </a:cubicBezTo>
                  <a:cubicBezTo>
                    <a:pt x="700" y="5252"/>
                    <a:pt x="769" y="5208"/>
                    <a:pt x="781" y="5120"/>
                  </a:cubicBezTo>
                  <a:cubicBezTo>
                    <a:pt x="857" y="3809"/>
                    <a:pt x="756" y="2473"/>
                    <a:pt x="504" y="1188"/>
                  </a:cubicBezTo>
                  <a:lnTo>
                    <a:pt x="504" y="1188"/>
                  </a:lnTo>
                  <a:cubicBezTo>
                    <a:pt x="1386" y="3003"/>
                    <a:pt x="2672" y="4565"/>
                    <a:pt x="4285" y="5775"/>
                  </a:cubicBezTo>
                  <a:cubicBezTo>
                    <a:pt x="4314" y="5799"/>
                    <a:pt x="4342" y="5809"/>
                    <a:pt x="4368" y="5809"/>
                  </a:cubicBezTo>
                  <a:cubicBezTo>
                    <a:pt x="4475" y="5809"/>
                    <a:pt x="4538" y="5629"/>
                    <a:pt x="4436" y="5548"/>
                  </a:cubicBezTo>
                  <a:cubicBezTo>
                    <a:pt x="2772" y="4288"/>
                    <a:pt x="1437" y="2650"/>
                    <a:pt x="605" y="760"/>
                  </a:cubicBezTo>
                  <a:lnTo>
                    <a:pt x="605" y="760"/>
                  </a:lnTo>
                  <a:cubicBezTo>
                    <a:pt x="2546" y="2599"/>
                    <a:pt x="5091" y="3708"/>
                    <a:pt x="7788" y="3910"/>
                  </a:cubicBezTo>
                  <a:cubicBezTo>
                    <a:pt x="7964" y="3910"/>
                    <a:pt x="7964" y="3633"/>
                    <a:pt x="7788" y="3607"/>
                  </a:cubicBezTo>
                  <a:cubicBezTo>
                    <a:pt x="5721" y="3456"/>
                    <a:pt x="3755" y="2751"/>
                    <a:pt x="2067" y="1566"/>
                  </a:cubicBezTo>
                  <a:cubicBezTo>
                    <a:pt x="1588" y="1238"/>
                    <a:pt x="1134" y="860"/>
                    <a:pt x="706" y="457"/>
                  </a:cubicBezTo>
                  <a:cubicBezTo>
                    <a:pt x="683" y="434"/>
                    <a:pt x="645" y="422"/>
                    <a:pt x="608" y="422"/>
                  </a:cubicBezTo>
                  <a:cubicBezTo>
                    <a:pt x="562" y="422"/>
                    <a:pt x="518" y="441"/>
                    <a:pt x="504" y="482"/>
                  </a:cubicBezTo>
                  <a:cubicBezTo>
                    <a:pt x="429" y="356"/>
                    <a:pt x="378" y="205"/>
                    <a:pt x="328" y="79"/>
                  </a:cubicBezTo>
                  <a:cubicBezTo>
                    <a:pt x="307" y="27"/>
                    <a:pt x="246" y="0"/>
                    <a:pt x="187"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758" name="Google Shape;2758;p72"/>
            <p:cNvSpPr/>
            <p:nvPr/>
          </p:nvSpPr>
          <p:spPr>
            <a:xfrm flipH="1">
              <a:off x="7238623" y="950786"/>
              <a:ext cx="1193652" cy="1249106"/>
            </a:xfrm>
            <a:custGeom>
              <a:avLst/>
              <a:gdLst/>
              <a:ahLst/>
              <a:cxnLst/>
              <a:rect l="l" t="t" r="r" b="b"/>
              <a:pathLst>
                <a:path w="42619" h="44599" extrusionOk="0">
                  <a:moveTo>
                    <a:pt x="21339" y="0"/>
                  </a:moveTo>
                  <a:cubicBezTo>
                    <a:pt x="20220" y="0"/>
                    <a:pt x="19085" y="96"/>
                    <a:pt x="17945" y="294"/>
                  </a:cubicBezTo>
                  <a:cubicBezTo>
                    <a:pt x="7208" y="2134"/>
                    <a:pt x="0" y="12341"/>
                    <a:pt x="1840" y="23078"/>
                  </a:cubicBezTo>
                  <a:cubicBezTo>
                    <a:pt x="3600" y="33210"/>
                    <a:pt x="15416" y="44599"/>
                    <a:pt x="24049" y="44599"/>
                  </a:cubicBezTo>
                  <a:cubicBezTo>
                    <a:pt x="24563" y="44599"/>
                    <a:pt x="25067" y="44558"/>
                    <a:pt x="25556" y="44475"/>
                  </a:cubicBezTo>
                  <a:cubicBezTo>
                    <a:pt x="32789" y="43215"/>
                    <a:pt x="42618" y="27110"/>
                    <a:pt x="40753" y="16374"/>
                  </a:cubicBezTo>
                  <a:cubicBezTo>
                    <a:pt x="39087" y="6778"/>
                    <a:pt x="30756" y="0"/>
                    <a:pt x="21339" y="0"/>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sp>
          <p:nvSpPr>
            <p:cNvPr id="2759" name="Google Shape;2759;p72"/>
            <p:cNvSpPr/>
            <p:nvPr/>
          </p:nvSpPr>
          <p:spPr>
            <a:xfrm flipH="1">
              <a:off x="7659352" y="2176341"/>
              <a:ext cx="115083" cy="104776"/>
            </a:xfrm>
            <a:custGeom>
              <a:avLst/>
              <a:gdLst/>
              <a:ahLst/>
              <a:cxnLst/>
              <a:rect l="l" t="t" r="r" b="b"/>
              <a:pathLst>
                <a:path w="4109" h="3741" extrusionOk="0">
                  <a:moveTo>
                    <a:pt x="1558" y="1"/>
                  </a:moveTo>
                  <a:cubicBezTo>
                    <a:pt x="1314" y="1"/>
                    <a:pt x="1119" y="199"/>
                    <a:pt x="983" y="412"/>
                  </a:cubicBezTo>
                  <a:cubicBezTo>
                    <a:pt x="782" y="690"/>
                    <a:pt x="580" y="1017"/>
                    <a:pt x="429" y="1345"/>
                  </a:cubicBezTo>
                  <a:cubicBezTo>
                    <a:pt x="253" y="1698"/>
                    <a:pt x="127" y="2101"/>
                    <a:pt x="51" y="2504"/>
                  </a:cubicBezTo>
                  <a:cubicBezTo>
                    <a:pt x="51" y="2555"/>
                    <a:pt x="51" y="2605"/>
                    <a:pt x="51" y="2655"/>
                  </a:cubicBezTo>
                  <a:cubicBezTo>
                    <a:pt x="0" y="2857"/>
                    <a:pt x="76" y="3059"/>
                    <a:pt x="202" y="3235"/>
                  </a:cubicBezTo>
                  <a:cubicBezTo>
                    <a:pt x="293" y="3335"/>
                    <a:pt x="400" y="3376"/>
                    <a:pt x="509" y="3376"/>
                  </a:cubicBezTo>
                  <a:cubicBezTo>
                    <a:pt x="703" y="3376"/>
                    <a:pt x="905" y="3245"/>
                    <a:pt x="1034" y="3084"/>
                  </a:cubicBezTo>
                  <a:cubicBezTo>
                    <a:pt x="1185" y="2907"/>
                    <a:pt x="1286" y="2706"/>
                    <a:pt x="1387" y="2479"/>
                  </a:cubicBezTo>
                  <a:cubicBezTo>
                    <a:pt x="1412" y="2706"/>
                    <a:pt x="1462" y="2907"/>
                    <a:pt x="1538" y="3109"/>
                  </a:cubicBezTo>
                  <a:cubicBezTo>
                    <a:pt x="1613" y="3361"/>
                    <a:pt x="1765" y="3739"/>
                    <a:pt x="2092" y="3739"/>
                  </a:cubicBezTo>
                  <a:cubicBezTo>
                    <a:pt x="2103" y="3740"/>
                    <a:pt x="2113" y="3740"/>
                    <a:pt x="2123" y="3740"/>
                  </a:cubicBezTo>
                  <a:cubicBezTo>
                    <a:pt x="2428" y="3740"/>
                    <a:pt x="2547" y="3377"/>
                    <a:pt x="2571" y="3109"/>
                  </a:cubicBezTo>
                  <a:cubicBezTo>
                    <a:pt x="2596" y="2958"/>
                    <a:pt x="2596" y="2807"/>
                    <a:pt x="2596" y="2655"/>
                  </a:cubicBezTo>
                  <a:cubicBezTo>
                    <a:pt x="2647" y="2781"/>
                    <a:pt x="2748" y="2857"/>
                    <a:pt x="2823" y="2958"/>
                  </a:cubicBezTo>
                  <a:cubicBezTo>
                    <a:pt x="2982" y="3099"/>
                    <a:pt x="3191" y="3179"/>
                    <a:pt x="3397" y="3179"/>
                  </a:cubicBezTo>
                  <a:cubicBezTo>
                    <a:pt x="3485" y="3179"/>
                    <a:pt x="3572" y="3164"/>
                    <a:pt x="3655" y="3134"/>
                  </a:cubicBezTo>
                  <a:cubicBezTo>
                    <a:pt x="3957" y="3008"/>
                    <a:pt x="4109" y="2706"/>
                    <a:pt x="4033" y="2403"/>
                  </a:cubicBezTo>
                  <a:cubicBezTo>
                    <a:pt x="3932" y="2051"/>
                    <a:pt x="3756" y="1748"/>
                    <a:pt x="3478" y="1546"/>
                  </a:cubicBezTo>
                  <a:cubicBezTo>
                    <a:pt x="3226" y="1244"/>
                    <a:pt x="2949" y="992"/>
                    <a:pt x="2672" y="740"/>
                  </a:cubicBezTo>
                  <a:cubicBezTo>
                    <a:pt x="2521" y="614"/>
                    <a:pt x="2370" y="488"/>
                    <a:pt x="2218" y="387"/>
                  </a:cubicBezTo>
                  <a:cubicBezTo>
                    <a:pt x="2092" y="261"/>
                    <a:pt x="1941" y="160"/>
                    <a:pt x="1790" y="60"/>
                  </a:cubicBezTo>
                  <a:cubicBezTo>
                    <a:pt x="1708" y="19"/>
                    <a:pt x="1631" y="1"/>
                    <a:pt x="1558" y="1"/>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sp>
          <p:nvSpPr>
            <p:cNvPr id="2760" name="Google Shape;2760;p72"/>
            <p:cNvSpPr/>
            <p:nvPr/>
          </p:nvSpPr>
          <p:spPr>
            <a:xfrm flipH="1">
              <a:off x="7947302" y="1647218"/>
              <a:ext cx="371043" cy="447476"/>
            </a:xfrm>
            <a:custGeom>
              <a:avLst/>
              <a:gdLst/>
              <a:ahLst/>
              <a:cxnLst/>
              <a:rect l="l" t="t" r="r" b="b"/>
              <a:pathLst>
                <a:path w="13248" h="15977" extrusionOk="0">
                  <a:moveTo>
                    <a:pt x="167" y="0"/>
                  </a:moveTo>
                  <a:cubicBezTo>
                    <a:pt x="86" y="0"/>
                    <a:pt x="0" y="70"/>
                    <a:pt x="15" y="176"/>
                  </a:cubicBezTo>
                  <a:cubicBezTo>
                    <a:pt x="872" y="2772"/>
                    <a:pt x="2082" y="5217"/>
                    <a:pt x="3644" y="7460"/>
                  </a:cubicBezTo>
                  <a:cubicBezTo>
                    <a:pt x="5182" y="9703"/>
                    <a:pt x="7047" y="11694"/>
                    <a:pt x="9189" y="13408"/>
                  </a:cubicBezTo>
                  <a:cubicBezTo>
                    <a:pt x="10374" y="14366"/>
                    <a:pt x="11634" y="15222"/>
                    <a:pt x="12970" y="15953"/>
                  </a:cubicBezTo>
                  <a:cubicBezTo>
                    <a:pt x="12998" y="15970"/>
                    <a:pt x="13025" y="15977"/>
                    <a:pt x="13050" y="15977"/>
                  </a:cubicBezTo>
                  <a:cubicBezTo>
                    <a:pt x="13179" y="15977"/>
                    <a:pt x="13248" y="15786"/>
                    <a:pt x="13121" y="15701"/>
                  </a:cubicBezTo>
                  <a:cubicBezTo>
                    <a:pt x="10777" y="14391"/>
                    <a:pt x="8635" y="12753"/>
                    <a:pt x="6744" y="10812"/>
                  </a:cubicBezTo>
                  <a:cubicBezTo>
                    <a:pt x="4879" y="8871"/>
                    <a:pt x="3292" y="6679"/>
                    <a:pt x="2057" y="4310"/>
                  </a:cubicBezTo>
                  <a:cubicBezTo>
                    <a:pt x="1351" y="2949"/>
                    <a:pt x="771" y="1537"/>
                    <a:pt x="293" y="101"/>
                  </a:cubicBezTo>
                  <a:cubicBezTo>
                    <a:pt x="272" y="31"/>
                    <a:pt x="221" y="0"/>
                    <a:pt x="167"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761" name="Google Shape;2761;p72"/>
            <p:cNvSpPr/>
            <p:nvPr/>
          </p:nvSpPr>
          <p:spPr>
            <a:xfrm flipH="1">
              <a:off x="7899255" y="2022307"/>
              <a:ext cx="82622" cy="56575"/>
            </a:xfrm>
            <a:custGeom>
              <a:avLst/>
              <a:gdLst/>
              <a:ahLst/>
              <a:cxnLst/>
              <a:rect l="l" t="t" r="r" b="b"/>
              <a:pathLst>
                <a:path w="2950" h="2020" extrusionOk="0">
                  <a:moveTo>
                    <a:pt x="209" y="0"/>
                  </a:moveTo>
                  <a:cubicBezTo>
                    <a:pt x="101" y="0"/>
                    <a:pt x="1" y="144"/>
                    <a:pt x="99" y="242"/>
                  </a:cubicBezTo>
                  <a:cubicBezTo>
                    <a:pt x="855" y="947"/>
                    <a:pt x="1737" y="1552"/>
                    <a:pt x="2669" y="2006"/>
                  </a:cubicBezTo>
                  <a:cubicBezTo>
                    <a:pt x="2689" y="2016"/>
                    <a:pt x="2708" y="2020"/>
                    <a:pt x="2727" y="2020"/>
                  </a:cubicBezTo>
                  <a:cubicBezTo>
                    <a:pt x="2854" y="2020"/>
                    <a:pt x="2949" y="1820"/>
                    <a:pt x="2795" y="1754"/>
                  </a:cubicBezTo>
                  <a:cubicBezTo>
                    <a:pt x="1888" y="1300"/>
                    <a:pt x="1056" y="746"/>
                    <a:pt x="300" y="40"/>
                  </a:cubicBezTo>
                  <a:cubicBezTo>
                    <a:pt x="272" y="12"/>
                    <a:pt x="240" y="0"/>
                    <a:pt x="209"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762" name="Google Shape;2762;p72"/>
            <p:cNvSpPr/>
            <p:nvPr/>
          </p:nvSpPr>
          <p:spPr>
            <a:xfrm flipH="1">
              <a:off x="5462742" y="1034413"/>
              <a:ext cx="1220455" cy="1240760"/>
            </a:xfrm>
            <a:custGeom>
              <a:avLst/>
              <a:gdLst/>
              <a:ahLst/>
              <a:cxnLst/>
              <a:rect l="l" t="t" r="r" b="b"/>
              <a:pathLst>
                <a:path w="43576" h="44301" extrusionOk="0">
                  <a:moveTo>
                    <a:pt x="21775" y="1"/>
                  </a:moveTo>
                  <a:cubicBezTo>
                    <a:pt x="12911" y="1"/>
                    <a:pt x="4851" y="6010"/>
                    <a:pt x="2646" y="15001"/>
                  </a:cubicBezTo>
                  <a:cubicBezTo>
                    <a:pt x="0" y="25586"/>
                    <a:pt x="7183" y="41993"/>
                    <a:pt x="15752" y="44110"/>
                  </a:cubicBezTo>
                  <a:cubicBezTo>
                    <a:pt x="16271" y="44238"/>
                    <a:pt x="16835" y="44300"/>
                    <a:pt x="17435" y="44300"/>
                  </a:cubicBezTo>
                  <a:cubicBezTo>
                    <a:pt x="25067" y="44300"/>
                    <a:pt x="38525" y="34293"/>
                    <a:pt x="40955" y="24502"/>
                  </a:cubicBezTo>
                  <a:cubicBezTo>
                    <a:pt x="43576" y="13917"/>
                    <a:pt x="37124" y="3206"/>
                    <a:pt x="26539" y="585"/>
                  </a:cubicBezTo>
                  <a:cubicBezTo>
                    <a:pt x="24944" y="190"/>
                    <a:pt x="23347" y="1"/>
                    <a:pt x="21775" y="1"/>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sp>
          <p:nvSpPr>
            <p:cNvPr id="2763" name="Google Shape;2763;p72"/>
            <p:cNvSpPr/>
            <p:nvPr/>
          </p:nvSpPr>
          <p:spPr>
            <a:xfrm flipH="1">
              <a:off x="6208849" y="2244677"/>
              <a:ext cx="110854" cy="104860"/>
            </a:xfrm>
            <a:custGeom>
              <a:avLst/>
              <a:gdLst/>
              <a:ahLst/>
              <a:cxnLst/>
              <a:rect l="l" t="t" r="r" b="b"/>
              <a:pathLst>
                <a:path w="3958" h="3744" extrusionOk="0">
                  <a:moveTo>
                    <a:pt x="2426" y="1"/>
                  </a:moveTo>
                  <a:cubicBezTo>
                    <a:pt x="2256" y="1"/>
                    <a:pt x="2074" y="79"/>
                    <a:pt x="1916" y="165"/>
                  </a:cubicBezTo>
                  <a:cubicBezTo>
                    <a:pt x="1614" y="367"/>
                    <a:pt x="1311" y="568"/>
                    <a:pt x="1034" y="795"/>
                  </a:cubicBezTo>
                  <a:cubicBezTo>
                    <a:pt x="731" y="1072"/>
                    <a:pt x="454" y="1375"/>
                    <a:pt x="227" y="1728"/>
                  </a:cubicBezTo>
                  <a:cubicBezTo>
                    <a:pt x="202" y="1753"/>
                    <a:pt x="177" y="1803"/>
                    <a:pt x="152" y="1854"/>
                  </a:cubicBezTo>
                  <a:cubicBezTo>
                    <a:pt x="26" y="2030"/>
                    <a:pt x="1" y="2257"/>
                    <a:pt x="51" y="2458"/>
                  </a:cubicBezTo>
                  <a:cubicBezTo>
                    <a:pt x="138" y="2662"/>
                    <a:pt x="302" y="2740"/>
                    <a:pt x="482" y="2740"/>
                  </a:cubicBezTo>
                  <a:cubicBezTo>
                    <a:pt x="614" y="2740"/>
                    <a:pt x="755" y="2699"/>
                    <a:pt x="883" y="2635"/>
                  </a:cubicBezTo>
                  <a:cubicBezTo>
                    <a:pt x="1084" y="2534"/>
                    <a:pt x="1286" y="2408"/>
                    <a:pt x="1437" y="2232"/>
                  </a:cubicBezTo>
                  <a:lnTo>
                    <a:pt x="1437" y="2232"/>
                  </a:lnTo>
                  <a:cubicBezTo>
                    <a:pt x="1387" y="2458"/>
                    <a:pt x="1336" y="2685"/>
                    <a:pt x="1311" y="2887"/>
                  </a:cubicBezTo>
                  <a:cubicBezTo>
                    <a:pt x="1311" y="3164"/>
                    <a:pt x="1286" y="3567"/>
                    <a:pt x="1588" y="3693"/>
                  </a:cubicBezTo>
                  <a:cubicBezTo>
                    <a:pt x="1645" y="3722"/>
                    <a:pt x="1700" y="3734"/>
                    <a:pt x="1752" y="3734"/>
                  </a:cubicBezTo>
                  <a:cubicBezTo>
                    <a:pt x="1981" y="3734"/>
                    <a:pt x="2166" y="3500"/>
                    <a:pt x="2269" y="3315"/>
                  </a:cubicBezTo>
                  <a:cubicBezTo>
                    <a:pt x="2344" y="3189"/>
                    <a:pt x="2420" y="3038"/>
                    <a:pt x="2470" y="2912"/>
                  </a:cubicBezTo>
                  <a:cubicBezTo>
                    <a:pt x="2496" y="3013"/>
                    <a:pt x="2521" y="3139"/>
                    <a:pt x="2571" y="3265"/>
                  </a:cubicBezTo>
                  <a:cubicBezTo>
                    <a:pt x="2697" y="3542"/>
                    <a:pt x="2975" y="3719"/>
                    <a:pt x="3277" y="3744"/>
                  </a:cubicBezTo>
                  <a:cubicBezTo>
                    <a:pt x="3579" y="3744"/>
                    <a:pt x="3831" y="3542"/>
                    <a:pt x="3907" y="3240"/>
                  </a:cubicBezTo>
                  <a:cubicBezTo>
                    <a:pt x="3957" y="2887"/>
                    <a:pt x="3907" y="2534"/>
                    <a:pt x="3756" y="2206"/>
                  </a:cubicBezTo>
                  <a:cubicBezTo>
                    <a:pt x="3630" y="1854"/>
                    <a:pt x="3479" y="1501"/>
                    <a:pt x="3327" y="1148"/>
                  </a:cubicBezTo>
                  <a:cubicBezTo>
                    <a:pt x="3227" y="971"/>
                    <a:pt x="3151" y="820"/>
                    <a:pt x="3050" y="644"/>
                  </a:cubicBezTo>
                  <a:cubicBezTo>
                    <a:pt x="2975" y="467"/>
                    <a:pt x="2899" y="316"/>
                    <a:pt x="2773" y="165"/>
                  </a:cubicBezTo>
                  <a:cubicBezTo>
                    <a:pt x="2675" y="46"/>
                    <a:pt x="2554" y="1"/>
                    <a:pt x="2426" y="1"/>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sp>
          <p:nvSpPr>
            <p:cNvPr id="2764" name="Google Shape;2764;p72"/>
            <p:cNvSpPr/>
            <p:nvPr/>
          </p:nvSpPr>
          <p:spPr>
            <a:xfrm flipH="1">
              <a:off x="5719173" y="1932266"/>
              <a:ext cx="432660" cy="310351"/>
            </a:xfrm>
            <a:custGeom>
              <a:avLst/>
              <a:gdLst/>
              <a:ahLst/>
              <a:cxnLst/>
              <a:rect l="l" t="t" r="r" b="b"/>
              <a:pathLst>
                <a:path w="15448" h="11081" extrusionOk="0">
                  <a:moveTo>
                    <a:pt x="15233" y="1"/>
                  </a:moveTo>
                  <a:cubicBezTo>
                    <a:pt x="15196" y="1"/>
                    <a:pt x="15158" y="17"/>
                    <a:pt x="15127" y="54"/>
                  </a:cubicBezTo>
                  <a:cubicBezTo>
                    <a:pt x="13589" y="1945"/>
                    <a:pt x="11875" y="3684"/>
                    <a:pt x="9960" y="5221"/>
                  </a:cubicBezTo>
                  <a:cubicBezTo>
                    <a:pt x="8095" y="6733"/>
                    <a:pt x="6054" y="8069"/>
                    <a:pt x="3911" y="9153"/>
                  </a:cubicBezTo>
                  <a:cubicBezTo>
                    <a:pt x="2676" y="9783"/>
                    <a:pt x="1441" y="10337"/>
                    <a:pt x="156" y="10816"/>
                  </a:cubicBezTo>
                  <a:cubicBezTo>
                    <a:pt x="1" y="10860"/>
                    <a:pt x="60" y="11081"/>
                    <a:pt x="198" y="11081"/>
                  </a:cubicBezTo>
                  <a:cubicBezTo>
                    <a:pt x="216" y="11081"/>
                    <a:pt x="236" y="11077"/>
                    <a:pt x="257" y="11068"/>
                  </a:cubicBezTo>
                  <a:cubicBezTo>
                    <a:pt x="6154" y="8875"/>
                    <a:pt x="11371" y="5145"/>
                    <a:pt x="15353" y="256"/>
                  </a:cubicBezTo>
                  <a:cubicBezTo>
                    <a:pt x="15448" y="143"/>
                    <a:pt x="15344" y="1"/>
                    <a:pt x="15233"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765" name="Google Shape;2765;p72"/>
            <p:cNvSpPr/>
            <p:nvPr/>
          </p:nvSpPr>
          <p:spPr>
            <a:xfrm flipH="1">
              <a:off x="6073271" y="2162562"/>
              <a:ext cx="85563" cy="47137"/>
            </a:xfrm>
            <a:custGeom>
              <a:avLst/>
              <a:gdLst/>
              <a:ahLst/>
              <a:cxnLst/>
              <a:rect l="l" t="t" r="r" b="b"/>
              <a:pathLst>
                <a:path w="3055" h="1683" extrusionOk="0">
                  <a:moveTo>
                    <a:pt x="2890" y="0"/>
                  </a:moveTo>
                  <a:cubicBezTo>
                    <a:pt x="2870" y="0"/>
                    <a:pt x="2848" y="7"/>
                    <a:pt x="2826" y="22"/>
                  </a:cubicBezTo>
                  <a:lnTo>
                    <a:pt x="129" y="1408"/>
                  </a:lnTo>
                  <a:cubicBezTo>
                    <a:pt x="0" y="1473"/>
                    <a:pt x="54" y="1682"/>
                    <a:pt x="165" y="1682"/>
                  </a:cubicBezTo>
                  <a:cubicBezTo>
                    <a:pt x="185" y="1682"/>
                    <a:pt x="207" y="1676"/>
                    <a:pt x="230" y="1660"/>
                  </a:cubicBezTo>
                  <a:lnTo>
                    <a:pt x="2926" y="274"/>
                  </a:lnTo>
                  <a:cubicBezTo>
                    <a:pt x="3055" y="210"/>
                    <a:pt x="3001" y="0"/>
                    <a:pt x="2890"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766" name="Google Shape;2766;p72"/>
            <p:cNvSpPr/>
            <p:nvPr/>
          </p:nvSpPr>
          <p:spPr>
            <a:xfrm flipH="1">
              <a:off x="6253975" y="997389"/>
              <a:ext cx="1239528" cy="1234767"/>
            </a:xfrm>
            <a:custGeom>
              <a:avLst/>
              <a:gdLst/>
              <a:ahLst/>
              <a:cxnLst/>
              <a:rect l="l" t="t" r="r" b="b"/>
              <a:pathLst>
                <a:path w="44257" h="44087" extrusionOk="0">
                  <a:moveTo>
                    <a:pt x="22095" y="1"/>
                  </a:moveTo>
                  <a:cubicBezTo>
                    <a:pt x="13682" y="1"/>
                    <a:pt x="5890" y="5431"/>
                    <a:pt x="3277" y="13905"/>
                  </a:cubicBezTo>
                  <a:cubicBezTo>
                    <a:pt x="0" y="24313"/>
                    <a:pt x="6125" y="41124"/>
                    <a:pt x="14542" y="43770"/>
                  </a:cubicBezTo>
                  <a:cubicBezTo>
                    <a:pt x="15217" y="43984"/>
                    <a:pt x="15977" y="44087"/>
                    <a:pt x="16803" y="44087"/>
                  </a:cubicBezTo>
                  <a:cubicBezTo>
                    <a:pt x="24518" y="44087"/>
                    <a:pt x="37945" y="35178"/>
                    <a:pt x="40904" y="25775"/>
                  </a:cubicBezTo>
                  <a:cubicBezTo>
                    <a:pt x="44256" y="15366"/>
                    <a:pt x="38485" y="4227"/>
                    <a:pt x="28051" y="925"/>
                  </a:cubicBezTo>
                  <a:cubicBezTo>
                    <a:pt x="26071" y="299"/>
                    <a:pt x="24066" y="1"/>
                    <a:pt x="22095"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2767" name="Google Shape;2767;p72"/>
            <p:cNvSpPr/>
            <p:nvPr/>
          </p:nvSpPr>
          <p:spPr>
            <a:xfrm flipH="1">
              <a:off x="7057272" y="2197598"/>
              <a:ext cx="109425" cy="106176"/>
            </a:xfrm>
            <a:custGeom>
              <a:avLst/>
              <a:gdLst/>
              <a:ahLst/>
              <a:cxnLst/>
              <a:rect l="l" t="t" r="r" b="b"/>
              <a:pathLst>
                <a:path w="3907" h="3791" extrusionOk="0">
                  <a:moveTo>
                    <a:pt x="2513" y="1"/>
                  </a:moveTo>
                  <a:cubicBezTo>
                    <a:pt x="2355" y="1"/>
                    <a:pt x="2188" y="67"/>
                    <a:pt x="2042" y="134"/>
                  </a:cubicBezTo>
                  <a:cubicBezTo>
                    <a:pt x="1714" y="310"/>
                    <a:pt x="1412" y="487"/>
                    <a:pt x="1134" y="713"/>
                  </a:cubicBezTo>
                  <a:cubicBezTo>
                    <a:pt x="781" y="965"/>
                    <a:pt x="504" y="1243"/>
                    <a:pt x="252" y="1570"/>
                  </a:cubicBezTo>
                  <a:cubicBezTo>
                    <a:pt x="227" y="1621"/>
                    <a:pt x="202" y="1671"/>
                    <a:pt x="177" y="1696"/>
                  </a:cubicBezTo>
                  <a:cubicBezTo>
                    <a:pt x="51" y="1873"/>
                    <a:pt x="0" y="2100"/>
                    <a:pt x="51" y="2301"/>
                  </a:cubicBezTo>
                  <a:cubicBezTo>
                    <a:pt x="116" y="2531"/>
                    <a:pt x="310" y="2611"/>
                    <a:pt x="521" y="2611"/>
                  </a:cubicBezTo>
                  <a:cubicBezTo>
                    <a:pt x="634" y="2611"/>
                    <a:pt x="752" y="2588"/>
                    <a:pt x="857" y="2553"/>
                  </a:cubicBezTo>
                  <a:cubicBezTo>
                    <a:pt x="1059" y="2452"/>
                    <a:pt x="1260" y="2326"/>
                    <a:pt x="1437" y="2175"/>
                  </a:cubicBezTo>
                  <a:lnTo>
                    <a:pt x="1437" y="2175"/>
                  </a:lnTo>
                  <a:cubicBezTo>
                    <a:pt x="1361" y="2377"/>
                    <a:pt x="1311" y="2604"/>
                    <a:pt x="1260" y="2830"/>
                  </a:cubicBezTo>
                  <a:cubicBezTo>
                    <a:pt x="1235" y="3082"/>
                    <a:pt x="1185" y="3486"/>
                    <a:pt x="1487" y="3637"/>
                  </a:cubicBezTo>
                  <a:cubicBezTo>
                    <a:pt x="1542" y="3667"/>
                    <a:pt x="1597" y="3680"/>
                    <a:pt x="1651" y="3680"/>
                  </a:cubicBezTo>
                  <a:cubicBezTo>
                    <a:pt x="1869" y="3680"/>
                    <a:pt x="2072" y="3466"/>
                    <a:pt x="2193" y="3284"/>
                  </a:cubicBezTo>
                  <a:cubicBezTo>
                    <a:pt x="2294" y="3158"/>
                    <a:pt x="2369" y="3032"/>
                    <a:pt x="2420" y="2906"/>
                  </a:cubicBezTo>
                  <a:cubicBezTo>
                    <a:pt x="2445" y="3032"/>
                    <a:pt x="2470" y="3133"/>
                    <a:pt x="2520" y="3259"/>
                  </a:cubicBezTo>
                  <a:cubicBezTo>
                    <a:pt x="2621" y="3536"/>
                    <a:pt x="2873" y="3763"/>
                    <a:pt x="3176" y="3788"/>
                  </a:cubicBezTo>
                  <a:cubicBezTo>
                    <a:pt x="3193" y="3790"/>
                    <a:pt x="3210" y="3790"/>
                    <a:pt x="3227" y="3790"/>
                  </a:cubicBezTo>
                  <a:cubicBezTo>
                    <a:pt x="3509" y="3790"/>
                    <a:pt x="3760" y="3596"/>
                    <a:pt x="3831" y="3334"/>
                  </a:cubicBezTo>
                  <a:cubicBezTo>
                    <a:pt x="3907" y="2982"/>
                    <a:pt x="3881" y="2629"/>
                    <a:pt x="3730" y="2301"/>
                  </a:cubicBezTo>
                  <a:cubicBezTo>
                    <a:pt x="3629" y="1923"/>
                    <a:pt x="3503" y="1570"/>
                    <a:pt x="3377" y="1217"/>
                  </a:cubicBezTo>
                  <a:cubicBezTo>
                    <a:pt x="3302" y="1041"/>
                    <a:pt x="3226" y="865"/>
                    <a:pt x="3151" y="688"/>
                  </a:cubicBezTo>
                  <a:cubicBezTo>
                    <a:pt x="3075" y="512"/>
                    <a:pt x="2999" y="361"/>
                    <a:pt x="2898" y="209"/>
                  </a:cubicBezTo>
                  <a:cubicBezTo>
                    <a:pt x="2791" y="54"/>
                    <a:pt x="2656" y="1"/>
                    <a:pt x="2513"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2768" name="Google Shape;2768;p72"/>
            <p:cNvSpPr/>
            <p:nvPr/>
          </p:nvSpPr>
          <p:spPr>
            <a:xfrm flipH="1">
              <a:off x="7128097" y="1825142"/>
              <a:ext cx="189807" cy="314524"/>
            </a:xfrm>
            <a:custGeom>
              <a:avLst/>
              <a:gdLst/>
              <a:ahLst/>
              <a:cxnLst/>
              <a:rect l="l" t="t" r="r" b="b"/>
              <a:pathLst>
                <a:path w="6777" h="11230" extrusionOk="0">
                  <a:moveTo>
                    <a:pt x="175" y="0"/>
                  </a:moveTo>
                  <a:cubicBezTo>
                    <a:pt x="89" y="0"/>
                    <a:pt x="1" y="70"/>
                    <a:pt x="31" y="176"/>
                  </a:cubicBezTo>
                  <a:cubicBezTo>
                    <a:pt x="611" y="3528"/>
                    <a:pt x="2123" y="6653"/>
                    <a:pt x="4391" y="9199"/>
                  </a:cubicBezTo>
                  <a:cubicBezTo>
                    <a:pt x="5021" y="9930"/>
                    <a:pt x="5727" y="10585"/>
                    <a:pt x="6458" y="11190"/>
                  </a:cubicBezTo>
                  <a:cubicBezTo>
                    <a:pt x="6491" y="11218"/>
                    <a:pt x="6528" y="11230"/>
                    <a:pt x="6562" y="11230"/>
                  </a:cubicBezTo>
                  <a:cubicBezTo>
                    <a:pt x="6681" y="11230"/>
                    <a:pt x="6777" y="11086"/>
                    <a:pt x="6659" y="10988"/>
                  </a:cubicBezTo>
                  <a:cubicBezTo>
                    <a:pt x="3307" y="8241"/>
                    <a:pt x="1039" y="4385"/>
                    <a:pt x="308" y="100"/>
                  </a:cubicBezTo>
                  <a:cubicBezTo>
                    <a:pt x="288" y="30"/>
                    <a:pt x="232" y="0"/>
                    <a:pt x="175"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769" name="Google Shape;2769;p72"/>
            <p:cNvSpPr/>
            <p:nvPr/>
          </p:nvSpPr>
          <p:spPr>
            <a:xfrm flipH="1">
              <a:off x="7111747" y="2048072"/>
              <a:ext cx="57079" cy="57779"/>
            </a:xfrm>
            <a:custGeom>
              <a:avLst/>
              <a:gdLst/>
              <a:ahLst/>
              <a:cxnLst/>
              <a:rect l="l" t="t" r="r" b="b"/>
              <a:pathLst>
                <a:path w="2038" h="2063" extrusionOk="0">
                  <a:moveTo>
                    <a:pt x="179" y="1"/>
                  </a:moveTo>
                  <a:cubicBezTo>
                    <a:pt x="81" y="1"/>
                    <a:pt x="1" y="142"/>
                    <a:pt x="76" y="256"/>
                  </a:cubicBezTo>
                  <a:lnTo>
                    <a:pt x="1740" y="2020"/>
                  </a:lnTo>
                  <a:cubicBezTo>
                    <a:pt x="1770" y="2050"/>
                    <a:pt x="1804" y="2063"/>
                    <a:pt x="1837" y="2063"/>
                  </a:cubicBezTo>
                  <a:cubicBezTo>
                    <a:pt x="1943" y="2063"/>
                    <a:pt x="2037" y="1933"/>
                    <a:pt x="1941" y="1818"/>
                  </a:cubicBezTo>
                  <a:cubicBezTo>
                    <a:pt x="1387" y="1213"/>
                    <a:pt x="832" y="634"/>
                    <a:pt x="278" y="54"/>
                  </a:cubicBezTo>
                  <a:cubicBezTo>
                    <a:pt x="246" y="16"/>
                    <a:pt x="212" y="1"/>
                    <a:pt x="179"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770" name="Google Shape;2770;p72"/>
            <p:cNvSpPr/>
            <p:nvPr/>
          </p:nvSpPr>
          <p:spPr>
            <a:xfrm flipH="1">
              <a:off x="6032933" y="3131038"/>
              <a:ext cx="242294" cy="242272"/>
            </a:xfrm>
            <a:custGeom>
              <a:avLst/>
              <a:gdLst/>
              <a:ahLst/>
              <a:cxnLst/>
              <a:rect l="l" t="t" r="r" b="b"/>
              <a:pathLst>
                <a:path w="10864" h="10863" extrusionOk="0">
                  <a:moveTo>
                    <a:pt x="5444" y="0"/>
                  </a:moveTo>
                  <a:cubicBezTo>
                    <a:pt x="2445" y="0"/>
                    <a:pt x="1" y="2420"/>
                    <a:pt x="1" y="5444"/>
                  </a:cubicBezTo>
                  <a:cubicBezTo>
                    <a:pt x="1" y="8443"/>
                    <a:pt x="2445" y="10863"/>
                    <a:pt x="5444" y="10863"/>
                  </a:cubicBezTo>
                  <a:cubicBezTo>
                    <a:pt x="8444" y="10863"/>
                    <a:pt x="10863" y="8443"/>
                    <a:pt x="10863" y="5444"/>
                  </a:cubicBezTo>
                  <a:cubicBezTo>
                    <a:pt x="10863" y="2420"/>
                    <a:pt x="8444" y="0"/>
                    <a:pt x="5444" y="0"/>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sp>
          <p:nvSpPr>
            <p:cNvPr id="2771" name="Google Shape;2771;p72"/>
            <p:cNvSpPr/>
            <p:nvPr/>
          </p:nvSpPr>
          <p:spPr>
            <a:xfrm flipH="1">
              <a:off x="6066257" y="2810151"/>
              <a:ext cx="393897" cy="414203"/>
            </a:xfrm>
            <a:custGeom>
              <a:avLst/>
              <a:gdLst/>
              <a:ahLst/>
              <a:cxnLst/>
              <a:rect l="l" t="t" r="r" b="b"/>
              <a:pathLst>
                <a:path w="14064" h="14789" extrusionOk="0">
                  <a:moveTo>
                    <a:pt x="6972" y="1"/>
                  </a:moveTo>
                  <a:cubicBezTo>
                    <a:pt x="6858" y="1"/>
                    <a:pt x="6744" y="4"/>
                    <a:pt x="6629" y="10"/>
                  </a:cubicBezTo>
                  <a:cubicBezTo>
                    <a:pt x="2873" y="212"/>
                    <a:pt x="0" y="3690"/>
                    <a:pt x="227" y="7773"/>
                  </a:cubicBezTo>
                  <a:cubicBezTo>
                    <a:pt x="447" y="11707"/>
                    <a:pt x="3486" y="14788"/>
                    <a:pt x="7094" y="14788"/>
                  </a:cubicBezTo>
                  <a:cubicBezTo>
                    <a:pt x="7207" y="14788"/>
                    <a:pt x="7321" y="14785"/>
                    <a:pt x="7435" y="14779"/>
                  </a:cubicBezTo>
                  <a:cubicBezTo>
                    <a:pt x="11190" y="14552"/>
                    <a:pt x="14063" y="11099"/>
                    <a:pt x="13837" y="7017"/>
                  </a:cubicBezTo>
                  <a:cubicBezTo>
                    <a:pt x="13617" y="3059"/>
                    <a:pt x="10579" y="1"/>
                    <a:pt x="6972" y="1"/>
                  </a:cubicBezTo>
                  <a:close/>
                </a:path>
              </a:pathLst>
            </a:custGeom>
            <a:solidFill>
              <a:srgbClr val="FFFFFF"/>
            </a:solidFill>
            <a:ln>
              <a:noFill/>
            </a:ln>
          </p:spPr>
          <p:txBody>
            <a:bodyPr spcFirstLastPara="1" wrap="square" lIns="121598" tIns="121598" rIns="121598" bIns="121598" anchor="ctr" anchorCtr="0">
              <a:noAutofit/>
            </a:bodyPr>
            <a:lstStyle/>
            <a:p>
              <a:endParaRPr sz="2479"/>
            </a:p>
          </p:txBody>
        </p:sp>
        <p:sp>
          <p:nvSpPr>
            <p:cNvPr id="2772" name="Google Shape;2772;p72"/>
            <p:cNvSpPr/>
            <p:nvPr/>
          </p:nvSpPr>
          <p:spPr>
            <a:xfrm flipH="1">
              <a:off x="6070489" y="2877983"/>
              <a:ext cx="314860" cy="317353"/>
            </a:xfrm>
            <a:custGeom>
              <a:avLst/>
              <a:gdLst/>
              <a:ahLst/>
              <a:cxnLst/>
              <a:rect l="l" t="t" r="r" b="b"/>
              <a:pathLst>
                <a:path w="11242" h="11331" extrusionOk="0">
                  <a:moveTo>
                    <a:pt x="5564" y="1"/>
                  </a:moveTo>
                  <a:cubicBezTo>
                    <a:pt x="5475" y="1"/>
                    <a:pt x="5384" y="3"/>
                    <a:pt x="5293" y="8"/>
                  </a:cubicBezTo>
                  <a:cubicBezTo>
                    <a:pt x="2294" y="184"/>
                    <a:pt x="1" y="2856"/>
                    <a:pt x="152" y="5956"/>
                  </a:cubicBezTo>
                  <a:cubicBezTo>
                    <a:pt x="323" y="8987"/>
                    <a:pt x="2771" y="11331"/>
                    <a:pt x="5654" y="11331"/>
                  </a:cubicBezTo>
                  <a:cubicBezTo>
                    <a:pt x="5744" y="11331"/>
                    <a:pt x="5833" y="11328"/>
                    <a:pt x="5923" y="11324"/>
                  </a:cubicBezTo>
                  <a:cubicBezTo>
                    <a:pt x="8948" y="11147"/>
                    <a:pt x="11241" y="8476"/>
                    <a:pt x="11065" y="5351"/>
                  </a:cubicBezTo>
                  <a:cubicBezTo>
                    <a:pt x="10894" y="2344"/>
                    <a:pt x="8470" y="1"/>
                    <a:pt x="5564"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773" name="Google Shape;2773;p72"/>
            <p:cNvSpPr/>
            <p:nvPr/>
          </p:nvSpPr>
          <p:spPr>
            <a:xfrm flipH="1">
              <a:off x="6116530" y="2807043"/>
              <a:ext cx="347153" cy="214762"/>
            </a:xfrm>
            <a:custGeom>
              <a:avLst/>
              <a:gdLst/>
              <a:ahLst/>
              <a:cxnLst/>
              <a:rect l="l" t="t" r="r" b="b"/>
              <a:pathLst>
                <a:path w="12395" h="7668" extrusionOk="0">
                  <a:moveTo>
                    <a:pt x="7444" y="1"/>
                  </a:moveTo>
                  <a:cubicBezTo>
                    <a:pt x="5874" y="1"/>
                    <a:pt x="4323" y="520"/>
                    <a:pt x="3075" y="1507"/>
                  </a:cubicBezTo>
                  <a:cubicBezTo>
                    <a:pt x="1260" y="2969"/>
                    <a:pt x="151" y="5111"/>
                    <a:pt x="0" y="7405"/>
                  </a:cubicBezTo>
                  <a:cubicBezTo>
                    <a:pt x="14" y="7578"/>
                    <a:pt x="147" y="7667"/>
                    <a:pt x="277" y="7667"/>
                  </a:cubicBezTo>
                  <a:cubicBezTo>
                    <a:pt x="393" y="7667"/>
                    <a:pt x="506" y="7597"/>
                    <a:pt x="529" y="7455"/>
                  </a:cubicBezTo>
                  <a:cubicBezTo>
                    <a:pt x="605" y="6220"/>
                    <a:pt x="983" y="5036"/>
                    <a:pt x="1588" y="3977"/>
                  </a:cubicBezTo>
                  <a:cubicBezTo>
                    <a:pt x="2621" y="2213"/>
                    <a:pt x="4335" y="978"/>
                    <a:pt x="6351" y="600"/>
                  </a:cubicBezTo>
                  <a:cubicBezTo>
                    <a:pt x="6722" y="530"/>
                    <a:pt x="7096" y="495"/>
                    <a:pt x="7467" y="495"/>
                  </a:cubicBezTo>
                  <a:cubicBezTo>
                    <a:pt x="9091" y="495"/>
                    <a:pt x="10677" y="1154"/>
                    <a:pt x="11846" y="2364"/>
                  </a:cubicBezTo>
                  <a:cubicBezTo>
                    <a:pt x="11901" y="2426"/>
                    <a:pt x="11965" y="2451"/>
                    <a:pt x="12028" y="2451"/>
                  </a:cubicBezTo>
                  <a:cubicBezTo>
                    <a:pt x="12221" y="2451"/>
                    <a:pt x="12395" y="2208"/>
                    <a:pt x="12224" y="2037"/>
                  </a:cubicBezTo>
                  <a:cubicBezTo>
                    <a:pt x="11392" y="1129"/>
                    <a:pt x="10308" y="499"/>
                    <a:pt x="9098" y="197"/>
                  </a:cubicBezTo>
                  <a:cubicBezTo>
                    <a:pt x="8553" y="65"/>
                    <a:pt x="7997" y="1"/>
                    <a:pt x="7444"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grpSp>
      <p:sp>
        <p:nvSpPr>
          <p:cNvPr id="4" name="Google Shape;1674;p49">
            <a:extLst>
              <a:ext uri="{FF2B5EF4-FFF2-40B4-BE49-F238E27FC236}">
                <a16:creationId xmlns:a16="http://schemas.microsoft.com/office/drawing/2014/main" id="{A4295BDC-4DE3-CD01-63FE-E0427E36A89B}"/>
              </a:ext>
            </a:extLst>
          </p:cNvPr>
          <p:cNvSpPr/>
          <p:nvPr/>
        </p:nvSpPr>
        <p:spPr>
          <a:xfrm>
            <a:off x="3166738" y="1381521"/>
            <a:ext cx="2423349" cy="2446401"/>
          </a:xfrm>
          <a:prstGeom prst="teardrop">
            <a:avLst>
              <a:gd name="adj" fmla="val 58865"/>
            </a:avLst>
          </a:prstGeom>
          <a:solidFill>
            <a:schemeClr val="dk2"/>
          </a:solidFill>
          <a:ln>
            <a:noFill/>
          </a:ln>
        </p:spPr>
        <p:txBody>
          <a:bodyPr spcFirstLastPara="1" wrap="square" lIns="121598" tIns="121598" rIns="121598" bIns="121598" anchor="ctr" anchorCtr="0">
            <a:noAutofit/>
          </a:bodyPr>
          <a:lstStyle/>
          <a:p>
            <a:endParaRPr sz="2479"/>
          </a:p>
        </p:txBody>
      </p:sp>
      <p:sp>
        <p:nvSpPr>
          <p:cNvPr id="5" name="Google Shape;1676;p49">
            <a:extLst>
              <a:ext uri="{FF2B5EF4-FFF2-40B4-BE49-F238E27FC236}">
                <a16:creationId xmlns:a16="http://schemas.microsoft.com/office/drawing/2014/main" id="{33617344-CF4D-BEAD-24C6-FDE768C7A5E1}"/>
              </a:ext>
            </a:extLst>
          </p:cNvPr>
          <p:cNvSpPr txBox="1">
            <a:spLocks/>
          </p:cNvSpPr>
          <p:nvPr/>
        </p:nvSpPr>
        <p:spPr>
          <a:xfrm>
            <a:off x="3481379" y="1726788"/>
            <a:ext cx="1794064" cy="1715130"/>
          </a:xfrm>
          <a:prstGeom prst="rect">
            <a:avLst/>
          </a:prstGeom>
        </p:spPr>
        <p:txBody>
          <a:bodyPr spcFirstLastPara="1" wrap="square" lIns="121598" tIns="121598" rIns="121598" bIns="121598"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9576" b="1">
                <a:latin typeface="AvantGarde" panose="00000400000000000000" pitchFamily="2" charset="0"/>
                <a:ea typeface="AvantGarde" panose="00000400000000000000" pitchFamily="2" charset="0"/>
                <a:cs typeface="AvantGarde" panose="00000400000000000000" pitchFamily="2" charset="0"/>
              </a:rPr>
              <a:t>03</a:t>
            </a:r>
          </a:p>
        </p:txBody>
      </p:sp>
      <p:sp>
        <p:nvSpPr>
          <p:cNvPr id="8" name="Google Shape;1675;p49">
            <a:extLst>
              <a:ext uri="{FF2B5EF4-FFF2-40B4-BE49-F238E27FC236}">
                <a16:creationId xmlns:a16="http://schemas.microsoft.com/office/drawing/2014/main" id="{62234CD3-6E19-2353-4FEE-19AF21364FA5}"/>
              </a:ext>
            </a:extLst>
          </p:cNvPr>
          <p:cNvSpPr txBox="1">
            <a:spLocks noGrp="1"/>
          </p:cNvSpPr>
          <p:nvPr>
            <p:ph type="title"/>
          </p:nvPr>
        </p:nvSpPr>
        <p:spPr>
          <a:xfrm>
            <a:off x="188571" y="3653859"/>
            <a:ext cx="8426846" cy="1929644"/>
          </a:xfrm>
          <a:prstGeom prst="rect">
            <a:avLst/>
          </a:prstGeom>
        </p:spPr>
        <p:txBody>
          <a:bodyPr spcFirstLastPara="1" wrap="square" lIns="121598" tIns="121598" rIns="121598" bIns="121598" anchor="ctr" anchorCtr="0">
            <a:noAutofit/>
          </a:bodyPr>
          <a:lstStyle/>
          <a:p>
            <a:pPr>
              <a:buSzPts val="1100"/>
            </a:pPr>
            <a:r>
              <a:rPr lang="en-US" sz="9576">
                <a:solidFill>
                  <a:schemeClr val="accent1"/>
                </a:solidFill>
                <a:latin typeface="AvantGarde" panose="00000400000000000000" pitchFamily="2" charset="0"/>
                <a:ea typeface="AvantGarde" panose="00000400000000000000" pitchFamily="2" charset="0"/>
                <a:cs typeface="AvantGarde" panose="00000400000000000000" pitchFamily="2" charset="0"/>
              </a:rPr>
              <a:t>THỰC HÀNH</a:t>
            </a:r>
            <a:endParaRPr sz="9576">
              <a:solidFill>
                <a:schemeClr val="accent1"/>
              </a:solidFill>
              <a:latin typeface="AvantGarde" panose="00000400000000000000" pitchFamily="2" charset="0"/>
              <a:ea typeface="AvantGarde" panose="00000400000000000000" pitchFamily="2" charset="0"/>
              <a:cs typeface="AvantGarde" panose="00000400000000000000" pitchFamily="2" charset="0"/>
            </a:endParaRPr>
          </a:p>
        </p:txBody>
      </p:sp>
    </p:spTree>
    <p:extLst>
      <p:ext uri="{BB962C8B-B14F-4D97-AF65-F5344CB8AC3E}">
        <p14:creationId xmlns:p14="http://schemas.microsoft.com/office/powerpoint/2010/main" val="29695328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12F6B6B-5FE3-573C-5194-0C709D9D41D8}"/>
              </a:ext>
            </a:extLst>
          </p:cNvPr>
          <p:cNvSpPr txBox="1"/>
          <p:nvPr/>
        </p:nvSpPr>
        <p:spPr>
          <a:xfrm>
            <a:off x="469655" y="593472"/>
            <a:ext cx="11477822" cy="461665"/>
          </a:xfrm>
          <a:prstGeom prst="rect">
            <a:avLst/>
          </a:prstGeom>
          <a:solidFill>
            <a:srgbClr val="FEEC82">
              <a:alpha val="50000"/>
            </a:srgbClr>
          </a:solidFill>
          <a:ln>
            <a:noFill/>
          </a:ln>
        </p:spPr>
        <p:style>
          <a:lnRef idx="0">
            <a:scrgbClr r="0" g="0" b="0"/>
          </a:lnRef>
          <a:fillRef idx="0">
            <a:scrgbClr r="0" g="0" b="0"/>
          </a:fillRef>
          <a:effectRef idx="0">
            <a:scrgbClr r="0" g="0" b="0"/>
          </a:effectRef>
          <a:fontRef idx="minor">
            <a:schemeClr val="lt1"/>
          </a:fontRef>
        </p:style>
        <p:txBody>
          <a:bodyPr wrap="none" rtlCol="0">
            <a:spAutoFit/>
          </a:bodyPr>
          <a:lstStyle/>
          <a:p>
            <a:r>
              <a:rPr lang="en-US" sz="2400">
                <a:solidFill>
                  <a:schemeClr val="tx1"/>
                </a:solidFill>
                <a:latin typeface="AvantGarde" panose="00000400000000000000" pitchFamily="2" charset="0"/>
                <a:ea typeface="AvantGarde" panose="00000400000000000000" pitchFamily="2" charset="0"/>
                <a:cs typeface="AvantGarde" panose="00000400000000000000" pitchFamily="2" charset="0"/>
              </a:rPr>
              <a:t>Hoạt động 2: Kể về những trò chơi an toàn, không an toàn em đã tham gia.</a:t>
            </a:r>
          </a:p>
        </p:txBody>
      </p:sp>
      <p:pic>
        <p:nvPicPr>
          <p:cNvPr id="1026" name="Picture 2" descr="Kể chuyện Chuyện Clip nghệ thuật - Vòng tròn trẻ em png tải về - Miễn phí  trong suốt Cậu Bé png Tải về.">
            <a:extLst>
              <a:ext uri="{FF2B5EF4-FFF2-40B4-BE49-F238E27FC236}">
                <a16:creationId xmlns:a16="http://schemas.microsoft.com/office/drawing/2014/main" id="{6970EF6B-00BA-D3D2-E44A-342A517E1208}"/>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882" b="95000" l="7778" r="93667">
                        <a14:foregroundMark x1="39333" y1="40147" x2="36333" y2="36765"/>
                        <a14:foregroundMark x1="29000" y1="51765" x2="29444" y2="48382"/>
                        <a14:foregroundMark x1="22333" y1="82353" x2="28000" y2="85882"/>
                        <a14:foregroundMark x1="28000" y1="85882" x2="28000" y2="85882"/>
                        <a14:foregroundMark x1="50333" y1="62647" x2="49778" y2="77059"/>
                        <a14:foregroundMark x1="49111" y1="88088" x2="49111" y2="92206"/>
                        <a14:foregroundMark x1="37333" y1="57941" x2="35000" y2="42941"/>
                        <a14:foregroundMark x1="44889" y1="64118" x2="39889" y2="54706"/>
                        <a14:foregroundMark x1="39889" y1="70588" x2="32667" y2="92500"/>
                        <a14:foregroundMark x1="36444" y1="82794" x2="41556" y2="88235"/>
                        <a14:foregroundMark x1="41556" y1="88235" x2="53444" y2="90882"/>
                        <a14:foregroundMark x1="53444" y1="90882" x2="85778" y2="82794"/>
                        <a14:foregroundMark x1="85778" y1="82794" x2="86889" y2="81912"/>
                        <a14:foregroundMark x1="77556" y1="81029" x2="72667" y2="68088"/>
                        <a14:foregroundMark x1="69222" y1="77206" x2="58556" y2="71176"/>
                        <a14:foregroundMark x1="83000" y1="83088" x2="88778" y2="77647"/>
                        <a14:foregroundMark x1="86889" y1="78529" x2="85667" y2="74706"/>
                        <a14:foregroundMark x1="85667" y1="82647" x2="84222" y2="74265"/>
                        <a14:foregroundMark x1="84222" y1="74265" x2="83778" y2="73529"/>
                        <a14:foregroundMark x1="86667" y1="79412" x2="88778" y2="74412"/>
                        <a14:foregroundMark x1="85889" y1="79265" x2="83111" y2="72794"/>
                        <a14:foregroundMark x1="87556" y1="77941" x2="87111" y2="74265"/>
                        <a14:foregroundMark x1="86778" y1="81912" x2="92667" y2="80147"/>
                        <a14:foregroundMark x1="92667" y1="80147" x2="93000" y2="80147"/>
                        <a14:foregroundMark x1="87222" y1="79265" x2="91333" y2="78382"/>
                        <a14:foregroundMark x1="87778" y1="82059" x2="91222" y2="88971"/>
                        <a14:foregroundMark x1="91222" y1="88971" x2="91222" y2="88971"/>
                        <a14:foregroundMark x1="90778" y1="82647" x2="92667" y2="83824"/>
                        <a14:foregroundMark x1="92000" y1="83382" x2="93667" y2="82647"/>
                        <a14:foregroundMark x1="86111" y1="81324" x2="82889" y2="89265"/>
                        <a14:foregroundMark x1="82889" y1="89265" x2="82889" y2="89265"/>
                        <a14:foregroundMark x1="77333" y1="84265" x2="75889" y2="91471"/>
                        <a14:foregroundMark x1="75889" y1="91471" x2="75889" y2="91618"/>
                        <a14:foregroundMark x1="72444" y1="87206" x2="70111" y2="92941"/>
                        <a14:foregroundMark x1="62778" y1="92059" x2="53778" y2="95147"/>
                        <a14:foregroundMark x1="53778" y1="95147" x2="40556" y2="93088"/>
                        <a14:foregroundMark x1="33111" y1="92941" x2="19222" y2="93088"/>
                        <a14:foregroundMark x1="19222" y1="93088" x2="12889" y2="87794"/>
                        <a14:foregroundMark x1="12889" y1="87794" x2="9889" y2="82941"/>
                        <a14:foregroundMark x1="13000" y1="90441" x2="9000" y2="83971"/>
                        <a14:foregroundMark x1="9000" y1="83971" x2="7778" y2="80441"/>
                        <a14:foregroundMark x1="61333" y1="95000" x2="58889" y2="95147"/>
                        <a14:foregroundMark x1="67000" y1="10588" x2="67000" y2="8676"/>
                        <a14:foregroundMark x1="64333" y1="6029" x2="63667" y2="3676"/>
                        <a14:foregroundMark x1="70111" y1="16176" x2="72556" y2="25294"/>
                        <a14:foregroundMark x1="66889" y1="5000" x2="66111" y2="2647"/>
                        <a14:foregroundMark x1="64000" y1="2647" x2="62667" y2="882"/>
                      </a14:backgroundRemoval>
                    </a14:imgEffect>
                  </a14:imgLayer>
                </a14:imgProps>
              </a:ext>
              <a:ext uri="{28A0092B-C50C-407E-A947-70E740481C1C}">
                <a14:useLocalDpi xmlns:a14="http://schemas.microsoft.com/office/drawing/2010/main" val="0"/>
              </a:ext>
            </a:extLst>
          </a:blip>
          <a:srcRect/>
          <a:stretch>
            <a:fillRect/>
          </a:stretch>
        </p:blipFill>
        <p:spPr bwMode="auto">
          <a:xfrm>
            <a:off x="3023360" y="1199657"/>
            <a:ext cx="6370411" cy="4813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13939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12F6B6B-5FE3-573C-5194-0C709D9D41D8}"/>
              </a:ext>
            </a:extLst>
          </p:cNvPr>
          <p:cNvSpPr txBox="1"/>
          <p:nvPr/>
        </p:nvSpPr>
        <p:spPr>
          <a:xfrm>
            <a:off x="458452" y="272403"/>
            <a:ext cx="11477822" cy="461665"/>
          </a:xfrm>
          <a:prstGeom prst="rect">
            <a:avLst/>
          </a:prstGeom>
          <a:solidFill>
            <a:srgbClr val="FEEC82">
              <a:alpha val="50000"/>
            </a:srgbClr>
          </a:solidFill>
          <a:ln>
            <a:noFill/>
          </a:ln>
        </p:spPr>
        <p:style>
          <a:lnRef idx="0">
            <a:scrgbClr r="0" g="0" b="0"/>
          </a:lnRef>
          <a:fillRef idx="0">
            <a:scrgbClr r="0" g="0" b="0"/>
          </a:fillRef>
          <a:effectRef idx="0">
            <a:scrgbClr r="0" g="0" b="0"/>
          </a:effectRef>
          <a:fontRef idx="minor">
            <a:schemeClr val="lt1"/>
          </a:fontRef>
        </p:style>
        <p:txBody>
          <a:bodyPr wrap="none" rtlCol="0">
            <a:spAutoFit/>
          </a:bodyPr>
          <a:lstStyle/>
          <a:p>
            <a:r>
              <a:rPr lang="en-US" sz="2400">
                <a:solidFill>
                  <a:schemeClr val="tx1"/>
                </a:solidFill>
                <a:latin typeface="AvantGarde" panose="00000400000000000000" pitchFamily="2" charset="0"/>
                <a:ea typeface="AvantGarde" panose="00000400000000000000" pitchFamily="2" charset="0"/>
                <a:cs typeface="AvantGarde" panose="00000400000000000000" pitchFamily="2" charset="0"/>
              </a:rPr>
              <a:t>Hoạt động 2: Kể về những trò chơi an toàn, không an toàn em đã tham gia.</a:t>
            </a:r>
          </a:p>
        </p:txBody>
      </p:sp>
      <p:pic>
        <p:nvPicPr>
          <p:cNvPr id="4098" name="Picture 2" descr="Hình ảnh Phong Cách Trung Quốc Bằng Tay Leo Cây Chắc PNG , Kiểu Trung Quốc,  Leo, Lễ Hội PNG miễn phí tải tập tin PSDComment và Vector">
            <a:extLst>
              <a:ext uri="{FF2B5EF4-FFF2-40B4-BE49-F238E27FC236}">
                <a16:creationId xmlns:a16="http://schemas.microsoft.com/office/drawing/2014/main" id="{453D9AD2-2060-5A9D-E274-2FFA49BCC9B4}"/>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9219" b="91719" l="5625" r="91563">
                        <a14:foregroundMark x1="63594" y1="61719" x2="80469" y2="78281"/>
                        <a14:foregroundMark x1="80469" y1="78281" x2="80938" y2="79063"/>
                        <a14:foregroundMark x1="16094" y1="90156" x2="50469" y2="87344"/>
                        <a14:foregroundMark x1="50469" y1="87344" x2="85313" y2="91719"/>
                        <a14:foregroundMark x1="85313" y1="91719" x2="91563" y2="90156"/>
                        <a14:foregroundMark x1="42344" y1="54844" x2="47500" y2="54531"/>
                        <a14:foregroundMark x1="5781" y1="73906" x2="6719" y2="68750"/>
                        <a14:foregroundMark x1="31875" y1="78594" x2="41719" y2="81563"/>
                        <a14:foregroundMark x1="38594" y1="82500" x2="39531" y2="79063"/>
                        <a14:foregroundMark x1="17969" y1="90313" x2="12188" y2="83125"/>
                        <a14:foregroundMark x1="72656" y1="10313" x2="72500" y2="9688"/>
                        <a14:foregroundMark x1="53594" y1="9688" x2="50781" y2="9688"/>
                        <a14:foregroundMark x1="67500" y1="9375" x2="66875" y2="9219"/>
                        <a14:foregroundMark x1="42969" y1="78750" x2="44063" y2="78750"/>
                      </a14:backgroundRemoval>
                    </a14:imgEffect>
                  </a14:imgLayer>
                </a14:imgProps>
              </a:ext>
              <a:ext uri="{28A0092B-C50C-407E-A947-70E740481C1C}">
                <a14:useLocalDpi xmlns:a14="http://schemas.microsoft.com/office/drawing/2010/main" val="0"/>
              </a:ext>
            </a:extLst>
          </a:blip>
          <a:srcRect/>
          <a:stretch>
            <a:fillRect/>
          </a:stretch>
        </p:blipFill>
        <p:spPr bwMode="auto">
          <a:xfrm>
            <a:off x="700241" y="1063062"/>
            <a:ext cx="2894194" cy="2894194"/>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Những kiểu ban công đẹp được nhiều nhà ưa chuộng nhưng tiềm ẩn nguy hiểm  với trẻ nhỏ">
            <a:extLst>
              <a:ext uri="{FF2B5EF4-FFF2-40B4-BE49-F238E27FC236}">
                <a16:creationId xmlns:a16="http://schemas.microsoft.com/office/drawing/2014/main" id="{0DFE8798-345A-557C-3399-575D7C94FC2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15484" y="4269475"/>
            <a:ext cx="3613174" cy="2193409"/>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Ladder, Cama De Beliche, Cama png transparente grátis">
            <a:extLst>
              <a:ext uri="{FF2B5EF4-FFF2-40B4-BE49-F238E27FC236}">
                <a16:creationId xmlns:a16="http://schemas.microsoft.com/office/drawing/2014/main" id="{BF872B17-EED5-6FC2-9AFE-F6D6A14A0FF0}"/>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3190" b="97931" l="10000" r="90000">
                        <a14:foregroundMark x1="34667" y1="25000" x2="39667" y2="3190"/>
                        <a14:foregroundMark x1="48444" y1="17069" x2="49889" y2="6724"/>
                        <a14:foregroundMark x1="61889" y1="89655" x2="58667" y2="97155"/>
                        <a14:foregroundMark x1="58667" y1="97155" x2="58667" y2="97931"/>
                      </a14:backgroundRemoval>
                    </a14:imgEffect>
                  </a14:imgLayer>
                </a14:imgProps>
              </a:ext>
              <a:ext uri="{28A0092B-C50C-407E-A947-70E740481C1C}">
                <a14:useLocalDpi xmlns:a14="http://schemas.microsoft.com/office/drawing/2010/main" val="0"/>
              </a:ext>
            </a:extLst>
          </a:blip>
          <a:srcRect/>
          <a:stretch>
            <a:fillRect/>
          </a:stretch>
        </p:blipFill>
        <p:spPr bwMode="auto">
          <a:xfrm>
            <a:off x="3766272" y="1176744"/>
            <a:ext cx="2245680" cy="2894194"/>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KẺ PHÁ HOẠI TỔ ONG - PHIM HOẠT HÌNH HAY NHẤT – TRUYỆN CỔ TÍCH – CỔ TÍCH HAY  NHẤT –QUÀ TẶNG CUỘC SỐNG - YouTube">
            <a:extLst>
              <a:ext uri="{FF2B5EF4-FFF2-40B4-BE49-F238E27FC236}">
                <a16:creationId xmlns:a16="http://schemas.microsoft.com/office/drawing/2014/main" id="{D08E241B-DFE9-708B-8B94-BD1B6026665F}"/>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t="21374"/>
          <a:stretch/>
        </p:blipFill>
        <p:spPr bwMode="auto">
          <a:xfrm>
            <a:off x="8166030" y="4289733"/>
            <a:ext cx="3718067" cy="2152891"/>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descr="VTC14)_Quá nóng, động vật trong các vườn thú ở Colombia được cho ăn kem -  YouTube">
            <a:extLst>
              <a:ext uri="{FF2B5EF4-FFF2-40B4-BE49-F238E27FC236}">
                <a16:creationId xmlns:a16="http://schemas.microsoft.com/office/drawing/2014/main" id="{1580B636-F29E-1255-8129-B91376FB140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28586" y="4286250"/>
            <a:ext cx="3869572" cy="2176634"/>
          </a:xfrm>
          <a:prstGeom prst="rect">
            <a:avLst/>
          </a:prstGeom>
          <a:noFill/>
          <a:extLst>
            <a:ext uri="{909E8E84-426E-40DD-AFC4-6F175D3DCCD1}">
              <a14:hiddenFill xmlns:a14="http://schemas.microsoft.com/office/drawing/2010/main">
                <a:solidFill>
                  <a:srgbClr val="FFFFFF"/>
                </a:solidFill>
              </a14:hiddenFill>
            </a:ext>
          </a:extLst>
        </p:spPr>
      </p:pic>
      <p:pic>
        <p:nvPicPr>
          <p:cNvPr id="4108" name="Picture 12" descr="Tối đa hóa cơ hội sống sót khi bạn buộc phải nhảy khỏi nhà cao tầng và máy  bay">
            <a:extLst>
              <a:ext uri="{FF2B5EF4-FFF2-40B4-BE49-F238E27FC236}">
                <a16:creationId xmlns:a16="http://schemas.microsoft.com/office/drawing/2014/main" id="{0BC32442-083D-414B-C219-D52CF125D5B5}"/>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578745" y="985073"/>
            <a:ext cx="2357529" cy="3050172"/>
          </a:xfrm>
          <a:prstGeom prst="rect">
            <a:avLst/>
          </a:prstGeom>
          <a:noFill/>
          <a:extLst>
            <a:ext uri="{909E8E84-426E-40DD-AFC4-6F175D3DCCD1}">
              <a14:hiddenFill xmlns:a14="http://schemas.microsoft.com/office/drawing/2010/main">
                <a:solidFill>
                  <a:srgbClr val="FFFFFF"/>
                </a:solidFill>
              </a14:hiddenFill>
            </a:ext>
          </a:extLst>
        </p:spPr>
      </p:pic>
      <p:pic>
        <p:nvPicPr>
          <p:cNvPr id="4110" name="Picture 14" descr="Đánh Nhau Hình ảnh PNG | Vector Và Các Tập Tin PSD | Tải Về Miễn Phí Trên  Pngtree">
            <a:extLst>
              <a:ext uri="{FF2B5EF4-FFF2-40B4-BE49-F238E27FC236}">
                <a16:creationId xmlns:a16="http://schemas.microsoft.com/office/drawing/2014/main" id="{A8D144FA-536C-CFA9-2755-0D69B92C06DF}"/>
              </a:ext>
            </a:extLst>
          </p:cNvPr>
          <p:cNvPicPr>
            <a:picLocks noChangeAspect="1" noChangeArrowheads="1"/>
          </p:cNvPicPr>
          <p:nvPr/>
        </p:nvPicPr>
        <p:blipFill>
          <a:blip r:embed="rId11">
            <a:extLst>
              <a:ext uri="{BEBA8EAE-BF5A-486C-A8C5-ECC9F3942E4B}">
                <a14:imgProps xmlns:a14="http://schemas.microsoft.com/office/drawing/2010/main">
                  <a14:imgLayer r:embed="rId12">
                    <a14:imgEffect>
                      <a14:backgroundRemoval t="10000" b="90000" l="7778" r="93889">
                        <a14:foregroundMark x1="12500" y1="61667" x2="7778" y2="55278"/>
                        <a14:foregroundMark x1="36944" y1="44167" x2="44167" y2="30278"/>
                        <a14:foregroundMark x1="44167" y1="30278" x2="44167" y2="30278"/>
                        <a14:foregroundMark x1="88333" y1="45833" x2="93889" y2="50278"/>
                      </a14:backgroundRemoval>
                    </a14:imgEffect>
                  </a14:imgLayer>
                </a14:imgProps>
              </a:ext>
              <a:ext uri="{28A0092B-C50C-407E-A947-70E740481C1C}">
                <a14:useLocalDpi xmlns:a14="http://schemas.microsoft.com/office/drawing/2010/main" val="0"/>
              </a:ext>
            </a:extLst>
          </a:blip>
          <a:srcRect/>
          <a:stretch>
            <a:fillRect/>
          </a:stretch>
        </p:blipFill>
        <p:spPr bwMode="auto">
          <a:xfrm>
            <a:off x="5806070" y="713231"/>
            <a:ext cx="3429000"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0077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098"/>
                                        </p:tgtEl>
                                        <p:attrNameLst>
                                          <p:attrName>style.visibility</p:attrName>
                                        </p:attrNameLst>
                                      </p:cBhvr>
                                      <p:to>
                                        <p:strVal val="visible"/>
                                      </p:to>
                                    </p:set>
                                    <p:anim calcmode="lin" valueType="num">
                                      <p:cBhvr>
                                        <p:cTn id="7" dur="500" fill="hold"/>
                                        <p:tgtEl>
                                          <p:spTgt spid="4098"/>
                                        </p:tgtEl>
                                        <p:attrNameLst>
                                          <p:attrName>ppt_w</p:attrName>
                                        </p:attrNameLst>
                                      </p:cBhvr>
                                      <p:tavLst>
                                        <p:tav tm="0">
                                          <p:val>
                                            <p:fltVal val="0"/>
                                          </p:val>
                                        </p:tav>
                                        <p:tav tm="100000">
                                          <p:val>
                                            <p:strVal val="#ppt_w"/>
                                          </p:val>
                                        </p:tav>
                                      </p:tavLst>
                                    </p:anim>
                                    <p:anim calcmode="lin" valueType="num">
                                      <p:cBhvr>
                                        <p:cTn id="8" dur="500" fill="hold"/>
                                        <p:tgtEl>
                                          <p:spTgt spid="4098"/>
                                        </p:tgtEl>
                                        <p:attrNameLst>
                                          <p:attrName>ppt_h</p:attrName>
                                        </p:attrNameLst>
                                      </p:cBhvr>
                                      <p:tavLst>
                                        <p:tav tm="0">
                                          <p:val>
                                            <p:fltVal val="0"/>
                                          </p:val>
                                        </p:tav>
                                        <p:tav tm="100000">
                                          <p:val>
                                            <p:strVal val="#ppt_h"/>
                                          </p:val>
                                        </p:tav>
                                      </p:tavLst>
                                    </p:anim>
                                    <p:animEffect transition="in" filter="fade">
                                      <p:cBhvr>
                                        <p:cTn id="9" dur="500"/>
                                        <p:tgtEl>
                                          <p:spTgt spid="4098"/>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4102"/>
                                        </p:tgtEl>
                                        <p:attrNameLst>
                                          <p:attrName>style.visibility</p:attrName>
                                        </p:attrNameLst>
                                      </p:cBhvr>
                                      <p:to>
                                        <p:strVal val="visible"/>
                                      </p:to>
                                    </p:set>
                                    <p:anim calcmode="lin" valueType="num">
                                      <p:cBhvr>
                                        <p:cTn id="13" dur="500" fill="hold"/>
                                        <p:tgtEl>
                                          <p:spTgt spid="4102"/>
                                        </p:tgtEl>
                                        <p:attrNameLst>
                                          <p:attrName>ppt_w</p:attrName>
                                        </p:attrNameLst>
                                      </p:cBhvr>
                                      <p:tavLst>
                                        <p:tav tm="0">
                                          <p:val>
                                            <p:fltVal val="0"/>
                                          </p:val>
                                        </p:tav>
                                        <p:tav tm="100000">
                                          <p:val>
                                            <p:strVal val="#ppt_w"/>
                                          </p:val>
                                        </p:tav>
                                      </p:tavLst>
                                    </p:anim>
                                    <p:anim calcmode="lin" valueType="num">
                                      <p:cBhvr>
                                        <p:cTn id="14" dur="500" fill="hold"/>
                                        <p:tgtEl>
                                          <p:spTgt spid="4102"/>
                                        </p:tgtEl>
                                        <p:attrNameLst>
                                          <p:attrName>ppt_h</p:attrName>
                                        </p:attrNameLst>
                                      </p:cBhvr>
                                      <p:tavLst>
                                        <p:tav tm="0">
                                          <p:val>
                                            <p:fltVal val="0"/>
                                          </p:val>
                                        </p:tav>
                                        <p:tav tm="100000">
                                          <p:val>
                                            <p:strVal val="#ppt_h"/>
                                          </p:val>
                                        </p:tav>
                                      </p:tavLst>
                                    </p:anim>
                                    <p:animEffect transition="in" filter="fade">
                                      <p:cBhvr>
                                        <p:cTn id="15" dur="500"/>
                                        <p:tgtEl>
                                          <p:spTgt spid="4102"/>
                                        </p:tgtEl>
                                      </p:cBhvr>
                                    </p:animEffect>
                                  </p:childTnLst>
                                </p:cTn>
                              </p:par>
                            </p:childTnLst>
                          </p:cTn>
                        </p:par>
                        <p:par>
                          <p:cTn id="16" fill="hold">
                            <p:stCondLst>
                              <p:cond delay="1000"/>
                            </p:stCondLst>
                            <p:childTnLst>
                              <p:par>
                                <p:cTn id="17" presetID="53" presetClass="entr" presetSubtype="16" fill="hold" nodeType="afterEffect">
                                  <p:stCondLst>
                                    <p:cond delay="0"/>
                                  </p:stCondLst>
                                  <p:childTnLst>
                                    <p:set>
                                      <p:cBhvr>
                                        <p:cTn id="18" dur="1" fill="hold">
                                          <p:stCondLst>
                                            <p:cond delay="0"/>
                                          </p:stCondLst>
                                        </p:cTn>
                                        <p:tgtEl>
                                          <p:spTgt spid="4110"/>
                                        </p:tgtEl>
                                        <p:attrNameLst>
                                          <p:attrName>style.visibility</p:attrName>
                                        </p:attrNameLst>
                                      </p:cBhvr>
                                      <p:to>
                                        <p:strVal val="visible"/>
                                      </p:to>
                                    </p:set>
                                    <p:anim calcmode="lin" valueType="num">
                                      <p:cBhvr>
                                        <p:cTn id="19" dur="500" fill="hold"/>
                                        <p:tgtEl>
                                          <p:spTgt spid="4110"/>
                                        </p:tgtEl>
                                        <p:attrNameLst>
                                          <p:attrName>ppt_w</p:attrName>
                                        </p:attrNameLst>
                                      </p:cBhvr>
                                      <p:tavLst>
                                        <p:tav tm="0">
                                          <p:val>
                                            <p:fltVal val="0"/>
                                          </p:val>
                                        </p:tav>
                                        <p:tav tm="100000">
                                          <p:val>
                                            <p:strVal val="#ppt_w"/>
                                          </p:val>
                                        </p:tav>
                                      </p:tavLst>
                                    </p:anim>
                                    <p:anim calcmode="lin" valueType="num">
                                      <p:cBhvr>
                                        <p:cTn id="20" dur="500" fill="hold"/>
                                        <p:tgtEl>
                                          <p:spTgt spid="4110"/>
                                        </p:tgtEl>
                                        <p:attrNameLst>
                                          <p:attrName>ppt_h</p:attrName>
                                        </p:attrNameLst>
                                      </p:cBhvr>
                                      <p:tavLst>
                                        <p:tav tm="0">
                                          <p:val>
                                            <p:fltVal val="0"/>
                                          </p:val>
                                        </p:tav>
                                        <p:tav tm="100000">
                                          <p:val>
                                            <p:strVal val="#ppt_h"/>
                                          </p:val>
                                        </p:tav>
                                      </p:tavLst>
                                    </p:anim>
                                    <p:animEffect transition="in" filter="fade">
                                      <p:cBhvr>
                                        <p:cTn id="21" dur="500"/>
                                        <p:tgtEl>
                                          <p:spTgt spid="4110"/>
                                        </p:tgtEl>
                                      </p:cBhvr>
                                    </p:animEffect>
                                  </p:childTnLst>
                                </p:cTn>
                              </p:par>
                            </p:childTnLst>
                          </p:cTn>
                        </p:par>
                        <p:par>
                          <p:cTn id="22" fill="hold">
                            <p:stCondLst>
                              <p:cond delay="1500"/>
                            </p:stCondLst>
                            <p:childTnLst>
                              <p:par>
                                <p:cTn id="23" presetID="53" presetClass="entr" presetSubtype="16" fill="hold" nodeType="afterEffect">
                                  <p:stCondLst>
                                    <p:cond delay="0"/>
                                  </p:stCondLst>
                                  <p:childTnLst>
                                    <p:set>
                                      <p:cBhvr>
                                        <p:cTn id="24" dur="1" fill="hold">
                                          <p:stCondLst>
                                            <p:cond delay="0"/>
                                          </p:stCondLst>
                                        </p:cTn>
                                        <p:tgtEl>
                                          <p:spTgt spid="4108"/>
                                        </p:tgtEl>
                                        <p:attrNameLst>
                                          <p:attrName>style.visibility</p:attrName>
                                        </p:attrNameLst>
                                      </p:cBhvr>
                                      <p:to>
                                        <p:strVal val="visible"/>
                                      </p:to>
                                    </p:set>
                                    <p:anim calcmode="lin" valueType="num">
                                      <p:cBhvr>
                                        <p:cTn id="25" dur="500" fill="hold"/>
                                        <p:tgtEl>
                                          <p:spTgt spid="4108"/>
                                        </p:tgtEl>
                                        <p:attrNameLst>
                                          <p:attrName>ppt_w</p:attrName>
                                        </p:attrNameLst>
                                      </p:cBhvr>
                                      <p:tavLst>
                                        <p:tav tm="0">
                                          <p:val>
                                            <p:fltVal val="0"/>
                                          </p:val>
                                        </p:tav>
                                        <p:tav tm="100000">
                                          <p:val>
                                            <p:strVal val="#ppt_w"/>
                                          </p:val>
                                        </p:tav>
                                      </p:tavLst>
                                    </p:anim>
                                    <p:anim calcmode="lin" valueType="num">
                                      <p:cBhvr>
                                        <p:cTn id="26" dur="500" fill="hold"/>
                                        <p:tgtEl>
                                          <p:spTgt spid="4108"/>
                                        </p:tgtEl>
                                        <p:attrNameLst>
                                          <p:attrName>ppt_h</p:attrName>
                                        </p:attrNameLst>
                                      </p:cBhvr>
                                      <p:tavLst>
                                        <p:tav tm="0">
                                          <p:val>
                                            <p:fltVal val="0"/>
                                          </p:val>
                                        </p:tav>
                                        <p:tav tm="100000">
                                          <p:val>
                                            <p:strVal val="#ppt_h"/>
                                          </p:val>
                                        </p:tav>
                                      </p:tavLst>
                                    </p:anim>
                                    <p:animEffect transition="in" filter="fade">
                                      <p:cBhvr>
                                        <p:cTn id="27" dur="500"/>
                                        <p:tgtEl>
                                          <p:spTgt spid="4108"/>
                                        </p:tgtEl>
                                      </p:cBhvr>
                                    </p:animEffect>
                                  </p:childTnLst>
                                </p:cTn>
                              </p:par>
                            </p:childTnLst>
                          </p:cTn>
                        </p:par>
                        <p:par>
                          <p:cTn id="28" fill="hold">
                            <p:stCondLst>
                              <p:cond delay="2000"/>
                            </p:stCondLst>
                            <p:childTnLst>
                              <p:par>
                                <p:cTn id="29" presetID="53" presetClass="entr" presetSubtype="16" fill="hold" nodeType="afterEffect">
                                  <p:stCondLst>
                                    <p:cond delay="0"/>
                                  </p:stCondLst>
                                  <p:childTnLst>
                                    <p:set>
                                      <p:cBhvr>
                                        <p:cTn id="30" dur="1" fill="hold">
                                          <p:stCondLst>
                                            <p:cond delay="0"/>
                                          </p:stCondLst>
                                        </p:cTn>
                                        <p:tgtEl>
                                          <p:spTgt spid="4106"/>
                                        </p:tgtEl>
                                        <p:attrNameLst>
                                          <p:attrName>style.visibility</p:attrName>
                                        </p:attrNameLst>
                                      </p:cBhvr>
                                      <p:to>
                                        <p:strVal val="visible"/>
                                      </p:to>
                                    </p:set>
                                    <p:anim calcmode="lin" valueType="num">
                                      <p:cBhvr>
                                        <p:cTn id="31" dur="500" fill="hold"/>
                                        <p:tgtEl>
                                          <p:spTgt spid="4106"/>
                                        </p:tgtEl>
                                        <p:attrNameLst>
                                          <p:attrName>ppt_w</p:attrName>
                                        </p:attrNameLst>
                                      </p:cBhvr>
                                      <p:tavLst>
                                        <p:tav tm="0">
                                          <p:val>
                                            <p:fltVal val="0"/>
                                          </p:val>
                                        </p:tav>
                                        <p:tav tm="100000">
                                          <p:val>
                                            <p:strVal val="#ppt_w"/>
                                          </p:val>
                                        </p:tav>
                                      </p:tavLst>
                                    </p:anim>
                                    <p:anim calcmode="lin" valueType="num">
                                      <p:cBhvr>
                                        <p:cTn id="32" dur="500" fill="hold"/>
                                        <p:tgtEl>
                                          <p:spTgt spid="4106"/>
                                        </p:tgtEl>
                                        <p:attrNameLst>
                                          <p:attrName>ppt_h</p:attrName>
                                        </p:attrNameLst>
                                      </p:cBhvr>
                                      <p:tavLst>
                                        <p:tav tm="0">
                                          <p:val>
                                            <p:fltVal val="0"/>
                                          </p:val>
                                        </p:tav>
                                        <p:tav tm="100000">
                                          <p:val>
                                            <p:strVal val="#ppt_h"/>
                                          </p:val>
                                        </p:tav>
                                      </p:tavLst>
                                    </p:anim>
                                    <p:animEffect transition="in" filter="fade">
                                      <p:cBhvr>
                                        <p:cTn id="33" dur="500"/>
                                        <p:tgtEl>
                                          <p:spTgt spid="4106"/>
                                        </p:tgtEl>
                                      </p:cBhvr>
                                    </p:animEffect>
                                  </p:childTnLst>
                                </p:cTn>
                              </p:par>
                            </p:childTnLst>
                          </p:cTn>
                        </p:par>
                        <p:par>
                          <p:cTn id="34" fill="hold">
                            <p:stCondLst>
                              <p:cond delay="2500"/>
                            </p:stCondLst>
                            <p:childTnLst>
                              <p:par>
                                <p:cTn id="35" presetID="53" presetClass="entr" presetSubtype="16" fill="hold" nodeType="afterEffect">
                                  <p:stCondLst>
                                    <p:cond delay="0"/>
                                  </p:stCondLst>
                                  <p:childTnLst>
                                    <p:set>
                                      <p:cBhvr>
                                        <p:cTn id="36" dur="1" fill="hold">
                                          <p:stCondLst>
                                            <p:cond delay="0"/>
                                          </p:stCondLst>
                                        </p:cTn>
                                        <p:tgtEl>
                                          <p:spTgt spid="4100"/>
                                        </p:tgtEl>
                                        <p:attrNameLst>
                                          <p:attrName>style.visibility</p:attrName>
                                        </p:attrNameLst>
                                      </p:cBhvr>
                                      <p:to>
                                        <p:strVal val="visible"/>
                                      </p:to>
                                    </p:set>
                                    <p:anim calcmode="lin" valueType="num">
                                      <p:cBhvr>
                                        <p:cTn id="37" dur="500" fill="hold"/>
                                        <p:tgtEl>
                                          <p:spTgt spid="4100"/>
                                        </p:tgtEl>
                                        <p:attrNameLst>
                                          <p:attrName>ppt_w</p:attrName>
                                        </p:attrNameLst>
                                      </p:cBhvr>
                                      <p:tavLst>
                                        <p:tav tm="0">
                                          <p:val>
                                            <p:fltVal val="0"/>
                                          </p:val>
                                        </p:tav>
                                        <p:tav tm="100000">
                                          <p:val>
                                            <p:strVal val="#ppt_w"/>
                                          </p:val>
                                        </p:tav>
                                      </p:tavLst>
                                    </p:anim>
                                    <p:anim calcmode="lin" valueType="num">
                                      <p:cBhvr>
                                        <p:cTn id="38" dur="500" fill="hold"/>
                                        <p:tgtEl>
                                          <p:spTgt spid="4100"/>
                                        </p:tgtEl>
                                        <p:attrNameLst>
                                          <p:attrName>ppt_h</p:attrName>
                                        </p:attrNameLst>
                                      </p:cBhvr>
                                      <p:tavLst>
                                        <p:tav tm="0">
                                          <p:val>
                                            <p:fltVal val="0"/>
                                          </p:val>
                                        </p:tav>
                                        <p:tav tm="100000">
                                          <p:val>
                                            <p:strVal val="#ppt_h"/>
                                          </p:val>
                                        </p:tav>
                                      </p:tavLst>
                                    </p:anim>
                                    <p:animEffect transition="in" filter="fade">
                                      <p:cBhvr>
                                        <p:cTn id="39" dur="500"/>
                                        <p:tgtEl>
                                          <p:spTgt spid="4100"/>
                                        </p:tgtEl>
                                      </p:cBhvr>
                                    </p:animEffect>
                                  </p:childTnLst>
                                </p:cTn>
                              </p:par>
                            </p:childTnLst>
                          </p:cTn>
                        </p:par>
                        <p:par>
                          <p:cTn id="40" fill="hold">
                            <p:stCondLst>
                              <p:cond delay="3000"/>
                            </p:stCondLst>
                            <p:childTnLst>
                              <p:par>
                                <p:cTn id="41" presetID="53" presetClass="entr" presetSubtype="16" fill="hold" nodeType="afterEffect">
                                  <p:stCondLst>
                                    <p:cond delay="0"/>
                                  </p:stCondLst>
                                  <p:childTnLst>
                                    <p:set>
                                      <p:cBhvr>
                                        <p:cTn id="42" dur="1" fill="hold">
                                          <p:stCondLst>
                                            <p:cond delay="0"/>
                                          </p:stCondLst>
                                        </p:cTn>
                                        <p:tgtEl>
                                          <p:spTgt spid="4104"/>
                                        </p:tgtEl>
                                        <p:attrNameLst>
                                          <p:attrName>style.visibility</p:attrName>
                                        </p:attrNameLst>
                                      </p:cBhvr>
                                      <p:to>
                                        <p:strVal val="visible"/>
                                      </p:to>
                                    </p:set>
                                    <p:anim calcmode="lin" valueType="num">
                                      <p:cBhvr>
                                        <p:cTn id="43" dur="500" fill="hold"/>
                                        <p:tgtEl>
                                          <p:spTgt spid="4104"/>
                                        </p:tgtEl>
                                        <p:attrNameLst>
                                          <p:attrName>ppt_w</p:attrName>
                                        </p:attrNameLst>
                                      </p:cBhvr>
                                      <p:tavLst>
                                        <p:tav tm="0">
                                          <p:val>
                                            <p:fltVal val="0"/>
                                          </p:val>
                                        </p:tav>
                                        <p:tav tm="100000">
                                          <p:val>
                                            <p:strVal val="#ppt_w"/>
                                          </p:val>
                                        </p:tav>
                                      </p:tavLst>
                                    </p:anim>
                                    <p:anim calcmode="lin" valueType="num">
                                      <p:cBhvr>
                                        <p:cTn id="44" dur="500" fill="hold"/>
                                        <p:tgtEl>
                                          <p:spTgt spid="4104"/>
                                        </p:tgtEl>
                                        <p:attrNameLst>
                                          <p:attrName>ppt_h</p:attrName>
                                        </p:attrNameLst>
                                      </p:cBhvr>
                                      <p:tavLst>
                                        <p:tav tm="0">
                                          <p:val>
                                            <p:fltVal val="0"/>
                                          </p:val>
                                        </p:tav>
                                        <p:tav tm="100000">
                                          <p:val>
                                            <p:strVal val="#ppt_h"/>
                                          </p:val>
                                        </p:tav>
                                      </p:tavLst>
                                    </p:anim>
                                    <p:animEffect transition="in" filter="fade">
                                      <p:cBhvr>
                                        <p:cTn id="45" dur="500"/>
                                        <p:tgtEl>
                                          <p:spTgt spid="41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78"/>
        <p:cNvGrpSpPr/>
        <p:nvPr/>
      </p:nvGrpSpPr>
      <p:grpSpPr>
        <a:xfrm>
          <a:off x="0" y="0"/>
          <a:ext cx="0" cy="0"/>
          <a:chOff x="0" y="0"/>
          <a:chExt cx="0" cy="0"/>
        </a:xfrm>
      </p:grpSpPr>
      <p:sp>
        <p:nvSpPr>
          <p:cNvPr id="2279" name="Google Shape;2279;p62"/>
          <p:cNvSpPr/>
          <p:nvPr/>
        </p:nvSpPr>
        <p:spPr>
          <a:xfrm>
            <a:off x="6468394" y="1023607"/>
            <a:ext cx="2790280" cy="2790280"/>
          </a:xfrm>
          <a:prstGeom prst="teardrop">
            <a:avLst>
              <a:gd name="adj" fmla="val 58865"/>
            </a:avLst>
          </a:prstGeom>
          <a:solidFill>
            <a:schemeClr val="dk2"/>
          </a:solidFill>
          <a:ln>
            <a:noFill/>
          </a:ln>
        </p:spPr>
        <p:txBody>
          <a:bodyPr spcFirstLastPara="1" wrap="square" lIns="121598" tIns="121598" rIns="121598" bIns="121598" anchor="ctr" anchorCtr="0">
            <a:noAutofit/>
          </a:bodyPr>
          <a:lstStyle/>
          <a:p>
            <a:endParaRPr sz="2479"/>
          </a:p>
        </p:txBody>
      </p:sp>
      <p:sp>
        <p:nvSpPr>
          <p:cNvPr id="2281" name="Google Shape;2281;p62"/>
          <p:cNvSpPr txBox="1">
            <a:spLocks noGrp="1"/>
          </p:cNvSpPr>
          <p:nvPr>
            <p:ph type="title"/>
          </p:nvPr>
        </p:nvSpPr>
        <p:spPr>
          <a:xfrm>
            <a:off x="4138012" y="4100943"/>
            <a:ext cx="7693299" cy="1119623"/>
          </a:xfrm>
          <a:prstGeom prst="rect">
            <a:avLst/>
          </a:prstGeom>
        </p:spPr>
        <p:txBody>
          <a:bodyPr spcFirstLastPara="1" wrap="square" lIns="121598" tIns="121598" rIns="121598" bIns="121598" anchor="ctr" anchorCtr="0">
            <a:noAutofit/>
          </a:bodyPr>
          <a:lstStyle/>
          <a:p>
            <a:pPr algn="ctr"/>
            <a:r>
              <a:rPr lang="en-US" sz="9600">
                <a:latin typeface="AvantGarde" panose="00000400000000000000" pitchFamily="2" charset="0"/>
                <a:ea typeface="AvantGarde" panose="00000400000000000000" pitchFamily="2" charset="0"/>
                <a:cs typeface="AvantGarde" panose="00000400000000000000" pitchFamily="2" charset="0"/>
              </a:rPr>
              <a:t>VẬN DỤNG</a:t>
            </a:r>
            <a:endParaRPr sz="9600">
              <a:latin typeface="AvantGarde" panose="00000400000000000000" pitchFamily="2" charset="0"/>
              <a:ea typeface="AvantGarde" panose="00000400000000000000" pitchFamily="2" charset="0"/>
              <a:cs typeface="AvantGarde" panose="00000400000000000000" pitchFamily="2" charset="0"/>
            </a:endParaRPr>
          </a:p>
        </p:txBody>
      </p:sp>
      <p:sp>
        <p:nvSpPr>
          <p:cNvPr id="2282" name="Google Shape;2282;p62"/>
          <p:cNvSpPr txBox="1">
            <a:spLocks noGrp="1"/>
          </p:cNvSpPr>
          <p:nvPr>
            <p:ph type="title" idx="2"/>
          </p:nvPr>
        </p:nvSpPr>
        <p:spPr>
          <a:xfrm>
            <a:off x="6063956" y="1098158"/>
            <a:ext cx="2790280" cy="2611523"/>
          </a:xfrm>
          <a:prstGeom prst="rect">
            <a:avLst/>
          </a:prstGeom>
        </p:spPr>
        <p:txBody>
          <a:bodyPr spcFirstLastPara="1" wrap="square" lIns="121598" tIns="121598" rIns="121598" bIns="121598" anchor="ctr" anchorCtr="0">
            <a:noAutofit/>
          </a:bodyPr>
          <a:lstStyle/>
          <a:p>
            <a:r>
              <a:rPr lang="en" sz="11500">
                <a:latin typeface="AvantGarde" panose="00000400000000000000" pitchFamily="2" charset="0"/>
                <a:ea typeface="AvantGarde" panose="00000400000000000000" pitchFamily="2" charset="0"/>
                <a:cs typeface="AvantGarde" panose="00000400000000000000" pitchFamily="2" charset="0"/>
              </a:rPr>
              <a:t>04</a:t>
            </a:r>
            <a:endParaRPr sz="11500">
              <a:latin typeface="AvantGarde" panose="00000400000000000000" pitchFamily="2" charset="0"/>
              <a:ea typeface="AvantGarde" panose="00000400000000000000" pitchFamily="2" charset="0"/>
              <a:cs typeface="AvantGarde" panose="00000400000000000000" pitchFamily="2" charset="0"/>
            </a:endParaRPr>
          </a:p>
        </p:txBody>
      </p:sp>
      <p:grpSp>
        <p:nvGrpSpPr>
          <p:cNvPr id="2283" name="Google Shape;2283;p62"/>
          <p:cNvGrpSpPr/>
          <p:nvPr/>
        </p:nvGrpSpPr>
        <p:grpSpPr>
          <a:xfrm>
            <a:off x="75423" y="1425717"/>
            <a:ext cx="4843747" cy="4491239"/>
            <a:chOff x="257726" y="790450"/>
            <a:chExt cx="4723446" cy="4379691"/>
          </a:xfrm>
        </p:grpSpPr>
        <p:sp>
          <p:nvSpPr>
            <p:cNvPr id="2284" name="Google Shape;2284;p62"/>
            <p:cNvSpPr/>
            <p:nvPr/>
          </p:nvSpPr>
          <p:spPr>
            <a:xfrm flipH="1">
              <a:off x="1055643" y="4148728"/>
              <a:ext cx="1019357" cy="1021413"/>
            </a:xfrm>
            <a:custGeom>
              <a:avLst/>
              <a:gdLst/>
              <a:ahLst/>
              <a:cxnLst/>
              <a:rect l="l" t="t" r="r" b="b"/>
              <a:pathLst>
                <a:path w="38057" h="13837" extrusionOk="0">
                  <a:moveTo>
                    <a:pt x="3982" y="1"/>
                  </a:moveTo>
                  <a:cubicBezTo>
                    <a:pt x="2647" y="4613"/>
                    <a:pt x="1336" y="9225"/>
                    <a:pt x="0" y="13837"/>
                  </a:cubicBezTo>
                  <a:lnTo>
                    <a:pt x="38057" y="13837"/>
                  </a:lnTo>
                  <a:cubicBezTo>
                    <a:pt x="37452" y="9981"/>
                    <a:pt x="36822" y="6100"/>
                    <a:pt x="36217" y="2218"/>
                  </a:cubicBezTo>
                  <a:cubicBezTo>
                    <a:pt x="33495" y="3151"/>
                    <a:pt x="30697" y="3781"/>
                    <a:pt x="27849" y="4134"/>
                  </a:cubicBezTo>
                  <a:cubicBezTo>
                    <a:pt x="26161" y="4337"/>
                    <a:pt x="24468" y="4437"/>
                    <a:pt x="22779" y="4437"/>
                  </a:cubicBezTo>
                  <a:cubicBezTo>
                    <a:pt x="16278" y="4437"/>
                    <a:pt x="9844" y="2942"/>
                    <a:pt x="3982"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285" name="Google Shape;2285;p62"/>
            <p:cNvSpPr/>
            <p:nvPr/>
          </p:nvSpPr>
          <p:spPr>
            <a:xfrm flipH="1">
              <a:off x="911927" y="1507736"/>
              <a:ext cx="1577154" cy="1674920"/>
            </a:xfrm>
            <a:custGeom>
              <a:avLst/>
              <a:gdLst/>
              <a:ahLst/>
              <a:cxnLst/>
              <a:rect l="l" t="t" r="r" b="b"/>
              <a:pathLst>
                <a:path w="58882" h="62532" extrusionOk="0">
                  <a:moveTo>
                    <a:pt x="27047" y="1"/>
                  </a:moveTo>
                  <a:cubicBezTo>
                    <a:pt x="26961" y="1"/>
                    <a:pt x="26872" y="71"/>
                    <a:pt x="26902" y="177"/>
                  </a:cubicBezTo>
                  <a:cubicBezTo>
                    <a:pt x="28389" y="8695"/>
                    <a:pt x="27457" y="17441"/>
                    <a:pt x="24130" y="25430"/>
                  </a:cubicBezTo>
                  <a:cubicBezTo>
                    <a:pt x="22441" y="29513"/>
                    <a:pt x="20022" y="33243"/>
                    <a:pt x="17577" y="36923"/>
                  </a:cubicBezTo>
                  <a:cubicBezTo>
                    <a:pt x="15183" y="40552"/>
                    <a:pt x="12789" y="44206"/>
                    <a:pt x="11226" y="48264"/>
                  </a:cubicBezTo>
                  <a:cubicBezTo>
                    <a:pt x="9714" y="52145"/>
                    <a:pt x="8933" y="56430"/>
                    <a:pt x="9815" y="60563"/>
                  </a:cubicBezTo>
                  <a:cubicBezTo>
                    <a:pt x="9865" y="60865"/>
                    <a:pt x="9941" y="61193"/>
                    <a:pt x="10042" y="61495"/>
                  </a:cubicBezTo>
                  <a:cubicBezTo>
                    <a:pt x="6891" y="56253"/>
                    <a:pt x="5833" y="50053"/>
                    <a:pt x="5379" y="44005"/>
                  </a:cubicBezTo>
                  <a:cubicBezTo>
                    <a:pt x="4900" y="37527"/>
                    <a:pt x="5077" y="30975"/>
                    <a:pt x="3867" y="24573"/>
                  </a:cubicBezTo>
                  <a:cubicBezTo>
                    <a:pt x="3212" y="21045"/>
                    <a:pt x="2103" y="17567"/>
                    <a:pt x="288" y="14416"/>
                  </a:cubicBezTo>
                  <a:cubicBezTo>
                    <a:pt x="259" y="14380"/>
                    <a:pt x="222" y="14365"/>
                    <a:pt x="185" y="14365"/>
                  </a:cubicBezTo>
                  <a:cubicBezTo>
                    <a:pt x="92" y="14365"/>
                    <a:pt x="0" y="14460"/>
                    <a:pt x="36" y="14568"/>
                  </a:cubicBezTo>
                  <a:cubicBezTo>
                    <a:pt x="3363" y="20314"/>
                    <a:pt x="4195" y="27068"/>
                    <a:pt x="4573" y="33596"/>
                  </a:cubicBezTo>
                  <a:cubicBezTo>
                    <a:pt x="4951" y="39997"/>
                    <a:pt x="4900" y="46474"/>
                    <a:pt x="6312" y="52750"/>
                  </a:cubicBezTo>
                  <a:cubicBezTo>
                    <a:pt x="7068" y="56203"/>
                    <a:pt x="8403" y="59504"/>
                    <a:pt x="10319" y="62478"/>
                  </a:cubicBezTo>
                  <a:cubicBezTo>
                    <a:pt x="10347" y="62515"/>
                    <a:pt x="10388" y="62532"/>
                    <a:pt x="10429" y="62532"/>
                  </a:cubicBezTo>
                  <a:cubicBezTo>
                    <a:pt x="10500" y="62532"/>
                    <a:pt x="10571" y="62482"/>
                    <a:pt x="10571" y="62403"/>
                  </a:cubicBezTo>
                  <a:cubicBezTo>
                    <a:pt x="10394" y="57816"/>
                    <a:pt x="12385" y="53430"/>
                    <a:pt x="15309" y="50003"/>
                  </a:cubicBezTo>
                  <a:cubicBezTo>
                    <a:pt x="18384" y="46348"/>
                    <a:pt x="22467" y="43753"/>
                    <a:pt x="26675" y="41585"/>
                  </a:cubicBezTo>
                  <a:cubicBezTo>
                    <a:pt x="31111" y="39292"/>
                    <a:pt x="35799" y="37427"/>
                    <a:pt x="40184" y="35007"/>
                  </a:cubicBezTo>
                  <a:cubicBezTo>
                    <a:pt x="44191" y="32815"/>
                    <a:pt x="47821" y="30017"/>
                    <a:pt x="50921" y="26690"/>
                  </a:cubicBezTo>
                  <a:cubicBezTo>
                    <a:pt x="53920" y="23464"/>
                    <a:pt x="56364" y="19785"/>
                    <a:pt x="58204" y="15777"/>
                  </a:cubicBezTo>
                  <a:cubicBezTo>
                    <a:pt x="58431" y="15299"/>
                    <a:pt x="58633" y="14820"/>
                    <a:pt x="58834" y="14341"/>
                  </a:cubicBezTo>
                  <a:cubicBezTo>
                    <a:pt x="58881" y="14247"/>
                    <a:pt x="58793" y="14183"/>
                    <a:pt x="58701" y="14183"/>
                  </a:cubicBezTo>
                  <a:cubicBezTo>
                    <a:pt x="58644" y="14183"/>
                    <a:pt x="58586" y="14208"/>
                    <a:pt x="58557" y="14265"/>
                  </a:cubicBezTo>
                  <a:cubicBezTo>
                    <a:pt x="56843" y="18399"/>
                    <a:pt x="54449" y="22229"/>
                    <a:pt x="51500" y="25607"/>
                  </a:cubicBezTo>
                  <a:cubicBezTo>
                    <a:pt x="48501" y="29034"/>
                    <a:pt x="44948" y="31932"/>
                    <a:pt x="41016" y="34201"/>
                  </a:cubicBezTo>
                  <a:cubicBezTo>
                    <a:pt x="36656" y="36721"/>
                    <a:pt x="31968" y="38611"/>
                    <a:pt x="27457" y="40854"/>
                  </a:cubicBezTo>
                  <a:cubicBezTo>
                    <a:pt x="23248" y="42971"/>
                    <a:pt x="19089" y="45466"/>
                    <a:pt x="15838" y="48944"/>
                  </a:cubicBezTo>
                  <a:cubicBezTo>
                    <a:pt x="12839" y="52145"/>
                    <a:pt x="10621" y="56304"/>
                    <a:pt x="10319" y="60739"/>
                  </a:cubicBezTo>
                  <a:cubicBezTo>
                    <a:pt x="10319" y="60941"/>
                    <a:pt x="10294" y="61143"/>
                    <a:pt x="10294" y="61344"/>
                  </a:cubicBezTo>
                  <a:cubicBezTo>
                    <a:pt x="9235" y="57412"/>
                    <a:pt x="9790" y="53254"/>
                    <a:pt x="11100" y="49423"/>
                  </a:cubicBezTo>
                  <a:cubicBezTo>
                    <a:pt x="12537" y="45265"/>
                    <a:pt x="14881" y="41535"/>
                    <a:pt x="17300" y="37880"/>
                  </a:cubicBezTo>
                  <a:cubicBezTo>
                    <a:pt x="19720" y="34201"/>
                    <a:pt x="22189" y="30521"/>
                    <a:pt x="24004" y="26463"/>
                  </a:cubicBezTo>
                  <a:cubicBezTo>
                    <a:pt x="27432" y="18676"/>
                    <a:pt x="28616" y="10082"/>
                    <a:pt x="27432" y="1664"/>
                  </a:cubicBezTo>
                  <a:cubicBezTo>
                    <a:pt x="27356" y="1135"/>
                    <a:pt x="27255" y="631"/>
                    <a:pt x="27180" y="101"/>
                  </a:cubicBezTo>
                  <a:cubicBezTo>
                    <a:pt x="27160" y="31"/>
                    <a:pt x="27104" y="1"/>
                    <a:pt x="27047"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286" name="Google Shape;2286;p62"/>
            <p:cNvSpPr/>
            <p:nvPr/>
          </p:nvSpPr>
          <p:spPr>
            <a:xfrm flipH="1">
              <a:off x="1956824" y="790450"/>
              <a:ext cx="1148969" cy="1207468"/>
            </a:xfrm>
            <a:custGeom>
              <a:avLst/>
              <a:gdLst/>
              <a:ahLst/>
              <a:cxnLst/>
              <a:rect l="l" t="t" r="r" b="b"/>
              <a:pathLst>
                <a:path w="42896" h="45080" extrusionOk="0">
                  <a:moveTo>
                    <a:pt x="21556" y="0"/>
                  </a:moveTo>
                  <a:cubicBezTo>
                    <a:pt x="20440" y="0"/>
                    <a:pt x="19309" y="95"/>
                    <a:pt x="18172" y="292"/>
                  </a:cubicBezTo>
                  <a:cubicBezTo>
                    <a:pt x="7234" y="2183"/>
                    <a:pt x="0" y="12692"/>
                    <a:pt x="2168" y="23580"/>
                  </a:cubicBezTo>
                  <a:cubicBezTo>
                    <a:pt x="3903" y="33703"/>
                    <a:pt x="15697" y="45080"/>
                    <a:pt x="24327" y="45080"/>
                  </a:cubicBezTo>
                  <a:cubicBezTo>
                    <a:pt x="24850" y="45080"/>
                    <a:pt x="25362" y="45038"/>
                    <a:pt x="25859" y="44952"/>
                  </a:cubicBezTo>
                  <a:cubicBezTo>
                    <a:pt x="33092" y="43717"/>
                    <a:pt x="42896" y="27612"/>
                    <a:pt x="41056" y="16876"/>
                  </a:cubicBezTo>
                  <a:cubicBezTo>
                    <a:pt x="39611" y="7032"/>
                    <a:pt x="31148" y="0"/>
                    <a:pt x="21556" y="0"/>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2287" name="Google Shape;2287;p62"/>
            <p:cNvSpPr/>
            <p:nvPr/>
          </p:nvSpPr>
          <p:spPr>
            <a:xfrm flipH="1">
              <a:off x="2358478" y="1975311"/>
              <a:ext cx="110086" cy="100846"/>
            </a:xfrm>
            <a:custGeom>
              <a:avLst/>
              <a:gdLst/>
              <a:ahLst/>
              <a:cxnLst/>
              <a:rect l="l" t="t" r="r" b="b"/>
              <a:pathLst>
                <a:path w="4110" h="3765" extrusionOk="0">
                  <a:moveTo>
                    <a:pt x="1545" y="0"/>
                  </a:moveTo>
                  <a:cubicBezTo>
                    <a:pt x="1314" y="0"/>
                    <a:pt x="1119" y="194"/>
                    <a:pt x="984" y="387"/>
                  </a:cubicBezTo>
                  <a:cubicBezTo>
                    <a:pt x="757" y="690"/>
                    <a:pt x="581" y="992"/>
                    <a:pt x="429" y="1320"/>
                  </a:cubicBezTo>
                  <a:cubicBezTo>
                    <a:pt x="253" y="1698"/>
                    <a:pt x="102" y="2076"/>
                    <a:pt x="51" y="2479"/>
                  </a:cubicBezTo>
                  <a:cubicBezTo>
                    <a:pt x="51" y="2529"/>
                    <a:pt x="51" y="2580"/>
                    <a:pt x="51" y="2655"/>
                  </a:cubicBezTo>
                  <a:cubicBezTo>
                    <a:pt x="1" y="2857"/>
                    <a:pt x="77" y="3059"/>
                    <a:pt x="203" y="3210"/>
                  </a:cubicBezTo>
                  <a:cubicBezTo>
                    <a:pt x="294" y="3311"/>
                    <a:pt x="400" y="3352"/>
                    <a:pt x="508" y="3352"/>
                  </a:cubicBezTo>
                  <a:cubicBezTo>
                    <a:pt x="695" y="3352"/>
                    <a:pt x="890" y="3228"/>
                    <a:pt x="1034" y="3084"/>
                  </a:cubicBezTo>
                  <a:cubicBezTo>
                    <a:pt x="1185" y="2882"/>
                    <a:pt x="1286" y="2681"/>
                    <a:pt x="1387" y="2479"/>
                  </a:cubicBezTo>
                  <a:cubicBezTo>
                    <a:pt x="1412" y="2706"/>
                    <a:pt x="1463" y="2907"/>
                    <a:pt x="1538" y="3134"/>
                  </a:cubicBezTo>
                  <a:cubicBezTo>
                    <a:pt x="1614" y="3386"/>
                    <a:pt x="1765" y="3739"/>
                    <a:pt x="2093" y="3764"/>
                  </a:cubicBezTo>
                  <a:cubicBezTo>
                    <a:pt x="2420" y="3764"/>
                    <a:pt x="2546" y="3386"/>
                    <a:pt x="2572" y="3134"/>
                  </a:cubicBezTo>
                  <a:cubicBezTo>
                    <a:pt x="2597" y="2983"/>
                    <a:pt x="2597" y="2832"/>
                    <a:pt x="2597" y="2681"/>
                  </a:cubicBezTo>
                  <a:cubicBezTo>
                    <a:pt x="2647" y="2781"/>
                    <a:pt x="2748" y="2882"/>
                    <a:pt x="2824" y="2958"/>
                  </a:cubicBezTo>
                  <a:cubicBezTo>
                    <a:pt x="2983" y="3099"/>
                    <a:pt x="3192" y="3179"/>
                    <a:pt x="3398" y="3179"/>
                  </a:cubicBezTo>
                  <a:cubicBezTo>
                    <a:pt x="3485" y="3179"/>
                    <a:pt x="3573" y="3164"/>
                    <a:pt x="3655" y="3134"/>
                  </a:cubicBezTo>
                  <a:cubicBezTo>
                    <a:pt x="3933" y="3008"/>
                    <a:pt x="4109" y="2706"/>
                    <a:pt x="4033" y="2403"/>
                  </a:cubicBezTo>
                  <a:cubicBezTo>
                    <a:pt x="3933" y="2050"/>
                    <a:pt x="3756" y="1748"/>
                    <a:pt x="3479" y="1521"/>
                  </a:cubicBezTo>
                  <a:cubicBezTo>
                    <a:pt x="3227" y="1244"/>
                    <a:pt x="2950" y="967"/>
                    <a:pt x="2672" y="740"/>
                  </a:cubicBezTo>
                  <a:cubicBezTo>
                    <a:pt x="2521" y="614"/>
                    <a:pt x="2370" y="488"/>
                    <a:pt x="2219" y="362"/>
                  </a:cubicBezTo>
                  <a:cubicBezTo>
                    <a:pt x="2093" y="236"/>
                    <a:pt x="1942" y="135"/>
                    <a:pt x="1765" y="59"/>
                  </a:cubicBezTo>
                  <a:cubicBezTo>
                    <a:pt x="1689" y="18"/>
                    <a:pt x="1615" y="0"/>
                    <a:pt x="1545" y="0"/>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2288" name="Google Shape;2288;p62"/>
            <p:cNvSpPr/>
            <p:nvPr/>
          </p:nvSpPr>
          <p:spPr>
            <a:xfrm flipH="1">
              <a:off x="2633737" y="1469943"/>
              <a:ext cx="355410" cy="427703"/>
            </a:xfrm>
            <a:custGeom>
              <a:avLst/>
              <a:gdLst/>
              <a:ahLst/>
              <a:cxnLst/>
              <a:rect l="l" t="t" r="r" b="b"/>
              <a:pathLst>
                <a:path w="13269" h="15968" extrusionOk="0">
                  <a:moveTo>
                    <a:pt x="175" y="1"/>
                  </a:moveTo>
                  <a:cubicBezTo>
                    <a:pt x="89" y="1"/>
                    <a:pt x="0" y="70"/>
                    <a:pt x="31" y="177"/>
                  </a:cubicBezTo>
                  <a:cubicBezTo>
                    <a:pt x="888" y="2747"/>
                    <a:pt x="2097" y="5217"/>
                    <a:pt x="3635" y="7460"/>
                  </a:cubicBezTo>
                  <a:cubicBezTo>
                    <a:pt x="5197" y="9678"/>
                    <a:pt x="7062" y="11694"/>
                    <a:pt x="9205" y="13408"/>
                  </a:cubicBezTo>
                  <a:cubicBezTo>
                    <a:pt x="10389" y="14341"/>
                    <a:pt x="11649" y="15197"/>
                    <a:pt x="12985" y="15954"/>
                  </a:cubicBezTo>
                  <a:cubicBezTo>
                    <a:pt x="13004" y="15963"/>
                    <a:pt x="13024" y="15967"/>
                    <a:pt x="13042" y="15967"/>
                  </a:cubicBezTo>
                  <a:cubicBezTo>
                    <a:pt x="13170" y="15967"/>
                    <a:pt x="13268" y="15767"/>
                    <a:pt x="13136" y="15701"/>
                  </a:cubicBezTo>
                  <a:cubicBezTo>
                    <a:pt x="10792" y="14391"/>
                    <a:pt x="8625" y="12728"/>
                    <a:pt x="6760" y="10812"/>
                  </a:cubicBezTo>
                  <a:cubicBezTo>
                    <a:pt x="4895" y="8872"/>
                    <a:pt x="3307" y="6679"/>
                    <a:pt x="2072" y="4285"/>
                  </a:cubicBezTo>
                  <a:cubicBezTo>
                    <a:pt x="1367" y="2949"/>
                    <a:pt x="787" y="1538"/>
                    <a:pt x="308" y="101"/>
                  </a:cubicBezTo>
                  <a:cubicBezTo>
                    <a:pt x="288" y="31"/>
                    <a:pt x="232" y="1"/>
                    <a:pt x="175"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289" name="Google Shape;2289;p62"/>
            <p:cNvSpPr/>
            <p:nvPr/>
          </p:nvSpPr>
          <p:spPr>
            <a:xfrm flipH="1">
              <a:off x="2587995" y="1828666"/>
              <a:ext cx="78935" cy="53490"/>
            </a:xfrm>
            <a:custGeom>
              <a:avLst/>
              <a:gdLst/>
              <a:ahLst/>
              <a:cxnLst/>
              <a:rect l="l" t="t" r="r" b="b"/>
              <a:pathLst>
                <a:path w="2947" h="1997" extrusionOk="0">
                  <a:moveTo>
                    <a:pt x="209" y="0"/>
                  </a:moveTo>
                  <a:cubicBezTo>
                    <a:pt x="100" y="0"/>
                    <a:pt x="0" y="144"/>
                    <a:pt x="98" y="242"/>
                  </a:cubicBezTo>
                  <a:cubicBezTo>
                    <a:pt x="854" y="948"/>
                    <a:pt x="1711" y="1527"/>
                    <a:pt x="2644" y="1981"/>
                  </a:cubicBezTo>
                  <a:cubicBezTo>
                    <a:pt x="2668" y="1991"/>
                    <a:pt x="2692" y="1996"/>
                    <a:pt x="2715" y="1996"/>
                  </a:cubicBezTo>
                  <a:cubicBezTo>
                    <a:pt x="2856" y="1996"/>
                    <a:pt x="2947" y="1819"/>
                    <a:pt x="2795" y="1754"/>
                  </a:cubicBezTo>
                  <a:cubicBezTo>
                    <a:pt x="1888" y="1300"/>
                    <a:pt x="1056" y="721"/>
                    <a:pt x="300" y="40"/>
                  </a:cubicBezTo>
                  <a:cubicBezTo>
                    <a:pt x="272" y="12"/>
                    <a:pt x="240" y="0"/>
                    <a:pt x="209"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290" name="Google Shape;2290;p62"/>
            <p:cNvSpPr/>
            <p:nvPr/>
          </p:nvSpPr>
          <p:spPr>
            <a:xfrm flipH="1">
              <a:off x="257726" y="883874"/>
              <a:ext cx="1167210" cy="1185933"/>
            </a:xfrm>
            <a:custGeom>
              <a:avLst/>
              <a:gdLst/>
              <a:ahLst/>
              <a:cxnLst/>
              <a:rect l="l" t="t" r="r" b="b"/>
              <a:pathLst>
                <a:path w="43577" h="44276" extrusionOk="0">
                  <a:moveTo>
                    <a:pt x="21775" y="1"/>
                  </a:moveTo>
                  <a:cubicBezTo>
                    <a:pt x="12910" y="1"/>
                    <a:pt x="4848" y="6007"/>
                    <a:pt x="2622" y="14976"/>
                  </a:cubicBezTo>
                  <a:cubicBezTo>
                    <a:pt x="1" y="25561"/>
                    <a:pt x="7183" y="41968"/>
                    <a:pt x="15752" y="44085"/>
                  </a:cubicBezTo>
                  <a:cubicBezTo>
                    <a:pt x="16273" y="44214"/>
                    <a:pt x="16838" y="44275"/>
                    <a:pt x="17439" y="44275"/>
                  </a:cubicBezTo>
                  <a:cubicBezTo>
                    <a:pt x="25072" y="44275"/>
                    <a:pt x="38525" y="34290"/>
                    <a:pt x="40955" y="24477"/>
                  </a:cubicBezTo>
                  <a:cubicBezTo>
                    <a:pt x="43576" y="13892"/>
                    <a:pt x="37124" y="3206"/>
                    <a:pt x="26539" y="585"/>
                  </a:cubicBezTo>
                  <a:cubicBezTo>
                    <a:pt x="24944" y="190"/>
                    <a:pt x="23347" y="1"/>
                    <a:pt x="21775"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2291" name="Google Shape;2291;p62"/>
            <p:cNvSpPr/>
            <p:nvPr/>
          </p:nvSpPr>
          <p:spPr>
            <a:xfrm flipH="1">
              <a:off x="971285" y="2040852"/>
              <a:ext cx="105988" cy="100765"/>
            </a:xfrm>
            <a:custGeom>
              <a:avLst/>
              <a:gdLst/>
              <a:ahLst/>
              <a:cxnLst/>
              <a:rect l="l" t="t" r="r" b="b"/>
              <a:pathLst>
                <a:path w="3957" h="3762" extrusionOk="0">
                  <a:moveTo>
                    <a:pt x="2419" y="1"/>
                  </a:moveTo>
                  <a:cubicBezTo>
                    <a:pt x="2251" y="1"/>
                    <a:pt x="2071" y="84"/>
                    <a:pt x="1915" y="183"/>
                  </a:cubicBezTo>
                  <a:cubicBezTo>
                    <a:pt x="1588" y="360"/>
                    <a:pt x="1311" y="561"/>
                    <a:pt x="1033" y="813"/>
                  </a:cubicBezTo>
                  <a:cubicBezTo>
                    <a:pt x="706" y="1065"/>
                    <a:pt x="428" y="1368"/>
                    <a:pt x="202" y="1721"/>
                  </a:cubicBezTo>
                  <a:cubicBezTo>
                    <a:pt x="176" y="1771"/>
                    <a:pt x="176" y="1796"/>
                    <a:pt x="151" y="1847"/>
                  </a:cubicBezTo>
                  <a:cubicBezTo>
                    <a:pt x="25" y="2023"/>
                    <a:pt x="0" y="2250"/>
                    <a:pt x="50" y="2451"/>
                  </a:cubicBezTo>
                  <a:cubicBezTo>
                    <a:pt x="126" y="2662"/>
                    <a:pt x="300" y="2738"/>
                    <a:pt x="493" y="2738"/>
                  </a:cubicBezTo>
                  <a:cubicBezTo>
                    <a:pt x="622" y="2738"/>
                    <a:pt x="760" y="2704"/>
                    <a:pt x="882" y="2653"/>
                  </a:cubicBezTo>
                  <a:cubicBezTo>
                    <a:pt x="1084" y="2552"/>
                    <a:pt x="1260" y="2401"/>
                    <a:pt x="1437" y="2250"/>
                  </a:cubicBezTo>
                  <a:lnTo>
                    <a:pt x="1437" y="2250"/>
                  </a:lnTo>
                  <a:cubicBezTo>
                    <a:pt x="1361" y="2451"/>
                    <a:pt x="1336" y="2678"/>
                    <a:pt x="1311" y="2905"/>
                  </a:cubicBezTo>
                  <a:cubicBezTo>
                    <a:pt x="1285" y="3157"/>
                    <a:pt x="1260" y="3560"/>
                    <a:pt x="1563" y="3712"/>
                  </a:cubicBezTo>
                  <a:cubicBezTo>
                    <a:pt x="1612" y="3732"/>
                    <a:pt x="1660" y="3741"/>
                    <a:pt x="1706" y="3741"/>
                  </a:cubicBezTo>
                  <a:cubicBezTo>
                    <a:pt x="1944" y="3741"/>
                    <a:pt x="2142" y="3498"/>
                    <a:pt x="2268" y="3308"/>
                  </a:cubicBezTo>
                  <a:cubicBezTo>
                    <a:pt x="2344" y="3182"/>
                    <a:pt x="2420" y="3056"/>
                    <a:pt x="2470" y="2905"/>
                  </a:cubicBezTo>
                  <a:cubicBezTo>
                    <a:pt x="2495" y="3031"/>
                    <a:pt x="2520" y="3132"/>
                    <a:pt x="2571" y="3258"/>
                  </a:cubicBezTo>
                  <a:cubicBezTo>
                    <a:pt x="2697" y="3535"/>
                    <a:pt x="2949" y="3737"/>
                    <a:pt x="3276" y="3762"/>
                  </a:cubicBezTo>
                  <a:cubicBezTo>
                    <a:pt x="3579" y="3762"/>
                    <a:pt x="3831" y="3535"/>
                    <a:pt x="3906" y="3233"/>
                  </a:cubicBezTo>
                  <a:cubicBezTo>
                    <a:pt x="3957" y="2880"/>
                    <a:pt x="3906" y="2527"/>
                    <a:pt x="3755" y="2225"/>
                  </a:cubicBezTo>
                  <a:cubicBezTo>
                    <a:pt x="3629" y="1847"/>
                    <a:pt x="3478" y="1494"/>
                    <a:pt x="3302" y="1166"/>
                  </a:cubicBezTo>
                  <a:cubicBezTo>
                    <a:pt x="3226" y="990"/>
                    <a:pt x="3150" y="813"/>
                    <a:pt x="3050" y="637"/>
                  </a:cubicBezTo>
                  <a:cubicBezTo>
                    <a:pt x="2974" y="486"/>
                    <a:pt x="2873" y="334"/>
                    <a:pt x="2772" y="183"/>
                  </a:cubicBezTo>
                  <a:cubicBezTo>
                    <a:pt x="2673" y="51"/>
                    <a:pt x="2550" y="1"/>
                    <a:pt x="2419"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2292" name="Google Shape;2292;p62"/>
            <p:cNvSpPr/>
            <p:nvPr/>
          </p:nvSpPr>
          <p:spPr>
            <a:xfrm flipH="1">
              <a:off x="503435" y="1742180"/>
              <a:ext cx="413400" cy="296376"/>
            </a:xfrm>
            <a:custGeom>
              <a:avLst/>
              <a:gdLst/>
              <a:ahLst/>
              <a:cxnLst/>
              <a:rect l="l" t="t" r="r" b="b"/>
              <a:pathLst>
                <a:path w="15434" h="11065" extrusionOk="0">
                  <a:moveTo>
                    <a:pt x="15228" y="0"/>
                  </a:moveTo>
                  <a:cubicBezTo>
                    <a:pt x="15195" y="0"/>
                    <a:pt x="15160" y="13"/>
                    <a:pt x="15130" y="43"/>
                  </a:cubicBezTo>
                  <a:cubicBezTo>
                    <a:pt x="13593" y="1933"/>
                    <a:pt x="11879" y="3672"/>
                    <a:pt x="9963" y="5210"/>
                  </a:cubicBezTo>
                  <a:cubicBezTo>
                    <a:pt x="7015" y="7604"/>
                    <a:pt x="3713" y="9494"/>
                    <a:pt x="160" y="10805"/>
                  </a:cubicBezTo>
                  <a:cubicBezTo>
                    <a:pt x="0" y="10873"/>
                    <a:pt x="67" y="11064"/>
                    <a:pt x="211" y="11064"/>
                  </a:cubicBezTo>
                  <a:cubicBezTo>
                    <a:pt x="226" y="11064"/>
                    <a:pt x="243" y="11062"/>
                    <a:pt x="260" y="11057"/>
                  </a:cubicBezTo>
                  <a:cubicBezTo>
                    <a:pt x="6158" y="8864"/>
                    <a:pt x="11375" y="5134"/>
                    <a:pt x="15357" y="245"/>
                  </a:cubicBezTo>
                  <a:cubicBezTo>
                    <a:pt x="15434" y="130"/>
                    <a:pt x="15335" y="0"/>
                    <a:pt x="15228"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293" name="Google Shape;2293;p62"/>
            <p:cNvSpPr/>
            <p:nvPr/>
          </p:nvSpPr>
          <p:spPr>
            <a:xfrm flipH="1">
              <a:off x="841515" y="1962347"/>
              <a:ext cx="82016" cy="45320"/>
            </a:xfrm>
            <a:custGeom>
              <a:avLst/>
              <a:gdLst/>
              <a:ahLst/>
              <a:cxnLst/>
              <a:rect l="l" t="t" r="r" b="b"/>
              <a:pathLst>
                <a:path w="3062" h="1692" extrusionOk="0">
                  <a:moveTo>
                    <a:pt x="2884" y="0"/>
                  </a:moveTo>
                  <a:cubicBezTo>
                    <a:pt x="2867" y="0"/>
                    <a:pt x="2848" y="5"/>
                    <a:pt x="2829" y="14"/>
                  </a:cubicBezTo>
                  <a:cubicBezTo>
                    <a:pt x="1922" y="493"/>
                    <a:pt x="1040" y="947"/>
                    <a:pt x="132" y="1426"/>
                  </a:cubicBezTo>
                  <a:cubicBezTo>
                    <a:pt x="0" y="1491"/>
                    <a:pt x="60" y="1692"/>
                    <a:pt x="178" y="1692"/>
                  </a:cubicBezTo>
                  <a:cubicBezTo>
                    <a:pt x="195" y="1692"/>
                    <a:pt x="214" y="1687"/>
                    <a:pt x="233" y="1678"/>
                  </a:cubicBezTo>
                  <a:lnTo>
                    <a:pt x="2930" y="266"/>
                  </a:lnTo>
                  <a:cubicBezTo>
                    <a:pt x="3062" y="200"/>
                    <a:pt x="3002" y="0"/>
                    <a:pt x="2884"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294" name="Google Shape;2294;p62"/>
            <p:cNvSpPr/>
            <p:nvPr/>
          </p:nvSpPr>
          <p:spPr>
            <a:xfrm flipH="1">
              <a:off x="1016475" y="932300"/>
              <a:ext cx="1184084" cy="1178513"/>
            </a:xfrm>
            <a:custGeom>
              <a:avLst/>
              <a:gdLst/>
              <a:ahLst/>
              <a:cxnLst/>
              <a:rect l="l" t="t" r="r" b="b"/>
              <a:pathLst>
                <a:path w="44207" h="43999" extrusionOk="0">
                  <a:moveTo>
                    <a:pt x="22118" y="1"/>
                  </a:moveTo>
                  <a:cubicBezTo>
                    <a:pt x="13738" y="1"/>
                    <a:pt x="5956" y="5386"/>
                    <a:pt x="3302" y="13798"/>
                  </a:cubicBezTo>
                  <a:cubicBezTo>
                    <a:pt x="0" y="24206"/>
                    <a:pt x="6125" y="41017"/>
                    <a:pt x="14543" y="43688"/>
                  </a:cubicBezTo>
                  <a:cubicBezTo>
                    <a:pt x="15213" y="43898"/>
                    <a:pt x="15968" y="43998"/>
                    <a:pt x="16786" y="43998"/>
                  </a:cubicBezTo>
                  <a:cubicBezTo>
                    <a:pt x="24515" y="43998"/>
                    <a:pt x="37967" y="35083"/>
                    <a:pt x="40930" y="25693"/>
                  </a:cubicBezTo>
                  <a:cubicBezTo>
                    <a:pt x="44206" y="15285"/>
                    <a:pt x="38435" y="4195"/>
                    <a:pt x="28051" y="919"/>
                  </a:cubicBezTo>
                  <a:cubicBezTo>
                    <a:pt x="26079" y="297"/>
                    <a:pt x="24082" y="1"/>
                    <a:pt x="22118"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2295" name="Google Shape;2295;p62"/>
            <p:cNvSpPr/>
            <p:nvPr/>
          </p:nvSpPr>
          <p:spPr>
            <a:xfrm flipH="1">
              <a:off x="1782666" y="2077279"/>
              <a:ext cx="104676" cy="102212"/>
            </a:xfrm>
            <a:custGeom>
              <a:avLst/>
              <a:gdLst/>
              <a:ahLst/>
              <a:cxnLst/>
              <a:rect l="l" t="t" r="r" b="b"/>
              <a:pathLst>
                <a:path w="3908" h="3816" extrusionOk="0">
                  <a:moveTo>
                    <a:pt x="2523" y="1"/>
                  </a:moveTo>
                  <a:cubicBezTo>
                    <a:pt x="2368" y="1"/>
                    <a:pt x="2201" y="67"/>
                    <a:pt x="2042" y="134"/>
                  </a:cubicBezTo>
                  <a:cubicBezTo>
                    <a:pt x="1714" y="310"/>
                    <a:pt x="1412" y="512"/>
                    <a:pt x="1135" y="739"/>
                  </a:cubicBezTo>
                  <a:cubicBezTo>
                    <a:pt x="782" y="965"/>
                    <a:pt x="505" y="1243"/>
                    <a:pt x="253" y="1595"/>
                  </a:cubicBezTo>
                  <a:cubicBezTo>
                    <a:pt x="227" y="1621"/>
                    <a:pt x="202" y="1671"/>
                    <a:pt x="177" y="1721"/>
                  </a:cubicBezTo>
                  <a:cubicBezTo>
                    <a:pt x="51" y="1873"/>
                    <a:pt x="1" y="2099"/>
                    <a:pt x="51" y="2301"/>
                  </a:cubicBezTo>
                  <a:cubicBezTo>
                    <a:pt x="117" y="2532"/>
                    <a:pt x="312" y="2622"/>
                    <a:pt x="524" y="2622"/>
                  </a:cubicBezTo>
                  <a:cubicBezTo>
                    <a:pt x="636" y="2622"/>
                    <a:pt x="753" y="2597"/>
                    <a:pt x="858" y="2553"/>
                  </a:cubicBezTo>
                  <a:cubicBezTo>
                    <a:pt x="1059" y="2452"/>
                    <a:pt x="1261" y="2326"/>
                    <a:pt x="1437" y="2175"/>
                  </a:cubicBezTo>
                  <a:lnTo>
                    <a:pt x="1437" y="2175"/>
                  </a:lnTo>
                  <a:cubicBezTo>
                    <a:pt x="1362" y="2402"/>
                    <a:pt x="1311" y="2604"/>
                    <a:pt x="1261" y="2830"/>
                  </a:cubicBezTo>
                  <a:cubicBezTo>
                    <a:pt x="1236" y="3108"/>
                    <a:pt x="1185" y="3486"/>
                    <a:pt x="1488" y="3637"/>
                  </a:cubicBezTo>
                  <a:cubicBezTo>
                    <a:pt x="1546" y="3674"/>
                    <a:pt x="1605" y="3690"/>
                    <a:pt x="1662" y="3690"/>
                  </a:cubicBezTo>
                  <a:cubicBezTo>
                    <a:pt x="1876" y="3690"/>
                    <a:pt x="2074" y="3468"/>
                    <a:pt x="2193" y="3309"/>
                  </a:cubicBezTo>
                  <a:cubicBezTo>
                    <a:pt x="2294" y="3183"/>
                    <a:pt x="2370" y="3057"/>
                    <a:pt x="2420" y="2906"/>
                  </a:cubicBezTo>
                  <a:cubicBezTo>
                    <a:pt x="2445" y="3032"/>
                    <a:pt x="2470" y="3158"/>
                    <a:pt x="2496" y="3259"/>
                  </a:cubicBezTo>
                  <a:cubicBezTo>
                    <a:pt x="2597" y="3561"/>
                    <a:pt x="2874" y="3763"/>
                    <a:pt x="3176" y="3813"/>
                  </a:cubicBezTo>
                  <a:cubicBezTo>
                    <a:pt x="3193" y="3815"/>
                    <a:pt x="3210" y="3815"/>
                    <a:pt x="3227" y="3815"/>
                  </a:cubicBezTo>
                  <a:cubicBezTo>
                    <a:pt x="3509" y="3815"/>
                    <a:pt x="3760" y="3620"/>
                    <a:pt x="3831" y="3334"/>
                  </a:cubicBezTo>
                  <a:cubicBezTo>
                    <a:pt x="3907" y="2982"/>
                    <a:pt x="3882" y="2629"/>
                    <a:pt x="3756" y="2301"/>
                  </a:cubicBezTo>
                  <a:cubicBezTo>
                    <a:pt x="3655" y="1923"/>
                    <a:pt x="3529" y="1570"/>
                    <a:pt x="3378" y="1217"/>
                  </a:cubicBezTo>
                  <a:cubicBezTo>
                    <a:pt x="3302" y="1041"/>
                    <a:pt x="3252" y="865"/>
                    <a:pt x="3151" y="688"/>
                  </a:cubicBezTo>
                  <a:cubicBezTo>
                    <a:pt x="3101" y="512"/>
                    <a:pt x="3000" y="361"/>
                    <a:pt x="2899" y="209"/>
                  </a:cubicBezTo>
                  <a:cubicBezTo>
                    <a:pt x="2792" y="54"/>
                    <a:pt x="2662" y="1"/>
                    <a:pt x="2523"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2296" name="Google Shape;2296;p62"/>
            <p:cNvSpPr/>
            <p:nvPr/>
          </p:nvSpPr>
          <p:spPr>
            <a:xfrm flipH="1">
              <a:off x="1850403" y="1721743"/>
              <a:ext cx="181790" cy="300126"/>
            </a:xfrm>
            <a:custGeom>
              <a:avLst/>
              <a:gdLst/>
              <a:ahLst/>
              <a:cxnLst/>
              <a:rect l="l" t="t" r="r" b="b"/>
              <a:pathLst>
                <a:path w="6787" h="11205" extrusionOk="0">
                  <a:moveTo>
                    <a:pt x="178" y="0"/>
                  </a:moveTo>
                  <a:cubicBezTo>
                    <a:pt x="95" y="0"/>
                    <a:pt x="0" y="70"/>
                    <a:pt x="15" y="176"/>
                  </a:cubicBezTo>
                  <a:cubicBezTo>
                    <a:pt x="620" y="3528"/>
                    <a:pt x="2132" y="6653"/>
                    <a:pt x="4400" y="9199"/>
                  </a:cubicBezTo>
                  <a:cubicBezTo>
                    <a:pt x="5031" y="9904"/>
                    <a:pt x="5736" y="10560"/>
                    <a:pt x="6467" y="11165"/>
                  </a:cubicBezTo>
                  <a:cubicBezTo>
                    <a:pt x="6501" y="11193"/>
                    <a:pt x="6537" y="11205"/>
                    <a:pt x="6571" y="11205"/>
                  </a:cubicBezTo>
                  <a:cubicBezTo>
                    <a:pt x="6691" y="11205"/>
                    <a:pt x="6786" y="11061"/>
                    <a:pt x="6669" y="10963"/>
                  </a:cubicBezTo>
                  <a:cubicBezTo>
                    <a:pt x="4048" y="8846"/>
                    <a:pt x="2082" y="5998"/>
                    <a:pt x="998" y="2822"/>
                  </a:cubicBezTo>
                  <a:cubicBezTo>
                    <a:pt x="696" y="1940"/>
                    <a:pt x="469" y="1008"/>
                    <a:pt x="292" y="101"/>
                  </a:cubicBezTo>
                  <a:cubicBezTo>
                    <a:pt x="282" y="30"/>
                    <a:pt x="233" y="0"/>
                    <a:pt x="178"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297" name="Google Shape;2297;p62"/>
            <p:cNvSpPr/>
            <p:nvPr/>
          </p:nvSpPr>
          <p:spPr>
            <a:xfrm flipH="1">
              <a:off x="1834736" y="1934652"/>
              <a:ext cx="54695" cy="55472"/>
            </a:xfrm>
            <a:custGeom>
              <a:avLst/>
              <a:gdLst/>
              <a:ahLst/>
              <a:cxnLst/>
              <a:rect l="l" t="t" r="r" b="b"/>
              <a:pathLst>
                <a:path w="2042" h="2071" extrusionOk="0">
                  <a:moveTo>
                    <a:pt x="192" y="0"/>
                  </a:moveTo>
                  <a:cubicBezTo>
                    <a:pt x="89" y="0"/>
                    <a:pt x="0" y="144"/>
                    <a:pt x="79" y="242"/>
                  </a:cubicBezTo>
                  <a:lnTo>
                    <a:pt x="1742" y="2031"/>
                  </a:lnTo>
                  <a:cubicBezTo>
                    <a:pt x="1770" y="2059"/>
                    <a:pt x="1802" y="2071"/>
                    <a:pt x="1833" y="2071"/>
                  </a:cubicBezTo>
                  <a:cubicBezTo>
                    <a:pt x="1942" y="2071"/>
                    <a:pt x="2042" y="1927"/>
                    <a:pt x="1944" y="1829"/>
                  </a:cubicBezTo>
                  <a:lnTo>
                    <a:pt x="280" y="40"/>
                  </a:lnTo>
                  <a:cubicBezTo>
                    <a:pt x="252" y="12"/>
                    <a:pt x="222" y="0"/>
                    <a:pt x="192"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298" name="Google Shape;2298;p62"/>
            <p:cNvSpPr/>
            <p:nvPr/>
          </p:nvSpPr>
          <p:spPr>
            <a:xfrm flipH="1">
              <a:off x="953694" y="3340190"/>
              <a:ext cx="1092962" cy="1156308"/>
            </a:xfrm>
            <a:custGeom>
              <a:avLst/>
              <a:gdLst/>
              <a:ahLst/>
              <a:cxnLst/>
              <a:rect l="l" t="t" r="r" b="b"/>
              <a:pathLst>
                <a:path w="40805" h="43170" extrusionOk="0">
                  <a:moveTo>
                    <a:pt x="25275" y="0"/>
                  </a:moveTo>
                  <a:cubicBezTo>
                    <a:pt x="24566" y="0"/>
                    <a:pt x="23852" y="53"/>
                    <a:pt x="23137" y="162"/>
                  </a:cubicBezTo>
                  <a:cubicBezTo>
                    <a:pt x="21549" y="2106"/>
                    <a:pt x="19157" y="3225"/>
                    <a:pt x="16655" y="3225"/>
                  </a:cubicBezTo>
                  <a:cubicBezTo>
                    <a:pt x="16498" y="3225"/>
                    <a:pt x="16339" y="3221"/>
                    <a:pt x="16181" y="3212"/>
                  </a:cubicBezTo>
                  <a:lnTo>
                    <a:pt x="16811" y="389"/>
                  </a:lnTo>
                  <a:lnTo>
                    <a:pt x="16584" y="339"/>
                  </a:lnTo>
                  <a:cubicBezTo>
                    <a:pt x="16389" y="332"/>
                    <a:pt x="16193" y="328"/>
                    <a:pt x="15998" y="328"/>
                  </a:cubicBezTo>
                  <a:cubicBezTo>
                    <a:pt x="14132" y="328"/>
                    <a:pt x="12290" y="653"/>
                    <a:pt x="10510" y="1246"/>
                  </a:cubicBezTo>
                  <a:cubicBezTo>
                    <a:pt x="6932" y="2431"/>
                    <a:pt x="3832" y="4724"/>
                    <a:pt x="1639" y="7799"/>
                  </a:cubicBezTo>
                  <a:cubicBezTo>
                    <a:pt x="1815" y="8076"/>
                    <a:pt x="2017" y="8378"/>
                    <a:pt x="2193" y="8656"/>
                  </a:cubicBezTo>
                  <a:cubicBezTo>
                    <a:pt x="3353" y="10319"/>
                    <a:pt x="4714" y="11806"/>
                    <a:pt x="6251" y="13117"/>
                  </a:cubicBezTo>
                  <a:cubicBezTo>
                    <a:pt x="4436" y="18586"/>
                    <a:pt x="2899" y="24130"/>
                    <a:pt x="1589" y="29750"/>
                  </a:cubicBezTo>
                  <a:lnTo>
                    <a:pt x="1589" y="29776"/>
                  </a:lnTo>
                  <a:cubicBezTo>
                    <a:pt x="1009" y="32220"/>
                    <a:pt x="480" y="34665"/>
                    <a:pt x="1" y="37135"/>
                  </a:cubicBezTo>
                  <a:cubicBezTo>
                    <a:pt x="958" y="37715"/>
                    <a:pt x="1916" y="38244"/>
                    <a:pt x="2924" y="38748"/>
                  </a:cubicBezTo>
                  <a:cubicBezTo>
                    <a:pt x="8773" y="41662"/>
                    <a:pt x="15191" y="43169"/>
                    <a:pt x="21677" y="43169"/>
                  </a:cubicBezTo>
                  <a:cubicBezTo>
                    <a:pt x="23380" y="43169"/>
                    <a:pt x="25088" y="43066"/>
                    <a:pt x="26791" y="42856"/>
                  </a:cubicBezTo>
                  <a:cubicBezTo>
                    <a:pt x="29639" y="42503"/>
                    <a:pt x="32437" y="41873"/>
                    <a:pt x="35159" y="40966"/>
                  </a:cubicBezTo>
                  <a:cubicBezTo>
                    <a:pt x="36016" y="40663"/>
                    <a:pt x="36822" y="40361"/>
                    <a:pt x="37654" y="40008"/>
                  </a:cubicBezTo>
                  <a:cubicBezTo>
                    <a:pt x="36898" y="36127"/>
                    <a:pt x="35058" y="22568"/>
                    <a:pt x="34428" y="19896"/>
                  </a:cubicBezTo>
                  <a:lnTo>
                    <a:pt x="34352" y="19543"/>
                  </a:lnTo>
                  <a:cubicBezTo>
                    <a:pt x="36570" y="19090"/>
                    <a:pt x="38738" y="18384"/>
                    <a:pt x="40804" y="17477"/>
                  </a:cubicBezTo>
                  <a:cubicBezTo>
                    <a:pt x="40048" y="13444"/>
                    <a:pt x="39216" y="9286"/>
                    <a:pt x="36847" y="5959"/>
                  </a:cubicBezTo>
                  <a:cubicBezTo>
                    <a:pt x="34144" y="2188"/>
                    <a:pt x="29819" y="0"/>
                    <a:pt x="25275" y="0"/>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sp>
          <p:nvSpPr>
            <p:cNvPr id="2299" name="Google Shape;2299;p62"/>
            <p:cNvSpPr/>
            <p:nvPr/>
          </p:nvSpPr>
          <p:spPr>
            <a:xfrm flipH="1">
              <a:off x="984763" y="3823808"/>
              <a:ext cx="1126015" cy="530611"/>
            </a:xfrm>
            <a:custGeom>
              <a:avLst/>
              <a:gdLst/>
              <a:ahLst/>
              <a:cxnLst/>
              <a:rect l="l" t="t" r="r" b="b"/>
              <a:pathLst>
                <a:path w="42039" h="19810" extrusionOk="0">
                  <a:moveTo>
                    <a:pt x="42039" y="0"/>
                  </a:moveTo>
                  <a:cubicBezTo>
                    <a:pt x="42038" y="0"/>
                    <a:pt x="37990" y="1715"/>
                    <a:pt x="31801" y="1715"/>
                  </a:cubicBezTo>
                  <a:cubicBezTo>
                    <a:pt x="30714" y="1715"/>
                    <a:pt x="29562" y="1662"/>
                    <a:pt x="28354" y="1538"/>
                  </a:cubicBezTo>
                  <a:cubicBezTo>
                    <a:pt x="28026" y="3504"/>
                    <a:pt x="27724" y="5469"/>
                    <a:pt x="27396" y="7435"/>
                  </a:cubicBezTo>
                  <a:lnTo>
                    <a:pt x="13207" y="7309"/>
                  </a:lnTo>
                  <a:cubicBezTo>
                    <a:pt x="12501" y="6200"/>
                    <a:pt x="11695" y="5142"/>
                    <a:pt x="10787" y="4159"/>
                  </a:cubicBezTo>
                  <a:cubicBezTo>
                    <a:pt x="10334" y="3604"/>
                    <a:pt x="9754" y="3176"/>
                    <a:pt x="9073" y="2899"/>
                  </a:cubicBezTo>
                  <a:cubicBezTo>
                    <a:pt x="8866" y="2844"/>
                    <a:pt x="8657" y="2818"/>
                    <a:pt x="8451" y="2818"/>
                  </a:cubicBezTo>
                  <a:cubicBezTo>
                    <a:pt x="7602" y="2818"/>
                    <a:pt x="6798" y="3262"/>
                    <a:pt x="6352" y="4033"/>
                  </a:cubicBezTo>
                  <a:cubicBezTo>
                    <a:pt x="5536" y="3843"/>
                    <a:pt x="4706" y="3668"/>
                    <a:pt x="3862" y="3668"/>
                  </a:cubicBezTo>
                  <a:cubicBezTo>
                    <a:pt x="3585" y="3668"/>
                    <a:pt x="3305" y="3687"/>
                    <a:pt x="3025" y="3730"/>
                  </a:cubicBezTo>
                  <a:cubicBezTo>
                    <a:pt x="1865" y="3907"/>
                    <a:pt x="706" y="4612"/>
                    <a:pt x="353" y="5721"/>
                  </a:cubicBezTo>
                  <a:cubicBezTo>
                    <a:pt x="0" y="6830"/>
                    <a:pt x="505" y="8040"/>
                    <a:pt x="1538" y="8594"/>
                  </a:cubicBezTo>
                  <a:cubicBezTo>
                    <a:pt x="328" y="9855"/>
                    <a:pt x="1009" y="11921"/>
                    <a:pt x="2697" y="12249"/>
                  </a:cubicBezTo>
                  <a:cubicBezTo>
                    <a:pt x="2017" y="12602"/>
                    <a:pt x="1815" y="13534"/>
                    <a:pt x="2118" y="14215"/>
                  </a:cubicBezTo>
                  <a:cubicBezTo>
                    <a:pt x="2496" y="14895"/>
                    <a:pt x="3151" y="15374"/>
                    <a:pt x="3932" y="15475"/>
                  </a:cubicBezTo>
                  <a:cubicBezTo>
                    <a:pt x="4237" y="15517"/>
                    <a:pt x="4547" y="15537"/>
                    <a:pt x="4859" y="15537"/>
                  </a:cubicBezTo>
                  <a:cubicBezTo>
                    <a:pt x="5294" y="15537"/>
                    <a:pt x="5735" y="15498"/>
                    <a:pt x="6175" y="15424"/>
                  </a:cubicBezTo>
                  <a:cubicBezTo>
                    <a:pt x="7587" y="15223"/>
                    <a:pt x="8998" y="14971"/>
                    <a:pt x="10409" y="14719"/>
                  </a:cubicBezTo>
                  <a:cubicBezTo>
                    <a:pt x="12688" y="15993"/>
                    <a:pt x="22110" y="19810"/>
                    <a:pt x="29395" y="19810"/>
                  </a:cubicBezTo>
                  <a:cubicBezTo>
                    <a:pt x="32341" y="19810"/>
                    <a:pt x="34937" y="19185"/>
                    <a:pt x="36570" y="17516"/>
                  </a:cubicBezTo>
                  <a:cubicBezTo>
                    <a:pt x="38762" y="15248"/>
                    <a:pt x="41762" y="3050"/>
                    <a:pt x="42039" y="0"/>
                  </a:cubicBezTo>
                  <a:close/>
                </a:path>
              </a:pathLst>
            </a:custGeom>
            <a:solidFill>
              <a:srgbClr val="FFB37B"/>
            </a:solidFill>
            <a:ln>
              <a:noFill/>
            </a:ln>
          </p:spPr>
          <p:txBody>
            <a:bodyPr spcFirstLastPara="1" wrap="square" lIns="121598" tIns="121598" rIns="121598" bIns="121598" anchor="ctr" anchorCtr="0">
              <a:noAutofit/>
            </a:bodyPr>
            <a:lstStyle/>
            <a:p>
              <a:endParaRPr sz="2479"/>
            </a:p>
          </p:txBody>
        </p:sp>
        <p:sp>
          <p:nvSpPr>
            <p:cNvPr id="2300" name="Google Shape;2300;p62"/>
            <p:cNvSpPr/>
            <p:nvPr/>
          </p:nvSpPr>
          <p:spPr>
            <a:xfrm flipH="1">
              <a:off x="1879189" y="3175091"/>
              <a:ext cx="518477" cy="1021446"/>
            </a:xfrm>
            <a:custGeom>
              <a:avLst/>
              <a:gdLst/>
              <a:ahLst/>
              <a:cxnLst/>
              <a:rect l="l" t="t" r="r" b="b"/>
              <a:pathLst>
                <a:path w="19357" h="38135" extrusionOk="0">
                  <a:moveTo>
                    <a:pt x="8468" y="0"/>
                  </a:moveTo>
                  <a:cubicBezTo>
                    <a:pt x="6906" y="0"/>
                    <a:pt x="3705" y="2445"/>
                    <a:pt x="3755" y="4915"/>
                  </a:cubicBezTo>
                  <a:cubicBezTo>
                    <a:pt x="3781" y="7385"/>
                    <a:pt x="4764" y="12955"/>
                    <a:pt x="4764" y="12955"/>
                  </a:cubicBezTo>
                  <a:cubicBezTo>
                    <a:pt x="4764" y="12955"/>
                    <a:pt x="0" y="27900"/>
                    <a:pt x="4537" y="34755"/>
                  </a:cubicBezTo>
                  <a:cubicBezTo>
                    <a:pt x="6241" y="37331"/>
                    <a:pt x="8095" y="38134"/>
                    <a:pt x="9745" y="38134"/>
                  </a:cubicBezTo>
                  <a:cubicBezTo>
                    <a:pt x="12488" y="38134"/>
                    <a:pt x="14668" y="35914"/>
                    <a:pt x="14668" y="35914"/>
                  </a:cubicBezTo>
                  <a:lnTo>
                    <a:pt x="19356" y="19281"/>
                  </a:lnTo>
                  <a:lnTo>
                    <a:pt x="15298" y="14794"/>
                  </a:lnTo>
                  <a:lnTo>
                    <a:pt x="12652" y="20616"/>
                  </a:lnTo>
                  <a:lnTo>
                    <a:pt x="11745" y="15576"/>
                  </a:lnTo>
                  <a:cubicBezTo>
                    <a:pt x="11745" y="15576"/>
                    <a:pt x="13786" y="12602"/>
                    <a:pt x="12047" y="9401"/>
                  </a:cubicBezTo>
                  <a:cubicBezTo>
                    <a:pt x="12047" y="9401"/>
                    <a:pt x="14139" y="8116"/>
                    <a:pt x="13988" y="7360"/>
                  </a:cubicBezTo>
                  <a:cubicBezTo>
                    <a:pt x="13837" y="6578"/>
                    <a:pt x="11417" y="6175"/>
                    <a:pt x="11417" y="6175"/>
                  </a:cubicBezTo>
                  <a:cubicBezTo>
                    <a:pt x="11417" y="6175"/>
                    <a:pt x="13358" y="5343"/>
                    <a:pt x="13358" y="3705"/>
                  </a:cubicBezTo>
                  <a:cubicBezTo>
                    <a:pt x="13383" y="2067"/>
                    <a:pt x="10787" y="1689"/>
                    <a:pt x="10787" y="1689"/>
                  </a:cubicBezTo>
                  <a:cubicBezTo>
                    <a:pt x="10787" y="1689"/>
                    <a:pt x="10031" y="0"/>
                    <a:pt x="8468" y="0"/>
                  </a:cubicBezTo>
                  <a:close/>
                </a:path>
              </a:pathLst>
            </a:custGeom>
            <a:solidFill>
              <a:srgbClr val="FFB37B"/>
            </a:solidFill>
            <a:ln>
              <a:noFill/>
            </a:ln>
          </p:spPr>
          <p:txBody>
            <a:bodyPr spcFirstLastPara="1" wrap="square" lIns="121598" tIns="121598" rIns="121598" bIns="121598" anchor="ctr" anchorCtr="0">
              <a:noAutofit/>
            </a:bodyPr>
            <a:lstStyle/>
            <a:p>
              <a:endParaRPr sz="2479"/>
            </a:p>
          </p:txBody>
        </p:sp>
        <p:sp>
          <p:nvSpPr>
            <p:cNvPr id="2301" name="Google Shape;2301;p62"/>
            <p:cNvSpPr/>
            <p:nvPr/>
          </p:nvSpPr>
          <p:spPr>
            <a:xfrm flipH="1">
              <a:off x="1796808" y="3507431"/>
              <a:ext cx="125782" cy="330580"/>
            </a:xfrm>
            <a:custGeom>
              <a:avLst/>
              <a:gdLst/>
              <a:ahLst/>
              <a:cxnLst/>
              <a:rect l="l" t="t" r="r" b="b"/>
              <a:pathLst>
                <a:path w="4696" h="12342" extrusionOk="0">
                  <a:moveTo>
                    <a:pt x="4499" y="0"/>
                  </a:moveTo>
                  <a:cubicBezTo>
                    <a:pt x="4456" y="0"/>
                    <a:pt x="4415" y="21"/>
                    <a:pt x="4391" y="68"/>
                  </a:cubicBezTo>
                  <a:cubicBezTo>
                    <a:pt x="2904" y="3067"/>
                    <a:pt x="1695" y="6192"/>
                    <a:pt x="762" y="9393"/>
                  </a:cubicBezTo>
                  <a:cubicBezTo>
                    <a:pt x="485" y="10300"/>
                    <a:pt x="258" y="11233"/>
                    <a:pt x="31" y="12165"/>
                  </a:cubicBezTo>
                  <a:cubicBezTo>
                    <a:pt x="1" y="12271"/>
                    <a:pt x="89" y="12341"/>
                    <a:pt x="176" y="12341"/>
                  </a:cubicBezTo>
                  <a:cubicBezTo>
                    <a:pt x="233" y="12341"/>
                    <a:pt x="288" y="12311"/>
                    <a:pt x="308" y="12241"/>
                  </a:cubicBezTo>
                  <a:cubicBezTo>
                    <a:pt x="1065" y="8990"/>
                    <a:pt x="2123" y="5839"/>
                    <a:pt x="3459" y="2790"/>
                  </a:cubicBezTo>
                  <a:cubicBezTo>
                    <a:pt x="3837" y="1908"/>
                    <a:pt x="4215" y="1076"/>
                    <a:pt x="4643" y="219"/>
                  </a:cubicBezTo>
                  <a:cubicBezTo>
                    <a:pt x="4695" y="98"/>
                    <a:pt x="4593" y="0"/>
                    <a:pt x="4499"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302" name="Google Shape;2302;p62"/>
            <p:cNvSpPr/>
            <p:nvPr/>
          </p:nvSpPr>
          <p:spPr>
            <a:xfrm flipH="1">
              <a:off x="1096390" y="3585347"/>
              <a:ext cx="346759" cy="287832"/>
            </a:xfrm>
            <a:custGeom>
              <a:avLst/>
              <a:gdLst/>
              <a:ahLst/>
              <a:cxnLst/>
              <a:rect l="l" t="t" r="r" b="b"/>
              <a:pathLst>
                <a:path w="12946" h="10746" extrusionOk="0">
                  <a:moveTo>
                    <a:pt x="870" y="0"/>
                  </a:moveTo>
                  <a:cubicBezTo>
                    <a:pt x="800" y="0"/>
                    <a:pt x="731" y="45"/>
                    <a:pt x="731" y="133"/>
                  </a:cubicBezTo>
                  <a:cubicBezTo>
                    <a:pt x="781" y="2603"/>
                    <a:pt x="655" y="5072"/>
                    <a:pt x="328" y="7517"/>
                  </a:cubicBezTo>
                  <a:cubicBezTo>
                    <a:pt x="252" y="8198"/>
                    <a:pt x="126" y="8878"/>
                    <a:pt x="25" y="9559"/>
                  </a:cubicBezTo>
                  <a:cubicBezTo>
                    <a:pt x="0" y="9634"/>
                    <a:pt x="50" y="9710"/>
                    <a:pt x="126" y="9735"/>
                  </a:cubicBezTo>
                  <a:cubicBezTo>
                    <a:pt x="2490" y="10405"/>
                    <a:pt x="4937" y="10745"/>
                    <a:pt x="7395" y="10745"/>
                  </a:cubicBezTo>
                  <a:cubicBezTo>
                    <a:pt x="8265" y="10745"/>
                    <a:pt x="9136" y="10703"/>
                    <a:pt x="10006" y="10617"/>
                  </a:cubicBezTo>
                  <a:cubicBezTo>
                    <a:pt x="10938" y="10542"/>
                    <a:pt x="11871" y="10415"/>
                    <a:pt x="12778" y="10214"/>
                  </a:cubicBezTo>
                  <a:cubicBezTo>
                    <a:pt x="12946" y="10190"/>
                    <a:pt x="12885" y="9960"/>
                    <a:pt x="12727" y="9960"/>
                  </a:cubicBezTo>
                  <a:cubicBezTo>
                    <a:pt x="12719" y="9960"/>
                    <a:pt x="12711" y="9961"/>
                    <a:pt x="12702" y="9962"/>
                  </a:cubicBezTo>
                  <a:cubicBezTo>
                    <a:pt x="10969" y="10300"/>
                    <a:pt x="9207" y="10472"/>
                    <a:pt x="7443" y="10472"/>
                  </a:cubicBezTo>
                  <a:cubicBezTo>
                    <a:pt x="5924" y="10472"/>
                    <a:pt x="4403" y="10344"/>
                    <a:pt x="2898" y="10088"/>
                  </a:cubicBezTo>
                  <a:cubicBezTo>
                    <a:pt x="2016" y="9937"/>
                    <a:pt x="1159" y="9735"/>
                    <a:pt x="303" y="9508"/>
                  </a:cubicBezTo>
                  <a:cubicBezTo>
                    <a:pt x="731" y="7114"/>
                    <a:pt x="958" y="4694"/>
                    <a:pt x="1008" y="2250"/>
                  </a:cubicBezTo>
                  <a:cubicBezTo>
                    <a:pt x="1033" y="1544"/>
                    <a:pt x="1033" y="838"/>
                    <a:pt x="1008" y="133"/>
                  </a:cubicBezTo>
                  <a:cubicBezTo>
                    <a:pt x="1008" y="45"/>
                    <a:pt x="939" y="0"/>
                    <a:pt x="870"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303" name="Google Shape;2303;p62"/>
            <p:cNvSpPr/>
            <p:nvPr/>
          </p:nvSpPr>
          <p:spPr>
            <a:xfrm flipH="1">
              <a:off x="1589709" y="3707055"/>
              <a:ext cx="193575" cy="116729"/>
            </a:xfrm>
            <a:custGeom>
              <a:avLst/>
              <a:gdLst/>
              <a:ahLst/>
              <a:cxnLst/>
              <a:rect l="l" t="t" r="r" b="b"/>
              <a:pathLst>
                <a:path w="7227" h="4358" extrusionOk="0">
                  <a:moveTo>
                    <a:pt x="7025" y="1"/>
                  </a:moveTo>
                  <a:cubicBezTo>
                    <a:pt x="7002" y="1"/>
                    <a:pt x="6977" y="8"/>
                    <a:pt x="6953" y="24"/>
                  </a:cubicBezTo>
                  <a:lnTo>
                    <a:pt x="148" y="4082"/>
                  </a:lnTo>
                  <a:cubicBezTo>
                    <a:pt x="0" y="4167"/>
                    <a:pt x="83" y="4357"/>
                    <a:pt x="217" y="4357"/>
                  </a:cubicBezTo>
                  <a:cubicBezTo>
                    <a:pt x="243" y="4357"/>
                    <a:pt x="271" y="4350"/>
                    <a:pt x="299" y="4334"/>
                  </a:cubicBezTo>
                  <a:lnTo>
                    <a:pt x="7079" y="251"/>
                  </a:lnTo>
                  <a:cubicBezTo>
                    <a:pt x="7227" y="188"/>
                    <a:pt x="7145" y="1"/>
                    <a:pt x="7025"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304" name="Google Shape;2304;p62"/>
            <p:cNvSpPr/>
            <p:nvPr/>
          </p:nvSpPr>
          <p:spPr>
            <a:xfrm flipH="1">
              <a:off x="1540721" y="3789899"/>
              <a:ext cx="178817" cy="67846"/>
            </a:xfrm>
            <a:custGeom>
              <a:avLst/>
              <a:gdLst/>
              <a:ahLst/>
              <a:cxnLst/>
              <a:rect l="l" t="t" r="r" b="b"/>
              <a:pathLst>
                <a:path w="6676" h="2533" extrusionOk="0">
                  <a:moveTo>
                    <a:pt x="6479" y="0"/>
                  </a:moveTo>
                  <a:cubicBezTo>
                    <a:pt x="6466" y="0"/>
                    <a:pt x="6452" y="2"/>
                    <a:pt x="6438" y="6"/>
                  </a:cubicBezTo>
                  <a:lnTo>
                    <a:pt x="162" y="2249"/>
                  </a:lnTo>
                  <a:cubicBezTo>
                    <a:pt x="1" y="2295"/>
                    <a:pt x="51" y="2533"/>
                    <a:pt x="196" y="2533"/>
                  </a:cubicBezTo>
                  <a:cubicBezTo>
                    <a:pt x="209" y="2533"/>
                    <a:pt x="223" y="2531"/>
                    <a:pt x="238" y="2526"/>
                  </a:cubicBezTo>
                  <a:lnTo>
                    <a:pt x="6513" y="283"/>
                  </a:lnTo>
                  <a:cubicBezTo>
                    <a:pt x="6675" y="237"/>
                    <a:pt x="6625" y="0"/>
                    <a:pt x="6479"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305" name="Google Shape;2305;p62"/>
            <p:cNvSpPr/>
            <p:nvPr/>
          </p:nvSpPr>
          <p:spPr>
            <a:xfrm flipH="1">
              <a:off x="1868427" y="3894814"/>
              <a:ext cx="232896" cy="346544"/>
            </a:xfrm>
            <a:custGeom>
              <a:avLst/>
              <a:gdLst/>
              <a:ahLst/>
              <a:cxnLst/>
              <a:rect l="l" t="t" r="r" b="b"/>
              <a:pathLst>
                <a:path w="8695" h="12938" extrusionOk="0">
                  <a:moveTo>
                    <a:pt x="8184" y="1"/>
                  </a:moveTo>
                  <a:cubicBezTo>
                    <a:pt x="7247" y="1"/>
                    <a:pt x="6366" y="470"/>
                    <a:pt x="5847" y="1281"/>
                  </a:cubicBezTo>
                  <a:cubicBezTo>
                    <a:pt x="5197" y="1076"/>
                    <a:pt x="4512" y="946"/>
                    <a:pt x="3836" y="946"/>
                  </a:cubicBezTo>
                  <a:cubicBezTo>
                    <a:pt x="3098" y="946"/>
                    <a:pt x="2372" y="1101"/>
                    <a:pt x="1714" y="1483"/>
                  </a:cubicBezTo>
                  <a:cubicBezTo>
                    <a:pt x="630" y="2062"/>
                    <a:pt x="0" y="3272"/>
                    <a:pt x="126" y="4507"/>
                  </a:cubicBezTo>
                  <a:cubicBezTo>
                    <a:pt x="227" y="5087"/>
                    <a:pt x="530" y="5641"/>
                    <a:pt x="983" y="6019"/>
                  </a:cubicBezTo>
                  <a:cubicBezTo>
                    <a:pt x="51" y="7330"/>
                    <a:pt x="555" y="9169"/>
                    <a:pt x="2042" y="9774"/>
                  </a:cubicBezTo>
                  <a:cubicBezTo>
                    <a:pt x="1765" y="10052"/>
                    <a:pt x="1588" y="10430"/>
                    <a:pt x="1613" y="10808"/>
                  </a:cubicBezTo>
                  <a:cubicBezTo>
                    <a:pt x="1613" y="11337"/>
                    <a:pt x="1865" y="11841"/>
                    <a:pt x="2294" y="12169"/>
                  </a:cubicBezTo>
                  <a:cubicBezTo>
                    <a:pt x="2998" y="12750"/>
                    <a:pt x="3949" y="12937"/>
                    <a:pt x="4879" y="12937"/>
                  </a:cubicBezTo>
                  <a:cubicBezTo>
                    <a:pt x="5280" y="12937"/>
                    <a:pt x="5677" y="12902"/>
                    <a:pt x="6049" y="12849"/>
                  </a:cubicBezTo>
                  <a:cubicBezTo>
                    <a:pt x="6855" y="12698"/>
                    <a:pt x="7662" y="12496"/>
                    <a:pt x="8468" y="12269"/>
                  </a:cubicBezTo>
                  <a:cubicBezTo>
                    <a:pt x="8630" y="12223"/>
                    <a:pt x="8580" y="11986"/>
                    <a:pt x="8434" y="11986"/>
                  </a:cubicBezTo>
                  <a:cubicBezTo>
                    <a:pt x="8421" y="11986"/>
                    <a:pt x="8407" y="11988"/>
                    <a:pt x="8393" y="11992"/>
                  </a:cubicBezTo>
                  <a:cubicBezTo>
                    <a:pt x="7261" y="12322"/>
                    <a:pt x="6086" y="12652"/>
                    <a:pt x="4886" y="12652"/>
                  </a:cubicBezTo>
                  <a:cubicBezTo>
                    <a:pt x="4804" y="12652"/>
                    <a:pt x="4721" y="12651"/>
                    <a:pt x="4638" y="12647"/>
                  </a:cubicBezTo>
                  <a:cubicBezTo>
                    <a:pt x="3680" y="12597"/>
                    <a:pt x="2218" y="12269"/>
                    <a:pt x="1941" y="11160"/>
                  </a:cubicBezTo>
                  <a:cubicBezTo>
                    <a:pt x="1765" y="10682"/>
                    <a:pt x="1966" y="10152"/>
                    <a:pt x="2395" y="9875"/>
                  </a:cubicBezTo>
                  <a:cubicBezTo>
                    <a:pt x="2495" y="9800"/>
                    <a:pt x="2470" y="9648"/>
                    <a:pt x="2369" y="9598"/>
                  </a:cubicBezTo>
                  <a:cubicBezTo>
                    <a:pt x="857" y="9144"/>
                    <a:pt x="303" y="7330"/>
                    <a:pt x="1260" y="6120"/>
                  </a:cubicBezTo>
                  <a:cubicBezTo>
                    <a:pt x="1336" y="6044"/>
                    <a:pt x="1311" y="5943"/>
                    <a:pt x="1235" y="5893"/>
                  </a:cubicBezTo>
                  <a:cubicBezTo>
                    <a:pt x="353" y="5263"/>
                    <a:pt x="152" y="3952"/>
                    <a:pt x="630" y="2995"/>
                  </a:cubicBezTo>
                  <a:cubicBezTo>
                    <a:pt x="1185" y="1936"/>
                    <a:pt x="2369" y="1331"/>
                    <a:pt x="3554" y="1281"/>
                  </a:cubicBezTo>
                  <a:cubicBezTo>
                    <a:pt x="3684" y="1273"/>
                    <a:pt x="3814" y="1268"/>
                    <a:pt x="3944" y="1268"/>
                  </a:cubicBezTo>
                  <a:cubicBezTo>
                    <a:pt x="4595" y="1268"/>
                    <a:pt x="5243" y="1373"/>
                    <a:pt x="5873" y="1583"/>
                  </a:cubicBezTo>
                  <a:cubicBezTo>
                    <a:pt x="5886" y="1590"/>
                    <a:pt x="5901" y="1593"/>
                    <a:pt x="5917" y="1593"/>
                  </a:cubicBezTo>
                  <a:cubicBezTo>
                    <a:pt x="5960" y="1593"/>
                    <a:pt x="6005" y="1570"/>
                    <a:pt x="6024" y="1533"/>
                  </a:cubicBezTo>
                  <a:cubicBezTo>
                    <a:pt x="6497" y="744"/>
                    <a:pt x="7312" y="278"/>
                    <a:pt x="8200" y="278"/>
                  </a:cubicBezTo>
                  <a:cubicBezTo>
                    <a:pt x="8306" y="278"/>
                    <a:pt x="8412" y="285"/>
                    <a:pt x="8519" y="298"/>
                  </a:cubicBezTo>
                  <a:cubicBezTo>
                    <a:pt x="8527" y="299"/>
                    <a:pt x="8534" y="300"/>
                    <a:pt x="8541" y="300"/>
                  </a:cubicBezTo>
                  <a:cubicBezTo>
                    <a:pt x="8695" y="300"/>
                    <a:pt x="8688" y="45"/>
                    <a:pt x="8519" y="21"/>
                  </a:cubicBezTo>
                  <a:cubicBezTo>
                    <a:pt x="8407" y="7"/>
                    <a:pt x="8295" y="1"/>
                    <a:pt x="8184"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306" name="Google Shape;2306;p62"/>
            <p:cNvSpPr/>
            <p:nvPr/>
          </p:nvSpPr>
          <p:spPr>
            <a:xfrm flipH="1">
              <a:off x="1226674" y="4021557"/>
              <a:ext cx="149460" cy="37231"/>
            </a:xfrm>
            <a:custGeom>
              <a:avLst/>
              <a:gdLst/>
              <a:ahLst/>
              <a:cxnLst/>
              <a:rect l="l" t="t" r="r" b="b"/>
              <a:pathLst>
                <a:path w="5580" h="1390" extrusionOk="0">
                  <a:moveTo>
                    <a:pt x="223" y="0"/>
                  </a:moveTo>
                  <a:cubicBezTo>
                    <a:pt x="63" y="0"/>
                    <a:pt x="1" y="255"/>
                    <a:pt x="170" y="279"/>
                  </a:cubicBezTo>
                  <a:lnTo>
                    <a:pt x="5336" y="1388"/>
                  </a:lnTo>
                  <a:cubicBezTo>
                    <a:pt x="5345" y="1389"/>
                    <a:pt x="5353" y="1390"/>
                    <a:pt x="5361" y="1390"/>
                  </a:cubicBezTo>
                  <a:cubicBezTo>
                    <a:pt x="5519" y="1390"/>
                    <a:pt x="5580" y="1159"/>
                    <a:pt x="5412" y="1111"/>
                  </a:cubicBezTo>
                  <a:lnTo>
                    <a:pt x="245" y="2"/>
                  </a:lnTo>
                  <a:cubicBezTo>
                    <a:pt x="238" y="1"/>
                    <a:pt x="230" y="0"/>
                    <a:pt x="223"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307" name="Google Shape;2307;p62"/>
            <p:cNvSpPr/>
            <p:nvPr/>
          </p:nvSpPr>
          <p:spPr>
            <a:xfrm flipH="1">
              <a:off x="2005969" y="3732018"/>
              <a:ext cx="54320" cy="164701"/>
            </a:xfrm>
            <a:custGeom>
              <a:avLst/>
              <a:gdLst/>
              <a:ahLst/>
              <a:cxnLst/>
              <a:rect l="l" t="t" r="r" b="b"/>
              <a:pathLst>
                <a:path w="2028" h="6149" extrusionOk="0">
                  <a:moveTo>
                    <a:pt x="175" y="0"/>
                  </a:moveTo>
                  <a:cubicBezTo>
                    <a:pt x="89" y="0"/>
                    <a:pt x="1" y="70"/>
                    <a:pt x="31" y="176"/>
                  </a:cubicBezTo>
                  <a:cubicBezTo>
                    <a:pt x="611" y="2142"/>
                    <a:pt x="1165" y="4083"/>
                    <a:pt x="1719" y="6048"/>
                  </a:cubicBezTo>
                  <a:cubicBezTo>
                    <a:pt x="1740" y="6119"/>
                    <a:pt x="1795" y="6149"/>
                    <a:pt x="1852" y="6149"/>
                  </a:cubicBezTo>
                  <a:cubicBezTo>
                    <a:pt x="1938" y="6149"/>
                    <a:pt x="2027" y="6079"/>
                    <a:pt x="1997" y="5973"/>
                  </a:cubicBezTo>
                  <a:cubicBezTo>
                    <a:pt x="1442" y="4007"/>
                    <a:pt x="863" y="2066"/>
                    <a:pt x="308" y="101"/>
                  </a:cubicBezTo>
                  <a:cubicBezTo>
                    <a:pt x="288" y="30"/>
                    <a:pt x="232" y="0"/>
                    <a:pt x="175"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308" name="Google Shape;2308;p62"/>
            <p:cNvSpPr/>
            <p:nvPr/>
          </p:nvSpPr>
          <p:spPr>
            <a:xfrm flipH="1">
              <a:off x="2013546" y="3171662"/>
              <a:ext cx="218512" cy="275002"/>
            </a:xfrm>
            <a:custGeom>
              <a:avLst/>
              <a:gdLst/>
              <a:ahLst/>
              <a:cxnLst/>
              <a:rect l="l" t="t" r="r" b="b"/>
              <a:pathLst>
                <a:path w="8158" h="10267" extrusionOk="0">
                  <a:moveTo>
                    <a:pt x="2334" y="0"/>
                  </a:moveTo>
                  <a:cubicBezTo>
                    <a:pt x="1846" y="0"/>
                    <a:pt x="1365" y="157"/>
                    <a:pt x="950" y="456"/>
                  </a:cubicBezTo>
                  <a:cubicBezTo>
                    <a:pt x="828" y="537"/>
                    <a:pt x="903" y="717"/>
                    <a:pt x="1016" y="717"/>
                  </a:cubicBezTo>
                  <a:cubicBezTo>
                    <a:pt x="1043" y="717"/>
                    <a:pt x="1072" y="707"/>
                    <a:pt x="1101" y="683"/>
                  </a:cubicBezTo>
                  <a:cubicBezTo>
                    <a:pt x="1471" y="416"/>
                    <a:pt x="1893" y="291"/>
                    <a:pt x="2310" y="291"/>
                  </a:cubicBezTo>
                  <a:cubicBezTo>
                    <a:pt x="3116" y="291"/>
                    <a:pt x="3903" y="760"/>
                    <a:pt x="4251" y="1590"/>
                  </a:cubicBezTo>
                  <a:cubicBezTo>
                    <a:pt x="3798" y="1590"/>
                    <a:pt x="3369" y="1666"/>
                    <a:pt x="2941" y="1817"/>
                  </a:cubicBezTo>
                  <a:cubicBezTo>
                    <a:pt x="2462" y="1943"/>
                    <a:pt x="1983" y="2145"/>
                    <a:pt x="1529" y="2397"/>
                  </a:cubicBezTo>
                  <a:cubicBezTo>
                    <a:pt x="1025" y="2674"/>
                    <a:pt x="546" y="3002"/>
                    <a:pt x="118" y="3380"/>
                  </a:cubicBezTo>
                  <a:cubicBezTo>
                    <a:pt x="0" y="3478"/>
                    <a:pt x="96" y="3621"/>
                    <a:pt x="215" y="3621"/>
                  </a:cubicBezTo>
                  <a:cubicBezTo>
                    <a:pt x="250" y="3621"/>
                    <a:pt x="286" y="3609"/>
                    <a:pt x="320" y="3581"/>
                  </a:cubicBezTo>
                  <a:cubicBezTo>
                    <a:pt x="1151" y="2800"/>
                    <a:pt x="2210" y="2271"/>
                    <a:pt x="3319" y="1993"/>
                  </a:cubicBezTo>
                  <a:cubicBezTo>
                    <a:pt x="3583" y="1930"/>
                    <a:pt x="3879" y="1874"/>
                    <a:pt x="4166" y="1874"/>
                  </a:cubicBezTo>
                  <a:cubicBezTo>
                    <a:pt x="4453" y="1874"/>
                    <a:pt x="4730" y="1930"/>
                    <a:pt x="4957" y="2094"/>
                  </a:cubicBezTo>
                  <a:cubicBezTo>
                    <a:pt x="5335" y="2397"/>
                    <a:pt x="5486" y="2901"/>
                    <a:pt x="5310" y="3354"/>
                  </a:cubicBezTo>
                  <a:cubicBezTo>
                    <a:pt x="4705" y="3380"/>
                    <a:pt x="4125" y="3455"/>
                    <a:pt x="3571" y="3657"/>
                  </a:cubicBezTo>
                  <a:cubicBezTo>
                    <a:pt x="2789" y="3884"/>
                    <a:pt x="2059" y="4262"/>
                    <a:pt x="1403" y="4741"/>
                  </a:cubicBezTo>
                  <a:cubicBezTo>
                    <a:pt x="1277" y="4825"/>
                    <a:pt x="1362" y="5016"/>
                    <a:pt x="1468" y="5016"/>
                  </a:cubicBezTo>
                  <a:cubicBezTo>
                    <a:pt x="1488" y="5016"/>
                    <a:pt x="1509" y="5009"/>
                    <a:pt x="1529" y="4993"/>
                  </a:cubicBezTo>
                  <a:cubicBezTo>
                    <a:pt x="2563" y="4211"/>
                    <a:pt x="3798" y="3758"/>
                    <a:pt x="5083" y="3657"/>
                  </a:cubicBezTo>
                  <a:cubicBezTo>
                    <a:pt x="5146" y="3651"/>
                    <a:pt x="5212" y="3648"/>
                    <a:pt x="5282" y="3648"/>
                  </a:cubicBezTo>
                  <a:cubicBezTo>
                    <a:pt x="5826" y="3648"/>
                    <a:pt x="6522" y="3840"/>
                    <a:pt x="6545" y="4489"/>
                  </a:cubicBezTo>
                  <a:cubicBezTo>
                    <a:pt x="6570" y="5219"/>
                    <a:pt x="5839" y="5648"/>
                    <a:pt x="5310" y="5975"/>
                  </a:cubicBezTo>
                  <a:cubicBezTo>
                    <a:pt x="5007" y="6177"/>
                    <a:pt x="4680" y="6354"/>
                    <a:pt x="4352" y="6505"/>
                  </a:cubicBezTo>
                  <a:cubicBezTo>
                    <a:pt x="3974" y="6606"/>
                    <a:pt x="3596" y="6757"/>
                    <a:pt x="3268" y="6958"/>
                  </a:cubicBezTo>
                  <a:cubicBezTo>
                    <a:pt x="3154" y="7027"/>
                    <a:pt x="3206" y="7242"/>
                    <a:pt x="3330" y="7242"/>
                  </a:cubicBezTo>
                  <a:cubicBezTo>
                    <a:pt x="3343" y="7242"/>
                    <a:pt x="3356" y="7240"/>
                    <a:pt x="3369" y="7236"/>
                  </a:cubicBezTo>
                  <a:cubicBezTo>
                    <a:pt x="3722" y="7084"/>
                    <a:pt x="4075" y="6933"/>
                    <a:pt x="4428" y="6782"/>
                  </a:cubicBezTo>
                  <a:cubicBezTo>
                    <a:pt x="4761" y="6687"/>
                    <a:pt x="5111" y="6637"/>
                    <a:pt x="5462" y="6637"/>
                  </a:cubicBezTo>
                  <a:cubicBezTo>
                    <a:pt x="5854" y="6637"/>
                    <a:pt x="6248" y="6699"/>
                    <a:pt x="6620" y="6832"/>
                  </a:cubicBezTo>
                  <a:cubicBezTo>
                    <a:pt x="7024" y="6958"/>
                    <a:pt x="7880" y="7286"/>
                    <a:pt x="7628" y="7866"/>
                  </a:cubicBezTo>
                  <a:cubicBezTo>
                    <a:pt x="7477" y="8093"/>
                    <a:pt x="7276" y="8319"/>
                    <a:pt x="7049" y="8496"/>
                  </a:cubicBezTo>
                  <a:cubicBezTo>
                    <a:pt x="6822" y="8672"/>
                    <a:pt x="6570" y="8874"/>
                    <a:pt x="6318" y="9025"/>
                  </a:cubicBezTo>
                  <a:cubicBezTo>
                    <a:pt x="5763" y="9428"/>
                    <a:pt x="5159" y="9731"/>
                    <a:pt x="4528" y="9983"/>
                  </a:cubicBezTo>
                  <a:cubicBezTo>
                    <a:pt x="4367" y="10029"/>
                    <a:pt x="4417" y="10266"/>
                    <a:pt x="4562" y="10266"/>
                  </a:cubicBezTo>
                  <a:cubicBezTo>
                    <a:pt x="4576" y="10266"/>
                    <a:pt x="4589" y="10264"/>
                    <a:pt x="4604" y="10260"/>
                  </a:cubicBezTo>
                  <a:cubicBezTo>
                    <a:pt x="5234" y="10008"/>
                    <a:pt x="5839" y="9680"/>
                    <a:pt x="6419" y="9302"/>
                  </a:cubicBezTo>
                  <a:cubicBezTo>
                    <a:pt x="6696" y="9126"/>
                    <a:pt x="6973" y="8924"/>
                    <a:pt x="7225" y="8697"/>
                  </a:cubicBezTo>
                  <a:cubicBezTo>
                    <a:pt x="7477" y="8496"/>
                    <a:pt x="7679" y="8269"/>
                    <a:pt x="7855" y="7992"/>
                  </a:cubicBezTo>
                  <a:cubicBezTo>
                    <a:pt x="8158" y="7412"/>
                    <a:pt x="7628" y="6958"/>
                    <a:pt x="7150" y="6732"/>
                  </a:cubicBezTo>
                  <a:cubicBezTo>
                    <a:pt x="6618" y="6477"/>
                    <a:pt x="6044" y="6350"/>
                    <a:pt x="5448" y="6350"/>
                  </a:cubicBezTo>
                  <a:cubicBezTo>
                    <a:pt x="5394" y="6350"/>
                    <a:pt x="5339" y="6351"/>
                    <a:pt x="5285" y="6354"/>
                  </a:cubicBezTo>
                  <a:lnTo>
                    <a:pt x="5234" y="6354"/>
                  </a:lnTo>
                  <a:lnTo>
                    <a:pt x="5411" y="6253"/>
                  </a:lnTo>
                  <a:cubicBezTo>
                    <a:pt x="5990" y="5900"/>
                    <a:pt x="6696" y="5396"/>
                    <a:pt x="6822" y="4690"/>
                  </a:cubicBezTo>
                  <a:cubicBezTo>
                    <a:pt x="6948" y="3984"/>
                    <a:pt x="6368" y="3480"/>
                    <a:pt x="5713" y="3380"/>
                  </a:cubicBezTo>
                  <a:lnTo>
                    <a:pt x="5612" y="3380"/>
                  </a:lnTo>
                  <a:cubicBezTo>
                    <a:pt x="5713" y="3027"/>
                    <a:pt x="5688" y="2624"/>
                    <a:pt x="5486" y="2296"/>
                  </a:cubicBezTo>
                  <a:cubicBezTo>
                    <a:pt x="5285" y="1918"/>
                    <a:pt x="4907" y="1691"/>
                    <a:pt x="4503" y="1641"/>
                  </a:cubicBezTo>
                  <a:cubicBezTo>
                    <a:pt x="4528" y="1590"/>
                    <a:pt x="4528" y="1540"/>
                    <a:pt x="4528" y="1489"/>
                  </a:cubicBezTo>
                  <a:cubicBezTo>
                    <a:pt x="4251" y="859"/>
                    <a:pt x="3747" y="355"/>
                    <a:pt x="3092" y="128"/>
                  </a:cubicBezTo>
                  <a:cubicBezTo>
                    <a:pt x="2843" y="42"/>
                    <a:pt x="2587" y="0"/>
                    <a:pt x="2334"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309" name="Google Shape;2309;p62"/>
            <p:cNvSpPr/>
            <p:nvPr/>
          </p:nvSpPr>
          <p:spPr>
            <a:xfrm flipH="1">
              <a:off x="1206856" y="3999326"/>
              <a:ext cx="10152" cy="7446"/>
            </a:xfrm>
            <a:custGeom>
              <a:avLst/>
              <a:gdLst/>
              <a:ahLst/>
              <a:cxnLst/>
              <a:rect l="l" t="t" r="r" b="b"/>
              <a:pathLst>
                <a:path w="379" h="278" extrusionOk="0">
                  <a:moveTo>
                    <a:pt x="176" y="0"/>
                  </a:moveTo>
                  <a:cubicBezTo>
                    <a:pt x="0" y="0"/>
                    <a:pt x="0" y="277"/>
                    <a:pt x="176" y="277"/>
                  </a:cubicBezTo>
                  <a:cubicBezTo>
                    <a:pt x="378" y="277"/>
                    <a:pt x="378" y="0"/>
                    <a:pt x="176" y="0"/>
                  </a:cubicBezTo>
                  <a:close/>
                </a:path>
              </a:pathLst>
            </a:custGeom>
            <a:solidFill>
              <a:srgbClr val="231514"/>
            </a:solidFill>
            <a:ln>
              <a:noFill/>
            </a:ln>
          </p:spPr>
          <p:txBody>
            <a:bodyPr spcFirstLastPara="1" wrap="square" lIns="121598" tIns="121598" rIns="121598" bIns="121598" anchor="ctr" anchorCtr="0">
              <a:noAutofit/>
            </a:bodyPr>
            <a:lstStyle/>
            <a:p>
              <a:endParaRPr sz="2479"/>
            </a:p>
          </p:txBody>
        </p:sp>
        <p:sp>
          <p:nvSpPr>
            <p:cNvPr id="2310" name="Google Shape;2310;p62"/>
            <p:cNvSpPr/>
            <p:nvPr/>
          </p:nvSpPr>
          <p:spPr>
            <a:xfrm flipH="1">
              <a:off x="2004951" y="3428578"/>
              <a:ext cx="87828" cy="196120"/>
            </a:xfrm>
            <a:custGeom>
              <a:avLst/>
              <a:gdLst/>
              <a:ahLst/>
              <a:cxnLst/>
              <a:rect l="l" t="t" r="r" b="b"/>
              <a:pathLst>
                <a:path w="3279" h="7322" extrusionOk="0">
                  <a:moveTo>
                    <a:pt x="162" y="1"/>
                  </a:moveTo>
                  <a:cubicBezTo>
                    <a:pt x="77" y="1"/>
                    <a:pt x="1" y="73"/>
                    <a:pt x="34" y="189"/>
                  </a:cubicBezTo>
                  <a:cubicBezTo>
                    <a:pt x="513" y="2533"/>
                    <a:pt x="1042" y="4877"/>
                    <a:pt x="1546" y="7221"/>
                  </a:cubicBezTo>
                  <a:cubicBezTo>
                    <a:pt x="1556" y="7291"/>
                    <a:pt x="1606" y="7321"/>
                    <a:pt x="1661" y="7321"/>
                  </a:cubicBezTo>
                  <a:cubicBezTo>
                    <a:pt x="1744" y="7321"/>
                    <a:pt x="1839" y="7251"/>
                    <a:pt x="1824" y="7145"/>
                  </a:cubicBezTo>
                  <a:cubicBezTo>
                    <a:pt x="1370" y="5078"/>
                    <a:pt x="916" y="3012"/>
                    <a:pt x="463" y="945"/>
                  </a:cubicBezTo>
                  <a:lnTo>
                    <a:pt x="463" y="945"/>
                  </a:lnTo>
                  <a:lnTo>
                    <a:pt x="2958" y="5028"/>
                  </a:lnTo>
                  <a:cubicBezTo>
                    <a:pt x="2989" y="5084"/>
                    <a:pt x="3036" y="5107"/>
                    <a:pt x="3082" y="5107"/>
                  </a:cubicBezTo>
                  <a:cubicBezTo>
                    <a:pt x="3182" y="5107"/>
                    <a:pt x="3279" y="4998"/>
                    <a:pt x="3210" y="4877"/>
                  </a:cubicBezTo>
                  <a:lnTo>
                    <a:pt x="286" y="63"/>
                  </a:lnTo>
                  <a:cubicBezTo>
                    <a:pt x="252" y="20"/>
                    <a:pt x="206" y="1"/>
                    <a:pt x="162"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311" name="Google Shape;2311;p62"/>
            <p:cNvSpPr/>
            <p:nvPr/>
          </p:nvSpPr>
          <p:spPr>
            <a:xfrm flipH="1">
              <a:off x="1944658" y="3432274"/>
              <a:ext cx="137728" cy="93131"/>
            </a:xfrm>
            <a:custGeom>
              <a:avLst/>
              <a:gdLst/>
              <a:ahLst/>
              <a:cxnLst/>
              <a:rect l="l" t="t" r="r" b="b"/>
              <a:pathLst>
                <a:path w="5142" h="3477" extrusionOk="0">
                  <a:moveTo>
                    <a:pt x="198" y="1"/>
                  </a:moveTo>
                  <a:cubicBezTo>
                    <a:pt x="81" y="1"/>
                    <a:pt x="0" y="170"/>
                    <a:pt x="125" y="253"/>
                  </a:cubicBezTo>
                  <a:lnTo>
                    <a:pt x="4863" y="3453"/>
                  </a:lnTo>
                  <a:cubicBezTo>
                    <a:pt x="4888" y="3470"/>
                    <a:pt x="4912" y="3477"/>
                    <a:pt x="4935" y="3477"/>
                  </a:cubicBezTo>
                  <a:cubicBezTo>
                    <a:pt x="5055" y="3477"/>
                    <a:pt x="5141" y="3286"/>
                    <a:pt x="5014" y="3201"/>
                  </a:cubicBezTo>
                  <a:lnTo>
                    <a:pt x="276" y="26"/>
                  </a:lnTo>
                  <a:cubicBezTo>
                    <a:pt x="250" y="8"/>
                    <a:pt x="223" y="1"/>
                    <a:pt x="198"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312" name="Google Shape;2312;p62"/>
            <p:cNvSpPr/>
            <p:nvPr/>
          </p:nvSpPr>
          <p:spPr>
            <a:xfrm flipH="1">
              <a:off x="1412075" y="3322914"/>
              <a:ext cx="201209" cy="103685"/>
            </a:xfrm>
            <a:custGeom>
              <a:avLst/>
              <a:gdLst/>
              <a:ahLst/>
              <a:cxnLst/>
              <a:rect l="l" t="t" r="r" b="b"/>
              <a:pathLst>
                <a:path w="7512" h="3871" extrusionOk="0">
                  <a:moveTo>
                    <a:pt x="7511" y="1"/>
                  </a:moveTo>
                  <a:lnTo>
                    <a:pt x="7511" y="1"/>
                  </a:lnTo>
                  <a:cubicBezTo>
                    <a:pt x="7184" y="51"/>
                    <a:pt x="6856" y="76"/>
                    <a:pt x="6529" y="102"/>
                  </a:cubicBezTo>
                  <a:cubicBezTo>
                    <a:pt x="5571" y="202"/>
                    <a:pt x="4588" y="228"/>
                    <a:pt x="3630" y="228"/>
                  </a:cubicBezTo>
                  <a:cubicBezTo>
                    <a:pt x="2672" y="228"/>
                    <a:pt x="1740" y="202"/>
                    <a:pt x="833" y="127"/>
                  </a:cubicBezTo>
                  <a:cubicBezTo>
                    <a:pt x="757" y="429"/>
                    <a:pt x="707" y="707"/>
                    <a:pt x="631" y="1034"/>
                  </a:cubicBezTo>
                  <a:lnTo>
                    <a:pt x="1" y="3857"/>
                  </a:lnTo>
                  <a:cubicBezTo>
                    <a:pt x="159" y="3866"/>
                    <a:pt x="318" y="3870"/>
                    <a:pt x="475" y="3870"/>
                  </a:cubicBezTo>
                  <a:cubicBezTo>
                    <a:pt x="2977" y="3870"/>
                    <a:pt x="5369" y="2751"/>
                    <a:pt x="6957" y="807"/>
                  </a:cubicBezTo>
                  <a:cubicBezTo>
                    <a:pt x="7159" y="555"/>
                    <a:pt x="7335" y="278"/>
                    <a:pt x="7511" y="1"/>
                  </a:cubicBezTo>
                  <a:close/>
                </a:path>
              </a:pathLst>
            </a:custGeom>
            <a:solidFill>
              <a:srgbClr val="F29353"/>
            </a:solidFill>
            <a:ln>
              <a:noFill/>
            </a:ln>
          </p:spPr>
          <p:txBody>
            <a:bodyPr spcFirstLastPara="1" wrap="square" lIns="121598" tIns="121598" rIns="121598" bIns="121598" anchor="ctr" anchorCtr="0">
              <a:noAutofit/>
            </a:bodyPr>
            <a:lstStyle/>
            <a:p>
              <a:endParaRPr sz="2479"/>
            </a:p>
          </p:txBody>
        </p:sp>
        <p:sp>
          <p:nvSpPr>
            <p:cNvPr id="2313" name="Google Shape;2313;p62"/>
            <p:cNvSpPr/>
            <p:nvPr/>
          </p:nvSpPr>
          <p:spPr>
            <a:xfrm flipH="1">
              <a:off x="756596" y="2986743"/>
              <a:ext cx="670375" cy="412489"/>
            </a:xfrm>
            <a:custGeom>
              <a:avLst/>
              <a:gdLst/>
              <a:ahLst/>
              <a:cxnLst/>
              <a:rect l="l" t="t" r="r" b="b"/>
              <a:pathLst>
                <a:path w="25028" h="15400" extrusionOk="0">
                  <a:moveTo>
                    <a:pt x="24196" y="1"/>
                  </a:moveTo>
                  <a:lnTo>
                    <a:pt x="24196" y="1"/>
                  </a:lnTo>
                  <a:cubicBezTo>
                    <a:pt x="23540" y="1236"/>
                    <a:pt x="22608" y="2294"/>
                    <a:pt x="21474" y="3101"/>
                  </a:cubicBezTo>
                  <a:cubicBezTo>
                    <a:pt x="20247" y="4006"/>
                    <a:pt x="18764" y="4477"/>
                    <a:pt x="17267" y="4477"/>
                  </a:cubicBezTo>
                  <a:cubicBezTo>
                    <a:pt x="16888" y="4477"/>
                    <a:pt x="16508" y="4447"/>
                    <a:pt x="16131" y="4386"/>
                  </a:cubicBezTo>
                  <a:cubicBezTo>
                    <a:pt x="12854" y="9074"/>
                    <a:pt x="7133" y="11796"/>
                    <a:pt x="581" y="12552"/>
                  </a:cubicBezTo>
                  <a:cubicBezTo>
                    <a:pt x="404" y="12829"/>
                    <a:pt x="203" y="13106"/>
                    <a:pt x="1" y="13358"/>
                  </a:cubicBezTo>
                  <a:cubicBezTo>
                    <a:pt x="725" y="13246"/>
                    <a:pt x="1451" y="13190"/>
                    <a:pt x="2173" y="13190"/>
                  </a:cubicBezTo>
                  <a:cubicBezTo>
                    <a:pt x="4847" y="13190"/>
                    <a:pt x="7473" y="13951"/>
                    <a:pt x="9754" y="15400"/>
                  </a:cubicBezTo>
                  <a:cubicBezTo>
                    <a:pt x="15602" y="14845"/>
                    <a:pt x="21071" y="12123"/>
                    <a:pt x="25027" y="7763"/>
                  </a:cubicBezTo>
                  <a:cubicBezTo>
                    <a:pt x="24397" y="5243"/>
                    <a:pt x="24095" y="2622"/>
                    <a:pt x="24196"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314" name="Google Shape;2314;p62"/>
            <p:cNvSpPr/>
            <p:nvPr/>
          </p:nvSpPr>
          <p:spPr>
            <a:xfrm flipH="1">
              <a:off x="735663" y="2350185"/>
              <a:ext cx="1344741" cy="978858"/>
            </a:xfrm>
            <a:custGeom>
              <a:avLst/>
              <a:gdLst/>
              <a:ahLst/>
              <a:cxnLst/>
              <a:rect l="l" t="t" r="r" b="b"/>
              <a:pathLst>
                <a:path w="50205" h="36545" extrusionOk="0">
                  <a:moveTo>
                    <a:pt x="15727" y="1"/>
                  </a:moveTo>
                  <a:lnTo>
                    <a:pt x="15727" y="1"/>
                  </a:lnTo>
                  <a:cubicBezTo>
                    <a:pt x="12804" y="2244"/>
                    <a:pt x="10233" y="4865"/>
                    <a:pt x="8746" y="8116"/>
                  </a:cubicBezTo>
                  <a:cubicBezTo>
                    <a:pt x="8318" y="7990"/>
                    <a:pt x="7889" y="7864"/>
                    <a:pt x="7486" y="7713"/>
                  </a:cubicBezTo>
                  <a:lnTo>
                    <a:pt x="6856" y="7511"/>
                  </a:lnTo>
                  <a:cubicBezTo>
                    <a:pt x="6629" y="7435"/>
                    <a:pt x="6427" y="7360"/>
                    <a:pt x="6226" y="7284"/>
                  </a:cubicBezTo>
                  <a:cubicBezTo>
                    <a:pt x="5999" y="7234"/>
                    <a:pt x="5797" y="7158"/>
                    <a:pt x="5596" y="7057"/>
                  </a:cubicBezTo>
                  <a:cubicBezTo>
                    <a:pt x="5318" y="6982"/>
                    <a:pt x="5066" y="6881"/>
                    <a:pt x="4814" y="6780"/>
                  </a:cubicBezTo>
                  <a:cubicBezTo>
                    <a:pt x="4462" y="6629"/>
                    <a:pt x="4083" y="6478"/>
                    <a:pt x="3731" y="6326"/>
                  </a:cubicBezTo>
                  <a:cubicBezTo>
                    <a:pt x="1286" y="9931"/>
                    <a:pt x="1" y="14165"/>
                    <a:pt x="1" y="18499"/>
                  </a:cubicBezTo>
                  <a:cubicBezTo>
                    <a:pt x="1" y="29387"/>
                    <a:pt x="7461" y="35385"/>
                    <a:pt x="17819" y="36393"/>
                  </a:cubicBezTo>
                  <a:cubicBezTo>
                    <a:pt x="17970" y="36419"/>
                    <a:pt x="18096" y="36419"/>
                    <a:pt x="18247" y="36419"/>
                  </a:cubicBezTo>
                  <a:cubicBezTo>
                    <a:pt x="19155" y="36519"/>
                    <a:pt x="20087" y="36545"/>
                    <a:pt x="21045" y="36545"/>
                  </a:cubicBezTo>
                  <a:cubicBezTo>
                    <a:pt x="22028" y="36545"/>
                    <a:pt x="23011" y="36519"/>
                    <a:pt x="23943" y="36419"/>
                  </a:cubicBezTo>
                  <a:cubicBezTo>
                    <a:pt x="24296" y="36393"/>
                    <a:pt x="24624" y="36368"/>
                    <a:pt x="24977" y="36318"/>
                  </a:cubicBezTo>
                  <a:cubicBezTo>
                    <a:pt x="31529" y="35562"/>
                    <a:pt x="37250" y="32840"/>
                    <a:pt x="40527" y="28152"/>
                  </a:cubicBezTo>
                  <a:cubicBezTo>
                    <a:pt x="40904" y="28213"/>
                    <a:pt x="41284" y="28243"/>
                    <a:pt x="41663" y="28243"/>
                  </a:cubicBezTo>
                  <a:cubicBezTo>
                    <a:pt x="43160" y="28243"/>
                    <a:pt x="44643" y="27772"/>
                    <a:pt x="45870" y="26867"/>
                  </a:cubicBezTo>
                  <a:cubicBezTo>
                    <a:pt x="47004" y="26060"/>
                    <a:pt x="47936" y="25002"/>
                    <a:pt x="48592" y="23767"/>
                  </a:cubicBezTo>
                  <a:cubicBezTo>
                    <a:pt x="49071" y="22860"/>
                    <a:pt x="49449" y="21902"/>
                    <a:pt x="49675" y="20919"/>
                  </a:cubicBezTo>
                  <a:cubicBezTo>
                    <a:pt x="50154" y="19079"/>
                    <a:pt x="50205" y="17063"/>
                    <a:pt x="49524" y="15299"/>
                  </a:cubicBezTo>
                  <a:cubicBezTo>
                    <a:pt x="49096" y="14165"/>
                    <a:pt x="48365" y="13182"/>
                    <a:pt x="47407" y="12451"/>
                  </a:cubicBezTo>
                  <a:cubicBezTo>
                    <a:pt x="46853" y="12022"/>
                    <a:pt x="46197" y="11720"/>
                    <a:pt x="45517" y="11543"/>
                  </a:cubicBezTo>
                  <a:cubicBezTo>
                    <a:pt x="45181" y="11471"/>
                    <a:pt x="44839" y="11435"/>
                    <a:pt x="44498" y="11435"/>
                  </a:cubicBezTo>
                  <a:cubicBezTo>
                    <a:pt x="43766" y="11435"/>
                    <a:pt x="43037" y="11603"/>
                    <a:pt x="42367" y="11947"/>
                  </a:cubicBezTo>
                  <a:lnTo>
                    <a:pt x="42266" y="11997"/>
                  </a:lnTo>
                  <a:cubicBezTo>
                    <a:pt x="38208" y="9981"/>
                    <a:pt x="35133" y="6453"/>
                    <a:pt x="33697" y="2168"/>
                  </a:cubicBezTo>
                  <a:cubicBezTo>
                    <a:pt x="31706" y="4260"/>
                    <a:pt x="30168" y="6730"/>
                    <a:pt x="29135" y="9426"/>
                  </a:cubicBezTo>
                  <a:cubicBezTo>
                    <a:pt x="27623" y="9678"/>
                    <a:pt x="26136" y="9830"/>
                    <a:pt x="24624" y="9905"/>
                  </a:cubicBezTo>
                  <a:cubicBezTo>
                    <a:pt x="24170" y="9956"/>
                    <a:pt x="23691" y="9956"/>
                    <a:pt x="23212" y="9981"/>
                  </a:cubicBezTo>
                  <a:lnTo>
                    <a:pt x="21927" y="9981"/>
                  </a:lnTo>
                  <a:cubicBezTo>
                    <a:pt x="22381" y="7057"/>
                    <a:pt x="23389" y="4260"/>
                    <a:pt x="24523" y="1412"/>
                  </a:cubicBezTo>
                  <a:lnTo>
                    <a:pt x="24523" y="1412"/>
                  </a:lnTo>
                  <a:cubicBezTo>
                    <a:pt x="22406" y="4235"/>
                    <a:pt x="19533" y="6679"/>
                    <a:pt x="18121" y="9830"/>
                  </a:cubicBezTo>
                  <a:cubicBezTo>
                    <a:pt x="16080" y="9653"/>
                    <a:pt x="14089" y="9376"/>
                    <a:pt x="12098" y="8948"/>
                  </a:cubicBezTo>
                  <a:cubicBezTo>
                    <a:pt x="12829" y="5747"/>
                    <a:pt x="14492" y="2874"/>
                    <a:pt x="15727" y="1"/>
                  </a:cubicBezTo>
                  <a:close/>
                </a:path>
              </a:pathLst>
            </a:custGeom>
            <a:solidFill>
              <a:srgbClr val="FFB37B"/>
            </a:solidFill>
            <a:ln>
              <a:noFill/>
            </a:ln>
          </p:spPr>
          <p:txBody>
            <a:bodyPr spcFirstLastPara="1" wrap="square" lIns="121598" tIns="121598" rIns="121598" bIns="121598" anchor="ctr" anchorCtr="0">
              <a:noAutofit/>
            </a:bodyPr>
            <a:lstStyle/>
            <a:p>
              <a:endParaRPr sz="2479"/>
            </a:p>
          </p:txBody>
        </p:sp>
        <p:sp>
          <p:nvSpPr>
            <p:cNvPr id="2315" name="Google Shape;2315;p62"/>
            <p:cNvSpPr/>
            <p:nvPr/>
          </p:nvSpPr>
          <p:spPr>
            <a:xfrm flipH="1">
              <a:off x="811273" y="2131598"/>
              <a:ext cx="1499317" cy="1242020"/>
            </a:xfrm>
            <a:custGeom>
              <a:avLst/>
              <a:gdLst/>
              <a:ahLst/>
              <a:cxnLst/>
              <a:rect l="l" t="t" r="r" b="b"/>
              <a:pathLst>
                <a:path w="55976" h="46370" extrusionOk="0">
                  <a:moveTo>
                    <a:pt x="29179" y="1"/>
                  </a:moveTo>
                  <a:cubicBezTo>
                    <a:pt x="27515" y="1"/>
                    <a:pt x="25851" y="201"/>
                    <a:pt x="24246" y="601"/>
                  </a:cubicBezTo>
                  <a:cubicBezTo>
                    <a:pt x="17693" y="2214"/>
                    <a:pt x="12148" y="6775"/>
                    <a:pt x="8242" y="12270"/>
                  </a:cubicBezTo>
                  <a:cubicBezTo>
                    <a:pt x="4335" y="17739"/>
                    <a:pt x="1916" y="24165"/>
                    <a:pt x="0" y="30617"/>
                  </a:cubicBezTo>
                  <a:cubicBezTo>
                    <a:pt x="2949" y="31121"/>
                    <a:pt x="5444" y="33087"/>
                    <a:pt x="7435" y="35330"/>
                  </a:cubicBezTo>
                  <a:cubicBezTo>
                    <a:pt x="9451" y="37573"/>
                    <a:pt x="11090" y="40094"/>
                    <a:pt x="13156" y="42261"/>
                  </a:cubicBezTo>
                  <a:cubicBezTo>
                    <a:pt x="15097" y="44302"/>
                    <a:pt x="17592" y="46016"/>
                    <a:pt x="20339" y="46369"/>
                  </a:cubicBezTo>
                  <a:cubicBezTo>
                    <a:pt x="22119" y="45776"/>
                    <a:pt x="23982" y="45451"/>
                    <a:pt x="25852" y="45451"/>
                  </a:cubicBezTo>
                  <a:cubicBezTo>
                    <a:pt x="26047" y="45451"/>
                    <a:pt x="26243" y="45455"/>
                    <a:pt x="26438" y="45462"/>
                  </a:cubicBezTo>
                  <a:lnTo>
                    <a:pt x="26640" y="45512"/>
                  </a:lnTo>
                  <a:cubicBezTo>
                    <a:pt x="26715" y="45210"/>
                    <a:pt x="26766" y="44907"/>
                    <a:pt x="26841" y="44580"/>
                  </a:cubicBezTo>
                  <a:cubicBezTo>
                    <a:pt x="26690" y="44580"/>
                    <a:pt x="26539" y="44554"/>
                    <a:pt x="26413" y="44554"/>
                  </a:cubicBezTo>
                  <a:cubicBezTo>
                    <a:pt x="16055" y="43546"/>
                    <a:pt x="8595" y="37548"/>
                    <a:pt x="8595" y="26660"/>
                  </a:cubicBezTo>
                  <a:cubicBezTo>
                    <a:pt x="8595" y="22326"/>
                    <a:pt x="9880" y="18092"/>
                    <a:pt x="12325" y="14513"/>
                  </a:cubicBezTo>
                  <a:cubicBezTo>
                    <a:pt x="12677" y="14664"/>
                    <a:pt x="13030" y="14790"/>
                    <a:pt x="13408" y="14941"/>
                  </a:cubicBezTo>
                  <a:cubicBezTo>
                    <a:pt x="13660" y="15042"/>
                    <a:pt x="13912" y="15143"/>
                    <a:pt x="14190" y="15244"/>
                  </a:cubicBezTo>
                  <a:cubicBezTo>
                    <a:pt x="14391" y="15319"/>
                    <a:pt x="14593" y="15395"/>
                    <a:pt x="14820" y="15470"/>
                  </a:cubicBezTo>
                  <a:cubicBezTo>
                    <a:pt x="15021" y="15546"/>
                    <a:pt x="15223" y="15596"/>
                    <a:pt x="15450" y="15672"/>
                  </a:cubicBezTo>
                  <a:cubicBezTo>
                    <a:pt x="15651" y="15748"/>
                    <a:pt x="15853" y="15823"/>
                    <a:pt x="16080" y="15874"/>
                  </a:cubicBezTo>
                  <a:cubicBezTo>
                    <a:pt x="16483" y="16025"/>
                    <a:pt x="16912" y="16151"/>
                    <a:pt x="17340" y="16277"/>
                  </a:cubicBezTo>
                  <a:cubicBezTo>
                    <a:pt x="18827" y="13026"/>
                    <a:pt x="21398" y="10430"/>
                    <a:pt x="24321" y="8162"/>
                  </a:cubicBezTo>
                  <a:lnTo>
                    <a:pt x="24321" y="8162"/>
                  </a:lnTo>
                  <a:cubicBezTo>
                    <a:pt x="23086" y="11035"/>
                    <a:pt x="21423" y="13908"/>
                    <a:pt x="20692" y="17109"/>
                  </a:cubicBezTo>
                  <a:cubicBezTo>
                    <a:pt x="22683" y="17537"/>
                    <a:pt x="24674" y="17814"/>
                    <a:pt x="26715" y="17991"/>
                  </a:cubicBezTo>
                  <a:cubicBezTo>
                    <a:pt x="28127" y="14840"/>
                    <a:pt x="31000" y="12396"/>
                    <a:pt x="33117" y="9598"/>
                  </a:cubicBezTo>
                  <a:lnTo>
                    <a:pt x="33117" y="9598"/>
                  </a:lnTo>
                  <a:cubicBezTo>
                    <a:pt x="31983" y="12421"/>
                    <a:pt x="30975" y="15244"/>
                    <a:pt x="30521" y="18142"/>
                  </a:cubicBezTo>
                  <a:cubicBezTo>
                    <a:pt x="31428" y="18142"/>
                    <a:pt x="32336" y="18117"/>
                    <a:pt x="33218" y="18066"/>
                  </a:cubicBezTo>
                  <a:cubicBezTo>
                    <a:pt x="34730" y="17991"/>
                    <a:pt x="36217" y="17814"/>
                    <a:pt x="37729" y="17587"/>
                  </a:cubicBezTo>
                  <a:cubicBezTo>
                    <a:pt x="38762" y="14891"/>
                    <a:pt x="40300" y="12421"/>
                    <a:pt x="42291" y="10304"/>
                  </a:cubicBezTo>
                  <a:cubicBezTo>
                    <a:pt x="43702" y="14614"/>
                    <a:pt x="46802" y="18142"/>
                    <a:pt x="50835" y="20158"/>
                  </a:cubicBezTo>
                  <a:lnTo>
                    <a:pt x="50961" y="20108"/>
                  </a:lnTo>
                  <a:cubicBezTo>
                    <a:pt x="51631" y="19764"/>
                    <a:pt x="52360" y="19596"/>
                    <a:pt x="53092" y="19596"/>
                  </a:cubicBezTo>
                  <a:cubicBezTo>
                    <a:pt x="53433" y="19596"/>
                    <a:pt x="53775" y="19632"/>
                    <a:pt x="54111" y="19704"/>
                  </a:cubicBezTo>
                  <a:cubicBezTo>
                    <a:pt x="54791" y="19881"/>
                    <a:pt x="55422" y="20183"/>
                    <a:pt x="55976" y="20612"/>
                  </a:cubicBezTo>
                  <a:cubicBezTo>
                    <a:pt x="55522" y="18167"/>
                    <a:pt x="55043" y="15748"/>
                    <a:pt x="54086" y="13429"/>
                  </a:cubicBezTo>
                  <a:cubicBezTo>
                    <a:pt x="53153" y="11110"/>
                    <a:pt x="51742" y="8918"/>
                    <a:pt x="49751" y="7380"/>
                  </a:cubicBezTo>
                  <a:cubicBezTo>
                    <a:pt x="48167" y="6142"/>
                    <a:pt x="46158" y="5378"/>
                    <a:pt x="44159" y="5378"/>
                  </a:cubicBezTo>
                  <a:cubicBezTo>
                    <a:pt x="43677" y="5378"/>
                    <a:pt x="43195" y="5422"/>
                    <a:pt x="42719" y="5515"/>
                  </a:cubicBezTo>
                  <a:lnTo>
                    <a:pt x="42669" y="5541"/>
                  </a:lnTo>
                  <a:cubicBezTo>
                    <a:pt x="39276" y="1844"/>
                    <a:pt x="34228" y="1"/>
                    <a:pt x="29179"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316" name="Google Shape;2316;p62"/>
            <p:cNvSpPr/>
            <p:nvPr/>
          </p:nvSpPr>
          <p:spPr>
            <a:xfrm flipH="1">
              <a:off x="1142729" y="2847705"/>
              <a:ext cx="290992" cy="290965"/>
            </a:xfrm>
            <a:custGeom>
              <a:avLst/>
              <a:gdLst/>
              <a:ahLst/>
              <a:cxnLst/>
              <a:rect l="l" t="t" r="r" b="b"/>
              <a:pathLst>
                <a:path w="10864" h="10863" extrusionOk="0">
                  <a:moveTo>
                    <a:pt x="5420" y="0"/>
                  </a:moveTo>
                  <a:cubicBezTo>
                    <a:pt x="2420" y="0"/>
                    <a:pt x="1" y="2420"/>
                    <a:pt x="1" y="5419"/>
                  </a:cubicBezTo>
                  <a:cubicBezTo>
                    <a:pt x="1" y="8443"/>
                    <a:pt x="2420" y="10862"/>
                    <a:pt x="5420" y="10862"/>
                  </a:cubicBezTo>
                  <a:cubicBezTo>
                    <a:pt x="8419" y="10862"/>
                    <a:pt x="10863" y="8443"/>
                    <a:pt x="10863" y="5419"/>
                  </a:cubicBezTo>
                  <a:cubicBezTo>
                    <a:pt x="10863" y="2420"/>
                    <a:pt x="8419" y="0"/>
                    <a:pt x="5420" y="0"/>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sp>
          <p:nvSpPr>
            <p:cNvPr id="2317" name="Google Shape;2317;p62"/>
            <p:cNvSpPr/>
            <p:nvPr/>
          </p:nvSpPr>
          <p:spPr>
            <a:xfrm flipH="1">
              <a:off x="1233178" y="2552461"/>
              <a:ext cx="376035" cy="396097"/>
            </a:xfrm>
            <a:custGeom>
              <a:avLst/>
              <a:gdLst/>
              <a:ahLst/>
              <a:cxnLst/>
              <a:rect l="l" t="t" r="r" b="b"/>
              <a:pathLst>
                <a:path w="14039" h="14788" extrusionOk="0">
                  <a:moveTo>
                    <a:pt x="7094" y="0"/>
                  </a:moveTo>
                  <a:cubicBezTo>
                    <a:pt x="3486" y="0"/>
                    <a:pt x="447" y="3082"/>
                    <a:pt x="227" y="7016"/>
                  </a:cubicBezTo>
                  <a:cubicBezTo>
                    <a:pt x="0" y="11099"/>
                    <a:pt x="2873" y="14577"/>
                    <a:pt x="6629" y="14778"/>
                  </a:cubicBezTo>
                  <a:cubicBezTo>
                    <a:pt x="6744" y="14784"/>
                    <a:pt x="6858" y="14788"/>
                    <a:pt x="6972" y="14788"/>
                  </a:cubicBezTo>
                  <a:cubicBezTo>
                    <a:pt x="10579" y="14788"/>
                    <a:pt x="13616" y="11730"/>
                    <a:pt x="13811" y="7772"/>
                  </a:cubicBezTo>
                  <a:cubicBezTo>
                    <a:pt x="14038" y="3714"/>
                    <a:pt x="11190" y="236"/>
                    <a:pt x="7435" y="9"/>
                  </a:cubicBezTo>
                  <a:cubicBezTo>
                    <a:pt x="7321" y="3"/>
                    <a:pt x="7207" y="0"/>
                    <a:pt x="7094" y="0"/>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2318" name="Google Shape;2318;p62"/>
            <p:cNvSpPr/>
            <p:nvPr/>
          </p:nvSpPr>
          <p:spPr>
            <a:xfrm flipH="1">
              <a:off x="1307453" y="2606458"/>
              <a:ext cx="301090" cy="302938"/>
            </a:xfrm>
            <a:custGeom>
              <a:avLst/>
              <a:gdLst/>
              <a:ahLst/>
              <a:cxnLst/>
              <a:rect l="l" t="t" r="r" b="b"/>
              <a:pathLst>
                <a:path w="11241" h="11310" extrusionOk="0">
                  <a:moveTo>
                    <a:pt x="5635" y="1"/>
                  </a:moveTo>
                  <a:cubicBezTo>
                    <a:pt x="2748" y="1"/>
                    <a:pt x="347" y="2336"/>
                    <a:pt x="177" y="5353"/>
                  </a:cubicBezTo>
                  <a:cubicBezTo>
                    <a:pt x="0" y="8478"/>
                    <a:pt x="2294" y="11124"/>
                    <a:pt x="5318" y="11301"/>
                  </a:cubicBezTo>
                  <a:cubicBezTo>
                    <a:pt x="5422" y="11307"/>
                    <a:pt x="5526" y="11310"/>
                    <a:pt x="5629" y="11310"/>
                  </a:cubicBezTo>
                  <a:cubicBezTo>
                    <a:pt x="8495" y="11310"/>
                    <a:pt x="10919" y="8974"/>
                    <a:pt x="11090" y="5958"/>
                  </a:cubicBezTo>
                  <a:cubicBezTo>
                    <a:pt x="11241" y="2832"/>
                    <a:pt x="8947" y="161"/>
                    <a:pt x="5948" y="10"/>
                  </a:cubicBezTo>
                  <a:cubicBezTo>
                    <a:pt x="5843" y="4"/>
                    <a:pt x="5739" y="1"/>
                    <a:pt x="5635"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319" name="Google Shape;2319;p62"/>
            <p:cNvSpPr/>
            <p:nvPr/>
          </p:nvSpPr>
          <p:spPr>
            <a:xfrm flipH="1">
              <a:off x="1225090" y="2547452"/>
              <a:ext cx="331384" cy="205361"/>
            </a:xfrm>
            <a:custGeom>
              <a:avLst/>
              <a:gdLst/>
              <a:ahLst/>
              <a:cxnLst/>
              <a:rect l="l" t="t" r="r" b="b"/>
              <a:pathLst>
                <a:path w="12372" h="7667" extrusionOk="0">
                  <a:moveTo>
                    <a:pt x="4934" y="1"/>
                  </a:moveTo>
                  <a:cubicBezTo>
                    <a:pt x="4381" y="1"/>
                    <a:pt x="3824" y="65"/>
                    <a:pt x="3273" y="196"/>
                  </a:cubicBezTo>
                  <a:cubicBezTo>
                    <a:pt x="2089" y="499"/>
                    <a:pt x="1005" y="1129"/>
                    <a:pt x="173" y="2036"/>
                  </a:cubicBezTo>
                  <a:cubicBezTo>
                    <a:pt x="0" y="2229"/>
                    <a:pt x="180" y="2465"/>
                    <a:pt x="375" y="2465"/>
                  </a:cubicBezTo>
                  <a:cubicBezTo>
                    <a:pt x="436" y="2465"/>
                    <a:pt x="498" y="2443"/>
                    <a:pt x="551" y="2389"/>
                  </a:cubicBezTo>
                  <a:cubicBezTo>
                    <a:pt x="1705" y="1174"/>
                    <a:pt x="3297" y="497"/>
                    <a:pt x="4941" y="497"/>
                  </a:cubicBezTo>
                  <a:cubicBezTo>
                    <a:pt x="5308" y="497"/>
                    <a:pt x="5678" y="531"/>
                    <a:pt x="6046" y="600"/>
                  </a:cubicBezTo>
                  <a:cubicBezTo>
                    <a:pt x="8037" y="978"/>
                    <a:pt x="9776" y="2213"/>
                    <a:pt x="10809" y="3977"/>
                  </a:cubicBezTo>
                  <a:cubicBezTo>
                    <a:pt x="11414" y="5035"/>
                    <a:pt x="11767" y="6220"/>
                    <a:pt x="11868" y="7455"/>
                  </a:cubicBezTo>
                  <a:cubicBezTo>
                    <a:pt x="11891" y="7597"/>
                    <a:pt x="12004" y="7667"/>
                    <a:pt x="12117" y="7667"/>
                  </a:cubicBezTo>
                  <a:cubicBezTo>
                    <a:pt x="12244" y="7667"/>
                    <a:pt x="12372" y="7578"/>
                    <a:pt x="12372" y="7404"/>
                  </a:cubicBezTo>
                  <a:cubicBezTo>
                    <a:pt x="12220" y="5111"/>
                    <a:pt x="11111" y="2969"/>
                    <a:pt x="9322" y="1532"/>
                  </a:cubicBezTo>
                  <a:cubicBezTo>
                    <a:pt x="8054" y="525"/>
                    <a:pt x="6509" y="1"/>
                    <a:pt x="4934"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320" name="Google Shape;2320;p62"/>
            <p:cNvSpPr/>
            <p:nvPr/>
          </p:nvSpPr>
          <p:spPr>
            <a:xfrm flipH="1">
              <a:off x="838943" y="2759879"/>
              <a:ext cx="118872" cy="254083"/>
            </a:xfrm>
            <a:custGeom>
              <a:avLst/>
              <a:gdLst/>
              <a:ahLst/>
              <a:cxnLst/>
              <a:rect l="l" t="t" r="r" b="b"/>
              <a:pathLst>
                <a:path w="4438" h="9486" extrusionOk="0">
                  <a:moveTo>
                    <a:pt x="4212" y="0"/>
                  </a:moveTo>
                  <a:cubicBezTo>
                    <a:pt x="4185" y="0"/>
                    <a:pt x="4158" y="9"/>
                    <a:pt x="4134" y="28"/>
                  </a:cubicBezTo>
                  <a:cubicBezTo>
                    <a:pt x="2017" y="1817"/>
                    <a:pt x="631" y="4312"/>
                    <a:pt x="177" y="7034"/>
                  </a:cubicBezTo>
                  <a:cubicBezTo>
                    <a:pt x="51" y="7816"/>
                    <a:pt x="1" y="8572"/>
                    <a:pt x="51" y="9353"/>
                  </a:cubicBezTo>
                  <a:cubicBezTo>
                    <a:pt x="51" y="9441"/>
                    <a:pt x="121" y="9485"/>
                    <a:pt x="190" y="9485"/>
                  </a:cubicBezTo>
                  <a:cubicBezTo>
                    <a:pt x="259" y="9485"/>
                    <a:pt x="329" y="9441"/>
                    <a:pt x="329" y="9353"/>
                  </a:cubicBezTo>
                  <a:cubicBezTo>
                    <a:pt x="228" y="6631"/>
                    <a:pt x="1085" y="3985"/>
                    <a:pt x="2748" y="1843"/>
                  </a:cubicBezTo>
                  <a:cubicBezTo>
                    <a:pt x="3227" y="1263"/>
                    <a:pt x="3756" y="708"/>
                    <a:pt x="4336" y="230"/>
                  </a:cubicBezTo>
                  <a:cubicBezTo>
                    <a:pt x="4438" y="148"/>
                    <a:pt x="4325" y="0"/>
                    <a:pt x="4212"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321" name="Google Shape;2321;p62"/>
            <p:cNvSpPr/>
            <p:nvPr/>
          </p:nvSpPr>
          <p:spPr>
            <a:xfrm flipH="1">
              <a:off x="800453" y="2085261"/>
              <a:ext cx="1423194" cy="707124"/>
            </a:xfrm>
            <a:custGeom>
              <a:avLst/>
              <a:gdLst/>
              <a:ahLst/>
              <a:cxnLst/>
              <a:rect l="l" t="t" r="r" b="b"/>
              <a:pathLst>
                <a:path w="53134" h="26400" extrusionOk="0">
                  <a:moveTo>
                    <a:pt x="24406" y="0"/>
                  </a:moveTo>
                  <a:cubicBezTo>
                    <a:pt x="23074" y="0"/>
                    <a:pt x="21738" y="139"/>
                    <a:pt x="20420" y="415"/>
                  </a:cubicBezTo>
                  <a:cubicBezTo>
                    <a:pt x="16942" y="1197"/>
                    <a:pt x="13741" y="2910"/>
                    <a:pt x="11145" y="5355"/>
                  </a:cubicBezTo>
                  <a:cubicBezTo>
                    <a:pt x="8575" y="7775"/>
                    <a:pt x="6458" y="10622"/>
                    <a:pt x="4895" y="13773"/>
                  </a:cubicBezTo>
                  <a:cubicBezTo>
                    <a:pt x="3055" y="17301"/>
                    <a:pt x="1745" y="21082"/>
                    <a:pt x="484" y="24837"/>
                  </a:cubicBezTo>
                  <a:cubicBezTo>
                    <a:pt x="333" y="25291"/>
                    <a:pt x="157" y="25769"/>
                    <a:pt x="31" y="26223"/>
                  </a:cubicBezTo>
                  <a:cubicBezTo>
                    <a:pt x="0" y="26329"/>
                    <a:pt x="80" y="26399"/>
                    <a:pt x="164" y="26399"/>
                  </a:cubicBezTo>
                  <a:cubicBezTo>
                    <a:pt x="220" y="26399"/>
                    <a:pt x="278" y="26369"/>
                    <a:pt x="308" y="26299"/>
                  </a:cubicBezTo>
                  <a:cubicBezTo>
                    <a:pt x="1543" y="22569"/>
                    <a:pt x="2778" y="18813"/>
                    <a:pt x="4466" y="15260"/>
                  </a:cubicBezTo>
                  <a:cubicBezTo>
                    <a:pt x="5979" y="12084"/>
                    <a:pt x="7869" y="9060"/>
                    <a:pt x="10339" y="6540"/>
                  </a:cubicBezTo>
                  <a:cubicBezTo>
                    <a:pt x="12733" y="3969"/>
                    <a:pt x="15732" y="2104"/>
                    <a:pt x="19084" y="1071"/>
                  </a:cubicBezTo>
                  <a:cubicBezTo>
                    <a:pt x="20848" y="543"/>
                    <a:pt x="22651" y="286"/>
                    <a:pt x="24439" y="286"/>
                  </a:cubicBezTo>
                  <a:cubicBezTo>
                    <a:pt x="29652" y="286"/>
                    <a:pt x="34736" y="2467"/>
                    <a:pt x="38339" y="6464"/>
                  </a:cubicBezTo>
                  <a:cubicBezTo>
                    <a:pt x="38616" y="6766"/>
                    <a:pt x="38868" y="7094"/>
                    <a:pt x="39120" y="7397"/>
                  </a:cubicBezTo>
                  <a:cubicBezTo>
                    <a:pt x="39157" y="7433"/>
                    <a:pt x="39194" y="7457"/>
                    <a:pt x="39231" y="7457"/>
                  </a:cubicBezTo>
                  <a:cubicBezTo>
                    <a:pt x="39245" y="7457"/>
                    <a:pt x="39258" y="7454"/>
                    <a:pt x="39272" y="7447"/>
                  </a:cubicBezTo>
                  <a:cubicBezTo>
                    <a:pt x="39322" y="7472"/>
                    <a:pt x="39347" y="7472"/>
                    <a:pt x="39398" y="7472"/>
                  </a:cubicBezTo>
                  <a:cubicBezTo>
                    <a:pt x="39930" y="7398"/>
                    <a:pt x="40464" y="7361"/>
                    <a:pt x="40997" y="7361"/>
                  </a:cubicBezTo>
                  <a:cubicBezTo>
                    <a:pt x="43361" y="7361"/>
                    <a:pt x="45685" y="8085"/>
                    <a:pt x="47639" y="9463"/>
                  </a:cubicBezTo>
                  <a:cubicBezTo>
                    <a:pt x="51445" y="12235"/>
                    <a:pt x="53133" y="17074"/>
                    <a:pt x="51898" y="21611"/>
                  </a:cubicBezTo>
                  <a:cubicBezTo>
                    <a:pt x="51868" y="21717"/>
                    <a:pt x="51957" y="21787"/>
                    <a:pt x="52043" y="21787"/>
                  </a:cubicBezTo>
                  <a:cubicBezTo>
                    <a:pt x="52100" y="21787"/>
                    <a:pt x="52155" y="21757"/>
                    <a:pt x="52176" y="21687"/>
                  </a:cubicBezTo>
                  <a:cubicBezTo>
                    <a:pt x="52957" y="18738"/>
                    <a:pt x="52579" y="15613"/>
                    <a:pt x="51117" y="12941"/>
                  </a:cubicBezTo>
                  <a:cubicBezTo>
                    <a:pt x="49035" y="9287"/>
                    <a:pt x="45164" y="7093"/>
                    <a:pt x="41040" y="7093"/>
                  </a:cubicBezTo>
                  <a:cubicBezTo>
                    <a:pt x="40471" y="7093"/>
                    <a:pt x="39897" y="7134"/>
                    <a:pt x="39322" y="7220"/>
                  </a:cubicBezTo>
                  <a:cubicBezTo>
                    <a:pt x="37205" y="4549"/>
                    <a:pt x="34382" y="2482"/>
                    <a:pt x="31207" y="1247"/>
                  </a:cubicBezTo>
                  <a:cubicBezTo>
                    <a:pt x="29017" y="416"/>
                    <a:pt x="26716" y="0"/>
                    <a:pt x="24406"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322" name="Google Shape;2322;p62"/>
            <p:cNvSpPr/>
            <p:nvPr/>
          </p:nvSpPr>
          <p:spPr>
            <a:xfrm flipH="1">
              <a:off x="1496444" y="2947905"/>
              <a:ext cx="299778" cy="213182"/>
            </a:xfrm>
            <a:custGeom>
              <a:avLst/>
              <a:gdLst/>
              <a:ahLst/>
              <a:cxnLst/>
              <a:rect l="l" t="t" r="r" b="b"/>
              <a:pathLst>
                <a:path w="11192" h="7959" extrusionOk="0">
                  <a:moveTo>
                    <a:pt x="8586" y="0"/>
                  </a:moveTo>
                  <a:cubicBezTo>
                    <a:pt x="7921" y="0"/>
                    <a:pt x="7243" y="210"/>
                    <a:pt x="6604" y="342"/>
                  </a:cubicBezTo>
                  <a:lnTo>
                    <a:pt x="4235" y="871"/>
                  </a:lnTo>
                  <a:cubicBezTo>
                    <a:pt x="3907" y="947"/>
                    <a:pt x="3555" y="1022"/>
                    <a:pt x="3252" y="1098"/>
                  </a:cubicBezTo>
                  <a:cubicBezTo>
                    <a:pt x="2799" y="1148"/>
                    <a:pt x="2345" y="1249"/>
                    <a:pt x="1916" y="1400"/>
                  </a:cubicBezTo>
                  <a:cubicBezTo>
                    <a:pt x="1513" y="1552"/>
                    <a:pt x="1135" y="1778"/>
                    <a:pt x="833" y="2081"/>
                  </a:cubicBezTo>
                  <a:cubicBezTo>
                    <a:pt x="681" y="2207"/>
                    <a:pt x="581" y="2333"/>
                    <a:pt x="480" y="2509"/>
                  </a:cubicBezTo>
                  <a:cubicBezTo>
                    <a:pt x="152" y="3039"/>
                    <a:pt x="1" y="3643"/>
                    <a:pt x="51" y="4274"/>
                  </a:cubicBezTo>
                  <a:cubicBezTo>
                    <a:pt x="177" y="5609"/>
                    <a:pt x="1160" y="6668"/>
                    <a:pt x="2294" y="7247"/>
                  </a:cubicBezTo>
                  <a:cubicBezTo>
                    <a:pt x="2824" y="7525"/>
                    <a:pt x="3378" y="7701"/>
                    <a:pt x="3958" y="7827"/>
                  </a:cubicBezTo>
                  <a:cubicBezTo>
                    <a:pt x="4401" y="7913"/>
                    <a:pt x="4853" y="7958"/>
                    <a:pt x="5308" y="7958"/>
                  </a:cubicBezTo>
                  <a:cubicBezTo>
                    <a:pt x="5655" y="7958"/>
                    <a:pt x="6004" y="7932"/>
                    <a:pt x="6352" y="7878"/>
                  </a:cubicBezTo>
                  <a:cubicBezTo>
                    <a:pt x="7663" y="7701"/>
                    <a:pt x="8898" y="7096"/>
                    <a:pt x="9805" y="6139"/>
                  </a:cubicBezTo>
                  <a:cubicBezTo>
                    <a:pt x="10385" y="5534"/>
                    <a:pt x="10813" y="4803"/>
                    <a:pt x="11040" y="4022"/>
                  </a:cubicBezTo>
                  <a:cubicBezTo>
                    <a:pt x="11141" y="3568"/>
                    <a:pt x="11191" y="3114"/>
                    <a:pt x="11166" y="2661"/>
                  </a:cubicBezTo>
                  <a:cubicBezTo>
                    <a:pt x="11115" y="1426"/>
                    <a:pt x="10284" y="216"/>
                    <a:pt x="8998" y="14"/>
                  </a:cubicBezTo>
                  <a:lnTo>
                    <a:pt x="8872" y="14"/>
                  </a:lnTo>
                  <a:cubicBezTo>
                    <a:pt x="8777" y="5"/>
                    <a:pt x="8682" y="0"/>
                    <a:pt x="8586"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323" name="Google Shape;2323;p62"/>
            <p:cNvSpPr/>
            <p:nvPr/>
          </p:nvSpPr>
          <p:spPr>
            <a:xfrm flipH="1">
              <a:off x="1555184" y="2947905"/>
              <a:ext cx="218753" cy="79471"/>
            </a:xfrm>
            <a:custGeom>
              <a:avLst/>
              <a:gdLst/>
              <a:ahLst/>
              <a:cxnLst/>
              <a:rect l="l" t="t" r="r" b="b"/>
              <a:pathLst>
                <a:path w="8167" h="2967" extrusionOk="0">
                  <a:moveTo>
                    <a:pt x="7747" y="0"/>
                  </a:moveTo>
                  <a:cubicBezTo>
                    <a:pt x="7069" y="0"/>
                    <a:pt x="6411" y="210"/>
                    <a:pt x="5772" y="342"/>
                  </a:cubicBezTo>
                  <a:lnTo>
                    <a:pt x="3403" y="871"/>
                  </a:lnTo>
                  <a:cubicBezTo>
                    <a:pt x="3075" y="947"/>
                    <a:pt x="2723" y="1022"/>
                    <a:pt x="2395" y="1098"/>
                  </a:cubicBezTo>
                  <a:cubicBezTo>
                    <a:pt x="1967" y="1148"/>
                    <a:pt x="1513" y="1249"/>
                    <a:pt x="1084" y="1400"/>
                  </a:cubicBezTo>
                  <a:cubicBezTo>
                    <a:pt x="681" y="1552"/>
                    <a:pt x="303" y="1778"/>
                    <a:pt x="1" y="2081"/>
                  </a:cubicBezTo>
                  <a:cubicBezTo>
                    <a:pt x="1003" y="2673"/>
                    <a:pt x="2128" y="2967"/>
                    <a:pt x="3252" y="2967"/>
                  </a:cubicBezTo>
                  <a:cubicBezTo>
                    <a:pt x="4615" y="2967"/>
                    <a:pt x="5975" y="2534"/>
                    <a:pt x="7108" y="1678"/>
                  </a:cubicBezTo>
                  <a:cubicBezTo>
                    <a:pt x="7637" y="1300"/>
                    <a:pt x="8141" y="770"/>
                    <a:pt x="8166" y="90"/>
                  </a:cubicBezTo>
                  <a:lnTo>
                    <a:pt x="8166" y="14"/>
                  </a:lnTo>
                  <a:lnTo>
                    <a:pt x="8040" y="14"/>
                  </a:lnTo>
                  <a:cubicBezTo>
                    <a:pt x="7942" y="5"/>
                    <a:pt x="7844" y="0"/>
                    <a:pt x="7747" y="0"/>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2324" name="Google Shape;2324;p62"/>
            <p:cNvSpPr/>
            <p:nvPr/>
          </p:nvSpPr>
          <p:spPr>
            <a:xfrm flipH="1">
              <a:off x="1500517" y="3044088"/>
              <a:ext cx="190388" cy="116997"/>
            </a:xfrm>
            <a:custGeom>
              <a:avLst/>
              <a:gdLst/>
              <a:ahLst/>
              <a:cxnLst/>
              <a:rect l="l" t="t" r="r" b="b"/>
              <a:pathLst>
                <a:path w="7108" h="4368" extrusionOk="0">
                  <a:moveTo>
                    <a:pt x="5010" y="0"/>
                  </a:moveTo>
                  <a:cubicBezTo>
                    <a:pt x="3572" y="0"/>
                    <a:pt x="2166" y="583"/>
                    <a:pt x="1135" y="1665"/>
                  </a:cubicBezTo>
                  <a:cubicBezTo>
                    <a:pt x="606" y="2170"/>
                    <a:pt x="253" y="2825"/>
                    <a:pt x="51" y="3530"/>
                  </a:cubicBezTo>
                  <a:cubicBezTo>
                    <a:pt x="1" y="3757"/>
                    <a:pt x="1" y="3984"/>
                    <a:pt x="26" y="4236"/>
                  </a:cubicBezTo>
                  <a:cubicBezTo>
                    <a:pt x="469" y="4322"/>
                    <a:pt x="921" y="4367"/>
                    <a:pt x="1376" y="4367"/>
                  </a:cubicBezTo>
                  <a:cubicBezTo>
                    <a:pt x="1723" y="4367"/>
                    <a:pt x="2072" y="4341"/>
                    <a:pt x="2420" y="4287"/>
                  </a:cubicBezTo>
                  <a:cubicBezTo>
                    <a:pt x="3731" y="4110"/>
                    <a:pt x="4966" y="3505"/>
                    <a:pt x="5873" y="2548"/>
                  </a:cubicBezTo>
                  <a:cubicBezTo>
                    <a:pt x="6453" y="1943"/>
                    <a:pt x="6881" y="1212"/>
                    <a:pt x="7108" y="431"/>
                  </a:cubicBezTo>
                  <a:cubicBezTo>
                    <a:pt x="6428" y="140"/>
                    <a:pt x="5715" y="0"/>
                    <a:pt x="5010" y="0"/>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2325" name="Google Shape;2325;p62"/>
            <p:cNvSpPr/>
            <p:nvPr/>
          </p:nvSpPr>
          <p:spPr>
            <a:xfrm rot="-1576289" flipH="1">
              <a:off x="1835962" y="3239159"/>
              <a:ext cx="2402484" cy="374949"/>
            </a:xfrm>
            <a:custGeom>
              <a:avLst/>
              <a:gdLst/>
              <a:ahLst/>
              <a:cxnLst/>
              <a:rect l="l" t="t" r="r" b="b"/>
              <a:pathLst>
                <a:path w="64012" h="13999" extrusionOk="0">
                  <a:moveTo>
                    <a:pt x="53728" y="1"/>
                  </a:moveTo>
                  <a:cubicBezTo>
                    <a:pt x="48511" y="1"/>
                    <a:pt x="43798" y="2597"/>
                    <a:pt x="39514" y="5243"/>
                  </a:cubicBezTo>
                  <a:cubicBezTo>
                    <a:pt x="37321" y="6579"/>
                    <a:pt x="35154" y="7965"/>
                    <a:pt x="32885" y="9149"/>
                  </a:cubicBezTo>
                  <a:cubicBezTo>
                    <a:pt x="30668" y="10334"/>
                    <a:pt x="28349" y="11342"/>
                    <a:pt x="25955" y="12123"/>
                  </a:cubicBezTo>
                  <a:cubicBezTo>
                    <a:pt x="22933" y="13113"/>
                    <a:pt x="19762" y="13722"/>
                    <a:pt x="16597" y="13722"/>
                  </a:cubicBezTo>
                  <a:cubicBezTo>
                    <a:pt x="15089" y="13722"/>
                    <a:pt x="13582" y="13584"/>
                    <a:pt x="12093" y="13283"/>
                  </a:cubicBezTo>
                  <a:cubicBezTo>
                    <a:pt x="7985" y="12451"/>
                    <a:pt x="4028" y="10435"/>
                    <a:pt x="1306" y="7234"/>
                  </a:cubicBezTo>
                  <a:cubicBezTo>
                    <a:pt x="953" y="6831"/>
                    <a:pt x="626" y="6402"/>
                    <a:pt x="323" y="5949"/>
                  </a:cubicBezTo>
                  <a:cubicBezTo>
                    <a:pt x="294" y="5904"/>
                    <a:pt x="251" y="5886"/>
                    <a:pt x="208" y="5886"/>
                  </a:cubicBezTo>
                  <a:cubicBezTo>
                    <a:pt x="105" y="5886"/>
                    <a:pt x="0" y="5993"/>
                    <a:pt x="71" y="6100"/>
                  </a:cubicBezTo>
                  <a:cubicBezTo>
                    <a:pt x="2415" y="9502"/>
                    <a:pt x="5994" y="11821"/>
                    <a:pt x="9926" y="13031"/>
                  </a:cubicBezTo>
                  <a:cubicBezTo>
                    <a:pt x="12128" y="13697"/>
                    <a:pt x="14389" y="13998"/>
                    <a:pt x="16656" y="13998"/>
                  </a:cubicBezTo>
                  <a:cubicBezTo>
                    <a:pt x="18850" y="13998"/>
                    <a:pt x="21050" y="13715"/>
                    <a:pt x="23208" y="13207"/>
                  </a:cubicBezTo>
                  <a:cubicBezTo>
                    <a:pt x="28046" y="12048"/>
                    <a:pt x="32558" y="9805"/>
                    <a:pt x="36792" y="7209"/>
                  </a:cubicBezTo>
                  <a:cubicBezTo>
                    <a:pt x="41202" y="4537"/>
                    <a:pt x="45613" y="1463"/>
                    <a:pt x="50830" y="530"/>
                  </a:cubicBezTo>
                  <a:cubicBezTo>
                    <a:pt x="51727" y="347"/>
                    <a:pt x="52640" y="256"/>
                    <a:pt x="53553" y="256"/>
                  </a:cubicBezTo>
                  <a:cubicBezTo>
                    <a:pt x="55024" y="256"/>
                    <a:pt x="56497" y="492"/>
                    <a:pt x="57912" y="959"/>
                  </a:cubicBezTo>
                  <a:cubicBezTo>
                    <a:pt x="59928" y="1639"/>
                    <a:pt x="61692" y="2924"/>
                    <a:pt x="62952" y="4638"/>
                  </a:cubicBezTo>
                  <a:cubicBezTo>
                    <a:pt x="63230" y="5067"/>
                    <a:pt x="63507" y="5495"/>
                    <a:pt x="63709" y="5974"/>
                  </a:cubicBezTo>
                  <a:cubicBezTo>
                    <a:pt x="63733" y="6030"/>
                    <a:pt x="63775" y="6053"/>
                    <a:pt x="63819" y="6053"/>
                  </a:cubicBezTo>
                  <a:cubicBezTo>
                    <a:pt x="63912" y="6053"/>
                    <a:pt x="64012" y="5951"/>
                    <a:pt x="63961" y="5848"/>
                  </a:cubicBezTo>
                  <a:cubicBezTo>
                    <a:pt x="62171" y="1967"/>
                    <a:pt x="57836" y="1"/>
                    <a:pt x="53728"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326" name="Google Shape;2326;p62"/>
            <p:cNvSpPr/>
            <p:nvPr/>
          </p:nvSpPr>
          <p:spPr>
            <a:xfrm rot="20023748" flipH="1">
              <a:off x="3745816" y="1718647"/>
              <a:ext cx="1235356" cy="1085447"/>
            </a:xfrm>
            <a:custGeom>
              <a:avLst/>
              <a:gdLst/>
              <a:ahLst/>
              <a:cxnLst/>
              <a:rect l="l" t="t" r="r" b="b"/>
              <a:pathLst>
                <a:path w="46123" h="40526" extrusionOk="0">
                  <a:moveTo>
                    <a:pt x="22143" y="0"/>
                  </a:moveTo>
                  <a:cubicBezTo>
                    <a:pt x="16479" y="0"/>
                    <a:pt x="10855" y="2432"/>
                    <a:pt x="6957" y="7135"/>
                  </a:cubicBezTo>
                  <a:cubicBezTo>
                    <a:pt x="1" y="15528"/>
                    <a:pt x="1160" y="27978"/>
                    <a:pt x="9528" y="34934"/>
                  </a:cubicBezTo>
                  <a:cubicBezTo>
                    <a:pt x="13954" y="38603"/>
                    <a:pt x="21023" y="40526"/>
                    <a:pt x="27544" y="40526"/>
                  </a:cubicBezTo>
                  <a:cubicBezTo>
                    <a:pt x="33388" y="40526"/>
                    <a:pt x="38792" y="38982"/>
                    <a:pt x="41460" y="35766"/>
                  </a:cubicBezTo>
                  <a:cubicBezTo>
                    <a:pt x="46122" y="30120"/>
                    <a:pt x="43123" y="11521"/>
                    <a:pt x="34730" y="4565"/>
                  </a:cubicBezTo>
                  <a:cubicBezTo>
                    <a:pt x="31052" y="1496"/>
                    <a:pt x="26586" y="0"/>
                    <a:pt x="22143" y="0"/>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2327" name="Google Shape;2327;p62"/>
            <p:cNvSpPr/>
            <p:nvPr/>
          </p:nvSpPr>
          <p:spPr>
            <a:xfrm rot="20023748" flipH="1">
              <a:off x="4046752" y="2849425"/>
              <a:ext cx="105984" cy="93315"/>
            </a:xfrm>
            <a:custGeom>
              <a:avLst/>
              <a:gdLst/>
              <a:ahLst/>
              <a:cxnLst/>
              <a:rect l="l" t="t" r="r" b="b"/>
              <a:pathLst>
                <a:path w="3957" h="3484" extrusionOk="0">
                  <a:moveTo>
                    <a:pt x="958" y="1"/>
                  </a:moveTo>
                  <a:cubicBezTo>
                    <a:pt x="756" y="1"/>
                    <a:pt x="580" y="1"/>
                    <a:pt x="403" y="51"/>
                  </a:cubicBezTo>
                  <a:cubicBezTo>
                    <a:pt x="25" y="127"/>
                    <a:pt x="0" y="505"/>
                    <a:pt x="25" y="833"/>
                  </a:cubicBezTo>
                  <a:cubicBezTo>
                    <a:pt x="50" y="1185"/>
                    <a:pt x="126" y="1538"/>
                    <a:pt x="202" y="1891"/>
                  </a:cubicBezTo>
                  <a:cubicBezTo>
                    <a:pt x="302" y="2294"/>
                    <a:pt x="454" y="2672"/>
                    <a:pt x="681" y="3025"/>
                  </a:cubicBezTo>
                  <a:cubicBezTo>
                    <a:pt x="706" y="3076"/>
                    <a:pt x="731" y="3101"/>
                    <a:pt x="781" y="3151"/>
                  </a:cubicBezTo>
                  <a:cubicBezTo>
                    <a:pt x="882" y="3328"/>
                    <a:pt x="1059" y="3454"/>
                    <a:pt x="1260" y="3479"/>
                  </a:cubicBezTo>
                  <a:cubicBezTo>
                    <a:pt x="1283" y="3482"/>
                    <a:pt x="1305" y="3483"/>
                    <a:pt x="1327" y="3483"/>
                  </a:cubicBezTo>
                  <a:cubicBezTo>
                    <a:pt x="1656" y="3483"/>
                    <a:pt x="1789" y="3131"/>
                    <a:pt x="1789" y="2824"/>
                  </a:cubicBezTo>
                  <a:cubicBezTo>
                    <a:pt x="1789" y="2597"/>
                    <a:pt x="1764" y="2370"/>
                    <a:pt x="1689" y="2143"/>
                  </a:cubicBezTo>
                  <a:lnTo>
                    <a:pt x="1689" y="2143"/>
                  </a:lnTo>
                  <a:cubicBezTo>
                    <a:pt x="1840" y="2294"/>
                    <a:pt x="2016" y="2420"/>
                    <a:pt x="2218" y="2546"/>
                  </a:cubicBezTo>
                  <a:cubicBezTo>
                    <a:pt x="2370" y="2631"/>
                    <a:pt x="2580" y="2750"/>
                    <a:pt x="2777" y="2750"/>
                  </a:cubicBezTo>
                  <a:cubicBezTo>
                    <a:pt x="2873" y="2750"/>
                    <a:pt x="2967" y="2722"/>
                    <a:pt x="3050" y="2647"/>
                  </a:cubicBezTo>
                  <a:cubicBezTo>
                    <a:pt x="3327" y="2445"/>
                    <a:pt x="3150" y="2093"/>
                    <a:pt x="2999" y="1866"/>
                  </a:cubicBezTo>
                  <a:cubicBezTo>
                    <a:pt x="2924" y="1740"/>
                    <a:pt x="2823" y="1614"/>
                    <a:pt x="2722" y="1513"/>
                  </a:cubicBezTo>
                  <a:lnTo>
                    <a:pt x="2722" y="1513"/>
                  </a:lnTo>
                  <a:cubicBezTo>
                    <a:pt x="2848" y="1538"/>
                    <a:pt x="2949" y="1563"/>
                    <a:pt x="3075" y="1563"/>
                  </a:cubicBezTo>
                  <a:cubicBezTo>
                    <a:pt x="3096" y="1565"/>
                    <a:pt x="3116" y="1566"/>
                    <a:pt x="3137" y="1566"/>
                  </a:cubicBezTo>
                  <a:cubicBezTo>
                    <a:pt x="3437" y="1566"/>
                    <a:pt x="3689" y="1396"/>
                    <a:pt x="3831" y="1160"/>
                  </a:cubicBezTo>
                  <a:cubicBezTo>
                    <a:pt x="3957" y="883"/>
                    <a:pt x="3881" y="555"/>
                    <a:pt x="3654" y="354"/>
                  </a:cubicBezTo>
                  <a:cubicBezTo>
                    <a:pt x="3352" y="177"/>
                    <a:pt x="2999" y="76"/>
                    <a:pt x="2646" y="76"/>
                  </a:cubicBezTo>
                  <a:cubicBezTo>
                    <a:pt x="2268" y="26"/>
                    <a:pt x="1890" y="1"/>
                    <a:pt x="1512"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2328" name="Google Shape;2328;p62"/>
            <p:cNvSpPr/>
            <p:nvPr/>
          </p:nvSpPr>
          <p:spPr>
            <a:xfrm rot="20023748" flipH="1">
              <a:off x="4298998" y="2596673"/>
              <a:ext cx="545910" cy="117287"/>
            </a:xfrm>
            <a:custGeom>
              <a:avLst/>
              <a:gdLst/>
              <a:ahLst/>
              <a:cxnLst/>
              <a:rect l="l" t="t" r="r" b="b"/>
              <a:pathLst>
                <a:path w="20382" h="4379" extrusionOk="0">
                  <a:moveTo>
                    <a:pt x="199" y="0"/>
                  </a:moveTo>
                  <a:cubicBezTo>
                    <a:pt x="82" y="0"/>
                    <a:pt x="1" y="169"/>
                    <a:pt x="126" y="252"/>
                  </a:cubicBezTo>
                  <a:cubicBezTo>
                    <a:pt x="2444" y="1689"/>
                    <a:pt x="4965" y="2772"/>
                    <a:pt x="7586" y="3453"/>
                  </a:cubicBezTo>
                  <a:cubicBezTo>
                    <a:pt x="9917" y="4053"/>
                    <a:pt x="12308" y="4378"/>
                    <a:pt x="14705" y="4378"/>
                  </a:cubicBezTo>
                  <a:cubicBezTo>
                    <a:pt x="15029" y="4378"/>
                    <a:pt x="15352" y="4372"/>
                    <a:pt x="15676" y="4360"/>
                  </a:cubicBezTo>
                  <a:cubicBezTo>
                    <a:pt x="17188" y="4310"/>
                    <a:pt x="18725" y="4133"/>
                    <a:pt x="20212" y="3831"/>
                  </a:cubicBezTo>
                  <a:cubicBezTo>
                    <a:pt x="20381" y="3807"/>
                    <a:pt x="20342" y="3552"/>
                    <a:pt x="20184" y="3552"/>
                  </a:cubicBezTo>
                  <a:cubicBezTo>
                    <a:pt x="20177" y="3552"/>
                    <a:pt x="20170" y="3553"/>
                    <a:pt x="20162" y="3554"/>
                  </a:cubicBezTo>
                  <a:cubicBezTo>
                    <a:pt x="18389" y="3908"/>
                    <a:pt x="16593" y="4093"/>
                    <a:pt x="14797" y="4093"/>
                  </a:cubicBezTo>
                  <a:cubicBezTo>
                    <a:pt x="13913" y="4093"/>
                    <a:pt x="13029" y="4048"/>
                    <a:pt x="12147" y="3957"/>
                  </a:cubicBezTo>
                  <a:cubicBezTo>
                    <a:pt x="9476" y="3705"/>
                    <a:pt x="6830" y="3075"/>
                    <a:pt x="4335" y="2067"/>
                  </a:cubicBezTo>
                  <a:cubicBezTo>
                    <a:pt x="2923" y="1512"/>
                    <a:pt x="1562" y="832"/>
                    <a:pt x="277" y="25"/>
                  </a:cubicBezTo>
                  <a:cubicBezTo>
                    <a:pt x="250" y="8"/>
                    <a:pt x="224" y="0"/>
                    <a:pt x="199"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329" name="Google Shape;2329;p62"/>
            <p:cNvSpPr/>
            <p:nvPr/>
          </p:nvSpPr>
          <p:spPr>
            <a:xfrm rot="20023748" flipH="1">
              <a:off x="4301772" y="2761540"/>
              <a:ext cx="92110" cy="16686"/>
            </a:xfrm>
            <a:custGeom>
              <a:avLst/>
              <a:gdLst/>
              <a:ahLst/>
              <a:cxnLst/>
              <a:rect l="l" t="t" r="r" b="b"/>
              <a:pathLst>
                <a:path w="3439" h="623" extrusionOk="0">
                  <a:moveTo>
                    <a:pt x="3268" y="0"/>
                  </a:moveTo>
                  <a:cubicBezTo>
                    <a:pt x="3255" y="0"/>
                    <a:pt x="3241" y="2"/>
                    <a:pt x="3226" y="6"/>
                  </a:cubicBezTo>
                  <a:cubicBezTo>
                    <a:pt x="2341" y="233"/>
                    <a:pt x="1414" y="338"/>
                    <a:pt x="502" y="338"/>
                  </a:cubicBezTo>
                  <a:cubicBezTo>
                    <a:pt x="402" y="338"/>
                    <a:pt x="302" y="337"/>
                    <a:pt x="202" y="334"/>
                  </a:cubicBezTo>
                  <a:cubicBezTo>
                    <a:pt x="26" y="334"/>
                    <a:pt x="0" y="611"/>
                    <a:pt x="177" y="611"/>
                  </a:cubicBezTo>
                  <a:cubicBezTo>
                    <a:pt x="331" y="619"/>
                    <a:pt x="485" y="622"/>
                    <a:pt x="639" y="622"/>
                  </a:cubicBezTo>
                  <a:cubicBezTo>
                    <a:pt x="1536" y="622"/>
                    <a:pt x="2416" y="499"/>
                    <a:pt x="3277" y="284"/>
                  </a:cubicBezTo>
                  <a:cubicBezTo>
                    <a:pt x="3439" y="237"/>
                    <a:pt x="3410" y="0"/>
                    <a:pt x="3268"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330" name="Google Shape;2330;p62"/>
            <p:cNvSpPr/>
            <p:nvPr/>
          </p:nvSpPr>
          <p:spPr>
            <a:xfrm flipH="1">
              <a:off x="1821104" y="2734102"/>
              <a:ext cx="218747" cy="218699"/>
            </a:xfrm>
            <a:custGeom>
              <a:avLst/>
              <a:gdLst/>
              <a:ahLst/>
              <a:cxnLst/>
              <a:rect l="l" t="t" r="r" b="b"/>
              <a:pathLst>
                <a:path w="10864" h="10863" extrusionOk="0">
                  <a:moveTo>
                    <a:pt x="5420" y="0"/>
                  </a:moveTo>
                  <a:cubicBezTo>
                    <a:pt x="2420" y="0"/>
                    <a:pt x="1" y="2420"/>
                    <a:pt x="1" y="5419"/>
                  </a:cubicBezTo>
                  <a:cubicBezTo>
                    <a:pt x="1" y="8443"/>
                    <a:pt x="2420" y="10862"/>
                    <a:pt x="5420" y="10862"/>
                  </a:cubicBezTo>
                  <a:cubicBezTo>
                    <a:pt x="8419" y="10862"/>
                    <a:pt x="10863" y="8443"/>
                    <a:pt x="10863" y="5419"/>
                  </a:cubicBezTo>
                  <a:cubicBezTo>
                    <a:pt x="10863" y="2420"/>
                    <a:pt x="8419" y="0"/>
                    <a:pt x="5420" y="0"/>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sp>
          <p:nvSpPr>
            <p:cNvPr id="2331" name="Google Shape;2331;p62"/>
            <p:cNvSpPr/>
            <p:nvPr/>
          </p:nvSpPr>
          <p:spPr>
            <a:xfrm flipH="1">
              <a:off x="1662506" y="2495062"/>
              <a:ext cx="376035" cy="396123"/>
            </a:xfrm>
            <a:custGeom>
              <a:avLst/>
              <a:gdLst/>
              <a:ahLst/>
              <a:cxnLst/>
              <a:rect l="l" t="t" r="r" b="b"/>
              <a:pathLst>
                <a:path w="14039" h="14789" extrusionOk="0">
                  <a:moveTo>
                    <a:pt x="7091" y="1"/>
                  </a:moveTo>
                  <a:cubicBezTo>
                    <a:pt x="3485" y="1"/>
                    <a:pt x="447" y="3059"/>
                    <a:pt x="227" y="7017"/>
                  </a:cubicBezTo>
                  <a:cubicBezTo>
                    <a:pt x="0" y="11074"/>
                    <a:pt x="2873" y="14552"/>
                    <a:pt x="6629" y="14779"/>
                  </a:cubicBezTo>
                  <a:cubicBezTo>
                    <a:pt x="6742" y="14785"/>
                    <a:pt x="6855" y="14788"/>
                    <a:pt x="6967" y="14788"/>
                  </a:cubicBezTo>
                  <a:cubicBezTo>
                    <a:pt x="10552" y="14788"/>
                    <a:pt x="13591" y="11707"/>
                    <a:pt x="13811" y="7773"/>
                  </a:cubicBezTo>
                  <a:cubicBezTo>
                    <a:pt x="14038" y="3690"/>
                    <a:pt x="11190" y="212"/>
                    <a:pt x="7435" y="10"/>
                  </a:cubicBezTo>
                  <a:cubicBezTo>
                    <a:pt x="7320" y="4"/>
                    <a:pt x="7205" y="1"/>
                    <a:pt x="7091" y="1"/>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2332" name="Google Shape;2332;p62"/>
            <p:cNvSpPr/>
            <p:nvPr/>
          </p:nvSpPr>
          <p:spPr>
            <a:xfrm flipH="1">
              <a:off x="1733406" y="2559934"/>
              <a:ext cx="301090" cy="303501"/>
            </a:xfrm>
            <a:custGeom>
              <a:avLst/>
              <a:gdLst/>
              <a:ahLst/>
              <a:cxnLst/>
              <a:rect l="l" t="t" r="r" b="b"/>
              <a:pathLst>
                <a:path w="11241" h="11331" extrusionOk="0">
                  <a:moveTo>
                    <a:pt x="5654" y="1"/>
                  </a:moveTo>
                  <a:cubicBezTo>
                    <a:pt x="2770" y="1"/>
                    <a:pt x="323" y="2345"/>
                    <a:pt x="152" y="5376"/>
                  </a:cubicBezTo>
                  <a:cubicBezTo>
                    <a:pt x="0" y="8476"/>
                    <a:pt x="2294" y="11147"/>
                    <a:pt x="5293" y="11324"/>
                  </a:cubicBezTo>
                  <a:cubicBezTo>
                    <a:pt x="5384" y="11328"/>
                    <a:pt x="5474" y="11331"/>
                    <a:pt x="5564" y="11331"/>
                  </a:cubicBezTo>
                  <a:cubicBezTo>
                    <a:pt x="8470" y="11331"/>
                    <a:pt x="10893" y="8988"/>
                    <a:pt x="11064" y="5981"/>
                  </a:cubicBezTo>
                  <a:cubicBezTo>
                    <a:pt x="11241" y="2856"/>
                    <a:pt x="8947" y="184"/>
                    <a:pt x="5923" y="8"/>
                  </a:cubicBezTo>
                  <a:cubicBezTo>
                    <a:pt x="5833" y="3"/>
                    <a:pt x="5743" y="1"/>
                    <a:pt x="5654"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333" name="Google Shape;2333;p62"/>
            <p:cNvSpPr/>
            <p:nvPr/>
          </p:nvSpPr>
          <p:spPr>
            <a:xfrm flipH="1">
              <a:off x="1658462" y="2492089"/>
              <a:ext cx="332080" cy="205387"/>
            </a:xfrm>
            <a:custGeom>
              <a:avLst/>
              <a:gdLst/>
              <a:ahLst/>
              <a:cxnLst/>
              <a:rect l="l" t="t" r="r" b="b"/>
              <a:pathLst>
                <a:path w="12398" h="7668" extrusionOk="0">
                  <a:moveTo>
                    <a:pt x="4954" y="1"/>
                  </a:moveTo>
                  <a:cubicBezTo>
                    <a:pt x="4400" y="1"/>
                    <a:pt x="3845" y="65"/>
                    <a:pt x="3299" y="197"/>
                  </a:cubicBezTo>
                  <a:cubicBezTo>
                    <a:pt x="2089" y="499"/>
                    <a:pt x="1031" y="1129"/>
                    <a:pt x="174" y="2037"/>
                  </a:cubicBezTo>
                  <a:cubicBezTo>
                    <a:pt x="1" y="2229"/>
                    <a:pt x="195" y="2466"/>
                    <a:pt x="398" y="2466"/>
                  </a:cubicBezTo>
                  <a:cubicBezTo>
                    <a:pt x="460" y="2466"/>
                    <a:pt x="524" y="2443"/>
                    <a:pt x="577" y="2389"/>
                  </a:cubicBezTo>
                  <a:cubicBezTo>
                    <a:pt x="1731" y="1174"/>
                    <a:pt x="3323" y="497"/>
                    <a:pt x="4967" y="497"/>
                  </a:cubicBezTo>
                  <a:cubicBezTo>
                    <a:pt x="5334" y="497"/>
                    <a:pt x="5703" y="531"/>
                    <a:pt x="6071" y="600"/>
                  </a:cubicBezTo>
                  <a:cubicBezTo>
                    <a:pt x="8062" y="978"/>
                    <a:pt x="9776" y="2213"/>
                    <a:pt x="10810" y="3977"/>
                  </a:cubicBezTo>
                  <a:cubicBezTo>
                    <a:pt x="11414" y="5036"/>
                    <a:pt x="11793" y="6220"/>
                    <a:pt x="11868" y="7455"/>
                  </a:cubicBezTo>
                  <a:cubicBezTo>
                    <a:pt x="11892" y="7597"/>
                    <a:pt x="12005" y="7667"/>
                    <a:pt x="12120" y="7667"/>
                  </a:cubicBezTo>
                  <a:cubicBezTo>
                    <a:pt x="12250" y="7667"/>
                    <a:pt x="12384" y="7578"/>
                    <a:pt x="12397" y="7405"/>
                  </a:cubicBezTo>
                  <a:cubicBezTo>
                    <a:pt x="12246" y="5111"/>
                    <a:pt x="11137" y="2969"/>
                    <a:pt x="9323" y="1507"/>
                  </a:cubicBezTo>
                  <a:cubicBezTo>
                    <a:pt x="8074" y="520"/>
                    <a:pt x="6523" y="1"/>
                    <a:pt x="4954"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Rung Chuông Vàng 2018 - Power Point - YouTube">
            <a:extLst>
              <a:ext uri="{FF2B5EF4-FFF2-40B4-BE49-F238E27FC236}">
                <a16:creationId xmlns:a16="http://schemas.microsoft.com/office/drawing/2014/main" id="{DA9CC5AD-16B9-4477-87E0-F842C5C2239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8483"/>
            <a:ext cx="12161838" cy="6841034"/>
          </a:xfrm>
          <a:prstGeom prst="rect">
            <a:avLst/>
          </a:prstGeom>
          <a:noFill/>
          <a:extLst>
            <a:ext uri="{909E8E84-426E-40DD-AFC4-6F175D3DCCD1}">
              <a14:hiddenFill xmlns:a14="http://schemas.microsoft.com/office/drawing/2010/main">
                <a:solidFill>
                  <a:srgbClr val="FFFFFF"/>
                </a:solidFill>
              </a14:hiddenFill>
            </a:ext>
          </a:extLst>
        </p:spPr>
      </p:pic>
      <p:pic>
        <p:nvPicPr>
          <p:cNvPr id="2" name="Rung Chuông Vàng 2018 - Power Point">
            <a:hlinkClick r:id="" action="ppaction://media"/>
            <a:extLst>
              <a:ext uri="{FF2B5EF4-FFF2-40B4-BE49-F238E27FC236}">
                <a16:creationId xmlns:a16="http://schemas.microsoft.com/office/drawing/2014/main" id="{CF1B246F-A187-48EF-A2DF-F1CCD38D52B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60684" y="1048087"/>
            <a:ext cx="608092" cy="608092"/>
          </a:xfrm>
          <a:prstGeom prst="rect">
            <a:avLst/>
          </a:prstGeom>
        </p:spPr>
      </p:pic>
    </p:spTree>
    <p:extLst>
      <p:ext uri="{BB962C8B-B14F-4D97-AF65-F5344CB8AC3E}">
        <p14:creationId xmlns:p14="http://schemas.microsoft.com/office/powerpoint/2010/main" val="1003985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7591" fill="hold"/>
                                        <p:tgtEl>
                                          <p:spTgt spid="2"/>
                                        </p:tgtEl>
                                      </p:cBhvr>
                                    </p:cmd>
                                  </p:childTnLst>
                                </p:cTn>
                              </p:par>
                              <p:par>
                                <p:cTn id="7" presetID="6" presetClass="emph" presetSubtype="0" repeatCount="indefinite" fill="hold" nodeType="withEffect">
                                  <p:stCondLst>
                                    <p:cond delay="0"/>
                                  </p:stCondLst>
                                  <p:childTnLst>
                                    <p:animScale>
                                      <p:cBhvr>
                                        <p:cTn id="8" dur="5000" fill="hold"/>
                                        <p:tgtEl>
                                          <p:spTgt spid="1026"/>
                                        </p:tgtEl>
                                      </p:cBhvr>
                                      <p:by x="120000" y="120000"/>
                                    </p:animScale>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9" fill="hold" display="0">
                  <p:stCondLst>
                    <p:cond delay="indefinite"/>
                  </p:stCondLst>
                  <p:endCondLst>
                    <p:cond evt="onStopAudio" delay="0">
                      <p:tgtEl>
                        <p:sldTgt/>
                      </p:tgtEl>
                    </p:cond>
                  </p:endCondLst>
                </p:cTn>
                <p:tgtEl>
                  <p:spTgt spid="2"/>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6" name="Picture 2" descr="Gold Texture Background Image">
            <a:extLst>
              <a:ext uri="{FF2B5EF4-FFF2-40B4-BE49-F238E27FC236}">
                <a16:creationId xmlns:a16="http://schemas.microsoft.com/office/drawing/2014/main" id="{CED2C8F4-C121-4CD9-B224-7A6A8D6976E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8483"/>
            <a:ext cx="12161838" cy="6841034"/>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oup 10">
            <a:extLst>
              <a:ext uri="{FF2B5EF4-FFF2-40B4-BE49-F238E27FC236}">
                <a16:creationId xmlns:a16="http://schemas.microsoft.com/office/drawing/2014/main" id="{747DD471-11AD-409F-8A0C-1B949AD388F6}"/>
              </a:ext>
            </a:extLst>
          </p:cNvPr>
          <p:cNvGrpSpPr/>
          <p:nvPr/>
        </p:nvGrpSpPr>
        <p:grpSpPr>
          <a:xfrm>
            <a:off x="-912898" y="32355"/>
            <a:ext cx="13911268" cy="7021587"/>
            <a:chOff x="333828" y="1584291"/>
            <a:chExt cx="11524343" cy="4847772"/>
          </a:xfrm>
          <a:effectLst>
            <a:outerShdw blurRad="63500" sx="102000" sy="102000" algn="ctr" rotWithShape="0">
              <a:prstClr val="black">
                <a:alpha val="80000"/>
              </a:prstClr>
            </a:outerShdw>
          </a:effectLst>
        </p:grpSpPr>
        <p:pic>
          <p:nvPicPr>
            <p:cNvPr id="13" name="Picture 12">
              <a:extLst>
                <a:ext uri="{FF2B5EF4-FFF2-40B4-BE49-F238E27FC236}">
                  <a16:creationId xmlns:a16="http://schemas.microsoft.com/office/drawing/2014/main" id="{6216F1F8-B6C1-4C40-886B-3A2497B82095}"/>
                </a:ext>
              </a:extLst>
            </p:cNvPr>
            <p:cNvPicPr>
              <a:picLocks noChangeAspect="1"/>
            </p:cNvPicPr>
            <p:nvPr/>
          </p:nvPicPr>
          <p:blipFill rotWithShape="1">
            <a:blip r:embed="rId5">
              <a:extLst>
                <a:ext uri="{BEBA8EAE-BF5A-486C-A8C5-ECC9F3942E4B}">
                  <a14:imgProps xmlns:a14="http://schemas.microsoft.com/office/drawing/2010/main">
                    <a14:imgLayer r:embed="rId6">
                      <a14:imgEffect>
                        <a14:brightnessContrast bright="-40000" contrast="40000"/>
                      </a14:imgEffect>
                    </a14:imgLayer>
                  </a14:imgProps>
                </a:ext>
              </a:extLst>
            </a:blip>
            <a:srcRect b="8917"/>
            <a:stretch/>
          </p:blipFill>
          <p:spPr>
            <a:xfrm>
              <a:off x="1482427" y="1858247"/>
              <a:ext cx="9349696" cy="4233063"/>
            </a:xfrm>
            <a:prstGeom prst="rect">
              <a:avLst/>
            </a:prstGeom>
          </p:spPr>
        </p:pic>
        <p:pic>
          <p:nvPicPr>
            <p:cNvPr id="15" name="Picture 14">
              <a:extLst>
                <a:ext uri="{FF2B5EF4-FFF2-40B4-BE49-F238E27FC236}">
                  <a16:creationId xmlns:a16="http://schemas.microsoft.com/office/drawing/2014/main" id="{21928E1C-C859-46F1-B44F-89F8C7FCE1B8}"/>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24349" b="89323" l="10615" r="89458">
                          <a14:foregroundMark x1="11859" y1="27474" x2="11640" y2="42188"/>
                          <a14:foregroundMark x1="12372" y1="24740" x2="16471" y2="24609"/>
                          <a14:foregroundMark x1="16471" y1="24609" x2="35871" y2="25000"/>
                          <a14:foregroundMark x1="33455" y1="25130" x2="60176" y2="25130"/>
                          <a14:foregroundMark x1="60176" y1="25130" x2="72694" y2="24609"/>
                          <a14:foregroundMark x1="72694" y1="24609" x2="89312" y2="26432"/>
                          <a14:foregroundMark x1="88507" y1="26563" x2="88360" y2="88542"/>
                          <a14:foregroundMark x1="12884" y1="25000" x2="11420" y2="31510"/>
                          <a14:foregroundMark x1="11420" y1="31510" x2="11786" y2="74219"/>
                          <a14:foregroundMark x1="11054" y1="25781" x2="12225" y2="24609"/>
                          <a14:foregroundMark x1="11640" y1="72786" x2="11420" y2="89583"/>
                          <a14:foregroundMark x1="12079" y1="87891" x2="43485" y2="88542"/>
                          <a14:foregroundMark x1="59883" y1="88151" x2="64495" y2="88151"/>
                          <a14:foregroundMark x1="64495" y1="88151" x2="69034" y2="87891"/>
                          <a14:foregroundMark x1="69034" y1="87891" x2="87701" y2="88151"/>
                          <a14:foregroundMark x1="88799" y1="47526" x2="88946" y2="66146"/>
                          <a14:foregroundMark x1="88287" y1="58333" x2="88214" y2="66276"/>
                          <a14:foregroundMark x1="88214" y1="58333" x2="87994" y2="67188"/>
                          <a14:foregroundMark x1="88141" y1="57031" x2="88141" y2="63802"/>
                          <a14:foregroundMark x1="89312" y1="32943" x2="88946" y2="33073"/>
                          <a14:foregroundMark x1="89385" y1="36979" x2="88946" y2="37240"/>
                          <a14:foregroundMark x1="89531" y1="40495" x2="89019" y2="40885"/>
                          <a14:foregroundMark x1="39531" y1="88021" x2="43631" y2="87500"/>
                          <a14:foregroundMark x1="43631" y1="87500" x2="62079" y2="88281"/>
                          <a14:foregroundMark x1="76208" y1="88151" x2="82357" y2="88542"/>
                          <a14:foregroundMark x1="10615" y1="83594" x2="10981" y2="85417"/>
                          <a14:backgroundMark x1="8053" y1="27995" x2="8053" y2="48958"/>
                          <a14:backgroundMark x1="15007" y1="30729" x2="25988" y2="43750"/>
                          <a14:backgroundMark x1="25988" y1="43750" x2="28404" y2="45833"/>
                          <a14:backgroundMark x1="14568" y1="28255" x2="35798" y2="29818"/>
                          <a14:backgroundMark x1="14641" y1="30859" x2="14422" y2="77734"/>
                          <a14:backgroundMark x1="14422" y1="77734" x2="15081" y2="82813"/>
                          <a14:backgroundMark x1="14202" y1="70052" x2="13616" y2="31901"/>
                          <a14:backgroundMark x1="21596" y1="76823" x2="81772" y2="81380"/>
                          <a14:backgroundMark x1="34993" y1="28646" x2="64202" y2="29297"/>
                          <a14:backgroundMark x1="64202" y1="29297" x2="76647" y2="28385"/>
                          <a14:backgroundMark x1="76647" y1="28385" x2="85286" y2="28646"/>
                          <a14:backgroundMark x1="85286" y1="28646" x2="86750" y2="35807"/>
                          <a14:backgroundMark x1="86750" y1="35807" x2="86750" y2="36849"/>
                          <a14:backgroundMark x1="86750" y1="36849" x2="86384" y2="70964"/>
                          <a14:backgroundMark x1="19693" y1="53646" x2="74085" y2="53646"/>
                          <a14:backgroundMark x1="74085" y1="53646" x2="82211" y2="52604"/>
                          <a14:backgroundMark x1="82211" y1="52604" x2="82357" y2="52604"/>
                          <a14:backgroundMark x1="84846" y1="90495" x2="86245" y2="90687"/>
                          <a14:backgroundMark x1="84700" y1="91536" x2="81845" y2="90885"/>
                          <a14:backgroundMark x1="10395" y1="91406" x2="34261" y2="92318"/>
                        </a14:backgroundRemoval>
                      </a14:imgEffect>
                    </a14:imgLayer>
                  </a14:imgProps>
                </a:ext>
              </a:extLst>
            </a:blip>
            <a:srcRect l="2619" t="21800" r="2857" b="7491"/>
            <a:stretch/>
          </p:blipFill>
          <p:spPr>
            <a:xfrm>
              <a:off x="333828" y="1584291"/>
              <a:ext cx="11524343" cy="4847772"/>
            </a:xfrm>
            <a:prstGeom prst="rect">
              <a:avLst/>
            </a:prstGeom>
          </p:spPr>
        </p:pic>
      </p:grpSp>
      <p:grpSp>
        <p:nvGrpSpPr>
          <p:cNvPr id="16" name="Group 15">
            <a:extLst>
              <a:ext uri="{FF2B5EF4-FFF2-40B4-BE49-F238E27FC236}">
                <a16:creationId xmlns:a16="http://schemas.microsoft.com/office/drawing/2014/main" id="{C91E6791-AA72-4976-A077-5A2A3E9BCC77}"/>
              </a:ext>
            </a:extLst>
          </p:cNvPr>
          <p:cNvGrpSpPr/>
          <p:nvPr/>
        </p:nvGrpSpPr>
        <p:grpSpPr>
          <a:xfrm>
            <a:off x="259706" y="1657006"/>
            <a:ext cx="5939885" cy="4824216"/>
            <a:chOff x="333828" y="1584291"/>
            <a:chExt cx="11524343" cy="4847772"/>
          </a:xfrm>
        </p:grpSpPr>
        <p:pic>
          <p:nvPicPr>
            <p:cNvPr id="17" name="Picture 16">
              <a:extLst>
                <a:ext uri="{FF2B5EF4-FFF2-40B4-BE49-F238E27FC236}">
                  <a16:creationId xmlns:a16="http://schemas.microsoft.com/office/drawing/2014/main" id="{347B29AD-2981-4A70-97CD-219825C256D3}"/>
                </a:ext>
              </a:extLst>
            </p:cNvPr>
            <p:cNvPicPr>
              <a:picLocks noChangeAspect="1"/>
            </p:cNvPicPr>
            <p:nvPr/>
          </p:nvPicPr>
          <p:blipFill rotWithShape="1">
            <a:blip r:embed="rId5">
              <a:extLst>
                <a:ext uri="{BEBA8EAE-BF5A-486C-A8C5-ECC9F3942E4B}">
                  <a14:imgProps xmlns:a14="http://schemas.microsoft.com/office/drawing/2010/main">
                    <a14:imgLayer r:embed="rId6">
                      <a14:imgEffect>
                        <a14:brightnessContrast bright="-40000" contrast="40000"/>
                      </a14:imgEffect>
                    </a14:imgLayer>
                  </a14:imgProps>
                </a:ext>
              </a:extLst>
            </a:blip>
            <a:srcRect b="8917"/>
            <a:stretch/>
          </p:blipFill>
          <p:spPr>
            <a:xfrm>
              <a:off x="1482427" y="1858247"/>
              <a:ext cx="9349696" cy="4233063"/>
            </a:xfrm>
            <a:prstGeom prst="rect">
              <a:avLst/>
            </a:prstGeom>
          </p:spPr>
        </p:pic>
        <p:pic>
          <p:nvPicPr>
            <p:cNvPr id="19" name="Picture 18">
              <a:extLst>
                <a:ext uri="{FF2B5EF4-FFF2-40B4-BE49-F238E27FC236}">
                  <a16:creationId xmlns:a16="http://schemas.microsoft.com/office/drawing/2014/main" id="{11A1980B-0C4B-493C-B1FD-94EBAC8814DA}"/>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24349" b="89323" l="10615" r="89458">
                          <a14:foregroundMark x1="11859" y1="27474" x2="11640" y2="42188"/>
                          <a14:foregroundMark x1="12372" y1="24740" x2="16471" y2="24609"/>
                          <a14:foregroundMark x1="16471" y1="24609" x2="35871" y2="25000"/>
                          <a14:foregroundMark x1="33455" y1="25130" x2="60176" y2="25130"/>
                          <a14:foregroundMark x1="60176" y1="25130" x2="72694" y2="24609"/>
                          <a14:foregroundMark x1="72694" y1="24609" x2="89312" y2="26432"/>
                          <a14:foregroundMark x1="88507" y1="26563" x2="88360" y2="88542"/>
                          <a14:foregroundMark x1="12884" y1="25000" x2="11420" y2="31510"/>
                          <a14:foregroundMark x1="11420" y1="31510" x2="11786" y2="74219"/>
                          <a14:foregroundMark x1="11054" y1="25781" x2="12225" y2="24609"/>
                          <a14:foregroundMark x1="11640" y1="72786" x2="11420" y2="89583"/>
                          <a14:foregroundMark x1="12079" y1="87891" x2="43485" y2="88542"/>
                          <a14:foregroundMark x1="59883" y1="88151" x2="64495" y2="88151"/>
                          <a14:foregroundMark x1="64495" y1="88151" x2="69034" y2="87891"/>
                          <a14:foregroundMark x1="69034" y1="87891" x2="87701" y2="88151"/>
                          <a14:foregroundMark x1="88799" y1="47526" x2="88946" y2="66146"/>
                          <a14:foregroundMark x1="88287" y1="58333" x2="88214" y2="66276"/>
                          <a14:foregroundMark x1="88214" y1="58333" x2="87994" y2="67188"/>
                          <a14:foregroundMark x1="88141" y1="57031" x2="88141" y2="63802"/>
                          <a14:foregroundMark x1="89312" y1="32943" x2="88946" y2="33073"/>
                          <a14:foregroundMark x1="89385" y1="36979" x2="88946" y2="37240"/>
                          <a14:foregroundMark x1="89531" y1="40495" x2="89019" y2="40885"/>
                          <a14:foregroundMark x1="39531" y1="88021" x2="43631" y2="87500"/>
                          <a14:foregroundMark x1="43631" y1="87500" x2="62079" y2="88281"/>
                          <a14:foregroundMark x1="76208" y1="88151" x2="82357" y2="88542"/>
                          <a14:foregroundMark x1="10615" y1="83594" x2="10981" y2="85417"/>
                          <a14:backgroundMark x1="8053" y1="27995" x2="8053" y2="48958"/>
                          <a14:backgroundMark x1="15007" y1="30729" x2="25988" y2="43750"/>
                          <a14:backgroundMark x1="25988" y1="43750" x2="28404" y2="45833"/>
                          <a14:backgroundMark x1="14568" y1="28255" x2="35798" y2="29818"/>
                          <a14:backgroundMark x1="14641" y1="30859" x2="14422" y2="77734"/>
                          <a14:backgroundMark x1="14422" y1="77734" x2="15081" y2="82813"/>
                          <a14:backgroundMark x1="14202" y1="70052" x2="13616" y2="31901"/>
                          <a14:backgroundMark x1="21596" y1="76823" x2="81772" y2="81380"/>
                          <a14:backgroundMark x1="34993" y1="28646" x2="64202" y2="29297"/>
                          <a14:backgroundMark x1="64202" y1="29297" x2="76647" y2="28385"/>
                          <a14:backgroundMark x1="76647" y1="28385" x2="85286" y2="28646"/>
                          <a14:backgroundMark x1="85286" y1="28646" x2="86750" y2="35807"/>
                          <a14:backgroundMark x1="86750" y1="35807" x2="86750" y2="36849"/>
                          <a14:backgroundMark x1="86750" y1="36849" x2="86384" y2="70964"/>
                          <a14:backgroundMark x1="19693" y1="53646" x2="74085" y2="53646"/>
                          <a14:backgroundMark x1="74085" y1="53646" x2="82211" y2="52604"/>
                          <a14:backgroundMark x1="82211" y1="52604" x2="82357" y2="52604"/>
                          <a14:backgroundMark x1="84846" y1="90495" x2="86245" y2="90687"/>
                          <a14:backgroundMark x1="84700" y1="91536" x2="81845" y2="90885"/>
                          <a14:backgroundMark x1="10395" y1="91406" x2="34261" y2="92318"/>
                        </a14:backgroundRemoval>
                      </a14:imgEffect>
                    </a14:imgLayer>
                  </a14:imgProps>
                </a:ext>
              </a:extLst>
            </a:blip>
            <a:srcRect l="2619" t="21800" r="2857" b="7491"/>
            <a:stretch/>
          </p:blipFill>
          <p:spPr>
            <a:xfrm>
              <a:off x="333828" y="1584291"/>
              <a:ext cx="11524343" cy="4847772"/>
            </a:xfrm>
            <a:prstGeom prst="rect">
              <a:avLst/>
            </a:prstGeom>
          </p:spPr>
        </p:pic>
      </p:grpSp>
      <p:pic>
        <p:nvPicPr>
          <p:cNvPr id="2052" name="Picture 4" descr="Kids Playing Football Stock Illustration - Download Image Now - Adult,  American Football - Ball, American Football - Sport - iStock">
            <a:extLst>
              <a:ext uri="{FF2B5EF4-FFF2-40B4-BE49-F238E27FC236}">
                <a16:creationId xmlns:a16="http://schemas.microsoft.com/office/drawing/2014/main" id="{4465C3D7-C02D-4187-59D1-A958623A46B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12820" y="2660297"/>
            <a:ext cx="4382406" cy="3344091"/>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2C57131F-C79D-4825-BD7B-1FBE387F303C}"/>
              </a:ext>
            </a:extLst>
          </p:cNvPr>
          <p:cNvSpPr txBox="1"/>
          <p:nvPr/>
        </p:nvSpPr>
        <p:spPr>
          <a:xfrm>
            <a:off x="4167786" y="411548"/>
            <a:ext cx="3749900" cy="769441"/>
          </a:xfrm>
          <a:prstGeom prst="rect">
            <a:avLst/>
          </a:prstGeom>
          <a:noFill/>
        </p:spPr>
        <p:txBody>
          <a:bodyPr wrap="square" rtlCol="0">
            <a:spAutoFit/>
            <a:scene3d>
              <a:camera prst="orthographicFront"/>
              <a:lightRig rig="threePt" dir="t"/>
            </a:scene3d>
            <a:sp3d extrusionH="57150">
              <a:bevelT w="38100" h="38100" prst="angle"/>
            </a:sp3d>
          </a:bodyPr>
          <a:lstStyle/>
          <a:p>
            <a:pPr algn="ctr"/>
            <a:r>
              <a:rPr lang="fr-FR" sz="4400" b="1" dirty="0" err="1">
                <a:solidFill>
                  <a:srgbClr val="FFC000"/>
                </a:solidFill>
                <a:effectLst>
                  <a:glow rad="228600">
                    <a:schemeClr val="accent4">
                      <a:satMod val="175000"/>
                      <a:alpha val="40000"/>
                    </a:schemeClr>
                  </a:glow>
                </a:effectLst>
                <a:latin typeface="Open Sans Extrabold" panose="020B0906030804020204" pitchFamily="34" charset="0"/>
                <a:ea typeface="Open Sans Extrabold" panose="020B0906030804020204" pitchFamily="34" charset="0"/>
                <a:cs typeface="Open Sans Extrabold" panose="020B0906030804020204" pitchFamily="34" charset="0"/>
              </a:rPr>
              <a:t>Câu</a:t>
            </a:r>
            <a:r>
              <a:rPr lang="fr-FR" sz="4400" b="1" dirty="0">
                <a:solidFill>
                  <a:srgbClr val="FFC000"/>
                </a:solidFill>
                <a:effectLst>
                  <a:glow rad="228600">
                    <a:schemeClr val="accent4">
                      <a:satMod val="175000"/>
                      <a:alpha val="40000"/>
                    </a:schemeClr>
                  </a:glow>
                </a:effectLst>
                <a:latin typeface="Open Sans Extrabold" panose="020B0906030804020204" pitchFamily="34" charset="0"/>
                <a:ea typeface="Open Sans Extrabold" panose="020B0906030804020204" pitchFamily="34" charset="0"/>
                <a:cs typeface="Open Sans Extrabold" panose="020B0906030804020204" pitchFamily="34" charset="0"/>
              </a:rPr>
              <a:t> </a:t>
            </a:r>
            <a:r>
              <a:rPr lang="fr-FR" sz="4400" b="1" dirty="0" err="1">
                <a:solidFill>
                  <a:srgbClr val="FFC000"/>
                </a:solidFill>
                <a:effectLst>
                  <a:glow rad="228600">
                    <a:schemeClr val="accent4">
                      <a:satMod val="175000"/>
                      <a:alpha val="40000"/>
                    </a:schemeClr>
                  </a:glow>
                </a:effectLst>
                <a:latin typeface="Open Sans Extrabold" panose="020B0906030804020204" pitchFamily="34" charset="0"/>
                <a:ea typeface="Open Sans Extrabold" panose="020B0906030804020204" pitchFamily="34" charset="0"/>
                <a:cs typeface="Open Sans Extrabold" panose="020B0906030804020204" pitchFamily="34" charset="0"/>
              </a:rPr>
              <a:t>hỏi</a:t>
            </a:r>
            <a:r>
              <a:rPr lang="fr-FR" sz="4400" b="1" dirty="0">
                <a:solidFill>
                  <a:srgbClr val="FFC000"/>
                </a:solidFill>
                <a:effectLst>
                  <a:glow rad="228600">
                    <a:schemeClr val="accent4">
                      <a:satMod val="175000"/>
                      <a:alpha val="40000"/>
                    </a:schemeClr>
                  </a:glow>
                </a:effectLst>
                <a:latin typeface="Open Sans Extrabold" panose="020B0906030804020204" pitchFamily="34" charset="0"/>
                <a:ea typeface="Open Sans Extrabold" panose="020B0906030804020204" pitchFamily="34" charset="0"/>
                <a:cs typeface="Open Sans Extrabold" panose="020B0906030804020204" pitchFamily="34" charset="0"/>
              </a:rPr>
              <a:t> 1</a:t>
            </a:r>
          </a:p>
        </p:txBody>
      </p:sp>
      <p:pic>
        <p:nvPicPr>
          <p:cNvPr id="20" name="Picture 19" descr="Logo&#10;&#10;Description automatically generated">
            <a:extLst>
              <a:ext uri="{FF2B5EF4-FFF2-40B4-BE49-F238E27FC236}">
                <a16:creationId xmlns:a16="http://schemas.microsoft.com/office/drawing/2014/main" id="{0C565E6E-F029-47F4-9374-7A5B37ACC7F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1754539">
            <a:off x="10524197" y="-232059"/>
            <a:ext cx="1707850" cy="1707850"/>
          </a:xfrm>
          <a:prstGeom prst="rect">
            <a:avLst/>
          </a:prstGeom>
          <a:effectLst>
            <a:outerShdw blurRad="50800" dist="38100" dir="5400000" algn="t" rotWithShape="0">
              <a:prstClr val="black">
                <a:alpha val="40000"/>
              </a:prstClr>
            </a:outerShdw>
          </a:effectLst>
        </p:spPr>
      </p:pic>
      <p:grpSp>
        <p:nvGrpSpPr>
          <p:cNvPr id="21" name="Group 20">
            <a:extLst>
              <a:ext uri="{FF2B5EF4-FFF2-40B4-BE49-F238E27FC236}">
                <a16:creationId xmlns:a16="http://schemas.microsoft.com/office/drawing/2014/main" id="{9E40A452-AD32-4973-93FD-F4C4003D67AF}"/>
              </a:ext>
            </a:extLst>
          </p:cNvPr>
          <p:cNvGrpSpPr/>
          <p:nvPr/>
        </p:nvGrpSpPr>
        <p:grpSpPr>
          <a:xfrm>
            <a:off x="6124184" y="1681190"/>
            <a:ext cx="5709994" cy="4833887"/>
            <a:chOff x="333828" y="1584291"/>
            <a:chExt cx="11524343" cy="4847772"/>
          </a:xfrm>
        </p:grpSpPr>
        <p:pic>
          <p:nvPicPr>
            <p:cNvPr id="22" name="Picture 21">
              <a:extLst>
                <a:ext uri="{FF2B5EF4-FFF2-40B4-BE49-F238E27FC236}">
                  <a16:creationId xmlns:a16="http://schemas.microsoft.com/office/drawing/2014/main" id="{F2EAF8E5-6EA9-41CF-94FD-2F138B9DF392}"/>
                </a:ext>
              </a:extLst>
            </p:cNvPr>
            <p:cNvPicPr>
              <a:picLocks noChangeAspect="1"/>
            </p:cNvPicPr>
            <p:nvPr/>
          </p:nvPicPr>
          <p:blipFill rotWithShape="1">
            <a:blip r:embed="rId5">
              <a:extLst>
                <a:ext uri="{BEBA8EAE-BF5A-486C-A8C5-ECC9F3942E4B}">
                  <a14:imgProps xmlns:a14="http://schemas.microsoft.com/office/drawing/2010/main">
                    <a14:imgLayer r:embed="rId6">
                      <a14:imgEffect>
                        <a14:brightnessContrast bright="-40000" contrast="40000"/>
                      </a14:imgEffect>
                    </a14:imgLayer>
                  </a14:imgProps>
                </a:ext>
              </a:extLst>
            </a:blip>
            <a:srcRect b="8917"/>
            <a:stretch/>
          </p:blipFill>
          <p:spPr>
            <a:xfrm>
              <a:off x="1482427" y="1858247"/>
              <a:ext cx="9349696" cy="4233063"/>
            </a:xfrm>
            <a:prstGeom prst="rect">
              <a:avLst/>
            </a:prstGeom>
          </p:spPr>
        </p:pic>
        <p:pic>
          <p:nvPicPr>
            <p:cNvPr id="23" name="Picture 22">
              <a:extLst>
                <a:ext uri="{FF2B5EF4-FFF2-40B4-BE49-F238E27FC236}">
                  <a16:creationId xmlns:a16="http://schemas.microsoft.com/office/drawing/2014/main" id="{E5DF533E-DE32-454B-81F8-CE39568BAE38}"/>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24349" b="89323" l="10615" r="89458">
                          <a14:foregroundMark x1="11859" y1="27474" x2="11640" y2="42188"/>
                          <a14:foregroundMark x1="12372" y1="24740" x2="16471" y2="24609"/>
                          <a14:foregroundMark x1="16471" y1="24609" x2="35871" y2="25000"/>
                          <a14:foregroundMark x1="33455" y1="25130" x2="60176" y2="25130"/>
                          <a14:foregroundMark x1="60176" y1="25130" x2="72694" y2="24609"/>
                          <a14:foregroundMark x1="72694" y1="24609" x2="89312" y2="26432"/>
                          <a14:foregroundMark x1="88507" y1="26563" x2="88360" y2="88542"/>
                          <a14:foregroundMark x1="12884" y1="25000" x2="11420" y2="31510"/>
                          <a14:foregroundMark x1="11420" y1="31510" x2="11786" y2="74219"/>
                          <a14:foregroundMark x1="11054" y1="25781" x2="12225" y2="24609"/>
                          <a14:foregroundMark x1="11640" y1="72786" x2="11420" y2="89583"/>
                          <a14:foregroundMark x1="12079" y1="87891" x2="43485" y2="88542"/>
                          <a14:foregroundMark x1="59883" y1="88151" x2="64495" y2="88151"/>
                          <a14:foregroundMark x1="64495" y1="88151" x2="69034" y2="87891"/>
                          <a14:foregroundMark x1="69034" y1="87891" x2="87701" y2="88151"/>
                          <a14:foregroundMark x1="88799" y1="47526" x2="88946" y2="66146"/>
                          <a14:foregroundMark x1="88287" y1="58333" x2="88214" y2="66276"/>
                          <a14:foregroundMark x1="88214" y1="58333" x2="87994" y2="67188"/>
                          <a14:foregroundMark x1="88141" y1="57031" x2="88141" y2="63802"/>
                          <a14:foregroundMark x1="89312" y1="32943" x2="88946" y2="33073"/>
                          <a14:foregroundMark x1="89385" y1="36979" x2="88946" y2="37240"/>
                          <a14:foregroundMark x1="89531" y1="40495" x2="89019" y2="40885"/>
                          <a14:foregroundMark x1="39531" y1="88021" x2="43631" y2="87500"/>
                          <a14:foregroundMark x1="43631" y1="87500" x2="62079" y2="88281"/>
                          <a14:foregroundMark x1="76208" y1="88151" x2="82357" y2="88542"/>
                          <a14:foregroundMark x1="10615" y1="83594" x2="10981" y2="85417"/>
                          <a14:backgroundMark x1="8053" y1="27995" x2="8053" y2="48958"/>
                          <a14:backgroundMark x1="15007" y1="30729" x2="25988" y2="43750"/>
                          <a14:backgroundMark x1="25988" y1="43750" x2="28404" y2="45833"/>
                          <a14:backgroundMark x1="14568" y1="28255" x2="35798" y2="29818"/>
                          <a14:backgroundMark x1="14641" y1="30859" x2="14422" y2="77734"/>
                          <a14:backgroundMark x1="14422" y1="77734" x2="15081" y2="82813"/>
                          <a14:backgroundMark x1="14202" y1="70052" x2="13616" y2="31901"/>
                          <a14:backgroundMark x1="21596" y1="76823" x2="81772" y2="81380"/>
                          <a14:backgroundMark x1="34993" y1="28646" x2="64202" y2="29297"/>
                          <a14:backgroundMark x1="64202" y1="29297" x2="76647" y2="28385"/>
                          <a14:backgroundMark x1="76647" y1="28385" x2="85286" y2="28646"/>
                          <a14:backgroundMark x1="85286" y1="28646" x2="86750" y2="35807"/>
                          <a14:backgroundMark x1="86750" y1="35807" x2="86750" y2="36849"/>
                          <a14:backgroundMark x1="86750" y1="36849" x2="86384" y2="70964"/>
                          <a14:backgroundMark x1="19693" y1="53646" x2="74085" y2="53646"/>
                          <a14:backgroundMark x1="74085" y1="53646" x2="82211" y2="52604"/>
                          <a14:backgroundMark x1="82211" y1="52604" x2="82357" y2="52604"/>
                          <a14:backgroundMark x1="84846" y1="90495" x2="86245" y2="90687"/>
                          <a14:backgroundMark x1="84700" y1="91536" x2="81845" y2="90885"/>
                          <a14:backgroundMark x1="10395" y1="91406" x2="34261" y2="92318"/>
                        </a14:backgroundRemoval>
                      </a14:imgEffect>
                    </a14:imgLayer>
                  </a14:imgProps>
                </a:ext>
              </a:extLst>
            </a:blip>
            <a:srcRect l="2619" t="21800" r="2857" b="7491"/>
            <a:stretch/>
          </p:blipFill>
          <p:spPr>
            <a:xfrm>
              <a:off x="333828" y="1584291"/>
              <a:ext cx="11524343" cy="4847772"/>
            </a:xfrm>
            <a:prstGeom prst="rect">
              <a:avLst/>
            </a:prstGeom>
          </p:spPr>
        </p:pic>
      </p:grpSp>
      <p:sp>
        <p:nvSpPr>
          <p:cNvPr id="30" name="TextBox 29">
            <a:extLst>
              <a:ext uri="{FF2B5EF4-FFF2-40B4-BE49-F238E27FC236}">
                <a16:creationId xmlns:a16="http://schemas.microsoft.com/office/drawing/2014/main" id="{A0DF02F5-27F2-44C6-9DF2-3E478FE9CBB2}"/>
              </a:ext>
            </a:extLst>
          </p:cNvPr>
          <p:cNvSpPr txBox="1"/>
          <p:nvPr/>
        </p:nvSpPr>
        <p:spPr>
          <a:xfrm>
            <a:off x="2653970" y="1924735"/>
            <a:ext cx="1097806" cy="767537"/>
          </a:xfrm>
          <a:prstGeom prst="rect">
            <a:avLst/>
          </a:prstGeom>
          <a:noFill/>
        </p:spPr>
        <p:txBody>
          <a:bodyPr wrap="square" rtlCol="0">
            <a:spAutoFit/>
          </a:bodyPr>
          <a:lstStyle/>
          <a:p>
            <a:pPr algn="ctr"/>
            <a:r>
              <a:rPr lang="en-US" sz="4389" b="1">
                <a:solidFill>
                  <a:schemeClr val="bg1"/>
                </a:solidFill>
                <a:latin typeface="Cambria Math" panose="02040503050406030204" pitchFamily="18" charset="0"/>
                <a:ea typeface="Cambria Math" panose="02040503050406030204" pitchFamily="18" charset="0"/>
              </a:rPr>
              <a:t>A</a:t>
            </a:r>
            <a:endParaRPr lang="fr-FR" sz="4389" b="1" dirty="0">
              <a:solidFill>
                <a:schemeClr val="bg1"/>
              </a:solidFill>
              <a:latin typeface="Cambria Math" panose="02040503050406030204" pitchFamily="18" charset="0"/>
              <a:ea typeface="Cambria Math" panose="02040503050406030204" pitchFamily="18" charset="0"/>
            </a:endParaRPr>
          </a:p>
        </p:txBody>
      </p:sp>
      <p:sp>
        <p:nvSpPr>
          <p:cNvPr id="32" name="TextBox 31">
            <a:extLst>
              <a:ext uri="{FF2B5EF4-FFF2-40B4-BE49-F238E27FC236}">
                <a16:creationId xmlns:a16="http://schemas.microsoft.com/office/drawing/2014/main" id="{548271ED-E1C7-4657-9182-F49EA1C44A96}"/>
              </a:ext>
            </a:extLst>
          </p:cNvPr>
          <p:cNvSpPr txBox="1"/>
          <p:nvPr/>
        </p:nvSpPr>
        <p:spPr>
          <a:xfrm>
            <a:off x="7989303" y="1974640"/>
            <a:ext cx="2040476" cy="767537"/>
          </a:xfrm>
          <a:prstGeom prst="rect">
            <a:avLst/>
          </a:prstGeom>
          <a:noFill/>
        </p:spPr>
        <p:txBody>
          <a:bodyPr wrap="square" rtlCol="0">
            <a:spAutoFit/>
          </a:bodyPr>
          <a:lstStyle/>
          <a:p>
            <a:pPr algn="ctr"/>
            <a:r>
              <a:rPr lang="en-US" sz="4389" b="1">
                <a:solidFill>
                  <a:schemeClr val="bg1"/>
                </a:solidFill>
                <a:latin typeface="Cambria Math" panose="02040503050406030204" pitchFamily="18" charset="0"/>
                <a:ea typeface="Cambria Math" panose="02040503050406030204" pitchFamily="18" charset="0"/>
              </a:rPr>
              <a:t>B</a:t>
            </a:r>
            <a:r>
              <a:rPr lang="vi-VN" sz="4389" b="1">
                <a:solidFill>
                  <a:schemeClr val="bg1"/>
                </a:solidFill>
                <a:latin typeface="Cambria Math" panose="02040503050406030204" pitchFamily="18" charset="0"/>
                <a:ea typeface="Cambria Math" panose="02040503050406030204" pitchFamily="18" charset="0"/>
              </a:rPr>
              <a:t>  </a:t>
            </a:r>
            <a:r>
              <a:rPr lang="en-US" sz="4389" b="1">
                <a:solidFill>
                  <a:schemeClr val="bg1"/>
                </a:solidFill>
                <a:latin typeface="Cambria Math" panose="02040503050406030204" pitchFamily="18" charset="0"/>
                <a:ea typeface="Cambria Math" panose="02040503050406030204" pitchFamily="18" charset="0"/>
              </a:rPr>
              <a:t> </a:t>
            </a:r>
            <a:endParaRPr lang="fr-FR" sz="4389" b="1" dirty="0">
              <a:solidFill>
                <a:schemeClr val="bg1"/>
              </a:solidFill>
              <a:latin typeface="Cambria Math" panose="02040503050406030204" pitchFamily="18" charset="0"/>
              <a:ea typeface="Cambria Math" panose="02040503050406030204" pitchFamily="18" charset="0"/>
            </a:endParaRPr>
          </a:p>
        </p:txBody>
      </p:sp>
      <p:grpSp>
        <p:nvGrpSpPr>
          <p:cNvPr id="221" name="Group 220">
            <a:extLst>
              <a:ext uri="{FF2B5EF4-FFF2-40B4-BE49-F238E27FC236}">
                <a16:creationId xmlns:a16="http://schemas.microsoft.com/office/drawing/2014/main" id="{411F36D1-372B-4310-BE17-92E999A67AD0}"/>
              </a:ext>
            </a:extLst>
          </p:cNvPr>
          <p:cNvGrpSpPr/>
          <p:nvPr/>
        </p:nvGrpSpPr>
        <p:grpSpPr>
          <a:xfrm>
            <a:off x="5219186" y="3965825"/>
            <a:ext cx="1775668" cy="1775668"/>
            <a:chOff x="3419475" y="752475"/>
            <a:chExt cx="5353050" cy="5353050"/>
          </a:xfrm>
        </p:grpSpPr>
        <p:sp>
          <p:nvSpPr>
            <p:cNvPr id="222" name="Freeform: Shape 221">
              <a:extLst>
                <a:ext uri="{FF2B5EF4-FFF2-40B4-BE49-F238E27FC236}">
                  <a16:creationId xmlns:a16="http://schemas.microsoft.com/office/drawing/2014/main" id="{974BD289-31FA-4178-9D73-C4BD92923BFB}"/>
                </a:ext>
              </a:extLst>
            </p:cNvPr>
            <p:cNvSpPr/>
            <p:nvPr/>
          </p:nvSpPr>
          <p:spPr>
            <a:xfrm>
              <a:off x="3419475" y="752475"/>
              <a:ext cx="5353050" cy="5353050"/>
            </a:xfrm>
            <a:custGeom>
              <a:avLst/>
              <a:gdLst>
                <a:gd name="connsiteX0" fmla="*/ 2676525 w 5353050"/>
                <a:gd name="connsiteY0" fmla="*/ 285296 h 5353050"/>
                <a:gd name="connsiteX1" fmla="*/ 285296 w 5353050"/>
                <a:gd name="connsiteY1" fmla="*/ 2676525 h 5353050"/>
                <a:gd name="connsiteX2" fmla="*/ 2676525 w 5353050"/>
                <a:gd name="connsiteY2" fmla="*/ 5067754 h 5353050"/>
                <a:gd name="connsiteX3" fmla="*/ 5067754 w 5353050"/>
                <a:gd name="connsiteY3" fmla="*/ 2676525 h 5353050"/>
                <a:gd name="connsiteX4" fmla="*/ 2676525 w 5353050"/>
                <a:gd name="connsiteY4" fmla="*/ 285296 h 5353050"/>
                <a:gd name="connsiteX5" fmla="*/ 2676525 w 5353050"/>
                <a:gd name="connsiteY5" fmla="*/ 0 h 5353050"/>
                <a:gd name="connsiteX6" fmla="*/ 5353050 w 5353050"/>
                <a:gd name="connsiteY6" fmla="*/ 2676525 h 5353050"/>
                <a:gd name="connsiteX7" fmla="*/ 2676525 w 5353050"/>
                <a:gd name="connsiteY7" fmla="*/ 5353050 h 5353050"/>
                <a:gd name="connsiteX8" fmla="*/ 0 w 5353050"/>
                <a:gd name="connsiteY8" fmla="*/ 2676525 h 5353050"/>
                <a:gd name="connsiteX9" fmla="*/ 2676525 w 5353050"/>
                <a:gd name="connsiteY9" fmla="*/ 0 h 5353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53050" h="5353050">
                  <a:moveTo>
                    <a:pt x="2676525" y="285296"/>
                  </a:moveTo>
                  <a:cubicBezTo>
                    <a:pt x="1355886" y="285296"/>
                    <a:pt x="285296" y="1355886"/>
                    <a:pt x="285296" y="2676525"/>
                  </a:cubicBezTo>
                  <a:cubicBezTo>
                    <a:pt x="285296" y="3997164"/>
                    <a:pt x="1355886" y="5067754"/>
                    <a:pt x="2676525" y="5067754"/>
                  </a:cubicBezTo>
                  <a:cubicBezTo>
                    <a:pt x="3997164" y="5067754"/>
                    <a:pt x="5067754" y="3997164"/>
                    <a:pt x="5067754" y="2676525"/>
                  </a:cubicBezTo>
                  <a:cubicBezTo>
                    <a:pt x="5067754" y="1355886"/>
                    <a:pt x="3997164" y="285296"/>
                    <a:pt x="2676525" y="285296"/>
                  </a:cubicBezTo>
                  <a:close/>
                  <a:moveTo>
                    <a:pt x="2676525" y="0"/>
                  </a:moveTo>
                  <a:cubicBezTo>
                    <a:pt x="4154729" y="0"/>
                    <a:pt x="5353050" y="1198321"/>
                    <a:pt x="5353050" y="2676525"/>
                  </a:cubicBezTo>
                  <a:cubicBezTo>
                    <a:pt x="5353050" y="4154729"/>
                    <a:pt x="4154729" y="5353050"/>
                    <a:pt x="2676525" y="5353050"/>
                  </a:cubicBezTo>
                  <a:cubicBezTo>
                    <a:pt x="1198321" y="5353050"/>
                    <a:pt x="0" y="4154729"/>
                    <a:pt x="0" y="2676525"/>
                  </a:cubicBezTo>
                  <a:cubicBezTo>
                    <a:pt x="0" y="1198321"/>
                    <a:pt x="1198321" y="0"/>
                    <a:pt x="267652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grpSp>
          <p:nvGrpSpPr>
            <p:cNvPr id="223" name="Group 222">
              <a:extLst>
                <a:ext uri="{FF2B5EF4-FFF2-40B4-BE49-F238E27FC236}">
                  <a16:creationId xmlns:a16="http://schemas.microsoft.com/office/drawing/2014/main" id="{6A7AE368-C21E-40D1-9C77-EA35F7EE5655}"/>
                </a:ext>
              </a:extLst>
            </p:cNvPr>
            <p:cNvGrpSpPr/>
            <p:nvPr/>
          </p:nvGrpSpPr>
          <p:grpSpPr>
            <a:xfrm>
              <a:off x="3505202" y="836611"/>
              <a:ext cx="5094518" cy="5143275"/>
              <a:chOff x="3505202" y="836611"/>
              <a:chExt cx="5094518" cy="5143275"/>
            </a:xfrm>
            <a:solidFill>
              <a:schemeClr val="bg1"/>
            </a:solidFill>
          </p:grpSpPr>
          <p:sp>
            <p:nvSpPr>
              <p:cNvPr id="226" name="Rectangle 225">
                <a:extLst>
                  <a:ext uri="{FF2B5EF4-FFF2-40B4-BE49-F238E27FC236}">
                    <a16:creationId xmlns:a16="http://schemas.microsoft.com/office/drawing/2014/main" id="{7E7B8490-FDDE-4D28-BE5D-E9E4AA112D00}"/>
                  </a:ext>
                </a:extLst>
              </p:cNvPr>
              <p:cNvSpPr/>
              <p:nvPr/>
            </p:nvSpPr>
            <p:spPr>
              <a:xfrm>
                <a:off x="5979885"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227" name="Rectangle 226">
                <a:extLst>
                  <a:ext uri="{FF2B5EF4-FFF2-40B4-BE49-F238E27FC236}">
                    <a16:creationId xmlns:a16="http://schemas.microsoft.com/office/drawing/2014/main" id="{9AB51239-F684-4F86-8542-447E5AF884EC}"/>
                  </a:ext>
                </a:extLst>
              </p:cNvPr>
              <p:cNvSpPr/>
              <p:nvPr/>
            </p:nvSpPr>
            <p:spPr>
              <a:xfrm rot="900000">
                <a:off x="5979886"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228" name="Rectangle 227">
                <a:extLst>
                  <a:ext uri="{FF2B5EF4-FFF2-40B4-BE49-F238E27FC236}">
                    <a16:creationId xmlns:a16="http://schemas.microsoft.com/office/drawing/2014/main" id="{A0C9BA46-C73F-47BD-AE98-DF9C7B3040B1}"/>
                  </a:ext>
                </a:extLst>
              </p:cNvPr>
              <p:cNvSpPr/>
              <p:nvPr/>
            </p:nvSpPr>
            <p:spPr>
              <a:xfrm rot="1800000">
                <a:off x="5979887"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229" name="Rectangle 228">
                <a:extLst>
                  <a:ext uri="{FF2B5EF4-FFF2-40B4-BE49-F238E27FC236}">
                    <a16:creationId xmlns:a16="http://schemas.microsoft.com/office/drawing/2014/main" id="{4B0F4AD0-40E9-45C8-82E3-FA82343C7051}"/>
                  </a:ext>
                </a:extLst>
              </p:cNvPr>
              <p:cNvSpPr/>
              <p:nvPr/>
            </p:nvSpPr>
            <p:spPr>
              <a:xfrm rot="2700000">
                <a:off x="5979888"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230" name="Rectangle 229">
                <a:extLst>
                  <a:ext uri="{FF2B5EF4-FFF2-40B4-BE49-F238E27FC236}">
                    <a16:creationId xmlns:a16="http://schemas.microsoft.com/office/drawing/2014/main" id="{005D7A64-1CC7-4952-AE15-40422F33FD95}"/>
                  </a:ext>
                </a:extLst>
              </p:cNvPr>
              <p:cNvSpPr/>
              <p:nvPr/>
            </p:nvSpPr>
            <p:spPr>
              <a:xfrm rot="3600000">
                <a:off x="5979889"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231" name="Rectangle 230">
                <a:extLst>
                  <a:ext uri="{FF2B5EF4-FFF2-40B4-BE49-F238E27FC236}">
                    <a16:creationId xmlns:a16="http://schemas.microsoft.com/office/drawing/2014/main" id="{1EA9C042-B8E3-4037-A1FF-E6CB56868653}"/>
                  </a:ext>
                </a:extLst>
              </p:cNvPr>
              <p:cNvSpPr/>
              <p:nvPr/>
            </p:nvSpPr>
            <p:spPr>
              <a:xfrm rot="4500000">
                <a:off x="5979890"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232" name="Rectangle 231">
                <a:extLst>
                  <a:ext uri="{FF2B5EF4-FFF2-40B4-BE49-F238E27FC236}">
                    <a16:creationId xmlns:a16="http://schemas.microsoft.com/office/drawing/2014/main" id="{31B5669E-EE1E-4DF7-BF73-B0186E9CD084}"/>
                  </a:ext>
                </a:extLst>
              </p:cNvPr>
              <p:cNvSpPr/>
              <p:nvPr/>
            </p:nvSpPr>
            <p:spPr>
              <a:xfrm rot="5400000">
                <a:off x="5979891"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233" name="Rectangle 232">
                <a:extLst>
                  <a:ext uri="{FF2B5EF4-FFF2-40B4-BE49-F238E27FC236}">
                    <a16:creationId xmlns:a16="http://schemas.microsoft.com/office/drawing/2014/main" id="{CEB91A5C-5A4F-4EB6-ABA1-2CA82A233048}"/>
                  </a:ext>
                </a:extLst>
              </p:cNvPr>
              <p:cNvSpPr/>
              <p:nvPr/>
            </p:nvSpPr>
            <p:spPr>
              <a:xfrm rot="6300000">
                <a:off x="5979891" y="875619"/>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234" name="Rectangle 233">
                <a:extLst>
                  <a:ext uri="{FF2B5EF4-FFF2-40B4-BE49-F238E27FC236}">
                    <a16:creationId xmlns:a16="http://schemas.microsoft.com/office/drawing/2014/main" id="{267C8778-F10C-49CD-A807-A578EED3F93A}"/>
                  </a:ext>
                </a:extLst>
              </p:cNvPr>
              <p:cNvSpPr/>
              <p:nvPr/>
            </p:nvSpPr>
            <p:spPr>
              <a:xfrm rot="7200000">
                <a:off x="5979891" y="865867"/>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235" name="Rectangle 234">
                <a:extLst>
                  <a:ext uri="{FF2B5EF4-FFF2-40B4-BE49-F238E27FC236}">
                    <a16:creationId xmlns:a16="http://schemas.microsoft.com/office/drawing/2014/main" id="{0390CA19-C5CF-44C3-B243-61B67575E621}"/>
                  </a:ext>
                </a:extLst>
              </p:cNvPr>
              <p:cNvSpPr/>
              <p:nvPr/>
            </p:nvSpPr>
            <p:spPr>
              <a:xfrm rot="8100000">
                <a:off x="5979891" y="856115"/>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236" name="Rectangle 235">
                <a:extLst>
                  <a:ext uri="{FF2B5EF4-FFF2-40B4-BE49-F238E27FC236}">
                    <a16:creationId xmlns:a16="http://schemas.microsoft.com/office/drawing/2014/main" id="{A65EA4D7-3FAA-4CA0-90D6-7AA5C44C3681}"/>
                  </a:ext>
                </a:extLst>
              </p:cNvPr>
              <p:cNvSpPr/>
              <p:nvPr/>
            </p:nvSpPr>
            <p:spPr>
              <a:xfrm rot="9000000">
                <a:off x="5979891" y="846363"/>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237" name="Rectangle 236">
                <a:extLst>
                  <a:ext uri="{FF2B5EF4-FFF2-40B4-BE49-F238E27FC236}">
                    <a16:creationId xmlns:a16="http://schemas.microsoft.com/office/drawing/2014/main" id="{79C7D094-DFB9-49B1-925D-D702A993ABF2}"/>
                  </a:ext>
                </a:extLst>
              </p:cNvPr>
              <p:cNvSpPr/>
              <p:nvPr/>
            </p:nvSpPr>
            <p:spPr>
              <a:xfrm rot="9900000">
                <a:off x="5979891" y="83661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grpSp>
        <p:sp>
          <p:nvSpPr>
            <p:cNvPr id="224" name="Oval 223">
              <a:extLst>
                <a:ext uri="{FF2B5EF4-FFF2-40B4-BE49-F238E27FC236}">
                  <a16:creationId xmlns:a16="http://schemas.microsoft.com/office/drawing/2014/main" id="{0634CE47-601D-474B-A87C-EFA174E6F8A4}"/>
                </a:ext>
              </a:extLst>
            </p:cNvPr>
            <p:cNvSpPr/>
            <p:nvPr/>
          </p:nvSpPr>
          <p:spPr>
            <a:xfrm>
              <a:off x="3880398" y="1205956"/>
              <a:ext cx="4414338" cy="44143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225" name="TextBox 224">
              <a:extLst>
                <a:ext uri="{FF2B5EF4-FFF2-40B4-BE49-F238E27FC236}">
                  <a16:creationId xmlns:a16="http://schemas.microsoft.com/office/drawing/2014/main" id="{EA2A7612-816B-46FC-9286-6DDCD5855EFC}"/>
                </a:ext>
              </a:extLst>
            </p:cNvPr>
            <p:cNvSpPr txBox="1"/>
            <p:nvPr/>
          </p:nvSpPr>
          <p:spPr>
            <a:xfrm>
              <a:off x="4295033" y="1712142"/>
              <a:ext cx="3659988" cy="3601350"/>
            </a:xfrm>
            <a:prstGeom prst="rect">
              <a:avLst/>
            </a:prstGeom>
            <a:noFill/>
          </p:spPr>
          <p:txBody>
            <a:bodyPr wrap="square" rtlCol="0">
              <a:spAutoFit/>
            </a:bodyPr>
            <a:lstStyle/>
            <a:p>
              <a:pPr algn="ctr"/>
              <a:r>
                <a:rPr lang="en-US" sz="7182" b="1">
                  <a:solidFill>
                    <a:schemeClr val="tx1">
                      <a:lumMod val="85000"/>
                      <a:lumOff val="15000"/>
                    </a:schemeClr>
                  </a:solidFill>
                  <a:latin typeface="Agency FB" panose="020B0503020202020204" pitchFamily="34" charset="0"/>
                </a:rPr>
                <a:t>10</a:t>
              </a:r>
            </a:p>
          </p:txBody>
        </p:sp>
      </p:grpSp>
      <p:grpSp>
        <p:nvGrpSpPr>
          <p:cNvPr id="238" name="Group 237">
            <a:extLst>
              <a:ext uri="{FF2B5EF4-FFF2-40B4-BE49-F238E27FC236}">
                <a16:creationId xmlns:a16="http://schemas.microsoft.com/office/drawing/2014/main" id="{60ED80D3-C0A7-4B1A-B011-DB3A4B4503C6}"/>
              </a:ext>
            </a:extLst>
          </p:cNvPr>
          <p:cNvGrpSpPr/>
          <p:nvPr/>
        </p:nvGrpSpPr>
        <p:grpSpPr>
          <a:xfrm>
            <a:off x="5219186" y="3965825"/>
            <a:ext cx="1775668" cy="1775668"/>
            <a:chOff x="3419475" y="752475"/>
            <a:chExt cx="5353050" cy="5353050"/>
          </a:xfrm>
        </p:grpSpPr>
        <p:sp>
          <p:nvSpPr>
            <p:cNvPr id="239" name="Freeform: Shape 238">
              <a:extLst>
                <a:ext uri="{FF2B5EF4-FFF2-40B4-BE49-F238E27FC236}">
                  <a16:creationId xmlns:a16="http://schemas.microsoft.com/office/drawing/2014/main" id="{B95B1071-FF49-4AAF-B496-9EC7A2EBBE71}"/>
                </a:ext>
              </a:extLst>
            </p:cNvPr>
            <p:cNvSpPr/>
            <p:nvPr/>
          </p:nvSpPr>
          <p:spPr>
            <a:xfrm>
              <a:off x="3419475" y="752475"/>
              <a:ext cx="5353050" cy="5353050"/>
            </a:xfrm>
            <a:custGeom>
              <a:avLst/>
              <a:gdLst>
                <a:gd name="connsiteX0" fmla="*/ 2676525 w 5353050"/>
                <a:gd name="connsiteY0" fmla="*/ 285296 h 5353050"/>
                <a:gd name="connsiteX1" fmla="*/ 285296 w 5353050"/>
                <a:gd name="connsiteY1" fmla="*/ 2676525 h 5353050"/>
                <a:gd name="connsiteX2" fmla="*/ 2676525 w 5353050"/>
                <a:gd name="connsiteY2" fmla="*/ 5067754 h 5353050"/>
                <a:gd name="connsiteX3" fmla="*/ 5067754 w 5353050"/>
                <a:gd name="connsiteY3" fmla="*/ 2676525 h 5353050"/>
                <a:gd name="connsiteX4" fmla="*/ 2676525 w 5353050"/>
                <a:gd name="connsiteY4" fmla="*/ 285296 h 5353050"/>
                <a:gd name="connsiteX5" fmla="*/ 2676525 w 5353050"/>
                <a:gd name="connsiteY5" fmla="*/ 0 h 5353050"/>
                <a:gd name="connsiteX6" fmla="*/ 5353050 w 5353050"/>
                <a:gd name="connsiteY6" fmla="*/ 2676525 h 5353050"/>
                <a:gd name="connsiteX7" fmla="*/ 2676525 w 5353050"/>
                <a:gd name="connsiteY7" fmla="*/ 5353050 h 5353050"/>
                <a:gd name="connsiteX8" fmla="*/ 0 w 5353050"/>
                <a:gd name="connsiteY8" fmla="*/ 2676525 h 5353050"/>
                <a:gd name="connsiteX9" fmla="*/ 2676525 w 5353050"/>
                <a:gd name="connsiteY9" fmla="*/ 0 h 5353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53050" h="5353050">
                  <a:moveTo>
                    <a:pt x="2676525" y="285296"/>
                  </a:moveTo>
                  <a:cubicBezTo>
                    <a:pt x="1355886" y="285296"/>
                    <a:pt x="285296" y="1355886"/>
                    <a:pt x="285296" y="2676525"/>
                  </a:cubicBezTo>
                  <a:cubicBezTo>
                    <a:pt x="285296" y="3997164"/>
                    <a:pt x="1355886" y="5067754"/>
                    <a:pt x="2676525" y="5067754"/>
                  </a:cubicBezTo>
                  <a:cubicBezTo>
                    <a:pt x="3997164" y="5067754"/>
                    <a:pt x="5067754" y="3997164"/>
                    <a:pt x="5067754" y="2676525"/>
                  </a:cubicBezTo>
                  <a:cubicBezTo>
                    <a:pt x="5067754" y="1355886"/>
                    <a:pt x="3997164" y="285296"/>
                    <a:pt x="2676525" y="285296"/>
                  </a:cubicBezTo>
                  <a:close/>
                  <a:moveTo>
                    <a:pt x="2676525" y="0"/>
                  </a:moveTo>
                  <a:cubicBezTo>
                    <a:pt x="4154729" y="0"/>
                    <a:pt x="5353050" y="1198321"/>
                    <a:pt x="5353050" y="2676525"/>
                  </a:cubicBezTo>
                  <a:cubicBezTo>
                    <a:pt x="5353050" y="4154729"/>
                    <a:pt x="4154729" y="5353050"/>
                    <a:pt x="2676525" y="5353050"/>
                  </a:cubicBezTo>
                  <a:cubicBezTo>
                    <a:pt x="1198321" y="5353050"/>
                    <a:pt x="0" y="4154729"/>
                    <a:pt x="0" y="2676525"/>
                  </a:cubicBezTo>
                  <a:cubicBezTo>
                    <a:pt x="0" y="1198321"/>
                    <a:pt x="1198321" y="0"/>
                    <a:pt x="267652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grpSp>
          <p:nvGrpSpPr>
            <p:cNvPr id="240" name="Group 239">
              <a:extLst>
                <a:ext uri="{FF2B5EF4-FFF2-40B4-BE49-F238E27FC236}">
                  <a16:creationId xmlns:a16="http://schemas.microsoft.com/office/drawing/2014/main" id="{DFE86B1A-BE80-4758-BF73-6D1075434842}"/>
                </a:ext>
              </a:extLst>
            </p:cNvPr>
            <p:cNvGrpSpPr/>
            <p:nvPr/>
          </p:nvGrpSpPr>
          <p:grpSpPr>
            <a:xfrm>
              <a:off x="3505202" y="836611"/>
              <a:ext cx="5094518" cy="5143275"/>
              <a:chOff x="3505202" y="836611"/>
              <a:chExt cx="5094518" cy="5143275"/>
            </a:xfrm>
            <a:solidFill>
              <a:schemeClr val="bg1"/>
            </a:solidFill>
          </p:grpSpPr>
          <p:sp>
            <p:nvSpPr>
              <p:cNvPr id="243" name="Rectangle 242">
                <a:extLst>
                  <a:ext uri="{FF2B5EF4-FFF2-40B4-BE49-F238E27FC236}">
                    <a16:creationId xmlns:a16="http://schemas.microsoft.com/office/drawing/2014/main" id="{49443B16-EDBF-4461-86B9-B161B79DDC78}"/>
                  </a:ext>
                </a:extLst>
              </p:cNvPr>
              <p:cNvSpPr/>
              <p:nvPr/>
            </p:nvSpPr>
            <p:spPr>
              <a:xfrm>
                <a:off x="5979885"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244" name="Rectangle 243">
                <a:extLst>
                  <a:ext uri="{FF2B5EF4-FFF2-40B4-BE49-F238E27FC236}">
                    <a16:creationId xmlns:a16="http://schemas.microsoft.com/office/drawing/2014/main" id="{FAEDF703-6FF1-49A1-AF4E-5154CDD791EA}"/>
                  </a:ext>
                </a:extLst>
              </p:cNvPr>
              <p:cNvSpPr/>
              <p:nvPr/>
            </p:nvSpPr>
            <p:spPr>
              <a:xfrm rot="900000">
                <a:off x="5979886"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245" name="Rectangle 244">
                <a:extLst>
                  <a:ext uri="{FF2B5EF4-FFF2-40B4-BE49-F238E27FC236}">
                    <a16:creationId xmlns:a16="http://schemas.microsoft.com/office/drawing/2014/main" id="{C81200ED-F6BE-48F4-AD33-ED628C7E10B4}"/>
                  </a:ext>
                </a:extLst>
              </p:cNvPr>
              <p:cNvSpPr/>
              <p:nvPr/>
            </p:nvSpPr>
            <p:spPr>
              <a:xfrm rot="1800000">
                <a:off x="5979887"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246" name="Rectangle 245">
                <a:extLst>
                  <a:ext uri="{FF2B5EF4-FFF2-40B4-BE49-F238E27FC236}">
                    <a16:creationId xmlns:a16="http://schemas.microsoft.com/office/drawing/2014/main" id="{E2FAE553-78D4-4E9E-A3C0-894B65EF4112}"/>
                  </a:ext>
                </a:extLst>
              </p:cNvPr>
              <p:cNvSpPr/>
              <p:nvPr/>
            </p:nvSpPr>
            <p:spPr>
              <a:xfrm rot="2700000">
                <a:off x="5979888"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247" name="Rectangle 246">
                <a:extLst>
                  <a:ext uri="{FF2B5EF4-FFF2-40B4-BE49-F238E27FC236}">
                    <a16:creationId xmlns:a16="http://schemas.microsoft.com/office/drawing/2014/main" id="{3277CDB0-EB2C-4615-9D23-237D7366F926}"/>
                  </a:ext>
                </a:extLst>
              </p:cNvPr>
              <p:cNvSpPr/>
              <p:nvPr/>
            </p:nvSpPr>
            <p:spPr>
              <a:xfrm rot="3600000">
                <a:off x="5979889"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248" name="Rectangle 247">
                <a:extLst>
                  <a:ext uri="{FF2B5EF4-FFF2-40B4-BE49-F238E27FC236}">
                    <a16:creationId xmlns:a16="http://schemas.microsoft.com/office/drawing/2014/main" id="{41C87919-AE8D-49A4-8ECF-8D9EFFF45C36}"/>
                  </a:ext>
                </a:extLst>
              </p:cNvPr>
              <p:cNvSpPr/>
              <p:nvPr/>
            </p:nvSpPr>
            <p:spPr>
              <a:xfrm rot="4500000">
                <a:off x="5979890"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249" name="Rectangle 248">
                <a:extLst>
                  <a:ext uri="{FF2B5EF4-FFF2-40B4-BE49-F238E27FC236}">
                    <a16:creationId xmlns:a16="http://schemas.microsoft.com/office/drawing/2014/main" id="{F7BA9780-A464-45C5-A33F-3C37A37241A5}"/>
                  </a:ext>
                </a:extLst>
              </p:cNvPr>
              <p:cNvSpPr/>
              <p:nvPr/>
            </p:nvSpPr>
            <p:spPr>
              <a:xfrm rot="5400000">
                <a:off x="5979891"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250" name="Rectangle 249">
                <a:extLst>
                  <a:ext uri="{FF2B5EF4-FFF2-40B4-BE49-F238E27FC236}">
                    <a16:creationId xmlns:a16="http://schemas.microsoft.com/office/drawing/2014/main" id="{29647DEE-D9CB-4755-B104-D0139E74AAA4}"/>
                  </a:ext>
                </a:extLst>
              </p:cNvPr>
              <p:cNvSpPr/>
              <p:nvPr/>
            </p:nvSpPr>
            <p:spPr>
              <a:xfrm rot="6300000">
                <a:off x="5979891" y="875619"/>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251" name="Rectangle 250">
                <a:extLst>
                  <a:ext uri="{FF2B5EF4-FFF2-40B4-BE49-F238E27FC236}">
                    <a16:creationId xmlns:a16="http://schemas.microsoft.com/office/drawing/2014/main" id="{963ECF47-FDDD-402E-9FCF-FCF4410594BA}"/>
                  </a:ext>
                </a:extLst>
              </p:cNvPr>
              <p:cNvSpPr/>
              <p:nvPr/>
            </p:nvSpPr>
            <p:spPr>
              <a:xfrm rot="7200000">
                <a:off x="5979891" y="865867"/>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252" name="Rectangle 251">
                <a:extLst>
                  <a:ext uri="{FF2B5EF4-FFF2-40B4-BE49-F238E27FC236}">
                    <a16:creationId xmlns:a16="http://schemas.microsoft.com/office/drawing/2014/main" id="{74D85242-EC39-4F9B-9501-BCE9EC7BF31B}"/>
                  </a:ext>
                </a:extLst>
              </p:cNvPr>
              <p:cNvSpPr/>
              <p:nvPr/>
            </p:nvSpPr>
            <p:spPr>
              <a:xfrm rot="8100000">
                <a:off x="5979891" y="856115"/>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253" name="Rectangle 252">
                <a:extLst>
                  <a:ext uri="{FF2B5EF4-FFF2-40B4-BE49-F238E27FC236}">
                    <a16:creationId xmlns:a16="http://schemas.microsoft.com/office/drawing/2014/main" id="{7513284A-A890-4E66-811E-DEC3573CCBBA}"/>
                  </a:ext>
                </a:extLst>
              </p:cNvPr>
              <p:cNvSpPr/>
              <p:nvPr/>
            </p:nvSpPr>
            <p:spPr>
              <a:xfrm rot="9000000">
                <a:off x="5979891" y="846363"/>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254" name="Rectangle 253">
                <a:extLst>
                  <a:ext uri="{FF2B5EF4-FFF2-40B4-BE49-F238E27FC236}">
                    <a16:creationId xmlns:a16="http://schemas.microsoft.com/office/drawing/2014/main" id="{0EC8F2FD-7B2A-4950-9A3C-30FA77908AE1}"/>
                  </a:ext>
                </a:extLst>
              </p:cNvPr>
              <p:cNvSpPr/>
              <p:nvPr/>
            </p:nvSpPr>
            <p:spPr>
              <a:xfrm rot="9900000">
                <a:off x="5979891" y="83661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grpSp>
        <p:sp>
          <p:nvSpPr>
            <p:cNvPr id="241" name="Oval 240">
              <a:extLst>
                <a:ext uri="{FF2B5EF4-FFF2-40B4-BE49-F238E27FC236}">
                  <a16:creationId xmlns:a16="http://schemas.microsoft.com/office/drawing/2014/main" id="{51535565-7411-43B4-8E69-FB4A0EAA741B}"/>
                </a:ext>
              </a:extLst>
            </p:cNvPr>
            <p:cNvSpPr/>
            <p:nvPr/>
          </p:nvSpPr>
          <p:spPr>
            <a:xfrm>
              <a:off x="3880398" y="1205956"/>
              <a:ext cx="4414338" cy="44143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242" name="TextBox 241">
              <a:extLst>
                <a:ext uri="{FF2B5EF4-FFF2-40B4-BE49-F238E27FC236}">
                  <a16:creationId xmlns:a16="http://schemas.microsoft.com/office/drawing/2014/main" id="{D5E6A8C1-4B6A-4A61-9DB4-5037DECF6C87}"/>
                </a:ext>
              </a:extLst>
            </p:cNvPr>
            <p:cNvSpPr txBox="1"/>
            <p:nvPr/>
          </p:nvSpPr>
          <p:spPr>
            <a:xfrm>
              <a:off x="4295033" y="1712142"/>
              <a:ext cx="3659988" cy="3601350"/>
            </a:xfrm>
            <a:prstGeom prst="rect">
              <a:avLst/>
            </a:prstGeom>
            <a:noFill/>
          </p:spPr>
          <p:txBody>
            <a:bodyPr wrap="square" rtlCol="0">
              <a:spAutoFit/>
            </a:bodyPr>
            <a:lstStyle/>
            <a:p>
              <a:pPr algn="ctr"/>
              <a:r>
                <a:rPr lang="en-US" sz="7182" b="1">
                  <a:solidFill>
                    <a:schemeClr val="tx1">
                      <a:lumMod val="85000"/>
                      <a:lumOff val="15000"/>
                    </a:schemeClr>
                  </a:solidFill>
                  <a:latin typeface="Agency FB" panose="020B0503020202020204" pitchFamily="34" charset="0"/>
                </a:rPr>
                <a:t>9</a:t>
              </a:r>
            </a:p>
          </p:txBody>
        </p:sp>
      </p:grpSp>
      <p:grpSp>
        <p:nvGrpSpPr>
          <p:cNvPr id="255" name="Group 254">
            <a:extLst>
              <a:ext uri="{FF2B5EF4-FFF2-40B4-BE49-F238E27FC236}">
                <a16:creationId xmlns:a16="http://schemas.microsoft.com/office/drawing/2014/main" id="{6E8C97EE-FB7B-435D-8341-97E035BA47D1}"/>
              </a:ext>
            </a:extLst>
          </p:cNvPr>
          <p:cNvGrpSpPr/>
          <p:nvPr/>
        </p:nvGrpSpPr>
        <p:grpSpPr>
          <a:xfrm>
            <a:off x="5219186" y="3965825"/>
            <a:ext cx="1775668" cy="1775668"/>
            <a:chOff x="3419475" y="752475"/>
            <a:chExt cx="5353050" cy="5353050"/>
          </a:xfrm>
        </p:grpSpPr>
        <p:sp>
          <p:nvSpPr>
            <p:cNvPr id="256" name="Freeform: Shape 255">
              <a:extLst>
                <a:ext uri="{FF2B5EF4-FFF2-40B4-BE49-F238E27FC236}">
                  <a16:creationId xmlns:a16="http://schemas.microsoft.com/office/drawing/2014/main" id="{A282AB2E-6C61-4C9F-ABA8-856A1DE63F5F}"/>
                </a:ext>
              </a:extLst>
            </p:cNvPr>
            <p:cNvSpPr/>
            <p:nvPr/>
          </p:nvSpPr>
          <p:spPr>
            <a:xfrm>
              <a:off x="3419475" y="752475"/>
              <a:ext cx="5353050" cy="5353050"/>
            </a:xfrm>
            <a:custGeom>
              <a:avLst/>
              <a:gdLst>
                <a:gd name="connsiteX0" fmla="*/ 2676525 w 5353050"/>
                <a:gd name="connsiteY0" fmla="*/ 285296 h 5353050"/>
                <a:gd name="connsiteX1" fmla="*/ 285296 w 5353050"/>
                <a:gd name="connsiteY1" fmla="*/ 2676525 h 5353050"/>
                <a:gd name="connsiteX2" fmla="*/ 2676525 w 5353050"/>
                <a:gd name="connsiteY2" fmla="*/ 5067754 h 5353050"/>
                <a:gd name="connsiteX3" fmla="*/ 5067754 w 5353050"/>
                <a:gd name="connsiteY3" fmla="*/ 2676525 h 5353050"/>
                <a:gd name="connsiteX4" fmla="*/ 2676525 w 5353050"/>
                <a:gd name="connsiteY4" fmla="*/ 285296 h 5353050"/>
                <a:gd name="connsiteX5" fmla="*/ 2676525 w 5353050"/>
                <a:gd name="connsiteY5" fmla="*/ 0 h 5353050"/>
                <a:gd name="connsiteX6" fmla="*/ 5353050 w 5353050"/>
                <a:gd name="connsiteY6" fmla="*/ 2676525 h 5353050"/>
                <a:gd name="connsiteX7" fmla="*/ 2676525 w 5353050"/>
                <a:gd name="connsiteY7" fmla="*/ 5353050 h 5353050"/>
                <a:gd name="connsiteX8" fmla="*/ 0 w 5353050"/>
                <a:gd name="connsiteY8" fmla="*/ 2676525 h 5353050"/>
                <a:gd name="connsiteX9" fmla="*/ 2676525 w 5353050"/>
                <a:gd name="connsiteY9" fmla="*/ 0 h 5353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53050" h="5353050">
                  <a:moveTo>
                    <a:pt x="2676525" y="285296"/>
                  </a:moveTo>
                  <a:cubicBezTo>
                    <a:pt x="1355886" y="285296"/>
                    <a:pt x="285296" y="1355886"/>
                    <a:pt x="285296" y="2676525"/>
                  </a:cubicBezTo>
                  <a:cubicBezTo>
                    <a:pt x="285296" y="3997164"/>
                    <a:pt x="1355886" y="5067754"/>
                    <a:pt x="2676525" y="5067754"/>
                  </a:cubicBezTo>
                  <a:cubicBezTo>
                    <a:pt x="3997164" y="5067754"/>
                    <a:pt x="5067754" y="3997164"/>
                    <a:pt x="5067754" y="2676525"/>
                  </a:cubicBezTo>
                  <a:cubicBezTo>
                    <a:pt x="5067754" y="1355886"/>
                    <a:pt x="3997164" y="285296"/>
                    <a:pt x="2676525" y="285296"/>
                  </a:cubicBezTo>
                  <a:close/>
                  <a:moveTo>
                    <a:pt x="2676525" y="0"/>
                  </a:moveTo>
                  <a:cubicBezTo>
                    <a:pt x="4154729" y="0"/>
                    <a:pt x="5353050" y="1198321"/>
                    <a:pt x="5353050" y="2676525"/>
                  </a:cubicBezTo>
                  <a:cubicBezTo>
                    <a:pt x="5353050" y="4154729"/>
                    <a:pt x="4154729" y="5353050"/>
                    <a:pt x="2676525" y="5353050"/>
                  </a:cubicBezTo>
                  <a:cubicBezTo>
                    <a:pt x="1198321" y="5353050"/>
                    <a:pt x="0" y="4154729"/>
                    <a:pt x="0" y="2676525"/>
                  </a:cubicBezTo>
                  <a:cubicBezTo>
                    <a:pt x="0" y="1198321"/>
                    <a:pt x="1198321" y="0"/>
                    <a:pt x="267652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grpSp>
          <p:nvGrpSpPr>
            <p:cNvPr id="257" name="Group 256">
              <a:extLst>
                <a:ext uri="{FF2B5EF4-FFF2-40B4-BE49-F238E27FC236}">
                  <a16:creationId xmlns:a16="http://schemas.microsoft.com/office/drawing/2014/main" id="{218503DA-79C4-42A8-829F-F255EEE3D3DA}"/>
                </a:ext>
              </a:extLst>
            </p:cNvPr>
            <p:cNvGrpSpPr/>
            <p:nvPr/>
          </p:nvGrpSpPr>
          <p:grpSpPr>
            <a:xfrm>
              <a:off x="3505202" y="836611"/>
              <a:ext cx="5094518" cy="5143275"/>
              <a:chOff x="3505202" y="836611"/>
              <a:chExt cx="5094518" cy="5143275"/>
            </a:xfrm>
            <a:solidFill>
              <a:schemeClr val="bg1"/>
            </a:solidFill>
          </p:grpSpPr>
          <p:sp>
            <p:nvSpPr>
              <p:cNvPr id="260" name="Rectangle 259">
                <a:extLst>
                  <a:ext uri="{FF2B5EF4-FFF2-40B4-BE49-F238E27FC236}">
                    <a16:creationId xmlns:a16="http://schemas.microsoft.com/office/drawing/2014/main" id="{3E66B079-33C2-4504-9117-7EA95217229F}"/>
                  </a:ext>
                </a:extLst>
              </p:cNvPr>
              <p:cNvSpPr/>
              <p:nvPr/>
            </p:nvSpPr>
            <p:spPr>
              <a:xfrm>
                <a:off x="5979885"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261" name="Rectangle 260">
                <a:extLst>
                  <a:ext uri="{FF2B5EF4-FFF2-40B4-BE49-F238E27FC236}">
                    <a16:creationId xmlns:a16="http://schemas.microsoft.com/office/drawing/2014/main" id="{2A2A2601-A413-496B-9C56-419C3D20562A}"/>
                  </a:ext>
                </a:extLst>
              </p:cNvPr>
              <p:cNvSpPr/>
              <p:nvPr/>
            </p:nvSpPr>
            <p:spPr>
              <a:xfrm rot="900000">
                <a:off x="5979886"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262" name="Rectangle 261">
                <a:extLst>
                  <a:ext uri="{FF2B5EF4-FFF2-40B4-BE49-F238E27FC236}">
                    <a16:creationId xmlns:a16="http://schemas.microsoft.com/office/drawing/2014/main" id="{3154776E-36D0-4613-9D94-6AD550CD3F4B}"/>
                  </a:ext>
                </a:extLst>
              </p:cNvPr>
              <p:cNvSpPr/>
              <p:nvPr/>
            </p:nvSpPr>
            <p:spPr>
              <a:xfrm rot="1800000">
                <a:off x="5979887"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263" name="Rectangle 262">
                <a:extLst>
                  <a:ext uri="{FF2B5EF4-FFF2-40B4-BE49-F238E27FC236}">
                    <a16:creationId xmlns:a16="http://schemas.microsoft.com/office/drawing/2014/main" id="{06001193-24D6-46A5-B335-49C47BDF4DD1}"/>
                  </a:ext>
                </a:extLst>
              </p:cNvPr>
              <p:cNvSpPr/>
              <p:nvPr/>
            </p:nvSpPr>
            <p:spPr>
              <a:xfrm rot="2700000">
                <a:off x="5979888"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264" name="Rectangle 263">
                <a:extLst>
                  <a:ext uri="{FF2B5EF4-FFF2-40B4-BE49-F238E27FC236}">
                    <a16:creationId xmlns:a16="http://schemas.microsoft.com/office/drawing/2014/main" id="{71BEA478-7F5B-424C-9A99-81C60CD85456}"/>
                  </a:ext>
                </a:extLst>
              </p:cNvPr>
              <p:cNvSpPr/>
              <p:nvPr/>
            </p:nvSpPr>
            <p:spPr>
              <a:xfrm rot="3600000">
                <a:off x="5979889"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265" name="Rectangle 264">
                <a:extLst>
                  <a:ext uri="{FF2B5EF4-FFF2-40B4-BE49-F238E27FC236}">
                    <a16:creationId xmlns:a16="http://schemas.microsoft.com/office/drawing/2014/main" id="{F75DFD4E-D660-45FB-88FE-6317515C9335}"/>
                  </a:ext>
                </a:extLst>
              </p:cNvPr>
              <p:cNvSpPr/>
              <p:nvPr/>
            </p:nvSpPr>
            <p:spPr>
              <a:xfrm rot="4500000">
                <a:off x="5979890"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266" name="Rectangle 265">
                <a:extLst>
                  <a:ext uri="{FF2B5EF4-FFF2-40B4-BE49-F238E27FC236}">
                    <a16:creationId xmlns:a16="http://schemas.microsoft.com/office/drawing/2014/main" id="{B78E1D63-8743-4ABC-AE86-78D2FC2C0E6D}"/>
                  </a:ext>
                </a:extLst>
              </p:cNvPr>
              <p:cNvSpPr/>
              <p:nvPr/>
            </p:nvSpPr>
            <p:spPr>
              <a:xfrm rot="5400000">
                <a:off x="5979891"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267" name="Rectangle 266">
                <a:extLst>
                  <a:ext uri="{FF2B5EF4-FFF2-40B4-BE49-F238E27FC236}">
                    <a16:creationId xmlns:a16="http://schemas.microsoft.com/office/drawing/2014/main" id="{05BD34A7-6376-43A2-B751-FA1AD27B2040}"/>
                  </a:ext>
                </a:extLst>
              </p:cNvPr>
              <p:cNvSpPr/>
              <p:nvPr/>
            </p:nvSpPr>
            <p:spPr>
              <a:xfrm rot="6300000">
                <a:off x="5979891" y="875619"/>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268" name="Rectangle 267">
                <a:extLst>
                  <a:ext uri="{FF2B5EF4-FFF2-40B4-BE49-F238E27FC236}">
                    <a16:creationId xmlns:a16="http://schemas.microsoft.com/office/drawing/2014/main" id="{BA95A0CA-D281-4449-9F2E-EEA182B73D59}"/>
                  </a:ext>
                </a:extLst>
              </p:cNvPr>
              <p:cNvSpPr/>
              <p:nvPr/>
            </p:nvSpPr>
            <p:spPr>
              <a:xfrm rot="7200000">
                <a:off x="5979891" y="865867"/>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269" name="Rectangle 268">
                <a:extLst>
                  <a:ext uri="{FF2B5EF4-FFF2-40B4-BE49-F238E27FC236}">
                    <a16:creationId xmlns:a16="http://schemas.microsoft.com/office/drawing/2014/main" id="{81FF08D0-C035-42F8-B6D9-9C4308135ABD}"/>
                  </a:ext>
                </a:extLst>
              </p:cNvPr>
              <p:cNvSpPr/>
              <p:nvPr/>
            </p:nvSpPr>
            <p:spPr>
              <a:xfrm rot="8100000">
                <a:off x="5979891" y="856115"/>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270" name="Rectangle 269">
                <a:extLst>
                  <a:ext uri="{FF2B5EF4-FFF2-40B4-BE49-F238E27FC236}">
                    <a16:creationId xmlns:a16="http://schemas.microsoft.com/office/drawing/2014/main" id="{EB48508F-E7B4-4E50-BB8F-A016D40B7E35}"/>
                  </a:ext>
                </a:extLst>
              </p:cNvPr>
              <p:cNvSpPr/>
              <p:nvPr/>
            </p:nvSpPr>
            <p:spPr>
              <a:xfrm rot="9000000">
                <a:off x="5979891" y="846363"/>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271" name="Rectangle 270">
                <a:extLst>
                  <a:ext uri="{FF2B5EF4-FFF2-40B4-BE49-F238E27FC236}">
                    <a16:creationId xmlns:a16="http://schemas.microsoft.com/office/drawing/2014/main" id="{B277075E-7667-4826-8790-D0B19AE6ACA2}"/>
                  </a:ext>
                </a:extLst>
              </p:cNvPr>
              <p:cNvSpPr/>
              <p:nvPr/>
            </p:nvSpPr>
            <p:spPr>
              <a:xfrm rot="9900000">
                <a:off x="5979891" y="83661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grpSp>
        <p:sp>
          <p:nvSpPr>
            <p:cNvPr id="258" name="Oval 257">
              <a:extLst>
                <a:ext uri="{FF2B5EF4-FFF2-40B4-BE49-F238E27FC236}">
                  <a16:creationId xmlns:a16="http://schemas.microsoft.com/office/drawing/2014/main" id="{52CA3205-0BE5-436F-AB6D-898893B208C9}"/>
                </a:ext>
              </a:extLst>
            </p:cNvPr>
            <p:cNvSpPr/>
            <p:nvPr/>
          </p:nvSpPr>
          <p:spPr>
            <a:xfrm>
              <a:off x="3880398" y="1205956"/>
              <a:ext cx="4414338" cy="44143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259" name="TextBox 258">
              <a:extLst>
                <a:ext uri="{FF2B5EF4-FFF2-40B4-BE49-F238E27FC236}">
                  <a16:creationId xmlns:a16="http://schemas.microsoft.com/office/drawing/2014/main" id="{806B95E0-BB30-48C4-9BEC-E80E942ED454}"/>
                </a:ext>
              </a:extLst>
            </p:cNvPr>
            <p:cNvSpPr txBox="1"/>
            <p:nvPr/>
          </p:nvSpPr>
          <p:spPr>
            <a:xfrm>
              <a:off x="4295033" y="1712142"/>
              <a:ext cx="3659988" cy="3601350"/>
            </a:xfrm>
            <a:prstGeom prst="rect">
              <a:avLst/>
            </a:prstGeom>
            <a:noFill/>
          </p:spPr>
          <p:txBody>
            <a:bodyPr wrap="square" rtlCol="0">
              <a:spAutoFit/>
            </a:bodyPr>
            <a:lstStyle/>
            <a:p>
              <a:pPr algn="ctr"/>
              <a:r>
                <a:rPr lang="en-US" sz="7182" b="1">
                  <a:solidFill>
                    <a:schemeClr val="tx1">
                      <a:lumMod val="85000"/>
                      <a:lumOff val="15000"/>
                    </a:schemeClr>
                  </a:solidFill>
                  <a:latin typeface="Agency FB" panose="020B0503020202020204" pitchFamily="34" charset="0"/>
                </a:rPr>
                <a:t>8</a:t>
              </a:r>
            </a:p>
          </p:txBody>
        </p:sp>
      </p:grpSp>
      <p:grpSp>
        <p:nvGrpSpPr>
          <p:cNvPr id="272" name="Group 271">
            <a:extLst>
              <a:ext uri="{FF2B5EF4-FFF2-40B4-BE49-F238E27FC236}">
                <a16:creationId xmlns:a16="http://schemas.microsoft.com/office/drawing/2014/main" id="{DF4B0918-5391-49CA-8902-F23D28B44398}"/>
              </a:ext>
            </a:extLst>
          </p:cNvPr>
          <p:cNvGrpSpPr/>
          <p:nvPr/>
        </p:nvGrpSpPr>
        <p:grpSpPr>
          <a:xfrm>
            <a:off x="5219186" y="3965825"/>
            <a:ext cx="1775668" cy="1775668"/>
            <a:chOff x="3419475" y="752475"/>
            <a:chExt cx="5353050" cy="5353050"/>
          </a:xfrm>
        </p:grpSpPr>
        <p:sp>
          <p:nvSpPr>
            <p:cNvPr id="273" name="Freeform: Shape 272">
              <a:extLst>
                <a:ext uri="{FF2B5EF4-FFF2-40B4-BE49-F238E27FC236}">
                  <a16:creationId xmlns:a16="http://schemas.microsoft.com/office/drawing/2014/main" id="{FD426900-DA53-461A-B2E3-73566666E971}"/>
                </a:ext>
              </a:extLst>
            </p:cNvPr>
            <p:cNvSpPr/>
            <p:nvPr/>
          </p:nvSpPr>
          <p:spPr>
            <a:xfrm>
              <a:off x="3419475" y="752475"/>
              <a:ext cx="5353050" cy="5353050"/>
            </a:xfrm>
            <a:custGeom>
              <a:avLst/>
              <a:gdLst>
                <a:gd name="connsiteX0" fmla="*/ 2676525 w 5353050"/>
                <a:gd name="connsiteY0" fmla="*/ 285296 h 5353050"/>
                <a:gd name="connsiteX1" fmla="*/ 285296 w 5353050"/>
                <a:gd name="connsiteY1" fmla="*/ 2676525 h 5353050"/>
                <a:gd name="connsiteX2" fmla="*/ 2676525 w 5353050"/>
                <a:gd name="connsiteY2" fmla="*/ 5067754 h 5353050"/>
                <a:gd name="connsiteX3" fmla="*/ 5067754 w 5353050"/>
                <a:gd name="connsiteY3" fmla="*/ 2676525 h 5353050"/>
                <a:gd name="connsiteX4" fmla="*/ 2676525 w 5353050"/>
                <a:gd name="connsiteY4" fmla="*/ 285296 h 5353050"/>
                <a:gd name="connsiteX5" fmla="*/ 2676525 w 5353050"/>
                <a:gd name="connsiteY5" fmla="*/ 0 h 5353050"/>
                <a:gd name="connsiteX6" fmla="*/ 5353050 w 5353050"/>
                <a:gd name="connsiteY6" fmla="*/ 2676525 h 5353050"/>
                <a:gd name="connsiteX7" fmla="*/ 2676525 w 5353050"/>
                <a:gd name="connsiteY7" fmla="*/ 5353050 h 5353050"/>
                <a:gd name="connsiteX8" fmla="*/ 0 w 5353050"/>
                <a:gd name="connsiteY8" fmla="*/ 2676525 h 5353050"/>
                <a:gd name="connsiteX9" fmla="*/ 2676525 w 5353050"/>
                <a:gd name="connsiteY9" fmla="*/ 0 h 5353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53050" h="5353050">
                  <a:moveTo>
                    <a:pt x="2676525" y="285296"/>
                  </a:moveTo>
                  <a:cubicBezTo>
                    <a:pt x="1355886" y="285296"/>
                    <a:pt x="285296" y="1355886"/>
                    <a:pt x="285296" y="2676525"/>
                  </a:cubicBezTo>
                  <a:cubicBezTo>
                    <a:pt x="285296" y="3997164"/>
                    <a:pt x="1355886" y="5067754"/>
                    <a:pt x="2676525" y="5067754"/>
                  </a:cubicBezTo>
                  <a:cubicBezTo>
                    <a:pt x="3997164" y="5067754"/>
                    <a:pt x="5067754" y="3997164"/>
                    <a:pt x="5067754" y="2676525"/>
                  </a:cubicBezTo>
                  <a:cubicBezTo>
                    <a:pt x="5067754" y="1355886"/>
                    <a:pt x="3997164" y="285296"/>
                    <a:pt x="2676525" y="285296"/>
                  </a:cubicBezTo>
                  <a:close/>
                  <a:moveTo>
                    <a:pt x="2676525" y="0"/>
                  </a:moveTo>
                  <a:cubicBezTo>
                    <a:pt x="4154729" y="0"/>
                    <a:pt x="5353050" y="1198321"/>
                    <a:pt x="5353050" y="2676525"/>
                  </a:cubicBezTo>
                  <a:cubicBezTo>
                    <a:pt x="5353050" y="4154729"/>
                    <a:pt x="4154729" y="5353050"/>
                    <a:pt x="2676525" y="5353050"/>
                  </a:cubicBezTo>
                  <a:cubicBezTo>
                    <a:pt x="1198321" y="5353050"/>
                    <a:pt x="0" y="4154729"/>
                    <a:pt x="0" y="2676525"/>
                  </a:cubicBezTo>
                  <a:cubicBezTo>
                    <a:pt x="0" y="1198321"/>
                    <a:pt x="1198321" y="0"/>
                    <a:pt x="267652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grpSp>
          <p:nvGrpSpPr>
            <p:cNvPr id="274" name="Group 273">
              <a:extLst>
                <a:ext uri="{FF2B5EF4-FFF2-40B4-BE49-F238E27FC236}">
                  <a16:creationId xmlns:a16="http://schemas.microsoft.com/office/drawing/2014/main" id="{C3957957-54E7-4B50-8812-B493676533A0}"/>
                </a:ext>
              </a:extLst>
            </p:cNvPr>
            <p:cNvGrpSpPr/>
            <p:nvPr/>
          </p:nvGrpSpPr>
          <p:grpSpPr>
            <a:xfrm>
              <a:off x="3505202" y="836611"/>
              <a:ext cx="5094518" cy="5143275"/>
              <a:chOff x="3505202" y="836611"/>
              <a:chExt cx="5094518" cy="5143275"/>
            </a:xfrm>
            <a:solidFill>
              <a:schemeClr val="bg1"/>
            </a:solidFill>
          </p:grpSpPr>
          <p:sp>
            <p:nvSpPr>
              <p:cNvPr id="277" name="Rectangle 276">
                <a:extLst>
                  <a:ext uri="{FF2B5EF4-FFF2-40B4-BE49-F238E27FC236}">
                    <a16:creationId xmlns:a16="http://schemas.microsoft.com/office/drawing/2014/main" id="{4E65A88D-2DDD-4CAD-8350-3D7AF9B872D3}"/>
                  </a:ext>
                </a:extLst>
              </p:cNvPr>
              <p:cNvSpPr/>
              <p:nvPr/>
            </p:nvSpPr>
            <p:spPr>
              <a:xfrm>
                <a:off x="5979885"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278" name="Rectangle 277">
                <a:extLst>
                  <a:ext uri="{FF2B5EF4-FFF2-40B4-BE49-F238E27FC236}">
                    <a16:creationId xmlns:a16="http://schemas.microsoft.com/office/drawing/2014/main" id="{BE9492FD-4076-412D-8632-5BA61D4BB51B}"/>
                  </a:ext>
                </a:extLst>
              </p:cNvPr>
              <p:cNvSpPr/>
              <p:nvPr/>
            </p:nvSpPr>
            <p:spPr>
              <a:xfrm rot="900000">
                <a:off x="5979886"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279" name="Rectangle 278">
                <a:extLst>
                  <a:ext uri="{FF2B5EF4-FFF2-40B4-BE49-F238E27FC236}">
                    <a16:creationId xmlns:a16="http://schemas.microsoft.com/office/drawing/2014/main" id="{B3AAD10C-F5E3-4D77-BD3F-F0D4BF737EB6}"/>
                  </a:ext>
                </a:extLst>
              </p:cNvPr>
              <p:cNvSpPr/>
              <p:nvPr/>
            </p:nvSpPr>
            <p:spPr>
              <a:xfrm rot="1800000">
                <a:off x="5979887"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280" name="Rectangle 279">
                <a:extLst>
                  <a:ext uri="{FF2B5EF4-FFF2-40B4-BE49-F238E27FC236}">
                    <a16:creationId xmlns:a16="http://schemas.microsoft.com/office/drawing/2014/main" id="{53F5208E-34D2-4076-8E45-5465A4DA7716}"/>
                  </a:ext>
                </a:extLst>
              </p:cNvPr>
              <p:cNvSpPr/>
              <p:nvPr/>
            </p:nvSpPr>
            <p:spPr>
              <a:xfrm rot="2700000">
                <a:off x="5979888"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281" name="Rectangle 280">
                <a:extLst>
                  <a:ext uri="{FF2B5EF4-FFF2-40B4-BE49-F238E27FC236}">
                    <a16:creationId xmlns:a16="http://schemas.microsoft.com/office/drawing/2014/main" id="{D38409F6-A30B-4EAB-B9A3-44593C8511A8}"/>
                  </a:ext>
                </a:extLst>
              </p:cNvPr>
              <p:cNvSpPr/>
              <p:nvPr/>
            </p:nvSpPr>
            <p:spPr>
              <a:xfrm rot="3600000">
                <a:off x="5979889"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282" name="Rectangle 281">
                <a:extLst>
                  <a:ext uri="{FF2B5EF4-FFF2-40B4-BE49-F238E27FC236}">
                    <a16:creationId xmlns:a16="http://schemas.microsoft.com/office/drawing/2014/main" id="{8F3081E5-DA4D-48CB-854E-A57CB4C197F7}"/>
                  </a:ext>
                </a:extLst>
              </p:cNvPr>
              <p:cNvSpPr/>
              <p:nvPr/>
            </p:nvSpPr>
            <p:spPr>
              <a:xfrm rot="4500000">
                <a:off x="5979890"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283" name="Rectangle 282">
                <a:extLst>
                  <a:ext uri="{FF2B5EF4-FFF2-40B4-BE49-F238E27FC236}">
                    <a16:creationId xmlns:a16="http://schemas.microsoft.com/office/drawing/2014/main" id="{D8A08380-C2AB-410F-BDFC-A84C74B0F2AA}"/>
                  </a:ext>
                </a:extLst>
              </p:cNvPr>
              <p:cNvSpPr/>
              <p:nvPr/>
            </p:nvSpPr>
            <p:spPr>
              <a:xfrm rot="5400000">
                <a:off x="5979891"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284" name="Rectangle 283">
                <a:extLst>
                  <a:ext uri="{FF2B5EF4-FFF2-40B4-BE49-F238E27FC236}">
                    <a16:creationId xmlns:a16="http://schemas.microsoft.com/office/drawing/2014/main" id="{D9A7A010-67E9-47AA-BD33-EE8AC90C885B}"/>
                  </a:ext>
                </a:extLst>
              </p:cNvPr>
              <p:cNvSpPr/>
              <p:nvPr/>
            </p:nvSpPr>
            <p:spPr>
              <a:xfrm rot="6300000">
                <a:off x="5979891" y="875619"/>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285" name="Rectangle 284">
                <a:extLst>
                  <a:ext uri="{FF2B5EF4-FFF2-40B4-BE49-F238E27FC236}">
                    <a16:creationId xmlns:a16="http://schemas.microsoft.com/office/drawing/2014/main" id="{672FCB49-6BFD-44AB-ACD5-B27B3DC93C3A}"/>
                  </a:ext>
                </a:extLst>
              </p:cNvPr>
              <p:cNvSpPr/>
              <p:nvPr/>
            </p:nvSpPr>
            <p:spPr>
              <a:xfrm rot="7200000">
                <a:off x="5979891" y="865867"/>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286" name="Rectangle 285">
                <a:extLst>
                  <a:ext uri="{FF2B5EF4-FFF2-40B4-BE49-F238E27FC236}">
                    <a16:creationId xmlns:a16="http://schemas.microsoft.com/office/drawing/2014/main" id="{E77E8756-2E34-488B-9A93-D9222070C85E}"/>
                  </a:ext>
                </a:extLst>
              </p:cNvPr>
              <p:cNvSpPr/>
              <p:nvPr/>
            </p:nvSpPr>
            <p:spPr>
              <a:xfrm rot="8100000">
                <a:off x="5979891" y="856115"/>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287" name="Rectangle 286">
                <a:extLst>
                  <a:ext uri="{FF2B5EF4-FFF2-40B4-BE49-F238E27FC236}">
                    <a16:creationId xmlns:a16="http://schemas.microsoft.com/office/drawing/2014/main" id="{8FCB05B1-9360-452E-B662-CD7432053092}"/>
                  </a:ext>
                </a:extLst>
              </p:cNvPr>
              <p:cNvSpPr/>
              <p:nvPr/>
            </p:nvSpPr>
            <p:spPr>
              <a:xfrm rot="9000000">
                <a:off x="5979891" y="846363"/>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288" name="Rectangle 287">
                <a:extLst>
                  <a:ext uri="{FF2B5EF4-FFF2-40B4-BE49-F238E27FC236}">
                    <a16:creationId xmlns:a16="http://schemas.microsoft.com/office/drawing/2014/main" id="{3B21BA87-9559-4A51-99F4-DAF5BC795EB4}"/>
                  </a:ext>
                </a:extLst>
              </p:cNvPr>
              <p:cNvSpPr/>
              <p:nvPr/>
            </p:nvSpPr>
            <p:spPr>
              <a:xfrm rot="9900000">
                <a:off x="5979891" y="83661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grpSp>
        <p:sp>
          <p:nvSpPr>
            <p:cNvPr id="275" name="Oval 274">
              <a:extLst>
                <a:ext uri="{FF2B5EF4-FFF2-40B4-BE49-F238E27FC236}">
                  <a16:creationId xmlns:a16="http://schemas.microsoft.com/office/drawing/2014/main" id="{8755C316-AA87-4AD4-9BC6-6CFE17937979}"/>
                </a:ext>
              </a:extLst>
            </p:cNvPr>
            <p:cNvSpPr/>
            <p:nvPr/>
          </p:nvSpPr>
          <p:spPr>
            <a:xfrm>
              <a:off x="3880398" y="1205956"/>
              <a:ext cx="4414338" cy="44143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276" name="TextBox 275">
              <a:extLst>
                <a:ext uri="{FF2B5EF4-FFF2-40B4-BE49-F238E27FC236}">
                  <a16:creationId xmlns:a16="http://schemas.microsoft.com/office/drawing/2014/main" id="{6E1D89C2-8BCA-4CF3-B5D5-45CA781B5A4B}"/>
                </a:ext>
              </a:extLst>
            </p:cNvPr>
            <p:cNvSpPr txBox="1"/>
            <p:nvPr/>
          </p:nvSpPr>
          <p:spPr>
            <a:xfrm>
              <a:off x="4295033" y="1712142"/>
              <a:ext cx="3659988" cy="3601350"/>
            </a:xfrm>
            <a:prstGeom prst="rect">
              <a:avLst/>
            </a:prstGeom>
            <a:noFill/>
          </p:spPr>
          <p:txBody>
            <a:bodyPr wrap="square" rtlCol="0">
              <a:spAutoFit/>
            </a:bodyPr>
            <a:lstStyle/>
            <a:p>
              <a:pPr algn="ctr"/>
              <a:r>
                <a:rPr lang="en-US" sz="7182" b="1">
                  <a:solidFill>
                    <a:schemeClr val="tx1">
                      <a:lumMod val="85000"/>
                      <a:lumOff val="15000"/>
                    </a:schemeClr>
                  </a:solidFill>
                  <a:latin typeface="Agency FB" panose="020B0503020202020204" pitchFamily="34" charset="0"/>
                </a:rPr>
                <a:t>7</a:t>
              </a:r>
            </a:p>
          </p:txBody>
        </p:sp>
      </p:grpSp>
      <p:grpSp>
        <p:nvGrpSpPr>
          <p:cNvPr id="289" name="Group 288">
            <a:extLst>
              <a:ext uri="{FF2B5EF4-FFF2-40B4-BE49-F238E27FC236}">
                <a16:creationId xmlns:a16="http://schemas.microsoft.com/office/drawing/2014/main" id="{93D6DB6F-414C-4014-AFAD-071E3777F066}"/>
              </a:ext>
            </a:extLst>
          </p:cNvPr>
          <p:cNvGrpSpPr/>
          <p:nvPr/>
        </p:nvGrpSpPr>
        <p:grpSpPr>
          <a:xfrm>
            <a:off x="5219186" y="3965825"/>
            <a:ext cx="1775668" cy="1775668"/>
            <a:chOff x="3419475" y="752475"/>
            <a:chExt cx="5353050" cy="5353050"/>
          </a:xfrm>
        </p:grpSpPr>
        <p:sp>
          <p:nvSpPr>
            <p:cNvPr id="290" name="Freeform: Shape 289">
              <a:extLst>
                <a:ext uri="{FF2B5EF4-FFF2-40B4-BE49-F238E27FC236}">
                  <a16:creationId xmlns:a16="http://schemas.microsoft.com/office/drawing/2014/main" id="{FFBF340F-D783-4F57-BCA8-A5E11FF05778}"/>
                </a:ext>
              </a:extLst>
            </p:cNvPr>
            <p:cNvSpPr/>
            <p:nvPr/>
          </p:nvSpPr>
          <p:spPr>
            <a:xfrm>
              <a:off x="3419475" y="752475"/>
              <a:ext cx="5353050" cy="5353050"/>
            </a:xfrm>
            <a:custGeom>
              <a:avLst/>
              <a:gdLst>
                <a:gd name="connsiteX0" fmla="*/ 2676525 w 5353050"/>
                <a:gd name="connsiteY0" fmla="*/ 285296 h 5353050"/>
                <a:gd name="connsiteX1" fmla="*/ 285296 w 5353050"/>
                <a:gd name="connsiteY1" fmla="*/ 2676525 h 5353050"/>
                <a:gd name="connsiteX2" fmla="*/ 2676525 w 5353050"/>
                <a:gd name="connsiteY2" fmla="*/ 5067754 h 5353050"/>
                <a:gd name="connsiteX3" fmla="*/ 5067754 w 5353050"/>
                <a:gd name="connsiteY3" fmla="*/ 2676525 h 5353050"/>
                <a:gd name="connsiteX4" fmla="*/ 2676525 w 5353050"/>
                <a:gd name="connsiteY4" fmla="*/ 285296 h 5353050"/>
                <a:gd name="connsiteX5" fmla="*/ 2676525 w 5353050"/>
                <a:gd name="connsiteY5" fmla="*/ 0 h 5353050"/>
                <a:gd name="connsiteX6" fmla="*/ 5353050 w 5353050"/>
                <a:gd name="connsiteY6" fmla="*/ 2676525 h 5353050"/>
                <a:gd name="connsiteX7" fmla="*/ 2676525 w 5353050"/>
                <a:gd name="connsiteY7" fmla="*/ 5353050 h 5353050"/>
                <a:gd name="connsiteX8" fmla="*/ 0 w 5353050"/>
                <a:gd name="connsiteY8" fmla="*/ 2676525 h 5353050"/>
                <a:gd name="connsiteX9" fmla="*/ 2676525 w 5353050"/>
                <a:gd name="connsiteY9" fmla="*/ 0 h 5353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53050" h="5353050">
                  <a:moveTo>
                    <a:pt x="2676525" y="285296"/>
                  </a:moveTo>
                  <a:cubicBezTo>
                    <a:pt x="1355886" y="285296"/>
                    <a:pt x="285296" y="1355886"/>
                    <a:pt x="285296" y="2676525"/>
                  </a:cubicBezTo>
                  <a:cubicBezTo>
                    <a:pt x="285296" y="3997164"/>
                    <a:pt x="1355886" y="5067754"/>
                    <a:pt x="2676525" y="5067754"/>
                  </a:cubicBezTo>
                  <a:cubicBezTo>
                    <a:pt x="3997164" y="5067754"/>
                    <a:pt x="5067754" y="3997164"/>
                    <a:pt x="5067754" y="2676525"/>
                  </a:cubicBezTo>
                  <a:cubicBezTo>
                    <a:pt x="5067754" y="1355886"/>
                    <a:pt x="3997164" y="285296"/>
                    <a:pt x="2676525" y="285296"/>
                  </a:cubicBezTo>
                  <a:close/>
                  <a:moveTo>
                    <a:pt x="2676525" y="0"/>
                  </a:moveTo>
                  <a:cubicBezTo>
                    <a:pt x="4154729" y="0"/>
                    <a:pt x="5353050" y="1198321"/>
                    <a:pt x="5353050" y="2676525"/>
                  </a:cubicBezTo>
                  <a:cubicBezTo>
                    <a:pt x="5353050" y="4154729"/>
                    <a:pt x="4154729" y="5353050"/>
                    <a:pt x="2676525" y="5353050"/>
                  </a:cubicBezTo>
                  <a:cubicBezTo>
                    <a:pt x="1198321" y="5353050"/>
                    <a:pt x="0" y="4154729"/>
                    <a:pt x="0" y="2676525"/>
                  </a:cubicBezTo>
                  <a:cubicBezTo>
                    <a:pt x="0" y="1198321"/>
                    <a:pt x="1198321" y="0"/>
                    <a:pt x="267652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grpSp>
          <p:nvGrpSpPr>
            <p:cNvPr id="291" name="Group 290">
              <a:extLst>
                <a:ext uri="{FF2B5EF4-FFF2-40B4-BE49-F238E27FC236}">
                  <a16:creationId xmlns:a16="http://schemas.microsoft.com/office/drawing/2014/main" id="{A14FB3AB-4DD0-47EC-8103-1ECCB572066B}"/>
                </a:ext>
              </a:extLst>
            </p:cNvPr>
            <p:cNvGrpSpPr/>
            <p:nvPr/>
          </p:nvGrpSpPr>
          <p:grpSpPr>
            <a:xfrm>
              <a:off x="3505202" y="836611"/>
              <a:ext cx="5094518" cy="5143275"/>
              <a:chOff x="3505202" y="836611"/>
              <a:chExt cx="5094518" cy="5143275"/>
            </a:xfrm>
            <a:solidFill>
              <a:schemeClr val="bg1"/>
            </a:solidFill>
          </p:grpSpPr>
          <p:sp>
            <p:nvSpPr>
              <p:cNvPr id="294" name="Rectangle 293">
                <a:extLst>
                  <a:ext uri="{FF2B5EF4-FFF2-40B4-BE49-F238E27FC236}">
                    <a16:creationId xmlns:a16="http://schemas.microsoft.com/office/drawing/2014/main" id="{CCAA03C7-DA39-4CD2-8043-D19CCFF611D0}"/>
                  </a:ext>
                </a:extLst>
              </p:cNvPr>
              <p:cNvSpPr/>
              <p:nvPr/>
            </p:nvSpPr>
            <p:spPr>
              <a:xfrm>
                <a:off x="5979885"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295" name="Rectangle 294">
                <a:extLst>
                  <a:ext uri="{FF2B5EF4-FFF2-40B4-BE49-F238E27FC236}">
                    <a16:creationId xmlns:a16="http://schemas.microsoft.com/office/drawing/2014/main" id="{7F1C290A-EF1C-42E3-A697-EBB5A8558A25}"/>
                  </a:ext>
                </a:extLst>
              </p:cNvPr>
              <p:cNvSpPr/>
              <p:nvPr/>
            </p:nvSpPr>
            <p:spPr>
              <a:xfrm rot="900000">
                <a:off x="5979886"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296" name="Rectangle 295">
                <a:extLst>
                  <a:ext uri="{FF2B5EF4-FFF2-40B4-BE49-F238E27FC236}">
                    <a16:creationId xmlns:a16="http://schemas.microsoft.com/office/drawing/2014/main" id="{B3B7DFD4-E9E5-439D-A5C8-59A718178244}"/>
                  </a:ext>
                </a:extLst>
              </p:cNvPr>
              <p:cNvSpPr/>
              <p:nvPr/>
            </p:nvSpPr>
            <p:spPr>
              <a:xfrm rot="1800000">
                <a:off x="5979887"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297" name="Rectangle 296">
                <a:extLst>
                  <a:ext uri="{FF2B5EF4-FFF2-40B4-BE49-F238E27FC236}">
                    <a16:creationId xmlns:a16="http://schemas.microsoft.com/office/drawing/2014/main" id="{1CDB2E0E-E7F7-445E-845A-A2681FD7C99C}"/>
                  </a:ext>
                </a:extLst>
              </p:cNvPr>
              <p:cNvSpPr/>
              <p:nvPr/>
            </p:nvSpPr>
            <p:spPr>
              <a:xfrm rot="2700000">
                <a:off x="5979888"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298" name="Rectangle 297">
                <a:extLst>
                  <a:ext uri="{FF2B5EF4-FFF2-40B4-BE49-F238E27FC236}">
                    <a16:creationId xmlns:a16="http://schemas.microsoft.com/office/drawing/2014/main" id="{FD75F910-6EA6-47CB-B9FF-F7F6D904E48E}"/>
                  </a:ext>
                </a:extLst>
              </p:cNvPr>
              <p:cNvSpPr/>
              <p:nvPr/>
            </p:nvSpPr>
            <p:spPr>
              <a:xfrm rot="3600000">
                <a:off x="5979889"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299" name="Rectangle 298">
                <a:extLst>
                  <a:ext uri="{FF2B5EF4-FFF2-40B4-BE49-F238E27FC236}">
                    <a16:creationId xmlns:a16="http://schemas.microsoft.com/office/drawing/2014/main" id="{5D4AED18-B3A6-4F36-8EB1-CA369373D734}"/>
                  </a:ext>
                </a:extLst>
              </p:cNvPr>
              <p:cNvSpPr/>
              <p:nvPr/>
            </p:nvSpPr>
            <p:spPr>
              <a:xfrm rot="4500000">
                <a:off x="5979890"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300" name="Rectangle 299">
                <a:extLst>
                  <a:ext uri="{FF2B5EF4-FFF2-40B4-BE49-F238E27FC236}">
                    <a16:creationId xmlns:a16="http://schemas.microsoft.com/office/drawing/2014/main" id="{4A721955-871E-4414-8438-C62E655381DE}"/>
                  </a:ext>
                </a:extLst>
              </p:cNvPr>
              <p:cNvSpPr/>
              <p:nvPr/>
            </p:nvSpPr>
            <p:spPr>
              <a:xfrm rot="5400000">
                <a:off x="5979891"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301" name="Rectangle 300">
                <a:extLst>
                  <a:ext uri="{FF2B5EF4-FFF2-40B4-BE49-F238E27FC236}">
                    <a16:creationId xmlns:a16="http://schemas.microsoft.com/office/drawing/2014/main" id="{166B2C96-BAEC-4D77-879D-9AC5EA5E8E01}"/>
                  </a:ext>
                </a:extLst>
              </p:cNvPr>
              <p:cNvSpPr/>
              <p:nvPr/>
            </p:nvSpPr>
            <p:spPr>
              <a:xfrm rot="6300000">
                <a:off x="5979891" y="875619"/>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302" name="Rectangle 301">
                <a:extLst>
                  <a:ext uri="{FF2B5EF4-FFF2-40B4-BE49-F238E27FC236}">
                    <a16:creationId xmlns:a16="http://schemas.microsoft.com/office/drawing/2014/main" id="{BD5754DF-8E7B-4404-B598-E0310BF24AFD}"/>
                  </a:ext>
                </a:extLst>
              </p:cNvPr>
              <p:cNvSpPr/>
              <p:nvPr/>
            </p:nvSpPr>
            <p:spPr>
              <a:xfrm rot="7200000">
                <a:off x="5979891" y="865867"/>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303" name="Rectangle 302">
                <a:extLst>
                  <a:ext uri="{FF2B5EF4-FFF2-40B4-BE49-F238E27FC236}">
                    <a16:creationId xmlns:a16="http://schemas.microsoft.com/office/drawing/2014/main" id="{1EDCC592-9557-43E2-B6BF-66088155211C}"/>
                  </a:ext>
                </a:extLst>
              </p:cNvPr>
              <p:cNvSpPr/>
              <p:nvPr/>
            </p:nvSpPr>
            <p:spPr>
              <a:xfrm rot="8100000">
                <a:off x="5979891" y="856115"/>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304" name="Rectangle 303">
                <a:extLst>
                  <a:ext uri="{FF2B5EF4-FFF2-40B4-BE49-F238E27FC236}">
                    <a16:creationId xmlns:a16="http://schemas.microsoft.com/office/drawing/2014/main" id="{2888C853-E6C3-435F-850A-1642030982AA}"/>
                  </a:ext>
                </a:extLst>
              </p:cNvPr>
              <p:cNvSpPr/>
              <p:nvPr/>
            </p:nvSpPr>
            <p:spPr>
              <a:xfrm rot="9000000">
                <a:off x="5979891" y="846363"/>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305" name="Rectangle 304">
                <a:extLst>
                  <a:ext uri="{FF2B5EF4-FFF2-40B4-BE49-F238E27FC236}">
                    <a16:creationId xmlns:a16="http://schemas.microsoft.com/office/drawing/2014/main" id="{2C0A262A-0F87-4A7A-BFBF-1D86AB3D716B}"/>
                  </a:ext>
                </a:extLst>
              </p:cNvPr>
              <p:cNvSpPr/>
              <p:nvPr/>
            </p:nvSpPr>
            <p:spPr>
              <a:xfrm rot="9900000">
                <a:off x="5979891" y="83661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grpSp>
        <p:sp>
          <p:nvSpPr>
            <p:cNvPr id="292" name="Oval 291">
              <a:extLst>
                <a:ext uri="{FF2B5EF4-FFF2-40B4-BE49-F238E27FC236}">
                  <a16:creationId xmlns:a16="http://schemas.microsoft.com/office/drawing/2014/main" id="{F86BB287-A318-49C1-863D-CDFCFA48ACDC}"/>
                </a:ext>
              </a:extLst>
            </p:cNvPr>
            <p:cNvSpPr/>
            <p:nvPr/>
          </p:nvSpPr>
          <p:spPr>
            <a:xfrm>
              <a:off x="3880398" y="1205956"/>
              <a:ext cx="4414338" cy="44143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293" name="TextBox 292">
              <a:extLst>
                <a:ext uri="{FF2B5EF4-FFF2-40B4-BE49-F238E27FC236}">
                  <a16:creationId xmlns:a16="http://schemas.microsoft.com/office/drawing/2014/main" id="{4B8F3276-06A2-42BE-92F8-2FFAF49EA898}"/>
                </a:ext>
              </a:extLst>
            </p:cNvPr>
            <p:cNvSpPr txBox="1"/>
            <p:nvPr/>
          </p:nvSpPr>
          <p:spPr>
            <a:xfrm>
              <a:off x="4295033" y="1712142"/>
              <a:ext cx="3659988" cy="3601350"/>
            </a:xfrm>
            <a:prstGeom prst="rect">
              <a:avLst/>
            </a:prstGeom>
            <a:noFill/>
          </p:spPr>
          <p:txBody>
            <a:bodyPr wrap="square" rtlCol="0">
              <a:spAutoFit/>
            </a:bodyPr>
            <a:lstStyle/>
            <a:p>
              <a:pPr algn="ctr"/>
              <a:r>
                <a:rPr lang="en-US" sz="7182" b="1">
                  <a:solidFill>
                    <a:schemeClr val="tx1">
                      <a:lumMod val="85000"/>
                      <a:lumOff val="15000"/>
                    </a:schemeClr>
                  </a:solidFill>
                  <a:latin typeface="Agency FB" panose="020B0503020202020204" pitchFamily="34" charset="0"/>
                </a:rPr>
                <a:t>6</a:t>
              </a:r>
            </a:p>
          </p:txBody>
        </p:sp>
      </p:grpSp>
      <p:grpSp>
        <p:nvGrpSpPr>
          <p:cNvPr id="306" name="Group 305">
            <a:extLst>
              <a:ext uri="{FF2B5EF4-FFF2-40B4-BE49-F238E27FC236}">
                <a16:creationId xmlns:a16="http://schemas.microsoft.com/office/drawing/2014/main" id="{57670E38-8B99-42AA-AA05-A74FF72CCB81}"/>
              </a:ext>
            </a:extLst>
          </p:cNvPr>
          <p:cNvGrpSpPr/>
          <p:nvPr/>
        </p:nvGrpSpPr>
        <p:grpSpPr>
          <a:xfrm>
            <a:off x="5219186" y="3965825"/>
            <a:ext cx="1775668" cy="1775668"/>
            <a:chOff x="3419475" y="752475"/>
            <a:chExt cx="5353050" cy="5353050"/>
          </a:xfrm>
        </p:grpSpPr>
        <p:sp>
          <p:nvSpPr>
            <p:cNvPr id="307" name="Freeform: Shape 306">
              <a:extLst>
                <a:ext uri="{FF2B5EF4-FFF2-40B4-BE49-F238E27FC236}">
                  <a16:creationId xmlns:a16="http://schemas.microsoft.com/office/drawing/2014/main" id="{BFD7461F-D7F5-4797-B78E-BCEA8DE6E894}"/>
                </a:ext>
              </a:extLst>
            </p:cNvPr>
            <p:cNvSpPr/>
            <p:nvPr/>
          </p:nvSpPr>
          <p:spPr>
            <a:xfrm>
              <a:off x="3419475" y="752475"/>
              <a:ext cx="5353050" cy="5353050"/>
            </a:xfrm>
            <a:custGeom>
              <a:avLst/>
              <a:gdLst>
                <a:gd name="connsiteX0" fmla="*/ 2676525 w 5353050"/>
                <a:gd name="connsiteY0" fmla="*/ 285296 h 5353050"/>
                <a:gd name="connsiteX1" fmla="*/ 285296 w 5353050"/>
                <a:gd name="connsiteY1" fmla="*/ 2676525 h 5353050"/>
                <a:gd name="connsiteX2" fmla="*/ 2676525 w 5353050"/>
                <a:gd name="connsiteY2" fmla="*/ 5067754 h 5353050"/>
                <a:gd name="connsiteX3" fmla="*/ 5067754 w 5353050"/>
                <a:gd name="connsiteY3" fmla="*/ 2676525 h 5353050"/>
                <a:gd name="connsiteX4" fmla="*/ 2676525 w 5353050"/>
                <a:gd name="connsiteY4" fmla="*/ 285296 h 5353050"/>
                <a:gd name="connsiteX5" fmla="*/ 2676525 w 5353050"/>
                <a:gd name="connsiteY5" fmla="*/ 0 h 5353050"/>
                <a:gd name="connsiteX6" fmla="*/ 5353050 w 5353050"/>
                <a:gd name="connsiteY6" fmla="*/ 2676525 h 5353050"/>
                <a:gd name="connsiteX7" fmla="*/ 2676525 w 5353050"/>
                <a:gd name="connsiteY7" fmla="*/ 5353050 h 5353050"/>
                <a:gd name="connsiteX8" fmla="*/ 0 w 5353050"/>
                <a:gd name="connsiteY8" fmla="*/ 2676525 h 5353050"/>
                <a:gd name="connsiteX9" fmla="*/ 2676525 w 5353050"/>
                <a:gd name="connsiteY9" fmla="*/ 0 h 5353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53050" h="5353050">
                  <a:moveTo>
                    <a:pt x="2676525" y="285296"/>
                  </a:moveTo>
                  <a:cubicBezTo>
                    <a:pt x="1355886" y="285296"/>
                    <a:pt x="285296" y="1355886"/>
                    <a:pt x="285296" y="2676525"/>
                  </a:cubicBezTo>
                  <a:cubicBezTo>
                    <a:pt x="285296" y="3997164"/>
                    <a:pt x="1355886" y="5067754"/>
                    <a:pt x="2676525" y="5067754"/>
                  </a:cubicBezTo>
                  <a:cubicBezTo>
                    <a:pt x="3997164" y="5067754"/>
                    <a:pt x="5067754" y="3997164"/>
                    <a:pt x="5067754" y="2676525"/>
                  </a:cubicBezTo>
                  <a:cubicBezTo>
                    <a:pt x="5067754" y="1355886"/>
                    <a:pt x="3997164" y="285296"/>
                    <a:pt x="2676525" y="285296"/>
                  </a:cubicBezTo>
                  <a:close/>
                  <a:moveTo>
                    <a:pt x="2676525" y="0"/>
                  </a:moveTo>
                  <a:cubicBezTo>
                    <a:pt x="4154729" y="0"/>
                    <a:pt x="5353050" y="1198321"/>
                    <a:pt x="5353050" y="2676525"/>
                  </a:cubicBezTo>
                  <a:cubicBezTo>
                    <a:pt x="5353050" y="4154729"/>
                    <a:pt x="4154729" y="5353050"/>
                    <a:pt x="2676525" y="5353050"/>
                  </a:cubicBezTo>
                  <a:cubicBezTo>
                    <a:pt x="1198321" y="5353050"/>
                    <a:pt x="0" y="4154729"/>
                    <a:pt x="0" y="2676525"/>
                  </a:cubicBezTo>
                  <a:cubicBezTo>
                    <a:pt x="0" y="1198321"/>
                    <a:pt x="1198321" y="0"/>
                    <a:pt x="267652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grpSp>
          <p:nvGrpSpPr>
            <p:cNvPr id="308" name="Group 307">
              <a:extLst>
                <a:ext uri="{FF2B5EF4-FFF2-40B4-BE49-F238E27FC236}">
                  <a16:creationId xmlns:a16="http://schemas.microsoft.com/office/drawing/2014/main" id="{143709D0-C181-4BB3-B61F-9A116AEF5624}"/>
                </a:ext>
              </a:extLst>
            </p:cNvPr>
            <p:cNvGrpSpPr/>
            <p:nvPr/>
          </p:nvGrpSpPr>
          <p:grpSpPr>
            <a:xfrm>
              <a:off x="3505202" y="836611"/>
              <a:ext cx="5094518" cy="5143275"/>
              <a:chOff x="3505202" y="836611"/>
              <a:chExt cx="5094518" cy="5143275"/>
            </a:xfrm>
            <a:solidFill>
              <a:schemeClr val="bg1"/>
            </a:solidFill>
          </p:grpSpPr>
          <p:sp>
            <p:nvSpPr>
              <p:cNvPr id="311" name="Rectangle 310">
                <a:extLst>
                  <a:ext uri="{FF2B5EF4-FFF2-40B4-BE49-F238E27FC236}">
                    <a16:creationId xmlns:a16="http://schemas.microsoft.com/office/drawing/2014/main" id="{418C26EF-30BB-444C-9A71-C10CFC4AC240}"/>
                  </a:ext>
                </a:extLst>
              </p:cNvPr>
              <p:cNvSpPr/>
              <p:nvPr/>
            </p:nvSpPr>
            <p:spPr>
              <a:xfrm>
                <a:off x="5979885"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312" name="Rectangle 311">
                <a:extLst>
                  <a:ext uri="{FF2B5EF4-FFF2-40B4-BE49-F238E27FC236}">
                    <a16:creationId xmlns:a16="http://schemas.microsoft.com/office/drawing/2014/main" id="{B8C4016D-AC30-4540-A653-07CBF704DBD3}"/>
                  </a:ext>
                </a:extLst>
              </p:cNvPr>
              <p:cNvSpPr/>
              <p:nvPr/>
            </p:nvSpPr>
            <p:spPr>
              <a:xfrm rot="900000">
                <a:off x="5979886"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313" name="Rectangle 312">
                <a:extLst>
                  <a:ext uri="{FF2B5EF4-FFF2-40B4-BE49-F238E27FC236}">
                    <a16:creationId xmlns:a16="http://schemas.microsoft.com/office/drawing/2014/main" id="{E8C9FE8A-E2A6-4E47-B8CA-4AB5434626ED}"/>
                  </a:ext>
                </a:extLst>
              </p:cNvPr>
              <p:cNvSpPr/>
              <p:nvPr/>
            </p:nvSpPr>
            <p:spPr>
              <a:xfrm rot="1800000">
                <a:off x="5979887"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314" name="Rectangle 313">
                <a:extLst>
                  <a:ext uri="{FF2B5EF4-FFF2-40B4-BE49-F238E27FC236}">
                    <a16:creationId xmlns:a16="http://schemas.microsoft.com/office/drawing/2014/main" id="{CED52124-6AF4-4222-B615-7EE94D431CBF}"/>
                  </a:ext>
                </a:extLst>
              </p:cNvPr>
              <p:cNvSpPr/>
              <p:nvPr/>
            </p:nvSpPr>
            <p:spPr>
              <a:xfrm rot="2700000">
                <a:off x="5979888"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315" name="Rectangle 314">
                <a:extLst>
                  <a:ext uri="{FF2B5EF4-FFF2-40B4-BE49-F238E27FC236}">
                    <a16:creationId xmlns:a16="http://schemas.microsoft.com/office/drawing/2014/main" id="{99489AEB-ED75-442E-AEAA-FEDFC02C0A4A}"/>
                  </a:ext>
                </a:extLst>
              </p:cNvPr>
              <p:cNvSpPr/>
              <p:nvPr/>
            </p:nvSpPr>
            <p:spPr>
              <a:xfrm rot="3600000">
                <a:off x="5979889"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316" name="Rectangle 315">
                <a:extLst>
                  <a:ext uri="{FF2B5EF4-FFF2-40B4-BE49-F238E27FC236}">
                    <a16:creationId xmlns:a16="http://schemas.microsoft.com/office/drawing/2014/main" id="{C525A1D6-C951-4FC6-B89E-C07A2836F86C}"/>
                  </a:ext>
                </a:extLst>
              </p:cNvPr>
              <p:cNvSpPr/>
              <p:nvPr/>
            </p:nvSpPr>
            <p:spPr>
              <a:xfrm rot="4500000">
                <a:off x="5979890"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317" name="Rectangle 316">
                <a:extLst>
                  <a:ext uri="{FF2B5EF4-FFF2-40B4-BE49-F238E27FC236}">
                    <a16:creationId xmlns:a16="http://schemas.microsoft.com/office/drawing/2014/main" id="{11B44473-86DC-4450-94E7-6DBE362D6240}"/>
                  </a:ext>
                </a:extLst>
              </p:cNvPr>
              <p:cNvSpPr/>
              <p:nvPr/>
            </p:nvSpPr>
            <p:spPr>
              <a:xfrm rot="5400000">
                <a:off x="5979891"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318" name="Rectangle 317">
                <a:extLst>
                  <a:ext uri="{FF2B5EF4-FFF2-40B4-BE49-F238E27FC236}">
                    <a16:creationId xmlns:a16="http://schemas.microsoft.com/office/drawing/2014/main" id="{04CE6B50-896E-4ED9-B3EF-999D134A57D7}"/>
                  </a:ext>
                </a:extLst>
              </p:cNvPr>
              <p:cNvSpPr/>
              <p:nvPr/>
            </p:nvSpPr>
            <p:spPr>
              <a:xfrm rot="6300000">
                <a:off x="5979891" y="875619"/>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319" name="Rectangle 318">
                <a:extLst>
                  <a:ext uri="{FF2B5EF4-FFF2-40B4-BE49-F238E27FC236}">
                    <a16:creationId xmlns:a16="http://schemas.microsoft.com/office/drawing/2014/main" id="{16DC95B8-E51E-4384-8AE8-B4364E3103B4}"/>
                  </a:ext>
                </a:extLst>
              </p:cNvPr>
              <p:cNvSpPr/>
              <p:nvPr/>
            </p:nvSpPr>
            <p:spPr>
              <a:xfrm rot="7200000">
                <a:off x="5979891" y="865867"/>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320" name="Rectangle 319">
                <a:extLst>
                  <a:ext uri="{FF2B5EF4-FFF2-40B4-BE49-F238E27FC236}">
                    <a16:creationId xmlns:a16="http://schemas.microsoft.com/office/drawing/2014/main" id="{5F2B1888-7C35-4BE7-8937-6576874379D1}"/>
                  </a:ext>
                </a:extLst>
              </p:cNvPr>
              <p:cNvSpPr/>
              <p:nvPr/>
            </p:nvSpPr>
            <p:spPr>
              <a:xfrm rot="8100000">
                <a:off x="5979891" y="856115"/>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321" name="Rectangle 320">
                <a:extLst>
                  <a:ext uri="{FF2B5EF4-FFF2-40B4-BE49-F238E27FC236}">
                    <a16:creationId xmlns:a16="http://schemas.microsoft.com/office/drawing/2014/main" id="{527E3BA8-4C86-4B36-BDAF-8DABACAD89ED}"/>
                  </a:ext>
                </a:extLst>
              </p:cNvPr>
              <p:cNvSpPr/>
              <p:nvPr/>
            </p:nvSpPr>
            <p:spPr>
              <a:xfrm rot="9000000">
                <a:off x="5979891" y="846363"/>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322" name="Rectangle 321">
                <a:extLst>
                  <a:ext uri="{FF2B5EF4-FFF2-40B4-BE49-F238E27FC236}">
                    <a16:creationId xmlns:a16="http://schemas.microsoft.com/office/drawing/2014/main" id="{B8E061B6-E667-46A1-B609-BB4D6DF8353A}"/>
                  </a:ext>
                </a:extLst>
              </p:cNvPr>
              <p:cNvSpPr/>
              <p:nvPr/>
            </p:nvSpPr>
            <p:spPr>
              <a:xfrm rot="9900000">
                <a:off x="5979891" y="83661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grpSp>
        <p:sp>
          <p:nvSpPr>
            <p:cNvPr id="309" name="Oval 308">
              <a:extLst>
                <a:ext uri="{FF2B5EF4-FFF2-40B4-BE49-F238E27FC236}">
                  <a16:creationId xmlns:a16="http://schemas.microsoft.com/office/drawing/2014/main" id="{87E3E876-AF40-40AC-A1B6-5FEAF2C467A2}"/>
                </a:ext>
              </a:extLst>
            </p:cNvPr>
            <p:cNvSpPr/>
            <p:nvPr/>
          </p:nvSpPr>
          <p:spPr>
            <a:xfrm>
              <a:off x="3880398" y="1205956"/>
              <a:ext cx="4414338" cy="44143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310" name="TextBox 309">
              <a:extLst>
                <a:ext uri="{FF2B5EF4-FFF2-40B4-BE49-F238E27FC236}">
                  <a16:creationId xmlns:a16="http://schemas.microsoft.com/office/drawing/2014/main" id="{6DD56B0D-0D15-4C4F-B60B-2F6870AA6197}"/>
                </a:ext>
              </a:extLst>
            </p:cNvPr>
            <p:cNvSpPr txBox="1"/>
            <p:nvPr/>
          </p:nvSpPr>
          <p:spPr>
            <a:xfrm>
              <a:off x="4295033" y="1712142"/>
              <a:ext cx="3659988" cy="3601350"/>
            </a:xfrm>
            <a:prstGeom prst="rect">
              <a:avLst/>
            </a:prstGeom>
            <a:noFill/>
          </p:spPr>
          <p:txBody>
            <a:bodyPr wrap="square" rtlCol="0">
              <a:spAutoFit/>
            </a:bodyPr>
            <a:lstStyle/>
            <a:p>
              <a:pPr algn="ctr"/>
              <a:r>
                <a:rPr lang="en-US" sz="7182" b="1">
                  <a:solidFill>
                    <a:schemeClr val="tx1">
                      <a:lumMod val="85000"/>
                      <a:lumOff val="15000"/>
                    </a:schemeClr>
                  </a:solidFill>
                  <a:latin typeface="Agency FB" panose="020B0503020202020204" pitchFamily="34" charset="0"/>
                </a:rPr>
                <a:t>5</a:t>
              </a:r>
            </a:p>
          </p:txBody>
        </p:sp>
      </p:grpSp>
      <p:grpSp>
        <p:nvGrpSpPr>
          <p:cNvPr id="323" name="Group 322">
            <a:extLst>
              <a:ext uri="{FF2B5EF4-FFF2-40B4-BE49-F238E27FC236}">
                <a16:creationId xmlns:a16="http://schemas.microsoft.com/office/drawing/2014/main" id="{8834E009-BB2A-476D-934E-863DEC95FE0E}"/>
              </a:ext>
            </a:extLst>
          </p:cNvPr>
          <p:cNvGrpSpPr/>
          <p:nvPr/>
        </p:nvGrpSpPr>
        <p:grpSpPr>
          <a:xfrm>
            <a:off x="5219186" y="3965825"/>
            <a:ext cx="1775668" cy="1775668"/>
            <a:chOff x="3419475" y="752475"/>
            <a:chExt cx="5353050" cy="5353050"/>
          </a:xfrm>
        </p:grpSpPr>
        <p:sp>
          <p:nvSpPr>
            <p:cNvPr id="324" name="Freeform: Shape 323">
              <a:extLst>
                <a:ext uri="{FF2B5EF4-FFF2-40B4-BE49-F238E27FC236}">
                  <a16:creationId xmlns:a16="http://schemas.microsoft.com/office/drawing/2014/main" id="{FED403A9-AE31-4D27-A688-5DFFCF1AE289}"/>
                </a:ext>
              </a:extLst>
            </p:cNvPr>
            <p:cNvSpPr/>
            <p:nvPr/>
          </p:nvSpPr>
          <p:spPr>
            <a:xfrm>
              <a:off x="3419475" y="752475"/>
              <a:ext cx="5353050" cy="5353050"/>
            </a:xfrm>
            <a:custGeom>
              <a:avLst/>
              <a:gdLst>
                <a:gd name="connsiteX0" fmla="*/ 2676525 w 5353050"/>
                <a:gd name="connsiteY0" fmla="*/ 285296 h 5353050"/>
                <a:gd name="connsiteX1" fmla="*/ 285296 w 5353050"/>
                <a:gd name="connsiteY1" fmla="*/ 2676525 h 5353050"/>
                <a:gd name="connsiteX2" fmla="*/ 2676525 w 5353050"/>
                <a:gd name="connsiteY2" fmla="*/ 5067754 h 5353050"/>
                <a:gd name="connsiteX3" fmla="*/ 5067754 w 5353050"/>
                <a:gd name="connsiteY3" fmla="*/ 2676525 h 5353050"/>
                <a:gd name="connsiteX4" fmla="*/ 2676525 w 5353050"/>
                <a:gd name="connsiteY4" fmla="*/ 285296 h 5353050"/>
                <a:gd name="connsiteX5" fmla="*/ 2676525 w 5353050"/>
                <a:gd name="connsiteY5" fmla="*/ 0 h 5353050"/>
                <a:gd name="connsiteX6" fmla="*/ 5353050 w 5353050"/>
                <a:gd name="connsiteY6" fmla="*/ 2676525 h 5353050"/>
                <a:gd name="connsiteX7" fmla="*/ 2676525 w 5353050"/>
                <a:gd name="connsiteY7" fmla="*/ 5353050 h 5353050"/>
                <a:gd name="connsiteX8" fmla="*/ 0 w 5353050"/>
                <a:gd name="connsiteY8" fmla="*/ 2676525 h 5353050"/>
                <a:gd name="connsiteX9" fmla="*/ 2676525 w 5353050"/>
                <a:gd name="connsiteY9" fmla="*/ 0 h 5353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53050" h="5353050">
                  <a:moveTo>
                    <a:pt x="2676525" y="285296"/>
                  </a:moveTo>
                  <a:cubicBezTo>
                    <a:pt x="1355886" y="285296"/>
                    <a:pt x="285296" y="1355886"/>
                    <a:pt x="285296" y="2676525"/>
                  </a:cubicBezTo>
                  <a:cubicBezTo>
                    <a:pt x="285296" y="3997164"/>
                    <a:pt x="1355886" y="5067754"/>
                    <a:pt x="2676525" y="5067754"/>
                  </a:cubicBezTo>
                  <a:cubicBezTo>
                    <a:pt x="3997164" y="5067754"/>
                    <a:pt x="5067754" y="3997164"/>
                    <a:pt x="5067754" y="2676525"/>
                  </a:cubicBezTo>
                  <a:cubicBezTo>
                    <a:pt x="5067754" y="1355886"/>
                    <a:pt x="3997164" y="285296"/>
                    <a:pt x="2676525" y="285296"/>
                  </a:cubicBezTo>
                  <a:close/>
                  <a:moveTo>
                    <a:pt x="2676525" y="0"/>
                  </a:moveTo>
                  <a:cubicBezTo>
                    <a:pt x="4154729" y="0"/>
                    <a:pt x="5353050" y="1198321"/>
                    <a:pt x="5353050" y="2676525"/>
                  </a:cubicBezTo>
                  <a:cubicBezTo>
                    <a:pt x="5353050" y="4154729"/>
                    <a:pt x="4154729" y="5353050"/>
                    <a:pt x="2676525" y="5353050"/>
                  </a:cubicBezTo>
                  <a:cubicBezTo>
                    <a:pt x="1198321" y="5353050"/>
                    <a:pt x="0" y="4154729"/>
                    <a:pt x="0" y="2676525"/>
                  </a:cubicBezTo>
                  <a:cubicBezTo>
                    <a:pt x="0" y="1198321"/>
                    <a:pt x="1198321" y="0"/>
                    <a:pt x="267652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grpSp>
          <p:nvGrpSpPr>
            <p:cNvPr id="325" name="Group 324">
              <a:extLst>
                <a:ext uri="{FF2B5EF4-FFF2-40B4-BE49-F238E27FC236}">
                  <a16:creationId xmlns:a16="http://schemas.microsoft.com/office/drawing/2014/main" id="{9A41B4B6-B11A-477E-9DD5-7A41DB6FEAA7}"/>
                </a:ext>
              </a:extLst>
            </p:cNvPr>
            <p:cNvGrpSpPr/>
            <p:nvPr/>
          </p:nvGrpSpPr>
          <p:grpSpPr>
            <a:xfrm>
              <a:off x="3505202" y="836611"/>
              <a:ext cx="5094518" cy="5143275"/>
              <a:chOff x="3505202" y="836611"/>
              <a:chExt cx="5094518" cy="5143275"/>
            </a:xfrm>
            <a:solidFill>
              <a:schemeClr val="bg1"/>
            </a:solidFill>
          </p:grpSpPr>
          <p:sp>
            <p:nvSpPr>
              <p:cNvPr id="328" name="Rectangle 327">
                <a:extLst>
                  <a:ext uri="{FF2B5EF4-FFF2-40B4-BE49-F238E27FC236}">
                    <a16:creationId xmlns:a16="http://schemas.microsoft.com/office/drawing/2014/main" id="{FFBCCB7A-F4F2-4A38-98A0-48C40EFF099D}"/>
                  </a:ext>
                </a:extLst>
              </p:cNvPr>
              <p:cNvSpPr/>
              <p:nvPr/>
            </p:nvSpPr>
            <p:spPr>
              <a:xfrm>
                <a:off x="5979885"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329" name="Rectangle 328">
                <a:extLst>
                  <a:ext uri="{FF2B5EF4-FFF2-40B4-BE49-F238E27FC236}">
                    <a16:creationId xmlns:a16="http://schemas.microsoft.com/office/drawing/2014/main" id="{4EDF9C13-CE8B-4663-9448-043068436FE4}"/>
                  </a:ext>
                </a:extLst>
              </p:cNvPr>
              <p:cNvSpPr/>
              <p:nvPr/>
            </p:nvSpPr>
            <p:spPr>
              <a:xfrm rot="900000">
                <a:off x="5979886"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330" name="Rectangle 329">
                <a:extLst>
                  <a:ext uri="{FF2B5EF4-FFF2-40B4-BE49-F238E27FC236}">
                    <a16:creationId xmlns:a16="http://schemas.microsoft.com/office/drawing/2014/main" id="{3CC4674D-F238-4B1B-B70B-0C6214C1A91F}"/>
                  </a:ext>
                </a:extLst>
              </p:cNvPr>
              <p:cNvSpPr/>
              <p:nvPr/>
            </p:nvSpPr>
            <p:spPr>
              <a:xfrm rot="1800000">
                <a:off x="5979887"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331" name="Rectangle 330">
                <a:extLst>
                  <a:ext uri="{FF2B5EF4-FFF2-40B4-BE49-F238E27FC236}">
                    <a16:creationId xmlns:a16="http://schemas.microsoft.com/office/drawing/2014/main" id="{7DAE4D7F-0076-4C40-BD4F-BBE505668629}"/>
                  </a:ext>
                </a:extLst>
              </p:cNvPr>
              <p:cNvSpPr/>
              <p:nvPr/>
            </p:nvSpPr>
            <p:spPr>
              <a:xfrm rot="2700000">
                <a:off x="5979888"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332" name="Rectangle 331">
                <a:extLst>
                  <a:ext uri="{FF2B5EF4-FFF2-40B4-BE49-F238E27FC236}">
                    <a16:creationId xmlns:a16="http://schemas.microsoft.com/office/drawing/2014/main" id="{9143F2F4-EE60-4B0D-8F05-694656BA9488}"/>
                  </a:ext>
                </a:extLst>
              </p:cNvPr>
              <p:cNvSpPr/>
              <p:nvPr/>
            </p:nvSpPr>
            <p:spPr>
              <a:xfrm rot="3600000">
                <a:off x="5979889"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333" name="Rectangle 332">
                <a:extLst>
                  <a:ext uri="{FF2B5EF4-FFF2-40B4-BE49-F238E27FC236}">
                    <a16:creationId xmlns:a16="http://schemas.microsoft.com/office/drawing/2014/main" id="{A1B1A4ED-D4B2-43BF-8457-60C54BCF0233}"/>
                  </a:ext>
                </a:extLst>
              </p:cNvPr>
              <p:cNvSpPr/>
              <p:nvPr/>
            </p:nvSpPr>
            <p:spPr>
              <a:xfrm rot="4500000">
                <a:off x="5979890"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334" name="Rectangle 333">
                <a:extLst>
                  <a:ext uri="{FF2B5EF4-FFF2-40B4-BE49-F238E27FC236}">
                    <a16:creationId xmlns:a16="http://schemas.microsoft.com/office/drawing/2014/main" id="{38E870C3-0298-45F4-ABE7-686FAE5197F7}"/>
                  </a:ext>
                </a:extLst>
              </p:cNvPr>
              <p:cNvSpPr/>
              <p:nvPr/>
            </p:nvSpPr>
            <p:spPr>
              <a:xfrm rot="5400000">
                <a:off x="5979891"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335" name="Rectangle 334">
                <a:extLst>
                  <a:ext uri="{FF2B5EF4-FFF2-40B4-BE49-F238E27FC236}">
                    <a16:creationId xmlns:a16="http://schemas.microsoft.com/office/drawing/2014/main" id="{9F7DFC5D-6330-43B8-BBB9-38EAEE77C43B}"/>
                  </a:ext>
                </a:extLst>
              </p:cNvPr>
              <p:cNvSpPr/>
              <p:nvPr/>
            </p:nvSpPr>
            <p:spPr>
              <a:xfrm rot="6300000">
                <a:off x="5979891" y="875619"/>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336" name="Rectangle 335">
                <a:extLst>
                  <a:ext uri="{FF2B5EF4-FFF2-40B4-BE49-F238E27FC236}">
                    <a16:creationId xmlns:a16="http://schemas.microsoft.com/office/drawing/2014/main" id="{DA034794-7925-414A-B11E-A11DD7B69AF7}"/>
                  </a:ext>
                </a:extLst>
              </p:cNvPr>
              <p:cNvSpPr/>
              <p:nvPr/>
            </p:nvSpPr>
            <p:spPr>
              <a:xfrm rot="7200000">
                <a:off x="5979891" y="865867"/>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337" name="Rectangle 336">
                <a:extLst>
                  <a:ext uri="{FF2B5EF4-FFF2-40B4-BE49-F238E27FC236}">
                    <a16:creationId xmlns:a16="http://schemas.microsoft.com/office/drawing/2014/main" id="{2C78B0FA-6578-4047-91D6-1C5BCCAF6137}"/>
                  </a:ext>
                </a:extLst>
              </p:cNvPr>
              <p:cNvSpPr/>
              <p:nvPr/>
            </p:nvSpPr>
            <p:spPr>
              <a:xfrm rot="8100000">
                <a:off x="5979891" y="856115"/>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338" name="Rectangle 337">
                <a:extLst>
                  <a:ext uri="{FF2B5EF4-FFF2-40B4-BE49-F238E27FC236}">
                    <a16:creationId xmlns:a16="http://schemas.microsoft.com/office/drawing/2014/main" id="{B84D8558-DCFE-4A6C-8766-C0A5A7201944}"/>
                  </a:ext>
                </a:extLst>
              </p:cNvPr>
              <p:cNvSpPr/>
              <p:nvPr/>
            </p:nvSpPr>
            <p:spPr>
              <a:xfrm rot="9000000">
                <a:off x="5979891" y="846363"/>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339" name="Rectangle 338">
                <a:extLst>
                  <a:ext uri="{FF2B5EF4-FFF2-40B4-BE49-F238E27FC236}">
                    <a16:creationId xmlns:a16="http://schemas.microsoft.com/office/drawing/2014/main" id="{E9557C11-F71E-45B3-ACC0-16D3BAAC0207}"/>
                  </a:ext>
                </a:extLst>
              </p:cNvPr>
              <p:cNvSpPr/>
              <p:nvPr/>
            </p:nvSpPr>
            <p:spPr>
              <a:xfrm rot="9900000">
                <a:off x="5979891" y="83661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grpSp>
        <p:sp>
          <p:nvSpPr>
            <p:cNvPr id="326" name="Oval 325">
              <a:extLst>
                <a:ext uri="{FF2B5EF4-FFF2-40B4-BE49-F238E27FC236}">
                  <a16:creationId xmlns:a16="http://schemas.microsoft.com/office/drawing/2014/main" id="{E4DC44D9-DBE3-4AEC-BF54-06895AAE346E}"/>
                </a:ext>
              </a:extLst>
            </p:cNvPr>
            <p:cNvSpPr/>
            <p:nvPr/>
          </p:nvSpPr>
          <p:spPr>
            <a:xfrm>
              <a:off x="3880398" y="1205956"/>
              <a:ext cx="4414338" cy="44143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327" name="TextBox 326">
              <a:extLst>
                <a:ext uri="{FF2B5EF4-FFF2-40B4-BE49-F238E27FC236}">
                  <a16:creationId xmlns:a16="http://schemas.microsoft.com/office/drawing/2014/main" id="{FF2381AA-F7EF-476F-A593-25816B98BB72}"/>
                </a:ext>
              </a:extLst>
            </p:cNvPr>
            <p:cNvSpPr txBox="1"/>
            <p:nvPr/>
          </p:nvSpPr>
          <p:spPr>
            <a:xfrm>
              <a:off x="4295033" y="1712142"/>
              <a:ext cx="3659988" cy="3601350"/>
            </a:xfrm>
            <a:prstGeom prst="rect">
              <a:avLst/>
            </a:prstGeom>
            <a:noFill/>
          </p:spPr>
          <p:txBody>
            <a:bodyPr wrap="square" rtlCol="0">
              <a:spAutoFit/>
            </a:bodyPr>
            <a:lstStyle/>
            <a:p>
              <a:pPr algn="ctr"/>
              <a:r>
                <a:rPr lang="en-US" sz="7182" b="1">
                  <a:solidFill>
                    <a:schemeClr val="tx1">
                      <a:lumMod val="85000"/>
                      <a:lumOff val="15000"/>
                    </a:schemeClr>
                  </a:solidFill>
                  <a:latin typeface="Agency FB" panose="020B0503020202020204" pitchFamily="34" charset="0"/>
                </a:rPr>
                <a:t>4</a:t>
              </a:r>
            </a:p>
          </p:txBody>
        </p:sp>
      </p:grpSp>
      <p:grpSp>
        <p:nvGrpSpPr>
          <p:cNvPr id="340" name="Group 339">
            <a:extLst>
              <a:ext uri="{FF2B5EF4-FFF2-40B4-BE49-F238E27FC236}">
                <a16:creationId xmlns:a16="http://schemas.microsoft.com/office/drawing/2014/main" id="{52D28F18-6B68-4A14-9048-0BDF72CDED6C}"/>
              </a:ext>
            </a:extLst>
          </p:cNvPr>
          <p:cNvGrpSpPr/>
          <p:nvPr/>
        </p:nvGrpSpPr>
        <p:grpSpPr>
          <a:xfrm>
            <a:off x="5219186" y="3965825"/>
            <a:ext cx="1775668" cy="1775668"/>
            <a:chOff x="3419475" y="752475"/>
            <a:chExt cx="5353050" cy="5353050"/>
          </a:xfrm>
        </p:grpSpPr>
        <p:sp>
          <p:nvSpPr>
            <p:cNvPr id="341" name="Freeform: Shape 340">
              <a:extLst>
                <a:ext uri="{FF2B5EF4-FFF2-40B4-BE49-F238E27FC236}">
                  <a16:creationId xmlns:a16="http://schemas.microsoft.com/office/drawing/2014/main" id="{84A4667E-8A50-4C59-A6FD-CAE695A44087}"/>
                </a:ext>
              </a:extLst>
            </p:cNvPr>
            <p:cNvSpPr/>
            <p:nvPr/>
          </p:nvSpPr>
          <p:spPr>
            <a:xfrm>
              <a:off x="3419475" y="752475"/>
              <a:ext cx="5353050" cy="5353050"/>
            </a:xfrm>
            <a:custGeom>
              <a:avLst/>
              <a:gdLst>
                <a:gd name="connsiteX0" fmla="*/ 2676525 w 5353050"/>
                <a:gd name="connsiteY0" fmla="*/ 285296 h 5353050"/>
                <a:gd name="connsiteX1" fmla="*/ 285296 w 5353050"/>
                <a:gd name="connsiteY1" fmla="*/ 2676525 h 5353050"/>
                <a:gd name="connsiteX2" fmla="*/ 2676525 w 5353050"/>
                <a:gd name="connsiteY2" fmla="*/ 5067754 h 5353050"/>
                <a:gd name="connsiteX3" fmla="*/ 5067754 w 5353050"/>
                <a:gd name="connsiteY3" fmla="*/ 2676525 h 5353050"/>
                <a:gd name="connsiteX4" fmla="*/ 2676525 w 5353050"/>
                <a:gd name="connsiteY4" fmla="*/ 285296 h 5353050"/>
                <a:gd name="connsiteX5" fmla="*/ 2676525 w 5353050"/>
                <a:gd name="connsiteY5" fmla="*/ 0 h 5353050"/>
                <a:gd name="connsiteX6" fmla="*/ 5353050 w 5353050"/>
                <a:gd name="connsiteY6" fmla="*/ 2676525 h 5353050"/>
                <a:gd name="connsiteX7" fmla="*/ 2676525 w 5353050"/>
                <a:gd name="connsiteY7" fmla="*/ 5353050 h 5353050"/>
                <a:gd name="connsiteX8" fmla="*/ 0 w 5353050"/>
                <a:gd name="connsiteY8" fmla="*/ 2676525 h 5353050"/>
                <a:gd name="connsiteX9" fmla="*/ 2676525 w 5353050"/>
                <a:gd name="connsiteY9" fmla="*/ 0 h 5353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53050" h="5353050">
                  <a:moveTo>
                    <a:pt x="2676525" y="285296"/>
                  </a:moveTo>
                  <a:cubicBezTo>
                    <a:pt x="1355886" y="285296"/>
                    <a:pt x="285296" y="1355886"/>
                    <a:pt x="285296" y="2676525"/>
                  </a:cubicBezTo>
                  <a:cubicBezTo>
                    <a:pt x="285296" y="3997164"/>
                    <a:pt x="1355886" y="5067754"/>
                    <a:pt x="2676525" y="5067754"/>
                  </a:cubicBezTo>
                  <a:cubicBezTo>
                    <a:pt x="3997164" y="5067754"/>
                    <a:pt x="5067754" y="3997164"/>
                    <a:pt x="5067754" y="2676525"/>
                  </a:cubicBezTo>
                  <a:cubicBezTo>
                    <a:pt x="5067754" y="1355886"/>
                    <a:pt x="3997164" y="285296"/>
                    <a:pt x="2676525" y="285296"/>
                  </a:cubicBezTo>
                  <a:close/>
                  <a:moveTo>
                    <a:pt x="2676525" y="0"/>
                  </a:moveTo>
                  <a:cubicBezTo>
                    <a:pt x="4154729" y="0"/>
                    <a:pt x="5353050" y="1198321"/>
                    <a:pt x="5353050" y="2676525"/>
                  </a:cubicBezTo>
                  <a:cubicBezTo>
                    <a:pt x="5353050" y="4154729"/>
                    <a:pt x="4154729" y="5353050"/>
                    <a:pt x="2676525" y="5353050"/>
                  </a:cubicBezTo>
                  <a:cubicBezTo>
                    <a:pt x="1198321" y="5353050"/>
                    <a:pt x="0" y="4154729"/>
                    <a:pt x="0" y="2676525"/>
                  </a:cubicBezTo>
                  <a:cubicBezTo>
                    <a:pt x="0" y="1198321"/>
                    <a:pt x="1198321" y="0"/>
                    <a:pt x="267652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grpSp>
          <p:nvGrpSpPr>
            <p:cNvPr id="342" name="Group 341">
              <a:extLst>
                <a:ext uri="{FF2B5EF4-FFF2-40B4-BE49-F238E27FC236}">
                  <a16:creationId xmlns:a16="http://schemas.microsoft.com/office/drawing/2014/main" id="{54C8E6CA-F9FE-479E-A856-640C04BD229D}"/>
                </a:ext>
              </a:extLst>
            </p:cNvPr>
            <p:cNvGrpSpPr/>
            <p:nvPr/>
          </p:nvGrpSpPr>
          <p:grpSpPr>
            <a:xfrm>
              <a:off x="3505202" y="836611"/>
              <a:ext cx="5094518" cy="5143275"/>
              <a:chOff x="3505202" y="836611"/>
              <a:chExt cx="5094518" cy="5143275"/>
            </a:xfrm>
            <a:solidFill>
              <a:schemeClr val="bg1"/>
            </a:solidFill>
          </p:grpSpPr>
          <p:sp>
            <p:nvSpPr>
              <p:cNvPr id="345" name="Rectangle 344">
                <a:extLst>
                  <a:ext uri="{FF2B5EF4-FFF2-40B4-BE49-F238E27FC236}">
                    <a16:creationId xmlns:a16="http://schemas.microsoft.com/office/drawing/2014/main" id="{29601840-F1ED-449D-8A0B-AC660ECA92C2}"/>
                  </a:ext>
                </a:extLst>
              </p:cNvPr>
              <p:cNvSpPr/>
              <p:nvPr/>
            </p:nvSpPr>
            <p:spPr>
              <a:xfrm>
                <a:off x="5979885"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346" name="Rectangle 345">
                <a:extLst>
                  <a:ext uri="{FF2B5EF4-FFF2-40B4-BE49-F238E27FC236}">
                    <a16:creationId xmlns:a16="http://schemas.microsoft.com/office/drawing/2014/main" id="{8D082AEA-A20A-42E1-8147-DC90D8F2EDA4}"/>
                  </a:ext>
                </a:extLst>
              </p:cNvPr>
              <p:cNvSpPr/>
              <p:nvPr/>
            </p:nvSpPr>
            <p:spPr>
              <a:xfrm rot="900000">
                <a:off x="5979886"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347" name="Rectangle 346">
                <a:extLst>
                  <a:ext uri="{FF2B5EF4-FFF2-40B4-BE49-F238E27FC236}">
                    <a16:creationId xmlns:a16="http://schemas.microsoft.com/office/drawing/2014/main" id="{98347A1E-FFBB-4710-B5DB-5A619FA047AC}"/>
                  </a:ext>
                </a:extLst>
              </p:cNvPr>
              <p:cNvSpPr/>
              <p:nvPr/>
            </p:nvSpPr>
            <p:spPr>
              <a:xfrm rot="1800000">
                <a:off x="5979887"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348" name="Rectangle 347">
                <a:extLst>
                  <a:ext uri="{FF2B5EF4-FFF2-40B4-BE49-F238E27FC236}">
                    <a16:creationId xmlns:a16="http://schemas.microsoft.com/office/drawing/2014/main" id="{281AA76D-C58E-4297-A82D-EA2919BD7B6F}"/>
                  </a:ext>
                </a:extLst>
              </p:cNvPr>
              <p:cNvSpPr/>
              <p:nvPr/>
            </p:nvSpPr>
            <p:spPr>
              <a:xfrm rot="2700000">
                <a:off x="5979888"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349" name="Rectangle 348">
                <a:extLst>
                  <a:ext uri="{FF2B5EF4-FFF2-40B4-BE49-F238E27FC236}">
                    <a16:creationId xmlns:a16="http://schemas.microsoft.com/office/drawing/2014/main" id="{502248CC-1936-44DB-A7DA-1C6EA0CC9BCD}"/>
                  </a:ext>
                </a:extLst>
              </p:cNvPr>
              <p:cNvSpPr/>
              <p:nvPr/>
            </p:nvSpPr>
            <p:spPr>
              <a:xfrm rot="3600000">
                <a:off x="5979889"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350" name="Rectangle 349">
                <a:extLst>
                  <a:ext uri="{FF2B5EF4-FFF2-40B4-BE49-F238E27FC236}">
                    <a16:creationId xmlns:a16="http://schemas.microsoft.com/office/drawing/2014/main" id="{1D3BE8A1-5112-4ED0-A3B1-5674085EFAA7}"/>
                  </a:ext>
                </a:extLst>
              </p:cNvPr>
              <p:cNvSpPr/>
              <p:nvPr/>
            </p:nvSpPr>
            <p:spPr>
              <a:xfrm rot="4500000">
                <a:off x="5979890"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351" name="Rectangle 350">
                <a:extLst>
                  <a:ext uri="{FF2B5EF4-FFF2-40B4-BE49-F238E27FC236}">
                    <a16:creationId xmlns:a16="http://schemas.microsoft.com/office/drawing/2014/main" id="{0BE33220-1257-474C-9A48-3ABC372D458D}"/>
                  </a:ext>
                </a:extLst>
              </p:cNvPr>
              <p:cNvSpPr/>
              <p:nvPr/>
            </p:nvSpPr>
            <p:spPr>
              <a:xfrm rot="5400000">
                <a:off x="5979891"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352" name="Rectangle 351">
                <a:extLst>
                  <a:ext uri="{FF2B5EF4-FFF2-40B4-BE49-F238E27FC236}">
                    <a16:creationId xmlns:a16="http://schemas.microsoft.com/office/drawing/2014/main" id="{AD0F3965-C6F5-477A-8655-28A4D0CA6EB8}"/>
                  </a:ext>
                </a:extLst>
              </p:cNvPr>
              <p:cNvSpPr/>
              <p:nvPr/>
            </p:nvSpPr>
            <p:spPr>
              <a:xfrm rot="6300000">
                <a:off x="5979891" y="875619"/>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353" name="Rectangle 352">
                <a:extLst>
                  <a:ext uri="{FF2B5EF4-FFF2-40B4-BE49-F238E27FC236}">
                    <a16:creationId xmlns:a16="http://schemas.microsoft.com/office/drawing/2014/main" id="{E57A3FA4-8C80-4780-A636-425D3ED79E69}"/>
                  </a:ext>
                </a:extLst>
              </p:cNvPr>
              <p:cNvSpPr/>
              <p:nvPr/>
            </p:nvSpPr>
            <p:spPr>
              <a:xfrm rot="7200000">
                <a:off x="5979891" y="865867"/>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354" name="Rectangle 353">
                <a:extLst>
                  <a:ext uri="{FF2B5EF4-FFF2-40B4-BE49-F238E27FC236}">
                    <a16:creationId xmlns:a16="http://schemas.microsoft.com/office/drawing/2014/main" id="{5ECB3F54-98FD-464F-B065-7B8795958693}"/>
                  </a:ext>
                </a:extLst>
              </p:cNvPr>
              <p:cNvSpPr/>
              <p:nvPr/>
            </p:nvSpPr>
            <p:spPr>
              <a:xfrm rot="8100000">
                <a:off x="5979891" y="856115"/>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355" name="Rectangle 354">
                <a:extLst>
                  <a:ext uri="{FF2B5EF4-FFF2-40B4-BE49-F238E27FC236}">
                    <a16:creationId xmlns:a16="http://schemas.microsoft.com/office/drawing/2014/main" id="{64DF6CB1-ABB8-4948-A2DE-78D3716F15D4}"/>
                  </a:ext>
                </a:extLst>
              </p:cNvPr>
              <p:cNvSpPr/>
              <p:nvPr/>
            </p:nvSpPr>
            <p:spPr>
              <a:xfrm rot="9000000">
                <a:off x="5979891" y="846363"/>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356" name="Rectangle 355">
                <a:extLst>
                  <a:ext uri="{FF2B5EF4-FFF2-40B4-BE49-F238E27FC236}">
                    <a16:creationId xmlns:a16="http://schemas.microsoft.com/office/drawing/2014/main" id="{4B20439F-6337-497F-9C1E-70424BE0CE01}"/>
                  </a:ext>
                </a:extLst>
              </p:cNvPr>
              <p:cNvSpPr/>
              <p:nvPr/>
            </p:nvSpPr>
            <p:spPr>
              <a:xfrm rot="9900000">
                <a:off x="5979891" y="83661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grpSp>
        <p:sp>
          <p:nvSpPr>
            <p:cNvPr id="343" name="Oval 342">
              <a:extLst>
                <a:ext uri="{FF2B5EF4-FFF2-40B4-BE49-F238E27FC236}">
                  <a16:creationId xmlns:a16="http://schemas.microsoft.com/office/drawing/2014/main" id="{29FECFBC-2C9D-464A-831A-D17B219BF48D}"/>
                </a:ext>
              </a:extLst>
            </p:cNvPr>
            <p:cNvSpPr/>
            <p:nvPr/>
          </p:nvSpPr>
          <p:spPr>
            <a:xfrm>
              <a:off x="3880398" y="1205956"/>
              <a:ext cx="4414338" cy="44143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344" name="TextBox 343">
              <a:extLst>
                <a:ext uri="{FF2B5EF4-FFF2-40B4-BE49-F238E27FC236}">
                  <a16:creationId xmlns:a16="http://schemas.microsoft.com/office/drawing/2014/main" id="{B4F7353B-6266-4868-925B-8E121A8804C3}"/>
                </a:ext>
              </a:extLst>
            </p:cNvPr>
            <p:cNvSpPr txBox="1"/>
            <p:nvPr/>
          </p:nvSpPr>
          <p:spPr>
            <a:xfrm>
              <a:off x="4295033" y="1712142"/>
              <a:ext cx="3659988" cy="3601350"/>
            </a:xfrm>
            <a:prstGeom prst="rect">
              <a:avLst/>
            </a:prstGeom>
            <a:noFill/>
          </p:spPr>
          <p:txBody>
            <a:bodyPr wrap="square" rtlCol="0">
              <a:spAutoFit/>
            </a:bodyPr>
            <a:lstStyle/>
            <a:p>
              <a:pPr algn="ctr"/>
              <a:r>
                <a:rPr lang="en-US" sz="7182" b="1">
                  <a:solidFill>
                    <a:schemeClr val="tx1">
                      <a:lumMod val="85000"/>
                      <a:lumOff val="15000"/>
                    </a:schemeClr>
                  </a:solidFill>
                  <a:latin typeface="Agency FB" panose="020B0503020202020204" pitchFamily="34" charset="0"/>
                </a:rPr>
                <a:t>3</a:t>
              </a:r>
            </a:p>
          </p:txBody>
        </p:sp>
      </p:grpSp>
      <p:grpSp>
        <p:nvGrpSpPr>
          <p:cNvPr id="357" name="Group 356">
            <a:extLst>
              <a:ext uri="{FF2B5EF4-FFF2-40B4-BE49-F238E27FC236}">
                <a16:creationId xmlns:a16="http://schemas.microsoft.com/office/drawing/2014/main" id="{0FA32324-FD6D-4CE6-8F29-104E41A1761A}"/>
              </a:ext>
            </a:extLst>
          </p:cNvPr>
          <p:cNvGrpSpPr/>
          <p:nvPr/>
        </p:nvGrpSpPr>
        <p:grpSpPr>
          <a:xfrm>
            <a:off x="5219186" y="3965825"/>
            <a:ext cx="1775668" cy="1775668"/>
            <a:chOff x="3419475" y="752475"/>
            <a:chExt cx="5353050" cy="5353050"/>
          </a:xfrm>
        </p:grpSpPr>
        <p:sp>
          <p:nvSpPr>
            <p:cNvPr id="358" name="Freeform: Shape 357">
              <a:extLst>
                <a:ext uri="{FF2B5EF4-FFF2-40B4-BE49-F238E27FC236}">
                  <a16:creationId xmlns:a16="http://schemas.microsoft.com/office/drawing/2014/main" id="{E41C6154-61EC-43E2-9F26-F3ACF8B43B77}"/>
                </a:ext>
              </a:extLst>
            </p:cNvPr>
            <p:cNvSpPr/>
            <p:nvPr/>
          </p:nvSpPr>
          <p:spPr>
            <a:xfrm>
              <a:off x="3419475" y="752475"/>
              <a:ext cx="5353050" cy="5353050"/>
            </a:xfrm>
            <a:custGeom>
              <a:avLst/>
              <a:gdLst>
                <a:gd name="connsiteX0" fmla="*/ 2676525 w 5353050"/>
                <a:gd name="connsiteY0" fmla="*/ 285296 h 5353050"/>
                <a:gd name="connsiteX1" fmla="*/ 285296 w 5353050"/>
                <a:gd name="connsiteY1" fmla="*/ 2676525 h 5353050"/>
                <a:gd name="connsiteX2" fmla="*/ 2676525 w 5353050"/>
                <a:gd name="connsiteY2" fmla="*/ 5067754 h 5353050"/>
                <a:gd name="connsiteX3" fmla="*/ 5067754 w 5353050"/>
                <a:gd name="connsiteY3" fmla="*/ 2676525 h 5353050"/>
                <a:gd name="connsiteX4" fmla="*/ 2676525 w 5353050"/>
                <a:gd name="connsiteY4" fmla="*/ 285296 h 5353050"/>
                <a:gd name="connsiteX5" fmla="*/ 2676525 w 5353050"/>
                <a:gd name="connsiteY5" fmla="*/ 0 h 5353050"/>
                <a:gd name="connsiteX6" fmla="*/ 5353050 w 5353050"/>
                <a:gd name="connsiteY6" fmla="*/ 2676525 h 5353050"/>
                <a:gd name="connsiteX7" fmla="*/ 2676525 w 5353050"/>
                <a:gd name="connsiteY7" fmla="*/ 5353050 h 5353050"/>
                <a:gd name="connsiteX8" fmla="*/ 0 w 5353050"/>
                <a:gd name="connsiteY8" fmla="*/ 2676525 h 5353050"/>
                <a:gd name="connsiteX9" fmla="*/ 2676525 w 5353050"/>
                <a:gd name="connsiteY9" fmla="*/ 0 h 5353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53050" h="5353050">
                  <a:moveTo>
                    <a:pt x="2676525" y="285296"/>
                  </a:moveTo>
                  <a:cubicBezTo>
                    <a:pt x="1355886" y="285296"/>
                    <a:pt x="285296" y="1355886"/>
                    <a:pt x="285296" y="2676525"/>
                  </a:cubicBezTo>
                  <a:cubicBezTo>
                    <a:pt x="285296" y="3997164"/>
                    <a:pt x="1355886" y="5067754"/>
                    <a:pt x="2676525" y="5067754"/>
                  </a:cubicBezTo>
                  <a:cubicBezTo>
                    <a:pt x="3997164" y="5067754"/>
                    <a:pt x="5067754" y="3997164"/>
                    <a:pt x="5067754" y="2676525"/>
                  </a:cubicBezTo>
                  <a:cubicBezTo>
                    <a:pt x="5067754" y="1355886"/>
                    <a:pt x="3997164" y="285296"/>
                    <a:pt x="2676525" y="285296"/>
                  </a:cubicBezTo>
                  <a:close/>
                  <a:moveTo>
                    <a:pt x="2676525" y="0"/>
                  </a:moveTo>
                  <a:cubicBezTo>
                    <a:pt x="4154729" y="0"/>
                    <a:pt x="5353050" y="1198321"/>
                    <a:pt x="5353050" y="2676525"/>
                  </a:cubicBezTo>
                  <a:cubicBezTo>
                    <a:pt x="5353050" y="4154729"/>
                    <a:pt x="4154729" y="5353050"/>
                    <a:pt x="2676525" y="5353050"/>
                  </a:cubicBezTo>
                  <a:cubicBezTo>
                    <a:pt x="1198321" y="5353050"/>
                    <a:pt x="0" y="4154729"/>
                    <a:pt x="0" y="2676525"/>
                  </a:cubicBezTo>
                  <a:cubicBezTo>
                    <a:pt x="0" y="1198321"/>
                    <a:pt x="1198321" y="0"/>
                    <a:pt x="267652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grpSp>
          <p:nvGrpSpPr>
            <p:cNvPr id="359" name="Group 358">
              <a:extLst>
                <a:ext uri="{FF2B5EF4-FFF2-40B4-BE49-F238E27FC236}">
                  <a16:creationId xmlns:a16="http://schemas.microsoft.com/office/drawing/2014/main" id="{C56C70EB-1010-4C5D-B87F-E810FBA556EB}"/>
                </a:ext>
              </a:extLst>
            </p:cNvPr>
            <p:cNvGrpSpPr/>
            <p:nvPr/>
          </p:nvGrpSpPr>
          <p:grpSpPr>
            <a:xfrm>
              <a:off x="3505202" y="836611"/>
              <a:ext cx="5094518" cy="5143275"/>
              <a:chOff x="3505202" y="836611"/>
              <a:chExt cx="5094518" cy="5143275"/>
            </a:xfrm>
            <a:solidFill>
              <a:schemeClr val="bg1"/>
            </a:solidFill>
          </p:grpSpPr>
          <p:sp>
            <p:nvSpPr>
              <p:cNvPr id="362" name="Rectangle 361">
                <a:extLst>
                  <a:ext uri="{FF2B5EF4-FFF2-40B4-BE49-F238E27FC236}">
                    <a16:creationId xmlns:a16="http://schemas.microsoft.com/office/drawing/2014/main" id="{E07A9483-003B-4A0A-83AF-45417B3473E0}"/>
                  </a:ext>
                </a:extLst>
              </p:cNvPr>
              <p:cNvSpPr/>
              <p:nvPr/>
            </p:nvSpPr>
            <p:spPr>
              <a:xfrm>
                <a:off x="5979885"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363" name="Rectangle 362">
                <a:extLst>
                  <a:ext uri="{FF2B5EF4-FFF2-40B4-BE49-F238E27FC236}">
                    <a16:creationId xmlns:a16="http://schemas.microsoft.com/office/drawing/2014/main" id="{BB4B0B97-61A9-4526-9D23-C29120078D34}"/>
                  </a:ext>
                </a:extLst>
              </p:cNvPr>
              <p:cNvSpPr/>
              <p:nvPr/>
            </p:nvSpPr>
            <p:spPr>
              <a:xfrm rot="900000">
                <a:off x="5979886"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364" name="Rectangle 363">
                <a:extLst>
                  <a:ext uri="{FF2B5EF4-FFF2-40B4-BE49-F238E27FC236}">
                    <a16:creationId xmlns:a16="http://schemas.microsoft.com/office/drawing/2014/main" id="{EDF73AD0-D343-4991-B547-F8FC658D0EBD}"/>
                  </a:ext>
                </a:extLst>
              </p:cNvPr>
              <p:cNvSpPr/>
              <p:nvPr/>
            </p:nvSpPr>
            <p:spPr>
              <a:xfrm rot="1800000">
                <a:off x="5979887"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365" name="Rectangle 364">
                <a:extLst>
                  <a:ext uri="{FF2B5EF4-FFF2-40B4-BE49-F238E27FC236}">
                    <a16:creationId xmlns:a16="http://schemas.microsoft.com/office/drawing/2014/main" id="{7B677A1A-9031-4429-857B-3D6BB8F52773}"/>
                  </a:ext>
                </a:extLst>
              </p:cNvPr>
              <p:cNvSpPr/>
              <p:nvPr/>
            </p:nvSpPr>
            <p:spPr>
              <a:xfrm rot="2700000">
                <a:off x="5979888"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366" name="Rectangle 365">
                <a:extLst>
                  <a:ext uri="{FF2B5EF4-FFF2-40B4-BE49-F238E27FC236}">
                    <a16:creationId xmlns:a16="http://schemas.microsoft.com/office/drawing/2014/main" id="{D2F1ECC9-B52E-4E99-A243-9B4BDCFCAA71}"/>
                  </a:ext>
                </a:extLst>
              </p:cNvPr>
              <p:cNvSpPr/>
              <p:nvPr/>
            </p:nvSpPr>
            <p:spPr>
              <a:xfrm rot="3600000">
                <a:off x="5979889"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367" name="Rectangle 366">
                <a:extLst>
                  <a:ext uri="{FF2B5EF4-FFF2-40B4-BE49-F238E27FC236}">
                    <a16:creationId xmlns:a16="http://schemas.microsoft.com/office/drawing/2014/main" id="{97947749-12DC-436D-9EEA-6EBF4CF12A3A}"/>
                  </a:ext>
                </a:extLst>
              </p:cNvPr>
              <p:cNvSpPr/>
              <p:nvPr/>
            </p:nvSpPr>
            <p:spPr>
              <a:xfrm rot="4500000">
                <a:off x="5979890"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368" name="Rectangle 367">
                <a:extLst>
                  <a:ext uri="{FF2B5EF4-FFF2-40B4-BE49-F238E27FC236}">
                    <a16:creationId xmlns:a16="http://schemas.microsoft.com/office/drawing/2014/main" id="{A5B2D9D2-448A-4FAE-9D35-C45FF7453D28}"/>
                  </a:ext>
                </a:extLst>
              </p:cNvPr>
              <p:cNvSpPr/>
              <p:nvPr/>
            </p:nvSpPr>
            <p:spPr>
              <a:xfrm rot="5400000">
                <a:off x="5979891"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369" name="Rectangle 368">
                <a:extLst>
                  <a:ext uri="{FF2B5EF4-FFF2-40B4-BE49-F238E27FC236}">
                    <a16:creationId xmlns:a16="http://schemas.microsoft.com/office/drawing/2014/main" id="{2C10F209-9CFB-4B9B-81CF-9058CCF5085A}"/>
                  </a:ext>
                </a:extLst>
              </p:cNvPr>
              <p:cNvSpPr/>
              <p:nvPr/>
            </p:nvSpPr>
            <p:spPr>
              <a:xfrm rot="6300000">
                <a:off x="5979891" y="875619"/>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370" name="Rectangle 369">
                <a:extLst>
                  <a:ext uri="{FF2B5EF4-FFF2-40B4-BE49-F238E27FC236}">
                    <a16:creationId xmlns:a16="http://schemas.microsoft.com/office/drawing/2014/main" id="{8211A3F1-D203-4C68-B361-123CAB2C0335}"/>
                  </a:ext>
                </a:extLst>
              </p:cNvPr>
              <p:cNvSpPr/>
              <p:nvPr/>
            </p:nvSpPr>
            <p:spPr>
              <a:xfrm rot="7200000">
                <a:off x="5979891" y="865867"/>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371" name="Rectangle 370">
                <a:extLst>
                  <a:ext uri="{FF2B5EF4-FFF2-40B4-BE49-F238E27FC236}">
                    <a16:creationId xmlns:a16="http://schemas.microsoft.com/office/drawing/2014/main" id="{08CEAB17-1390-4F16-980B-4B03B4C4CDCF}"/>
                  </a:ext>
                </a:extLst>
              </p:cNvPr>
              <p:cNvSpPr/>
              <p:nvPr/>
            </p:nvSpPr>
            <p:spPr>
              <a:xfrm rot="8100000">
                <a:off x="5979891" y="856115"/>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372" name="Rectangle 371">
                <a:extLst>
                  <a:ext uri="{FF2B5EF4-FFF2-40B4-BE49-F238E27FC236}">
                    <a16:creationId xmlns:a16="http://schemas.microsoft.com/office/drawing/2014/main" id="{C1C4829C-879C-4EFA-9E22-AB39E390D991}"/>
                  </a:ext>
                </a:extLst>
              </p:cNvPr>
              <p:cNvSpPr/>
              <p:nvPr/>
            </p:nvSpPr>
            <p:spPr>
              <a:xfrm rot="9000000">
                <a:off x="5979891" y="846363"/>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373" name="Rectangle 372">
                <a:extLst>
                  <a:ext uri="{FF2B5EF4-FFF2-40B4-BE49-F238E27FC236}">
                    <a16:creationId xmlns:a16="http://schemas.microsoft.com/office/drawing/2014/main" id="{0C37F181-F07F-46ED-AE60-D98B8A8E98DB}"/>
                  </a:ext>
                </a:extLst>
              </p:cNvPr>
              <p:cNvSpPr/>
              <p:nvPr/>
            </p:nvSpPr>
            <p:spPr>
              <a:xfrm rot="9900000">
                <a:off x="5979891" y="83661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grpSp>
        <p:sp>
          <p:nvSpPr>
            <p:cNvPr id="360" name="Oval 359">
              <a:extLst>
                <a:ext uri="{FF2B5EF4-FFF2-40B4-BE49-F238E27FC236}">
                  <a16:creationId xmlns:a16="http://schemas.microsoft.com/office/drawing/2014/main" id="{577CCC31-B4AA-4E14-BCC6-91CAD3216217}"/>
                </a:ext>
              </a:extLst>
            </p:cNvPr>
            <p:cNvSpPr/>
            <p:nvPr/>
          </p:nvSpPr>
          <p:spPr>
            <a:xfrm>
              <a:off x="3880398" y="1205956"/>
              <a:ext cx="4414338" cy="44143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361" name="TextBox 360">
              <a:extLst>
                <a:ext uri="{FF2B5EF4-FFF2-40B4-BE49-F238E27FC236}">
                  <a16:creationId xmlns:a16="http://schemas.microsoft.com/office/drawing/2014/main" id="{D55E4E1F-D45A-4548-84CF-7D28AA85ABAF}"/>
                </a:ext>
              </a:extLst>
            </p:cNvPr>
            <p:cNvSpPr txBox="1"/>
            <p:nvPr/>
          </p:nvSpPr>
          <p:spPr>
            <a:xfrm>
              <a:off x="4295033" y="1712142"/>
              <a:ext cx="3659988" cy="3601350"/>
            </a:xfrm>
            <a:prstGeom prst="rect">
              <a:avLst/>
            </a:prstGeom>
            <a:noFill/>
          </p:spPr>
          <p:txBody>
            <a:bodyPr wrap="square" rtlCol="0">
              <a:spAutoFit/>
            </a:bodyPr>
            <a:lstStyle/>
            <a:p>
              <a:pPr algn="ctr"/>
              <a:r>
                <a:rPr lang="en-US" sz="7182" b="1">
                  <a:solidFill>
                    <a:schemeClr val="tx1">
                      <a:lumMod val="85000"/>
                      <a:lumOff val="15000"/>
                    </a:schemeClr>
                  </a:solidFill>
                  <a:latin typeface="Agency FB" panose="020B0503020202020204" pitchFamily="34" charset="0"/>
                </a:rPr>
                <a:t>2</a:t>
              </a:r>
            </a:p>
          </p:txBody>
        </p:sp>
      </p:grpSp>
      <p:grpSp>
        <p:nvGrpSpPr>
          <p:cNvPr id="374" name="Group 373">
            <a:extLst>
              <a:ext uri="{FF2B5EF4-FFF2-40B4-BE49-F238E27FC236}">
                <a16:creationId xmlns:a16="http://schemas.microsoft.com/office/drawing/2014/main" id="{7A000762-2804-456F-B884-6BB233240543}"/>
              </a:ext>
            </a:extLst>
          </p:cNvPr>
          <p:cNvGrpSpPr/>
          <p:nvPr/>
        </p:nvGrpSpPr>
        <p:grpSpPr>
          <a:xfrm>
            <a:off x="5219186" y="3965825"/>
            <a:ext cx="1775668" cy="1775668"/>
            <a:chOff x="3419475" y="752475"/>
            <a:chExt cx="5353050" cy="5353050"/>
          </a:xfrm>
        </p:grpSpPr>
        <p:sp>
          <p:nvSpPr>
            <p:cNvPr id="375" name="Freeform: Shape 374">
              <a:extLst>
                <a:ext uri="{FF2B5EF4-FFF2-40B4-BE49-F238E27FC236}">
                  <a16:creationId xmlns:a16="http://schemas.microsoft.com/office/drawing/2014/main" id="{12DDE2FD-A712-4A65-A3C4-859674361E3E}"/>
                </a:ext>
              </a:extLst>
            </p:cNvPr>
            <p:cNvSpPr/>
            <p:nvPr/>
          </p:nvSpPr>
          <p:spPr>
            <a:xfrm>
              <a:off x="3419475" y="752475"/>
              <a:ext cx="5353050" cy="5353050"/>
            </a:xfrm>
            <a:custGeom>
              <a:avLst/>
              <a:gdLst>
                <a:gd name="connsiteX0" fmla="*/ 2676525 w 5353050"/>
                <a:gd name="connsiteY0" fmla="*/ 285296 h 5353050"/>
                <a:gd name="connsiteX1" fmla="*/ 285296 w 5353050"/>
                <a:gd name="connsiteY1" fmla="*/ 2676525 h 5353050"/>
                <a:gd name="connsiteX2" fmla="*/ 2676525 w 5353050"/>
                <a:gd name="connsiteY2" fmla="*/ 5067754 h 5353050"/>
                <a:gd name="connsiteX3" fmla="*/ 5067754 w 5353050"/>
                <a:gd name="connsiteY3" fmla="*/ 2676525 h 5353050"/>
                <a:gd name="connsiteX4" fmla="*/ 2676525 w 5353050"/>
                <a:gd name="connsiteY4" fmla="*/ 285296 h 5353050"/>
                <a:gd name="connsiteX5" fmla="*/ 2676525 w 5353050"/>
                <a:gd name="connsiteY5" fmla="*/ 0 h 5353050"/>
                <a:gd name="connsiteX6" fmla="*/ 5353050 w 5353050"/>
                <a:gd name="connsiteY6" fmla="*/ 2676525 h 5353050"/>
                <a:gd name="connsiteX7" fmla="*/ 2676525 w 5353050"/>
                <a:gd name="connsiteY7" fmla="*/ 5353050 h 5353050"/>
                <a:gd name="connsiteX8" fmla="*/ 0 w 5353050"/>
                <a:gd name="connsiteY8" fmla="*/ 2676525 h 5353050"/>
                <a:gd name="connsiteX9" fmla="*/ 2676525 w 5353050"/>
                <a:gd name="connsiteY9" fmla="*/ 0 h 5353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53050" h="5353050">
                  <a:moveTo>
                    <a:pt x="2676525" y="285296"/>
                  </a:moveTo>
                  <a:cubicBezTo>
                    <a:pt x="1355886" y="285296"/>
                    <a:pt x="285296" y="1355886"/>
                    <a:pt x="285296" y="2676525"/>
                  </a:cubicBezTo>
                  <a:cubicBezTo>
                    <a:pt x="285296" y="3997164"/>
                    <a:pt x="1355886" y="5067754"/>
                    <a:pt x="2676525" y="5067754"/>
                  </a:cubicBezTo>
                  <a:cubicBezTo>
                    <a:pt x="3997164" y="5067754"/>
                    <a:pt x="5067754" y="3997164"/>
                    <a:pt x="5067754" y="2676525"/>
                  </a:cubicBezTo>
                  <a:cubicBezTo>
                    <a:pt x="5067754" y="1355886"/>
                    <a:pt x="3997164" y="285296"/>
                    <a:pt x="2676525" y="285296"/>
                  </a:cubicBezTo>
                  <a:close/>
                  <a:moveTo>
                    <a:pt x="2676525" y="0"/>
                  </a:moveTo>
                  <a:cubicBezTo>
                    <a:pt x="4154729" y="0"/>
                    <a:pt x="5353050" y="1198321"/>
                    <a:pt x="5353050" y="2676525"/>
                  </a:cubicBezTo>
                  <a:cubicBezTo>
                    <a:pt x="5353050" y="4154729"/>
                    <a:pt x="4154729" y="5353050"/>
                    <a:pt x="2676525" y="5353050"/>
                  </a:cubicBezTo>
                  <a:cubicBezTo>
                    <a:pt x="1198321" y="5353050"/>
                    <a:pt x="0" y="4154729"/>
                    <a:pt x="0" y="2676525"/>
                  </a:cubicBezTo>
                  <a:cubicBezTo>
                    <a:pt x="0" y="1198321"/>
                    <a:pt x="1198321" y="0"/>
                    <a:pt x="267652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grpSp>
          <p:nvGrpSpPr>
            <p:cNvPr id="376" name="Group 375">
              <a:extLst>
                <a:ext uri="{FF2B5EF4-FFF2-40B4-BE49-F238E27FC236}">
                  <a16:creationId xmlns:a16="http://schemas.microsoft.com/office/drawing/2014/main" id="{A1020D0D-B4BC-4413-823F-E7034E35DBDD}"/>
                </a:ext>
              </a:extLst>
            </p:cNvPr>
            <p:cNvGrpSpPr/>
            <p:nvPr/>
          </p:nvGrpSpPr>
          <p:grpSpPr>
            <a:xfrm>
              <a:off x="3505202" y="836611"/>
              <a:ext cx="5094518" cy="5143275"/>
              <a:chOff x="3505202" y="836611"/>
              <a:chExt cx="5094518" cy="5143275"/>
            </a:xfrm>
            <a:solidFill>
              <a:schemeClr val="bg1"/>
            </a:solidFill>
          </p:grpSpPr>
          <p:sp>
            <p:nvSpPr>
              <p:cNvPr id="379" name="Rectangle 378">
                <a:extLst>
                  <a:ext uri="{FF2B5EF4-FFF2-40B4-BE49-F238E27FC236}">
                    <a16:creationId xmlns:a16="http://schemas.microsoft.com/office/drawing/2014/main" id="{398937F2-08AE-4E53-A0BD-5F7A9DA770DA}"/>
                  </a:ext>
                </a:extLst>
              </p:cNvPr>
              <p:cNvSpPr/>
              <p:nvPr/>
            </p:nvSpPr>
            <p:spPr>
              <a:xfrm>
                <a:off x="5979885"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380" name="Rectangle 379">
                <a:extLst>
                  <a:ext uri="{FF2B5EF4-FFF2-40B4-BE49-F238E27FC236}">
                    <a16:creationId xmlns:a16="http://schemas.microsoft.com/office/drawing/2014/main" id="{A6F34838-F4E8-4A71-AF73-AB70CFFE1E0F}"/>
                  </a:ext>
                </a:extLst>
              </p:cNvPr>
              <p:cNvSpPr/>
              <p:nvPr/>
            </p:nvSpPr>
            <p:spPr>
              <a:xfrm rot="900000">
                <a:off x="5979886"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381" name="Rectangle 380">
                <a:extLst>
                  <a:ext uri="{FF2B5EF4-FFF2-40B4-BE49-F238E27FC236}">
                    <a16:creationId xmlns:a16="http://schemas.microsoft.com/office/drawing/2014/main" id="{7FFA3EC9-BE06-4C79-95D2-2976E2BFD4B5}"/>
                  </a:ext>
                </a:extLst>
              </p:cNvPr>
              <p:cNvSpPr/>
              <p:nvPr/>
            </p:nvSpPr>
            <p:spPr>
              <a:xfrm rot="1800000">
                <a:off x="5979887"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382" name="Rectangle 381">
                <a:extLst>
                  <a:ext uri="{FF2B5EF4-FFF2-40B4-BE49-F238E27FC236}">
                    <a16:creationId xmlns:a16="http://schemas.microsoft.com/office/drawing/2014/main" id="{60520006-9893-41D1-B2B9-B6E0BDFA0676}"/>
                  </a:ext>
                </a:extLst>
              </p:cNvPr>
              <p:cNvSpPr/>
              <p:nvPr/>
            </p:nvSpPr>
            <p:spPr>
              <a:xfrm rot="2700000">
                <a:off x="5979888"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383" name="Rectangle 382">
                <a:extLst>
                  <a:ext uri="{FF2B5EF4-FFF2-40B4-BE49-F238E27FC236}">
                    <a16:creationId xmlns:a16="http://schemas.microsoft.com/office/drawing/2014/main" id="{1FEE5766-5D63-4E34-9756-A4FFA0A2FE5A}"/>
                  </a:ext>
                </a:extLst>
              </p:cNvPr>
              <p:cNvSpPr/>
              <p:nvPr/>
            </p:nvSpPr>
            <p:spPr>
              <a:xfrm rot="3600000">
                <a:off x="5979889"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384" name="Rectangle 383">
                <a:extLst>
                  <a:ext uri="{FF2B5EF4-FFF2-40B4-BE49-F238E27FC236}">
                    <a16:creationId xmlns:a16="http://schemas.microsoft.com/office/drawing/2014/main" id="{81336C11-5715-41D5-A67C-805D7F13205E}"/>
                  </a:ext>
                </a:extLst>
              </p:cNvPr>
              <p:cNvSpPr/>
              <p:nvPr/>
            </p:nvSpPr>
            <p:spPr>
              <a:xfrm rot="4500000">
                <a:off x="5979890"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385" name="Rectangle 384">
                <a:extLst>
                  <a:ext uri="{FF2B5EF4-FFF2-40B4-BE49-F238E27FC236}">
                    <a16:creationId xmlns:a16="http://schemas.microsoft.com/office/drawing/2014/main" id="{81977031-6F88-4C57-95C9-8BD3E30E6DAA}"/>
                  </a:ext>
                </a:extLst>
              </p:cNvPr>
              <p:cNvSpPr/>
              <p:nvPr/>
            </p:nvSpPr>
            <p:spPr>
              <a:xfrm rot="5400000">
                <a:off x="5979891"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386" name="Rectangle 385">
                <a:extLst>
                  <a:ext uri="{FF2B5EF4-FFF2-40B4-BE49-F238E27FC236}">
                    <a16:creationId xmlns:a16="http://schemas.microsoft.com/office/drawing/2014/main" id="{AD093250-B687-4E90-9340-EAF0B579E7F9}"/>
                  </a:ext>
                </a:extLst>
              </p:cNvPr>
              <p:cNvSpPr/>
              <p:nvPr/>
            </p:nvSpPr>
            <p:spPr>
              <a:xfrm rot="6300000">
                <a:off x="5979891" y="875619"/>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387" name="Rectangle 386">
                <a:extLst>
                  <a:ext uri="{FF2B5EF4-FFF2-40B4-BE49-F238E27FC236}">
                    <a16:creationId xmlns:a16="http://schemas.microsoft.com/office/drawing/2014/main" id="{E2A140C0-B013-44FC-829C-940DE888B298}"/>
                  </a:ext>
                </a:extLst>
              </p:cNvPr>
              <p:cNvSpPr/>
              <p:nvPr/>
            </p:nvSpPr>
            <p:spPr>
              <a:xfrm rot="7200000">
                <a:off x="5979891" y="865867"/>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388" name="Rectangle 387">
                <a:extLst>
                  <a:ext uri="{FF2B5EF4-FFF2-40B4-BE49-F238E27FC236}">
                    <a16:creationId xmlns:a16="http://schemas.microsoft.com/office/drawing/2014/main" id="{305A49C6-EF12-4397-80B0-3AEE9F48C3A4}"/>
                  </a:ext>
                </a:extLst>
              </p:cNvPr>
              <p:cNvSpPr/>
              <p:nvPr/>
            </p:nvSpPr>
            <p:spPr>
              <a:xfrm rot="8100000">
                <a:off x="5979891" y="856115"/>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389" name="Rectangle 388">
                <a:extLst>
                  <a:ext uri="{FF2B5EF4-FFF2-40B4-BE49-F238E27FC236}">
                    <a16:creationId xmlns:a16="http://schemas.microsoft.com/office/drawing/2014/main" id="{DE27C260-30FC-406E-8DB4-1D9A361934F8}"/>
                  </a:ext>
                </a:extLst>
              </p:cNvPr>
              <p:cNvSpPr/>
              <p:nvPr/>
            </p:nvSpPr>
            <p:spPr>
              <a:xfrm rot="9000000">
                <a:off x="5979891" y="846363"/>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390" name="Rectangle 389">
                <a:extLst>
                  <a:ext uri="{FF2B5EF4-FFF2-40B4-BE49-F238E27FC236}">
                    <a16:creationId xmlns:a16="http://schemas.microsoft.com/office/drawing/2014/main" id="{AC861414-A113-45E5-BA3E-E7D716E08951}"/>
                  </a:ext>
                </a:extLst>
              </p:cNvPr>
              <p:cNvSpPr/>
              <p:nvPr/>
            </p:nvSpPr>
            <p:spPr>
              <a:xfrm rot="9900000">
                <a:off x="5979891" y="83661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grpSp>
        <p:sp>
          <p:nvSpPr>
            <p:cNvPr id="377" name="Oval 376">
              <a:extLst>
                <a:ext uri="{FF2B5EF4-FFF2-40B4-BE49-F238E27FC236}">
                  <a16:creationId xmlns:a16="http://schemas.microsoft.com/office/drawing/2014/main" id="{1005B479-6409-4FC1-AD01-840624873BB8}"/>
                </a:ext>
              </a:extLst>
            </p:cNvPr>
            <p:cNvSpPr/>
            <p:nvPr/>
          </p:nvSpPr>
          <p:spPr>
            <a:xfrm>
              <a:off x="3880398" y="1205956"/>
              <a:ext cx="4414338" cy="44143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378" name="TextBox 377">
              <a:extLst>
                <a:ext uri="{FF2B5EF4-FFF2-40B4-BE49-F238E27FC236}">
                  <a16:creationId xmlns:a16="http://schemas.microsoft.com/office/drawing/2014/main" id="{1CAD50B5-23A3-4B34-A835-ACC8AE4B9D8C}"/>
                </a:ext>
              </a:extLst>
            </p:cNvPr>
            <p:cNvSpPr txBox="1"/>
            <p:nvPr/>
          </p:nvSpPr>
          <p:spPr>
            <a:xfrm>
              <a:off x="4295033" y="1712142"/>
              <a:ext cx="3659988" cy="3601350"/>
            </a:xfrm>
            <a:prstGeom prst="rect">
              <a:avLst/>
            </a:prstGeom>
            <a:noFill/>
          </p:spPr>
          <p:txBody>
            <a:bodyPr wrap="square" rtlCol="0">
              <a:spAutoFit/>
            </a:bodyPr>
            <a:lstStyle/>
            <a:p>
              <a:pPr algn="ctr"/>
              <a:r>
                <a:rPr lang="en-US" sz="7182" b="1">
                  <a:solidFill>
                    <a:schemeClr val="tx1">
                      <a:lumMod val="85000"/>
                      <a:lumOff val="15000"/>
                    </a:schemeClr>
                  </a:solidFill>
                  <a:latin typeface="Agency FB" panose="020B0503020202020204" pitchFamily="34" charset="0"/>
                </a:rPr>
                <a:t>1</a:t>
              </a:r>
            </a:p>
          </p:txBody>
        </p:sp>
      </p:grpSp>
      <p:grpSp>
        <p:nvGrpSpPr>
          <p:cNvPr id="391" name="Group 390">
            <a:extLst>
              <a:ext uri="{FF2B5EF4-FFF2-40B4-BE49-F238E27FC236}">
                <a16:creationId xmlns:a16="http://schemas.microsoft.com/office/drawing/2014/main" id="{EE12EACC-CB07-4205-9F8B-A3DE249C5629}"/>
              </a:ext>
            </a:extLst>
          </p:cNvPr>
          <p:cNvGrpSpPr/>
          <p:nvPr/>
        </p:nvGrpSpPr>
        <p:grpSpPr>
          <a:xfrm>
            <a:off x="5219186" y="3965825"/>
            <a:ext cx="1775668" cy="1775668"/>
            <a:chOff x="3419475" y="752475"/>
            <a:chExt cx="5353050" cy="5353050"/>
          </a:xfrm>
        </p:grpSpPr>
        <p:sp>
          <p:nvSpPr>
            <p:cNvPr id="392" name="Freeform: Shape 391">
              <a:extLst>
                <a:ext uri="{FF2B5EF4-FFF2-40B4-BE49-F238E27FC236}">
                  <a16:creationId xmlns:a16="http://schemas.microsoft.com/office/drawing/2014/main" id="{A3C4E512-E6E1-496A-80F0-57985701ED19}"/>
                </a:ext>
              </a:extLst>
            </p:cNvPr>
            <p:cNvSpPr/>
            <p:nvPr/>
          </p:nvSpPr>
          <p:spPr>
            <a:xfrm>
              <a:off x="3419475" y="752475"/>
              <a:ext cx="5353050" cy="5353050"/>
            </a:xfrm>
            <a:custGeom>
              <a:avLst/>
              <a:gdLst>
                <a:gd name="connsiteX0" fmla="*/ 2676525 w 5353050"/>
                <a:gd name="connsiteY0" fmla="*/ 285296 h 5353050"/>
                <a:gd name="connsiteX1" fmla="*/ 285296 w 5353050"/>
                <a:gd name="connsiteY1" fmla="*/ 2676525 h 5353050"/>
                <a:gd name="connsiteX2" fmla="*/ 2676525 w 5353050"/>
                <a:gd name="connsiteY2" fmla="*/ 5067754 h 5353050"/>
                <a:gd name="connsiteX3" fmla="*/ 5067754 w 5353050"/>
                <a:gd name="connsiteY3" fmla="*/ 2676525 h 5353050"/>
                <a:gd name="connsiteX4" fmla="*/ 2676525 w 5353050"/>
                <a:gd name="connsiteY4" fmla="*/ 285296 h 5353050"/>
                <a:gd name="connsiteX5" fmla="*/ 2676525 w 5353050"/>
                <a:gd name="connsiteY5" fmla="*/ 0 h 5353050"/>
                <a:gd name="connsiteX6" fmla="*/ 5353050 w 5353050"/>
                <a:gd name="connsiteY6" fmla="*/ 2676525 h 5353050"/>
                <a:gd name="connsiteX7" fmla="*/ 2676525 w 5353050"/>
                <a:gd name="connsiteY7" fmla="*/ 5353050 h 5353050"/>
                <a:gd name="connsiteX8" fmla="*/ 0 w 5353050"/>
                <a:gd name="connsiteY8" fmla="*/ 2676525 h 5353050"/>
                <a:gd name="connsiteX9" fmla="*/ 2676525 w 5353050"/>
                <a:gd name="connsiteY9" fmla="*/ 0 h 5353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53050" h="5353050">
                  <a:moveTo>
                    <a:pt x="2676525" y="285296"/>
                  </a:moveTo>
                  <a:cubicBezTo>
                    <a:pt x="1355886" y="285296"/>
                    <a:pt x="285296" y="1355886"/>
                    <a:pt x="285296" y="2676525"/>
                  </a:cubicBezTo>
                  <a:cubicBezTo>
                    <a:pt x="285296" y="3997164"/>
                    <a:pt x="1355886" y="5067754"/>
                    <a:pt x="2676525" y="5067754"/>
                  </a:cubicBezTo>
                  <a:cubicBezTo>
                    <a:pt x="3997164" y="5067754"/>
                    <a:pt x="5067754" y="3997164"/>
                    <a:pt x="5067754" y="2676525"/>
                  </a:cubicBezTo>
                  <a:cubicBezTo>
                    <a:pt x="5067754" y="1355886"/>
                    <a:pt x="3997164" y="285296"/>
                    <a:pt x="2676525" y="285296"/>
                  </a:cubicBezTo>
                  <a:close/>
                  <a:moveTo>
                    <a:pt x="2676525" y="0"/>
                  </a:moveTo>
                  <a:cubicBezTo>
                    <a:pt x="4154729" y="0"/>
                    <a:pt x="5353050" y="1198321"/>
                    <a:pt x="5353050" y="2676525"/>
                  </a:cubicBezTo>
                  <a:cubicBezTo>
                    <a:pt x="5353050" y="4154729"/>
                    <a:pt x="4154729" y="5353050"/>
                    <a:pt x="2676525" y="5353050"/>
                  </a:cubicBezTo>
                  <a:cubicBezTo>
                    <a:pt x="1198321" y="5353050"/>
                    <a:pt x="0" y="4154729"/>
                    <a:pt x="0" y="2676525"/>
                  </a:cubicBezTo>
                  <a:cubicBezTo>
                    <a:pt x="0" y="1198321"/>
                    <a:pt x="1198321" y="0"/>
                    <a:pt x="267652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grpSp>
          <p:nvGrpSpPr>
            <p:cNvPr id="393" name="Group 392">
              <a:extLst>
                <a:ext uri="{FF2B5EF4-FFF2-40B4-BE49-F238E27FC236}">
                  <a16:creationId xmlns:a16="http://schemas.microsoft.com/office/drawing/2014/main" id="{0CCBC893-F3BB-4443-B993-37C7D32DCABB}"/>
                </a:ext>
              </a:extLst>
            </p:cNvPr>
            <p:cNvGrpSpPr/>
            <p:nvPr/>
          </p:nvGrpSpPr>
          <p:grpSpPr>
            <a:xfrm>
              <a:off x="3505202" y="836611"/>
              <a:ext cx="5094518" cy="5143275"/>
              <a:chOff x="3505202" y="836611"/>
              <a:chExt cx="5094518" cy="5143275"/>
            </a:xfrm>
            <a:solidFill>
              <a:schemeClr val="bg1"/>
            </a:solidFill>
          </p:grpSpPr>
          <p:sp>
            <p:nvSpPr>
              <p:cNvPr id="396" name="Rectangle 395">
                <a:extLst>
                  <a:ext uri="{FF2B5EF4-FFF2-40B4-BE49-F238E27FC236}">
                    <a16:creationId xmlns:a16="http://schemas.microsoft.com/office/drawing/2014/main" id="{AD79E9D0-5A4E-4B11-875B-ABE21CBA81E8}"/>
                  </a:ext>
                </a:extLst>
              </p:cNvPr>
              <p:cNvSpPr/>
              <p:nvPr/>
            </p:nvSpPr>
            <p:spPr>
              <a:xfrm>
                <a:off x="5979885"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397" name="Rectangle 396">
                <a:extLst>
                  <a:ext uri="{FF2B5EF4-FFF2-40B4-BE49-F238E27FC236}">
                    <a16:creationId xmlns:a16="http://schemas.microsoft.com/office/drawing/2014/main" id="{17349029-7BC0-4C27-8C38-D40D9BCDCC2E}"/>
                  </a:ext>
                </a:extLst>
              </p:cNvPr>
              <p:cNvSpPr/>
              <p:nvPr/>
            </p:nvSpPr>
            <p:spPr>
              <a:xfrm rot="900000">
                <a:off x="5979886"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398" name="Rectangle 397">
                <a:extLst>
                  <a:ext uri="{FF2B5EF4-FFF2-40B4-BE49-F238E27FC236}">
                    <a16:creationId xmlns:a16="http://schemas.microsoft.com/office/drawing/2014/main" id="{A23C209C-3664-435E-977D-6BB5ED264051}"/>
                  </a:ext>
                </a:extLst>
              </p:cNvPr>
              <p:cNvSpPr/>
              <p:nvPr/>
            </p:nvSpPr>
            <p:spPr>
              <a:xfrm rot="1800000">
                <a:off x="5979887"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399" name="Rectangle 398">
                <a:extLst>
                  <a:ext uri="{FF2B5EF4-FFF2-40B4-BE49-F238E27FC236}">
                    <a16:creationId xmlns:a16="http://schemas.microsoft.com/office/drawing/2014/main" id="{75136961-D708-41B4-AB8C-7CDBADA6E799}"/>
                  </a:ext>
                </a:extLst>
              </p:cNvPr>
              <p:cNvSpPr/>
              <p:nvPr/>
            </p:nvSpPr>
            <p:spPr>
              <a:xfrm rot="2700000">
                <a:off x="5979888"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400" name="Rectangle 399">
                <a:extLst>
                  <a:ext uri="{FF2B5EF4-FFF2-40B4-BE49-F238E27FC236}">
                    <a16:creationId xmlns:a16="http://schemas.microsoft.com/office/drawing/2014/main" id="{F7FF9512-1465-443B-A2D8-6729195F4210}"/>
                  </a:ext>
                </a:extLst>
              </p:cNvPr>
              <p:cNvSpPr/>
              <p:nvPr/>
            </p:nvSpPr>
            <p:spPr>
              <a:xfrm rot="3600000">
                <a:off x="5979889"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401" name="Rectangle 400">
                <a:extLst>
                  <a:ext uri="{FF2B5EF4-FFF2-40B4-BE49-F238E27FC236}">
                    <a16:creationId xmlns:a16="http://schemas.microsoft.com/office/drawing/2014/main" id="{A11DA644-FE00-4CB0-A4A0-2A2A215C5769}"/>
                  </a:ext>
                </a:extLst>
              </p:cNvPr>
              <p:cNvSpPr/>
              <p:nvPr/>
            </p:nvSpPr>
            <p:spPr>
              <a:xfrm rot="4500000">
                <a:off x="5979890"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402" name="Rectangle 401">
                <a:extLst>
                  <a:ext uri="{FF2B5EF4-FFF2-40B4-BE49-F238E27FC236}">
                    <a16:creationId xmlns:a16="http://schemas.microsoft.com/office/drawing/2014/main" id="{87384D1E-182D-4AFA-BD60-91BAC5239FF5}"/>
                  </a:ext>
                </a:extLst>
              </p:cNvPr>
              <p:cNvSpPr/>
              <p:nvPr/>
            </p:nvSpPr>
            <p:spPr>
              <a:xfrm rot="5400000">
                <a:off x="5979891"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403" name="Rectangle 402">
                <a:extLst>
                  <a:ext uri="{FF2B5EF4-FFF2-40B4-BE49-F238E27FC236}">
                    <a16:creationId xmlns:a16="http://schemas.microsoft.com/office/drawing/2014/main" id="{F0A7A2C7-AF50-487F-960A-5EDACC836DC3}"/>
                  </a:ext>
                </a:extLst>
              </p:cNvPr>
              <p:cNvSpPr/>
              <p:nvPr/>
            </p:nvSpPr>
            <p:spPr>
              <a:xfrm rot="6300000">
                <a:off x="5979891" y="875619"/>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404" name="Rectangle 403">
                <a:extLst>
                  <a:ext uri="{FF2B5EF4-FFF2-40B4-BE49-F238E27FC236}">
                    <a16:creationId xmlns:a16="http://schemas.microsoft.com/office/drawing/2014/main" id="{B50216FD-2DFA-4207-B6C8-A50D3F461DEC}"/>
                  </a:ext>
                </a:extLst>
              </p:cNvPr>
              <p:cNvSpPr/>
              <p:nvPr/>
            </p:nvSpPr>
            <p:spPr>
              <a:xfrm rot="7200000">
                <a:off x="5979891" y="865867"/>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405" name="Rectangle 404">
                <a:extLst>
                  <a:ext uri="{FF2B5EF4-FFF2-40B4-BE49-F238E27FC236}">
                    <a16:creationId xmlns:a16="http://schemas.microsoft.com/office/drawing/2014/main" id="{90A9802B-CE7A-47D7-A9D0-CFC447E8EF8F}"/>
                  </a:ext>
                </a:extLst>
              </p:cNvPr>
              <p:cNvSpPr/>
              <p:nvPr/>
            </p:nvSpPr>
            <p:spPr>
              <a:xfrm rot="8100000">
                <a:off x="5979891" y="856115"/>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406" name="Rectangle 405">
                <a:extLst>
                  <a:ext uri="{FF2B5EF4-FFF2-40B4-BE49-F238E27FC236}">
                    <a16:creationId xmlns:a16="http://schemas.microsoft.com/office/drawing/2014/main" id="{5889EFF9-86B1-4E4D-B7DA-C45C96413860}"/>
                  </a:ext>
                </a:extLst>
              </p:cNvPr>
              <p:cNvSpPr/>
              <p:nvPr/>
            </p:nvSpPr>
            <p:spPr>
              <a:xfrm rot="9000000">
                <a:off x="5979891" y="846363"/>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407" name="Rectangle 406">
                <a:extLst>
                  <a:ext uri="{FF2B5EF4-FFF2-40B4-BE49-F238E27FC236}">
                    <a16:creationId xmlns:a16="http://schemas.microsoft.com/office/drawing/2014/main" id="{629B4E38-A79F-4461-971B-839A694FF64B}"/>
                  </a:ext>
                </a:extLst>
              </p:cNvPr>
              <p:cNvSpPr/>
              <p:nvPr/>
            </p:nvSpPr>
            <p:spPr>
              <a:xfrm rot="9900000">
                <a:off x="5979891" y="83661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grpSp>
        <p:sp>
          <p:nvSpPr>
            <p:cNvPr id="394" name="Oval 393">
              <a:extLst>
                <a:ext uri="{FF2B5EF4-FFF2-40B4-BE49-F238E27FC236}">
                  <a16:creationId xmlns:a16="http://schemas.microsoft.com/office/drawing/2014/main" id="{FEF903C6-9272-40DF-BEA6-564BFB612EF1}"/>
                </a:ext>
              </a:extLst>
            </p:cNvPr>
            <p:cNvSpPr/>
            <p:nvPr/>
          </p:nvSpPr>
          <p:spPr>
            <a:xfrm>
              <a:off x="3880398" y="1205956"/>
              <a:ext cx="4414338" cy="44143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395" name="TextBox 394">
              <a:extLst>
                <a:ext uri="{FF2B5EF4-FFF2-40B4-BE49-F238E27FC236}">
                  <a16:creationId xmlns:a16="http://schemas.microsoft.com/office/drawing/2014/main" id="{CDE4EE53-F38A-443E-BD7D-54013AE0589F}"/>
                </a:ext>
              </a:extLst>
            </p:cNvPr>
            <p:cNvSpPr txBox="1"/>
            <p:nvPr/>
          </p:nvSpPr>
          <p:spPr>
            <a:xfrm>
              <a:off x="4295033" y="1712142"/>
              <a:ext cx="3659988" cy="3601350"/>
            </a:xfrm>
            <a:prstGeom prst="rect">
              <a:avLst/>
            </a:prstGeom>
            <a:noFill/>
          </p:spPr>
          <p:txBody>
            <a:bodyPr wrap="square" rtlCol="0">
              <a:spAutoFit/>
            </a:bodyPr>
            <a:lstStyle/>
            <a:p>
              <a:pPr algn="ctr"/>
              <a:r>
                <a:rPr lang="en-US" sz="7182" b="1">
                  <a:solidFill>
                    <a:schemeClr val="tx1">
                      <a:lumMod val="85000"/>
                      <a:lumOff val="15000"/>
                    </a:schemeClr>
                  </a:solidFill>
                  <a:latin typeface="Agency FB" panose="020B0503020202020204" pitchFamily="34" charset="0"/>
                </a:rPr>
                <a:t>0</a:t>
              </a:r>
            </a:p>
          </p:txBody>
        </p:sp>
      </p:grpSp>
      <p:pic>
        <p:nvPicPr>
          <p:cNvPr id="2" name="nhạc chơi rung chuông vàng">
            <a:hlinkClick r:id="" action="ppaction://media"/>
            <a:extLst>
              <a:ext uri="{FF2B5EF4-FFF2-40B4-BE49-F238E27FC236}">
                <a16:creationId xmlns:a16="http://schemas.microsoft.com/office/drawing/2014/main" id="{55A10B0C-9286-4B1F-92AC-26C620EC5B0F}"/>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12898" y="831947"/>
            <a:ext cx="608092" cy="608092"/>
          </a:xfrm>
          <a:prstGeom prst="rect">
            <a:avLst/>
          </a:prstGeom>
        </p:spPr>
      </p:pic>
      <p:pic>
        <p:nvPicPr>
          <p:cNvPr id="2050" name="Picture 2" descr="Traffic Road PNG Transparent, Playing Football On The Road Cartoon Little  Boy Safe Crossing The Road Traffic Safety, Playing Football Clipart, Green  Car, Safe Education PNG Image For Free Download">
            <a:extLst>
              <a:ext uri="{FF2B5EF4-FFF2-40B4-BE49-F238E27FC236}">
                <a16:creationId xmlns:a16="http://schemas.microsoft.com/office/drawing/2014/main" id="{30E26EFE-D383-BCD2-59A3-61D4D2F39873}"/>
              </a:ext>
            </a:extLst>
          </p:cNvPr>
          <p:cNvPicPr>
            <a:picLocks noChangeAspect="1" noChangeArrowheads="1"/>
          </p:cNvPicPr>
          <p:nvPr/>
        </p:nvPicPr>
        <p:blipFill>
          <a:blip r:embed="rId12">
            <a:extLst>
              <a:ext uri="{BEBA8EAE-BF5A-486C-A8C5-ECC9F3942E4B}">
                <a14:imgProps xmlns:a14="http://schemas.microsoft.com/office/drawing/2010/main">
                  <a14:imgLayer r:embed="rId13">
                    <a14:imgEffect>
                      <a14:backgroundRemoval t="9781" b="90494" l="5250" r="96167">
                        <a14:foregroundMark x1="48833" y1="62431" x2="44750" y2="69196"/>
                        <a14:foregroundMark x1="44750" y1="69196" x2="26917" y2="75046"/>
                        <a14:foregroundMark x1="26917" y1="75046" x2="20000" y2="60969"/>
                        <a14:foregroundMark x1="20000" y1="60969" x2="21000" y2="34278"/>
                        <a14:foregroundMark x1="21000" y1="34278" x2="24583" y2="27788"/>
                        <a14:foregroundMark x1="37917" y1="59141" x2="8250" y2="83090"/>
                        <a14:foregroundMark x1="8250" y1="83090" x2="16750" y2="89122"/>
                        <a14:foregroundMark x1="16750" y1="89122" x2="38833" y2="87203"/>
                        <a14:foregroundMark x1="38833" y1="87203" x2="39250" y2="87203"/>
                        <a14:foregroundMark x1="6750" y1="82358" x2="5333" y2="89397"/>
                        <a14:foregroundMark x1="5333" y1="89397" x2="10000" y2="90585"/>
                        <a14:foregroundMark x1="25000" y1="84095" x2="32417" y2="78062"/>
                        <a14:foregroundMark x1="86583" y1="79342" x2="93833" y2="73400"/>
                        <a14:foregroundMark x1="93833" y1="73400" x2="94333" y2="65448"/>
                        <a14:foregroundMark x1="94333" y1="65448" x2="96167" y2="71115"/>
                      </a14:backgroundRemoval>
                    </a14:imgEffect>
                  </a14:imgLayer>
                </a14:imgProps>
              </a:ext>
              <a:ext uri="{28A0092B-C50C-407E-A947-70E740481C1C}">
                <a14:useLocalDpi xmlns:a14="http://schemas.microsoft.com/office/drawing/2010/main" val="0"/>
              </a:ext>
            </a:extLst>
          </a:blip>
          <a:srcRect/>
          <a:stretch>
            <a:fillRect/>
          </a:stretch>
        </p:blipFill>
        <p:spPr bwMode="auto">
          <a:xfrm>
            <a:off x="6781463" y="2021684"/>
            <a:ext cx="4563887" cy="416037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85B3139C-46FB-FADD-FAD9-7E77FD77B57E}"/>
              </a:ext>
            </a:extLst>
          </p:cNvPr>
          <p:cNvSpPr txBox="1"/>
          <p:nvPr/>
        </p:nvSpPr>
        <p:spPr>
          <a:xfrm>
            <a:off x="1886790" y="1112325"/>
            <a:ext cx="8311891" cy="523220"/>
          </a:xfrm>
          <a:prstGeom prst="rect">
            <a:avLst/>
          </a:prstGeom>
          <a:noFill/>
        </p:spPr>
        <p:txBody>
          <a:bodyPr wrap="none" rtlCol="0">
            <a:spAutoFit/>
          </a:bodyPr>
          <a:lstStyle/>
          <a:p>
            <a:r>
              <a:rPr lang="en-US" sz="2800" b="1">
                <a:solidFill>
                  <a:schemeClr val="bg2"/>
                </a:solidFill>
                <a:latin typeface="AvantGarde" panose="00000400000000000000" pitchFamily="2" charset="0"/>
                <a:ea typeface="AvantGarde" panose="00000400000000000000" pitchFamily="2" charset="0"/>
                <a:cs typeface="AvantGarde" panose="00000400000000000000" pitchFamily="2" charset="0"/>
              </a:rPr>
              <a:t>Đâu là hành động không an toàn khi vui chơi?</a:t>
            </a:r>
          </a:p>
        </p:txBody>
      </p:sp>
    </p:spTree>
    <p:extLst>
      <p:ext uri="{BB962C8B-B14F-4D97-AF65-F5344CB8AC3E}">
        <p14:creationId xmlns:p14="http://schemas.microsoft.com/office/powerpoint/2010/main" val="12911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20"/>
                                        </p:tgtEl>
                                        <p:attrNameLst>
                                          <p:attrName>r</p:attrName>
                                        </p:attrNameLst>
                                      </p:cBhvr>
                                    </p:animRot>
                                    <p:animRot by="-240000">
                                      <p:cBhvr>
                                        <p:cTn id="7" dur="200" fill="hold">
                                          <p:stCondLst>
                                            <p:cond delay="200"/>
                                          </p:stCondLst>
                                        </p:cTn>
                                        <p:tgtEl>
                                          <p:spTgt spid="20"/>
                                        </p:tgtEl>
                                        <p:attrNameLst>
                                          <p:attrName>r</p:attrName>
                                        </p:attrNameLst>
                                      </p:cBhvr>
                                    </p:animRot>
                                    <p:animRot by="240000">
                                      <p:cBhvr>
                                        <p:cTn id="8" dur="200" fill="hold">
                                          <p:stCondLst>
                                            <p:cond delay="400"/>
                                          </p:stCondLst>
                                        </p:cTn>
                                        <p:tgtEl>
                                          <p:spTgt spid="20"/>
                                        </p:tgtEl>
                                        <p:attrNameLst>
                                          <p:attrName>r</p:attrName>
                                        </p:attrNameLst>
                                      </p:cBhvr>
                                    </p:animRot>
                                    <p:animRot by="-240000">
                                      <p:cBhvr>
                                        <p:cTn id="9" dur="200" fill="hold">
                                          <p:stCondLst>
                                            <p:cond delay="600"/>
                                          </p:stCondLst>
                                        </p:cTn>
                                        <p:tgtEl>
                                          <p:spTgt spid="20"/>
                                        </p:tgtEl>
                                        <p:attrNameLst>
                                          <p:attrName>r</p:attrName>
                                        </p:attrNameLst>
                                      </p:cBhvr>
                                    </p:animRot>
                                    <p:animRot by="120000">
                                      <p:cBhvr>
                                        <p:cTn id="10" dur="200" fill="hold">
                                          <p:stCondLst>
                                            <p:cond delay="800"/>
                                          </p:stCondLst>
                                        </p:cTn>
                                        <p:tgtEl>
                                          <p:spTgt spid="20"/>
                                        </p:tgtEl>
                                        <p:attrNameLst>
                                          <p:attrName>r</p:attrName>
                                        </p:attrNameLst>
                                      </p:cBhvr>
                                    </p:animRot>
                                  </p:childTnLst>
                                </p:cTn>
                              </p:par>
                              <p:par>
                                <p:cTn id="11" presetID="22" presetClass="entr" presetSubtype="4"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down)">
                                      <p:cBhvr>
                                        <p:cTn id="13" dur="500"/>
                                        <p:tgtEl>
                                          <p:spTgt spid="5"/>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30"/>
                                        </p:tgtEl>
                                        <p:attrNameLst>
                                          <p:attrName>style.visibility</p:attrName>
                                        </p:attrNameLst>
                                      </p:cBhvr>
                                      <p:to>
                                        <p:strVal val="visible"/>
                                      </p:to>
                                    </p:set>
                                    <p:animEffect transition="in" filter="wipe(left)">
                                      <p:cBhvr>
                                        <p:cTn id="16" dur="750"/>
                                        <p:tgtEl>
                                          <p:spTgt spid="30"/>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32"/>
                                        </p:tgtEl>
                                        <p:attrNameLst>
                                          <p:attrName>style.visibility</p:attrName>
                                        </p:attrNameLst>
                                      </p:cBhvr>
                                      <p:to>
                                        <p:strVal val="visible"/>
                                      </p:to>
                                    </p:set>
                                    <p:animEffect transition="in" filter="wipe(left)">
                                      <p:cBhvr>
                                        <p:cTn id="19" dur="750"/>
                                        <p:tgtEl>
                                          <p:spTgt spid="32"/>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mediacall" presetSubtype="0" fill="hold" nodeType="clickEffect">
                                  <p:stCondLst>
                                    <p:cond delay="0"/>
                                  </p:stCondLst>
                                  <p:childTnLst>
                                    <p:cmd type="call" cmd="playFrom(0.0)">
                                      <p:cBhvr>
                                        <p:cTn id="23" dur="15338" fill="hold"/>
                                        <p:tgtEl>
                                          <p:spTgt spid="2"/>
                                        </p:tgtEl>
                                      </p:cBhvr>
                                    </p:cmd>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221"/>
                                        </p:tgtEl>
                                        <p:attrNameLst>
                                          <p:attrName>style.visibility</p:attrName>
                                        </p:attrNameLst>
                                      </p:cBhvr>
                                      <p:to>
                                        <p:strVal val="visible"/>
                                      </p:to>
                                    </p:set>
                                  </p:childTnLst>
                                </p:cTn>
                              </p:par>
                            </p:childTnLst>
                          </p:cTn>
                        </p:par>
                        <p:par>
                          <p:cTn id="28" fill="hold">
                            <p:stCondLst>
                              <p:cond delay="0"/>
                            </p:stCondLst>
                            <p:childTnLst>
                              <p:par>
                                <p:cTn id="29" presetID="1" presetClass="entr" presetSubtype="0" fill="hold" nodeType="afterEffect">
                                  <p:stCondLst>
                                    <p:cond delay="1000"/>
                                  </p:stCondLst>
                                  <p:childTnLst>
                                    <p:set>
                                      <p:cBhvr>
                                        <p:cTn id="30" dur="1" fill="hold">
                                          <p:stCondLst>
                                            <p:cond delay="0"/>
                                          </p:stCondLst>
                                        </p:cTn>
                                        <p:tgtEl>
                                          <p:spTgt spid="238"/>
                                        </p:tgtEl>
                                        <p:attrNameLst>
                                          <p:attrName>style.visibility</p:attrName>
                                        </p:attrNameLst>
                                      </p:cBhvr>
                                      <p:to>
                                        <p:strVal val="visible"/>
                                      </p:to>
                                    </p:set>
                                  </p:childTnLst>
                                </p:cTn>
                              </p:par>
                            </p:childTnLst>
                          </p:cTn>
                        </p:par>
                        <p:par>
                          <p:cTn id="31" fill="hold">
                            <p:stCondLst>
                              <p:cond delay="1000"/>
                            </p:stCondLst>
                            <p:childTnLst>
                              <p:par>
                                <p:cTn id="32" presetID="1" presetClass="entr" presetSubtype="0" fill="hold" nodeType="afterEffect">
                                  <p:stCondLst>
                                    <p:cond delay="1000"/>
                                  </p:stCondLst>
                                  <p:childTnLst>
                                    <p:set>
                                      <p:cBhvr>
                                        <p:cTn id="33" dur="1" fill="hold">
                                          <p:stCondLst>
                                            <p:cond delay="0"/>
                                          </p:stCondLst>
                                        </p:cTn>
                                        <p:tgtEl>
                                          <p:spTgt spid="255"/>
                                        </p:tgtEl>
                                        <p:attrNameLst>
                                          <p:attrName>style.visibility</p:attrName>
                                        </p:attrNameLst>
                                      </p:cBhvr>
                                      <p:to>
                                        <p:strVal val="visible"/>
                                      </p:to>
                                    </p:set>
                                  </p:childTnLst>
                                </p:cTn>
                              </p:par>
                            </p:childTnLst>
                          </p:cTn>
                        </p:par>
                        <p:par>
                          <p:cTn id="34" fill="hold">
                            <p:stCondLst>
                              <p:cond delay="2000"/>
                            </p:stCondLst>
                            <p:childTnLst>
                              <p:par>
                                <p:cTn id="35" presetID="1" presetClass="entr" presetSubtype="0" fill="hold" nodeType="afterEffect">
                                  <p:stCondLst>
                                    <p:cond delay="1000"/>
                                  </p:stCondLst>
                                  <p:childTnLst>
                                    <p:set>
                                      <p:cBhvr>
                                        <p:cTn id="36" dur="1" fill="hold">
                                          <p:stCondLst>
                                            <p:cond delay="0"/>
                                          </p:stCondLst>
                                        </p:cTn>
                                        <p:tgtEl>
                                          <p:spTgt spid="272"/>
                                        </p:tgtEl>
                                        <p:attrNameLst>
                                          <p:attrName>style.visibility</p:attrName>
                                        </p:attrNameLst>
                                      </p:cBhvr>
                                      <p:to>
                                        <p:strVal val="visible"/>
                                      </p:to>
                                    </p:set>
                                  </p:childTnLst>
                                </p:cTn>
                              </p:par>
                            </p:childTnLst>
                          </p:cTn>
                        </p:par>
                        <p:par>
                          <p:cTn id="37" fill="hold">
                            <p:stCondLst>
                              <p:cond delay="3000"/>
                            </p:stCondLst>
                            <p:childTnLst>
                              <p:par>
                                <p:cTn id="38" presetID="1" presetClass="entr" presetSubtype="0" fill="hold" nodeType="afterEffect">
                                  <p:stCondLst>
                                    <p:cond delay="1000"/>
                                  </p:stCondLst>
                                  <p:childTnLst>
                                    <p:set>
                                      <p:cBhvr>
                                        <p:cTn id="39" dur="1" fill="hold">
                                          <p:stCondLst>
                                            <p:cond delay="0"/>
                                          </p:stCondLst>
                                        </p:cTn>
                                        <p:tgtEl>
                                          <p:spTgt spid="289"/>
                                        </p:tgtEl>
                                        <p:attrNameLst>
                                          <p:attrName>style.visibility</p:attrName>
                                        </p:attrNameLst>
                                      </p:cBhvr>
                                      <p:to>
                                        <p:strVal val="visible"/>
                                      </p:to>
                                    </p:set>
                                  </p:childTnLst>
                                </p:cTn>
                              </p:par>
                            </p:childTnLst>
                          </p:cTn>
                        </p:par>
                        <p:par>
                          <p:cTn id="40" fill="hold">
                            <p:stCondLst>
                              <p:cond delay="4000"/>
                            </p:stCondLst>
                            <p:childTnLst>
                              <p:par>
                                <p:cTn id="41" presetID="1" presetClass="entr" presetSubtype="0" fill="hold" nodeType="afterEffect">
                                  <p:stCondLst>
                                    <p:cond delay="1000"/>
                                  </p:stCondLst>
                                  <p:childTnLst>
                                    <p:set>
                                      <p:cBhvr>
                                        <p:cTn id="42" dur="1" fill="hold">
                                          <p:stCondLst>
                                            <p:cond delay="0"/>
                                          </p:stCondLst>
                                        </p:cTn>
                                        <p:tgtEl>
                                          <p:spTgt spid="306"/>
                                        </p:tgtEl>
                                        <p:attrNameLst>
                                          <p:attrName>style.visibility</p:attrName>
                                        </p:attrNameLst>
                                      </p:cBhvr>
                                      <p:to>
                                        <p:strVal val="visible"/>
                                      </p:to>
                                    </p:set>
                                  </p:childTnLst>
                                </p:cTn>
                              </p:par>
                            </p:childTnLst>
                          </p:cTn>
                        </p:par>
                        <p:par>
                          <p:cTn id="43" fill="hold">
                            <p:stCondLst>
                              <p:cond delay="5000"/>
                            </p:stCondLst>
                            <p:childTnLst>
                              <p:par>
                                <p:cTn id="44" presetID="1" presetClass="entr" presetSubtype="0" fill="hold" nodeType="afterEffect">
                                  <p:stCondLst>
                                    <p:cond delay="1000"/>
                                  </p:stCondLst>
                                  <p:childTnLst>
                                    <p:set>
                                      <p:cBhvr>
                                        <p:cTn id="45" dur="1" fill="hold">
                                          <p:stCondLst>
                                            <p:cond delay="0"/>
                                          </p:stCondLst>
                                        </p:cTn>
                                        <p:tgtEl>
                                          <p:spTgt spid="323"/>
                                        </p:tgtEl>
                                        <p:attrNameLst>
                                          <p:attrName>style.visibility</p:attrName>
                                        </p:attrNameLst>
                                      </p:cBhvr>
                                      <p:to>
                                        <p:strVal val="visible"/>
                                      </p:to>
                                    </p:set>
                                  </p:childTnLst>
                                </p:cTn>
                              </p:par>
                            </p:childTnLst>
                          </p:cTn>
                        </p:par>
                        <p:par>
                          <p:cTn id="46" fill="hold">
                            <p:stCondLst>
                              <p:cond delay="6000"/>
                            </p:stCondLst>
                            <p:childTnLst>
                              <p:par>
                                <p:cTn id="47" presetID="1" presetClass="entr" presetSubtype="0" fill="hold" nodeType="afterEffect">
                                  <p:stCondLst>
                                    <p:cond delay="1000"/>
                                  </p:stCondLst>
                                  <p:childTnLst>
                                    <p:set>
                                      <p:cBhvr>
                                        <p:cTn id="48" dur="1" fill="hold">
                                          <p:stCondLst>
                                            <p:cond delay="0"/>
                                          </p:stCondLst>
                                        </p:cTn>
                                        <p:tgtEl>
                                          <p:spTgt spid="340"/>
                                        </p:tgtEl>
                                        <p:attrNameLst>
                                          <p:attrName>style.visibility</p:attrName>
                                        </p:attrNameLst>
                                      </p:cBhvr>
                                      <p:to>
                                        <p:strVal val="visible"/>
                                      </p:to>
                                    </p:set>
                                  </p:childTnLst>
                                </p:cTn>
                              </p:par>
                            </p:childTnLst>
                          </p:cTn>
                        </p:par>
                        <p:par>
                          <p:cTn id="49" fill="hold">
                            <p:stCondLst>
                              <p:cond delay="7000"/>
                            </p:stCondLst>
                            <p:childTnLst>
                              <p:par>
                                <p:cTn id="50" presetID="1" presetClass="entr" presetSubtype="0" fill="hold" nodeType="afterEffect">
                                  <p:stCondLst>
                                    <p:cond delay="1000"/>
                                  </p:stCondLst>
                                  <p:childTnLst>
                                    <p:set>
                                      <p:cBhvr>
                                        <p:cTn id="51" dur="1" fill="hold">
                                          <p:stCondLst>
                                            <p:cond delay="0"/>
                                          </p:stCondLst>
                                        </p:cTn>
                                        <p:tgtEl>
                                          <p:spTgt spid="357"/>
                                        </p:tgtEl>
                                        <p:attrNameLst>
                                          <p:attrName>style.visibility</p:attrName>
                                        </p:attrNameLst>
                                      </p:cBhvr>
                                      <p:to>
                                        <p:strVal val="visible"/>
                                      </p:to>
                                    </p:set>
                                  </p:childTnLst>
                                </p:cTn>
                              </p:par>
                            </p:childTnLst>
                          </p:cTn>
                        </p:par>
                        <p:par>
                          <p:cTn id="52" fill="hold">
                            <p:stCondLst>
                              <p:cond delay="8000"/>
                            </p:stCondLst>
                            <p:childTnLst>
                              <p:par>
                                <p:cTn id="53" presetID="1" presetClass="entr" presetSubtype="0" fill="hold" nodeType="afterEffect">
                                  <p:stCondLst>
                                    <p:cond delay="1000"/>
                                  </p:stCondLst>
                                  <p:childTnLst>
                                    <p:set>
                                      <p:cBhvr>
                                        <p:cTn id="54" dur="1" fill="hold">
                                          <p:stCondLst>
                                            <p:cond delay="0"/>
                                          </p:stCondLst>
                                        </p:cTn>
                                        <p:tgtEl>
                                          <p:spTgt spid="374"/>
                                        </p:tgtEl>
                                        <p:attrNameLst>
                                          <p:attrName>style.visibility</p:attrName>
                                        </p:attrNameLst>
                                      </p:cBhvr>
                                      <p:to>
                                        <p:strVal val="visible"/>
                                      </p:to>
                                    </p:set>
                                  </p:childTnLst>
                                </p:cTn>
                              </p:par>
                            </p:childTnLst>
                          </p:cTn>
                        </p:par>
                        <p:par>
                          <p:cTn id="55" fill="hold">
                            <p:stCondLst>
                              <p:cond delay="9000"/>
                            </p:stCondLst>
                            <p:childTnLst>
                              <p:par>
                                <p:cTn id="56" presetID="1" presetClass="entr" presetSubtype="0" fill="hold" nodeType="afterEffect">
                                  <p:stCondLst>
                                    <p:cond delay="1000"/>
                                  </p:stCondLst>
                                  <p:childTnLst>
                                    <p:set>
                                      <p:cBhvr>
                                        <p:cTn id="57" dur="1" fill="hold">
                                          <p:stCondLst>
                                            <p:cond delay="0"/>
                                          </p:stCondLst>
                                        </p:cTn>
                                        <p:tgtEl>
                                          <p:spTgt spid="39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58" fill="hold" display="0">
                  <p:stCondLst>
                    <p:cond delay="indefinite"/>
                  </p:stCondLst>
                  <p:endCondLst>
                    <p:cond evt="onStopAudio" delay="0">
                      <p:tgtEl>
                        <p:sldTgt/>
                      </p:tgtEl>
                    </p:cond>
                  </p:endCondLst>
                </p:cTn>
                <p:tgtEl>
                  <p:spTgt spid="2"/>
                </p:tgtEl>
              </p:cMediaNode>
            </p:audio>
          </p:childTnLst>
        </p:cTn>
      </p:par>
    </p:tnLst>
    <p:bldLst>
      <p:bldP spid="30" grpId="0"/>
      <p:bldP spid="32" grpId="0"/>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2" descr="Gold Texture Background Image">
            <a:extLst>
              <a:ext uri="{FF2B5EF4-FFF2-40B4-BE49-F238E27FC236}">
                <a16:creationId xmlns:a16="http://schemas.microsoft.com/office/drawing/2014/main" id="{33CA634F-5CA0-45BA-8C87-6513EC30DAF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8483"/>
            <a:ext cx="12161838" cy="6841034"/>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oup 10">
            <a:extLst>
              <a:ext uri="{FF2B5EF4-FFF2-40B4-BE49-F238E27FC236}">
                <a16:creationId xmlns:a16="http://schemas.microsoft.com/office/drawing/2014/main" id="{747DD471-11AD-409F-8A0C-1B949AD388F6}"/>
              </a:ext>
            </a:extLst>
          </p:cNvPr>
          <p:cNvGrpSpPr/>
          <p:nvPr/>
        </p:nvGrpSpPr>
        <p:grpSpPr>
          <a:xfrm>
            <a:off x="-912898" y="1"/>
            <a:ext cx="14050163" cy="6922570"/>
            <a:chOff x="333828" y="1584291"/>
            <a:chExt cx="11524343" cy="4847772"/>
          </a:xfrm>
          <a:effectLst>
            <a:outerShdw blurRad="63500" sx="102000" sy="102000" algn="ctr" rotWithShape="0">
              <a:prstClr val="black">
                <a:alpha val="80000"/>
              </a:prstClr>
            </a:outerShdw>
          </a:effectLst>
        </p:grpSpPr>
        <p:pic>
          <p:nvPicPr>
            <p:cNvPr id="13" name="Picture 12">
              <a:extLst>
                <a:ext uri="{FF2B5EF4-FFF2-40B4-BE49-F238E27FC236}">
                  <a16:creationId xmlns:a16="http://schemas.microsoft.com/office/drawing/2014/main" id="{6216F1F8-B6C1-4C40-886B-3A2497B82095}"/>
                </a:ext>
              </a:extLst>
            </p:cNvPr>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b="8917"/>
            <a:stretch/>
          </p:blipFill>
          <p:spPr>
            <a:xfrm>
              <a:off x="1482427" y="1858247"/>
              <a:ext cx="9349696" cy="4233063"/>
            </a:xfrm>
            <a:prstGeom prst="rect">
              <a:avLst/>
            </a:prstGeom>
          </p:spPr>
        </p:pic>
        <p:pic>
          <p:nvPicPr>
            <p:cNvPr id="15" name="Picture 14">
              <a:extLst>
                <a:ext uri="{FF2B5EF4-FFF2-40B4-BE49-F238E27FC236}">
                  <a16:creationId xmlns:a16="http://schemas.microsoft.com/office/drawing/2014/main" id="{21928E1C-C859-46F1-B44F-89F8C7FCE1B8}"/>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24349" b="89323" l="10615" r="89458">
                          <a14:foregroundMark x1="11859" y1="27474" x2="11640" y2="42188"/>
                          <a14:foregroundMark x1="12372" y1="24740" x2="16471" y2="24609"/>
                          <a14:foregroundMark x1="16471" y1="24609" x2="35871" y2="25000"/>
                          <a14:foregroundMark x1="33455" y1="25130" x2="60176" y2="25130"/>
                          <a14:foregroundMark x1="60176" y1="25130" x2="72694" y2="24609"/>
                          <a14:foregroundMark x1="72694" y1="24609" x2="89312" y2="26432"/>
                          <a14:foregroundMark x1="88507" y1="26563" x2="88360" y2="88542"/>
                          <a14:foregroundMark x1="12884" y1="25000" x2="11420" y2="31510"/>
                          <a14:foregroundMark x1="11420" y1="31510" x2="11786" y2="74219"/>
                          <a14:foregroundMark x1="11054" y1="25781" x2="12225" y2="24609"/>
                          <a14:foregroundMark x1="11640" y1="72786" x2="11420" y2="89583"/>
                          <a14:foregroundMark x1="12079" y1="87891" x2="43485" y2="88542"/>
                          <a14:foregroundMark x1="59883" y1="88151" x2="64495" y2="88151"/>
                          <a14:foregroundMark x1="64495" y1="88151" x2="69034" y2="87891"/>
                          <a14:foregroundMark x1="69034" y1="87891" x2="87701" y2="88151"/>
                          <a14:foregroundMark x1="88799" y1="47526" x2="88946" y2="66146"/>
                          <a14:foregroundMark x1="88287" y1="58333" x2="88214" y2="66276"/>
                          <a14:foregroundMark x1="88214" y1="58333" x2="87994" y2="67188"/>
                          <a14:foregroundMark x1="88141" y1="57031" x2="88141" y2="63802"/>
                          <a14:foregroundMark x1="89312" y1="32943" x2="88946" y2="33073"/>
                          <a14:foregroundMark x1="89385" y1="36979" x2="88946" y2="37240"/>
                          <a14:foregroundMark x1="89531" y1="40495" x2="89019" y2="40885"/>
                          <a14:foregroundMark x1="39531" y1="88021" x2="43631" y2="87500"/>
                          <a14:foregroundMark x1="43631" y1="87500" x2="62079" y2="88281"/>
                          <a14:foregroundMark x1="76208" y1="88151" x2="82357" y2="88542"/>
                          <a14:foregroundMark x1="10615" y1="83594" x2="10981" y2="85417"/>
                          <a14:backgroundMark x1="8053" y1="27995" x2="8053" y2="48958"/>
                          <a14:backgroundMark x1="15007" y1="30729" x2="25988" y2="43750"/>
                          <a14:backgroundMark x1="25988" y1="43750" x2="28404" y2="45833"/>
                          <a14:backgroundMark x1="14568" y1="28255" x2="35798" y2="29818"/>
                          <a14:backgroundMark x1="14641" y1="30859" x2="14422" y2="77734"/>
                          <a14:backgroundMark x1="14422" y1="77734" x2="15081" y2="82813"/>
                          <a14:backgroundMark x1="14202" y1="70052" x2="13616" y2="31901"/>
                          <a14:backgroundMark x1="21596" y1="76823" x2="81772" y2="81380"/>
                          <a14:backgroundMark x1="34993" y1="28646" x2="64202" y2="29297"/>
                          <a14:backgroundMark x1="64202" y1="29297" x2="76647" y2="28385"/>
                          <a14:backgroundMark x1="76647" y1="28385" x2="85286" y2="28646"/>
                          <a14:backgroundMark x1="85286" y1="28646" x2="86750" y2="35807"/>
                          <a14:backgroundMark x1="86750" y1="35807" x2="86750" y2="36849"/>
                          <a14:backgroundMark x1="86750" y1="36849" x2="86384" y2="70964"/>
                          <a14:backgroundMark x1="19693" y1="53646" x2="74085" y2="53646"/>
                          <a14:backgroundMark x1="74085" y1="53646" x2="82211" y2="52604"/>
                          <a14:backgroundMark x1="82211" y1="52604" x2="82357" y2="52604"/>
                          <a14:backgroundMark x1="84846" y1="90495" x2="86245" y2="90687"/>
                          <a14:backgroundMark x1="84700" y1="91536" x2="81845" y2="90885"/>
                          <a14:backgroundMark x1="10395" y1="91406" x2="34261" y2="92318"/>
                        </a14:backgroundRemoval>
                      </a14:imgEffect>
                    </a14:imgLayer>
                  </a14:imgProps>
                </a:ext>
              </a:extLst>
            </a:blip>
            <a:srcRect l="2619" t="21800" r="2857" b="7491"/>
            <a:stretch/>
          </p:blipFill>
          <p:spPr>
            <a:xfrm>
              <a:off x="333828" y="1584291"/>
              <a:ext cx="11524343" cy="4847772"/>
            </a:xfrm>
            <a:prstGeom prst="rect">
              <a:avLst/>
            </a:prstGeom>
          </p:spPr>
        </p:pic>
      </p:grpSp>
      <p:sp>
        <p:nvSpPr>
          <p:cNvPr id="18" name="TextBox 17">
            <a:extLst>
              <a:ext uri="{FF2B5EF4-FFF2-40B4-BE49-F238E27FC236}">
                <a16:creationId xmlns:a16="http://schemas.microsoft.com/office/drawing/2014/main" id="{2C57131F-C79D-4825-BD7B-1FBE387F303C}"/>
              </a:ext>
            </a:extLst>
          </p:cNvPr>
          <p:cNvSpPr txBox="1"/>
          <p:nvPr/>
        </p:nvSpPr>
        <p:spPr>
          <a:xfrm>
            <a:off x="4350787" y="469278"/>
            <a:ext cx="3460264" cy="769441"/>
          </a:xfrm>
          <a:prstGeom prst="rect">
            <a:avLst/>
          </a:prstGeom>
          <a:noFill/>
        </p:spPr>
        <p:txBody>
          <a:bodyPr wrap="square" rtlCol="0">
            <a:spAutoFit/>
            <a:scene3d>
              <a:camera prst="orthographicFront"/>
              <a:lightRig rig="threePt" dir="t"/>
            </a:scene3d>
            <a:sp3d extrusionH="57150">
              <a:bevelT w="38100" h="38100" prst="angle"/>
            </a:sp3d>
          </a:bodyPr>
          <a:lstStyle/>
          <a:p>
            <a:pPr algn="ctr"/>
            <a:r>
              <a:rPr lang="fr-FR" sz="4400" b="1" dirty="0" err="1">
                <a:solidFill>
                  <a:srgbClr val="FFC000"/>
                </a:solidFill>
                <a:effectLst>
                  <a:glow rad="228600">
                    <a:schemeClr val="accent4">
                      <a:satMod val="175000"/>
                      <a:alpha val="40000"/>
                    </a:schemeClr>
                  </a:glow>
                </a:effectLst>
                <a:latin typeface="Open Sans Extrabold" panose="020B0906030804020204" pitchFamily="34" charset="0"/>
                <a:ea typeface="Open Sans Extrabold" panose="020B0906030804020204" pitchFamily="34" charset="0"/>
                <a:cs typeface="Open Sans Extrabold" panose="020B0906030804020204" pitchFamily="34" charset="0"/>
              </a:rPr>
              <a:t>Câu</a:t>
            </a:r>
            <a:r>
              <a:rPr lang="fr-FR" sz="4400" b="1" dirty="0">
                <a:solidFill>
                  <a:srgbClr val="FFC000"/>
                </a:solidFill>
                <a:effectLst>
                  <a:glow rad="228600">
                    <a:schemeClr val="accent4">
                      <a:satMod val="175000"/>
                      <a:alpha val="40000"/>
                    </a:schemeClr>
                  </a:glow>
                </a:effectLst>
                <a:latin typeface="Open Sans Extrabold" panose="020B0906030804020204" pitchFamily="34" charset="0"/>
                <a:ea typeface="Open Sans Extrabold" panose="020B0906030804020204" pitchFamily="34" charset="0"/>
                <a:cs typeface="Open Sans Extrabold" panose="020B0906030804020204" pitchFamily="34" charset="0"/>
              </a:rPr>
              <a:t> </a:t>
            </a:r>
            <a:r>
              <a:rPr lang="fr-FR" sz="4400" b="1" dirty="0" err="1">
                <a:solidFill>
                  <a:srgbClr val="FFC000"/>
                </a:solidFill>
                <a:effectLst>
                  <a:glow rad="228600">
                    <a:schemeClr val="accent4">
                      <a:satMod val="175000"/>
                      <a:alpha val="40000"/>
                    </a:schemeClr>
                  </a:glow>
                </a:effectLst>
                <a:latin typeface="Open Sans Extrabold" panose="020B0906030804020204" pitchFamily="34" charset="0"/>
                <a:ea typeface="Open Sans Extrabold" panose="020B0906030804020204" pitchFamily="34" charset="0"/>
                <a:cs typeface="Open Sans Extrabold" panose="020B0906030804020204" pitchFamily="34" charset="0"/>
              </a:rPr>
              <a:t>hỏi</a:t>
            </a:r>
            <a:r>
              <a:rPr lang="fr-FR" sz="4400" b="1" dirty="0">
                <a:solidFill>
                  <a:srgbClr val="FFC000"/>
                </a:solidFill>
                <a:effectLst>
                  <a:glow rad="228600">
                    <a:schemeClr val="accent4">
                      <a:satMod val="175000"/>
                      <a:alpha val="40000"/>
                    </a:schemeClr>
                  </a:glow>
                </a:effectLst>
                <a:latin typeface="Open Sans Extrabold" panose="020B0906030804020204" pitchFamily="34" charset="0"/>
                <a:ea typeface="Open Sans Extrabold" panose="020B0906030804020204" pitchFamily="34" charset="0"/>
                <a:cs typeface="Open Sans Extrabold" panose="020B0906030804020204" pitchFamily="34" charset="0"/>
              </a:rPr>
              <a:t> 1</a:t>
            </a:r>
          </a:p>
        </p:txBody>
      </p:sp>
      <p:pic>
        <p:nvPicPr>
          <p:cNvPr id="20" name="Picture 19" descr="Logo&#10;&#10;Description automatically generated">
            <a:extLst>
              <a:ext uri="{FF2B5EF4-FFF2-40B4-BE49-F238E27FC236}">
                <a16:creationId xmlns:a16="http://schemas.microsoft.com/office/drawing/2014/main" id="{0C565E6E-F029-47F4-9374-7A5B37ACC7F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2190890">
            <a:off x="10850253" y="-200163"/>
            <a:ext cx="1461356" cy="1461356"/>
          </a:xfrm>
          <a:prstGeom prst="rect">
            <a:avLst/>
          </a:prstGeom>
          <a:effectLst>
            <a:outerShdw blurRad="50800" dist="38100" dir="5400000" algn="t" rotWithShape="0">
              <a:prstClr val="black">
                <a:alpha val="40000"/>
              </a:prstClr>
            </a:outerShdw>
          </a:effectLst>
        </p:spPr>
      </p:pic>
      <p:grpSp>
        <p:nvGrpSpPr>
          <p:cNvPr id="16" name="Group 15">
            <a:extLst>
              <a:ext uri="{FF2B5EF4-FFF2-40B4-BE49-F238E27FC236}">
                <a16:creationId xmlns:a16="http://schemas.microsoft.com/office/drawing/2014/main" id="{C91E6791-AA72-4976-A077-5A2A3E9BCC77}"/>
              </a:ext>
            </a:extLst>
          </p:cNvPr>
          <p:cNvGrpSpPr/>
          <p:nvPr/>
        </p:nvGrpSpPr>
        <p:grpSpPr>
          <a:xfrm>
            <a:off x="211939" y="1664270"/>
            <a:ext cx="6028539" cy="4724451"/>
            <a:chOff x="333828" y="1584291"/>
            <a:chExt cx="11524343" cy="4847772"/>
          </a:xfrm>
        </p:grpSpPr>
        <p:pic>
          <p:nvPicPr>
            <p:cNvPr id="17" name="Picture 16">
              <a:extLst>
                <a:ext uri="{FF2B5EF4-FFF2-40B4-BE49-F238E27FC236}">
                  <a16:creationId xmlns:a16="http://schemas.microsoft.com/office/drawing/2014/main" id="{347B29AD-2981-4A70-97CD-219825C256D3}"/>
                </a:ext>
              </a:extLst>
            </p:cNvPr>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b="8917"/>
            <a:stretch/>
          </p:blipFill>
          <p:spPr>
            <a:xfrm>
              <a:off x="1482427" y="1858247"/>
              <a:ext cx="9349696" cy="4233063"/>
            </a:xfrm>
            <a:prstGeom prst="rect">
              <a:avLst/>
            </a:prstGeom>
          </p:spPr>
        </p:pic>
        <p:pic>
          <p:nvPicPr>
            <p:cNvPr id="19" name="Picture 18">
              <a:extLst>
                <a:ext uri="{FF2B5EF4-FFF2-40B4-BE49-F238E27FC236}">
                  <a16:creationId xmlns:a16="http://schemas.microsoft.com/office/drawing/2014/main" id="{11A1980B-0C4B-493C-B1FD-94EBAC8814DA}"/>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24349" b="89323" l="10615" r="89458">
                          <a14:foregroundMark x1="11859" y1="27474" x2="11640" y2="42188"/>
                          <a14:foregroundMark x1="12372" y1="24740" x2="16471" y2="24609"/>
                          <a14:foregroundMark x1="16471" y1="24609" x2="35871" y2="25000"/>
                          <a14:foregroundMark x1="33455" y1="25130" x2="60176" y2="25130"/>
                          <a14:foregroundMark x1="60176" y1="25130" x2="72694" y2="24609"/>
                          <a14:foregroundMark x1="72694" y1="24609" x2="89312" y2="26432"/>
                          <a14:foregroundMark x1="88507" y1="26563" x2="88360" y2="88542"/>
                          <a14:foregroundMark x1="12884" y1="25000" x2="11420" y2="31510"/>
                          <a14:foregroundMark x1="11420" y1="31510" x2="11786" y2="74219"/>
                          <a14:foregroundMark x1="11054" y1="25781" x2="12225" y2="24609"/>
                          <a14:foregroundMark x1="11640" y1="72786" x2="11420" y2="89583"/>
                          <a14:foregroundMark x1="12079" y1="87891" x2="43485" y2="88542"/>
                          <a14:foregroundMark x1="59883" y1="88151" x2="64495" y2="88151"/>
                          <a14:foregroundMark x1="64495" y1="88151" x2="69034" y2="87891"/>
                          <a14:foregroundMark x1="69034" y1="87891" x2="87701" y2="88151"/>
                          <a14:foregroundMark x1="88799" y1="47526" x2="88946" y2="66146"/>
                          <a14:foregroundMark x1="88287" y1="58333" x2="88214" y2="66276"/>
                          <a14:foregroundMark x1="88214" y1="58333" x2="87994" y2="67188"/>
                          <a14:foregroundMark x1="88141" y1="57031" x2="88141" y2="63802"/>
                          <a14:foregroundMark x1="89312" y1="32943" x2="88946" y2="33073"/>
                          <a14:foregroundMark x1="89385" y1="36979" x2="88946" y2="37240"/>
                          <a14:foregroundMark x1="89531" y1="40495" x2="89019" y2="40885"/>
                          <a14:foregroundMark x1="39531" y1="88021" x2="43631" y2="87500"/>
                          <a14:foregroundMark x1="43631" y1="87500" x2="62079" y2="88281"/>
                          <a14:foregroundMark x1="76208" y1="88151" x2="82357" y2="88542"/>
                          <a14:foregroundMark x1="10615" y1="83594" x2="10981" y2="85417"/>
                          <a14:backgroundMark x1="8053" y1="27995" x2="8053" y2="48958"/>
                          <a14:backgroundMark x1="15007" y1="30729" x2="25988" y2="43750"/>
                          <a14:backgroundMark x1="25988" y1="43750" x2="28404" y2="45833"/>
                          <a14:backgroundMark x1="14568" y1="28255" x2="35798" y2="29818"/>
                          <a14:backgroundMark x1="14641" y1="30859" x2="14422" y2="77734"/>
                          <a14:backgroundMark x1="14422" y1="77734" x2="15081" y2="82813"/>
                          <a14:backgroundMark x1="14202" y1="70052" x2="13616" y2="31901"/>
                          <a14:backgroundMark x1="21596" y1="76823" x2="81772" y2="81380"/>
                          <a14:backgroundMark x1="34993" y1="28646" x2="64202" y2="29297"/>
                          <a14:backgroundMark x1="64202" y1="29297" x2="76647" y2="28385"/>
                          <a14:backgroundMark x1="76647" y1="28385" x2="85286" y2="28646"/>
                          <a14:backgroundMark x1="85286" y1="28646" x2="86750" y2="35807"/>
                          <a14:backgroundMark x1="86750" y1="35807" x2="86750" y2="36849"/>
                          <a14:backgroundMark x1="86750" y1="36849" x2="86384" y2="70964"/>
                          <a14:backgroundMark x1="19693" y1="53646" x2="74085" y2="53646"/>
                          <a14:backgroundMark x1="74085" y1="53646" x2="82211" y2="52604"/>
                          <a14:backgroundMark x1="82211" y1="52604" x2="82357" y2="52604"/>
                          <a14:backgroundMark x1="84846" y1="90495" x2="86245" y2="90687"/>
                          <a14:backgroundMark x1="84700" y1="91536" x2="81845" y2="90885"/>
                          <a14:backgroundMark x1="10395" y1="91406" x2="34261" y2="92318"/>
                        </a14:backgroundRemoval>
                      </a14:imgEffect>
                    </a14:imgLayer>
                  </a14:imgProps>
                </a:ext>
              </a:extLst>
            </a:blip>
            <a:srcRect l="2619" t="21800" r="2857" b="7491"/>
            <a:stretch/>
          </p:blipFill>
          <p:spPr>
            <a:xfrm>
              <a:off x="333828" y="1584291"/>
              <a:ext cx="11524343" cy="4847772"/>
            </a:xfrm>
            <a:prstGeom prst="rect">
              <a:avLst/>
            </a:prstGeom>
          </p:spPr>
        </p:pic>
      </p:grpSp>
      <p:grpSp>
        <p:nvGrpSpPr>
          <p:cNvPr id="21" name="Group 20">
            <a:extLst>
              <a:ext uri="{FF2B5EF4-FFF2-40B4-BE49-F238E27FC236}">
                <a16:creationId xmlns:a16="http://schemas.microsoft.com/office/drawing/2014/main" id="{9E40A452-AD32-4973-93FD-F4C4003D67AF}"/>
              </a:ext>
            </a:extLst>
          </p:cNvPr>
          <p:cNvGrpSpPr/>
          <p:nvPr/>
        </p:nvGrpSpPr>
        <p:grpSpPr>
          <a:xfrm>
            <a:off x="6065135" y="1724628"/>
            <a:ext cx="6021234" cy="4664093"/>
            <a:chOff x="333828" y="1584291"/>
            <a:chExt cx="11524343" cy="4847772"/>
          </a:xfrm>
        </p:grpSpPr>
        <p:pic>
          <p:nvPicPr>
            <p:cNvPr id="22" name="Picture 21">
              <a:extLst>
                <a:ext uri="{FF2B5EF4-FFF2-40B4-BE49-F238E27FC236}">
                  <a16:creationId xmlns:a16="http://schemas.microsoft.com/office/drawing/2014/main" id="{F2EAF8E5-6EA9-41CF-94FD-2F138B9DF392}"/>
                </a:ext>
              </a:extLst>
            </p:cNvPr>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b="8917"/>
            <a:stretch/>
          </p:blipFill>
          <p:spPr>
            <a:xfrm>
              <a:off x="1482427" y="1858247"/>
              <a:ext cx="9349696" cy="4233063"/>
            </a:xfrm>
            <a:prstGeom prst="rect">
              <a:avLst/>
            </a:prstGeom>
          </p:spPr>
        </p:pic>
        <p:pic>
          <p:nvPicPr>
            <p:cNvPr id="23" name="Picture 22">
              <a:extLst>
                <a:ext uri="{FF2B5EF4-FFF2-40B4-BE49-F238E27FC236}">
                  <a16:creationId xmlns:a16="http://schemas.microsoft.com/office/drawing/2014/main" id="{E5DF533E-DE32-454B-81F8-CE39568BAE38}"/>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24349" b="89323" l="10615" r="89458">
                          <a14:foregroundMark x1="11859" y1="27474" x2="11640" y2="42188"/>
                          <a14:foregroundMark x1="12372" y1="24740" x2="16471" y2="24609"/>
                          <a14:foregroundMark x1="16471" y1="24609" x2="35871" y2="25000"/>
                          <a14:foregroundMark x1="33455" y1="25130" x2="60176" y2="25130"/>
                          <a14:foregroundMark x1="60176" y1="25130" x2="72694" y2="24609"/>
                          <a14:foregroundMark x1="72694" y1="24609" x2="89312" y2="26432"/>
                          <a14:foregroundMark x1="88507" y1="26563" x2="88360" y2="88542"/>
                          <a14:foregroundMark x1="12884" y1="25000" x2="11420" y2="31510"/>
                          <a14:foregroundMark x1="11420" y1="31510" x2="11786" y2="74219"/>
                          <a14:foregroundMark x1="11054" y1="25781" x2="12225" y2="24609"/>
                          <a14:foregroundMark x1="11640" y1="72786" x2="11420" y2="89583"/>
                          <a14:foregroundMark x1="12079" y1="87891" x2="43485" y2="88542"/>
                          <a14:foregroundMark x1="59883" y1="88151" x2="64495" y2="88151"/>
                          <a14:foregroundMark x1="64495" y1="88151" x2="69034" y2="87891"/>
                          <a14:foregroundMark x1="69034" y1="87891" x2="87701" y2="88151"/>
                          <a14:foregroundMark x1="88799" y1="47526" x2="88946" y2="66146"/>
                          <a14:foregroundMark x1="88287" y1="58333" x2="88214" y2="66276"/>
                          <a14:foregroundMark x1="88214" y1="58333" x2="87994" y2="67188"/>
                          <a14:foregroundMark x1="88141" y1="57031" x2="88141" y2="63802"/>
                          <a14:foregroundMark x1="89312" y1="32943" x2="88946" y2="33073"/>
                          <a14:foregroundMark x1="89385" y1="36979" x2="88946" y2="37240"/>
                          <a14:foregroundMark x1="89531" y1="40495" x2="89019" y2="40885"/>
                          <a14:foregroundMark x1="39531" y1="88021" x2="43631" y2="87500"/>
                          <a14:foregroundMark x1="43631" y1="87500" x2="62079" y2="88281"/>
                          <a14:foregroundMark x1="76208" y1="88151" x2="82357" y2="88542"/>
                          <a14:foregroundMark x1="10615" y1="83594" x2="10981" y2="85417"/>
                          <a14:backgroundMark x1="8053" y1="27995" x2="8053" y2="48958"/>
                          <a14:backgroundMark x1="15007" y1="30729" x2="25988" y2="43750"/>
                          <a14:backgroundMark x1="25988" y1="43750" x2="28404" y2="45833"/>
                          <a14:backgroundMark x1="14568" y1="28255" x2="35798" y2="29818"/>
                          <a14:backgroundMark x1="14641" y1="30859" x2="14422" y2="77734"/>
                          <a14:backgroundMark x1="14422" y1="77734" x2="15081" y2="82813"/>
                          <a14:backgroundMark x1="14202" y1="70052" x2="13616" y2="31901"/>
                          <a14:backgroundMark x1="21596" y1="76823" x2="81772" y2="81380"/>
                          <a14:backgroundMark x1="34993" y1="28646" x2="64202" y2="29297"/>
                          <a14:backgroundMark x1="64202" y1="29297" x2="76647" y2="28385"/>
                          <a14:backgroundMark x1="76647" y1="28385" x2="85286" y2="28646"/>
                          <a14:backgroundMark x1="85286" y1="28646" x2="86750" y2="35807"/>
                          <a14:backgroundMark x1="86750" y1="35807" x2="86750" y2="36849"/>
                          <a14:backgroundMark x1="86750" y1="36849" x2="86384" y2="70964"/>
                          <a14:backgroundMark x1="19693" y1="53646" x2="74085" y2="53646"/>
                          <a14:backgroundMark x1="74085" y1="53646" x2="82211" y2="52604"/>
                          <a14:backgroundMark x1="82211" y1="52604" x2="82357" y2="52604"/>
                          <a14:backgroundMark x1="84846" y1="90495" x2="86245" y2="90687"/>
                          <a14:backgroundMark x1="84700" y1="91536" x2="81845" y2="90885"/>
                          <a14:backgroundMark x1="10395" y1="91406" x2="34261" y2="92318"/>
                        </a14:backgroundRemoval>
                      </a14:imgEffect>
                    </a14:imgLayer>
                  </a14:imgProps>
                </a:ext>
              </a:extLst>
            </a:blip>
            <a:srcRect l="2619" t="21800" r="2857" b="7491"/>
            <a:stretch/>
          </p:blipFill>
          <p:spPr>
            <a:xfrm>
              <a:off x="333828" y="1584291"/>
              <a:ext cx="11524343" cy="4847772"/>
            </a:xfrm>
            <a:prstGeom prst="rect">
              <a:avLst/>
            </a:prstGeom>
          </p:spPr>
        </p:pic>
      </p:grpSp>
      <p:sp>
        <p:nvSpPr>
          <p:cNvPr id="30" name="TextBox 29">
            <a:extLst>
              <a:ext uri="{FF2B5EF4-FFF2-40B4-BE49-F238E27FC236}">
                <a16:creationId xmlns:a16="http://schemas.microsoft.com/office/drawing/2014/main" id="{A0DF02F5-27F2-44C6-9DF2-3E478FE9CBB2}"/>
              </a:ext>
            </a:extLst>
          </p:cNvPr>
          <p:cNvSpPr txBox="1"/>
          <p:nvPr/>
        </p:nvSpPr>
        <p:spPr>
          <a:xfrm>
            <a:off x="1891909" y="1944443"/>
            <a:ext cx="2988804" cy="767537"/>
          </a:xfrm>
          <a:prstGeom prst="rect">
            <a:avLst/>
          </a:prstGeom>
          <a:noFill/>
        </p:spPr>
        <p:txBody>
          <a:bodyPr wrap="square" rtlCol="0">
            <a:spAutoFit/>
          </a:bodyPr>
          <a:lstStyle/>
          <a:p>
            <a:pPr lvl="0" algn="ctr"/>
            <a:r>
              <a:rPr lang="en-US" sz="4389" b="1">
                <a:solidFill>
                  <a:prstClr val="white"/>
                </a:solidFill>
                <a:latin typeface="Cambria Math" panose="02040503050406030204" pitchFamily="18" charset="0"/>
                <a:ea typeface="Cambria Math" panose="02040503050406030204" pitchFamily="18" charset="0"/>
              </a:rPr>
              <a:t>A</a:t>
            </a:r>
            <a:endParaRPr lang="fr-FR" sz="4389" b="1" dirty="0">
              <a:solidFill>
                <a:prstClr val="white"/>
              </a:solidFill>
              <a:latin typeface="Cambria Math" panose="02040503050406030204" pitchFamily="18" charset="0"/>
              <a:ea typeface="Cambria Math" panose="02040503050406030204" pitchFamily="18" charset="0"/>
            </a:endParaRPr>
          </a:p>
        </p:txBody>
      </p:sp>
      <p:sp>
        <p:nvSpPr>
          <p:cNvPr id="32" name="TextBox 31">
            <a:extLst>
              <a:ext uri="{FF2B5EF4-FFF2-40B4-BE49-F238E27FC236}">
                <a16:creationId xmlns:a16="http://schemas.microsoft.com/office/drawing/2014/main" id="{548271ED-E1C7-4657-9182-F49EA1C44A96}"/>
              </a:ext>
            </a:extLst>
          </p:cNvPr>
          <p:cNvSpPr txBox="1"/>
          <p:nvPr/>
        </p:nvSpPr>
        <p:spPr>
          <a:xfrm>
            <a:off x="8663180" y="2035518"/>
            <a:ext cx="932459" cy="767537"/>
          </a:xfrm>
          <a:prstGeom prst="rect">
            <a:avLst/>
          </a:prstGeom>
          <a:noFill/>
        </p:spPr>
        <p:txBody>
          <a:bodyPr wrap="square" rtlCol="0">
            <a:spAutoFit/>
          </a:bodyPr>
          <a:lstStyle/>
          <a:p>
            <a:pPr lvl="0" algn="ctr"/>
            <a:r>
              <a:rPr lang="en-US" sz="4389" b="1">
                <a:solidFill>
                  <a:srgbClr val="FFFF00"/>
                </a:solidFill>
                <a:latin typeface="Cambria Math" panose="02040503050406030204" pitchFamily="18" charset="0"/>
                <a:ea typeface="Cambria Math" panose="02040503050406030204" pitchFamily="18" charset="0"/>
              </a:rPr>
              <a:t>B</a:t>
            </a:r>
            <a:endParaRPr lang="fr-FR" sz="4389" b="1" dirty="0">
              <a:solidFill>
                <a:srgbClr val="FFFF00"/>
              </a:solidFill>
              <a:latin typeface="Cambria Math" panose="02040503050406030204" pitchFamily="18" charset="0"/>
              <a:ea typeface="Cambria Math" panose="02040503050406030204" pitchFamily="18" charset="0"/>
            </a:endParaRPr>
          </a:p>
        </p:txBody>
      </p:sp>
      <p:pic>
        <p:nvPicPr>
          <p:cNvPr id="2" name="My Video">
            <a:hlinkClick r:id="" action="ppaction://media"/>
            <a:extLst>
              <a:ext uri="{FF2B5EF4-FFF2-40B4-BE49-F238E27FC236}">
                <a16:creationId xmlns:a16="http://schemas.microsoft.com/office/drawing/2014/main" id="{FC66E116-4015-40C5-8EED-2DA598E1F6CE}"/>
              </a:ext>
            </a:extLst>
          </p:cNvPr>
          <p:cNvPicPr>
            <a:picLocks noChangeAspect="1"/>
          </p:cNvPicPr>
          <p:nvPr>
            <a:audioFile r:link="rId1"/>
            <p:extLst>
              <p:ext uri="{DAA4B4D4-6D71-4841-9C94-3DE7FCFB9230}">
                <p14:media xmlns:p14="http://schemas.microsoft.com/office/powerpoint/2010/main" r:embed="rId2">
                  <p14:trim st="1252"/>
                </p14:media>
              </p:ext>
            </p:extLst>
          </p:nvPr>
        </p:nvPicPr>
        <p:blipFill>
          <a:blip r:embed="rId11"/>
          <a:stretch>
            <a:fillRect/>
          </a:stretch>
        </p:blipFill>
        <p:spPr>
          <a:xfrm>
            <a:off x="-912898" y="839702"/>
            <a:ext cx="608092" cy="608092"/>
          </a:xfrm>
          <a:prstGeom prst="rect">
            <a:avLst/>
          </a:prstGeom>
        </p:spPr>
      </p:pic>
      <p:pic>
        <p:nvPicPr>
          <p:cNvPr id="3" name="Picture 4" descr="Kids Playing Football Stock Illustration - Download Image Now - Adult,  American Football - Ball, American Football - Sport - iStock">
            <a:extLst>
              <a:ext uri="{FF2B5EF4-FFF2-40B4-BE49-F238E27FC236}">
                <a16:creationId xmlns:a16="http://schemas.microsoft.com/office/drawing/2014/main" id="{D839D20F-D67F-C6B8-40D3-281EB34FE752}"/>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012820" y="2660297"/>
            <a:ext cx="4382406" cy="334409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Traffic Road PNG Transparent, Playing Football On The Road Cartoon Little  Boy Safe Crossing The Road Traffic Safety, Playing Football Clipart, Green  Car, Safe Education PNG Image For Free Download">
            <a:extLst>
              <a:ext uri="{FF2B5EF4-FFF2-40B4-BE49-F238E27FC236}">
                <a16:creationId xmlns:a16="http://schemas.microsoft.com/office/drawing/2014/main" id="{E9B51102-C834-CA32-2C92-620C3F097A6E}"/>
              </a:ext>
            </a:extLst>
          </p:cNvPr>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9781" b="90494" l="5250" r="96167">
                        <a14:foregroundMark x1="48833" y1="62431" x2="44750" y2="69196"/>
                        <a14:foregroundMark x1="44750" y1="69196" x2="26917" y2="75046"/>
                        <a14:foregroundMark x1="26917" y1="75046" x2="20000" y2="60969"/>
                        <a14:foregroundMark x1="20000" y1="60969" x2="21000" y2="34278"/>
                        <a14:foregroundMark x1="21000" y1="34278" x2="24583" y2="27788"/>
                        <a14:foregroundMark x1="37917" y1="59141" x2="8250" y2="83090"/>
                        <a14:foregroundMark x1="8250" y1="83090" x2="16750" y2="89122"/>
                        <a14:foregroundMark x1="16750" y1="89122" x2="38833" y2="87203"/>
                        <a14:foregroundMark x1="38833" y1="87203" x2="39250" y2="87203"/>
                        <a14:foregroundMark x1="6750" y1="82358" x2="5333" y2="89397"/>
                        <a14:foregroundMark x1="5333" y1="89397" x2="10000" y2="90585"/>
                        <a14:foregroundMark x1="25000" y1="84095" x2="32417" y2="78062"/>
                        <a14:foregroundMark x1="86583" y1="79342" x2="93833" y2="73400"/>
                        <a14:foregroundMark x1="93833" y1="73400" x2="94333" y2="65448"/>
                        <a14:foregroundMark x1="94333" y1="65448" x2="96167" y2="71115"/>
                      </a14:backgroundRemoval>
                    </a14:imgEffect>
                  </a14:imgLayer>
                </a14:imgProps>
              </a:ext>
              <a:ext uri="{28A0092B-C50C-407E-A947-70E740481C1C}">
                <a14:useLocalDpi xmlns:a14="http://schemas.microsoft.com/office/drawing/2010/main" val="0"/>
              </a:ext>
            </a:extLst>
          </a:blip>
          <a:srcRect/>
          <a:stretch>
            <a:fillRect/>
          </a:stretch>
        </p:blipFill>
        <p:spPr bwMode="auto">
          <a:xfrm>
            <a:off x="6781463" y="1977526"/>
            <a:ext cx="4563887" cy="424965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7544AA2C-0600-40A9-0019-764B396A156A}"/>
              </a:ext>
            </a:extLst>
          </p:cNvPr>
          <p:cNvSpPr txBox="1"/>
          <p:nvPr/>
        </p:nvSpPr>
        <p:spPr>
          <a:xfrm>
            <a:off x="1909189" y="1113483"/>
            <a:ext cx="8311891" cy="523220"/>
          </a:xfrm>
          <a:prstGeom prst="rect">
            <a:avLst/>
          </a:prstGeom>
          <a:noFill/>
        </p:spPr>
        <p:txBody>
          <a:bodyPr wrap="none" rtlCol="0">
            <a:spAutoFit/>
          </a:bodyPr>
          <a:lstStyle/>
          <a:p>
            <a:r>
              <a:rPr lang="en-US" sz="2800" b="1">
                <a:solidFill>
                  <a:schemeClr val="bg2"/>
                </a:solidFill>
                <a:latin typeface="AvantGarde" panose="00000400000000000000" pitchFamily="2" charset="0"/>
                <a:ea typeface="AvantGarde" panose="00000400000000000000" pitchFamily="2" charset="0"/>
                <a:cs typeface="AvantGarde" panose="00000400000000000000" pitchFamily="2" charset="0"/>
              </a:rPr>
              <a:t>Đâu là hành động không an toàn khi vui chơi?</a:t>
            </a:r>
          </a:p>
        </p:txBody>
      </p:sp>
    </p:spTree>
    <p:extLst>
      <p:ext uri="{BB962C8B-B14F-4D97-AF65-F5344CB8AC3E}">
        <p14:creationId xmlns:p14="http://schemas.microsoft.com/office/powerpoint/2010/main" val="4132498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20"/>
                                        </p:tgtEl>
                                        <p:attrNameLst>
                                          <p:attrName>r</p:attrName>
                                        </p:attrNameLst>
                                      </p:cBhvr>
                                    </p:animRot>
                                    <p:animRot by="-240000">
                                      <p:cBhvr>
                                        <p:cTn id="7" dur="200" fill="hold">
                                          <p:stCondLst>
                                            <p:cond delay="200"/>
                                          </p:stCondLst>
                                        </p:cTn>
                                        <p:tgtEl>
                                          <p:spTgt spid="20"/>
                                        </p:tgtEl>
                                        <p:attrNameLst>
                                          <p:attrName>r</p:attrName>
                                        </p:attrNameLst>
                                      </p:cBhvr>
                                    </p:animRot>
                                    <p:animRot by="240000">
                                      <p:cBhvr>
                                        <p:cTn id="8" dur="200" fill="hold">
                                          <p:stCondLst>
                                            <p:cond delay="400"/>
                                          </p:stCondLst>
                                        </p:cTn>
                                        <p:tgtEl>
                                          <p:spTgt spid="20"/>
                                        </p:tgtEl>
                                        <p:attrNameLst>
                                          <p:attrName>r</p:attrName>
                                        </p:attrNameLst>
                                      </p:cBhvr>
                                    </p:animRot>
                                    <p:animRot by="-240000">
                                      <p:cBhvr>
                                        <p:cTn id="9" dur="200" fill="hold">
                                          <p:stCondLst>
                                            <p:cond delay="600"/>
                                          </p:stCondLst>
                                        </p:cTn>
                                        <p:tgtEl>
                                          <p:spTgt spid="20"/>
                                        </p:tgtEl>
                                        <p:attrNameLst>
                                          <p:attrName>r</p:attrName>
                                        </p:attrNameLst>
                                      </p:cBhvr>
                                    </p:animRot>
                                    <p:animRot by="120000">
                                      <p:cBhvr>
                                        <p:cTn id="10" dur="200" fill="hold">
                                          <p:stCondLst>
                                            <p:cond delay="800"/>
                                          </p:stCondLst>
                                        </p:cTn>
                                        <p:tgtEl>
                                          <p:spTgt spid="20"/>
                                        </p:tgtEl>
                                        <p:attrNameLst>
                                          <p:attrName>r</p:attrName>
                                        </p:attrNameLst>
                                      </p:cBhvr>
                                    </p:animRot>
                                  </p:childTnLst>
                                </p:cTn>
                              </p:par>
                              <p:par>
                                <p:cTn id="11" presetID="14" presetClass="entr" presetSubtype="10" repeatCount="indefinite" fill="hold" grpId="0" nodeType="withEffect">
                                  <p:stCondLst>
                                    <p:cond delay="0"/>
                                  </p:stCondLst>
                                  <p:childTnLst>
                                    <p:set>
                                      <p:cBhvr>
                                        <p:cTn id="12" dur="1" fill="hold">
                                          <p:stCondLst>
                                            <p:cond delay="0"/>
                                          </p:stCondLst>
                                        </p:cTn>
                                        <p:tgtEl>
                                          <p:spTgt spid="32"/>
                                        </p:tgtEl>
                                        <p:attrNameLst>
                                          <p:attrName>style.visibility</p:attrName>
                                        </p:attrNameLst>
                                      </p:cBhvr>
                                      <p:to>
                                        <p:strVal val="visible"/>
                                      </p:to>
                                    </p:set>
                                    <p:animEffect transition="in" filter="randombar(horizontal)">
                                      <p:cBhvr>
                                        <p:cTn id="13" dur="500"/>
                                        <p:tgtEl>
                                          <p:spTgt spid="32"/>
                                        </p:tgtEl>
                                      </p:cBhvr>
                                    </p:animEffect>
                                  </p:childTnLst>
                                </p:cTn>
                              </p:par>
                              <p:par>
                                <p:cTn id="14" presetID="1" presetClass="mediacall" presetSubtype="0" fill="hold" nodeType="withEffect">
                                  <p:stCondLst>
                                    <p:cond delay="0"/>
                                  </p:stCondLst>
                                  <p:childTnLst>
                                    <p:cmd type="call" cmd="playFrom(0.0)">
                                      <p:cBhvr>
                                        <p:cTn id="15" dur="2657" fill="hold"/>
                                        <p:tgtEl>
                                          <p:spTgt spid="2"/>
                                        </p:tgtEl>
                                      </p:cBhvr>
                                    </p:cmd>
                                  </p:childTnLst>
                                </p:cTn>
                              </p:par>
                              <p:par>
                                <p:cTn id="16" presetID="22" presetClass="entr" presetSubtype="4"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down)">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9" fill="hold" display="0">
                  <p:stCondLst>
                    <p:cond delay="indefinite"/>
                  </p:stCondLst>
                  <p:endCondLst>
                    <p:cond evt="onStopAudio" delay="0">
                      <p:tgtEl>
                        <p:sldTgt/>
                      </p:tgtEl>
                    </p:cond>
                  </p:endCondLst>
                </p:cTn>
                <p:tgtEl>
                  <p:spTgt spid="2"/>
                </p:tgtEl>
              </p:cMediaNode>
            </p:audio>
          </p:childTnLst>
        </p:cTn>
      </p:par>
    </p:tnLst>
    <p:bldLst>
      <p:bldP spid="32" grpId="0"/>
      <p:bldP spid="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3" name="Picture 2" descr="Gold Texture Background Image">
            <a:extLst>
              <a:ext uri="{FF2B5EF4-FFF2-40B4-BE49-F238E27FC236}">
                <a16:creationId xmlns:a16="http://schemas.microsoft.com/office/drawing/2014/main" id="{2FC07847-87E6-40B0-BF1A-DEA59879789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8483"/>
            <a:ext cx="12161838" cy="6841034"/>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oup 10">
            <a:extLst>
              <a:ext uri="{FF2B5EF4-FFF2-40B4-BE49-F238E27FC236}">
                <a16:creationId xmlns:a16="http://schemas.microsoft.com/office/drawing/2014/main" id="{747DD471-11AD-409F-8A0C-1B949AD388F6}"/>
              </a:ext>
            </a:extLst>
          </p:cNvPr>
          <p:cNvGrpSpPr/>
          <p:nvPr/>
        </p:nvGrpSpPr>
        <p:grpSpPr>
          <a:xfrm>
            <a:off x="-939575" y="0"/>
            <a:ext cx="14065266" cy="6849517"/>
            <a:chOff x="333828" y="1584291"/>
            <a:chExt cx="11524343" cy="4847772"/>
          </a:xfrm>
          <a:effectLst>
            <a:outerShdw blurRad="63500" sx="102000" sy="102000" algn="ctr" rotWithShape="0">
              <a:prstClr val="black">
                <a:alpha val="80000"/>
              </a:prstClr>
            </a:outerShdw>
          </a:effectLst>
        </p:grpSpPr>
        <p:pic>
          <p:nvPicPr>
            <p:cNvPr id="13" name="Picture 12">
              <a:extLst>
                <a:ext uri="{FF2B5EF4-FFF2-40B4-BE49-F238E27FC236}">
                  <a16:creationId xmlns:a16="http://schemas.microsoft.com/office/drawing/2014/main" id="{6216F1F8-B6C1-4C40-886B-3A2497B82095}"/>
                </a:ext>
              </a:extLst>
            </p:cNvPr>
            <p:cNvPicPr>
              <a:picLocks noChangeAspect="1"/>
            </p:cNvPicPr>
            <p:nvPr/>
          </p:nvPicPr>
          <p:blipFill rotWithShape="1">
            <a:blip r:embed="rId5">
              <a:extLst>
                <a:ext uri="{BEBA8EAE-BF5A-486C-A8C5-ECC9F3942E4B}">
                  <a14:imgProps xmlns:a14="http://schemas.microsoft.com/office/drawing/2010/main">
                    <a14:imgLayer r:embed="rId6">
                      <a14:imgEffect>
                        <a14:brightnessContrast bright="-40000" contrast="40000"/>
                      </a14:imgEffect>
                    </a14:imgLayer>
                  </a14:imgProps>
                </a:ext>
              </a:extLst>
            </a:blip>
            <a:srcRect b="8917"/>
            <a:stretch/>
          </p:blipFill>
          <p:spPr>
            <a:xfrm>
              <a:off x="1482427" y="1858247"/>
              <a:ext cx="9349696" cy="4233063"/>
            </a:xfrm>
            <a:prstGeom prst="rect">
              <a:avLst/>
            </a:prstGeom>
          </p:spPr>
        </p:pic>
        <p:pic>
          <p:nvPicPr>
            <p:cNvPr id="15" name="Picture 14">
              <a:extLst>
                <a:ext uri="{FF2B5EF4-FFF2-40B4-BE49-F238E27FC236}">
                  <a16:creationId xmlns:a16="http://schemas.microsoft.com/office/drawing/2014/main" id="{21928E1C-C859-46F1-B44F-89F8C7FCE1B8}"/>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24349" b="89323" l="10615" r="89458">
                          <a14:foregroundMark x1="11859" y1="27474" x2="11640" y2="42188"/>
                          <a14:foregroundMark x1="12372" y1="24740" x2="16471" y2="24609"/>
                          <a14:foregroundMark x1="16471" y1="24609" x2="35871" y2="25000"/>
                          <a14:foregroundMark x1="33455" y1="25130" x2="60176" y2="25130"/>
                          <a14:foregroundMark x1="60176" y1="25130" x2="72694" y2="24609"/>
                          <a14:foregroundMark x1="72694" y1="24609" x2="89312" y2="26432"/>
                          <a14:foregroundMark x1="88507" y1="26563" x2="88360" y2="88542"/>
                          <a14:foregroundMark x1="12884" y1="25000" x2="11420" y2="31510"/>
                          <a14:foregroundMark x1="11420" y1="31510" x2="11786" y2="74219"/>
                          <a14:foregroundMark x1="11054" y1="25781" x2="12225" y2="24609"/>
                          <a14:foregroundMark x1="11640" y1="72786" x2="11420" y2="89583"/>
                          <a14:foregroundMark x1="12079" y1="87891" x2="43485" y2="88542"/>
                          <a14:foregroundMark x1="59883" y1="88151" x2="64495" y2="88151"/>
                          <a14:foregroundMark x1="64495" y1="88151" x2="69034" y2="87891"/>
                          <a14:foregroundMark x1="69034" y1="87891" x2="87701" y2="88151"/>
                          <a14:foregroundMark x1="88799" y1="47526" x2="88946" y2="66146"/>
                          <a14:foregroundMark x1="88287" y1="58333" x2="88214" y2="66276"/>
                          <a14:foregroundMark x1="88214" y1="58333" x2="87994" y2="67188"/>
                          <a14:foregroundMark x1="88141" y1="57031" x2="88141" y2="63802"/>
                          <a14:foregroundMark x1="89312" y1="32943" x2="88946" y2="33073"/>
                          <a14:foregroundMark x1="89385" y1="36979" x2="88946" y2="37240"/>
                          <a14:foregroundMark x1="89531" y1="40495" x2="89019" y2="40885"/>
                          <a14:foregroundMark x1="39531" y1="88021" x2="43631" y2="87500"/>
                          <a14:foregroundMark x1="43631" y1="87500" x2="62079" y2="88281"/>
                          <a14:foregroundMark x1="76208" y1="88151" x2="82357" y2="88542"/>
                          <a14:foregroundMark x1="10615" y1="83594" x2="10981" y2="85417"/>
                          <a14:backgroundMark x1="8053" y1="27995" x2="8053" y2="48958"/>
                          <a14:backgroundMark x1="15007" y1="30729" x2="25988" y2="43750"/>
                          <a14:backgroundMark x1="25988" y1="43750" x2="28404" y2="45833"/>
                          <a14:backgroundMark x1="14568" y1="28255" x2="35798" y2="29818"/>
                          <a14:backgroundMark x1="14641" y1="30859" x2="14422" y2="77734"/>
                          <a14:backgroundMark x1="14422" y1="77734" x2="15081" y2="82813"/>
                          <a14:backgroundMark x1="14202" y1="70052" x2="13616" y2="31901"/>
                          <a14:backgroundMark x1="21596" y1="76823" x2="81772" y2="81380"/>
                          <a14:backgroundMark x1="34993" y1="28646" x2="64202" y2="29297"/>
                          <a14:backgroundMark x1="64202" y1="29297" x2="76647" y2="28385"/>
                          <a14:backgroundMark x1="76647" y1="28385" x2="85286" y2="28646"/>
                          <a14:backgroundMark x1="85286" y1="28646" x2="86750" y2="35807"/>
                          <a14:backgroundMark x1="86750" y1="35807" x2="86750" y2="36849"/>
                          <a14:backgroundMark x1="86750" y1="36849" x2="86384" y2="70964"/>
                          <a14:backgroundMark x1="19693" y1="53646" x2="74085" y2="53646"/>
                          <a14:backgroundMark x1="74085" y1="53646" x2="82211" y2="52604"/>
                          <a14:backgroundMark x1="82211" y1="52604" x2="82357" y2="52604"/>
                          <a14:backgroundMark x1="84846" y1="90495" x2="86245" y2="90687"/>
                          <a14:backgroundMark x1="84700" y1="91536" x2="81845" y2="90885"/>
                          <a14:backgroundMark x1="10395" y1="91406" x2="34261" y2="92318"/>
                        </a14:backgroundRemoval>
                      </a14:imgEffect>
                    </a14:imgLayer>
                  </a14:imgProps>
                </a:ext>
              </a:extLst>
            </a:blip>
            <a:srcRect l="2619" t="21800" r="2857" b="7491"/>
            <a:stretch/>
          </p:blipFill>
          <p:spPr>
            <a:xfrm>
              <a:off x="333828" y="1584291"/>
              <a:ext cx="11524343" cy="4847772"/>
            </a:xfrm>
            <a:prstGeom prst="rect">
              <a:avLst/>
            </a:prstGeom>
          </p:spPr>
        </p:pic>
      </p:grpSp>
      <p:grpSp>
        <p:nvGrpSpPr>
          <p:cNvPr id="3" name="Group 2">
            <a:extLst>
              <a:ext uri="{FF2B5EF4-FFF2-40B4-BE49-F238E27FC236}">
                <a16:creationId xmlns:a16="http://schemas.microsoft.com/office/drawing/2014/main" id="{81C3E818-5082-32C6-71FA-1D5FECC343AC}"/>
              </a:ext>
            </a:extLst>
          </p:cNvPr>
          <p:cNvGrpSpPr/>
          <p:nvPr/>
        </p:nvGrpSpPr>
        <p:grpSpPr>
          <a:xfrm>
            <a:off x="6470770" y="4213429"/>
            <a:ext cx="5350876" cy="1644789"/>
            <a:chOff x="333828" y="1584291"/>
            <a:chExt cx="11524343" cy="4847772"/>
          </a:xfrm>
        </p:grpSpPr>
        <p:pic>
          <p:nvPicPr>
            <p:cNvPr id="4" name="Picture 3">
              <a:extLst>
                <a:ext uri="{FF2B5EF4-FFF2-40B4-BE49-F238E27FC236}">
                  <a16:creationId xmlns:a16="http://schemas.microsoft.com/office/drawing/2014/main" id="{FD7EE2D8-0540-310A-E2E7-896FB808575C}"/>
                </a:ext>
              </a:extLst>
            </p:cNvPr>
            <p:cNvPicPr>
              <a:picLocks noChangeAspect="1"/>
            </p:cNvPicPr>
            <p:nvPr/>
          </p:nvPicPr>
          <p:blipFill rotWithShape="1">
            <a:blip r:embed="rId5">
              <a:extLst>
                <a:ext uri="{BEBA8EAE-BF5A-486C-A8C5-ECC9F3942E4B}">
                  <a14:imgProps xmlns:a14="http://schemas.microsoft.com/office/drawing/2010/main">
                    <a14:imgLayer r:embed="rId6">
                      <a14:imgEffect>
                        <a14:brightnessContrast bright="-40000" contrast="40000"/>
                      </a14:imgEffect>
                    </a14:imgLayer>
                  </a14:imgProps>
                </a:ext>
              </a:extLst>
            </a:blip>
            <a:srcRect b="8917"/>
            <a:stretch/>
          </p:blipFill>
          <p:spPr>
            <a:xfrm>
              <a:off x="1482427" y="1858247"/>
              <a:ext cx="9349696" cy="4233063"/>
            </a:xfrm>
            <a:prstGeom prst="rect">
              <a:avLst/>
            </a:prstGeom>
          </p:spPr>
        </p:pic>
        <p:pic>
          <p:nvPicPr>
            <p:cNvPr id="5" name="Picture 4">
              <a:extLst>
                <a:ext uri="{FF2B5EF4-FFF2-40B4-BE49-F238E27FC236}">
                  <a16:creationId xmlns:a16="http://schemas.microsoft.com/office/drawing/2014/main" id="{BCDFD5CE-8A68-6D3B-9E82-D6D631771858}"/>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24349" b="89323" l="10615" r="89458">
                          <a14:foregroundMark x1="11859" y1="27474" x2="11640" y2="42188"/>
                          <a14:foregroundMark x1="12372" y1="24740" x2="16471" y2="24609"/>
                          <a14:foregroundMark x1="16471" y1="24609" x2="35871" y2="25000"/>
                          <a14:foregroundMark x1="33455" y1="25130" x2="60176" y2="25130"/>
                          <a14:foregroundMark x1="60176" y1="25130" x2="72694" y2="24609"/>
                          <a14:foregroundMark x1="72694" y1="24609" x2="89312" y2="26432"/>
                          <a14:foregroundMark x1="88507" y1="26563" x2="88360" y2="88542"/>
                          <a14:foregroundMark x1="12884" y1="25000" x2="11420" y2="31510"/>
                          <a14:foregroundMark x1="11420" y1="31510" x2="11786" y2="74219"/>
                          <a14:foregroundMark x1="11054" y1="25781" x2="12225" y2="24609"/>
                          <a14:foregroundMark x1="11640" y1="72786" x2="11420" y2="89583"/>
                          <a14:foregroundMark x1="12079" y1="87891" x2="43485" y2="88542"/>
                          <a14:foregroundMark x1="59883" y1="88151" x2="64495" y2="88151"/>
                          <a14:foregroundMark x1="64495" y1="88151" x2="69034" y2="87891"/>
                          <a14:foregroundMark x1="69034" y1="87891" x2="87701" y2="88151"/>
                          <a14:foregroundMark x1="88799" y1="47526" x2="88946" y2="66146"/>
                          <a14:foregroundMark x1="88287" y1="58333" x2="88214" y2="66276"/>
                          <a14:foregroundMark x1="88214" y1="58333" x2="87994" y2="67188"/>
                          <a14:foregroundMark x1="88141" y1="57031" x2="88141" y2="63802"/>
                          <a14:foregroundMark x1="89312" y1="32943" x2="88946" y2="33073"/>
                          <a14:foregroundMark x1="89385" y1="36979" x2="88946" y2="37240"/>
                          <a14:foregroundMark x1="89531" y1="40495" x2="89019" y2="40885"/>
                          <a14:foregroundMark x1="39531" y1="88021" x2="43631" y2="87500"/>
                          <a14:foregroundMark x1="43631" y1="87500" x2="62079" y2="88281"/>
                          <a14:foregroundMark x1="76208" y1="88151" x2="82357" y2="88542"/>
                          <a14:foregroundMark x1="10615" y1="83594" x2="10981" y2="85417"/>
                          <a14:backgroundMark x1="8053" y1="27995" x2="8053" y2="48958"/>
                          <a14:backgroundMark x1="15007" y1="30729" x2="25988" y2="43750"/>
                          <a14:backgroundMark x1="25988" y1="43750" x2="28404" y2="45833"/>
                          <a14:backgroundMark x1="14568" y1="28255" x2="35798" y2="29818"/>
                          <a14:backgroundMark x1="14641" y1="30859" x2="14422" y2="77734"/>
                          <a14:backgroundMark x1="14422" y1="77734" x2="15081" y2="82813"/>
                          <a14:backgroundMark x1="14202" y1="70052" x2="13616" y2="31901"/>
                          <a14:backgroundMark x1="21596" y1="76823" x2="81772" y2="81380"/>
                          <a14:backgroundMark x1="34993" y1="28646" x2="64202" y2="29297"/>
                          <a14:backgroundMark x1="64202" y1="29297" x2="76647" y2="28385"/>
                          <a14:backgroundMark x1="76647" y1="28385" x2="85286" y2="28646"/>
                          <a14:backgroundMark x1="85286" y1="28646" x2="86750" y2="35807"/>
                          <a14:backgroundMark x1="86750" y1="35807" x2="86750" y2="36849"/>
                          <a14:backgroundMark x1="86750" y1="36849" x2="86384" y2="70964"/>
                          <a14:backgroundMark x1="19693" y1="53646" x2="74085" y2="53646"/>
                          <a14:backgroundMark x1="74085" y1="53646" x2="82211" y2="52604"/>
                          <a14:backgroundMark x1="82211" y1="52604" x2="82357" y2="52604"/>
                          <a14:backgroundMark x1="84846" y1="90495" x2="86245" y2="90687"/>
                          <a14:backgroundMark x1="84700" y1="91536" x2="81845" y2="90885"/>
                          <a14:backgroundMark x1="10395" y1="91406" x2="34261" y2="92318"/>
                        </a14:backgroundRemoval>
                      </a14:imgEffect>
                    </a14:imgLayer>
                  </a14:imgProps>
                </a:ext>
              </a:extLst>
            </a:blip>
            <a:srcRect l="2619" t="21800" r="2857" b="7491"/>
            <a:stretch/>
          </p:blipFill>
          <p:spPr>
            <a:xfrm>
              <a:off x="333828" y="1584291"/>
              <a:ext cx="11524343" cy="4847772"/>
            </a:xfrm>
            <a:prstGeom prst="rect">
              <a:avLst/>
            </a:prstGeom>
          </p:spPr>
        </p:pic>
      </p:grpSp>
      <p:grpSp>
        <p:nvGrpSpPr>
          <p:cNvPr id="6" name="Group 5">
            <a:extLst>
              <a:ext uri="{FF2B5EF4-FFF2-40B4-BE49-F238E27FC236}">
                <a16:creationId xmlns:a16="http://schemas.microsoft.com/office/drawing/2014/main" id="{3777EB20-A91D-307A-7018-1A6867098574}"/>
              </a:ext>
            </a:extLst>
          </p:cNvPr>
          <p:cNvGrpSpPr/>
          <p:nvPr/>
        </p:nvGrpSpPr>
        <p:grpSpPr>
          <a:xfrm>
            <a:off x="6457077" y="2332366"/>
            <a:ext cx="5350876" cy="1665777"/>
            <a:chOff x="333828" y="1584291"/>
            <a:chExt cx="11524343" cy="4847772"/>
          </a:xfrm>
        </p:grpSpPr>
        <p:pic>
          <p:nvPicPr>
            <p:cNvPr id="7" name="Picture 6">
              <a:extLst>
                <a:ext uri="{FF2B5EF4-FFF2-40B4-BE49-F238E27FC236}">
                  <a16:creationId xmlns:a16="http://schemas.microsoft.com/office/drawing/2014/main" id="{1F430590-F670-9C93-9E4A-D56A5C263F05}"/>
                </a:ext>
              </a:extLst>
            </p:cNvPr>
            <p:cNvPicPr>
              <a:picLocks noChangeAspect="1"/>
            </p:cNvPicPr>
            <p:nvPr/>
          </p:nvPicPr>
          <p:blipFill rotWithShape="1">
            <a:blip r:embed="rId5">
              <a:extLst>
                <a:ext uri="{BEBA8EAE-BF5A-486C-A8C5-ECC9F3942E4B}">
                  <a14:imgProps xmlns:a14="http://schemas.microsoft.com/office/drawing/2010/main">
                    <a14:imgLayer r:embed="rId6">
                      <a14:imgEffect>
                        <a14:brightnessContrast bright="-40000" contrast="40000"/>
                      </a14:imgEffect>
                    </a14:imgLayer>
                  </a14:imgProps>
                </a:ext>
              </a:extLst>
            </a:blip>
            <a:srcRect b="8917"/>
            <a:stretch/>
          </p:blipFill>
          <p:spPr>
            <a:xfrm>
              <a:off x="1482427" y="1858247"/>
              <a:ext cx="9349696" cy="4233063"/>
            </a:xfrm>
            <a:prstGeom prst="rect">
              <a:avLst/>
            </a:prstGeom>
          </p:spPr>
        </p:pic>
        <p:pic>
          <p:nvPicPr>
            <p:cNvPr id="8" name="Picture 7">
              <a:extLst>
                <a:ext uri="{FF2B5EF4-FFF2-40B4-BE49-F238E27FC236}">
                  <a16:creationId xmlns:a16="http://schemas.microsoft.com/office/drawing/2014/main" id="{C4982FB9-8B9B-14B6-48D2-64D36EFB8087}"/>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24349" b="89323" l="10615" r="89458">
                          <a14:foregroundMark x1="11859" y1="27474" x2="11640" y2="42188"/>
                          <a14:foregroundMark x1="12372" y1="24740" x2="16471" y2="24609"/>
                          <a14:foregroundMark x1="16471" y1="24609" x2="35871" y2="25000"/>
                          <a14:foregroundMark x1="33455" y1="25130" x2="60176" y2="25130"/>
                          <a14:foregroundMark x1="60176" y1="25130" x2="72694" y2="24609"/>
                          <a14:foregroundMark x1="72694" y1="24609" x2="89312" y2="26432"/>
                          <a14:foregroundMark x1="88507" y1="26563" x2="88360" y2="88542"/>
                          <a14:foregroundMark x1="12884" y1="25000" x2="11420" y2="31510"/>
                          <a14:foregroundMark x1="11420" y1="31510" x2="11786" y2="74219"/>
                          <a14:foregroundMark x1="11054" y1="25781" x2="12225" y2="24609"/>
                          <a14:foregroundMark x1="11640" y1="72786" x2="11420" y2="89583"/>
                          <a14:foregroundMark x1="12079" y1="87891" x2="43485" y2="88542"/>
                          <a14:foregroundMark x1="59883" y1="88151" x2="64495" y2="88151"/>
                          <a14:foregroundMark x1="64495" y1="88151" x2="69034" y2="87891"/>
                          <a14:foregroundMark x1="69034" y1="87891" x2="87701" y2="88151"/>
                          <a14:foregroundMark x1="88799" y1="47526" x2="88946" y2="66146"/>
                          <a14:foregroundMark x1="88287" y1="58333" x2="88214" y2="66276"/>
                          <a14:foregroundMark x1="88214" y1="58333" x2="87994" y2="67188"/>
                          <a14:foregroundMark x1="88141" y1="57031" x2="88141" y2="63802"/>
                          <a14:foregroundMark x1="89312" y1="32943" x2="88946" y2="33073"/>
                          <a14:foregroundMark x1="89385" y1="36979" x2="88946" y2="37240"/>
                          <a14:foregroundMark x1="89531" y1="40495" x2="89019" y2="40885"/>
                          <a14:foregroundMark x1="39531" y1="88021" x2="43631" y2="87500"/>
                          <a14:foregroundMark x1="43631" y1="87500" x2="62079" y2="88281"/>
                          <a14:foregroundMark x1="76208" y1="88151" x2="82357" y2="88542"/>
                          <a14:foregroundMark x1="10615" y1="83594" x2="10981" y2="85417"/>
                          <a14:backgroundMark x1="8053" y1="27995" x2="8053" y2="48958"/>
                          <a14:backgroundMark x1="15007" y1="30729" x2="25988" y2="43750"/>
                          <a14:backgroundMark x1="25988" y1="43750" x2="28404" y2="45833"/>
                          <a14:backgroundMark x1="14568" y1="28255" x2="35798" y2="29818"/>
                          <a14:backgroundMark x1="14641" y1="30859" x2="14422" y2="77734"/>
                          <a14:backgroundMark x1="14422" y1="77734" x2="15081" y2="82813"/>
                          <a14:backgroundMark x1="14202" y1="70052" x2="13616" y2="31901"/>
                          <a14:backgroundMark x1="21596" y1="76823" x2="81772" y2="81380"/>
                          <a14:backgroundMark x1="34993" y1="28646" x2="64202" y2="29297"/>
                          <a14:backgroundMark x1="64202" y1="29297" x2="76647" y2="28385"/>
                          <a14:backgroundMark x1="76647" y1="28385" x2="85286" y2="28646"/>
                          <a14:backgroundMark x1="85286" y1="28646" x2="86750" y2="35807"/>
                          <a14:backgroundMark x1="86750" y1="35807" x2="86750" y2="36849"/>
                          <a14:backgroundMark x1="86750" y1="36849" x2="86384" y2="70964"/>
                          <a14:backgroundMark x1="19693" y1="53646" x2="74085" y2="53646"/>
                          <a14:backgroundMark x1="74085" y1="53646" x2="82211" y2="52604"/>
                          <a14:backgroundMark x1="82211" y1="52604" x2="82357" y2="52604"/>
                          <a14:backgroundMark x1="84846" y1="90495" x2="86245" y2="90687"/>
                          <a14:backgroundMark x1="84700" y1="91536" x2="81845" y2="90885"/>
                          <a14:backgroundMark x1="10395" y1="91406" x2="34261" y2="92318"/>
                        </a14:backgroundRemoval>
                      </a14:imgEffect>
                    </a14:imgLayer>
                  </a14:imgProps>
                </a:ext>
              </a:extLst>
            </a:blip>
            <a:srcRect l="2619" t="21800" r="2857" b="7491"/>
            <a:stretch/>
          </p:blipFill>
          <p:spPr>
            <a:xfrm>
              <a:off x="333828" y="1584291"/>
              <a:ext cx="11524343" cy="4847772"/>
            </a:xfrm>
            <a:prstGeom prst="rect">
              <a:avLst/>
            </a:prstGeom>
          </p:spPr>
        </p:pic>
      </p:grpSp>
      <p:sp>
        <p:nvSpPr>
          <p:cNvPr id="18" name="TextBox 17">
            <a:extLst>
              <a:ext uri="{FF2B5EF4-FFF2-40B4-BE49-F238E27FC236}">
                <a16:creationId xmlns:a16="http://schemas.microsoft.com/office/drawing/2014/main" id="{2C57131F-C79D-4825-BD7B-1FBE387F303C}"/>
              </a:ext>
            </a:extLst>
          </p:cNvPr>
          <p:cNvSpPr txBox="1"/>
          <p:nvPr/>
        </p:nvSpPr>
        <p:spPr>
          <a:xfrm>
            <a:off x="4241699" y="414956"/>
            <a:ext cx="3749900" cy="769441"/>
          </a:xfrm>
          <a:prstGeom prst="rect">
            <a:avLst/>
          </a:prstGeom>
          <a:noFill/>
        </p:spPr>
        <p:txBody>
          <a:bodyPr wrap="square" rtlCol="0">
            <a:spAutoFit/>
            <a:scene3d>
              <a:camera prst="orthographicFront"/>
              <a:lightRig rig="threePt" dir="t"/>
            </a:scene3d>
            <a:sp3d extrusionH="57150">
              <a:bevelT w="38100" h="38100" prst="angle"/>
            </a:sp3d>
          </a:bodyPr>
          <a:lstStyle/>
          <a:p>
            <a:pPr algn="ctr"/>
            <a:r>
              <a:rPr lang="fr-FR" sz="4400" b="1">
                <a:solidFill>
                  <a:srgbClr val="FFC000"/>
                </a:solidFill>
                <a:effectLst>
                  <a:glow rad="228600">
                    <a:schemeClr val="accent4">
                      <a:satMod val="175000"/>
                      <a:alpha val="40000"/>
                    </a:schemeClr>
                  </a:glow>
                </a:effectLst>
                <a:latin typeface="Open Sans Extrabold" panose="020B0906030804020204" pitchFamily="34" charset="0"/>
                <a:ea typeface="Open Sans Extrabold" panose="020B0906030804020204" pitchFamily="34" charset="0"/>
                <a:cs typeface="Open Sans Extrabold" panose="020B0906030804020204" pitchFamily="34" charset="0"/>
              </a:rPr>
              <a:t>Câu hỏi 2</a:t>
            </a:r>
          </a:p>
        </p:txBody>
      </p:sp>
      <p:pic>
        <p:nvPicPr>
          <p:cNvPr id="20" name="Picture 19" descr="Logo&#10;&#10;Description automatically generated">
            <a:extLst>
              <a:ext uri="{FF2B5EF4-FFF2-40B4-BE49-F238E27FC236}">
                <a16:creationId xmlns:a16="http://schemas.microsoft.com/office/drawing/2014/main" id="{0C565E6E-F029-47F4-9374-7A5B37ACC7FC}"/>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2950333">
            <a:off x="10656043" y="-253113"/>
            <a:ext cx="1704530" cy="1704530"/>
          </a:xfrm>
          <a:prstGeom prst="rect">
            <a:avLst/>
          </a:prstGeom>
          <a:effectLst>
            <a:outerShdw blurRad="50800" dist="38100" dir="5400000" algn="t" rotWithShape="0">
              <a:prstClr val="black">
                <a:alpha val="40000"/>
              </a:prstClr>
            </a:outerShdw>
          </a:effectLst>
        </p:spPr>
      </p:pic>
      <p:grpSp>
        <p:nvGrpSpPr>
          <p:cNvPr id="16" name="Group 15">
            <a:extLst>
              <a:ext uri="{FF2B5EF4-FFF2-40B4-BE49-F238E27FC236}">
                <a16:creationId xmlns:a16="http://schemas.microsoft.com/office/drawing/2014/main" id="{C91E6791-AA72-4976-A077-5A2A3E9BCC77}"/>
              </a:ext>
            </a:extLst>
          </p:cNvPr>
          <p:cNvGrpSpPr/>
          <p:nvPr/>
        </p:nvGrpSpPr>
        <p:grpSpPr>
          <a:xfrm>
            <a:off x="462271" y="2332367"/>
            <a:ext cx="5350876" cy="1660828"/>
            <a:chOff x="333828" y="1584291"/>
            <a:chExt cx="11524343" cy="4847772"/>
          </a:xfrm>
        </p:grpSpPr>
        <p:pic>
          <p:nvPicPr>
            <p:cNvPr id="17" name="Picture 16">
              <a:extLst>
                <a:ext uri="{FF2B5EF4-FFF2-40B4-BE49-F238E27FC236}">
                  <a16:creationId xmlns:a16="http://schemas.microsoft.com/office/drawing/2014/main" id="{347B29AD-2981-4A70-97CD-219825C256D3}"/>
                </a:ext>
              </a:extLst>
            </p:cNvPr>
            <p:cNvPicPr>
              <a:picLocks noChangeAspect="1"/>
            </p:cNvPicPr>
            <p:nvPr/>
          </p:nvPicPr>
          <p:blipFill rotWithShape="1">
            <a:blip r:embed="rId5">
              <a:extLst>
                <a:ext uri="{BEBA8EAE-BF5A-486C-A8C5-ECC9F3942E4B}">
                  <a14:imgProps xmlns:a14="http://schemas.microsoft.com/office/drawing/2010/main">
                    <a14:imgLayer r:embed="rId6">
                      <a14:imgEffect>
                        <a14:brightnessContrast bright="-40000" contrast="40000"/>
                      </a14:imgEffect>
                    </a14:imgLayer>
                  </a14:imgProps>
                </a:ext>
              </a:extLst>
            </a:blip>
            <a:srcRect b="8917"/>
            <a:stretch/>
          </p:blipFill>
          <p:spPr>
            <a:xfrm>
              <a:off x="1482427" y="1858247"/>
              <a:ext cx="9349696" cy="4233063"/>
            </a:xfrm>
            <a:prstGeom prst="rect">
              <a:avLst/>
            </a:prstGeom>
          </p:spPr>
        </p:pic>
        <p:pic>
          <p:nvPicPr>
            <p:cNvPr id="19" name="Picture 18">
              <a:extLst>
                <a:ext uri="{FF2B5EF4-FFF2-40B4-BE49-F238E27FC236}">
                  <a16:creationId xmlns:a16="http://schemas.microsoft.com/office/drawing/2014/main" id="{11A1980B-0C4B-493C-B1FD-94EBAC8814DA}"/>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24349" b="89323" l="10615" r="89458">
                          <a14:foregroundMark x1="11859" y1="27474" x2="11640" y2="42188"/>
                          <a14:foregroundMark x1="12372" y1="24740" x2="16471" y2="24609"/>
                          <a14:foregroundMark x1="16471" y1="24609" x2="35871" y2="25000"/>
                          <a14:foregroundMark x1="33455" y1="25130" x2="60176" y2="25130"/>
                          <a14:foregroundMark x1="60176" y1="25130" x2="72694" y2="24609"/>
                          <a14:foregroundMark x1="72694" y1="24609" x2="89312" y2="26432"/>
                          <a14:foregroundMark x1="88507" y1="26563" x2="88360" y2="88542"/>
                          <a14:foregroundMark x1="12884" y1="25000" x2="11420" y2="31510"/>
                          <a14:foregroundMark x1="11420" y1="31510" x2="11786" y2="74219"/>
                          <a14:foregroundMark x1="11054" y1="25781" x2="12225" y2="24609"/>
                          <a14:foregroundMark x1="11640" y1="72786" x2="11420" y2="89583"/>
                          <a14:foregroundMark x1="12079" y1="87891" x2="43485" y2="88542"/>
                          <a14:foregroundMark x1="59883" y1="88151" x2="64495" y2="88151"/>
                          <a14:foregroundMark x1="64495" y1="88151" x2="69034" y2="87891"/>
                          <a14:foregroundMark x1="69034" y1="87891" x2="87701" y2="88151"/>
                          <a14:foregroundMark x1="88799" y1="47526" x2="88946" y2="66146"/>
                          <a14:foregroundMark x1="88287" y1="58333" x2="88214" y2="66276"/>
                          <a14:foregroundMark x1="88214" y1="58333" x2="87994" y2="67188"/>
                          <a14:foregroundMark x1="88141" y1="57031" x2="88141" y2="63802"/>
                          <a14:foregroundMark x1="89312" y1="32943" x2="88946" y2="33073"/>
                          <a14:foregroundMark x1="89385" y1="36979" x2="88946" y2="37240"/>
                          <a14:foregroundMark x1="89531" y1="40495" x2="89019" y2="40885"/>
                          <a14:foregroundMark x1="39531" y1="88021" x2="43631" y2="87500"/>
                          <a14:foregroundMark x1="43631" y1="87500" x2="62079" y2="88281"/>
                          <a14:foregroundMark x1="76208" y1="88151" x2="82357" y2="88542"/>
                          <a14:foregroundMark x1="10615" y1="83594" x2="10981" y2="85417"/>
                          <a14:backgroundMark x1="8053" y1="27995" x2="8053" y2="48958"/>
                          <a14:backgroundMark x1="15007" y1="30729" x2="25988" y2="43750"/>
                          <a14:backgroundMark x1="25988" y1="43750" x2="28404" y2="45833"/>
                          <a14:backgroundMark x1="14568" y1="28255" x2="35798" y2="29818"/>
                          <a14:backgroundMark x1="14641" y1="30859" x2="14422" y2="77734"/>
                          <a14:backgroundMark x1="14422" y1="77734" x2="15081" y2="82813"/>
                          <a14:backgroundMark x1="14202" y1="70052" x2="13616" y2="31901"/>
                          <a14:backgroundMark x1="21596" y1="76823" x2="81772" y2="81380"/>
                          <a14:backgroundMark x1="34993" y1="28646" x2="64202" y2="29297"/>
                          <a14:backgroundMark x1="64202" y1="29297" x2="76647" y2="28385"/>
                          <a14:backgroundMark x1="76647" y1="28385" x2="85286" y2="28646"/>
                          <a14:backgroundMark x1="85286" y1="28646" x2="86750" y2="35807"/>
                          <a14:backgroundMark x1="86750" y1="35807" x2="86750" y2="36849"/>
                          <a14:backgroundMark x1="86750" y1="36849" x2="86384" y2="70964"/>
                          <a14:backgroundMark x1="19693" y1="53646" x2="74085" y2="53646"/>
                          <a14:backgroundMark x1="74085" y1="53646" x2="82211" y2="52604"/>
                          <a14:backgroundMark x1="82211" y1="52604" x2="82357" y2="52604"/>
                          <a14:backgroundMark x1="84846" y1="90495" x2="86245" y2="90687"/>
                          <a14:backgroundMark x1="84700" y1="91536" x2="81845" y2="90885"/>
                          <a14:backgroundMark x1="10395" y1="91406" x2="34261" y2="92318"/>
                        </a14:backgroundRemoval>
                      </a14:imgEffect>
                    </a14:imgLayer>
                  </a14:imgProps>
                </a:ext>
              </a:extLst>
            </a:blip>
            <a:srcRect l="2619" t="21800" r="2857" b="7491"/>
            <a:stretch/>
          </p:blipFill>
          <p:spPr>
            <a:xfrm>
              <a:off x="333828" y="1584291"/>
              <a:ext cx="11524343" cy="4847772"/>
            </a:xfrm>
            <a:prstGeom prst="rect">
              <a:avLst/>
            </a:prstGeom>
          </p:spPr>
        </p:pic>
      </p:grpSp>
      <p:grpSp>
        <p:nvGrpSpPr>
          <p:cNvPr id="24" name="Group 23">
            <a:extLst>
              <a:ext uri="{FF2B5EF4-FFF2-40B4-BE49-F238E27FC236}">
                <a16:creationId xmlns:a16="http://schemas.microsoft.com/office/drawing/2014/main" id="{A9DC5DC2-630A-47E0-B305-10E09B9D99F1}"/>
              </a:ext>
            </a:extLst>
          </p:cNvPr>
          <p:cNvGrpSpPr/>
          <p:nvPr/>
        </p:nvGrpSpPr>
        <p:grpSpPr>
          <a:xfrm>
            <a:off x="490677" y="4213429"/>
            <a:ext cx="5322470" cy="1644789"/>
            <a:chOff x="333828" y="1584291"/>
            <a:chExt cx="11524343" cy="4847772"/>
          </a:xfrm>
        </p:grpSpPr>
        <p:pic>
          <p:nvPicPr>
            <p:cNvPr id="25" name="Picture 24">
              <a:extLst>
                <a:ext uri="{FF2B5EF4-FFF2-40B4-BE49-F238E27FC236}">
                  <a16:creationId xmlns:a16="http://schemas.microsoft.com/office/drawing/2014/main" id="{3D36C072-2616-4149-A73F-EF045D91C74A}"/>
                </a:ext>
              </a:extLst>
            </p:cNvPr>
            <p:cNvPicPr>
              <a:picLocks noChangeAspect="1"/>
            </p:cNvPicPr>
            <p:nvPr/>
          </p:nvPicPr>
          <p:blipFill rotWithShape="1">
            <a:blip r:embed="rId5">
              <a:extLst>
                <a:ext uri="{BEBA8EAE-BF5A-486C-A8C5-ECC9F3942E4B}">
                  <a14:imgProps xmlns:a14="http://schemas.microsoft.com/office/drawing/2010/main">
                    <a14:imgLayer r:embed="rId6">
                      <a14:imgEffect>
                        <a14:brightnessContrast bright="-40000" contrast="40000"/>
                      </a14:imgEffect>
                    </a14:imgLayer>
                  </a14:imgProps>
                </a:ext>
              </a:extLst>
            </a:blip>
            <a:srcRect b="8917"/>
            <a:stretch/>
          </p:blipFill>
          <p:spPr>
            <a:xfrm>
              <a:off x="1482427" y="1858247"/>
              <a:ext cx="9349696" cy="4233063"/>
            </a:xfrm>
            <a:prstGeom prst="rect">
              <a:avLst/>
            </a:prstGeom>
          </p:spPr>
        </p:pic>
        <p:pic>
          <p:nvPicPr>
            <p:cNvPr id="26" name="Picture 25">
              <a:extLst>
                <a:ext uri="{FF2B5EF4-FFF2-40B4-BE49-F238E27FC236}">
                  <a16:creationId xmlns:a16="http://schemas.microsoft.com/office/drawing/2014/main" id="{615435D3-F2BC-48EB-BF99-C035EE593FFA}"/>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24349" b="89323" l="10615" r="89458">
                          <a14:foregroundMark x1="11859" y1="27474" x2="11640" y2="42188"/>
                          <a14:foregroundMark x1="12372" y1="24740" x2="16471" y2="24609"/>
                          <a14:foregroundMark x1="16471" y1="24609" x2="35871" y2="25000"/>
                          <a14:foregroundMark x1="33455" y1="25130" x2="60176" y2="25130"/>
                          <a14:foregroundMark x1="60176" y1="25130" x2="72694" y2="24609"/>
                          <a14:foregroundMark x1="72694" y1="24609" x2="89312" y2="26432"/>
                          <a14:foregroundMark x1="88507" y1="26563" x2="88360" y2="88542"/>
                          <a14:foregroundMark x1="12884" y1="25000" x2="11420" y2="31510"/>
                          <a14:foregroundMark x1="11420" y1="31510" x2="11786" y2="74219"/>
                          <a14:foregroundMark x1="11054" y1="25781" x2="12225" y2="24609"/>
                          <a14:foregroundMark x1="11640" y1="72786" x2="11420" y2="89583"/>
                          <a14:foregroundMark x1="12079" y1="87891" x2="43485" y2="88542"/>
                          <a14:foregroundMark x1="59883" y1="88151" x2="64495" y2="88151"/>
                          <a14:foregroundMark x1="64495" y1="88151" x2="69034" y2="87891"/>
                          <a14:foregroundMark x1="69034" y1="87891" x2="87701" y2="88151"/>
                          <a14:foregroundMark x1="88799" y1="47526" x2="88946" y2="66146"/>
                          <a14:foregroundMark x1="88287" y1="58333" x2="88214" y2="66276"/>
                          <a14:foregroundMark x1="88214" y1="58333" x2="87994" y2="67188"/>
                          <a14:foregroundMark x1="88141" y1="57031" x2="88141" y2="63802"/>
                          <a14:foregroundMark x1="89312" y1="32943" x2="88946" y2="33073"/>
                          <a14:foregroundMark x1="89385" y1="36979" x2="88946" y2="37240"/>
                          <a14:foregroundMark x1="89531" y1="40495" x2="89019" y2="40885"/>
                          <a14:foregroundMark x1="39531" y1="88021" x2="43631" y2="87500"/>
                          <a14:foregroundMark x1="43631" y1="87500" x2="62079" y2="88281"/>
                          <a14:foregroundMark x1="76208" y1="88151" x2="82357" y2="88542"/>
                          <a14:foregroundMark x1="10615" y1="83594" x2="10981" y2="85417"/>
                          <a14:backgroundMark x1="8053" y1="27995" x2="8053" y2="48958"/>
                          <a14:backgroundMark x1="15007" y1="30729" x2="25988" y2="43750"/>
                          <a14:backgroundMark x1="25988" y1="43750" x2="28404" y2="45833"/>
                          <a14:backgroundMark x1="14568" y1="28255" x2="35798" y2="29818"/>
                          <a14:backgroundMark x1="14641" y1="30859" x2="14422" y2="77734"/>
                          <a14:backgroundMark x1="14422" y1="77734" x2="15081" y2="82813"/>
                          <a14:backgroundMark x1="14202" y1="70052" x2="13616" y2="31901"/>
                          <a14:backgroundMark x1="21596" y1="76823" x2="81772" y2="81380"/>
                          <a14:backgroundMark x1="34993" y1="28646" x2="64202" y2="29297"/>
                          <a14:backgroundMark x1="64202" y1="29297" x2="76647" y2="28385"/>
                          <a14:backgroundMark x1="76647" y1="28385" x2="85286" y2="28646"/>
                          <a14:backgroundMark x1="85286" y1="28646" x2="86750" y2="35807"/>
                          <a14:backgroundMark x1="86750" y1="35807" x2="86750" y2="36849"/>
                          <a14:backgroundMark x1="86750" y1="36849" x2="86384" y2="70964"/>
                          <a14:backgroundMark x1="19693" y1="53646" x2="74085" y2="53646"/>
                          <a14:backgroundMark x1="74085" y1="53646" x2="82211" y2="52604"/>
                          <a14:backgroundMark x1="82211" y1="52604" x2="82357" y2="52604"/>
                          <a14:backgroundMark x1="84846" y1="90495" x2="86245" y2="90687"/>
                          <a14:backgroundMark x1="84700" y1="91536" x2="81845" y2="90885"/>
                          <a14:backgroundMark x1="10395" y1="91406" x2="34261" y2="92318"/>
                        </a14:backgroundRemoval>
                      </a14:imgEffect>
                    </a14:imgLayer>
                  </a14:imgProps>
                </a:ext>
              </a:extLst>
            </a:blip>
            <a:srcRect l="2619" t="21800" r="2857" b="7491"/>
            <a:stretch/>
          </p:blipFill>
          <p:spPr>
            <a:xfrm>
              <a:off x="333828" y="1584291"/>
              <a:ext cx="11524343" cy="4847772"/>
            </a:xfrm>
            <a:prstGeom prst="rect">
              <a:avLst/>
            </a:prstGeom>
          </p:spPr>
        </p:pic>
      </p:grpSp>
      <p:sp>
        <p:nvSpPr>
          <p:cNvPr id="31" name="TextBox 30">
            <a:extLst>
              <a:ext uri="{FF2B5EF4-FFF2-40B4-BE49-F238E27FC236}">
                <a16:creationId xmlns:a16="http://schemas.microsoft.com/office/drawing/2014/main" id="{C10D5D51-143C-4D86-8F14-FCBA79843B3F}"/>
              </a:ext>
            </a:extLst>
          </p:cNvPr>
          <p:cNvSpPr txBox="1"/>
          <p:nvPr/>
        </p:nvSpPr>
        <p:spPr>
          <a:xfrm>
            <a:off x="1359277" y="4578259"/>
            <a:ext cx="4252136" cy="954107"/>
          </a:xfrm>
          <a:prstGeom prst="rect">
            <a:avLst/>
          </a:prstGeom>
          <a:noFill/>
        </p:spPr>
        <p:txBody>
          <a:bodyPr wrap="square" rtlCol="0">
            <a:spAutoFit/>
          </a:bodyPr>
          <a:lstStyle/>
          <a:p>
            <a:pPr lvl="0"/>
            <a:r>
              <a:rPr lang="en-US" sz="2800" b="1">
                <a:solidFill>
                  <a:prstClr val="white"/>
                </a:solidFill>
                <a:latin typeface="AvantGarde" panose="00000400000000000000" pitchFamily="2" charset="0"/>
                <a:ea typeface="AvantGarde" panose="00000400000000000000" pitchFamily="2" charset="0"/>
                <a:cs typeface="AvantGarde" panose="00000400000000000000" pitchFamily="2" charset="0"/>
              </a:rPr>
              <a:t>C. Khuyên bạn nên bảo vệ bản thân</a:t>
            </a:r>
            <a:endParaRPr lang="fr-FR" sz="2800" dirty="0">
              <a:solidFill>
                <a:prstClr val="white"/>
              </a:solidFill>
              <a:latin typeface="AvantGarde" panose="00000400000000000000" pitchFamily="2" charset="0"/>
              <a:ea typeface="AvantGarde" panose="00000400000000000000" pitchFamily="2" charset="0"/>
              <a:cs typeface="AvantGarde" panose="00000400000000000000" pitchFamily="2" charset="0"/>
            </a:endParaRPr>
          </a:p>
        </p:txBody>
      </p:sp>
      <p:sp>
        <p:nvSpPr>
          <p:cNvPr id="32" name="TextBox 31">
            <a:extLst>
              <a:ext uri="{FF2B5EF4-FFF2-40B4-BE49-F238E27FC236}">
                <a16:creationId xmlns:a16="http://schemas.microsoft.com/office/drawing/2014/main" id="{548271ED-E1C7-4657-9182-F49EA1C44A96}"/>
              </a:ext>
            </a:extLst>
          </p:cNvPr>
          <p:cNvSpPr txBox="1"/>
          <p:nvPr/>
        </p:nvSpPr>
        <p:spPr>
          <a:xfrm>
            <a:off x="7048539" y="2597652"/>
            <a:ext cx="4184272" cy="954107"/>
          </a:xfrm>
          <a:prstGeom prst="rect">
            <a:avLst/>
          </a:prstGeom>
          <a:noFill/>
        </p:spPr>
        <p:txBody>
          <a:bodyPr wrap="square" rtlCol="0">
            <a:spAutoFit/>
          </a:bodyPr>
          <a:lstStyle/>
          <a:p>
            <a:pPr lvl="0"/>
            <a:r>
              <a:rPr lang="vi-VN" sz="2800" b="1">
                <a:solidFill>
                  <a:prstClr val="white"/>
                </a:solidFill>
                <a:latin typeface="AvantGarde" panose="00000400000000000000" pitchFamily="2" charset="0"/>
                <a:ea typeface="AvantGarde" panose="00000400000000000000" pitchFamily="2" charset="0"/>
                <a:cs typeface="AvantGarde" panose="00000400000000000000" pitchFamily="2" charset="0"/>
              </a:rPr>
              <a:t>B</a:t>
            </a:r>
            <a:r>
              <a:rPr lang="en-US" sz="2800" b="1">
                <a:solidFill>
                  <a:prstClr val="white"/>
                </a:solidFill>
                <a:latin typeface="AvantGarde" panose="00000400000000000000" pitchFamily="2" charset="0"/>
                <a:ea typeface="AvantGarde" panose="00000400000000000000" pitchFamily="2" charset="0"/>
                <a:cs typeface="AvantGarde" panose="00000400000000000000" pitchFamily="2" charset="0"/>
              </a:rPr>
              <a:t>. Ngăn cản bạn chơi trò chơi nguy hiểm</a:t>
            </a:r>
            <a:endParaRPr lang="fr-FR" sz="2800" dirty="0">
              <a:solidFill>
                <a:prstClr val="white"/>
              </a:solidFill>
              <a:latin typeface="AvantGarde" panose="00000400000000000000" pitchFamily="2" charset="0"/>
              <a:ea typeface="AvantGarde" panose="00000400000000000000" pitchFamily="2" charset="0"/>
              <a:cs typeface="AvantGarde" panose="00000400000000000000" pitchFamily="2" charset="0"/>
            </a:endParaRPr>
          </a:p>
        </p:txBody>
      </p:sp>
      <p:sp>
        <p:nvSpPr>
          <p:cNvPr id="33" name="TextBox 32">
            <a:extLst>
              <a:ext uri="{FF2B5EF4-FFF2-40B4-BE49-F238E27FC236}">
                <a16:creationId xmlns:a16="http://schemas.microsoft.com/office/drawing/2014/main" id="{7FD167AD-B3DD-423C-9A0A-0EBD1C1F0A64}"/>
              </a:ext>
            </a:extLst>
          </p:cNvPr>
          <p:cNvSpPr txBox="1"/>
          <p:nvPr/>
        </p:nvSpPr>
        <p:spPr>
          <a:xfrm>
            <a:off x="7289029" y="4793075"/>
            <a:ext cx="4175832" cy="523220"/>
          </a:xfrm>
          <a:prstGeom prst="rect">
            <a:avLst/>
          </a:prstGeom>
          <a:noFill/>
        </p:spPr>
        <p:txBody>
          <a:bodyPr wrap="square" rtlCol="0">
            <a:spAutoFit/>
          </a:bodyPr>
          <a:lstStyle/>
          <a:p>
            <a:pPr lvl="0"/>
            <a:r>
              <a:rPr lang="vi-VN" sz="2800" b="1" dirty="0">
                <a:solidFill>
                  <a:prstClr val="white"/>
                </a:solidFill>
                <a:latin typeface="AvantGarde" panose="00000400000000000000" pitchFamily="2" charset="0"/>
                <a:ea typeface="AvantGarde" panose="00000400000000000000" pitchFamily="2" charset="0"/>
                <a:cs typeface="AvantGarde" panose="00000400000000000000" pitchFamily="2" charset="0"/>
              </a:rPr>
              <a:t>D</a:t>
            </a:r>
            <a:r>
              <a:rPr lang="en-US" sz="2800" b="1">
                <a:solidFill>
                  <a:prstClr val="white"/>
                </a:solidFill>
                <a:latin typeface="AvantGarde" panose="00000400000000000000" pitchFamily="2" charset="0"/>
                <a:ea typeface="AvantGarde" panose="00000400000000000000" pitchFamily="2" charset="0"/>
                <a:cs typeface="AvantGarde" panose="00000400000000000000" pitchFamily="2" charset="0"/>
              </a:rPr>
              <a:t>.</a:t>
            </a:r>
            <a:r>
              <a:rPr lang="vi-VN" sz="2800" b="1">
                <a:solidFill>
                  <a:prstClr val="white"/>
                </a:solidFill>
                <a:latin typeface="AvantGarde" panose="00000400000000000000" pitchFamily="2" charset="0"/>
                <a:ea typeface="AvantGarde" panose="00000400000000000000" pitchFamily="2" charset="0"/>
                <a:cs typeface="AvantGarde" panose="00000400000000000000" pitchFamily="2" charset="0"/>
              </a:rPr>
              <a:t> </a:t>
            </a:r>
            <a:r>
              <a:rPr lang="en-US" sz="2800" b="1">
                <a:solidFill>
                  <a:prstClr val="white"/>
                </a:solidFill>
                <a:latin typeface="AvantGarde" panose="00000400000000000000" pitchFamily="2" charset="0"/>
                <a:ea typeface="AvantGarde" panose="00000400000000000000" pitchFamily="2" charset="0"/>
                <a:cs typeface="AvantGarde" panose="00000400000000000000" pitchFamily="2" charset="0"/>
              </a:rPr>
              <a:t>Cả A, B và C</a:t>
            </a:r>
            <a:endParaRPr lang="fr-FR" sz="2800" dirty="0">
              <a:solidFill>
                <a:prstClr val="white"/>
              </a:solidFill>
              <a:latin typeface="AvantGarde" panose="00000400000000000000" pitchFamily="2" charset="0"/>
              <a:ea typeface="AvantGarde" panose="00000400000000000000" pitchFamily="2" charset="0"/>
              <a:cs typeface="AvantGarde" panose="00000400000000000000" pitchFamily="2" charset="0"/>
            </a:endParaRPr>
          </a:p>
        </p:txBody>
      </p:sp>
      <p:grpSp>
        <p:nvGrpSpPr>
          <p:cNvPr id="34" name="Group 33">
            <a:extLst>
              <a:ext uri="{FF2B5EF4-FFF2-40B4-BE49-F238E27FC236}">
                <a16:creationId xmlns:a16="http://schemas.microsoft.com/office/drawing/2014/main" id="{0145B49B-AF41-4BE0-B241-6E1B63DA18F5}"/>
              </a:ext>
            </a:extLst>
          </p:cNvPr>
          <p:cNvGrpSpPr/>
          <p:nvPr/>
        </p:nvGrpSpPr>
        <p:grpSpPr>
          <a:xfrm>
            <a:off x="5219186" y="3965825"/>
            <a:ext cx="1775668" cy="1775668"/>
            <a:chOff x="3419475" y="752475"/>
            <a:chExt cx="5353050" cy="5353050"/>
          </a:xfrm>
        </p:grpSpPr>
        <p:sp>
          <p:nvSpPr>
            <p:cNvPr id="35" name="Freeform: Shape 34">
              <a:extLst>
                <a:ext uri="{FF2B5EF4-FFF2-40B4-BE49-F238E27FC236}">
                  <a16:creationId xmlns:a16="http://schemas.microsoft.com/office/drawing/2014/main" id="{1CC8CE60-4DF8-45AC-81F8-499E2A9FAF9D}"/>
                </a:ext>
              </a:extLst>
            </p:cNvPr>
            <p:cNvSpPr/>
            <p:nvPr/>
          </p:nvSpPr>
          <p:spPr>
            <a:xfrm>
              <a:off x="3419475" y="752475"/>
              <a:ext cx="5353050" cy="5353050"/>
            </a:xfrm>
            <a:custGeom>
              <a:avLst/>
              <a:gdLst>
                <a:gd name="connsiteX0" fmla="*/ 2676525 w 5353050"/>
                <a:gd name="connsiteY0" fmla="*/ 285296 h 5353050"/>
                <a:gd name="connsiteX1" fmla="*/ 285296 w 5353050"/>
                <a:gd name="connsiteY1" fmla="*/ 2676525 h 5353050"/>
                <a:gd name="connsiteX2" fmla="*/ 2676525 w 5353050"/>
                <a:gd name="connsiteY2" fmla="*/ 5067754 h 5353050"/>
                <a:gd name="connsiteX3" fmla="*/ 5067754 w 5353050"/>
                <a:gd name="connsiteY3" fmla="*/ 2676525 h 5353050"/>
                <a:gd name="connsiteX4" fmla="*/ 2676525 w 5353050"/>
                <a:gd name="connsiteY4" fmla="*/ 285296 h 5353050"/>
                <a:gd name="connsiteX5" fmla="*/ 2676525 w 5353050"/>
                <a:gd name="connsiteY5" fmla="*/ 0 h 5353050"/>
                <a:gd name="connsiteX6" fmla="*/ 5353050 w 5353050"/>
                <a:gd name="connsiteY6" fmla="*/ 2676525 h 5353050"/>
                <a:gd name="connsiteX7" fmla="*/ 2676525 w 5353050"/>
                <a:gd name="connsiteY7" fmla="*/ 5353050 h 5353050"/>
                <a:gd name="connsiteX8" fmla="*/ 0 w 5353050"/>
                <a:gd name="connsiteY8" fmla="*/ 2676525 h 5353050"/>
                <a:gd name="connsiteX9" fmla="*/ 2676525 w 5353050"/>
                <a:gd name="connsiteY9" fmla="*/ 0 h 5353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53050" h="5353050">
                  <a:moveTo>
                    <a:pt x="2676525" y="285296"/>
                  </a:moveTo>
                  <a:cubicBezTo>
                    <a:pt x="1355886" y="285296"/>
                    <a:pt x="285296" y="1355886"/>
                    <a:pt x="285296" y="2676525"/>
                  </a:cubicBezTo>
                  <a:cubicBezTo>
                    <a:pt x="285296" y="3997164"/>
                    <a:pt x="1355886" y="5067754"/>
                    <a:pt x="2676525" y="5067754"/>
                  </a:cubicBezTo>
                  <a:cubicBezTo>
                    <a:pt x="3997164" y="5067754"/>
                    <a:pt x="5067754" y="3997164"/>
                    <a:pt x="5067754" y="2676525"/>
                  </a:cubicBezTo>
                  <a:cubicBezTo>
                    <a:pt x="5067754" y="1355886"/>
                    <a:pt x="3997164" y="285296"/>
                    <a:pt x="2676525" y="285296"/>
                  </a:cubicBezTo>
                  <a:close/>
                  <a:moveTo>
                    <a:pt x="2676525" y="0"/>
                  </a:moveTo>
                  <a:cubicBezTo>
                    <a:pt x="4154729" y="0"/>
                    <a:pt x="5353050" y="1198321"/>
                    <a:pt x="5353050" y="2676525"/>
                  </a:cubicBezTo>
                  <a:cubicBezTo>
                    <a:pt x="5353050" y="4154729"/>
                    <a:pt x="4154729" y="5353050"/>
                    <a:pt x="2676525" y="5353050"/>
                  </a:cubicBezTo>
                  <a:cubicBezTo>
                    <a:pt x="1198321" y="5353050"/>
                    <a:pt x="0" y="4154729"/>
                    <a:pt x="0" y="2676525"/>
                  </a:cubicBezTo>
                  <a:cubicBezTo>
                    <a:pt x="0" y="1198321"/>
                    <a:pt x="1198321" y="0"/>
                    <a:pt x="267652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grpSp>
          <p:nvGrpSpPr>
            <p:cNvPr id="36" name="Group 35">
              <a:extLst>
                <a:ext uri="{FF2B5EF4-FFF2-40B4-BE49-F238E27FC236}">
                  <a16:creationId xmlns:a16="http://schemas.microsoft.com/office/drawing/2014/main" id="{49600E49-167D-4062-9374-A73819FA6FD1}"/>
                </a:ext>
              </a:extLst>
            </p:cNvPr>
            <p:cNvGrpSpPr/>
            <p:nvPr/>
          </p:nvGrpSpPr>
          <p:grpSpPr>
            <a:xfrm>
              <a:off x="3505202" y="836611"/>
              <a:ext cx="5094518" cy="5143275"/>
              <a:chOff x="3505202" y="836611"/>
              <a:chExt cx="5094518" cy="5143275"/>
            </a:xfrm>
            <a:solidFill>
              <a:schemeClr val="bg1"/>
            </a:solidFill>
          </p:grpSpPr>
          <p:sp>
            <p:nvSpPr>
              <p:cNvPr id="39" name="Rectangle 38">
                <a:extLst>
                  <a:ext uri="{FF2B5EF4-FFF2-40B4-BE49-F238E27FC236}">
                    <a16:creationId xmlns:a16="http://schemas.microsoft.com/office/drawing/2014/main" id="{CE710985-C6EC-4776-916C-CF4CDEE7B84A}"/>
                  </a:ext>
                </a:extLst>
              </p:cNvPr>
              <p:cNvSpPr/>
              <p:nvPr/>
            </p:nvSpPr>
            <p:spPr>
              <a:xfrm>
                <a:off x="5979885"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40" name="Rectangle 39">
                <a:extLst>
                  <a:ext uri="{FF2B5EF4-FFF2-40B4-BE49-F238E27FC236}">
                    <a16:creationId xmlns:a16="http://schemas.microsoft.com/office/drawing/2014/main" id="{42A1F6F2-7F94-4594-B47B-C03151A15A80}"/>
                  </a:ext>
                </a:extLst>
              </p:cNvPr>
              <p:cNvSpPr/>
              <p:nvPr/>
            </p:nvSpPr>
            <p:spPr>
              <a:xfrm rot="900000">
                <a:off x="5979886"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41" name="Rectangle 40">
                <a:extLst>
                  <a:ext uri="{FF2B5EF4-FFF2-40B4-BE49-F238E27FC236}">
                    <a16:creationId xmlns:a16="http://schemas.microsoft.com/office/drawing/2014/main" id="{A59A93E1-BB34-479A-9C36-F6C2CF1494E6}"/>
                  </a:ext>
                </a:extLst>
              </p:cNvPr>
              <p:cNvSpPr/>
              <p:nvPr/>
            </p:nvSpPr>
            <p:spPr>
              <a:xfrm rot="1800000">
                <a:off x="5979887"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42" name="Rectangle 41">
                <a:extLst>
                  <a:ext uri="{FF2B5EF4-FFF2-40B4-BE49-F238E27FC236}">
                    <a16:creationId xmlns:a16="http://schemas.microsoft.com/office/drawing/2014/main" id="{22B8568D-9EAD-4F39-9C4D-08B09DB712D3}"/>
                  </a:ext>
                </a:extLst>
              </p:cNvPr>
              <p:cNvSpPr/>
              <p:nvPr/>
            </p:nvSpPr>
            <p:spPr>
              <a:xfrm rot="2700000">
                <a:off x="5979888"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43" name="Rectangle 42">
                <a:extLst>
                  <a:ext uri="{FF2B5EF4-FFF2-40B4-BE49-F238E27FC236}">
                    <a16:creationId xmlns:a16="http://schemas.microsoft.com/office/drawing/2014/main" id="{A3120A76-BB21-472A-A8AA-E439F5E34B45}"/>
                  </a:ext>
                </a:extLst>
              </p:cNvPr>
              <p:cNvSpPr/>
              <p:nvPr/>
            </p:nvSpPr>
            <p:spPr>
              <a:xfrm rot="3600000">
                <a:off x="5979889"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44" name="Rectangle 43">
                <a:extLst>
                  <a:ext uri="{FF2B5EF4-FFF2-40B4-BE49-F238E27FC236}">
                    <a16:creationId xmlns:a16="http://schemas.microsoft.com/office/drawing/2014/main" id="{247848BD-BAEF-497D-A745-A6ABE31699D4}"/>
                  </a:ext>
                </a:extLst>
              </p:cNvPr>
              <p:cNvSpPr/>
              <p:nvPr/>
            </p:nvSpPr>
            <p:spPr>
              <a:xfrm rot="4500000">
                <a:off x="5979890"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45" name="Rectangle 44">
                <a:extLst>
                  <a:ext uri="{FF2B5EF4-FFF2-40B4-BE49-F238E27FC236}">
                    <a16:creationId xmlns:a16="http://schemas.microsoft.com/office/drawing/2014/main" id="{81E42B41-31E2-4FEB-9E22-A97483CC733D}"/>
                  </a:ext>
                </a:extLst>
              </p:cNvPr>
              <p:cNvSpPr/>
              <p:nvPr/>
            </p:nvSpPr>
            <p:spPr>
              <a:xfrm rot="5400000">
                <a:off x="5979891"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46" name="Rectangle 45">
                <a:extLst>
                  <a:ext uri="{FF2B5EF4-FFF2-40B4-BE49-F238E27FC236}">
                    <a16:creationId xmlns:a16="http://schemas.microsoft.com/office/drawing/2014/main" id="{F0F97BCD-BF21-4D31-8ABA-8A08B3C3B71F}"/>
                  </a:ext>
                </a:extLst>
              </p:cNvPr>
              <p:cNvSpPr/>
              <p:nvPr/>
            </p:nvSpPr>
            <p:spPr>
              <a:xfrm rot="6300000">
                <a:off x="5979891" y="875619"/>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47" name="Rectangle 46">
                <a:extLst>
                  <a:ext uri="{FF2B5EF4-FFF2-40B4-BE49-F238E27FC236}">
                    <a16:creationId xmlns:a16="http://schemas.microsoft.com/office/drawing/2014/main" id="{228EE3F4-422A-41D8-8683-2C13C83D8343}"/>
                  </a:ext>
                </a:extLst>
              </p:cNvPr>
              <p:cNvSpPr/>
              <p:nvPr/>
            </p:nvSpPr>
            <p:spPr>
              <a:xfrm rot="7200000">
                <a:off x="5979891" y="865867"/>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48" name="Rectangle 47">
                <a:extLst>
                  <a:ext uri="{FF2B5EF4-FFF2-40B4-BE49-F238E27FC236}">
                    <a16:creationId xmlns:a16="http://schemas.microsoft.com/office/drawing/2014/main" id="{FBACA0A1-F1E0-4D8B-AEA0-EE980929DC79}"/>
                  </a:ext>
                </a:extLst>
              </p:cNvPr>
              <p:cNvSpPr/>
              <p:nvPr/>
            </p:nvSpPr>
            <p:spPr>
              <a:xfrm rot="8100000">
                <a:off x="5979891" y="856115"/>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49" name="Rectangle 48">
                <a:extLst>
                  <a:ext uri="{FF2B5EF4-FFF2-40B4-BE49-F238E27FC236}">
                    <a16:creationId xmlns:a16="http://schemas.microsoft.com/office/drawing/2014/main" id="{BD8BC348-D065-4E67-A3FF-3C6A83D1E5EE}"/>
                  </a:ext>
                </a:extLst>
              </p:cNvPr>
              <p:cNvSpPr/>
              <p:nvPr/>
            </p:nvSpPr>
            <p:spPr>
              <a:xfrm rot="9000000">
                <a:off x="5979891" y="846363"/>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50" name="Rectangle 49">
                <a:extLst>
                  <a:ext uri="{FF2B5EF4-FFF2-40B4-BE49-F238E27FC236}">
                    <a16:creationId xmlns:a16="http://schemas.microsoft.com/office/drawing/2014/main" id="{3C70ADD1-52CA-4130-AD92-5485BF8EAA7B}"/>
                  </a:ext>
                </a:extLst>
              </p:cNvPr>
              <p:cNvSpPr/>
              <p:nvPr/>
            </p:nvSpPr>
            <p:spPr>
              <a:xfrm rot="9900000">
                <a:off x="5979891" y="83661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grpSp>
        <p:sp>
          <p:nvSpPr>
            <p:cNvPr id="37" name="Oval 36">
              <a:extLst>
                <a:ext uri="{FF2B5EF4-FFF2-40B4-BE49-F238E27FC236}">
                  <a16:creationId xmlns:a16="http://schemas.microsoft.com/office/drawing/2014/main" id="{65701FF1-5EAE-449D-BEA5-C28EDD30992D}"/>
                </a:ext>
              </a:extLst>
            </p:cNvPr>
            <p:cNvSpPr/>
            <p:nvPr/>
          </p:nvSpPr>
          <p:spPr>
            <a:xfrm>
              <a:off x="3880398" y="1205956"/>
              <a:ext cx="4414338" cy="44143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38" name="TextBox 37">
              <a:extLst>
                <a:ext uri="{FF2B5EF4-FFF2-40B4-BE49-F238E27FC236}">
                  <a16:creationId xmlns:a16="http://schemas.microsoft.com/office/drawing/2014/main" id="{B26BE5EE-1C1B-46A2-88D5-3E8F732D124A}"/>
                </a:ext>
              </a:extLst>
            </p:cNvPr>
            <p:cNvSpPr txBox="1"/>
            <p:nvPr/>
          </p:nvSpPr>
          <p:spPr>
            <a:xfrm>
              <a:off x="4295033" y="1712142"/>
              <a:ext cx="3659988" cy="3601350"/>
            </a:xfrm>
            <a:prstGeom prst="rect">
              <a:avLst/>
            </a:prstGeom>
            <a:noFill/>
          </p:spPr>
          <p:txBody>
            <a:bodyPr wrap="square" rtlCol="0">
              <a:spAutoFit/>
            </a:bodyPr>
            <a:lstStyle/>
            <a:p>
              <a:pPr algn="ctr"/>
              <a:r>
                <a:rPr lang="en-US" sz="7182" b="1">
                  <a:solidFill>
                    <a:schemeClr val="tx1">
                      <a:lumMod val="85000"/>
                      <a:lumOff val="15000"/>
                    </a:schemeClr>
                  </a:solidFill>
                  <a:latin typeface="Agency FB" panose="020B0503020202020204" pitchFamily="34" charset="0"/>
                </a:rPr>
                <a:t>10</a:t>
              </a:r>
            </a:p>
          </p:txBody>
        </p:sp>
      </p:grpSp>
      <p:grpSp>
        <p:nvGrpSpPr>
          <p:cNvPr id="51" name="Group 50">
            <a:extLst>
              <a:ext uri="{FF2B5EF4-FFF2-40B4-BE49-F238E27FC236}">
                <a16:creationId xmlns:a16="http://schemas.microsoft.com/office/drawing/2014/main" id="{FAFDF863-A7AE-4AA7-8BB1-C8783738D452}"/>
              </a:ext>
            </a:extLst>
          </p:cNvPr>
          <p:cNvGrpSpPr/>
          <p:nvPr/>
        </p:nvGrpSpPr>
        <p:grpSpPr>
          <a:xfrm>
            <a:off x="5219186" y="3965825"/>
            <a:ext cx="1775668" cy="1775668"/>
            <a:chOff x="3419475" y="752475"/>
            <a:chExt cx="5353050" cy="5353050"/>
          </a:xfrm>
        </p:grpSpPr>
        <p:sp>
          <p:nvSpPr>
            <p:cNvPr id="52" name="Freeform: Shape 51">
              <a:extLst>
                <a:ext uri="{FF2B5EF4-FFF2-40B4-BE49-F238E27FC236}">
                  <a16:creationId xmlns:a16="http://schemas.microsoft.com/office/drawing/2014/main" id="{AEEBC968-C9CF-41C3-8810-C353B295D5D6}"/>
                </a:ext>
              </a:extLst>
            </p:cNvPr>
            <p:cNvSpPr/>
            <p:nvPr/>
          </p:nvSpPr>
          <p:spPr>
            <a:xfrm>
              <a:off x="3419475" y="752475"/>
              <a:ext cx="5353050" cy="5353050"/>
            </a:xfrm>
            <a:custGeom>
              <a:avLst/>
              <a:gdLst>
                <a:gd name="connsiteX0" fmla="*/ 2676525 w 5353050"/>
                <a:gd name="connsiteY0" fmla="*/ 285296 h 5353050"/>
                <a:gd name="connsiteX1" fmla="*/ 285296 w 5353050"/>
                <a:gd name="connsiteY1" fmla="*/ 2676525 h 5353050"/>
                <a:gd name="connsiteX2" fmla="*/ 2676525 w 5353050"/>
                <a:gd name="connsiteY2" fmla="*/ 5067754 h 5353050"/>
                <a:gd name="connsiteX3" fmla="*/ 5067754 w 5353050"/>
                <a:gd name="connsiteY3" fmla="*/ 2676525 h 5353050"/>
                <a:gd name="connsiteX4" fmla="*/ 2676525 w 5353050"/>
                <a:gd name="connsiteY4" fmla="*/ 285296 h 5353050"/>
                <a:gd name="connsiteX5" fmla="*/ 2676525 w 5353050"/>
                <a:gd name="connsiteY5" fmla="*/ 0 h 5353050"/>
                <a:gd name="connsiteX6" fmla="*/ 5353050 w 5353050"/>
                <a:gd name="connsiteY6" fmla="*/ 2676525 h 5353050"/>
                <a:gd name="connsiteX7" fmla="*/ 2676525 w 5353050"/>
                <a:gd name="connsiteY7" fmla="*/ 5353050 h 5353050"/>
                <a:gd name="connsiteX8" fmla="*/ 0 w 5353050"/>
                <a:gd name="connsiteY8" fmla="*/ 2676525 h 5353050"/>
                <a:gd name="connsiteX9" fmla="*/ 2676525 w 5353050"/>
                <a:gd name="connsiteY9" fmla="*/ 0 h 5353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53050" h="5353050">
                  <a:moveTo>
                    <a:pt x="2676525" y="285296"/>
                  </a:moveTo>
                  <a:cubicBezTo>
                    <a:pt x="1355886" y="285296"/>
                    <a:pt x="285296" y="1355886"/>
                    <a:pt x="285296" y="2676525"/>
                  </a:cubicBezTo>
                  <a:cubicBezTo>
                    <a:pt x="285296" y="3997164"/>
                    <a:pt x="1355886" y="5067754"/>
                    <a:pt x="2676525" y="5067754"/>
                  </a:cubicBezTo>
                  <a:cubicBezTo>
                    <a:pt x="3997164" y="5067754"/>
                    <a:pt x="5067754" y="3997164"/>
                    <a:pt x="5067754" y="2676525"/>
                  </a:cubicBezTo>
                  <a:cubicBezTo>
                    <a:pt x="5067754" y="1355886"/>
                    <a:pt x="3997164" y="285296"/>
                    <a:pt x="2676525" y="285296"/>
                  </a:cubicBezTo>
                  <a:close/>
                  <a:moveTo>
                    <a:pt x="2676525" y="0"/>
                  </a:moveTo>
                  <a:cubicBezTo>
                    <a:pt x="4154729" y="0"/>
                    <a:pt x="5353050" y="1198321"/>
                    <a:pt x="5353050" y="2676525"/>
                  </a:cubicBezTo>
                  <a:cubicBezTo>
                    <a:pt x="5353050" y="4154729"/>
                    <a:pt x="4154729" y="5353050"/>
                    <a:pt x="2676525" y="5353050"/>
                  </a:cubicBezTo>
                  <a:cubicBezTo>
                    <a:pt x="1198321" y="5353050"/>
                    <a:pt x="0" y="4154729"/>
                    <a:pt x="0" y="2676525"/>
                  </a:cubicBezTo>
                  <a:cubicBezTo>
                    <a:pt x="0" y="1198321"/>
                    <a:pt x="1198321" y="0"/>
                    <a:pt x="267652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grpSp>
          <p:nvGrpSpPr>
            <p:cNvPr id="53" name="Group 52">
              <a:extLst>
                <a:ext uri="{FF2B5EF4-FFF2-40B4-BE49-F238E27FC236}">
                  <a16:creationId xmlns:a16="http://schemas.microsoft.com/office/drawing/2014/main" id="{B64D6F81-F5FC-419E-940A-A93964464B11}"/>
                </a:ext>
              </a:extLst>
            </p:cNvPr>
            <p:cNvGrpSpPr/>
            <p:nvPr/>
          </p:nvGrpSpPr>
          <p:grpSpPr>
            <a:xfrm>
              <a:off x="3505202" y="836611"/>
              <a:ext cx="5094518" cy="5143275"/>
              <a:chOff x="3505202" y="836611"/>
              <a:chExt cx="5094518" cy="5143275"/>
            </a:xfrm>
            <a:solidFill>
              <a:schemeClr val="bg1"/>
            </a:solidFill>
          </p:grpSpPr>
          <p:sp>
            <p:nvSpPr>
              <p:cNvPr id="56" name="Rectangle 55">
                <a:extLst>
                  <a:ext uri="{FF2B5EF4-FFF2-40B4-BE49-F238E27FC236}">
                    <a16:creationId xmlns:a16="http://schemas.microsoft.com/office/drawing/2014/main" id="{00F2FE60-180C-4D6B-A737-7F3B12E3252A}"/>
                  </a:ext>
                </a:extLst>
              </p:cNvPr>
              <p:cNvSpPr/>
              <p:nvPr/>
            </p:nvSpPr>
            <p:spPr>
              <a:xfrm>
                <a:off x="5979885"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57" name="Rectangle 56">
                <a:extLst>
                  <a:ext uri="{FF2B5EF4-FFF2-40B4-BE49-F238E27FC236}">
                    <a16:creationId xmlns:a16="http://schemas.microsoft.com/office/drawing/2014/main" id="{2BA441F6-A7B2-4553-878D-8B3F9DFCB585}"/>
                  </a:ext>
                </a:extLst>
              </p:cNvPr>
              <p:cNvSpPr/>
              <p:nvPr/>
            </p:nvSpPr>
            <p:spPr>
              <a:xfrm rot="900000">
                <a:off x="5979886"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58" name="Rectangle 57">
                <a:extLst>
                  <a:ext uri="{FF2B5EF4-FFF2-40B4-BE49-F238E27FC236}">
                    <a16:creationId xmlns:a16="http://schemas.microsoft.com/office/drawing/2014/main" id="{0AA3337D-4266-43B5-B82A-1AC02F92A447}"/>
                  </a:ext>
                </a:extLst>
              </p:cNvPr>
              <p:cNvSpPr/>
              <p:nvPr/>
            </p:nvSpPr>
            <p:spPr>
              <a:xfrm rot="1800000">
                <a:off x="5979887"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59" name="Rectangle 58">
                <a:extLst>
                  <a:ext uri="{FF2B5EF4-FFF2-40B4-BE49-F238E27FC236}">
                    <a16:creationId xmlns:a16="http://schemas.microsoft.com/office/drawing/2014/main" id="{421FEDAF-5FEA-4B1E-AA90-AC47BF2AA580}"/>
                  </a:ext>
                </a:extLst>
              </p:cNvPr>
              <p:cNvSpPr/>
              <p:nvPr/>
            </p:nvSpPr>
            <p:spPr>
              <a:xfrm rot="2700000">
                <a:off x="5979888"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60" name="Rectangle 59">
                <a:extLst>
                  <a:ext uri="{FF2B5EF4-FFF2-40B4-BE49-F238E27FC236}">
                    <a16:creationId xmlns:a16="http://schemas.microsoft.com/office/drawing/2014/main" id="{14F0C34D-E0A6-4074-8074-46FC4AA78354}"/>
                  </a:ext>
                </a:extLst>
              </p:cNvPr>
              <p:cNvSpPr/>
              <p:nvPr/>
            </p:nvSpPr>
            <p:spPr>
              <a:xfrm rot="3600000">
                <a:off x="5979889"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61" name="Rectangle 60">
                <a:extLst>
                  <a:ext uri="{FF2B5EF4-FFF2-40B4-BE49-F238E27FC236}">
                    <a16:creationId xmlns:a16="http://schemas.microsoft.com/office/drawing/2014/main" id="{34A8C961-5567-4E2E-B4BA-F7F8B3F7B25B}"/>
                  </a:ext>
                </a:extLst>
              </p:cNvPr>
              <p:cNvSpPr/>
              <p:nvPr/>
            </p:nvSpPr>
            <p:spPr>
              <a:xfrm rot="4500000">
                <a:off x="5979890"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62" name="Rectangle 61">
                <a:extLst>
                  <a:ext uri="{FF2B5EF4-FFF2-40B4-BE49-F238E27FC236}">
                    <a16:creationId xmlns:a16="http://schemas.microsoft.com/office/drawing/2014/main" id="{B5215E02-9611-4C79-A65B-5831A1DE3785}"/>
                  </a:ext>
                </a:extLst>
              </p:cNvPr>
              <p:cNvSpPr/>
              <p:nvPr/>
            </p:nvSpPr>
            <p:spPr>
              <a:xfrm rot="5400000">
                <a:off x="5979891"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63" name="Rectangle 62">
                <a:extLst>
                  <a:ext uri="{FF2B5EF4-FFF2-40B4-BE49-F238E27FC236}">
                    <a16:creationId xmlns:a16="http://schemas.microsoft.com/office/drawing/2014/main" id="{F6E71211-23B2-44DF-96E5-AEDCDE60E88C}"/>
                  </a:ext>
                </a:extLst>
              </p:cNvPr>
              <p:cNvSpPr/>
              <p:nvPr/>
            </p:nvSpPr>
            <p:spPr>
              <a:xfrm rot="6300000">
                <a:off x="5979891" y="875619"/>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64" name="Rectangle 63">
                <a:extLst>
                  <a:ext uri="{FF2B5EF4-FFF2-40B4-BE49-F238E27FC236}">
                    <a16:creationId xmlns:a16="http://schemas.microsoft.com/office/drawing/2014/main" id="{59537DC3-80B8-40C4-B60A-AFDF456F9308}"/>
                  </a:ext>
                </a:extLst>
              </p:cNvPr>
              <p:cNvSpPr/>
              <p:nvPr/>
            </p:nvSpPr>
            <p:spPr>
              <a:xfrm rot="7200000">
                <a:off x="5979891" y="865867"/>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65" name="Rectangle 64">
                <a:extLst>
                  <a:ext uri="{FF2B5EF4-FFF2-40B4-BE49-F238E27FC236}">
                    <a16:creationId xmlns:a16="http://schemas.microsoft.com/office/drawing/2014/main" id="{D136B4E9-F708-4878-8E96-7395EA2521A5}"/>
                  </a:ext>
                </a:extLst>
              </p:cNvPr>
              <p:cNvSpPr/>
              <p:nvPr/>
            </p:nvSpPr>
            <p:spPr>
              <a:xfrm rot="8100000">
                <a:off x="5979891" y="856115"/>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66" name="Rectangle 65">
                <a:extLst>
                  <a:ext uri="{FF2B5EF4-FFF2-40B4-BE49-F238E27FC236}">
                    <a16:creationId xmlns:a16="http://schemas.microsoft.com/office/drawing/2014/main" id="{3DD50AC9-16E0-4935-936B-C53C3C6F79FD}"/>
                  </a:ext>
                </a:extLst>
              </p:cNvPr>
              <p:cNvSpPr/>
              <p:nvPr/>
            </p:nvSpPr>
            <p:spPr>
              <a:xfrm rot="9000000">
                <a:off x="5979891" y="846363"/>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67" name="Rectangle 66">
                <a:extLst>
                  <a:ext uri="{FF2B5EF4-FFF2-40B4-BE49-F238E27FC236}">
                    <a16:creationId xmlns:a16="http://schemas.microsoft.com/office/drawing/2014/main" id="{0FAB2A0B-E337-4869-856B-6ED815BD2B4D}"/>
                  </a:ext>
                </a:extLst>
              </p:cNvPr>
              <p:cNvSpPr/>
              <p:nvPr/>
            </p:nvSpPr>
            <p:spPr>
              <a:xfrm rot="9900000">
                <a:off x="5979891" y="83661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grpSp>
        <p:sp>
          <p:nvSpPr>
            <p:cNvPr id="54" name="Oval 53">
              <a:extLst>
                <a:ext uri="{FF2B5EF4-FFF2-40B4-BE49-F238E27FC236}">
                  <a16:creationId xmlns:a16="http://schemas.microsoft.com/office/drawing/2014/main" id="{26C2A146-51A9-4A56-98DC-E8D80BF8F989}"/>
                </a:ext>
              </a:extLst>
            </p:cNvPr>
            <p:cNvSpPr/>
            <p:nvPr/>
          </p:nvSpPr>
          <p:spPr>
            <a:xfrm>
              <a:off x="3880398" y="1205956"/>
              <a:ext cx="4414338" cy="44143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55" name="TextBox 54">
              <a:extLst>
                <a:ext uri="{FF2B5EF4-FFF2-40B4-BE49-F238E27FC236}">
                  <a16:creationId xmlns:a16="http://schemas.microsoft.com/office/drawing/2014/main" id="{8860F34A-33CC-4F45-9A16-42FFDD1D5606}"/>
                </a:ext>
              </a:extLst>
            </p:cNvPr>
            <p:cNvSpPr txBox="1"/>
            <p:nvPr/>
          </p:nvSpPr>
          <p:spPr>
            <a:xfrm>
              <a:off x="4295033" y="1712142"/>
              <a:ext cx="3659988" cy="3601350"/>
            </a:xfrm>
            <a:prstGeom prst="rect">
              <a:avLst/>
            </a:prstGeom>
            <a:noFill/>
          </p:spPr>
          <p:txBody>
            <a:bodyPr wrap="square" rtlCol="0">
              <a:spAutoFit/>
            </a:bodyPr>
            <a:lstStyle/>
            <a:p>
              <a:pPr algn="ctr"/>
              <a:r>
                <a:rPr lang="en-US" sz="7182" b="1">
                  <a:solidFill>
                    <a:schemeClr val="tx1">
                      <a:lumMod val="85000"/>
                      <a:lumOff val="15000"/>
                    </a:schemeClr>
                  </a:solidFill>
                  <a:latin typeface="Agency FB" panose="020B0503020202020204" pitchFamily="34" charset="0"/>
                </a:rPr>
                <a:t>9</a:t>
              </a:r>
            </a:p>
          </p:txBody>
        </p:sp>
      </p:grpSp>
      <p:grpSp>
        <p:nvGrpSpPr>
          <p:cNvPr id="68" name="Group 67">
            <a:extLst>
              <a:ext uri="{FF2B5EF4-FFF2-40B4-BE49-F238E27FC236}">
                <a16:creationId xmlns:a16="http://schemas.microsoft.com/office/drawing/2014/main" id="{BD33D51D-4A72-4209-94A7-865A93395DFD}"/>
              </a:ext>
            </a:extLst>
          </p:cNvPr>
          <p:cNvGrpSpPr/>
          <p:nvPr/>
        </p:nvGrpSpPr>
        <p:grpSpPr>
          <a:xfrm>
            <a:off x="5219186" y="3965825"/>
            <a:ext cx="1775668" cy="1775668"/>
            <a:chOff x="3419475" y="752475"/>
            <a:chExt cx="5353050" cy="5353050"/>
          </a:xfrm>
        </p:grpSpPr>
        <p:sp>
          <p:nvSpPr>
            <p:cNvPr id="69" name="Freeform: Shape 68">
              <a:extLst>
                <a:ext uri="{FF2B5EF4-FFF2-40B4-BE49-F238E27FC236}">
                  <a16:creationId xmlns:a16="http://schemas.microsoft.com/office/drawing/2014/main" id="{20D6FA87-3D3A-4DE6-8E3B-F5548A0BF5FD}"/>
                </a:ext>
              </a:extLst>
            </p:cNvPr>
            <p:cNvSpPr/>
            <p:nvPr/>
          </p:nvSpPr>
          <p:spPr>
            <a:xfrm>
              <a:off x="3419475" y="752475"/>
              <a:ext cx="5353050" cy="5353050"/>
            </a:xfrm>
            <a:custGeom>
              <a:avLst/>
              <a:gdLst>
                <a:gd name="connsiteX0" fmla="*/ 2676525 w 5353050"/>
                <a:gd name="connsiteY0" fmla="*/ 285296 h 5353050"/>
                <a:gd name="connsiteX1" fmla="*/ 285296 w 5353050"/>
                <a:gd name="connsiteY1" fmla="*/ 2676525 h 5353050"/>
                <a:gd name="connsiteX2" fmla="*/ 2676525 w 5353050"/>
                <a:gd name="connsiteY2" fmla="*/ 5067754 h 5353050"/>
                <a:gd name="connsiteX3" fmla="*/ 5067754 w 5353050"/>
                <a:gd name="connsiteY3" fmla="*/ 2676525 h 5353050"/>
                <a:gd name="connsiteX4" fmla="*/ 2676525 w 5353050"/>
                <a:gd name="connsiteY4" fmla="*/ 285296 h 5353050"/>
                <a:gd name="connsiteX5" fmla="*/ 2676525 w 5353050"/>
                <a:gd name="connsiteY5" fmla="*/ 0 h 5353050"/>
                <a:gd name="connsiteX6" fmla="*/ 5353050 w 5353050"/>
                <a:gd name="connsiteY6" fmla="*/ 2676525 h 5353050"/>
                <a:gd name="connsiteX7" fmla="*/ 2676525 w 5353050"/>
                <a:gd name="connsiteY7" fmla="*/ 5353050 h 5353050"/>
                <a:gd name="connsiteX8" fmla="*/ 0 w 5353050"/>
                <a:gd name="connsiteY8" fmla="*/ 2676525 h 5353050"/>
                <a:gd name="connsiteX9" fmla="*/ 2676525 w 5353050"/>
                <a:gd name="connsiteY9" fmla="*/ 0 h 5353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53050" h="5353050">
                  <a:moveTo>
                    <a:pt x="2676525" y="285296"/>
                  </a:moveTo>
                  <a:cubicBezTo>
                    <a:pt x="1355886" y="285296"/>
                    <a:pt x="285296" y="1355886"/>
                    <a:pt x="285296" y="2676525"/>
                  </a:cubicBezTo>
                  <a:cubicBezTo>
                    <a:pt x="285296" y="3997164"/>
                    <a:pt x="1355886" y="5067754"/>
                    <a:pt x="2676525" y="5067754"/>
                  </a:cubicBezTo>
                  <a:cubicBezTo>
                    <a:pt x="3997164" y="5067754"/>
                    <a:pt x="5067754" y="3997164"/>
                    <a:pt x="5067754" y="2676525"/>
                  </a:cubicBezTo>
                  <a:cubicBezTo>
                    <a:pt x="5067754" y="1355886"/>
                    <a:pt x="3997164" y="285296"/>
                    <a:pt x="2676525" y="285296"/>
                  </a:cubicBezTo>
                  <a:close/>
                  <a:moveTo>
                    <a:pt x="2676525" y="0"/>
                  </a:moveTo>
                  <a:cubicBezTo>
                    <a:pt x="4154729" y="0"/>
                    <a:pt x="5353050" y="1198321"/>
                    <a:pt x="5353050" y="2676525"/>
                  </a:cubicBezTo>
                  <a:cubicBezTo>
                    <a:pt x="5353050" y="4154729"/>
                    <a:pt x="4154729" y="5353050"/>
                    <a:pt x="2676525" y="5353050"/>
                  </a:cubicBezTo>
                  <a:cubicBezTo>
                    <a:pt x="1198321" y="5353050"/>
                    <a:pt x="0" y="4154729"/>
                    <a:pt x="0" y="2676525"/>
                  </a:cubicBezTo>
                  <a:cubicBezTo>
                    <a:pt x="0" y="1198321"/>
                    <a:pt x="1198321" y="0"/>
                    <a:pt x="267652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grpSp>
          <p:nvGrpSpPr>
            <p:cNvPr id="70" name="Group 69">
              <a:extLst>
                <a:ext uri="{FF2B5EF4-FFF2-40B4-BE49-F238E27FC236}">
                  <a16:creationId xmlns:a16="http://schemas.microsoft.com/office/drawing/2014/main" id="{BF8DD573-0A89-42FB-AC0A-B3025409868E}"/>
                </a:ext>
              </a:extLst>
            </p:cNvPr>
            <p:cNvGrpSpPr/>
            <p:nvPr/>
          </p:nvGrpSpPr>
          <p:grpSpPr>
            <a:xfrm>
              <a:off x="3505202" y="836611"/>
              <a:ext cx="5094518" cy="5143275"/>
              <a:chOff x="3505202" y="836611"/>
              <a:chExt cx="5094518" cy="5143275"/>
            </a:xfrm>
            <a:solidFill>
              <a:schemeClr val="bg1"/>
            </a:solidFill>
          </p:grpSpPr>
          <p:sp>
            <p:nvSpPr>
              <p:cNvPr id="73" name="Rectangle 72">
                <a:extLst>
                  <a:ext uri="{FF2B5EF4-FFF2-40B4-BE49-F238E27FC236}">
                    <a16:creationId xmlns:a16="http://schemas.microsoft.com/office/drawing/2014/main" id="{1267D801-8D0E-4064-88E3-1CA08A0E242B}"/>
                  </a:ext>
                </a:extLst>
              </p:cNvPr>
              <p:cNvSpPr/>
              <p:nvPr/>
            </p:nvSpPr>
            <p:spPr>
              <a:xfrm>
                <a:off x="5979885"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74" name="Rectangle 73">
                <a:extLst>
                  <a:ext uri="{FF2B5EF4-FFF2-40B4-BE49-F238E27FC236}">
                    <a16:creationId xmlns:a16="http://schemas.microsoft.com/office/drawing/2014/main" id="{B8AC560C-7FAE-4A34-BE1A-C83B9E95B425}"/>
                  </a:ext>
                </a:extLst>
              </p:cNvPr>
              <p:cNvSpPr/>
              <p:nvPr/>
            </p:nvSpPr>
            <p:spPr>
              <a:xfrm rot="900000">
                <a:off x="5979886"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75" name="Rectangle 74">
                <a:extLst>
                  <a:ext uri="{FF2B5EF4-FFF2-40B4-BE49-F238E27FC236}">
                    <a16:creationId xmlns:a16="http://schemas.microsoft.com/office/drawing/2014/main" id="{87AFEA16-CC3C-45DA-BAE1-535C5998E3FB}"/>
                  </a:ext>
                </a:extLst>
              </p:cNvPr>
              <p:cNvSpPr/>
              <p:nvPr/>
            </p:nvSpPr>
            <p:spPr>
              <a:xfrm rot="1800000">
                <a:off x="5979887"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76" name="Rectangle 75">
                <a:extLst>
                  <a:ext uri="{FF2B5EF4-FFF2-40B4-BE49-F238E27FC236}">
                    <a16:creationId xmlns:a16="http://schemas.microsoft.com/office/drawing/2014/main" id="{BC7445BF-1FA5-4957-A036-AE47547179D3}"/>
                  </a:ext>
                </a:extLst>
              </p:cNvPr>
              <p:cNvSpPr/>
              <p:nvPr/>
            </p:nvSpPr>
            <p:spPr>
              <a:xfrm rot="2700000">
                <a:off x="5979888"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77" name="Rectangle 76">
                <a:extLst>
                  <a:ext uri="{FF2B5EF4-FFF2-40B4-BE49-F238E27FC236}">
                    <a16:creationId xmlns:a16="http://schemas.microsoft.com/office/drawing/2014/main" id="{32576234-05A6-4261-AAD3-57B7689845A0}"/>
                  </a:ext>
                </a:extLst>
              </p:cNvPr>
              <p:cNvSpPr/>
              <p:nvPr/>
            </p:nvSpPr>
            <p:spPr>
              <a:xfrm rot="3600000">
                <a:off x="5979889"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78" name="Rectangle 77">
                <a:extLst>
                  <a:ext uri="{FF2B5EF4-FFF2-40B4-BE49-F238E27FC236}">
                    <a16:creationId xmlns:a16="http://schemas.microsoft.com/office/drawing/2014/main" id="{CCE4A0AD-F7A2-402E-9E45-07C1E9F674B8}"/>
                  </a:ext>
                </a:extLst>
              </p:cNvPr>
              <p:cNvSpPr/>
              <p:nvPr/>
            </p:nvSpPr>
            <p:spPr>
              <a:xfrm rot="4500000">
                <a:off x="5979890"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79" name="Rectangle 78">
                <a:extLst>
                  <a:ext uri="{FF2B5EF4-FFF2-40B4-BE49-F238E27FC236}">
                    <a16:creationId xmlns:a16="http://schemas.microsoft.com/office/drawing/2014/main" id="{9A3D6C92-7E51-4788-BFA2-D85FDC62F6B8}"/>
                  </a:ext>
                </a:extLst>
              </p:cNvPr>
              <p:cNvSpPr/>
              <p:nvPr/>
            </p:nvSpPr>
            <p:spPr>
              <a:xfrm rot="5400000">
                <a:off x="5979891"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80" name="Rectangle 79">
                <a:extLst>
                  <a:ext uri="{FF2B5EF4-FFF2-40B4-BE49-F238E27FC236}">
                    <a16:creationId xmlns:a16="http://schemas.microsoft.com/office/drawing/2014/main" id="{458E4D3A-E646-42AD-BED4-3C49A71A9D9E}"/>
                  </a:ext>
                </a:extLst>
              </p:cNvPr>
              <p:cNvSpPr/>
              <p:nvPr/>
            </p:nvSpPr>
            <p:spPr>
              <a:xfrm rot="6300000">
                <a:off x="5979891" y="875619"/>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81" name="Rectangle 80">
                <a:extLst>
                  <a:ext uri="{FF2B5EF4-FFF2-40B4-BE49-F238E27FC236}">
                    <a16:creationId xmlns:a16="http://schemas.microsoft.com/office/drawing/2014/main" id="{D20CB03B-B771-48E7-BC04-6791819AA21C}"/>
                  </a:ext>
                </a:extLst>
              </p:cNvPr>
              <p:cNvSpPr/>
              <p:nvPr/>
            </p:nvSpPr>
            <p:spPr>
              <a:xfrm rot="7200000">
                <a:off x="5979891" y="865867"/>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82" name="Rectangle 81">
                <a:extLst>
                  <a:ext uri="{FF2B5EF4-FFF2-40B4-BE49-F238E27FC236}">
                    <a16:creationId xmlns:a16="http://schemas.microsoft.com/office/drawing/2014/main" id="{B77BC054-0BFD-4169-A9E9-FEEB61E164AE}"/>
                  </a:ext>
                </a:extLst>
              </p:cNvPr>
              <p:cNvSpPr/>
              <p:nvPr/>
            </p:nvSpPr>
            <p:spPr>
              <a:xfrm rot="8100000">
                <a:off x="5979891" y="856115"/>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83" name="Rectangle 82">
                <a:extLst>
                  <a:ext uri="{FF2B5EF4-FFF2-40B4-BE49-F238E27FC236}">
                    <a16:creationId xmlns:a16="http://schemas.microsoft.com/office/drawing/2014/main" id="{1824E047-58CC-4E34-821C-81A510B3CD8F}"/>
                  </a:ext>
                </a:extLst>
              </p:cNvPr>
              <p:cNvSpPr/>
              <p:nvPr/>
            </p:nvSpPr>
            <p:spPr>
              <a:xfrm rot="9000000">
                <a:off x="5979891" y="846363"/>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84" name="Rectangle 83">
                <a:extLst>
                  <a:ext uri="{FF2B5EF4-FFF2-40B4-BE49-F238E27FC236}">
                    <a16:creationId xmlns:a16="http://schemas.microsoft.com/office/drawing/2014/main" id="{55F2390B-0EED-4A44-A7F4-634954D1EBE1}"/>
                  </a:ext>
                </a:extLst>
              </p:cNvPr>
              <p:cNvSpPr/>
              <p:nvPr/>
            </p:nvSpPr>
            <p:spPr>
              <a:xfrm rot="9900000">
                <a:off x="5979891" y="83661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grpSp>
        <p:sp>
          <p:nvSpPr>
            <p:cNvPr id="71" name="Oval 70">
              <a:extLst>
                <a:ext uri="{FF2B5EF4-FFF2-40B4-BE49-F238E27FC236}">
                  <a16:creationId xmlns:a16="http://schemas.microsoft.com/office/drawing/2014/main" id="{BCAC668C-B25A-4A93-985D-6A6CF3136536}"/>
                </a:ext>
              </a:extLst>
            </p:cNvPr>
            <p:cNvSpPr/>
            <p:nvPr/>
          </p:nvSpPr>
          <p:spPr>
            <a:xfrm>
              <a:off x="3880398" y="1205956"/>
              <a:ext cx="4414338" cy="44143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72" name="TextBox 71">
              <a:extLst>
                <a:ext uri="{FF2B5EF4-FFF2-40B4-BE49-F238E27FC236}">
                  <a16:creationId xmlns:a16="http://schemas.microsoft.com/office/drawing/2014/main" id="{A334D32B-9018-476E-9A77-F5E916C972CD}"/>
                </a:ext>
              </a:extLst>
            </p:cNvPr>
            <p:cNvSpPr txBox="1"/>
            <p:nvPr/>
          </p:nvSpPr>
          <p:spPr>
            <a:xfrm>
              <a:off x="4295033" y="1712142"/>
              <a:ext cx="3659988" cy="3601350"/>
            </a:xfrm>
            <a:prstGeom prst="rect">
              <a:avLst/>
            </a:prstGeom>
            <a:noFill/>
          </p:spPr>
          <p:txBody>
            <a:bodyPr wrap="square" rtlCol="0">
              <a:spAutoFit/>
            </a:bodyPr>
            <a:lstStyle/>
            <a:p>
              <a:pPr algn="ctr"/>
              <a:r>
                <a:rPr lang="en-US" sz="7182" b="1">
                  <a:solidFill>
                    <a:schemeClr val="tx1">
                      <a:lumMod val="85000"/>
                      <a:lumOff val="15000"/>
                    </a:schemeClr>
                  </a:solidFill>
                  <a:latin typeface="Agency FB" panose="020B0503020202020204" pitchFamily="34" charset="0"/>
                </a:rPr>
                <a:t>8</a:t>
              </a:r>
            </a:p>
          </p:txBody>
        </p:sp>
      </p:grpSp>
      <p:grpSp>
        <p:nvGrpSpPr>
          <p:cNvPr id="85" name="Group 84">
            <a:extLst>
              <a:ext uri="{FF2B5EF4-FFF2-40B4-BE49-F238E27FC236}">
                <a16:creationId xmlns:a16="http://schemas.microsoft.com/office/drawing/2014/main" id="{3E3EE526-CE64-431E-BF37-557A19A4E77C}"/>
              </a:ext>
            </a:extLst>
          </p:cNvPr>
          <p:cNvGrpSpPr/>
          <p:nvPr/>
        </p:nvGrpSpPr>
        <p:grpSpPr>
          <a:xfrm>
            <a:off x="5219186" y="3965825"/>
            <a:ext cx="1775668" cy="1775668"/>
            <a:chOff x="3419475" y="752475"/>
            <a:chExt cx="5353050" cy="5353050"/>
          </a:xfrm>
        </p:grpSpPr>
        <p:sp>
          <p:nvSpPr>
            <p:cNvPr id="86" name="Freeform: Shape 85">
              <a:extLst>
                <a:ext uri="{FF2B5EF4-FFF2-40B4-BE49-F238E27FC236}">
                  <a16:creationId xmlns:a16="http://schemas.microsoft.com/office/drawing/2014/main" id="{E584CB60-9E58-4F86-8835-1E289A46DF03}"/>
                </a:ext>
              </a:extLst>
            </p:cNvPr>
            <p:cNvSpPr/>
            <p:nvPr/>
          </p:nvSpPr>
          <p:spPr>
            <a:xfrm>
              <a:off x="3419475" y="752475"/>
              <a:ext cx="5353050" cy="5353050"/>
            </a:xfrm>
            <a:custGeom>
              <a:avLst/>
              <a:gdLst>
                <a:gd name="connsiteX0" fmla="*/ 2676525 w 5353050"/>
                <a:gd name="connsiteY0" fmla="*/ 285296 h 5353050"/>
                <a:gd name="connsiteX1" fmla="*/ 285296 w 5353050"/>
                <a:gd name="connsiteY1" fmla="*/ 2676525 h 5353050"/>
                <a:gd name="connsiteX2" fmla="*/ 2676525 w 5353050"/>
                <a:gd name="connsiteY2" fmla="*/ 5067754 h 5353050"/>
                <a:gd name="connsiteX3" fmla="*/ 5067754 w 5353050"/>
                <a:gd name="connsiteY3" fmla="*/ 2676525 h 5353050"/>
                <a:gd name="connsiteX4" fmla="*/ 2676525 w 5353050"/>
                <a:gd name="connsiteY4" fmla="*/ 285296 h 5353050"/>
                <a:gd name="connsiteX5" fmla="*/ 2676525 w 5353050"/>
                <a:gd name="connsiteY5" fmla="*/ 0 h 5353050"/>
                <a:gd name="connsiteX6" fmla="*/ 5353050 w 5353050"/>
                <a:gd name="connsiteY6" fmla="*/ 2676525 h 5353050"/>
                <a:gd name="connsiteX7" fmla="*/ 2676525 w 5353050"/>
                <a:gd name="connsiteY7" fmla="*/ 5353050 h 5353050"/>
                <a:gd name="connsiteX8" fmla="*/ 0 w 5353050"/>
                <a:gd name="connsiteY8" fmla="*/ 2676525 h 5353050"/>
                <a:gd name="connsiteX9" fmla="*/ 2676525 w 5353050"/>
                <a:gd name="connsiteY9" fmla="*/ 0 h 5353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53050" h="5353050">
                  <a:moveTo>
                    <a:pt x="2676525" y="285296"/>
                  </a:moveTo>
                  <a:cubicBezTo>
                    <a:pt x="1355886" y="285296"/>
                    <a:pt x="285296" y="1355886"/>
                    <a:pt x="285296" y="2676525"/>
                  </a:cubicBezTo>
                  <a:cubicBezTo>
                    <a:pt x="285296" y="3997164"/>
                    <a:pt x="1355886" y="5067754"/>
                    <a:pt x="2676525" y="5067754"/>
                  </a:cubicBezTo>
                  <a:cubicBezTo>
                    <a:pt x="3997164" y="5067754"/>
                    <a:pt x="5067754" y="3997164"/>
                    <a:pt x="5067754" y="2676525"/>
                  </a:cubicBezTo>
                  <a:cubicBezTo>
                    <a:pt x="5067754" y="1355886"/>
                    <a:pt x="3997164" y="285296"/>
                    <a:pt x="2676525" y="285296"/>
                  </a:cubicBezTo>
                  <a:close/>
                  <a:moveTo>
                    <a:pt x="2676525" y="0"/>
                  </a:moveTo>
                  <a:cubicBezTo>
                    <a:pt x="4154729" y="0"/>
                    <a:pt x="5353050" y="1198321"/>
                    <a:pt x="5353050" y="2676525"/>
                  </a:cubicBezTo>
                  <a:cubicBezTo>
                    <a:pt x="5353050" y="4154729"/>
                    <a:pt x="4154729" y="5353050"/>
                    <a:pt x="2676525" y="5353050"/>
                  </a:cubicBezTo>
                  <a:cubicBezTo>
                    <a:pt x="1198321" y="5353050"/>
                    <a:pt x="0" y="4154729"/>
                    <a:pt x="0" y="2676525"/>
                  </a:cubicBezTo>
                  <a:cubicBezTo>
                    <a:pt x="0" y="1198321"/>
                    <a:pt x="1198321" y="0"/>
                    <a:pt x="267652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grpSp>
          <p:nvGrpSpPr>
            <p:cNvPr id="87" name="Group 86">
              <a:extLst>
                <a:ext uri="{FF2B5EF4-FFF2-40B4-BE49-F238E27FC236}">
                  <a16:creationId xmlns:a16="http://schemas.microsoft.com/office/drawing/2014/main" id="{BD30811B-750B-4433-9A38-4330922C6C19}"/>
                </a:ext>
              </a:extLst>
            </p:cNvPr>
            <p:cNvGrpSpPr/>
            <p:nvPr/>
          </p:nvGrpSpPr>
          <p:grpSpPr>
            <a:xfrm>
              <a:off x="3505202" y="836611"/>
              <a:ext cx="5094518" cy="5143275"/>
              <a:chOff x="3505202" y="836611"/>
              <a:chExt cx="5094518" cy="5143275"/>
            </a:xfrm>
            <a:solidFill>
              <a:schemeClr val="bg1"/>
            </a:solidFill>
          </p:grpSpPr>
          <p:sp>
            <p:nvSpPr>
              <p:cNvPr id="90" name="Rectangle 89">
                <a:extLst>
                  <a:ext uri="{FF2B5EF4-FFF2-40B4-BE49-F238E27FC236}">
                    <a16:creationId xmlns:a16="http://schemas.microsoft.com/office/drawing/2014/main" id="{9B2CAEE8-37DC-42B1-A335-B22221BE1A2F}"/>
                  </a:ext>
                </a:extLst>
              </p:cNvPr>
              <p:cNvSpPr/>
              <p:nvPr/>
            </p:nvSpPr>
            <p:spPr>
              <a:xfrm>
                <a:off x="5979885"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91" name="Rectangle 90">
                <a:extLst>
                  <a:ext uri="{FF2B5EF4-FFF2-40B4-BE49-F238E27FC236}">
                    <a16:creationId xmlns:a16="http://schemas.microsoft.com/office/drawing/2014/main" id="{3645135D-0008-4F22-9679-3D1BFB446AA9}"/>
                  </a:ext>
                </a:extLst>
              </p:cNvPr>
              <p:cNvSpPr/>
              <p:nvPr/>
            </p:nvSpPr>
            <p:spPr>
              <a:xfrm rot="900000">
                <a:off x="5979886"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92" name="Rectangle 91">
                <a:extLst>
                  <a:ext uri="{FF2B5EF4-FFF2-40B4-BE49-F238E27FC236}">
                    <a16:creationId xmlns:a16="http://schemas.microsoft.com/office/drawing/2014/main" id="{C1E200F3-AEE8-48A6-AA03-9B3BCAF1D99F}"/>
                  </a:ext>
                </a:extLst>
              </p:cNvPr>
              <p:cNvSpPr/>
              <p:nvPr/>
            </p:nvSpPr>
            <p:spPr>
              <a:xfrm rot="1800000">
                <a:off x="5979887"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93" name="Rectangle 92">
                <a:extLst>
                  <a:ext uri="{FF2B5EF4-FFF2-40B4-BE49-F238E27FC236}">
                    <a16:creationId xmlns:a16="http://schemas.microsoft.com/office/drawing/2014/main" id="{C5547ADD-189C-4CA7-84A8-148655116B90}"/>
                  </a:ext>
                </a:extLst>
              </p:cNvPr>
              <p:cNvSpPr/>
              <p:nvPr/>
            </p:nvSpPr>
            <p:spPr>
              <a:xfrm rot="2700000">
                <a:off x="5979888"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94" name="Rectangle 93">
                <a:extLst>
                  <a:ext uri="{FF2B5EF4-FFF2-40B4-BE49-F238E27FC236}">
                    <a16:creationId xmlns:a16="http://schemas.microsoft.com/office/drawing/2014/main" id="{4AFF6EC3-1DF3-4B18-812F-175AF9CF11D7}"/>
                  </a:ext>
                </a:extLst>
              </p:cNvPr>
              <p:cNvSpPr/>
              <p:nvPr/>
            </p:nvSpPr>
            <p:spPr>
              <a:xfrm rot="3600000">
                <a:off x="5979889"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95" name="Rectangle 94">
                <a:extLst>
                  <a:ext uri="{FF2B5EF4-FFF2-40B4-BE49-F238E27FC236}">
                    <a16:creationId xmlns:a16="http://schemas.microsoft.com/office/drawing/2014/main" id="{F64CB16D-B210-4B1A-A398-3399F092A16C}"/>
                  </a:ext>
                </a:extLst>
              </p:cNvPr>
              <p:cNvSpPr/>
              <p:nvPr/>
            </p:nvSpPr>
            <p:spPr>
              <a:xfrm rot="4500000">
                <a:off x="5979890"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96" name="Rectangle 95">
                <a:extLst>
                  <a:ext uri="{FF2B5EF4-FFF2-40B4-BE49-F238E27FC236}">
                    <a16:creationId xmlns:a16="http://schemas.microsoft.com/office/drawing/2014/main" id="{FB449EB1-97BC-46E1-BAC9-4A6482B2839F}"/>
                  </a:ext>
                </a:extLst>
              </p:cNvPr>
              <p:cNvSpPr/>
              <p:nvPr/>
            </p:nvSpPr>
            <p:spPr>
              <a:xfrm rot="5400000">
                <a:off x="5979891"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97" name="Rectangle 96">
                <a:extLst>
                  <a:ext uri="{FF2B5EF4-FFF2-40B4-BE49-F238E27FC236}">
                    <a16:creationId xmlns:a16="http://schemas.microsoft.com/office/drawing/2014/main" id="{34EC1A43-01BE-49A0-9D18-628F2A6781D8}"/>
                  </a:ext>
                </a:extLst>
              </p:cNvPr>
              <p:cNvSpPr/>
              <p:nvPr/>
            </p:nvSpPr>
            <p:spPr>
              <a:xfrm rot="6300000">
                <a:off x="5979891" y="875619"/>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98" name="Rectangle 97">
                <a:extLst>
                  <a:ext uri="{FF2B5EF4-FFF2-40B4-BE49-F238E27FC236}">
                    <a16:creationId xmlns:a16="http://schemas.microsoft.com/office/drawing/2014/main" id="{0CFF60E0-AAE0-442F-9E34-06739D7AA7BE}"/>
                  </a:ext>
                </a:extLst>
              </p:cNvPr>
              <p:cNvSpPr/>
              <p:nvPr/>
            </p:nvSpPr>
            <p:spPr>
              <a:xfrm rot="7200000">
                <a:off x="5979891" y="865867"/>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99" name="Rectangle 98">
                <a:extLst>
                  <a:ext uri="{FF2B5EF4-FFF2-40B4-BE49-F238E27FC236}">
                    <a16:creationId xmlns:a16="http://schemas.microsoft.com/office/drawing/2014/main" id="{322FC7C5-EE2F-4DF1-BCBC-EE15AF85C8EA}"/>
                  </a:ext>
                </a:extLst>
              </p:cNvPr>
              <p:cNvSpPr/>
              <p:nvPr/>
            </p:nvSpPr>
            <p:spPr>
              <a:xfrm rot="8100000">
                <a:off x="5979891" y="856115"/>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00" name="Rectangle 99">
                <a:extLst>
                  <a:ext uri="{FF2B5EF4-FFF2-40B4-BE49-F238E27FC236}">
                    <a16:creationId xmlns:a16="http://schemas.microsoft.com/office/drawing/2014/main" id="{E78FB7F1-701E-4520-B798-1AA2301C2506}"/>
                  </a:ext>
                </a:extLst>
              </p:cNvPr>
              <p:cNvSpPr/>
              <p:nvPr/>
            </p:nvSpPr>
            <p:spPr>
              <a:xfrm rot="9000000">
                <a:off x="5979891" y="846363"/>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01" name="Rectangle 100">
                <a:extLst>
                  <a:ext uri="{FF2B5EF4-FFF2-40B4-BE49-F238E27FC236}">
                    <a16:creationId xmlns:a16="http://schemas.microsoft.com/office/drawing/2014/main" id="{18696982-E4B4-4A4F-9CE5-287BCC22B0FC}"/>
                  </a:ext>
                </a:extLst>
              </p:cNvPr>
              <p:cNvSpPr/>
              <p:nvPr/>
            </p:nvSpPr>
            <p:spPr>
              <a:xfrm rot="9900000">
                <a:off x="5979891" y="83661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grpSp>
        <p:sp>
          <p:nvSpPr>
            <p:cNvPr id="88" name="Oval 87">
              <a:extLst>
                <a:ext uri="{FF2B5EF4-FFF2-40B4-BE49-F238E27FC236}">
                  <a16:creationId xmlns:a16="http://schemas.microsoft.com/office/drawing/2014/main" id="{B926FDCF-19B1-4BF1-AF86-ADB882829750}"/>
                </a:ext>
              </a:extLst>
            </p:cNvPr>
            <p:cNvSpPr/>
            <p:nvPr/>
          </p:nvSpPr>
          <p:spPr>
            <a:xfrm>
              <a:off x="3880398" y="1205956"/>
              <a:ext cx="4414338" cy="44143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89" name="TextBox 88">
              <a:extLst>
                <a:ext uri="{FF2B5EF4-FFF2-40B4-BE49-F238E27FC236}">
                  <a16:creationId xmlns:a16="http://schemas.microsoft.com/office/drawing/2014/main" id="{2B62DAB9-6C63-47D4-84B0-A9226731D62B}"/>
                </a:ext>
              </a:extLst>
            </p:cNvPr>
            <p:cNvSpPr txBox="1"/>
            <p:nvPr/>
          </p:nvSpPr>
          <p:spPr>
            <a:xfrm>
              <a:off x="4295033" y="1712142"/>
              <a:ext cx="3659988" cy="3601350"/>
            </a:xfrm>
            <a:prstGeom prst="rect">
              <a:avLst/>
            </a:prstGeom>
            <a:noFill/>
          </p:spPr>
          <p:txBody>
            <a:bodyPr wrap="square" rtlCol="0">
              <a:spAutoFit/>
            </a:bodyPr>
            <a:lstStyle/>
            <a:p>
              <a:pPr algn="ctr"/>
              <a:r>
                <a:rPr lang="en-US" sz="7182" b="1">
                  <a:solidFill>
                    <a:schemeClr val="tx1">
                      <a:lumMod val="85000"/>
                      <a:lumOff val="15000"/>
                    </a:schemeClr>
                  </a:solidFill>
                  <a:latin typeface="Agency FB" panose="020B0503020202020204" pitchFamily="34" charset="0"/>
                </a:rPr>
                <a:t>7</a:t>
              </a:r>
            </a:p>
          </p:txBody>
        </p:sp>
      </p:grpSp>
      <p:grpSp>
        <p:nvGrpSpPr>
          <p:cNvPr id="102" name="Group 101">
            <a:extLst>
              <a:ext uri="{FF2B5EF4-FFF2-40B4-BE49-F238E27FC236}">
                <a16:creationId xmlns:a16="http://schemas.microsoft.com/office/drawing/2014/main" id="{174742C4-B295-45F2-A433-CC32139F11A3}"/>
              </a:ext>
            </a:extLst>
          </p:cNvPr>
          <p:cNvGrpSpPr/>
          <p:nvPr/>
        </p:nvGrpSpPr>
        <p:grpSpPr>
          <a:xfrm>
            <a:off x="5219186" y="3965825"/>
            <a:ext cx="1775668" cy="1775668"/>
            <a:chOff x="3419475" y="752475"/>
            <a:chExt cx="5353050" cy="5353050"/>
          </a:xfrm>
        </p:grpSpPr>
        <p:sp>
          <p:nvSpPr>
            <p:cNvPr id="103" name="Freeform: Shape 102">
              <a:extLst>
                <a:ext uri="{FF2B5EF4-FFF2-40B4-BE49-F238E27FC236}">
                  <a16:creationId xmlns:a16="http://schemas.microsoft.com/office/drawing/2014/main" id="{92810728-FAD6-4A7E-A76F-78F732D74116}"/>
                </a:ext>
              </a:extLst>
            </p:cNvPr>
            <p:cNvSpPr/>
            <p:nvPr/>
          </p:nvSpPr>
          <p:spPr>
            <a:xfrm>
              <a:off x="3419475" y="752475"/>
              <a:ext cx="5353050" cy="5353050"/>
            </a:xfrm>
            <a:custGeom>
              <a:avLst/>
              <a:gdLst>
                <a:gd name="connsiteX0" fmla="*/ 2676525 w 5353050"/>
                <a:gd name="connsiteY0" fmla="*/ 285296 h 5353050"/>
                <a:gd name="connsiteX1" fmla="*/ 285296 w 5353050"/>
                <a:gd name="connsiteY1" fmla="*/ 2676525 h 5353050"/>
                <a:gd name="connsiteX2" fmla="*/ 2676525 w 5353050"/>
                <a:gd name="connsiteY2" fmla="*/ 5067754 h 5353050"/>
                <a:gd name="connsiteX3" fmla="*/ 5067754 w 5353050"/>
                <a:gd name="connsiteY3" fmla="*/ 2676525 h 5353050"/>
                <a:gd name="connsiteX4" fmla="*/ 2676525 w 5353050"/>
                <a:gd name="connsiteY4" fmla="*/ 285296 h 5353050"/>
                <a:gd name="connsiteX5" fmla="*/ 2676525 w 5353050"/>
                <a:gd name="connsiteY5" fmla="*/ 0 h 5353050"/>
                <a:gd name="connsiteX6" fmla="*/ 5353050 w 5353050"/>
                <a:gd name="connsiteY6" fmla="*/ 2676525 h 5353050"/>
                <a:gd name="connsiteX7" fmla="*/ 2676525 w 5353050"/>
                <a:gd name="connsiteY7" fmla="*/ 5353050 h 5353050"/>
                <a:gd name="connsiteX8" fmla="*/ 0 w 5353050"/>
                <a:gd name="connsiteY8" fmla="*/ 2676525 h 5353050"/>
                <a:gd name="connsiteX9" fmla="*/ 2676525 w 5353050"/>
                <a:gd name="connsiteY9" fmla="*/ 0 h 5353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53050" h="5353050">
                  <a:moveTo>
                    <a:pt x="2676525" y="285296"/>
                  </a:moveTo>
                  <a:cubicBezTo>
                    <a:pt x="1355886" y="285296"/>
                    <a:pt x="285296" y="1355886"/>
                    <a:pt x="285296" y="2676525"/>
                  </a:cubicBezTo>
                  <a:cubicBezTo>
                    <a:pt x="285296" y="3997164"/>
                    <a:pt x="1355886" y="5067754"/>
                    <a:pt x="2676525" y="5067754"/>
                  </a:cubicBezTo>
                  <a:cubicBezTo>
                    <a:pt x="3997164" y="5067754"/>
                    <a:pt x="5067754" y="3997164"/>
                    <a:pt x="5067754" y="2676525"/>
                  </a:cubicBezTo>
                  <a:cubicBezTo>
                    <a:pt x="5067754" y="1355886"/>
                    <a:pt x="3997164" y="285296"/>
                    <a:pt x="2676525" y="285296"/>
                  </a:cubicBezTo>
                  <a:close/>
                  <a:moveTo>
                    <a:pt x="2676525" y="0"/>
                  </a:moveTo>
                  <a:cubicBezTo>
                    <a:pt x="4154729" y="0"/>
                    <a:pt x="5353050" y="1198321"/>
                    <a:pt x="5353050" y="2676525"/>
                  </a:cubicBezTo>
                  <a:cubicBezTo>
                    <a:pt x="5353050" y="4154729"/>
                    <a:pt x="4154729" y="5353050"/>
                    <a:pt x="2676525" y="5353050"/>
                  </a:cubicBezTo>
                  <a:cubicBezTo>
                    <a:pt x="1198321" y="5353050"/>
                    <a:pt x="0" y="4154729"/>
                    <a:pt x="0" y="2676525"/>
                  </a:cubicBezTo>
                  <a:cubicBezTo>
                    <a:pt x="0" y="1198321"/>
                    <a:pt x="1198321" y="0"/>
                    <a:pt x="267652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grpSp>
          <p:nvGrpSpPr>
            <p:cNvPr id="104" name="Group 103">
              <a:extLst>
                <a:ext uri="{FF2B5EF4-FFF2-40B4-BE49-F238E27FC236}">
                  <a16:creationId xmlns:a16="http://schemas.microsoft.com/office/drawing/2014/main" id="{491F305C-460F-4E9F-B291-951E28EFD0E2}"/>
                </a:ext>
              </a:extLst>
            </p:cNvPr>
            <p:cNvGrpSpPr/>
            <p:nvPr/>
          </p:nvGrpSpPr>
          <p:grpSpPr>
            <a:xfrm>
              <a:off x="3505202" y="836611"/>
              <a:ext cx="5094518" cy="5143275"/>
              <a:chOff x="3505202" y="836611"/>
              <a:chExt cx="5094518" cy="5143275"/>
            </a:xfrm>
            <a:solidFill>
              <a:schemeClr val="bg1"/>
            </a:solidFill>
          </p:grpSpPr>
          <p:sp>
            <p:nvSpPr>
              <p:cNvPr id="107" name="Rectangle 106">
                <a:extLst>
                  <a:ext uri="{FF2B5EF4-FFF2-40B4-BE49-F238E27FC236}">
                    <a16:creationId xmlns:a16="http://schemas.microsoft.com/office/drawing/2014/main" id="{C615FD4D-398A-44DC-927F-E2E1AF25D793}"/>
                  </a:ext>
                </a:extLst>
              </p:cNvPr>
              <p:cNvSpPr/>
              <p:nvPr/>
            </p:nvSpPr>
            <p:spPr>
              <a:xfrm>
                <a:off x="5979885"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08" name="Rectangle 107">
                <a:extLst>
                  <a:ext uri="{FF2B5EF4-FFF2-40B4-BE49-F238E27FC236}">
                    <a16:creationId xmlns:a16="http://schemas.microsoft.com/office/drawing/2014/main" id="{99A649C2-59CB-4CCD-A67D-8A00253CC5C7}"/>
                  </a:ext>
                </a:extLst>
              </p:cNvPr>
              <p:cNvSpPr/>
              <p:nvPr/>
            </p:nvSpPr>
            <p:spPr>
              <a:xfrm rot="900000">
                <a:off x="5979886"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09" name="Rectangle 108">
                <a:extLst>
                  <a:ext uri="{FF2B5EF4-FFF2-40B4-BE49-F238E27FC236}">
                    <a16:creationId xmlns:a16="http://schemas.microsoft.com/office/drawing/2014/main" id="{33C49F4B-6BE7-4FD8-B840-2752C509193E}"/>
                  </a:ext>
                </a:extLst>
              </p:cNvPr>
              <p:cNvSpPr/>
              <p:nvPr/>
            </p:nvSpPr>
            <p:spPr>
              <a:xfrm rot="1800000">
                <a:off x="5979887"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10" name="Rectangle 109">
                <a:extLst>
                  <a:ext uri="{FF2B5EF4-FFF2-40B4-BE49-F238E27FC236}">
                    <a16:creationId xmlns:a16="http://schemas.microsoft.com/office/drawing/2014/main" id="{E8BF65C3-B12E-4E34-9870-66BAE897A8BF}"/>
                  </a:ext>
                </a:extLst>
              </p:cNvPr>
              <p:cNvSpPr/>
              <p:nvPr/>
            </p:nvSpPr>
            <p:spPr>
              <a:xfrm rot="2700000">
                <a:off x="5979888"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11" name="Rectangle 110">
                <a:extLst>
                  <a:ext uri="{FF2B5EF4-FFF2-40B4-BE49-F238E27FC236}">
                    <a16:creationId xmlns:a16="http://schemas.microsoft.com/office/drawing/2014/main" id="{2A7379A8-998F-4D6B-B492-DFA37230BB69}"/>
                  </a:ext>
                </a:extLst>
              </p:cNvPr>
              <p:cNvSpPr/>
              <p:nvPr/>
            </p:nvSpPr>
            <p:spPr>
              <a:xfrm rot="3600000">
                <a:off x="5979889"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12" name="Rectangle 111">
                <a:extLst>
                  <a:ext uri="{FF2B5EF4-FFF2-40B4-BE49-F238E27FC236}">
                    <a16:creationId xmlns:a16="http://schemas.microsoft.com/office/drawing/2014/main" id="{9838C6D5-3740-4E33-8828-4B8B40BC81F7}"/>
                  </a:ext>
                </a:extLst>
              </p:cNvPr>
              <p:cNvSpPr/>
              <p:nvPr/>
            </p:nvSpPr>
            <p:spPr>
              <a:xfrm rot="4500000">
                <a:off x="5979890"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13" name="Rectangle 112">
                <a:extLst>
                  <a:ext uri="{FF2B5EF4-FFF2-40B4-BE49-F238E27FC236}">
                    <a16:creationId xmlns:a16="http://schemas.microsoft.com/office/drawing/2014/main" id="{3AAA59DD-1460-4180-A9B1-5DB6E0E66187}"/>
                  </a:ext>
                </a:extLst>
              </p:cNvPr>
              <p:cNvSpPr/>
              <p:nvPr/>
            </p:nvSpPr>
            <p:spPr>
              <a:xfrm rot="5400000">
                <a:off x="5979891"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14" name="Rectangle 113">
                <a:extLst>
                  <a:ext uri="{FF2B5EF4-FFF2-40B4-BE49-F238E27FC236}">
                    <a16:creationId xmlns:a16="http://schemas.microsoft.com/office/drawing/2014/main" id="{23C94F4B-C416-48CD-96DD-0FC769BCEFEB}"/>
                  </a:ext>
                </a:extLst>
              </p:cNvPr>
              <p:cNvSpPr/>
              <p:nvPr/>
            </p:nvSpPr>
            <p:spPr>
              <a:xfrm rot="6300000">
                <a:off x="5979891" y="875619"/>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15" name="Rectangle 114">
                <a:extLst>
                  <a:ext uri="{FF2B5EF4-FFF2-40B4-BE49-F238E27FC236}">
                    <a16:creationId xmlns:a16="http://schemas.microsoft.com/office/drawing/2014/main" id="{1C2EAC9B-AB93-4C69-826F-B9E2C2E6F216}"/>
                  </a:ext>
                </a:extLst>
              </p:cNvPr>
              <p:cNvSpPr/>
              <p:nvPr/>
            </p:nvSpPr>
            <p:spPr>
              <a:xfrm rot="7200000">
                <a:off x="5979891" y="865867"/>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16" name="Rectangle 115">
                <a:extLst>
                  <a:ext uri="{FF2B5EF4-FFF2-40B4-BE49-F238E27FC236}">
                    <a16:creationId xmlns:a16="http://schemas.microsoft.com/office/drawing/2014/main" id="{DDC019F1-A9F6-4C7B-8C4A-D14004EBFA7D}"/>
                  </a:ext>
                </a:extLst>
              </p:cNvPr>
              <p:cNvSpPr/>
              <p:nvPr/>
            </p:nvSpPr>
            <p:spPr>
              <a:xfrm rot="8100000">
                <a:off x="5979891" y="856115"/>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17" name="Rectangle 116">
                <a:extLst>
                  <a:ext uri="{FF2B5EF4-FFF2-40B4-BE49-F238E27FC236}">
                    <a16:creationId xmlns:a16="http://schemas.microsoft.com/office/drawing/2014/main" id="{E6528627-DEC1-43B6-ADBB-DED4554165EB}"/>
                  </a:ext>
                </a:extLst>
              </p:cNvPr>
              <p:cNvSpPr/>
              <p:nvPr/>
            </p:nvSpPr>
            <p:spPr>
              <a:xfrm rot="9000000">
                <a:off x="5979891" y="846363"/>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18" name="Rectangle 117">
                <a:extLst>
                  <a:ext uri="{FF2B5EF4-FFF2-40B4-BE49-F238E27FC236}">
                    <a16:creationId xmlns:a16="http://schemas.microsoft.com/office/drawing/2014/main" id="{A76B8DBA-95E6-4728-B9E7-8DC90DCDB14B}"/>
                  </a:ext>
                </a:extLst>
              </p:cNvPr>
              <p:cNvSpPr/>
              <p:nvPr/>
            </p:nvSpPr>
            <p:spPr>
              <a:xfrm rot="9900000">
                <a:off x="5979891" y="83661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grpSp>
        <p:sp>
          <p:nvSpPr>
            <p:cNvPr id="105" name="Oval 104">
              <a:extLst>
                <a:ext uri="{FF2B5EF4-FFF2-40B4-BE49-F238E27FC236}">
                  <a16:creationId xmlns:a16="http://schemas.microsoft.com/office/drawing/2014/main" id="{C3FD62FA-74FE-4755-AF89-A5AF50BF2F8E}"/>
                </a:ext>
              </a:extLst>
            </p:cNvPr>
            <p:cNvSpPr/>
            <p:nvPr/>
          </p:nvSpPr>
          <p:spPr>
            <a:xfrm>
              <a:off x="3880398" y="1205956"/>
              <a:ext cx="4414338" cy="44143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06" name="TextBox 105">
              <a:extLst>
                <a:ext uri="{FF2B5EF4-FFF2-40B4-BE49-F238E27FC236}">
                  <a16:creationId xmlns:a16="http://schemas.microsoft.com/office/drawing/2014/main" id="{EE881DF9-DAAD-49DE-946C-C7598BD39F62}"/>
                </a:ext>
              </a:extLst>
            </p:cNvPr>
            <p:cNvSpPr txBox="1"/>
            <p:nvPr/>
          </p:nvSpPr>
          <p:spPr>
            <a:xfrm>
              <a:off x="4295033" y="1712142"/>
              <a:ext cx="3659988" cy="3601350"/>
            </a:xfrm>
            <a:prstGeom prst="rect">
              <a:avLst/>
            </a:prstGeom>
            <a:noFill/>
          </p:spPr>
          <p:txBody>
            <a:bodyPr wrap="square" rtlCol="0">
              <a:spAutoFit/>
            </a:bodyPr>
            <a:lstStyle/>
            <a:p>
              <a:pPr algn="ctr"/>
              <a:r>
                <a:rPr lang="en-US" sz="7182" b="1">
                  <a:solidFill>
                    <a:schemeClr val="tx1">
                      <a:lumMod val="85000"/>
                      <a:lumOff val="15000"/>
                    </a:schemeClr>
                  </a:solidFill>
                  <a:latin typeface="Agency FB" panose="020B0503020202020204" pitchFamily="34" charset="0"/>
                </a:rPr>
                <a:t>6</a:t>
              </a:r>
            </a:p>
          </p:txBody>
        </p:sp>
      </p:grpSp>
      <p:grpSp>
        <p:nvGrpSpPr>
          <p:cNvPr id="119" name="Group 118">
            <a:extLst>
              <a:ext uri="{FF2B5EF4-FFF2-40B4-BE49-F238E27FC236}">
                <a16:creationId xmlns:a16="http://schemas.microsoft.com/office/drawing/2014/main" id="{42CAD5EC-DB83-4C06-9A31-7EC0791F7525}"/>
              </a:ext>
            </a:extLst>
          </p:cNvPr>
          <p:cNvGrpSpPr/>
          <p:nvPr/>
        </p:nvGrpSpPr>
        <p:grpSpPr>
          <a:xfrm>
            <a:off x="5219186" y="3965825"/>
            <a:ext cx="1775668" cy="1775668"/>
            <a:chOff x="3419475" y="752475"/>
            <a:chExt cx="5353050" cy="5353050"/>
          </a:xfrm>
        </p:grpSpPr>
        <p:sp>
          <p:nvSpPr>
            <p:cNvPr id="120" name="Freeform: Shape 119">
              <a:extLst>
                <a:ext uri="{FF2B5EF4-FFF2-40B4-BE49-F238E27FC236}">
                  <a16:creationId xmlns:a16="http://schemas.microsoft.com/office/drawing/2014/main" id="{372DCE00-45C5-45E9-9296-ED1601B952E3}"/>
                </a:ext>
              </a:extLst>
            </p:cNvPr>
            <p:cNvSpPr/>
            <p:nvPr/>
          </p:nvSpPr>
          <p:spPr>
            <a:xfrm>
              <a:off x="3419475" y="752475"/>
              <a:ext cx="5353050" cy="5353050"/>
            </a:xfrm>
            <a:custGeom>
              <a:avLst/>
              <a:gdLst>
                <a:gd name="connsiteX0" fmla="*/ 2676525 w 5353050"/>
                <a:gd name="connsiteY0" fmla="*/ 285296 h 5353050"/>
                <a:gd name="connsiteX1" fmla="*/ 285296 w 5353050"/>
                <a:gd name="connsiteY1" fmla="*/ 2676525 h 5353050"/>
                <a:gd name="connsiteX2" fmla="*/ 2676525 w 5353050"/>
                <a:gd name="connsiteY2" fmla="*/ 5067754 h 5353050"/>
                <a:gd name="connsiteX3" fmla="*/ 5067754 w 5353050"/>
                <a:gd name="connsiteY3" fmla="*/ 2676525 h 5353050"/>
                <a:gd name="connsiteX4" fmla="*/ 2676525 w 5353050"/>
                <a:gd name="connsiteY4" fmla="*/ 285296 h 5353050"/>
                <a:gd name="connsiteX5" fmla="*/ 2676525 w 5353050"/>
                <a:gd name="connsiteY5" fmla="*/ 0 h 5353050"/>
                <a:gd name="connsiteX6" fmla="*/ 5353050 w 5353050"/>
                <a:gd name="connsiteY6" fmla="*/ 2676525 h 5353050"/>
                <a:gd name="connsiteX7" fmla="*/ 2676525 w 5353050"/>
                <a:gd name="connsiteY7" fmla="*/ 5353050 h 5353050"/>
                <a:gd name="connsiteX8" fmla="*/ 0 w 5353050"/>
                <a:gd name="connsiteY8" fmla="*/ 2676525 h 5353050"/>
                <a:gd name="connsiteX9" fmla="*/ 2676525 w 5353050"/>
                <a:gd name="connsiteY9" fmla="*/ 0 h 5353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53050" h="5353050">
                  <a:moveTo>
                    <a:pt x="2676525" y="285296"/>
                  </a:moveTo>
                  <a:cubicBezTo>
                    <a:pt x="1355886" y="285296"/>
                    <a:pt x="285296" y="1355886"/>
                    <a:pt x="285296" y="2676525"/>
                  </a:cubicBezTo>
                  <a:cubicBezTo>
                    <a:pt x="285296" y="3997164"/>
                    <a:pt x="1355886" y="5067754"/>
                    <a:pt x="2676525" y="5067754"/>
                  </a:cubicBezTo>
                  <a:cubicBezTo>
                    <a:pt x="3997164" y="5067754"/>
                    <a:pt x="5067754" y="3997164"/>
                    <a:pt x="5067754" y="2676525"/>
                  </a:cubicBezTo>
                  <a:cubicBezTo>
                    <a:pt x="5067754" y="1355886"/>
                    <a:pt x="3997164" y="285296"/>
                    <a:pt x="2676525" y="285296"/>
                  </a:cubicBezTo>
                  <a:close/>
                  <a:moveTo>
                    <a:pt x="2676525" y="0"/>
                  </a:moveTo>
                  <a:cubicBezTo>
                    <a:pt x="4154729" y="0"/>
                    <a:pt x="5353050" y="1198321"/>
                    <a:pt x="5353050" y="2676525"/>
                  </a:cubicBezTo>
                  <a:cubicBezTo>
                    <a:pt x="5353050" y="4154729"/>
                    <a:pt x="4154729" y="5353050"/>
                    <a:pt x="2676525" y="5353050"/>
                  </a:cubicBezTo>
                  <a:cubicBezTo>
                    <a:pt x="1198321" y="5353050"/>
                    <a:pt x="0" y="4154729"/>
                    <a:pt x="0" y="2676525"/>
                  </a:cubicBezTo>
                  <a:cubicBezTo>
                    <a:pt x="0" y="1198321"/>
                    <a:pt x="1198321" y="0"/>
                    <a:pt x="267652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grpSp>
          <p:nvGrpSpPr>
            <p:cNvPr id="121" name="Group 120">
              <a:extLst>
                <a:ext uri="{FF2B5EF4-FFF2-40B4-BE49-F238E27FC236}">
                  <a16:creationId xmlns:a16="http://schemas.microsoft.com/office/drawing/2014/main" id="{30D8D0D3-08FC-45F2-910C-2208CEE4C5D7}"/>
                </a:ext>
              </a:extLst>
            </p:cNvPr>
            <p:cNvGrpSpPr/>
            <p:nvPr/>
          </p:nvGrpSpPr>
          <p:grpSpPr>
            <a:xfrm>
              <a:off x="3505202" y="836611"/>
              <a:ext cx="5094518" cy="5143275"/>
              <a:chOff x="3505202" y="836611"/>
              <a:chExt cx="5094518" cy="5143275"/>
            </a:xfrm>
            <a:solidFill>
              <a:schemeClr val="bg1"/>
            </a:solidFill>
          </p:grpSpPr>
          <p:sp>
            <p:nvSpPr>
              <p:cNvPr id="124" name="Rectangle 123">
                <a:extLst>
                  <a:ext uri="{FF2B5EF4-FFF2-40B4-BE49-F238E27FC236}">
                    <a16:creationId xmlns:a16="http://schemas.microsoft.com/office/drawing/2014/main" id="{3C83D3DA-D695-47FD-B4CD-A11F05A5A335}"/>
                  </a:ext>
                </a:extLst>
              </p:cNvPr>
              <p:cNvSpPr/>
              <p:nvPr/>
            </p:nvSpPr>
            <p:spPr>
              <a:xfrm>
                <a:off x="5979885"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25" name="Rectangle 124">
                <a:extLst>
                  <a:ext uri="{FF2B5EF4-FFF2-40B4-BE49-F238E27FC236}">
                    <a16:creationId xmlns:a16="http://schemas.microsoft.com/office/drawing/2014/main" id="{3A58162F-1AD7-4483-A925-D950661120D2}"/>
                  </a:ext>
                </a:extLst>
              </p:cNvPr>
              <p:cNvSpPr/>
              <p:nvPr/>
            </p:nvSpPr>
            <p:spPr>
              <a:xfrm rot="900000">
                <a:off x="5979886"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26" name="Rectangle 125">
                <a:extLst>
                  <a:ext uri="{FF2B5EF4-FFF2-40B4-BE49-F238E27FC236}">
                    <a16:creationId xmlns:a16="http://schemas.microsoft.com/office/drawing/2014/main" id="{9E8A7DEA-EBE7-4287-8C0F-B7327A54BB4C}"/>
                  </a:ext>
                </a:extLst>
              </p:cNvPr>
              <p:cNvSpPr/>
              <p:nvPr/>
            </p:nvSpPr>
            <p:spPr>
              <a:xfrm rot="1800000">
                <a:off x="5979887"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27" name="Rectangle 126">
                <a:extLst>
                  <a:ext uri="{FF2B5EF4-FFF2-40B4-BE49-F238E27FC236}">
                    <a16:creationId xmlns:a16="http://schemas.microsoft.com/office/drawing/2014/main" id="{12B5B122-7FDA-4885-B453-61456C85EA6B}"/>
                  </a:ext>
                </a:extLst>
              </p:cNvPr>
              <p:cNvSpPr/>
              <p:nvPr/>
            </p:nvSpPr>
            <p:spPr>
              <a:xfrm rot="2700000">
                <a:off x="5979888"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28" name="Rectangle 127">
                <a:extLst>
                  <a:ext uri="{FF2B5EF4-FFF2-40B4-BE49-F238E27FC236}">
                    <a16:creationId xmlns:a16="http://schemas.microsoft.com/office/drawing/2014/main" id="{06541FE1-9EEC-4503-898B-52E9C85C2EE5}"/>
                  </a:ext>
                </a:extLst>
              </p:cNvPr>
              <p:cNvSpPr/>
              <p:nvPr/>
            </p:nvSpPr>
            <p:spPr>
              <a:xfrm rot="3600000">
                <a:off x="5979889"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29" name="Rectangle 128">
                <a:extLst>
                  <a:ext uri="{FF2B5EF4-FFF2-40B4-BE49-F238E27FC236}">
                    <a16:creationId xmlns:a16="http://schemas.microsoft.com/office/drawing/2014/main" id="{FBD5FEEC-20E2-45DC-93F2-537A8049C74B}"/>
                  </a:ext>
                </a:extLst>
              </p:cNvPr>
              <p:cNvSpPr/>
              <p:nvPr/>
            </p:nvSpPr>
            <p:spPr>
              <a:xfrm rot="4500000">
                <a:off x="5979890"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30" name="Rectangle 129">
                <a:extLst>
                  <a:ext uri="{FF2B5EF4-FFF2-40B4-BE49-F238E27FC236}">
                    <a16:creationId xmlns:a16="http://schemas.microsoft.com/office/drawing/2014/main" id="{0EE32CF4-B7FB-4EB0-8426-40D3F22C423E}"/>
                  </a:ext>
                </a:extLst>
              </p:cNvPr>
              <p:cNvSpPr/>
              <p:nvPr/>
            </p:nvSpPr>
            <p:spPr>
              <a:xfrm rot="5400000">
                <a:off x="5979891"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31" name="Rectangle 130">
                <a:extLst>
                  <a:ext uri="{FF2B5EF4-FFF2-40B4-BE49-F238E27FC236}">
                    <a16:creationId xmlns:a16="http://schemas.microsoft.com/office/drawing/2014/main" id="{DA42A683-39DB-4A07-9D5A-775C8AE7AB1B}"/>
                  </a:ext>
                </a:extLst>
              </p:cNvPr>
              <p:cNvSpPr/>
              <p:nvPr/>
            </p:nvSpPr>
            <p:spPr>
              <a:xfrm rot="6300000">
                <a:off x="5979891" y="875619"/>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32" name="Rectangle 131">
                <a:extLst>
                  <a:ext uri="{FF2B5EF4-FFF2-40B4-BE49-F238E27FC236}">
                    <a16:creationId xmlns:a16="http://schemas.microsoft.com/office/drawing/2014/main" id="{23FC3941-24F1-4995-BA4C-A8DF6D32A854}"/>
                  </a:ext>
                </a:extLst>
              </p:cNvPr>
              <p:cNvSpPr/>
              <p:nvPr/>
            </p:nvSpPr>
            <p:spPr>
              <a:xfrm rot="7200000">
                <a:off x="5979891" y="865867"/>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33" name="Rectangle 132">
                <a:extLst>
                  <a:ext uri="{FF2B5EF4-FFF2-40B4-BE49-F238E27FC236}">
                    <a16:creationId xmlns:a16="http://schemas.microsoft.com/office/drawing/2014/main" id="{8663AD7A-66BF-4185-9B63-4C297898A505}"/>
                  </a:ext>
                </a:extLst>
              </p:cNvPr>
              <p:cNvSpPr/>
              <p:nvPr/>
            </p:nvSpPr>
            <p:spPr>
              <a:xfrm rot="8100000">
                <a:off x="5979891" y="856115"/>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34" name="Rectangle 133">
                <a:extLst>
                  <a:ext uri="{FF2B5EF4-FFF2-40B4-BE49-F238E27FC236}">
                    <a16:creationId xmlns:a16="http://schemas.microsoft.com/office/drawing/2014/main" id="{E86DFF2B-7C78-437E-B07C-B5565491D150}"/>
                  </a:ext>
                </a:extLst>
              </p:cNvPr>
              <p:cNvSpPr/>
              <p:nvPr/>
            </p:nvSpPr>
            <p:spPr>
              <a:xfrm rot="9000000">
                <a:off x="5979891" y="846363"/>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35" name="Rectangle 134">
                <a:extLst>
                  <a:ext uri="{FF2B5EF4-FFF2-40B4-BE49-F238E27FC236}">
                    <a16:creationId xmlns:a16="http://schemas.microsoft.com/office/drawing/2014/main" id="{D558073E-25B5-4301-8332-87E0AE50C232}"/>
                  </a:ext>
                </a:extLst>
              </p:cNvPr>
              <p:cNvSpPr/>
              <p:nvPr/>
            </p:nvSpPr>
            <p:spPr>
              <a:xfrm rot="9900000">
                <a:off x="5979891" y="83661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grpSp>
        <p:sp>
          <p:nvSpPr>
            <p:cNvPr id="122" name="Oval 121">
              <a:extLst>
                <a:ext uri="{FF2B5EF4-FFF2-40B4-BE49-F238E27FC236}">
                  <a16:creationId xmlns:a16="http://schemas.microsoft.com/office/drawing/2014/main" id="{262C1FF7-E18F-4E90-93AF-AA9EAACD4386}"/>
                </a:ext>
              </a:extLst>
            </p:cNvPr>
            <p:cNvSpPr/>
            <p:nvPr/>
          </p:nvSpPr>
          <p:spPr>
            <a:xfrm>
              <a:off x="3880398" y="1205956"/>
              <a:ext cx="4414338" cy="44143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23" name="TextBox 122">
              <a:extLst>
                <a:ext uri="{FF2B5EF4-FFF2-40B4-BE49-F238E27FC236}">
                  <a16:creationId xmlns:a16="http://schemas.microsoft.com/office/drawing/2014/main" id="{A2590970-317B-473F-9626-FA2C84208BAD}"/>
                </a:ext>
              </a:extLst>
            </p:cNvPr>
            <p:cNvSpPr txBox="1"/>
            <p:nvPr/>
          </p:nvSpPr>
          <p:spPr>
            <a:xfrm>
              <a:off x="4295033" y="1712142"/>
              <a:ext cx="3659988" cy="3601350"/>
            </a:xfrm>
            <a:prstGeom prst="rect">
              <a:avLst/>
            </a:prstGeom>
            <a:noFill/>
          </p:spPr>
          <p:txBody>
            <a:bodyPr wrap="square" rtlCol="0">
              <a:spAutoFit/>
            </a:bodyPr>
            <a:lstStyle/>
            <a:p>
              <a:pPr algn="ctr"/>
              <a:r>
                <a:rPr lang="en-US" sz="7182" b="1">
                  <a:solidFill>
                    <a:schemeClr val="tx1">
                      <a:lumMod val="85000"/>
                      <a:lumOff val="15000"/>
                    </a:schemeClr>
                  </a:solidFill>
                  <a:latin typeface="Agency FB" panose="020B0503020202020204" pitchFamily="34" charset="0"/>
                </a:rPr>
                <a:t>5</a:t>
              </a:r>
            </a:p>
          </p:txBody>
        </p:sp>
      </p:grpSp>
      <p:grpSp>
        <p:nvGrpSpPr>
          <p:cNvPr id="136" name="Group 135">
            <a:extLst>
              <a:ext uri="{FF2B5EF4-FFF2-40B4-BE49-F238E27FC236}">
                <a16:creationId xmlns:a16="http://schemas.microsoft.com/office/drawing/2014/main" id="{C7585766-9A8C-407F-932F-BF674530CF54}"/>
              </a:ext>
            </a:extLst>
          </p:cNvPr>
          <p:cNvGrpSpPr/>
          <p:nvPr/>
        </p:nvGrpSpPr>
        <p:grpSpPr>
          <a:xfrm>
            <a:off x="5219186" y="3965825"/>
            <a:ext cx="1775668" cy="1775668"/>
            <a:chOff x="3419475" y="752475"/>
            <a:chExt cx="5353050" cy="5353050"/>
          </a:xfrm>
        </p:grpSpPr>
        <p:sp>
          <p:nvSpPr>
            <p:cNvPr id="137" name="Freeform: Shape 136">
              <a:extLst>
                <a:ext uri="{FF2B5EF4-FFF2-40B4-BE49-F238E27FC236}">
                  <a16:creationId xmlns:a16="http://schemas.microsoft.com/office/drawing/2014/main" id="{862042FB-5E72-4DD6-BC48-0101EC595C70}"/>
                </a:ext>
              </a:extLst>
            </p:cNvPr>
            <p:cNvSpPr/>
            <p:nvPr/>
          </p:nvSpPr>
          <p:spPr>
            <a:xfrm>
              <a:off x="3419475" y="752475"/>
              <a:ext cx="5353050" cy="5353050"/>
            </a:xfrm>
            <a:custGeom>
              <a:avLst/>
              <a:gdLst>
                <a:gd name="connsiteX0" fmla="*/ 2676525 w 5353050"/>
                <a:gd name="connsiteY0" fmla="*/ 285296 h 5353050"/>
                <a:gd name="connsiteX1" fmla="*/ 285296 w 5353050"/>
                <a:gd name="connsiteY1" fmla="*/ 2676525 h 5353050"/>
                <a:gd name="connsiteX2" fmla="*/ 2676525 w 5353050"/>
                <a:gd name="connsiteY2" fmla="*/ 5067754 h 5353050"/>
                <a:gd name="connsiteX3" fmla="*/ 5067754 w 5353050"/>
                <a:gd name="connsiteY3" fmla="*/ 2676525 h 5353050"/>
                <a:gd name="connsiteX4" fmla="*/ 2676525 w 5353050"/>
                <a:gd name="connsiteY4" fmla="*/ 285296 h 5353050"/>
                <a:gd name="connsiteX5" fmla="*/ 2676525 w 5353050"/>
                <a:gd name="connsiteY5" fmla="*/ 0 h 5353050"/>
                <a:gd name="connsiteX6" fmla="*/ 5353050 w 5353050"/>
                <a:gd name="connsiteY6" fmla="*/ 2676525 h 5353050"/>
                <a:gd name="connsiteX7" fmla="*/ 2676525 w 5353050"/>
                <a:gd name="connsiteY7" fmla="*/ 5353050 h 5353050"/>
                <a:gd name="connsiteX8" fmla="*/ 0 w 5353050"/>
                <a:gd name="connsiteY8" fmla="*/ 2676525 h 5353050"/>
                <a:gd name="connsiteX9" fmla="*/ 2676525 w 5353050"/>
                <a:gd name="connsiteY9" fmla="*/ 0 h 5353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53050" h="5353050">
                  <a:moveTo>
                    <a:pt x="2676525" y="285296"/>
                  </a:moveTo>
                  <a:cubicBezTo>
                    <a:pt x="1355886" y="285296"/>
                    <a:pt x="285296" y="1355886"/>
                    <a:pt x="285296" y="2676525"/>
                  </a:cubicBezTo>
                  <a:cubicBezTo>
                    <a:pt x="285296" y="3997164"/>
                    <a:pt x="1355886" y="5067754"/>
                    <a:pt x="2676525" y="5067754"/>
                  </a:cubicBezTo>
                  <a:cubicBezTo>
                    <a:pt x="3997164" y="5067754"/>
                    <a:pt x="5067754" y="3997164"/>
                    <a:pt x="5067754" y="2676525"/>
                  </a:cubicBezTo>
                  <a:cubicBezTo>
                    <a:pt x="5067754" y="1355886"/>
                    <a:pt x="3997164" y="285296"/>
                    <a:pt x="2676525" y="285296"/>
                  </a:cubicBezTo>
                  <a:close/>
                  <a:moveTo>
                    <a:pt x="2676525" y="0"/>
                  </a:moveTo>
                  <a:cubicBezTo>
                    <a:pt x="4154729" y="0"/>
                    <a:pt x="5353050" y="1198321"/>
                    <a:pt x="5353050" y="2676525"/>
                  </a:cubicBezTo>
                  <a:cubicBezTo>
                    <a:pt x="5353050" y="4154729"/>
                    <a:pt x="4154729" y="5353050"/>
                    <a:pt x="2676525" y="5353050"/>
                  </a:cubicBezTo>
                  <a:cubicBezTo>
                    <a:pt x="1198321" y="5353050"/>
                    <a:pt x="0" y="4154729"/>
                    <a:pt x="0" y="2676525"/>
                  </a:cubicBezTo>
                  <a:cubicBezTo>
                    <a:pt x="0" y="1198321"/>
                    <a:pt x="1198321" y="0"/>
                    <a:pt x="267652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grpSp>
          <p:nvGrpSpPr>
            <p:cNvPr id="138" name="Group 137">
              <a:extLst>
                <a:ext uri="{FF2B5EF4-FFF2-40B4-BE49-F238E27FC236}">
                  <a16:creationId xmlns:a16="http://schemas.microsoft.com/office/drawing/2014/main" id="{2AA921E7-DF42-4C49-B7E5-08BC40FCD0E3}"/>
                </a:ext>
              </a:extLst>
            </p:cNvPr>
            <p:cNvGrpSpPr/>
            <p:nvPr/>
          </p:nvGrpSpPr>
          <p:grpSpPr>
            <a:xfrm>
              <a:off x="3505202" y="836611"/>
              <a:ext cx="5094518" cy="5143275"/>
              <a:chOff x="3505202" y="836611"/>
              <a:chExt cx="5094518" cy="5143275"/>
            </a:xfrm>
            <a:solidFill>
              <a:schemeClr val="bg1"/>
            </a:solidFill>
          </p:grpSpPr>
          <p:sp>
            <p:nvSpPr>
              <p:cNvPr id="141" name="Rectangle 140">
                <a:extLst>
                  <a:ext uri="{FF2B5EF4-FFF2-40B4-BE49-F238E27FC236}">
                    <a16:creationId xmlns:a16="http://schemas.microsoft.com/office/drawing/2014/main" id="{071EAAAF-4C98-438B-A8F7-F4B5C070D84A}"/>
                  </a:ext>
                </a:extLst>
              </p:cNvPr>
              <p:cNvSpPr/>
              <p:nvPr/>
            </p:nvSpPr>
            <p:spPr>
              <a:xfrm>
                <a:off x="5979885"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42" name="Rectangle 141">
                <a:extLst>
                  <a:ext uri="{FF2B5EF4-FFF2-40B4-BE49-F238E27FC236}">
                    <a16:creationId xmlns:a16="http://schemas.microsoft.com/office/drawing/2014/main" id="{B0D5F8B1-AE70-4C19-89B1-A74DB8FF3494}"/>
                  </a:ext>
                </a:extLst>
              </p:cNvPr>
              <p:cNvSpPr/>
              <p:nvPr/>
            </p:nvSpPr>
            <p:spPr>
              <a:xfrm rot="900000">
                <a:off x="5979886"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43" name="Rectangle 142">
                <a:extLst>
                  <a:ext uri="{FF2B5EF4-FFF2-40B4-BE49-F238E27FC236}">
                    <a16:creationId xmlns:a16="http://schemas.microsoft.com/office/drawing/2014/main" id="{E8762B10-291E-4E78-ABBE-B60A12A8B1F5}"/>
                  </a:ext>
                </a:extLst>
              </p:cNvPr>
              <p:cNvSpPr/>
              <p:nvPr/>
            </p:nvSpPr>
            <p:spPr>
              <a:xfrm rot="1800000">
                <a:off x="5979887"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44" name="Rectangle 143">
                <a:extLst>
                  <a:ext uri="{FF2B5EF4-FFF2-40B4-BE49-F238E27FC236}">
                    <a16:creationId xmlns:a16="http://schemas.microsoft.com/office/drawing/2014/main" id="{2DFCC58B-86DB-4FE2-8F98-561A670BD06E}"/>
                  </a:ext>
                </a:extLst>
              </p:cNvPr>
              <p:cNvSpPr/>
              <p:nvPr/>
            </p:nvSpPr>
            <p:spPr>
              <a:xfrm rot="2700000">
                <a:off x="5979888"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45" name="Rectangle 144">
                <a:extLst>
                  <a:ext uri="{FF2B5EF4-FFF2-40B4-BE49-F238E27FC236}">
                    <a16:creationId xmlns:a16="http://schemas.microsoft.com/office/drawing/2014/main" id="{A122410B-3DC0-4058-8247-E7FC486592D6}"/>
                  </a:ext>
                </a:extLst>
              </p:cNvPr>
              <p:cNvSpPr/>
              <p:nvPr/>
            </p:nvSpPr>
            <p:spPr>
              <a:xfrm rot="3600000">
                <a:off x="5979889"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46" name="Rectangle 145">
                <a:extLst>
                  <a:ext uri="{FF2B5EF4-FFF2-40B4-BE49-F238E27FC236}">
                    <a16:creationId xmlns:a16="http://schemas.microsoft.com/office/drawing/2014/main" id="{E5EBF240-7D2F-4CF4-AEB4-4DB613355E25}"/>
                  </a:ext>
                </a:extLst>
              </p:cNvPr>
              <p:cNvSpPr/>
              <p:nvPr/>
            </p:nvSpPr>
            <p:spPr>
              <a:xfrm rot="4500000">
                <a:off x="5979890"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47" name="Rectangle 146">
                <a:extLst>
                  <a:ext uri="{FF2B5EF4-FFF2-40B4-BE49-F238E27FC236}">
                    <a16:creationId xmlns:a16="http://schemas.microsoft.com/office/drawing/2014/main" id="{15DB2BA9-D6F7-411B-BEA9-43815B26CB34}"/>
                  </a:ext>
                </a:extLst>
              </p:cNvPr>
              <p:cNvSpPr/>
              <p:nvPr/>
            </p:nvSpPr>
            <p:spPr>
              <a:xfrm rot="5400000">
                <a:off x="5979891"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48" name="Rectangle 147">
                <a:extLst>
                  <a:ext uri="{FF2B5EF4-FFF2-40B4-BE49-F238E27FC236}">
                    <a16:creationId xmlns:a16="http://schemas.microsoft.com/office/drawing/2014/main" id="{0219D5AB-5927-48BB-9967-11DF8EA6C444}"/>
                  </a:ext>
                </a:extLst>
              </p:cNvPr>
              <p:cNvSpPr/>
              <p:nvPr/>
            </p:nvSpPr>
            <p:spPr>
              <a:xfrm rot="6300000">
                <a:off x="5979891" y="875619"/>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49" name="Rectangle 148">
                <a:extLst>
                  <a:ext uri="{FF2B5EF4-FFF2-40B4-BE49-F238E27FC236}">
                    <a16:creationId xmlns:a16="http://schemas.microsoft.com/office/drawing/2014/main" id="{B22048EA-D93C-45DA-B7A4-0E92F62FBD6B}"/>
                  </a:ext>
                </a:extLst>
              </p:cNvPr>
              <p:cNvSpPr/>
              <p:nvPr/>
            </p:nvSpPr>
            <p:spPr>
              <a:xfrm rot="7200000">
                <a:off x="5979891" y="865867"/>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50" name="Rectangle 149">
                <a:extLst>
                  <a:ext uri="{FF2B5EF4-FFF2-40B4-BE49-F238E27FC236}">
                    <a16:creationId xmlns:a16="http://schemas.microsoft.com/office/drawing/2014/main" id="{3F4F307D-48C6-4566-8378-F3FB6B90D955}"/>
                  </a:ext>
                </a:extLst>
              </p:cNvPr>
              <p:cNvSpPr/>
              <p:nvPr/>
            </p:nvSpPr>
            <p:spPr>
              <a:xfrm rot="8100000">
                <a:off x="5979891" y="856115"/>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51" name="Rectangle 150">
                <a:extLst>
                  <a:ext uri="{FF2B5EF4-FFF2-40B4-BE49-F238E27FC236}">
                    <a16:creationId xmlns:a16="http://schemas.microsoft.com/office/drawing/2014/main" id="{02A894BF-A98B-4015-9CA3-28CE5D6A306C}"/>
                  </a:ext>
                </a:extLst>
              </p:cNvPr>
              <p:cNvSpPr/>
              <p:nvPr/>
            </p:nvSpPr>
            <p:spPr>
              <a:xfrm rot="9000000">
                <a:off x="5979891" y="846363"/>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52" name="Rectangle 151">
                <a:extLst>
                  <a:ext uri="{FF2B5EF4-FFF2-40B4-BE49-F238E27FC236}">
                    <a16:creationId xmlns:a16="http://schemas.microsoft.com/office/drawing/2014/main" id="{8ADC6720-F303-4AB8-85B6-DC11BCF11838}"/>
                  </a:ext>
                </a:extLst>
              </p:cNvPr>
              <p:cNvSpPr/>
              <p:nvPr/>
            </p:nvSpPr>
            <p:spPr>
              <a:xfrm rot="9900000">
                <a:off x="5979891" y="83661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grpSp>
        <p:sp>
          <p:nvSpPr>
            <p:cNvPr id="139" name="Oval 138">
              <a:extLst>
                <a:ext uri="{FF2B5EF4-FFF2-40B4-BE49-F238E27FC236}">
                  <a16:creationId xmlns:a16="http://schemas.microsoft.com/office/drawing/2014/main" id="{49D7B37B-9C2D-416C-813E-12749CBF21DC}"/>
                </a:ext>
              </a:extLst>
            </p:cNvPr>
            <p:cNvSpPr/>
            <p:nvPr/>
          </p:nvSpPr>
          <p:spPr>
            <a:xfrm>
              <a:off x="3880398" y="1205956"/>
              <a:ext cx="4414338" cy="44143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40" name="TextBox 139">
              <a:extLst>
                <a:ext uri="{FF2B5EF4-FFF2-40B4-BE49-F238E27FC236}">
                  <a16:creationId xmlns:a16="http://schemas.microsoft.com/office/drawing/2014/main" id="{8EBAA456-4D06-499C-ABC6-F20F3DBA7EEF}"/>
                </a:ext>
              </a:extLst>
            </p:cNvPr>
            <p:cNvSpPr txBox="1"/>
            <p:nvPr/>
          </p:nvSpPr>
          <p:spPr>
            <a:xfrm>
              <a:off x="4295033" y="1712142"/>
              <a:ext cx="3659988" cy="3601350"/>
            </a:xfrm>
            <a:prstGeom prst="rect">
              <a:avLst/>
            </a:prstGeom>
            <a:noFill/>
          </p:spPr>
          <p:txBody>
            <a:bodyPr wrap="square" rtlCol="0">
              <a:spAutoFit/>
            </a:bodyPr>
            <a:lstStyle/>
            <a:p>
              <a:pPr algn="ctr"/>
              <a:r>
                <a:rPr lang="en-US" sz="7182" b="1">
                  <a:solidFill>
                    <a:schemeClr val="tx1">
                      <a:lumMod val="85000"/>
                      <a:lumOff val="15000"/>
                    </a:schemeClr>
                  </a:solidFill>
                  <a:latin typeface="Agency FB" panose="020B0503020202020204" pitchFamily="34" charset="0"/>
                </a:rPr>
                <a:t>4</a:t>
              </a:r>
            </a:p>
          </p:txBody>
        </p:sp>
      </p:grpSp>
      <p:grpSp>
        <p:nvGrpSpPr>
          <p:cNvPr id="153" name="Group 152">
            <a:extLst>
              <a:ext uri="{FF2B5EF4-FFF2-40B4-BE49-F238E27FC236}">
                <a16:creationId xmlns:a16="http://schemas.microsoft.com/office/drawing/2014/main" id="{E1669B18-4EF0-4D04-B4DE-DFE8319950EF}"/>
              </a:ext>
            </a:extLst>
          </p:cNvPr>
          <p:cNvGrpSpPr/>
          <p:nvPr/>
        </p:nvGrpSpPr>
        <p:grpSpPr>
          <a:xfrm>
            <a:off x="5219186" y="3965825"/>
            <a:ext cx="1775668" cy="1775668"/>
            <a:chOff x="3419475" y="752475"/>
            <a:chExt cx="5353050" cy="5353050"/>
          </a:xfrm>
        </p:grpSpPr>
        <p:sp>
          <p:nvSpPr>
            <p:cNvPr id="154" name="Freeform: Shape 153">
              <a:extLst>
                <a:ext uri="{FF2B5EF4-FFF2-40B4-BE49-F238E27FC236}">
                  <a16:creationId xmlns:a16="http://schemas.microsoft.com/office/drawing/2014/main" id="{BABC81BF-C269-49F9-9EA1-8BD406323F11}"/>
                </a:ext>
              </a:extLst>
            </p:cNvPr>
            <p:cNvSpPr/>
            <p:nvPr/>
          </p:nvSpPr>
          <p:spPr>
            <a:xfrm>
              <a:off x="3419475" y="752475"/>
              <a:ext cx="5353050" cy="5353050"/>
            </a:xfrm>
            <a:custGeom>
              <a:avLst/>
              <a:gdLst>
                <a:gd name="connsiteX0" fmla="*/ 2676525 w 5353050"/>
                <a:gd name="connsiteY0" fmla="*/ 285296 h 5353050"/>
                <a:gd name="connsiteX1" fmla="*/ 285296 w 5353050"/>
                <a:gd name="connsiteY1" fmla="*/ 2676525 h 5353050"/>
                <a:gd name="connsiteX2" fmla="*/ 2676525 w 5353050"/>
                <a:gd name="connsiteY2" fmla="*/ 5067754 h 5353050"/>
                <a:gd name="connsiteX3" fmla="*/ 5067754 w 5353050"/>
                <a:gd name="connsiteY3" fmla="*/ 2676525 h 5353050"/>
                <a:gd name="connsiteX4" fmla="*/ 2676525 w 5353050"/>
                <a:gd name="connsiteY4" fmla="*/ 285296 h 5353050"/>
                <a:gd name="connsiteX5" fmla="*/ 2676525 w 5353050"/>
                <a:gd name="connsiteY5" fmla="*/ 0 h 5353050"/>
                <a:gd name="connsiteX6" fmla="*/ 5353050 w 5353050"/>
                <a:gd name="connsiteY6" fmla="*/ 2676525 h 5353050"/>
                <a:gd name="connsiteX7" fmla="*/ 2676525 w 5353050"/>
                <a:gd name="connsiteY7" fmla="*/ 5353050 h 5353050"/>
                <a:gd name="connsiteX8" fmla="*/ 0 w 5353050"/>
                <a:gd name="connsiteY8" fmla="*/ 2676525 h 5353050"/>
                <a:gd name="connsiteX9" fmla="*/ 2676525 w 5353050"/>
                <a:gd name="connsiteY9" fmla="*/ 0 h 5353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53050" h="5353050">
                  <a:moveTo>
                    <a:pt x="2676525" y="285296"/>
                  </a:moveTo>
                  <a:cubicBezTo>
                    <a:pt x="1355886" y="285296"/>
                    <a:pt x="285296" y="1355886"/>
                    <a:pt x="285296" y="2676525"/>
                  </a:cubicBezTo>
                  <a:cubicBezTo>
                    <a:pt x="285296" y="3997164"/>
                    <a:pt x="1355886" y="5067754"/>
                    <a:pt x="2676525" y="5067754"/>
                  </a:cubicBezTo>
                  <a:cubicBezTo>
                    <a:pt x="3997164" y="5067754"/>
                    <a:pt x="5067754" y="3997164"/>
                    <a:pt x="5067754" y="2676525"/>
                  </a:cubicBezTo>
                  <a:cubicBezTo>
                    <a:pt x="5067754" y="1355886"/>
                    <a:pt x="3997164" y="285296"/>
                    <a:pt x="2676525" y="285296"/>
                  </a:cubicBezTo>
                  <a:close/>
                  <a:moveTo>
                    <a:pt x="2676525" y="0"/>
                  </a:moveTo>
                  <a:cubicBezTo>
                    <a:pt x="4154729" y="0"/>
                    <a:pt x="5353050" y="1198321"/>
                    <a:pt x="5353050" y="2676525"/>
                  </a:cubicBezTo>
                  <a:cubicBezTo>
                    <a:pt x="5353050" y="4154729"/>
                    <a:pt x="4154729" y="5353050"/>
                    <a:pt x="2676525" y="5353050"/>
                  </a:cubicBezTo>
                  <a:cubicBezTo>
                    <a:pt x="1198321" y="5353050"/>
                    <a:pt x="0" y="4154729"/>
                    <a:pt x="0" y="2676525"/>
                  </a:cubicBezTo>
                  <a:cubicBezTo>
                    <a:pt x="0" y="1198321"/>
                    <a:pt x="1198321" y="0"/>
                    <a:pt x="267652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grpSp>
          <p:nvGrpSpPr>
            <p:cNvPr id="155" name="Group 154">
              <a:extLst>
                <a:ext uri="{FF2B5EF4-FFF2-40B4-BE49-F238E27FC236}">
                  <a16:creationId xmlns:a16="http://schemas.microsoft.com/office/drawing/2014/main" id="{EA606F08-55B7-4B37-945B-5B27075339DB}"/>
                </a:ext>
              </a:extLst>
            </p:cNvPr>
            <p:cNvGrpSpPr/>
            <p:nvPr/>
          </p:nvGrpSpPr>
          <p:grpSpPr>
            <a:xfrm>
              <a:off x="3505202" y="836611"/>
              <a:ext cx="5094518" cy="5143275"/>
              <a:chOff x="3505202" y="836611"/>
              <a:chExt cx="5094518" cy="5143275"/>
            </a:xfrm>
            <a:solidFill>
              <a:schemeClr val="bg1"/>
            </a:solidFill>
          </p:grpSpPr>
          <p:sp>
            <p:nvSpPr>
              <p:cNvPr id="158" name="Rectangle 157">
                <a:extLst>
                  <a:ext uri="{FF2B5EF4-FFF2-40B4-BE49-F238E27FC236}">
                    <a16:creationId xmlns:a16="http://schemas.microsoft.com/office/drawing/2014/main" id="{2AF7C167-F186-4E97-BA2A-5871D1458EAD}"/>
                  </a:ext>
                </a:extLst>
              </p:cNvPr>
              <p:cNvSpPr/>
              <p:nvPr/>
            </p:nvSpPr>
            <p:spPr>
              <a:xfrm>
                <a:off x="5979885"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59" name="Rectangle 158">
                <a:extLst>
                  <a:ext uri="{FF2B5EF4-FFF2-40B4-BE49-F238E27FC236}">
                    <a16:creationId xmlns:a16="http://schemas.microsoft.com/office/drawing/2014/main" id="{73C83D52-4FFD-48F8-9900-F7FBD2743594}"/>
                  </a:ext>
                </a:extLst>
              </p:cNvPr>
              <p:cNvSpPr/>
              <p:nvPr/>
            </p:nvSpPr>
            <p:spPr>
              <a:xfrm rot="900000">
                <a:off x="5979886"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60" name="Rectangle 159">
                <a:extLst>
                  <a:ext uri="{FF2B5EF4-FFF2-40B4-BE49-F238E27FC236}">
                    <a16:creationId xmlns:a16="http://schemas.microsoft.com/office/drawing/2014/main" id="{2A528FEE-A008-4676-8500-91C30D058252}"/>
                  </a:ext>
                </a:extLst>
              </p:cNvPr>
              <p:cNvSpPr/>
              <p:nvPr/>
            </p:nvSpPr>
            <p:spPr>
              <a:xfrm rot="1800000">
                <a:off x="5979887"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61" name="Rectangle 160">
                <a:extLst>
                  <a:ext uri="{FF2B5EF4-FFF2-40B4-BE49-F238E27FC236}">
                    <a16:creationId xmlns:a16="http://schemas.microsoft.com/office/drawing/2014/main" id="{D96863DF-CE41-465F-8201-7878F98743F8}"/>
                  </a:ext>
                </a:extLst>
              </p:cNvPr>
              <p:cNvSpPr/>
              <p:nvPr/>
            </p:nvSpPr>
            <p:spPr>
              <a:xfrm rot="2700000">
                <a:off x="5979888"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62" name="Rectangle 161">
                <a:extLst>
                  <a:ext uri="{FF2B5EF4-FFF2-40B4-BE49-F238E27FC236}">
                    <a16:creationId xmlns:a16="http://schemas.microsoft.com/office/drawing/2014/main" id="{3BC19FA2-A4EE-441A-9B80-B76C76F6937A}"/>
                  </a:ext>
                </a:extLst>
              </p:cNvPr>
              <p:cNvSpPr/>
              <p:nvPr/>
            </p:nvSpPr>
            <p:spPr>
              <a:xfrm rot="3600000">
                <a:off x="5979889"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63" name="Rectangle 162">
                <a:extLst>
                  <a:ext uri="{FF2B5EF4-FFF2-40B4-BE49-F238E27FC236}">
                    <a16:creationId xmlns:a16="http://schemas.microsoft.com/office/drawing/2014/main" id="{4FC13C78-2429-4E1E-94ED-253F91FA2035}"/>
                  </a:ext>
                </a:extLst>
              </p:cNvPr>
              <p:cNvSpPr/>
              <p:nvPr/>
            </p:nvSpPr>
            <p:spPr>
              <a:xfrm rot="4500000">
                <a:off x="5979890"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64" name="Rectangle 163">
                <a:extLst>
                  <a:ext uri="{FF2B5EF4-FFF2-40B4-BE49-F238E27FC236}">
                    <a16:creationId xmlns:a16="http://schemas.microsoft.com/office/drawing/2014/main" id="{D332F68A-C5CD-4CB8-ACD7-CD1D94D844D6}"/>
                  </a:ext>
                </a:extLst>
              </p:cNvPr>
              <p:cNvSpPr/>
              <p:nvPr/>
            </p:nvSpPr>
            <p:spPr>
              <a:xfrm rot="5400000">
                <a:off x="5979891"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65" name="Rectangle 164">
                <a:extLst>
                  <a:ext uri="{FF2B5EF4-FFF2-40B4-BE49-F238E27FC236}">
                    <a16:creationId xmlns:a16="http://schemas.microsoft.com/office/drawing/2014/main" id="{7ED05AA8-A9F5-48D6-8BCC-9AB2B5C86E67}"/>
                  </a:ext>
                </a:extLst>
              </p:cNvPr>
              <p:cNvSpPr/>
              <p:nvPr/>
            </p:nvSpPr>
            <p:spPr>
              <a:xfrm rot="6300000">
                <a:off x="5979891" y="875619"/>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66" name="Rectangle 165">
                <a:extLst>
                  <a:ext uri="{FF2B5EF4-FFF2-40B4-BE49-F238E27FC236}">
                    <a16:creationId xmlns:a16="http://schemas.microsoft.com/office/drawing/2014/main" id="{15AEC49F-E115-4C93-BDDD-46C161D9D46A}"/>
                  </a:ext>
                </a:extLst>
              </p:cNvPr>
              <p:cNvSpPr/>
              <p:nvPr/>
            </p:nvSpPr>
            <p:spPr>
              <a:xfrm rot="7200000">
                <a:off x="5979891" y="865867"/>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67" name="Rectangle 166">
                <a:extLst>
                  <a:ext uri="{FF2B5EF4-FFF2-40B4-BE49-F238E27FC236}">
                    <a16:creationId xmlns:a16="http://schemas.microsoft.com/office/drawing/2014/main" id="{F4831C65-10E3-4303-8372-3DC2C018ABF3}"/>
                  </a:ext>
                </a:extLst>
              </p:cNvPr>
              <p:cNvSpPr/>
              <p:nvPr/>
            </p:nvSpPr>
            <p:spPr>
              <a:xfrm rot="8100000">
                <a:off x="5979891" y="856115"/>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68" name="Rectangle 167">
                <a:extLst>
                  <a:ext uri="{FF2B5EF4-FFF2-40B4-BE49-F238E27FC236}">
                    <a16:creationId xmlns:a16="http://schemas.microsoft.com/office/drawing/2014/main" id="{78D380F6-2325-4A93-A778-003351243372}"/>
                  </a:ext>
                </a:extLst>
              </p:cNvPr>
              <p:cNvSpPr/>
              <p:nvPr/>
            </p:nvSpPr>
            <p:spPr>
              <a:xfrm rot="9000000">
                <a:off x="5979891" y="846363"/>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69" name="Rectangle 168">
                <a:extLst>
                  <a:ext uri="{FF2B5EF4-FFF2-40B4-BE49-F238E27FC236}">
                    <a16:creationId xmlns:a16="http://schemas.microsoft.com/office/drawing/2014/main" id="{DB510ADF-3427-4801-B3C8-4CF2B5056D3B}"/>
                  </a:ext>
                </a:extLst>
              </p:cNvPr>
              <p:cNvSpPr/>
              <p:nvPr/>
            </p:nvSpPr>
            <p:spPr>
              <a:xfrm rot="9900000">
                <a:off x="5979891" y="83661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grpSp>
        <p:sp>
          <p:nvSpPr>
            <p:cNvPr id="156" name="Oval 155">
              <a:extLst>
                <a:ext uri="{FF2B5EF4-FFF2-40B4-BE49-F238E27FC236}">
                  <a16:creationId xmlns:a16="http://schemas.microsoft.com/office/drawing/2014/main" id="{60A33251-5833-4C0C-A2C6-15FD7E8DA5CB}"/>
                </a:ext>
              </a:extLst>
            </p:cNvPr>
            <p:cNvSpPr/>
            <p:nvPr/>
          </p:nvSpPr>
          <p:spPr>
            <a:xfrm>
              <a:off x="3880398" y="1205956"/>
              <a:ext cx="4414338" cy="44143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57" name="TextBox 156">
              <a:extLst>
                <a:ext uri="{FF2B5EF4-FFF2-40B4-BE49-F238E27FC236}">
                  <a16:creationId xmlns:a16="http://schemas.microsoft.com/office/drawing/2014/main" id="{72AC87C0-394D-443D-A219-C8EE92969818}"/>
                </a:ext>
              </a:extLst>
            </p:cNvPr>
            <p:cNvSpPr txBox="1"/>
            <p:nvPr/>
          </p:nvSpPr>
          <p:spPr>
            <a:xfrm>
              <a:off x="4295033" y="1712142"/>
              <a:ext cx="3659988" cy="3601350"/>
            </a:xfrm>
            <a:prstGeom prst="rect">
              <a:avLst/>
            </a:prstGeom>
            <a:noFill/>
          </p:spPr>
          <p:txBody>
            <a:bodyPr wrap="square" rtlCol="0">
              <a:spAutoFit/>
            </a:bodyPr>
            <a:lstStyle/>
            <a:p>
              <a:pPr algn="ctr"/>
              <a:r>
                <a:rPr lang="en-US" sz="7182" b="1">
                  <a:solidFill>
                    <a:schemeClr val="tx1">
                      <a:lumMod val="85000"/>
                      <a:lumOff val="15000"/>
                    </a:schemeClr>
                  </a:solidFill>
                  <a:latin typeface="Agency FB" panose="020B0503020202020204" pitchFamily="34" charset="0"/>
                </a:rPr>
                <a:t>3</a:t>
              </a:r>
            </a:p>
          </p:txBody>
        </p:sp>
      </p:grpSp>
      <p:grpSp>
        <p:nvGrpSpPr>
          <p:cNvPr id="170" name="Group 169">
            <a:extLst>
              <a:ext uri="{FF2B5EF4-FFF2-40B4-BE49-F238E27FC236}">
                <a16:creationId xmlns:a16="http://schemas.microsoft.com/office/drawing/2014/main" id="{41577DE7-5401-4A34-921C-DC48C4495E32}"/>
              </a:ext>
            </a:extLst>
          </p:cNvPr>
          <p:cNvGrpSpPr/>
          <p:nvPr/>
        </p:nvGrpSpPr>
        <p:grpSpPr>
          <a:xfrm>
            <a:off x="5219186" y="3965825"/>
            <a:ext cx="1775668" cy="1775668"/>
            <a:chOff x="3419475" y="752475"/>
            <a:chExt cx="5353050" cy="5353050"/>
          </a:xfrm>
        </p:grpSpPr>
        <p:sp>
          <p:nvSpPr>
            <p:cNvPr id="171" name="Freeform: Shape 170">
              <a:extLst>
                <a:ext uri="{FF2B5EF4-FFF2-40B4-BE49-F238E27FC236}">
                  <a16:creationId xmlns:a16="http://schemas.microsoft.com/office/drawing/2014/main" id="{E195B76B-09DB-4162-905E-E64553CABA2E}"/>
                </a:ext>
              </a:extLst>
            </p:cNvPr>
            <p:cNvSpPr/>
            <p:nvPr/>
          </p:nvSpPr>
          <p:spPr>
            <a:xfrm>
              <a:off x="3419475" y="752475"/>
              <a:ext cx="5353050" cy="5353050"/>
            </a:xfrm>
            <a:custGeom>
              <a:avLst/>
              <a:gdLst>
                <a:gd name="connsiteX0" fmla="*/ 2676525 w 5353050"/>
                <a:gd name="connsiteY0" fmla="*/ 285296 h 5353050"/>
                <a:gd name="connsiteX1" fmla="*/ 285296 w 5353050"/>
                <a:gd name="connsiteY1" fmla="*/ 2676525 h 5353050"/>
                <a:gd name="connsiteX2" fmla="*/ 2676525 w 5353050"/>
                <a:gd name="connsiteY2" fmla="*/ 5067754 h 5353050"/>
                <a:gd name="connsiteX3" fmla="*/ 5067754 w 5353050"/>
                <a:gd name="connsiteY3" fmla="*/ 2676525 h 5353050"/>
                <a:gd name="connsiteX4" fmla="*/ 2676525 w 5353050"/>
                <a:gd name="connsiteY4" fmla="*/ 285296 h 5353050"/>
                <a:gd name="connsiteX5" fmla="*/ 2676525 w 5353050"/>
                <a:gd name="connsiteY5" fmla="*/ 0 h 5353050"/>
                <a:gd name="connsiteX6" fmla="*/ 5353050 w 5353050"/>
                <a:gd name="connsiteY6" fmla="*/ 2676525 h 5353050"/>
                <a:gd name="connsiteX7" fmla="*/ 2676525 w 5353050"/>
                <a:gd name="connsiteY7" fmla="*/ 5353050 h 5353050"/>
                <a:gd name="connsiteX8" fmla="*/ 0 w 5353050"/>
                <a:gd name="connsiteY8" fmla="*/ 2676525 h 5353050"/>
                <a:gd name="connsiteX9" fmla="*/ 2676525 w 5353050"/>
                <a:gd name="connsiteY9" fmla="*/ 0 h 5353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53050" h="5353050">
                  <a:moveTo>
                    <a:pt x="2676525" y="285296"/>
                  </a:moveTo>
                  <a:cubicBezTo>
                    <a:pt x="1355886" y="285296"/>
                    <a:pt x="285296" y="1355886"/>
                    <a:pt x="285296" y="2676525"/>
                  </a:cubicBezTo>
                  <a:cubicBezTo>
                    <a:pt x="285296" y="3997164"/>
                    <a:pt x="1355886" y="5067754"/>
                    <a:pt x="2676525" y="5067754"/>
                  </a:cubicBezTo>
                  <a:cubicBezTo>
                    <a:pt x="3997164" y="5067754"/>
                    <a:pt x="5067754" y="3997164"/>
                    <a:pt x="5067754" y="2676525"/>
                  </a:cubicBezTo>
                  <a:cubicBezTo>
                    <a:pt x="5067754" y="1355886"/>
                    <a:pt x="3997164" y="285296"/>
                    <a:pt x="2676525" y="285296"/>
                  </a:cubicBezTo>
                  <a:close/>
                  <a:moveTo>
                    <a:pt x="2676525" y="0"/>
                  </a:moveTo>
                  <a:cubicBezTo>
                    <a:pt x="4154729" y="0"/>
                    <a:pt x="5353050" y="1198321"/>
                    <a:pt x="5353050" y="2676525"/>
                  </a:cubicBezTo>
                  <a:cubicBezTo>
                    <a:pt x="5353050" y="4154729"/>
                    <a:pt x="4154729" y="5353050"/>
                    <a:pt x="2676525" y="5353050"/>
                  </a:cubicBezTo>
                  <a:cubicBezTo>
                    <a:pt x="1198321" y="5353050"/>
                    <a:pt x="0" y="4154729"/>
                    <a:pt x="0" y="2676525"/>
                  </a:cubicBezTo>
                  <a:cubicBezTo>
                    <a:pt x="0" y="1198321"/>
                    <a:pt x="1198321" y="0"/>
                    <a:pt x="267652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grpSp>
          <p:nvGrpSpPr>
            <p:cNvPr id="172" name="Group 171">
              <a:extLst>
                <a:ext uri="{FF2B5EF4-FFF2-40B4-BE49-F238E27FC236}">
                  <a16:creationId xmlns:a16="http://schemas.microsoft.com/office/drawing/2014/main" id="{99F695C6-C25C-421C-BEAD-8A0577EA50D3}"/>
                </a:ext>
              </a:extLst>
            </p:cNvPr>
            <p:cNvGrpSpPr/>
            <p:nvPr/>
          </p:nvGrpSpPr>
          <p:grpSpPr>
            <a:xfrm>
              <a:off x="3505202" y="836611"/>
              <a:ext cx="5094518" cy="5143275"/>
              <a:chOff x="3505202" y="836611"/>
              <a:chExt cx="5094518" cy="5143275"/>
            </a:xfrm>
            <a:solidFill>
              <a:schemeClr val="bg1"/>
            </a:solidFill>
          </p:grpSpPr>
          <p:sp>
            <p:nvSpPr>
              <p:cNvPr id="175" name="Rectangle 174">
                <a:extLst>
                  <a:ext uri="{FF2B5EF4-FFF2-40B4-BE49-F238E27FC236}">
                    <a16:creationId xmlns:a16="http://schemas.microsoft.com/office/drawing/2014/main" id="{2E633616-2064-4880-8C1C-EEFE0C8BB279}"/>
                  </a:ext>
                </a:extLst>
              </p:cNvPr>
              <p:cNvSpPr/>
              <p:nvPr/>
            </p:nvSpPr>
            <p:spPr>
              <a:xfrm>
                <a:off x="5979885"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76" name="Rectangle 175">
                <a:extLst>
                  <a:ext uri="{FF2B5EF4-FFF2-40B4-BE49-F238E27FC236}">
                    <a16:creationId xmlns:a16="http://schemas.microsoft.com/office/drawing/2014/main" id="{CF9903CB-B31D-4FCC-B829-6237E21BA514}"/>
                  </a:ext>
                </a:extLst>
              </p:cNvPr>
              <p:cNvSpPr/>
              <p:nvPr/>
            </p:nvSpPr>
            <p:spPr>
              <a:xfrm rot="900000">
                <a:off x="5979886"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77" name="Rectangle 176">
                <a:extLst>
                  <a:ext uri="{FF2B5EF4-FFF2-40B4-BE49-F238E27FC236}">
                    <a16:creationId xmlns:a16="http://schemas.microsoft.com/office/drawing/2014/main" id="{211703D1-243C-4A8E-8D87-AD79ABE54E6B}"/>
                  </a:ext>
                </a:extLst>
              </p:cNvPr>
              <p:cNvSpPr/>
              <p:nvPr/>
            </p:nvSpPr>
            <p:spPr>
              <a:xfrm rot="1800000">
                <a:off x="5979887"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78" name="Rectangle 177">
                <a:extLst>
                  <a:ext uri="{FF2B5EF4-FFF2-40B4-BE49-F238E27FC236}">
                    <a16:creationId xmlns:a16="http://schemas.microsoft.com/office/drawing/2014/main" id="{3FB92B82-C13F-44D7-B14F-2E30F82CF79B}"/>
                  </a:ext>
                </a:extLst>
              </p:cNvPr>
              <p:cNvSpPr/>
              <p:nvPr/>
            </p:nvSpPr>
            <p:spPr>
              <a:xfrm rot="2700000">
                <a:off x="5979888"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79" name="Rectangle 178">
                <a:extLst>
                  <a:ext uri="{FF2B5EF4-FFF2-40B4-BE49-F238E27FC236}">
                    <a16:creationId xmlns:a16="http://schemas.microsoft.com/office/drawing/2014/main" id="{6A87E63E-168C-4E90-A82E-F47437581C5A}"/>
                  </a:ext>
                </a:extLst>
              </p:cNvPr>
              <p:cNvSpPr/>
              <p:nvPr/>
            </p:nvSpPr>
            <p:spPr>
              <a:xfrm rot="3600000">
                <a:off x="5979889"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80" name="Rectangle 179">
                <a:extLst>
                  <a:ext uri="{FF2B5EF4-FFF2-40B4-BE49-F238E27FC236}">
                    <a16:creationId xmlns:a16="http://schemas.microsoft.com/office/drawing/2014/main" id="{E0994E1A-DD16-4EEA-8A70-B497258EBB38}"/>
                  </a:ext>
                </a:extLst>
              </p:cNvPr>
              <p:cNvSpPr/>
              <p:nvPr/>
            </p:nvSpPr>
            <p:spPr>
              <a:xfrm rot="4500000">
                <a:off x="5979890"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81" name="Rectangle 180">
                <a:extLst>
                  <a:ext uri="{FF2B5EF4-FFF2-40B4-BE49-F238E27FC236}">
                    <a16:creationId xmlns:a16="http://schemas.microsoft.com/office/drawing/2014/main" id="{2BA835F5-05A5-4749-85DE-4E6D6AC126F2}"/>
                  </a:ext>
                </a:extLst>
              </p:cNvPr>
              <p:cNvSpPr/>
              <p:nvPr/>
            </p:nvSpPr>
            <p:spPr>
              <a:xfrm rot="5400000">
                <a:off x="5979891"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82" name="Rectangle 181">
                <a:extLst>
                  <a:ext uri="{FF2B5EF4-FFF2-40B4-BE49-F238E27FC236}">
                    <a16:creationId xmlns:a16="http://schemas.microsoft.com/office/drawing/2014/main" id="{F33105B3-9DBF-4B90-A8C8-FDA40CDFBD65}"/>
                  </a:ext>
                </a:extLst>
              </p:cNvPr>
              <p:cNvSpPr/>
              <p:nvPr/>
            </p:nvSpPr>
            <p:spPr>
              <a:xfrm rot="6300000">
                <a:off x="5979891" y="875619"/>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83" name="Rectangle 182">
                <a:extLst>
                  <a:ext uri="{FF2B5EF4-FFF2-40B4-BE49-F238E27FC236}">
                    <a16:creationId xmlns:a16="http://schemas.microsoft.com/office/drawing/2014/main" id="{F7880327-625C-4B11-A23B-F0076C4BD3EE}"/>
                  </a:ext>
                </a:extLst>
              </p:cNvPr>
              <p:cNvSpPr/>
              <p:nvPr/>
            </p:nvSpPr>
            <p:spPr>
              <a:xfrm rot="7200000">
                <a:off x="5979891" y="865867"/>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84" name="Rectangle 183">
                <a:extLst>
                  <a:ext uri="{FF2B5EF4-FFF2-40B4-BE49-F238E27FC236}">
                    <a16:creationId xmlns:a16="http://schemas.microsoft.com/office/drawing/2014/main" id="{27E56AC6-D2B5-4A23-8B8F-9E246732D75B}"/>
                  </a:ext>
                </a:extLst>
              </p:cNvPr>
              <p:cNvSpPr/>
              <p:nvPr/>
            </p:nvSpPr>
            <p:spPr>
              <a:xfrm rot="8100000">
                <a:off x="5979891" y="856115"/>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85" name="Rectangle 184">
                <a:extLst>
                  <a:ext uri="{FF2B5EF4-FFF2-40B4-BE49-F238E27FC236}">
                    <a16:creationId xmlns:a16="http://schemas.microsoft.com/office/drawing/2014/main" id="{F483722E-C5B8-4ECE-A322-92C2B757C080}"/>
                  </a:ext>
                </a:extLst>
              </p:cNvPr>
              <p:cNvSpPr/>
              <p:nvPr/>
            </p:nvSpPr>
            <p:spPr>
              <a:xfrm rot="9000000">
                <a:off x="5979891" y="846363"/>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86" name="Rectangle 185">
                <a:extLst>
                  <a:ext uri="{FF2B5EF4-FFF2-40B4-BE49-F238E27FC236}">
                    <a16:creationId xmlns:a16="http://schemas.microsoft.com/office/drawing/2014/main" id="{32F1960D-B188-4531-BD14-5312F3B5E622}"/>
                  </a:ext>
                </a:extLst>
              </p:cNvPr>
              <p:cNvSpPr/>
              <p:nvPr/>
            </p:nvSpPr>
            <p:spPr>
              <a:xfrm rot="9900000">
                <a:off x="5979891" y="83661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grpSp>
        <p:sp>
          <p:nvSpPr>
            <p:cNvPr id="173" name="Oval 172">
              <a:extLst>
                <a:ext uri="{FF2B5EF4-FFF2-40B4-BE49-F238E27FC236}">
                  <a16:creationId xmlns:a16="http://schemas.microsoft.com/office/drawing/2014/main" id="{FE1ADEDB-4A5C-4D14-821E-623AFF5951A1}"/>
                </a:ext>
              </a:extLst>
            </p:cNvPr>
            <p:cNvSpPr/>
            <p:nvPr/>
          </p:nvSpPr>
          <p:spPr>
            <a:xfrm>
              <a:off x="3880398" y="1205956"/>
              <a:ext cx="4414338" cy="44143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74" name="TextBox 173">
              <a:extLst>
                <a:ext uri="{FF2B5EF4-FFF2-40B4-BE49-F238E27FC236}">
                  <a16:creationId xmlns:a16="http://schemas.microsoft.com/office/drawing/2014/main" id="{020BC3F8-5672-485D-BC14-96213F03BC53}"/>
                </a:ext>
              </a:extLst>
            </p:cNvPr>
            <p:cNvSpPr txBox="1"/>
            <p:nvPr/>
          </p:nvSpPr>
          <p:spPr>
            <a:xfrm>
              <a:off x="4295033" y="1712142"/>
              <a:ext cx="3659988" cy="3601350"/>
            </a:xfrm>
            <a:prstGeom prst="rect">
              <a:avLst/>
            </a:prstGeom>
            <a:noFill/>
          </p:spPr>
          <p:txBody>
            <a:bodyPr wrap="square" rtlCol="0">
              <a:spAutoFit/>
            </a:bodyPr>
            <a:lstStyle/>
            <a:p>
              <a:pPr algn="ctr"/>
              <a:r>
                <a:rPr lang="en-US" sz="7182" b="1">
                  <a:solidFill>
                    <a:schemeClr val="tx1">
                      <a:lumMod val="85000"/>
                      <a:lumOff val="15000"/>
                    </a:schemeClr>
                  </a:solidFill>
                  <a:latin typeface="Agency FB" panose="020B0503020202020204" pitchFamily="34" charset="0"/>
                </a:rPr>
                <a:t>2</a:t>
              </a:r>
            </a:p>
          </p:txBody>
        </p:sp>
      </p:grpSp>
      <p:grpSp>
        <p:nvGrpSpPr>
          <p:cNvPr id="187" name="Group 186">
            <a:extLst>
              <a:ext uri="{FF2B5EF4-FFF2-40B4-BE49-F238E27FC236}">
                <a16:creationId xmlns:a16="http://schemas.microsoft.com/office/drawing/2014/main" id="{5667F44F-E663-41E7-84CA-4550CF256858}"/>
              </a:ext>
            </a:extLst>
          </p:cNvPr>
          <p:cNvGrpSpPr/>
          <p:nvPr/>
        </p:nvGrpSpPr>
        <p:grpSpPr>
          <a:xfrm>
            <a:off x="5219186" y="3965825"/>
            <a:ext cx="1775668" cy="1775668"/>
            <a:chOff x="3419475" y="752475"/>
            <a:chExt cx="5353050" cy="5353050"/>
          </a:xfrm>
        </p:grpSpPr>
        <p:sp>
          <p:nvSpPr>
            <p:cNvPr id="188" name="Freeform: Shape 187">
              <a:extLst>
                <a:ext uri="{FF2B5EF4-FFF2-40B4-BE49-F238E27FC236}">
                  <a16:creationId xmlns:a16="http://schemas.microsoft.com/office/drawing/2014/main" id="{7A385D17-05C8-4AA3-BB69-647F71E2277C}"/>
                </a:ext>
              </a:extLst>
            </p:cNvPr>
            <p:cNvSpPr/>
            <p:nvPr/>
          </p:nvSpPr>
          <p:spPr>
            <a:xfrm>
              <a:off x="3419475" y="752475"/>
              <a:ext cx="5353050" cy="5353050"/>
            </a:xfrm>
            <a:custGeom>
              <a:avLst/>
              <a:gdLst>
                <a:gd name="connsiteX0" fmla="*/ 2676525 w 5353050"/>
                <a:gd name="connsiteY0" fmla="*/ 285296 h 5353050"/>
                <a:gd name="connsiteX1" fmla="*/ 285296 w 5353050"/>
                <a:gd name="connsiteY1" fmla="*/ 2676525 h 5353050"/>
                <a:gd name="connsiteX2" fmla="*/ 2676525 w 5353050"/>
                <a:gd name="connsiteY2" fmla="*/ 5067754 h 5353050"/>
                <a:gd name="connsiteX3" fmla="*/ 5067754 w 5353050"/>
                <a:gd name="connsiteY3" fmla="*/ 2676525 h 5353050"/>
                <a:gd name="connsiteX4" fmla="*/ 2676525 w 5353050"/>
                <a:gd name="connsiteY4" fmla="*/ 285296 h 5353050"/>
                <a:gd name="connsiteX5" fmla="*/ 2676525 w 5353050"/>
                <a:gd name="connsiteY5" fmla="*/ 0 h 5353050"/>
                <a:gd name="connsiteX6" fmla="*/ 5353050 w 5353050"/>
                <a:gd name="connsiteY6" fmla="*/ 2676525 h 5353050"/>
                <a:gd name="connsiteX7" fmla="*/ 2676525 w 5353050"/>
                <a:gd name="connsiteY7" fmla="*/ 5353050 h 5353050"/>
                <a:gd name="connsiteX8" fmla="*/ 0 w 5353050"/>
                <a:gd name="connsiteY8" fmla="*/ 2676525 h 5353050"/>
                <a:gd name="connsiteX9" fmla="*/ 2676525 w 5353050"/>
                <a:gd name="connsiteY9" fmla="*/ 0 h 5353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53050" h="5353050">
                  <a:moveTo>
                    <a:pt x="2676525" y="285296"/>
                  </a:moveTo>
                  <a:cubicBezTo>
                    <a:pt x="1355886" y="285296"/>
                    <a:pt x="285296" y="1355886"/>
                    <a:pt x="285296" y="2676525"/>
                  </a:cubicBezTo>
                  <a:cubicBezTo>
                    <a:pt x="285296" y="3997164"/>
                    <a:pt x="1355886" y="5067754"/>
                    <a:pt x="2676525" y="5067754"/>
                  </a:cubicBezTo>
                  <a:cubicBezTo>
                    <a:pt x="3997164" y="5067754"/>
                    <a:pt x="5067754" y="3997164"/>
                    <a:pt x="5067754" y="2676525"/>
                  </a:cubicBezTo>
                  <a:cubicBezTo>
                    <a:pt x="5067754" y="1355886"/>
                    <a:pt x="3997164" y="285296"/>
                    <a:pt x="2676525" y="285296"/>
                  </a:cubicBezTo>
                  <a:close/>
                  <a:moveTo>
                    <a:pt x="2676525" y="0"/>
                  </a:moveTo>
                  <a:cubicBezTo>
                    <a:pt x="4154729" y="0"/>
                    <a:pt x="5353050" y="1198321"/>
                    <a:pt x="5353050" y="2676525"/>
                  </a:cubicBezTo>
                  <a:cubicBezTo>
                    <a:pt x="5353050" y="4154729"/>
                    <a:pt x="4154729" y="5353050"/>
                    <a:pt x="2676525" y="5353050"/>
                  </a:cubicBezTo>
                  <a:cubicBezTo>
                    <a:pt x="1198321" y="5353050"/>
                    <a:pt x="0" y="4154729"/>
                    <a:pt x="0" y="2676525"/>
                  </a:cubicBezTo>
                  <a:cubicBezTo>
                    <a:pt x="0" y="1198321"/>
                    <a:pt x="1198321" y="0"/>
                    <a:pt x="267652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grpSp>
          <p:nvGrpSpPr>
            <p:cNvPr id="189" name="Group 188">
              <a:extLst>
                <a:ext uri="{FF2B5EF4-FFF2-40B4-BE49-F238E27FC236}">
                  <a16:creationId xmlns:a16="http://schemas.microsoft.com/office/drawing/2014/main" id="{2E32C183-A74D-4995-87A9-F7DA9D073BAB}"/>
                </a:ext>
              </a:extLst>
            </p:cNvPr>
            <p:cNvGrpSpPr/>
            <p:nvPr/>
          </p:nvGrpSpPr>
          <p:grpSpPr>
            <a:xfrm>
              <a:off x="3505202" y="836611"/>
              <a:ext cx="5094518" cy="5143275"/>
              <a:chOff x="3505202" y="836611"/>
              <a:chExt cx="5094518" cy="5143275"/>
            </a:xfrm>
            <a:solidFill>
              <a:schemeClr val="bg1"/>
            </a:solidFill>
          </p:grpSpPr>
          <p:sp>
            <p:nvSpPr>
              <p:cNvPr id="192" name="Rectangle 191">
                <a:extLst>
                  <a:ext uri="{FF2B5EF4-FFF2-40B4-BE49-F238E27FC236}">
                    <a16:creationId xmlns:a16="http://schemas.microsoft.com/office/drawing/2014/main" id="{8038FC6C-458C-42B6-BE14-565B62D17FB0}"/>
                  </a:ext>
                </a:extLst>
              </p:cNvPr>
              <p:cNvSpPr/>
              <p:nvPr/>
            </p:nvSpPr>
            <p:spPr>
              <a:xfrm>
                <a:off x="5979885"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93" name="Rectangle 192">
                <a:extLst>
                  <a:ext uri="{FF2B5EF4-FFF2-40B4-BE49-F238E27FC236}">
                    <a16:creationId xmlns:a16="http://schemas.microsoft.com/office/drawing/2014/main" id="{9508F5C2-5B1E-45CF-8902-122826A07F20}"/>
                  </a:ext>
                </a:extLst>
              </p:cNvPr>
              <p:cNvSpPr/>
              <p:nvPr/>
            </p:nvSpPr>
            <p:spPr>
              <a:xfrm rot="900000">
                <a:off x="5979886"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94" name="Rectangle 193">
                <a:extLst>
                  <a:ext uri="{FF2B5EF4-FFF2-40B4-BE49-F238E27FC236}">
                    <a16:creationId xmlns:a16="http://schemas.microsoft.com/office/drawing/2014/main" id="{77A13ED4-4BB9-4D22-A3B7-D1C376DFF233}"/>
                  </a:ext>
                </a:extLst>
              </p:cNvPr>
              <p:cNvSpPr/>
              <p:nvPr/>
            </p:nvSpPr>
            <p:spPr>
              <a:xfrm rot="1800000">
                <a:off x="5979887"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95" name="Rectangle 194">
                <a:extLst>
                  <a:ext uri="{FF2B5EF4-FFF2-40B4-BE49-F238E27FC236}">
                    <a16:creationId xmlns:a16="http://schemas.microsoft.com/office/drawing/2014/main" id="{B9D6779E-0E02-4735-9D4C-A9ED49A52AC2}"/>
                  </a:ext>
                </a:extLst>
              </p:cNvPr>
              <p:cNvSpPr/>
              <p:nvPr/>
            </p:nvSpPr>
            <p:spPr>
              <a:xfrm rot="2700000">
                <a:off x="5979888"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96" name="Rectangle 195">
                <a:extLst>
                  <a:ext uri="{FF2B5EF4-FFF2-40B4-BE49-F238E27FC236}">
                    <a16:creationId xmlns:a16="http://schemas.microsoft.com/office/drawing/2014/main" id="{34AA3F6E-4029-42E4-80D3-B30EA1834A91}"/>
                  </a:ext>
                </a:extLst>
              </p:cNvPr>
              <p:cNvSpPr/>
              <p:nvPr/>
            </p:nvSpPr>
            <p:spPr>
              <a:xfrm rot="3600000">
                <a:off x="5979889"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97" name="Rectangle 196">
                <a:extLst>
                  <a:ext uri="{FF2B5EF4-FFF2-40B4-BE49-F238E27FC236}">
                    <a16:creationId xmlns:a16="http://schemas.microsoft.com/office/drawing/2014/main" id="{8D268260-9686-4057-99B0-EE7BD45D9A2F}"/>
                  </a:ext>
                </a:extLst>
              </p:cNvPr>
              <p:cNvSpPr/>
              <p:nvPr/>
            </p:nvSpPr>
            <p:spPr>
              <a:xfrm rot="4500000">
                <a:off x="5979890"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98" name="Rectangle 197">
                <a:extLst>
                  <a:ext uri="{FF2B5EF4-FFF2-40B4-BE49-F238E27FC236}">
                    <a16:creationId xmlns:a16="http://schemas.microsoft.com/office/drawing/2014/main" id="{016F14DD-70B3-4CAC-AA2F-8CA027B301CE}"/>
                  </a:ext>
                </a:extLst>
              </p:cNvPr>
              <p:cNvSpPr/>
              <p:nvPr/>
            </p:nvSpPr>
            <p:spPr>
              <a:xfrm rot="5400000">
                <a:off x="5979891"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99" name="Rectangle 198">
                <a:extLst>
                  <a:ext uri="{FF2B5EF4-FFF2-40B4-BE49-F238E27FC236}">
                    <a16:creationId xmlns:a16="http://schemas.microsoft.com/office/drawing/2014/main" id="{3D2EF879-385E-4AE0-B513-53FD694B87F3}"/>
                  </a:ext>
                </a:extLst>
              </p:cNvPr>
              <p:cNvSpPr/>
              <p:nvPr/>
            </p:nvSpPr>
            <p:spPr>
              <a:xfrm rot="6300000">
                <a:off x="5979891" y="875619"/>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200" name="Rectangle 199">
                <a:extLst>
                  <a:ext uri="{FF2B5EF4-FFF2-40B4-BE49-F238E27FC236}">
                    <a16:creationId xmlns:a16="http://schemas.microsoft.com/office/drawing/2014/main" id="{5866144B-A227-4762-8526-8A9C2D11283B}"/>
                  </a:ext>
                </a:extLst>
              </p:cNvPr>
              <p:cNvSpPr/>
              <p:nvPr/>
            </p:nvSpPr>
            <p:spPr>
              <a:xfrm rot="7200000">
                <a:off x="5979891" y="865867"/>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201" name="Rectangle 200">
                <a:extLst>
                  <a:ext uri="{FF2B5EF4-FFF2-40B4-BE49-F238E27FC236}">
                    <a16:creationId xmlns:a16="http://schemas.microsoft.com/office/drawing/2014/main" id="{3B82CBA5-DF86-4CED-813F-062D362BF754}"/>
                  </a:ext>
                </a:extLst>
              </p:cNvPr>
              <p:cNvSpPr/>
              <p:nvPr/>
            </p:nvSpPr>
            <p:spPr>
              <a:xfrm rot="8100000">
                <a:off x="5979891" y="856115"/>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202" name="Rectangle 201">
                <a:extLst>
                  <a:ext uri="{FF2B5EF4-FFF2-40B4-BE49-F238E27FC236}">
                    <a16:creationId xmlns:a16="http://schemas.microsoft.com/office/drawing/2014/main" id="{5883CE8D-D95C-479D-A2C6-A1B085B75D8E}"/>
                  </a:ext>
                </a:extLst>
              </p:cNvPr>
              <p:cNvSpPr/>
              <p:nvPr/>
            </p:nvSpPr>
            <p:spPr>
              <a:xfrm rot="9000000">
                <a:off x="5979891" y="846363"/>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203" name="Rectangle 202">
                <a:extLst>
                  <a:ext uri="{FF2B5EF4-FFF2-40B4-BE49-F238E27FC236}">
                    <a16:creationId xmlns:a16="http://schemas.microsoft.com/office/drawing/2014/main" id="{8304C6C2-A872-489B-91F5-A8E49FF4C052}"/>
                  </a:ext>
                </a:extLst>
              </p:cNvPr>
              <p:cNvSpPr/>
              <p:nvPr/>
            </p:nvSpPr>
            <p:spPr>
              <a:xfrm rot="9900000">
                <a:off x="5979891" y="83661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grpSp>
        <p:sp>
          <p:nvSpPr>
            <p:cNvPr id="190" name="Oval 189">
              <a:extLst>
                <a:ext uri="{FF2B5EF4-FFF2-40B4-BE49-F238E27FC236}">
                  <a16:creationId xmlns:a16="http://schemas.microsoft.com/office/drawing/2014/main" id="{C637941B-5CBF-4DA4-8DB2-87D5541C21F5}"/>
                </a:ext>
              </a:extLst>
            </p:cNvPr>
            <p:cNvSpPr/>
            <p:nvPr/>
          </p:nvSpPr>
          <p:spPr>
            <a:xfrm>
              <a:off x="3880398" y="1205956"/>
              <a:ext cx="4414338" cy="44143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91" name="TextBox 190">
              <a:extLst>
                <a:ext uri="{FF2B5EF4-FFF2-40B4-BE49-F238E27FC236}">
                  <a16:creationId xmlns:a16="http://schemas.microsoft.com/office/drawing/2014/main" id="{74640DB6-7EA5-44E8-8F5E-A0DE9081B08E}"/>
                </a:ext>
              </a:extLst>
            </p:cNvPr>
            <p:cNvSpPr txBox="1"/>
            <p:nvPr/>
          </p:nvSpPr>
          <p:spPr>
            <a:xfrm>
              <a:off x="4295033" y="1712142"/>
              <a:ext cx="3659988" cy="3601350"/>
            </a:xfrm>
            <a:prstGeom prst="rect">
              <a:avLst/>
            </a:prstGeom>
            <a:noFill/>
          </p:spPr>
          <p:txBody>
            <a:bodyPr wrap="square" rtlCol="0">
              <a:spAutoFit/>
            </a:bodyPr>
            <a:lstStyle/>
            <a:p>
              <a:pPr algn="ctr"/>
              <a:r>
                <a:rPr lang="en-US" sz="7182" b="1">
                  <a:solidFill>
                    <a:schemeClr val="tx1">
                      <a:lumMod val="85000"/>
                      <a:lumOff val="15000"/>
                    </a:schemeClr>
                  </a:solidFill>
                  <a:latin typeface="Agency FB" panose="020B0503020202020204" pitchFamily="34" charset="0"/>
                </a:rPr>
                <a:t>1</a:t>
              </a:r>
            </a:p>
          </p:txBody>
        </p:sp>
      </p:grpSp>
      <p:grpSp>
        <p:nvGrpSpPr>
          <p:cNvPr id="204" name="Group 203">
            <a:extLst>
              <a:ext uri="{FF2B5EF4-FFF2-40B4-BE49-F238E27FC236}">
                <a16:creationId xmlns:a16="http://schemas.microsoft.com/office/drawing/2014/main" id="{E55F164A-53A8-41F3-B2B6-E14C5D4F6D5D}"/>
              </a:ext>
            </a:extLst>
          </p:cNvPr>
          <p:cNvGrpSpPr/>
          <p:nvPr/>
        </p:nvGrpSpPr>
        <p:grpSpPr>
          <a:xfrm>
            <a:off x="5219186" y="3965825"/>
            <a:ext cx="1775668" cy="1775668"/>
            <a:chOff x="3419475" y="752475"/>
            <a:chExt cx="5353050" cy="5353050"/>
          </a:xfrm>
        </p:grpSpPr>
        <p:sp>
          <p:nvSpPr>
            <p:cNvPr id="205" name="Freeform: Shape 204">
              <a:extLst>
                <a:ext uri="{FF2B5EF4-FFF2-40B4-BE49-F238E27FC236}">
                  <a16:creationId xmlns:a16="http://schemas.microsoft.com/office/drawing/2014/main" id="{B2B58F0B-F44B-4BE0-8214-AA677009AAB9}"/>
                </a:ext>
              </a:extLst>
            </p:cNvPr>
            <p:cNvSpPr/>
            <p:nvPr/>
          </p:nvSpPr>
          <p:spPr>
            <a:xfrm>
              <a:off x="3419475" y="752475"/>
              <a:ext cx="5353050" cy="5353050"/>
            </a:xfrm>
            <a:custGeom>
              <a:avLst/>
              <a:gdLst>
                <a:gd name="connsiteX0" fmla="*/ 2676525 w 5353050"/>
                <a:gd name="connsiteY0" fmla="*/ 285296 h 5353050"/>
                <a:gd name="connsiteX1" fmla="*/ 285296 w 5353050"/>
                <a:gd name="connsiteY1" fmla="*/ 2676525 h 5353050"/>
                <a:gd name="connsiteX2" fmla="*/ 2676525 w 5353050"/>
                <a:gd name="connsiteY2" fmla="*/ 5067754 h 5353050"/>
                <a:gd name="connsiteX3" fmla="*/ 5067754 w 5353050"/>
                <a:gd name="connsiteY3" fmla="*/ 2676525 h 5353050"/>
                <a:gd name="connsiteX4" fmla="*/ 2676525 w 5353050"/>
                <a:gd name="connsiteY4" fmla="*/ 285296 h 5353050"/>
                <a:gd name="connsiteX5" fmla="*/ 2676525 w 5353050"/>
                <a:gd name="connsiteY5" fmla="*/ 0 h 5353050"/>
                <a:gd name="connsiteX6" fmla="*/ 5353050 w 5353050"/>
                <a:gd name="connsiteY6" fmla="*/ 2676525 h 5353050"/>
                <a:gd name="connsiteX7" fmla="*/ 2676525 w 5353050"/>
                <a:gd name="connsiteY7" fmla="*/ 5353050 h 5353050"/>
                <a:gd name="connsiteX8" fmla="*/ 0 w 5353050"/>
                <a:gd name="connsiteY8" fmla="*/ 2676525 h 5353050"/>
                <a:gd name="connsiteX9" fmla="*/ 2676525 w 5353050"/>
                <a:gd name="connsiteY9" fmla="*/ 0 h 5353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53050" h="5353050">
                  <a:moveTo>
                    <a:pt x="2676525" y="285296"/>
                  </a:moveTo>
                  <a:cubicBezTo>
                    <a:pt x="1355886" y="285296"/>
                    <a:pt x="285296" y="1355886"/>
                    <a:pt x="285296" y="2676525"/>
                  </a:cubicBezTo>
                  <a:cubicBezTo>
                    <a:pt x="285296" y="3997164"/>
                    <a:pt x="1355886" y="5067754"/>
                    <a:pt x="2676525" y="5067754"/>
                  </a:cubicBezTo>
                  <a:cubicBezTo>
                    <a:pt x="3997164" y="5067754"/>
                    <a:pt x="5067754" y="3997164"/>
                    <a:pt x="5067754" y="2676525"/>
                  </a:cubicBezTo>
                  <a:cubicBezTo>
                    <a:pt x="5067754" y="1355886"/>
                    <a:pt x="3997164" y="285296"/>
                    <a:pt x="2676525" y="285296"/>
                  </a:cubicBezTo>
                  <a:close/>
                  <a:moveTo>
                    <a:pt x="2676525" y="0"/>
                  </a:moveTo>
                  <a:cubicBezTo>
                    <a:pt x="4154729" y="0"/>
                    <a:pt x="5353050" y="1198321"/>
                    <a:pt x="5353050" y="2676525"/>
                  </a:cubicBezTo>
                  <a:cubicBezTo>
                    <a:pt x="5353050" y="4154729"/>
                    <a:pt x="4154729" y="5353050"/>
                    <a:pt x="2676525" y="5353050"/>
                  </a:cubicBezTo>
                  <a:cubicBezTo>
                    <a:pt x="1198321" y="5353050"/>
                    <a:pt x="0" y="4154729"/>
                    <a:pt x="0" y="2676525"/>
                  </a:cubicBezTo>
                  <a:cubicBezTo>
                    <a:pt x="0" y="1198321"/>
                    <a:pt x="1198321" y="0"/>
                    <a:pt x="267652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grpSp>
          <p:nvGrpSpPr>
            <p:cNvPr id="206" name="Group 205">
              <a:extLst>
                <a:ext uri="{FF2B5EF4-FFF2-40B4-BE49-F238E27FC236}">
                  <a16:creationId xmlns:a16="http://schemas.microsoft.com/office/drawing/2014/main" id="{257FE4D6-483E-431B-AA7D-E560761C29AD}"/>
                </a:ext>
              </a:extLst>
            </p:cNvPr>
            <p:cNvGrpSpPr/>
            <p:nvPr/>
          </p:nvGrpSpPr>
          <p:grpSpPr>
            <a:xfrm>
              <a:off x="3505202" y="836611"/>
              <a:ext cx="5094518" cy="5143275"/>
              <a:chOff x="3505202" y="836611"/>
              <a:chExt cx="5094518" cy="5143275"/>
            </a:xfrm>
            <a:solidFill>
              <a:schemeClr val="bg1"/>
            </a:solidFill>
          </p:grpSpPr>
          <p:sp>
            <p:nvSpPr>
              <p:cNvPr id="209" name="Rectangle 208">
                <a:extLst>
                  <a:ext uri="{FF2B5EF4-FFF2-40B4-BE49-F238E27FC236}">
                    <a16:creationId xmlns:a16="http://schemas.microsoft.com/office/drawing/2014/main" id="{FFCA97A4-A8DA-40C1-9D9E-EF932C7D05B5}"/>
                  </a:ext>
                </a:extLst>
              </p:cNvPr>
              <p:cNvSpPr/>
              <p:nvPr/>
            </p:nvSpPr>
            <p:spPr>
              <a:xfrm>
                <a:off x="5979885"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210" name="Rectangle 209">
                <a:extLst>
                  <a:ext uri="{FF2B5EF4-FFF2-40B4-BE49-F238E27FC236}">
                    <a16:creationId xmlns:a16="http://schemas.microsoft.com/office/drawing/2014/main" id="{090C6838-1F22-4DA9-82BD-5C37E647713D}"/>
                  </a:ext>
                </a:extLst>
              </p:cNvPr>
              <p:cNvSpPr/>
              <p:nvPr/>
            </p:nvSpPr>
            <p:spPr>
              <a:xfrm rot="900000">
                <a:off x="5979886"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211" name="Rectangle 210">
                <a:extLst>
                  <a:ext uri="{FF2B5EF4-FFF2-40B4-BE49-F238E27FC236}">
                    <a16:creationId xmlns:a16="http://schemas.microsoft.com/office/drawing/2014/main" id="{480C4D48-9C07-430E-957C-8789FAF48C1A}"/>
                  </a:ext>
                </a:extLst>
              </p:cNvPr>
              <p:cNvSpPr/>
              <p:nvPr/>
            </p:nvSpPr>
            <p:spPr>
              <a:xfrm rot="1800000">
                <a:off x="5979887"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212" name="Rectangle 211">
                <a:extLst>
                  <a:ext uri="{FF2B5EF4-FFF2-40B4-BE49-F238E27FC236}">
                    <a16:creationId xmlns:a16="http://schemas.microsoft.com/office/drawing/2014/main" id="{D5AB55CE-F667-43FA-A44F-F06BCE7DDB49}"/>
                  </a:ext>
                </a:extLst>
              </p:cNvPr>
              <p:cNvSpPr/>
              <p:nvPr/>
            </p:nvSpPr>
            <p:spPr>
              <a:xfrm rot="2700000">
                <a:off x="5979888"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213" name="Rectangle 212">
                <a:extLst>
                  <a:ext uri="{FF2B5EF4-FFF2-40B4-BE49-F238E27FC236}">
                    <a16:creationId xmlns:a16="http://schemas.microsoft.com/office/drawing/2014/main" id="{55FAB3BA-970B-4154-B061-39B74E060D8F}"/>
                  </a:ext>
                </a:extLst>
              </p:cNvPr>
              <p:cNvSpPr/>
              <p:nvPr/>
            </p:nvSpPr>
            <p:spPr>
              <a:xfrm rot="3600000">
                <a:off x="5979889"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214" name="Rectangle 213">
                <a:extLst>
                  <a:ext uri="{FF2B5EF4-FFF2-40B4-BE49-F238E27FC236}">
                    <a16:creationId xmlns:a16="http://schemas.microsoft.com/office/drawing/2014/main" id="{99000E8C-A900-44FD-B075-4CD834590E42}"/>
                  </a:ext>
                </a:extLst>
              </p:cNvPr>
              <p:cNvSpPr/>
              <p:nvPr/>
            </p:nvSpPr>
            <p:spPr>
              <a:xfrm rot="4500000">
                <a:off x="5979890"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215" name="Rectangle 214">
                <a:extLst>
                  <a:ext uri="{FF2B5EF4-FFF2-40B4-BE49-F238E27FC236}">
                    <a16:creationId xmlns:a16="http://schemas.microsoft.com/office/drawing/2014/main" id="{A3D98097-E764-4A6B-B7A9-69D605893C8D}"/>
                  </a:ext>
                </a:extLst>
              </p:cNvPr>
              <p:cNvSpPr/>
              <p:nvPr/>
            </p:nvSpPr>
            <p:spPr>
              <a:xfrm rot="5400000">
                <a:off x="5979891"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216" name="Rectangle 215">
                <a:extLst>
                  <a:ext uri="{FF2B5EF4-FFF2-40B4-BE49-F238E27FC236}">
                    <a16:creationId xmlns:a16="http://schemas.microsoft.com/office/drawing/2014/main" id="{9A3A5A96-2583-4551-BCBD-707DB272E97E}"/>
                  </a:ext>
                </a:extLst>
              </p:cNvPr>
              <p:cNvSpPr/>
              <p:nvPr/>
            </p:nvSpPr>
            <p:spPr>
              <a:xfrm rot="6300000">
                <a:off x="5979891" y="875619"/>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217" name="Rectangle 216">
                <a:extLst>
                  <a:ext uri="{FF2B5EF4-FFF2-40B4-BE49-F238E27FC236}">
                    <a16:creationId xmlns:a16="http://schemas.microsoft.com/office/drawing/2014/main" id="{96A80426-DC6A-4D2D-9656-9255717D3F6B}"/>
                  </a:ext>
                </a:extLst>
              </p:cNvPr>
              <p:cNvSpPr/>
              <p:nvPr/>
            </p:nvSpPr>
            <p:spPr>
              <a:xfrm rot="7200000">
                <a:off x="5979891" y="865867"/>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218" name="Rectangle 217">
                <a:extLst>
                  <a:ext uri="{FF2B5EF4-FFF2-40B4-BE49-F238E27FC236}">
                    <a16:creationId xmlns:a16="http://schemas.microsoft.com/office/drawing/2014/main" id="{4D1A7621-A4C4-48A1-990C-8B519183F553}"/>
                  </a:ext>
                </a:extLst>
              </p:cNvPr>
              <p:cNvSpPr/>
              <p:nvPr/>
            </p:nvSpPr>
            <p:spPr>
              <a:xfrm rot="8100000">
                <a:off x="5979891" y="856115"/>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219" name="Rectangle 218">
                <a:extLst>
                  <a:ext uri="{FF2B5EF4-FFF2-40B4-BE49-F238E27FC236}">
                    <a16:creationId xmlns:a16="http://schemas.microsoft.com/office/drawing/2014/main" id="{7183A863-4BDA-4BFA-9F25-C215F96DA9F8}"/>
                  </a:ext>
                </a:extLst>
              </p:cNvPr>
              <p:cNvSpPr/>
              <p:nvPr/>
            </p:nvSpPr>
            <p:spPr>
              <a:xfrm rot="9000000">
                <a:off x="5979891" y="846363"/>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220" name="Rectangle 219">
                <a:extLst>
                  <a:ext uri="{FF2B5EF4-FFF2-40B4-BE49-F238E27FC236}">
                    <a16:creationId xmlns:a16="http://schemas.microsoft.com/office/drawing/2014/main" id="{BCA1372C-EF11-4646-800B-B42FC7CFB103}"/>
                  </a:ext>
                </a:extLst>
              </p:cNvPr>
              <p:cNvSpPr/>
              <p:nvPr/>
            </p:nvSpPr>
            <p:spPr>
              <a:xfrm rot="9900000">
                <a:off x="5979891" y="83661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grpSp>
        <p:sp>
          <p:nvSpPr>
            <p:cNvPr id="207" name="Oval 206">
              <a:extLst>
                <a:ext uri="{FF2B5EF4-FFF2-40B4-BE49-F238E27FC236}">
                  <a16:creationId xmlns:a16="http://schemas.microsoft.com/office/drawing/2014/main" id="{E1F6A30E-5FAB-487C-A741-C0C4C7BB258D}"/>
                </a:ext>
              </a:extLst>
            </p:cNvPr>
            <p:cNvSpPr/>
            <p:nvPr/>
          </p:nvSpPr>
          <p:spPr>
            <a:xfrm>
              <a:off x="3880398" y="1205956"/>
              <a:ext cx="4414338" cy="44143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208" name="TextBox 207">
              <a:extLst>
                <a:ext uri="{FF2B5EF4-FFF2-40B4-BE49-F238E27FC236}">
                  <a16:creationId xmlns:a16="http://schemas.microsoft.com/office/drawing/2014/main" id="{671D3926-1AE4-49D8-B730-0F19D912E9A0}"/>
                </a:ext>
              </a:extLst>
            </p:cNvPr>
            <p:cNvSpPr txBox="1"/>
            <p:nvPr/>
          </p:nvSpPr>
          <p:spPr>
            <a:xfrm>
              <a:off x="4295033" y="1712142"/>
              <a:ext cx="3659988" cy="3601350"/>
            </a:xfrm>
            <a:prstGeom prst="rect">
              <a:avLst/>
            </a:prstGeom>
            <a:noFill/>
          </p:spPr>
          <p:txBody>
            <a:bodyPr wrap="square" rtlCol="0">
              <a:spAutoFit/>
            </a:bodyPr>
            <a:lstStyle/>
            <a:p>
              <a:pPr algn="ctr"/>
              <a:r>
                <a:rPr lang="en-US" sz="7182" b="1">
                  <a:solidFill>
                    <a:schemeClr val="tx1">
                      <a:lumMod val="85000"/>
                      <a:lumOff val="15000"/>
                    </a:schemeClr>
                  </a:solidFill>
                  <a:latin typeface="Agency FB" panose="020B0503020202020204" pitchFamily="34" charset="0"/>
                </a:rPr>
                <a:t>0</a:t>
              </a:r>
            </a:p>
          </p:txBody>
        </p:sp>
      </p:grpSp>
      <p:pic>
        <p:nvPicPr>
          <p:cNvPr id="221" name="nhạc chơi rung chuông vàng">
            <a:hlinkClick r:id="" action="ppaction://media"/>
            <a:extLst>
              <a:ext uri="{FF2B5EF4-FFF2-40B4-BE49-F238E27FC236}">
                <a16:creationId xmlns:a16="http://schemas.microsoft.com/office/drawing/2014/main" id="{AC97AE6C-C162-495B-867F-FFED908FBCC6}"/>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939575" y="1698171"/>
            <a:ext cx="608092" cy="608092"/>
          </a:xfrm>
          <a:prstGeom prst="rect">
            <a:avLst/>
          </a:prstGeom>
        </p:spPr>
      </p:pic>
      <p:sp>
        <p:nvSpPr>
          <p:cNvPr id="222" name="TextBox 221">
            <a:extLst>
              <a:ext uri="{FF2B5EF4-FFF2-40B4-BE49-F238E27FC236}">
                <a16:creationId xmlns:a16="http://schemas.microsoft.com/office/drawing/2014/main" id="{A0DF02F5-27F2-44C6-9DF2-3E478FE9CBB2}"/>
              </a:ext>
            </a:extLst>
          </p:cNvPr>
          <p:cNvSpPr txBox="1"/>
          <p:nvPr/>
        </p:nvSpPr>
        <p:spPr>
          <a:xfrm>
            <a:off x="1338398" y="2647523"/>
            <a:ext cx="3447597" cy="954107"/>
          </a:xfrm>
          <a:prstGeom prst="rect">
            <a:avLst/>
          </a:prstGeom>
          <a:noFill/>
        </p:spPr>
        <p:txBody>
          <a:bodyPr wrap="square" rtlCol="0">
            <a:spAutoFit/>
          </a:bodyPr>
          <a:lstStyle/>
          <a:p>
            <a:pPr lvl="0"/>
            <a:r>
              <a:rPr lang="en-US" sz="2800" b="1">
                <a:solidFill>
                  <a:prstClr val="white"/>
                </a:solidFill>
                <a:latin typeface="AvantGarde" panose="00000400000000000000" pitchFamily="2" charset="0"/>
                <a:ea typeface="AvantGarde" panose="00000400000000000000" pitchFamily="2" charset="0"/>
                <a:cs typeface="AvantGarde" panose="00000400000000000000" pitchFamily="2" charset="0"/>
              </a:rPr>
              <a:t>A. Từ chối đi chơi </a:t>
            </a:r>
            <a:br>
              <a:rPr lang="en-US" sz="2800" b="1">
                <a:solidFill>
                  <a:prstClr val="white"/>
                </a:solidFill>
                <a:latin typeface="AvantGarde" panose="00000400000000000000" pitchFamily="2" charset="0"/>
                <a:ea typeface="AvantGarde" panose="00000400000000000000" pitchFamily="2" charset="0"/>
                <a:cs typeface="AvantGarde" panose="00000400000000000000" pitchFamily="2" charset="0"/>
              </a:rPr>
            </a:br>
            <a:r>
              <a:rPr lang="en-US" sz="2800" b="1">
                <a:solidFill>
                  <a:prstClr val="white"/>
                </a:solidFill>
                <a:latin typeface="AvantGarde" panose="00000400000000000000" pitchFamily="2" charset="0"/>
                <a:ea typeface="AvantGarde" panose="00000400000000000000" pitchFamily="2" charset="0"/>
                <a:cs typeface="AvantGarde" panose="00000400000000000000" pitchFamily="2" charset="0"/>
              </a:rPr>
              <a:t>cùng bạn</a:t>
            </a:r>
            <a:endParaRPr lang="fr-FR" sz="2800" b="1" dirty="0">
              <a:solidFill>
                <a:prstClr val="white"/>
              </a:solidFill>
              <a:latin typeface="AvantGarde" panose="00000400000000000000" pitchFamily="2" charset="0"/>
              <a:ea typeface="AvantGarde" panose="00000400000000000000" pitchFamily="2" charset="0"/>
              <a:cs typeface="AvantGarde" panose="00000400000000000000" pitchFamily="2" charset="0"/>
            </a:endParaRPr>
          </a:p>
        </p:txBody>
      </p:sp>
      <p:sp>
        <p:nvSpPr>
          <p:cNvPr id="2" name="TextBox 1">
            <a:extLst>
              <a:ext uri="{FF2B5EF4-FFF2-40B4-BE49-F238E27FC236}">
                <a16:creationId xmlns:a16="http://schemas.microsoft.com/office/drawing/2014/main" id="{9A668F7D-B319-4B47-7099-E2166E7842CC}"/>
              </a:ext>
            </a:extLst>
          </p:cNvPr>
          <p:cNvSpPr txBox="1"/>
          <p:nvPr/>
        </p:nvSpPr>
        <p:spPr>
          <a:xfrm>
            <a:off x="1088906" y="1158434"/>
            <a:ext cx="9959195" cy="954107"/>
          </a:xfrm>
          <a:prstGeom prst="rect">
            <a:avLst/>
          </a:prstGeom>
          <a:noFill/>
        </p:spPr>
        <p:txBody>
          <a:bodyPr wrap="square" rtlCol="0">
            <a:spAutoFit/>
          </a:bodyPr>
          <a:lstStyle/>
          <a:p>
            <a:pPr algn="ctr"/>
            <a:r>
              <a:rPr lang="en-US" sz="2800" b="1">
                <a:solidFill>
                  <a:schemeClr val="bg2"/>
                </a:solidFill>
                <a:latin typeface="AvantGarde" panose="00000400000000000000" pitchFamily="2" charset="0"/>
                <a:ea typeface="AvantGarde" panose="00000400000000000000" pitchFamily="2" charset="0"/>
                <a:cs typeface="AvantGarde" panose="00000400000000000000" pitchFamily="2" charset="0"/>
              </a:rPr>
              <a:t>Em sẽ làm gì nếu được rủ tham gia những trò chơi không an toàn?</a:t>
            </a:r>
          </a:p>
        </p:txBody>
      </p:sp>
    </p:spTree>
    <p:extLst>
      <p:ext uri="{BB962C8B-B14F-4D97-AF65-F5344CB8AC3E}">
        <p14:creationId xmlns:p14="http://schemas.microsoft.com/office/powerpoint/2010/main" val="3550824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20"/>
                                        </p:tgtEl>
                                        <p:attrNameLst>
                                          <p:attrName>r</p:attrName>
                                        </p:attrNameLst>
                                      </p:cBhvr>
                                    </p:animRot>
                                    <p:animRot by="-240000">
                                      <p:cBhvr>
                                        <p:cTn id="7" dur="200" fill="hold">
                                          <p:stCondLst>
                                            <p:cond delay="200"/>
                                          </p:stCondLst>
                                        </p:cTn>
                                        <p:tgtEl>
                                          <p:spTgt spid="20"/>
                                        </p:tgtEl>
                                        <p:attrNameLst>
                                          <p:attrName>r</p:attrName>
                                        </p:attrNameLst>
                                      </p:cBhvr>
                                    </p:animRot>
                                    <p:animRot by="240000">
                                      <p:cBhvr>
                                        <p:cTn id="8" dur="200" fill="hold">
                                          <p:stCondLst>
                                            <p:cond delay="400"/>
                                          </p:stCondLst>
                                        </p:cTn>
                                        <p:tgtEl>
                                          <p:spTgt spid="20"/>
                                        </p:tgtEl>
                                        <p:attrNameLst>
                                          <p:attrName>r</p:attrName>
                                        </p:attrNameLst>
                                      </p:cBhvr>
                                    </p:animRot>
                                    <p:animRot by="-240000">
                                      <p:cBhvr>
                                        <p:cTn id="9" dur="200" fill="hold">
                                          <p:stCondLst>
                                            <p:cond delay="600"/>
                                          </p:stCondLst>
                                        </p:cTn>
                                        <p:tgtEl>
                                          <p:spTgt spid="20"/>
                                        </p:tgtEl>
                                        <p:attrNameLst>
                                          <p:attrName>r</p:attrName>
                                        </p:attrNameLst>
                                      </p:cBhvr>
                                    </p:animRot>
                                    <p:animRot by="120000">
                                      <p:cBhvr>
                                        <p:cTn id="10" dur="200" fill="hold">
                                          <p:stCondLst>
                                            <p:cond delay="800"/>
                                          </p:stCondLst>
                                        </p:cTn>
                                        <p:tgtEl>
                                          <p:spTgt spid="20"/>
                                        </p:tgtEl>
                                        <p:attrNameLst>
                                          <p:attrName>r</p:attrName>
                                        </p:attrNameLst>
                                      </p:cBhvr>
                                    </p:animRot>
                                  </p:childTnLst>
                                </p:cTn>
                              </p:par>
                              <p:par>
                                <p:cTn id="11" presetID="22" presetClass="entr" presetSubtype="4"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wipe(down)">
                                      <p:cBhvr>
                                        <p:cTn id="13" dur="500"/>
                                        <p:tgtEl>
                                          <p:spTgt spid="2"/>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32"/>
                                        </p:tgtEl>
                                        <p:attrNameLst>
                                          <p:attrName>style.visibility</p:attrName>
                                        </p:attrNameLst>
                                      </p:cBhvr>
                                      <p:to>
                                        <p:strVal val="visible"/>
                                      </p:to>
                                    </p:set>
                                    <p:animEffect transition="in" filter="wipe(left)">
                                      <p:cBhvr>
                                        <p:cTn id="16" dur="750"/>
                                        <p:tgtEl>
                                          <p:spTgt spid="32"/>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31"/>
                                        </p:tgtEl>
                                        <p:attrNameLst>
                                          <p:attrName>style.visibility</p:attrName>
                                        </p:attrNameLst>
                                      </p:cBhvr>
                                      <p:to>
                                        <p:strVal val="visible"/>
                                      </p:to>
                                    </p:set>
                                    <p:animEffect transition="in" filter="wipe(left)">
                                      <p:cBhvr>
                                        <p:cTn id="19" dur="750"/>
                                        <p:tgtEl>
                                          <p:spTgt spid="31"/>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33"/>
                                        </p:tgtEl>
                                        <p:attrNameLst>
                                          <p:attrName>style.visibility</p:attrName>
                                        </p:attrNameLst>
                                      </p:cBhvr>
                                      <p:to>
                                        <p:strVal val="visible"/>
                                      </p:to>
                                    </p:set>
                                    <p:animEffect transition="in" filter="wipe(left)">
                                      <p:cBhvr>
                                        <p:cTn id="22" dur="750"/>
                                        <p:tgtEl>
                                          <p:spTgt spid="33"/>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mediacall" presetSubtype="0" fill="hold" nodeType="clickEffect">
                                  <p:stCondLst>
                                    <p:cond delay="0"/>
                                  </p:stCondLst>
                                  <p:childTnLst>
                                    <p:cmd type="call" cmd="playFrom(0.0)">
                                      <p:cBhvr>
                                        <p:cTn id="26" dur="15336" fill="hold"/>
                                        <p:tgtEl>
                                          <p:spTgt spid="221"/>
                                        </p:tgtEl>
                                      </p:cBhvr>
                                    </p:cmd>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4"/>
                                        </p:tgtEl>
                                        <p:attrNameLst>
                                          <p:attrName>style.visibility</p:attrName>
                                        </p:attrNameLst>
                                      </p:cBhvr>
                                      <p:to>
                                        <p:strVal val="visible"/>
                                      </p:to>
                                    </p:set>
                                  </p:childTnLst>
                                </p:cTn>
                              </p:par>
                            </p:childTnLst>
                          </p:cTn>
                        </p:par>
                        <p:par>
                          <p:cTn id="31" fill="hold">
                            <p:stCondLst>
                              <p:cond delay="0"/>
                            </p:stCondLst>
                            <p:childTnLst>
                              <p:par>
                                <p:cTn id="32" presetID="1" presetClass="entr" presetSubtype="0" fill="hold" nodeType="afterEffect">
                                  <p:stCondLst>
                                    <p:cond delay="1000"/>
                                  </p:stCondLst>
                                  <p:childTnLst>
                                    <p:set>
                                      <p:cBhvr>
                                        <p:cTn id="33" dur="1" fill="hold">
                                          <p:stCondLst>
                                            <p:cond delay="0"/>
                                          </p:stCondLst>
                                        </p:cTn>
                                        <p:tgtEl>
                                          <p:spTgt spid="51"/>
                                        </p:tgtEl>
                                        <p:attrNameLst>
                                          <p:attrName>style.visibility</p:attrName>
                                        </p:attrNameLst>
                                      </p:cBhvr>
                                      <p:to>
                                        <p:strVal val="visible"/>
                                      </p:to>
                                    </p:set>
                                  </p:childTnLst>
                                </p:cTn>
                              </p:par>
                            </p:childTnLst>
                          </p:cTn>
                        </p:par>
                        <p:par>
                          <p:cTn id="34" fill="hold">
                            <p:stCondLst>
                              <p:cond delay="1000"/>
                            </p:stCondLst>
                            <p:childTnLst>
                              <p:par>
                                <p:cTn id="35" presetID="1" presetClass="entr" presetSubtype="0" fill="hold" nodeType="afterEffect">
                                  <p:stCondLst>
                                    <p:cond delay="1000"/>
                                  </p:stCondLst>
                                  <p:childTnLst>
                                    <p:set>
                                      <p:cBhvr>
                                        <p:cTn id="36" dur="1" fill="hold">
                                          <p:stCondLst>
                                            <p:cond delay="0"/>
                                          </p:stCondLst>
                                        </p:cTn>
                                        <p:tgtEl>
                                          <p:spTgt spid="68"/>
                                        </p:tgtEl>
                                        <p:attrNameLst>
                                          <p:attrName>style.visibility</p:attrName>
                                        </p:attrNameLst>
                                      </p:cBhvr>
                                      <p:to>
                                        <p:strVal val="visible"/>
                                      </p:to>
                                    </p:set>
                                  </p:childTnLst>
                                </p:cTn>
                              </p:par>
                            </p:childTnLst>
                          </p:cTn>
                        </p:par>
                        <p:par>
                          <p:cTn id="37" fill="hold">
                            <p:stCondLst>
                              <p:cond delay="2000"/>
                            </p:stCondLst>
                            <p:childTnLst>
                              <p:par>
                                <p:cTn id="38" presetID="1" presetClass="entr" presetSubtype="0" fill="hold" nodeType="afterEffect">
                                  <p:stCondLst>
                                    <p:cond delay="1000"/>
                                  </p:stCondLst>
                                  <p:childTnLst>
                                    <p:set>
                                      <p:cBhvr>
                                        <p:cTn id="39" dur="1" fill="hold">
                                          <p:stCondLst>
                                            <p:cond delay="0"/>
                                          </p:stCondLst>
                                        </p:cTn>
                                        <p:tgtEl>
                                          <p:spTgt spid="85"/>
                                        </p:tgtEl>
                                        <p:attrNameLst>
                                          <p:attrName>style.visibility</p:attrName>
                                        </p:attrNameLst>
                                      </p:cBhvr>
                                      <p:to>
                                        <p:strVal val="visible"/>
                                      </p:to>
                                    </p:set>
                                  </p:childTnLst>
                                </p:cTn>
                              </p:par>
                            </p:childTnLst>
                          </p:cTn>
                        </p:par>
                        <p:par>
                          <p:cTn id="40" fill="hold">
                            <p:stCondLst>
                              <p:cond delay="3000"/>
                            </p:stCondLst>
                            <p:childTnLst>
                              <p:par>
                                <p:cTn id="41" presetID="1" presetClass="entr" presetSubtype="0" fill="hold" nodeType="afterEffect">
                                  <p:stCondLst>
                                    <p:cond delay="1000"/>
                                  </p:stCondLst>
                                  <p:childTnLst>
                                    <p:set>
                                      <p:cBhvr>
                                        <p:cTn id="42" dur="1" fill="hold">
                                          <p:stCondLst>
                                            <p:cond delay="0"/>
                                          </p:stCondLst>
                                        </p:cTn>
                                        <p:tgtEl>
                                          <p:spTgt spid="102"/>
                                        </p:tgtEl>
                                        <p:attrNameLst>
                                          <p:attrName>style.visibility</p:attrName>
                                        </p:attrNameLst>
                                      </p:cBhvr>
                                      <p:to>
                                        <p:strVal val="visible"/>
                                      </p:to>
                                    </p:set>
                                  </p:childTnLst>
                                </p:cTn>
                              </p:par>
                            </p:childTnLst>
                          </p:cTn>
                        </p:par>
                        <p:par>
                          <p:cTn id="43" fill="hold">
                            <p:stCondLst>
                              <p:cond delay="4000"/>
                            </p:stCondLst>
                            <p:childTnLst>
                              <p:par>
                                <p:cTn id="44" presetID="1" presetClass="entr" presetSubtype="0" fill="hold" nodeType="afterEffect">
                                  <p:stCondLst>
                                    <p:cond delay="1000"/>
                                  </p:stCondLst>
                                  <p:childTnLst>
                                    <p:set>
                                      <p:cBhvr>
                                        <p:cTn id="45" dur="1" fill="hold">
                                          <p:stCondLst>
                                            <p:cond delay="0"/>
                                          </p:stCondLst>
                                        </p:cTn>
                                        <p:tgtEl>
                                          <p:spTgt spid="119"/>
                                        </p:tgtEl>
                                        <p:attrNameLst>
                                          <p:attrName>style.visibility</p:attrName>
                                        </p:attrNameLst>
                                      </p:cBhvr>
                                      <p:to>
                                        <p:strVal val="visible"/>
                                      </p:to>
                                    </p:set>
                                  </p:childTnLst>
                                </p:cTn>
                              </p:par>
                            </p:childTnLst>
                          </p:cTn>
                        </p:par>
                        <p:par>
                          <p:cTn id="46" fill="hold">
                            <p:stCondLst>
                              <p:cond delay="5000"/>
                            </p:stCondLst>
                            <p:childTnLst>
                              <p:par>
                                <p:cTn id="47" presetID="1" presetClass="entr" presetSubtype="0" fill="hold" nodeType="afterEffect">
                                  <p:stCondLst>
                                    <p:cond delay="1000"/>
                                  </p:stCondLst>
                                  <p:childTnLst>
                                    <p:set>
                                      <p:cBhvr>
                                        <p:cTn id="48" dur="1" fill="hold">
                                          <p:stCondLst>
                                            <p:cond delay="0"/>
                                          </p:stCondLst>
                                        </p:cTn>
                                        <p:tgtEl>
                                          <p:spTgt spid="136"/>
                                        </p:tgtEl>
                                        <p:attrNameLst>
                                          <p:attrName>style.visibility</p:attrName>
                                        </p:attrNameLst>
                                      </p:cBhvr>
                                      <p:to>
                                        <p:strVal val="visible"/>
                                      </p:to>
                                    </p:set>
                                  </p:childTnLst>
                                </p:cTn>
                              </p:par>
                            </p:childTnLst>
                          </p:cTn>
                        </p:par>
                        <p:par>
                          <p:cTn id="49" fill="hold">
                            <p:stCondLst>
                              <p:cond delay="6000"/>
                            </p:stCondLst>
                            <p:childTnLst>
                              <p:par>
                                <p:cTn id="50" presetID="1" presetClass="entr" presetSubtype="0" fill="hold" nodeType="afterEffect">
                                  <p:stCondLst>
                                    <p:cond delay="1000"/>
                                  </p:stCondLst>
                                  <p:childTnLst>
                                    <p:set>
                                      <p:cBhvr>
                                        <p:cTn id="51" dur="1" fill="hold">
                                          <p:stCondLst>
                                            <p:cond delay="0"/>
                                          </p:stCondLst>
                                        </p:cTn>
                                        <p:tgtEl>
                                          <p:spTgt spid="153"/>
                                        </p:tgtEl>
                                        <p:attrNameLst>
                                          <p:attrName>style.visibility</p:attrName>
                                        </p:attrNameLst>
                                      </p:cBhvr>
                                      <p:to>
                                        <p:strVal val="visible"/>
                                      </p:to>
                                    </p:set>
                                  </p:childTnLst>
                                </p:cTn>
                              </p:par>
                            </p:childTnLst>
                          </p:cTn>
                        </p:par>
                        <p:par>
                          <p:cTn id="52" fill="hold">
                            <p:stCondLst>
                              <p:cond delay="7000"/>
                            </p:stCondLst>
                            <p:childTnLst>
                              <p:par>
                                <p:cTn id="53" presetID="1" presetClass="entr" presetSubtype="0" fill="hold" nodeType="afterEffect">
                                  <p:stCondLst>
                                    <p:cond delay="1000"/>
                                  </p:stCondLst>
                                  <p:childTnLst>
                                    <p:set>
                                      <p:cBhvr>
                                        <p:cTn id="54" dur="1" fill="hold">
                                          <p:stCondLst>
                                            <p:cond delay="0"/>
                                          </p:stCondLst>
                                        </p:cTn>
                                        <p:tgtEl>
                                          <p:spTgt spid="170"/>
                                        </p:tgtEl>
                                        <p:attrNameLst>
                                          <p:attrName>style.visibility</p:attrName>
                                        </p:attrNameLst>
                                      </p:cBhvr>
                                      <p:to>
                                        <p:strVal val="visible"/>
                                      </p:to>
                                    </p:set>
                                  </p:childTnLst>
                                </p:cTn>
                              </p:par>
                            </p:childTnLst>
                          </p:cTn>
                        </p:par>
                        <p:par>
                          <p:cTn id="55" fill="hold">
                            <p:stCondLst>
                              <p:cond delay="8000"/>
                            </p:stCondLst>
                            <p:childTnLst>
                              <p:par>
                                <p:cTn id="56" presetID="1" presetClass="entr" presetSubtype="0" fill="hold" nodeType="afterEffect">
                                  <p:stCondLst>
                                    <p:cond delay="1000"/>
                                  </p:stCondLst>
                                  <p:childTnLst>
                                    <p:set>
                                      <p:cBhvr>
                                        <p:cTn id="57" dur="1" fill="hold">
                                          <p:stCondLst>
                                            <p:cond delay="0"/>
                                          </p:stCondLst>
                                        </p:cTn>
                                        <p:tgtEl>
                                          <p:spTgt spid="187"/>
                                        </p:tgtEl>
                                        <p:attrNameLst>
                                          <p:attrName>style.visibility</p:attrName>
                                        </p:attrNameLst>
                                      </p:cBhvr>
                                      <p:to>
                                        <p:strVal val="visible"/>
                                      </p:to>
                                    </p:set>
                                  </p:childTnLst>
                                </p:cTn>
                              </p:par>
                            </p:childTnLst>
                          </p:cTn>
                        </p:par>
                        <p:par>
                          <p:cTn id="58" fill="hold">
                            <p:stCondLst>
                              <p:cond delay="9000"/>
                            </p:stCondLst>
                            <p:childTnLst>
                              <p:par>
                                <p:cTn id="59" presetID="1" presetClass="entr" presetSubtype="0" fill="hold" nodeType="afterEffect">
                                  <p:stCondLst>
                                    <p:cond delay="1000"/>
                                  </p:stCondLst>
                                  <p:childTnLst>
                                    <p:set>
                                      <p:cBhvr>
                                        <p:cTn id="60" dur="1" fill="hold">
                                          <p:stCondLst>
                                            <p:cond delay="0"/>
                                          </p:stCondLst>
                                        </p:cTn>
                                        <p:tgtEl>
                                          <p:spTgt spid="20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61" fill="hold" display="0">
                  <p:stCondLst>
                    <p:cond delay="indefinite"/>
                  </p:stCondLst>
                  <p:endCondLst>
                    <p:cond evt="onStopAudio" delay="0">
                      <p:tgtEl>
                        <p:sldTgt/>
                      </p:tgtEl>
                    </p:cond>
                  </p:endCondLst>
                </p:cTn>
                <p:tgtEl>
                  <p:spTgt spid="221"/>
                </p:tgtEl>
              </p:cMediaNode>
            </p:audio>
          </p:childTnLst>
        </p:cTn>
      </p:par>
    </p:tnLst>
    <p:bldLst>
      <p:bldP spid="31" grpId="0"/>
      <p:bldP spid="32" grpId="0"/>
      <p:bldP spid="33" grpId="0"/>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Picture 2" descr="Gold Texture Background Image">
            <a:extLst>
              <a:ext uri="{FF2B5EF4-FFF2-40B4-BE49-F238E27FC236}">
                <a16:creationId xmlns:a16="http://schemas.microsoft.com/office/drawing/2014/main" id="{0AB3DFC0-6FF5-4661-AB1B-6CF6F7FC2AB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8483"/>
            <a:ext cx="12161838" cy="6841034"/>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oup 10">
            <a:extLst>
              <a:ext uri="{FF2B5EF4-FFF2-40B4-BE49-F238E27FC236}">
                <a16:creationId xmlns:a16="http://schemas.microsoft.com/office/drawing/2014/main" id="{747DD471-11AD-409F-8A0C-1B949AD388F6}"/>
              </a:ext>
            </a:extLst>
          </p:cNvPr>
          <p:cNvGrpSpPr/>
          <p:nvPr/>
        </p:nvGrpSpPr>
        <p:grpSpPr>
          <a:xfrm>
            <a:off x="-995423" y="0"/>
            <a:ext cx="14213712" cy="6939458"/>
            <a:chOff x="333828" y="1584291"/>
            <a:chExt cx="11524343" cy="4847772"/>
          </a:xfrm>
          <a:effectLst>
            <a:outerShdw blurRad="63500" sx="102000" sy="102000" algn="ctr" rotWithShape="0">
              <a:prstClr val="black">
                <a:alpha val="80000"/>
              </a:prstClr>
            </a:outerShdw>
          </a:effectLst>
        </p:grpSpPr>
        <p:pic>
          <p:nvPicPr>
            <p:cNvPr id="13" name="Picture 12">
              <a:extLst>
                <a:ext uri="{FF2B5EF4-FFF2-40B4-BE49-F238E27FC236}">
                  <a16:creationId xmlns:a16="http://schemas.microsoft.com/office/drawing/2014/main" id="{6216F1F8-B6C1-4C40-886B-3A2497B82095}"/>
                </a:ext>
              </a:extLst>
            </p:cNvPr>
            <p:cNvPicPr>
              <a:picLocks noChangeAspect="1"/>
            </p:cNvPicPr>
            <p:nvPr/>
          </p:nvPicPr>
          <p:blipFill rotWithShape="1">
            <a:blip r:embed="rId5">
              <a:extLst>
                <a:ext uri="{BEBA8EAE-BF5A-486C-A8C5-ECC9F3942E4B}">
                  <a14:imgProps xmlns:a14="http://schemas.microsoft.com/office/drawing/2010/main">
                    <a14:imgLayer r:embed="rId6">
                      <a14:imgEffect>
                        <a14:brightnessContrast bright="-40000" contrast="40000"/>
                      </a14:imgEffect>
                    </a14:imgLayer>
                  </a14:imgProps>
                </a:ext>
              </a:extLst>
            </a:blip>
            <a:srcRect b="8917"/>
            <a:stretch/>
          </p:blipFill>
          <p:spPr>
            <a:xfrm>
              <a:off x="1482427" y="1858247"/>
              <a:ext cx="9349696" cy="4233063"/>
            </a:xfrm>
            <a:prstGeom prst="rect">
              <a:avLst/>
            </a:prstGeom>
          </p:spPr>
        </p:pic>
        <p:pic>
          <p:nvPicPr>
            <p:cNvPr id="15" name="Picture 14">
              <a:extLst>
                <a:ext uri="{FF2B5EF4-FFF2-40B4-BE49-F238E27FC236}">
                  <a16:creationId xmlns:a16="http://schemas.microsoft.com/office/drawing/2014/main" id="{21928E1C-C859-46F1-B44F-89F8C7FCE1B8}"/>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24349" b="89323" l="10615" r="89458">
                          <a14:foregroundMark x1="11859" y1="27474" x2="11640" y2="42188"/>
                          <a14:foregroundMark x1="12372" y1="24740" x2="16471" y2="24609"/>
                          <a14:foregroundMark x1="16471" y1="24609" x2="35871" y2="25000"/>
                          <a14:foregroundMark x1="33455" y1="25130" x2="60176" y2="25130"/>
                          <a14:foregroundMark x1="60176" y1="25130" x2="72694" y2="24609"/>
                          <a14:foregroundMark x1="72694" y1="24609" x2="89312" y2="26432"/>
                          <a14:foregroundMark x1="88507" y1="26563" x2="88360" y2="88542"/>
                          <a14:foregroundMark x1="12884" y1="25000" x2="11420" y2="31510"/>
                          <a14:foregroundMark x1="11420" y1="31510" x2="11786" y2="74219"/>
                          <a14:foregroundMark x1="11054" y1="25781" x2="12225" y2="24609"/>
                          <a14:foregroundMark x1="11640" y1="72786" x2="11420" y2="89583"/>
                          <a14:foregroundMark x1="12079" y1="87891" x2="43485" y2="88542"/>
                          <a14:foregroundMark x1="59883" y1="88151" x2="64495" y2="88151"/>
                          <a14:foregroundMark x1="64495" y1="88151" x2="69034" y2="87891"/>
                          <a14:foregroundMark x1="69034" y1="87891" x2="87701" y2="88151"/>
                          <a14:foregroundMark x1="88799" y1="47526" x2="88946" y2="66146"/>
                          <a14:foregroundMark x1="88287" y1="58333" x2="88214" y2="66276"/>
                          <a14:foregroundMark x1="88214" y1="58333" x2="87994" y2="67188"/>
                          <a14:foregroundMark x1="88141" y1="57031" x2="88141" y2="63802"/>
                          <a14:foregroundMark x1="89312" y1="32943" x2="88946" y2="33073"/>
                          <a14:foregroundMark x1="89385" y1="36979" x2="88946" y2="37240"/>
                          <a14:foregroundMark x1="89531" y1="40495" x2="89019" y2="40885"/>
                          <a14:foregroundMark x1="39531" y1="88021" x2="43631" y2="87500"/>
                          <a14:foregroundMark x1="43631" y1="87500" x2="62079" y2="88281"/>
                          <a14:foregroundMark x1="76208" y1="88151" x2="82357" y2="88542"/>
                          <a14:foregroundMark x1="10615" y1="83594" x2="10981" y2="85417"/>
                          <a14:backgroundMark x1="8053" y1="27995" x2="8053" y2="48958"/>
                          <a14:backgroundMark x1="15007" y1="30729" x2="25988" y2="43750"/>
                          <a14:backgroundMark x1="25988" y1="43750" x2="28404" y2="45833"/>
                          <a14:backgroundMark x1="14568" y1="28255" x2="35798" y2="29818"/>
                          <a14:backgroundMark x1="14641" y1="30859" x2="14422" y2="77734"/>
                          <a14:backgroundMark x1="14422" y1="77734" x2="15081" y2="82813"/>
                          <a14:backgroundMark x1="14202" y1="70052" x2="13616" y2="31901"/>
                          <a14:backgroundMark x1="21596" y1="76823" x2="81772" y2="81380"/>
                          <a14:backgroundMark x1="34993" y1="28646" x2="64202" y2="29297"/>
                          <a14:backgroundMark x1="64202" y1="29297" x2="76647" y2="28385"/>
                          <a14:backgroundMark x1="76647" y1="28385" x2="85286" y2="28646"/>
                          <a14:backgroundMark x1="85286" y1="28646" x2="86750" y2="35807"/>
                          <a14:backgroundMark x1="86750" y1="35807" x2="86750" y2="36849"/>
                          <a14:backgroundMark x1="86750" y1="36849" x2="86384" y2="70964"/>
                          <a14:backgroundMark x1="19693" y1="53646" x2="74085" y2="53646"/>
                          <a14:backgroundMark x1="74085" y1="53646" x2="82211" y2="52604"/>
                          <a14:backgroundMark x1="82211" y1="52604" x2="82357" y2="52604"/>
                          <a14:backgroundMark x1="84846" y1="90495" x2="86245" y2="90687"/>
                          <a14:backgroundMark x1="84700" y1="91536" x2="81845" y2="90885"/>
                          <a14:backgroundMark x1="10395" y1="91406" x2="34261" y2="92318"/>
                        </a14:backgroundRemoval>
                      </a14:imgEffect>
                    </a14:imgLayer>
                  </a14:imgProps>
                </a:ext>
              </a:extLst>
            </a:blip>
            <a:srcRect l="2619" t="21800" r="2857" b="7491"/>
            <a:stretch/>
          </p:blipFill>
          <p:spPr>
            <a:xfrm>
              <a:off x="333828" y="1584291"/>
              <a:ext cx="11524343" cy="4847772"/>
            </a:xfrm>
            <a:prstGeom prst="rect">
              <a:avLst/>
            </a:prstGeom>
          </p:spPr>
        </p:pic>
      </p:grpSp>
      <p:grpSp>
        <p:nvGrpSpPr>
          <p:cNvPr id="35" name="Group 34">
            <a:extLst>
              <a:ext uri="{FF2B5EF4-FFF2-40B4-BE49-F238E27FC236}">
                <a16:creationId xmlns:a16="http://schemas.microsoft.com/office/drawing/2014/main" id="{BB83024C-8997-8257-3E78-8BA0D7645C00}"/>
              </a:ext>
            </a:extLst>
          </p:cNvPr>
          <p:cNvGrpSpPr/>
          <p:nvPr/>
        </p:nvGrpSpPr>
        <p:grpSpPr>
          <a:xfrm>
            <a:off x="6459195" y="4225004"/>
            <a:ext cx="5350876" cy="1644789"/>
            <a:chOff x="333828" y="1584291"/>
            <a:chExt cx="11524343" cy="4847772"/>
          </a:xfrm>
        </p:grpSpPr>
        <p:pic>
          <p:nvPicPr>
            <p:cNvPr id="37" name="Picture 36">
              <a:extLst>
                <a:ext uri="{FF2B5EF4-FFF2-40B4-BE49-F238E27FC236}">
                  <a16:creationId xmlns:a16="http://schemas.microsoft.com/office/drawing/2014/main" id="{68B3ADDE-F00D-FBE8-5B7A-903F5CD64548}"/>
                </a:ext>
              </a:extLst>
            </p:cNvPr>
            <p:cNvPicPr>
              <a:picLocks noChangeAspect="1"/>
            </p:cNvPicPr>
            <p:nvPr/>
          </p:nvPicPr>
          <p:blipFill rotWithShape="1">
            <a:blip r:embed="rId5">
              <a:extLst>
                <a:ext uri="{BEBA8EAE-BF5A-486C-A8C5-ECC9F3942E4B}">
                  <a14:imgProps xmlns:a14="http://schemas.microsoft.com/office/drawing/2010/main">
                    <a14:imgLayer r:embed="rId6">
                      <a14:imgEffect>
                        <a14:brightnessContrast bright="-40000" contrast="40000"/>
                      </a14:imgEffect>
                    </a14:imgLayer>
                  </a14:imgProps>
                </a:ext>
              </a:extLst>
            </a:blip>
            <a:srcRect b="8917"/>
            <a:stretch/>
          </p:blipFill>
          <p:spPr>
            <a:xfrm>
              <a:off x="1482427" y="1858247"/>
              <a:ext cx="9349696" cy="4233063"/>
            </a:xfrm>
            <a:prstGeom prst="rect">
              <a:avLst/>
            </a:prstGeom>
          </p:spPr>
        </p:pic>
        <p:pic>
          <p:nvPicPr>
            <p:cNvPr id="38" name="Picture 37">
              <a:extLst>
                <a:ext uri="{FF2B5EF4-FFF2-40B4-BE49-F238E27FC236}">
                  <a16:creationId xmlns:a16="http://schemas.microsoft.com/office/drawing/2014/main" id="{F57FC3E1-A5B9-157D-00D9-AEA99042135E}"/>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24349" b="89323" l="10615" r="89458">
                          <a14:foregroundMark x1="11859" y1="27474" x2="11640" y2="42188"/>
                          <a14:foregroundMark x1="12372" y1="24740" x2="16471" y2="24609"/>
                          <a14:foregroundMark x1="16471" y1="24609" x2="35871" y2="25000"/>
                          <a14:foregroundMark x1="33455" y1="25130" x2="60176" y2="25130"/>
                          <a14:foregroundMark x1="60176" y1="25130" x2="72694" y2="24609"/>
                          <a14:foregroundMark x1="72694" y1="24609" x2="89312" y2="26432"/>
                          <a14:foregroundMark x1="88507" y1="26563" x2="88360" y2="88542"/>
                          <a14:foregroundMark x1="12884" y1="25000" x2="11420" y2="31510"/>
                          <a14:foregroundMark x1="11420" y1="31510" x2="11786" y2="74219"/>
                          <a14:foregroundMark x1="11054" y1="25781" x2="12225" y2="24609"/>
                          <a14:foregroundMark x1="11640" y1="72786" x2="11420" y2="89583"/>
                          <a14:foregroundMark x1="12079" y1="87891" x2="43485" y2="88542"/>
                          <a14:foregroundMark x1="59883" y1="88151" x2="64495" y2="88151"/>
                          <a14:foregroundMark x1="64495" y1="88151" x2="69034" y2="87891"/>
                          <a14:foregroundMark x1="69034" y1="87891" x2="87701" y2="88151"/>
                          <a14:foregroundMark x1="88799" y1="47526" x2="88946" y2="66146"/>
                          <a14:foregroundMark x1="88287" y1="58333" x2="88214" y2="66276"/>
                          <a14:foregroundMark x1="88214" y1="58333" x2="87994" y2="67188"/>
                          <a14:foregroundMark x1="88141" y1="57031" x2="88141" y2="63802"/>
                          <a14:foregroundMark x1="89312" y1="32943" x2="88946" y2="33073"/>
                          <a14:foregroundMark x1="89385" y1="36979" x2="88946" y2="37240"/>
                          <a14:foregroundMark x1="89531" y1="40495" x2="89019" y2="40885"/>
                          <a14:foregroundMark x1="39531" y1="88021" x2="43631" y2="87500"/>
                          <a14:foregroundMark x1="43631" y1="87500" x2="62079" y2="88281"/>
                          <a14:foregroundMark x1="76208" y1="88151" x2="82357" y2="88542"/>
                          <a14:foregroundMark x1="10615" y1="83594" x2="10981" y2="85417"/>
                          <a14:backgroundMark x1="8053" y1="27995" x2="8053" y2="48958"/>
                          <a14:backgroundMark x1="15007" y1="30729" x2="25988" y2="43750"/>
                          <a14:backgroundMark x1="25988" y1="43750" x2="28404" y2="45833"/>
                          <a14:backgroundMark x1="14568" y1="28255" x2="35798" y2="29818"/>
                          <a14:backgroundMark x1="14641" y1="30859" x2="14422" y2="77734"/>
                          <a14:backgroundMark x1="14422" y1="77734" x2="15081" y2="82813"/>
                          <a14:backgroundMark x1="14202" y1="70052" x2="13616" y2="31901"/>
                          <a14:backgroundMark x1="21596" y1="76823" x2="81772" y2="81380"/>
                          <a14:backgroundMark x1="34993" y1="28646" x2="64202" y2="29297"/>
                          <a14:backgroundMark x1="64202" y1="29297" x2="76647" y2="28385"/>
                          <a14:backgroundMark x1="76647" y1="28385" x2="85286" y2="28646"/>
                          <a14:backgroundMark x1="85286" y1="28646" x2="86750" y2="35807"/>
                          <a14:backgroundMark x1="86750" y1="35807" x2="86750" y2="36849"/>
                          <a14:backgroundMark x1="86750" y1="36849" x2="86384" y2="70964"/>
                          <a14:backgroundMark x1="19693" y1="53646" x2="74085" y2="53646"/>
                          <a14:backgroundMark x1="74085" y1="53646" x2="82211" y2="52604"/>
                          <a14:backgroundMark x1="82211" y1="52604" x2="82357" y2="52604"/>
                          <a14:backgroundMark x1="84846" y1="90495" x2="86245" y2="90687"/>
                          <a14:backgroundMark x1="84700" y1="91536" x2="81845" y2="90885"/>
                          <a14:backgroundMark x1="10395" y1="91406" x2="34261" y2="92318"/>
                        </a14:backgroundRemoval>
                      </a14:imgEffect>
                    </a14:imgLayer>
                  </a14:imgProps>
                </a:ext>
              </a:extLst>
            </a:blip>
            <a:srcRect l="2619" t="21800" r="2857" b="7491"/>
            <a:stretch/>
          </p:blipFill>
          <p:spPr>
            <a:xfrm>
              <a:off x="333828" y="1584291"/>
              <a:ext cx="11524343" cy="4847772"/>
            </a:xfrm>
            <a:prstGeom prst="rect">
              <a:avLst/>
            </a:prstGeom>
          </p:spPr>
        </p:pic>
      </p:grpSp>
      <p:sp>
        <p:nvSpPr>
          <p:cNvPr id="18" name="TextBox 17">
            <a:extLst>
              <a:ext uri="{FF2B5EF4-FFF2-40B4-BE49-F238E27FC236}">
                <a16:creationId xmlns:a16="http://schemas.microsoft.com/office/drawing/2014/main" id="{2C57131F-C79D-4825-BD7B-1FBE387F303C}"/>
              </a:ext>
            </a:extLst>
          </p:cNvPr>
          <p:cNvSpPr txBox="1"/>
          <p:nvPr/>
        </p:nvSpPr>
        <p:spPr>
          <a:xfrm>
            <a:off x="4236483" y="439101"/>
            <a:ext cx="3749900" cy="769441"/>
          </a:xfrm>
          <a:prstGeom prst="rect">
            <a:avLst/>
          </a:prstGeom>
          <a:noFill/>
        </p:spPr>
        <p:txBody>
          <a:bodyPr wrap="square" rtlCol="0">
            <a:spAutoFit/>
            <a:scene3d>
              <a:camera prst="orthographicFront"/>
              <a:lightRig rig="threePt" dir="t"/>
            </a:scene3d>
            <a:sp3d extrusionH="57150">
              <a:bevelT w="38100" h="38100" prst="angle"/>
            </a:sp3d>
          </a:bodyPr>
          <a:lstStyle/>
          <a:p>
            <a:pPr algn="ctr"/>
            <a:r>
              <a:rPr lang="fr-FR" sz="4400" b="1" dirty="0" err="1">
                <a:solidFill>
                  <a:srgbClr val="FFC000"/>
                </a:solidFill>
                <a:effectLst>
                  <a:glow rad="228600">
                    <a:schemeClr val="accent4">
                      <a:satMod val="175000"/>
                      <a:alpha val="40000"/>
                    </a:schemeClr>
                  </a:glow>
                </a:effectLst>
                <a:latin typeface="Open Sans Extrabold" panose="020B0906030804020204" pitchFamily="34" charset="0"/>
                <a:ea typeface="Open Sans Extrabold" panose="020B0906030804020204" pitchFamily="34" charset="0"/>
                <a:cs typeface="Open Sans Extrabold" panose="020B0906030804020204" pitchFamily="34" charset="0"/>
              </a:rPr>
              <a:t>Câu</a:t>
            </a:r>
            <a:r>
              <a:rPr lang="fr-FR" sz="4400" b="1" dirty="0">
                <a:solidFill>
                  <a:srgbClr val="FFC000"/>
                </a:solidFill>
                <a:effectLst>
                  <a:glow rad="228600">
                    <a:schemeClr val="accent4">
                      <a:satMod val="175000"/>
                      <a:alpha val="40000"/>
                    </a:schemeClr>
                  </a:glow>
                </a:effectLst>
                <a:latin typeface="Open Sans Extrabold" panose="020B0906030804020204" pitchFamily="34" charset="0"/>
                <a:ea typeface="Open Sans Extrabold" panose="020B0906030804020204" pitchFamily="34" charset="0"/>
                <a:cs typeface="Open Sans Extrabold" panose="020B0906030804020204" pitchFamily="34" charset="0"/>
              </a:rPr>
              <a:t> </a:t>
            </a:r>
            <a:r>
              <a:rPr lang="fr-FR" sz="4400" b="1" dirty="0" err="1">
                <a:solidFill>
                  <a:srgbClr val="FFC000"/>
                </a:solidFill>
                <a:effectLst>
                  <a:glow rad="228600">
                    <a:schemeClr val="accent4">
                      <a:satMod val="175000"/>
                      <a:alpha val="40000"/>
                    </a:schemeClr>
                  </a:glow>
                </a:effectLst>
                <a:latin typeface="Open Sans Extrabold" panose="020B0906030804020204" pitchFamily="34" charset="0"/>
                <a:ea typeface="Open Sans Extrabold" panose="020B0906030804020204" pitchFamily="34" charset="0"/>
                <a:cs typeface="Open Sans Extrabold" panose="020B0906030804020204" pitchFamily="34" charset="0"/>
              </a:rPr>
              <a:t>hỏi</a:t>
            </a:r>
            <a:r>
              <a:rPr lang="fr-FR" sz="4400" b="1" dirty="0">
                <a:solidFill>
                  <a:srgbClr val="FFC000"/>
                </a:solidFill>
                <a:effectLst>
                  <a:glow rad="228600">
                    <a:schemeClr val="accent4">
                      <a:satMod val="175000"/>
                      <a:alpha val="40000"/>
                    </a:schemeClr>
                  </a:glow>
                </a:effectLst>
                <a:latin typeface="Open Sans Extrabold" panose="020B0906030804020204" pitchFamily="34" charset="0"/>
                <a:ea typeface="Open Sans Extrabold" panose="020B0906030804020204" pitchFamily="34" charset="0"/>
                <a:cs typeface="Open Sans Extrabold" panose="020B0906030804020204" pitchFamily="34" charset="0"/>
              </a:rPr>
              <a:t> 2</a:t>
            </a:r>
          </a:p>
        </p:txBody>
      </p:sp>
      <p:pic>
        <p:nvPicPr>
          <p:cNvPr id="20" name="Picture 19" descr="Logo&#10;&#10;Description automatically generated">
            <a:extLst>
              <a:ext uri="{FF2B5EF4-FFF2-40B4-BE49-F238E27FC236}">
                <a16:creationId xmlns:a16="http://schemas.microsoft.com/office/drawing/2014/main" id="{0C565E6E-F029-47F4-9374-7A5B37ACC7FC}"/>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3377478">
            <a:off x="10640244" y="-276252"/>
            <a:ext cx="1798536" cy="1798536"/>
          </a:xfrm>
          <a:prstGeom prst="rect">
            <a:avLst/>
          </a:prstGeom>
          <a:effectLst>
            <a:outerShdw blurRad="50800" dist="38100" dir="5400000" algn="t" rotWithShape="0">
              <a:prstClr val="black">
                <a:alpha val="40000"/>
              </a:prstClr>
            </a:outerShdw>
          </a:effectLst>
        </p:spPr>
      </p:pic>
      <p:sp>
        <p:nvSpPr>
          <p:cNvPr id="33" name="TextBox 32">
            <a:extLst>
              <a:ext uri="{FF2B5EF4-FFF2-40B4-BE49-F238E27FC236}">
                <a16:creationId xmlns:a16="http://schemas.microsoft.com/office/drawing/2014/main" id="{7FD167AD-B3DD-423C-9A0A-0EBD1C1F0A64}"/>
              </a:ext>
            </a:extLst>
          </p:cNvPr>
          <p:cNvSpPr txBox="1"/>
          <p:nvPr/>
        </p:nvSpPr>
        <p:spPr>
          <a:xfrm>
            <a:off x="7185637" y="4648336"/>
            <a:ext cx="3669618" cy="523220"/>
          </a:xfrm>
          <a:prstGeom prst="rect">
            <a:avLst/>
          </a:prstGeom>
          <a:noFill/>
        </p:spPr>
        <p:txBody>
          <a:bodyPr wrap="square" rtlCol="0">
            <a:spAutoFit/>
          </a:bodyPr>
          <a:lstStyle/>
          <a:p>
            <a:r>
              <a:rPr lang="vi-VN" sz="2800" b="1" dirty="0">
                <a:solidFill>
                  <a:srgbClr val="FFFF00"/>
                </a:solidFill>
                <a:latin typeface="AvantGarde" panose="00000400000000000000" pitchFamily="2" charset="0"/>
                <a:ea typeface="AvantGarde" panose="00000400000000000000" pitchFamily="2" charset="0"/>
                <a:cs typeface="AvantGarde" panose="00000400000000000000" pitchFamily="2" charset="0"/>
              </a:rPr>
              <a:t>D</a:t>
            </a:r>
            <a:r>
              <a:rPr lang="en-US" sz="2800" b="1">
                <a:solidFill>
                  <a:srgbClr val="FFFF00"/>
                </a:solidFill>
                <a:latin typeface="AvantGarde" panose="00000400000000000000" pitchFamily="2" charset="0"/>
                <a:ea typeface="AvantGarde" panose="00000400000000000000" pitchFamily="2" charset="0"/>
                <a:cs typeface="AvantGarde" panose="00000400000000000000" pitchFamily="2" charset="0"/>
              </a:rPr>
              <a:t>.</a:t>
            </a:r>
            <a:r>
              <a:rPr lang="vi-VN" sz="2800" b="1">
                <a:solidFill>
                  <a:srgbClr val="FFFF00"/>
                </a:solidFill>
                <a:latin typeface="AvantGarde" panose="00000400000000000000" pitchFamily="2" charset="0"/>
                <a:ea typeface="AvantGarde" panose="00000400000000000000" pitchFamily="2" charset="0"/>
                <a:cs typeface="AvantGarde" panose="00000400000000000000" pitchFamily="2" charset="0"/>
              </a:rPr>
              <a:t> </a:t>
            </a:r>
            <a:r>
              <a:rPr lang="en-US" sz="2800" b="1">
                <a:solidFill>
                  <a:srgbClr val="FFFF00"/>
                </a:solidFill>
                <a:latin typeface="AvantGarde" panose="00000400000000000000" pitchFamily="2" charset="0"/>
                <a:ea typeface="AvantGarde" panose="00000400000000000000" pitchFamily="2" charset="0"/>
                <a:cs typeface="AvantGarde" panose="00000400000000000000" pitchFamily="2" charset="0"/>
              </a:rPr>
              <a:t>Cả A, B và C</a:t>
            </a:r>
            <a:endParaRPr lang="fr-FR" sz="2800">
              <a:solidFill>
                <a:srgbClr val="FFFF00"/>
              </a:solidFill>
              <a:latin typeface="AvantGarde" panose="00000400000000000000" pitchFamily="2" charset="0"/>
              <a:ea typeface="AvantGarde" panose="00000400000000000000" pitchFamily="2" charset="0"/>
              <a:cs typeface="AvantGarde" panose="00000400000000000000" pitchFamily="2" charset="0"/>
            </a:endParaRPr>
          </a:p>
        </p:txBody>
      </p:sp>
      <p:pic>
        <p:nvPicPr>
          <p:cNvPr id="34" name="My Video">
            <a:hlinkClick r:id="" action="ppaction://media"/>
            <a:extLst>
              <a:ext uri="{FF2B5EF4-FFF2-40B4-BE49-F238E27FC236}">
                <a16:creationId xmlns:a16="http://schemas.microsoft.com/office/drawing/2014/main" id="{1BC64FEA-E6BA-4610-8EE6-575C59E487BB}"/>
              </a:ext>
            </a:extLst>
          </p:cNvPr>
          <p:cNvPicPr>
            <a:picLocks noChangeAspect="1"/>
          </p:cNvPicPr>
          <p:nvPr>
            <a:audioFile r:link="rId1"/>
            <p:extLst>
              <p:ext uri="{DAA4B4D4-6D71-4841-9C94-3DE7FCFB9230}">
                <p14:media xmlns:p14="http://schemas.microsoft.com/office/powerpoint/2010/main" r:embed="rId2">
                  <p14:trim st="1252"/>
                </p14:media>
              </p:ext>
            </p:extLst>
          </p:nvPr>
        </p:nvPicPr>
        <p:blipFill>
          <a:blip r:embed="rId10"/>
          <a:stretch>
            <a:fillRect/>
          </a:stretch>
        </p:blipFill>
        <p:spPr>
          <a:xfrm>
            <a:off x="-912898" y="839702"/>
            <a:ext cx="608092" cy="608092"/>
          </a:xfrm>
          <a:prstGeom prst="rect">
            <a:avLst/>
          </a:prstGeom>
        </p:spPr>
      </p:pic>
      <p:sp>
        <p:nvSpPr>
          <p:cNvPr id="4" name="TextBox 3">
            <a:extLst>
              <a:ext uri="{FF2B5EF4-FFF2-40B4-BE49-F238E27FC236}">
                <a16:creationId xmlns:a16="http://schemas.microsoft.com/office/drawing/2014/main" id="{B4BF33C1-448F-160B-9889-32B66862242C}"/>
              </a:ext>
            </a:extLst>
          </p:cNvPr>
          <p:cNvSpPr txBox="1"/>
          <p:nvPr/>
        </p:nvSpPr>
        <p:spPr>
          <a:xfrm>
            <a:off x="1207410" y="1131336"/>
            <a:ext cx="9959195" cy="954107"/>
          </a:xfrm>
          <a:prstGeom prst="rect">
            <a:avLst/>
          </a:prstGeom>
          <a:noFill/>
        </p:spPr>
        <p:txBody>
          <a:bodyPr wrap="square" rtlCol="0">
            <a:spAutoFit/>
          </a:bodyPr>
          <a:lstStyle/>
          <a:p>
            <a:pPr algn="ctr"/>
            <a:r>
              <a:rPr lang="en-US" sz="2800" b="1">
                <a:solidFill>
                  <a:schemeClr val="bg2"/>
                </a:solidFill>
                <a:latin typeface="AvantGarde" panose="00000400000000000000" pitchFamily="2" charset="0"/>
                <a:ea typeface="AvantGarde" panose="00000400000000000000" pitchFamily="2" charset="0"/>
                <a:cs typeface="AvantGarde" panose="00000400000000000000" pitchFamily="2" charset="0"/>
              </a:rPr>
              <a:t>Em sẽ làm gì nếu được rủ tham gia những trò chơi không an toàn?</a:t>
            </a:r>
          </a:p>
        </p:txBody>
      </p:sp>
      <p:grpSp>
        <p:nvGrpSpPr>
          <p:cNvPr id="5" name="Group 4">
            <a:extLst>
              <a:ext uri="{FF2B5EF4-FFF2-40B4-BE49-F238E27FC236}">
                <a16:creationId xmlns:a16="http://schemas.microsoft.com/office/drawing/2014/main" id="{126B8F64-667A-0DF9-79EF-F3412F8D9A4A}"/>
              </a:ext>
            </a:extLst>
          </p:cNvPr>
          <p:cNvGrpSpPr/>
          <p:nvPr/>
        </p:nvGrpSpPr>
        <p:grpSpPr>
          <a:xfrm>
            <a:off x="462271" y="2332367"/>
            <a:ext cx="5350876" cy="1660828"/>
            <a:chOff x="333828" y="1584291"/>
            <a:chExt cx="11524343" cy="4847772"/>
          </a:xfrm>
        </p:grpSpPr>
        <p:pic>
          <p:nvPicPr>
            <p:cNvPr id="6" name="Picture 5">
              <a:extLst>
                <a:ext uri="{FF2B5EF4-FFF2-40B4-BE49-F238E27FC236}">
                  <a16:creationId xmlns:a16="http://schemas.microsoft.com/office/drawing/2014/main" id="{4F47FF33-3F4A-DFA0-2736-F0D0641327CD}"/>
                </a:ext>
              </a:extLst>
            </p:cNvPr>
            <p:cNvPicPr>
              <a:picLocks noChangeAspect="1"/>
            </p:cNvPicPr>
            <p:nvPr/>
          </p:nvPicPr>
          <p:blipFill rotWithShape="1">
            <a:blip r:embed="rId5">
              <a:extLst>
                <a:ext uri="{BEBA8EAE-BF5A-486C-A8C5-ECC9F3942E4B}">
                  <a14:imgProps xmlns:a14="http://schemas.microsoft.com/office/drawing/2010/main">
                    <a14:imgLayer r:embed="rId6">
                      <a14:imgEffect>
                        <a14:brightnessContrast bright="-40000" contrast="40000"/>
                      </a14:imgEffect>
                    </a14:imgLayer>
                  </a14:imgProps>
                </a:ext>
              </a:extLst>
            </a:blip>
            <a:srcRect b="8917"/>
            <a:stretch/>
          </p:blipFill>
          <p:spPr>
            <a:xfrm>
              <a:off x="1482427" y="1858247"/>
              <a:ext cx="9349696" cy="4233063"/>
            </a:xfrm>
            <a:prstGeom prst="rect">
              <a:avLst/>
            </a:prstGeom>
          </p:spPr>
        </p:pic>
        <p:pic>
          <p:nvPicPr>
            <p:cNvPr id="7" name="Picture 6">
              <a:extLst>
                <a:ext uri="{FF2B5EF4-FFF2-40B4-BE49-F238E27FC236}">
                  <a16:creationId xmlns:a16="http://schemas.microsoft.com/office/drawing/2014/main" id="{57FB79B1-FEAC-0963-0C75-34FB583BB24F}"/>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24349" b="89323" l="10615" r="89458">
                          <a14:foregroundMark x1="11859" y1="27474" x2="11640" y2="42188"/>
                          <a14:foregroundMark x1="12372" y1="24740" x2="16471" y2="24609"/>
                          <a14:foregroundMark x1="16471" y1="24609" x2="35871" y2="25000"/>
                          <a14:foregroundMark x1="33455" y1="25130" x2="60176" y2="25130"/>
                          <a14:foregroundMark x1="60176" y1="25130" x2="72694" y2="24609"/>
                          <a14:foregroundMark x1="72694" y1="24609" x2="89312" y2="26432"/>
                          <a14:foregroundMark x1="88507" y1="26563" x2="88360" y2="88542"/>
                          <a14:foregroundMark x1="12884" y1="25000" x2="11420" y2="31510"/>
                          <a14:foregroundMark x1="11420" y1="31510" x2="11786" y2="74219"/>
                          <a14:foregroundMark x1="11054" y1="25781" x2="12225" y2="24609"/>
                          <a14:foregroundMark x1="11640" y1="72786" x2="11420" y2="89583"/>
                          <a14:foregroundMark x1="12079" y1="87891" x2="43485" y2="88542"/>
                          <a14:foregroundMark x1="59883" y1="88151" x2="64495" y2="88151"/>
                          <a14:foregroundMark x1="64495" y1="88151" x2="69034" y2="87891"/>
                          <a14:foregroundMark x1="69034" y1="87891" x2="87701" y2="88151"/>
                          <a14:foregroundMark x1="88799" y1="47526" x2="88946" y2="66146"/>
                          <a14:foregroundMark x1="88287" y1="58333" x2="88214" y2="66276"/>
                          <a14:foregroundMark x1="88214" y1="58333" x2="87994" y2="67188"/>
                          <a14:foregroundMark x1="88141" y1="57031" x2="88141" y2="63802"/>
                          <a14:foregroundMark x1="89312" y1="32943" x2="88946" y2="33073"/>
                          <a14:foregroundMark x1="89385" y1="36979" x2="88946" y2="37240"/>
                          <a14:foregroundMark x1="89531" y1="40495" x2="89019" y2="40885"/>
                          <a14:foregroundMark x1="39531" y1="88021" x2="43631" y2="87500"/>
                          <a14:foregroundMark x1="43631" y1="87500" x2="62079" y2="88281"/>
                          <a14:foregroundMark x1="76208" y1="88151" x2="82357" y2="88542"/>
                          <a14:foregroundMark x1="10615" y1="83594" x2="10981" y2="85417"/>
                          <a14:backgroundMark x1="8053" y1="27995" x2="8053" y2="48958"/>
                          <a14:backgroundMark x1="15007" y1="30729" x2="25988" y2="43750"/>
                          <a14:backgroundMark x1="25988" y1="43750" x2="28404" y2="45833"/>
                          <a14:backgroundMark x1="14568" y1="28255" x2="35798" y2="29818"/>
                          <a14:backgroundMark x1="14641" y1="30859" x2="14422" y2="77734"/>
                          <a14:backgroundMark x1="14422" y1="77734" x2="15081" y2="82813"/>
                          <a14:backgroundMark x1="14202" y1="70052" x2="13616" y2="31901"/>
                          <a14:backgroundMark x1="21596" y1="76823" x2="81772" y2="81380"/>
                          <a14:backgroundMark x1="34993" y1="28646" x2="64202" y2="29297"/>
                          <a14:backgroundMark x1="64202" y1="29297" x2="76647" y2="28385"/>
                          <a14:backgroundMark x1="76647" y1="28385" x2="85286" y2="28646"/>
                          <a14:backgroundMark x1="85286" y1="28646" x2="86750" y2="35807"/>
                          <a14:backgroundMark x1="86750" y1="35807" x2="86750" y2="36849"/>
                          <a14:backgroundMark x1="86750" y1="36849" x2="86384" y2="70964"/>
                          <a14:backgroundMark x1="19693" y1="53646" x2="74085" y2="53646"/>
                          <a14:backgroundMark x1="74085" y1="53646" x2="82211" y2="52604"/>
                          <a14:backgroundMark x1="82211" y1="52604" x2="82357" y2="52604"/>
                          <a14:backgroundMark x1="84846" y1="90495" x2="86245" y2="90687"/>
                          <a14:backgroundMark x1="84700" y1="91536" x2="81845" y2="90885"/>
                          <a14:backgroundMark x1="10395" y1="91406" x2="34261" y2="92318"/>
                        </a14:backgroundRemoval>
                      </a14:imgEffect>
                    </a14:imgLayer>
                  </a14:imgProps>
                </a:ext>
              </a:extLst>
            </a:blip>
            <a:srcRect l="2619" t="21800" r="2857" b="7491"/>
            <a:stretch/>
          </p:blipFill>
          <p:spPr>
            <a:xfrm>
              <a:off x="333828" y="1584291"/>
              <a:ext cx="11524343" cy="4847772"/>
            </a:xfrm>
            <a:prstGeom prst="rect">
              <a:avLst/>
            </a:prstGeom>
          </p:spPr>
        </p:pic>
      </p:grpSp>
      <p:grpSp>
        <p:nvGrpSpPr>
          <p:cNvPr id="8" name="Group 7">
            <a:extLst>
              <a:ext uri="{FF2B5EF4-FFF2-40B4-BE49-F238E27FC236}">
                <a16:creationId xmlns:a16="http://schemas.microsoft.com/office/drawing/2014/main" id="{26211CF5-5B52-9479-5AAD-AE873A295AF8}"/>
              </a:ext>
            </a:extLst>
          </p:cNvPr>
          <p:cNvGrpSpPr/>
          <p:nvPr/>
        </p:nvGrpSpPr>
        <p:grpSpPr>
          <a:xfrm>
            <a:off x="6457077" y="2332366"/>
            <a:ext cx="5350876" cy="1665777"/>
            <a:chOff x="333828" y="1584291"/>
            <a:chExt cx="11524343" cy="4847772"/>
          </a:xfrm>
        </p:grpSpPr>
        <p:pic>
          <p:nvPicPr>
            <p:cNvPr id="9" name="Picture 8">
              <a:extLst>
                <a:ext uri="{FF2B5EF4-FFF2-40B4-BE49-F238E27FC236}">
                  <a16:creationId xmlns:a16="http://schemas.microsoft.com/office/drawing/2014/main" id="{2F499C92-D562-D285-38CC-1C2A6EB88BB5}"/>
                </a:ext>
              </a:extLst>
            </p:cNvPr>
            <p:cNvPicPr>
              <a:picLocks noChangeAspect="1"/>
            </p:cNvPicPr>
            <p:nvPr/>
          </p:nvPicPr>
          <p:blipFill rotWithShape="1">
            <a:blip r:embed="rId5">
              <a:extLst>
                <a:ext uri="{BEBA8EAE-BF5A-486C-A8C5-ECC9F3942E4B}">
                  <a14:imgProps xmlns:a14="http://schemas.microsoft.com/office/drawing/2010/main">
                    <a14:imgLayer r:embed="rId6">
                      <a14:imgEffect>
                        <a14:brightnessContrast bright="-40000" contrast="40000"/>
                      </a14:imgEffect>
                    </a14:imgLayer>
                  </a14:imgProps>
                </a:ext>
              </a:extLst>
            </a:blip>
            <a:srcRect b="8917"/>
            <a:stretch/>
          </p:blipFill>
          <p:spPr>
            <a:xfrm>
              <a:off x="1482427" y="1858247"/>
              <a:ext cx="9349696" cy="4233063"/>
            </a:xfrm>
            <a:prstGeom prst="rect">
              <a:avLst/>
            </a:prstGeom>
          </p:spPr>
        </p:pic>
        <p:pic>
          <p:nvPicPr>
            <p:cNvPr id="10" name="Picture 9">
              <a:extLst>
                <a:ext uri="{FF2B5EF4-FFF2-40B4-BE49-F238E27FC236}">
                  <a16:creationId xmlns:a16="http://schemas.microsoft.com/office/drawing/2014/main" id="{244ECE86-EBC5-3A60-4F7D-F0A740CAD472}"/>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24349" b="89323" l="10615" r="89458">
                          <a14:foregroundMark x1="11859" y1="27474" x2="11640" y2="42188"/>
                          <a14:foregroundMark x1="12372" y1="24740" x2="16471" y2="24609"/>
                          <a14:foregroundMark x1="16471" y1="24609" x2="35871" y2="25000"/>
                          <a14:foregroundMark x1="33455" y1="25130" x2="60176" y2="25130"/>
                          <a14:foregroundMark x1="60176" y1="25130" x2="72694" y2="24609"/>
                          <a14:foregroundMark x1="72694" y1="24609" x2="89312" y2="26432"/>
                          <a14:foregroundMark x1="88507" y1="26563" x2="88360" y2="88542"/>
                          <a14:foregroundMark x1="12884" y1="25000" x2="11420" y2="31510"/>
                          <a14:foregroundMark x1="11420" y1="31510" x2="11786" y2="74219"/>
                          <a14:foregroundMark x1="11054" y1="25781" x2="12225" y2="24609"/>
                          <a14:foregroundMark x1="11640" y1="72786" x2="11420" y2="89583"/>
                          <a14:foregroundMark x1="12079" y1="87891" x2="43485" y2="88542"/>
                          <a14:foregroundMark x1="59883" y1="88151" x2="64495" y2="88151"/>
                          <a14:foregroundMark x1="64495" y1="88151" x2="69034" y2="87891"/>
                          <a14:foregroundMark x1="69034" y1="87891" x2="87701" y2="88151"/>
                          <a14:foregroundMark x1="88799" y1="47526" x2="88946" y2="66146"/>
                          <a14:foregroundMark x1="88287" y1="58333" x2="88214" y2="66276"/>
                          <a14:foregroundMark x1="88214" y1="58333" x2="87994" y2="67188"/>
                          <a14:foregroundMark x1="88141" y1="57031" x2="88141" y2="63802"/>
                          <a14:foregroundMark x1="89312" y1="32943" x2="88946" y2="33073"/>
                          <a14:foregroundMark x1="89385" y1="36979" x2="88946" y2="37240"/>
                          <a14:foregroundMark x1="89531" y1="40495" x2="89019" y2="40885"/>
                          <a14:foregroundMark x1="39531" y1="88021" x2="43631" y2="87500"/>
                          <a14:foregroundMark x1="43631" y1="87500" x2="62079" y2="88281"/>
                          <a14:foregroundMark x1="76208" y1="88151" x2="82357" y2="88542"/>
                          <a14:foregroundMark x1="10615" y1="83594" x2="10981" y2="85417"/>
                          <a14:backgroundMark x1="8053" y1="27995" x2="8053" y2="48958"/>
                          <a14:backgroundMark x1="15007" y1="30729" x2="25988" y2="43750"/>
                          <a14:backgroundMark x1="25988" y1="43750" x2="28404" y2="45833"/>
                          <a14:backgroundMark x1="14568" y1="28255" x2="35798" y2="29818"/>
                          <a14:backgroundMark x1="14641" y1="30859" x2="14422" y2="77734"/>
                          <a14:backgroundMark x1="14422" y1="77734" x2="15081" y2="82813"/>
                          <a14:backgroundMark x1="14202" y1="70052" x2="13616" y2="31901"/>
                          <a14:backgroundMark x1="21596" y1="76823" x2="81772" y2="81380"/>
                          <a14:backgroundMark x1="34993" y1="28646" x2="64202" y2="29297"/>
                          <a14:backgroundMark x1="64202" y1="29297" x2="76647" y2="28385"/>
                          <a14:backgroundMark x1="76647" y1="28385" x2="85286" y2="28646"/>
                          <a14:backgroundMark x1="85286" y1="28646" x2="86750" y2="35807"/>
                          <a14:backgroundMark x1="86750" y1="35807" x2="86750" y2="36849"/>
                          <a14:backgroundMark x1="86750" y1="36849" x2="86384" y2="70964"/>
                          <a14:backgroundMark x1="19693" y1="53646" x2="74085" y2="53646"/>
                          <a14:backgroundMark x1="74085" y1="53646" x2="82211" y2="52604"/>
                          <a14:backgroundMark x1="82211" y1="52604" x2="82357" y2="52604"/>
                          <a14:backgroundMark x1="84846" y1="90495" x2="86245" y2="90687"/>
                          <a14:backgroundMark x1="84700" y1="91536" x2="81845" y2="90885"/>
                          <a14:backgroundMark x1="10395" y1="91406" x2="34261" y2="92318"/>
                        </a14:backgroundRemoval>
                      </a14:imgEffect>
                    </a14:imgLayer>
                  </a14:imgProps>
                </a:ext>
              </a:extLst>
            </a:blip>
            <a:srcRect l="2619" t="21800" r="2857" b="7491"/>
            <a:stretch/>
          </p:blipFill>
          <p:spPr>
            <a:xfrm>
              <a:off x="333828" y="1584291"/>
              <a:ext cx="11524343" cy="4847772"/>
            </a:xfrm>
            <a:prstGeom prst="rect">
              <a:avLst/>
            </a:prstGeom>
          </p:spPr>
        </p:pic>
      </p:grpSp>
      <p:grpSp>
        <p:nvGrpSpPr>
          <p:cNvPr id="12" name="Group 11">
            <a:extLst>
              <a:ext uri="{FF2B5EF4-FFF2-40B4-BE49-F238E27FC236}">
                <a16:creationId xmlns:a16="http://schemas.microsoft.com/office/drawing/2014/main" id="{E5D8F4DE-4324-32A3-51D9-1D5DE6F1C1E8}"/>
              </a:ext>
            </a:extLst>
          </p:cNvPr>
          <p:cNvGrpSpPr/>
          <p:nvPr/>
        </p:nvGrpSpPr>
        <p:grpSpPr>
          <a:xfrm>
            <a:off x="490677" y="4213429"/>
            <a:ext cx="5322470" cy="1644789"/>
            <a:chOff x="333828" y="1584291"/>
            <a:chExt cx="11524343" cy="4847772"/>
          </a:xfrm>
        </p:grpSpPr>
        <p:pic>
          <p:nvPicPr>
            <p:cNvPr id="14" name="Picture 13">
              <a:extLst>
                <a:ext uri="{FF2B5EF4-FFF2-40B4-BE49-F238E27FC236}">
                  <a16:creationId xmlns:a16="http://schemas.microsoft.com/office/drawing/2014/main" id="{ED955B0E-43E3-32AA-A77B-FBB67DF7C5A3}"/>
                </a:ext>
              </a:extLst>
            </p:cNvPr>
            <p:cNvPicPr>
              <a:picLocks noChangeAspect="1"/>
            </p:cNvPicPr>
            <p:nvPr/>
          </p:nvPicPr>
          <p:blipFill rotWithShape="1">
            <a:blip r:embed="rId5">
              <a:extLst>
                <a:ext uri="{BEBA8EAE-BF5A-486C-A8C5-ECC9F3942E4B}">
                  <a14:imgProps xmlns:a14="http://schemas.microsoft.com/office/drawing/2010/main">
                    <a14:imgLayer r:embed="rId6">
                      <a14:imgEffect>
                        <a14:brightnessContrast bright="-40000" contrast="40000"/>
                      </a14:imgEffect>
                    </a14:imgLayer>
                  </a14:imgProps>
                </a:ext>
              </a:extLst>
            </a:blip>
            <a:srcRect b="8917"/>
            <a:stretch/>
          </p:blipFill>
          <p:spPr>
            <a:xfrm>
              <a:off x="1482427" y="1858247"/>
              <a:ext cx="9349696" cy="4233063"/>
            </a:xfrm>
            <a:prstGeom prst="rect">
              <a:avLst/>
            </a:prstGeom>
          </p:spPr>
        </p:pic>
        <p:pic>
          <p:nvPicPr>
            <p:cNvPr id="30" name="Picture 29">
              <a:extLst>
                <a:ext uri="{FF2B5EF4-FFF2-40B4-BE49-F238E27FC236}">
                  <a16:creationId xmlns:a16="http://schemas.microsoft.com/office/drawing/2014/main" id="{B3D1AD13-3CA5-0573-6228-0FB0B3275AB7}"/>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24349" b="89323" l="10615" r="89458">
                          <a14:foregroundMark x1="11859" y1="27474" x2="11640" y2="42188"/>
                          <a14:foregroundMark x1="12372" y1="24740" x2="16471" y2="24609"/>
                          <a14:foregroundMark x1="16471" y1="24609" x2="35871" y2="25000"/>
                          <a14:foregroundMark x1="33455" y1="25130" x2="60176" y2="25130"/>
                          <a14:foregroundMark x1="60176" y1="25130" x2="72694" y2="24609"/>
                          <a14:foregroundMark x1="72694" y1="24609" x2="89312" y2="26432"/>
                          <a14:foregroundMark x1="88507" y1="26563" x2="88360" y2="88542"/>
                          <a14:foregroundMark x1="12884" y1="25000" x2="11420" y2="31510"/>
                          <a14:foregroundMark x1="11420" y1="31510" x2="11786" y2="74219"/>
                          <a14:foregroundMark x1="11054" y1="25781" x2="12225" y2="24609"/>
                          <a14:foregroundMark x1="11640" y1="72786" x2="11420" y2="89583"/>
                          <a14:foregroundMark x1="12079" y1="87891" x2="43485" y2="88542"/>
                          <a14:foregroundMark x1="59883" y1="88151" x2="64495" y2="88151"/>
                          <a14:foregroundMark x1="64495" y1="88151" x2="69034" y2="87891"/>
                          <a14:foregroundMark x1="69034" y1="87891" x2="87701" y2="88151"/>
                          <a14:foregroundMark x1="88799" y1="47526" x2="88946" y2="66146"/>
                          <a14:foregroundMark x1="88287" y1="58333" x2="88214" y2="66276"/>
                          <a14:foregroundMark x1="88214" y1="58333" x2="87994" y2="67188"/>
                          <a14:foregroundMark x1="88141" y1="57031" x2="88141" y2="63802"/>
                          <a14:foregroundMark x1="89312" y1="32943" x2="88946" y2="33073"/>
                          <a14:foregroundMark x1="89385" y1="36979" x2="88946" y2="37240"/>
                          <a14:foregroundMark x1="89531" y1="40495" x2="89019" y2="40885"/>
                          <a14:foregroundMark x1="39531" y1="88021" x2="43631" y2="87500"/>
                          <a14:foregroundMark x1="43631" y1="87500" x2="62079" y2="88281"/>
                          <a14:foregroundMark x1="76208" y1="88151" x2="82357" y2="88542"/>
                          <a14:foregroundMark x1="10615" y1="83594" x2="10981" y2="85417"/>
                          <a14:backgroundMark x1="8053" y1="27995" x2="8053" y2="48958"/>
                          <a14:backgroundMark x1="15007" y1="30729" x2="25988" y2="43750"/>
                          <a14:backgroundMark x1="25988" y1="43750" x2="28404" y2="45833"/>
                          <a14:backgroundMark x1="14568" y1="28255" x2="35798" y2="29818"/>
                          <a14:backgroundMark x1="14641" y1="30859" x2="14422" y2="77734"/>
                          <a14:backgroundMark x1="14422" y1="77734" x2="15081" y2="82813"/>
                          <a14:backgroundMark x1="14202" y1="70052" x2="13616" y2="31901"/>
                          <a14:backgroundMark x1="21596" y1="76823" x2="81772" y2="81380"/>
                          <a14:backgroundMark x1="34993" y1="28646" x2="64202" y2="29297"/>
                          <a14:backgroundMark x1="64202" y1="29297" x2="76647" y2="28385"/>
                          <a14:backgroundMark x1="76647" y1="28385" x2="85286" y2="28646"/>
                          <a14:backgroundMark x1="85286" y1="28646" x2="86750" y2="35807"/>
                          <a14:backgroundMark x1="86750" y1="35807" x2="86750" y2="36849"/>
                          <a14:backgroundMark x1="86750" y1="36849" x2="86384" y2="70964"/>
                          <a14:backgroundMark x1="19693" y1="53646" x2="74085" y2="53646"/>
                          <a14:backgroundMark x1="74085" y1="53646" x2="82211" y2="52604"/>
                          <a14:backgroundMark x1="82211" y1="52604" x2="82357" y2="52604"/>
                          <a14:backgroundMark x1="84846" y1="90495" x2="86245" y2="90687"/>
                          <a14:backgroundMark x1="84700" y1="91536" x2="81845" y2="90885"/>
                          <a14:backgroundMark x1="10395" y1="91406" x2="34261" y2="92318"/>
                        </a14:backgroundRemoval>
                      </a14:imgEffect>
                    </a14:imgLayer>
                  </a14:imgProps>
                </a:ext>
              </a:extLst>
            </a:blip>
            <a:srcRect l="2619" t="21800" r="2857" b="7491"/>
            <a:stretch/>
          </p:blipFill>
          <p:spPr>
            <a:xfrm>
              <a:off x="333828" y="1584291"/>
              <a:ext cx="11524343" cy="4847772"/>
            </a:xfrm>
            <a:prstGeom prst="rect">
              <a:avLst/>
            </a:prstGeom>
          </p:spPr>
        </p:pic>
      </p:grpSp>
      <p:sp>
        <p:nvSpPr>
          <p:cNvPr id="39" name="TextBox 38">
            <a:extLst>
              <a:ext uri="{FF2B5EF4-FFF2-40B4-BE49-F238E27FC236}">
                <a16:creationId xmlns:a16="http://schemas.microsoft.com/office/drawing/2014/main" id="{C02E324D-1320-1EDA-6B4B-D92D5E7642F8}"/>
              </a:ext>
            </a:extLst>
          </p:cNvPr>
          <p:cNvSpPr txBox="1"/>
          <p:nvPr/>
        </p:nvSpPr>
        <p:spPr>
          <a:xfrm>
            <a:off x="1359277" y="4578259"/>
            <a:ext cx="4252136" cy="954107"/>
          </a:xfrm>
          <a:prstGeom prst="rect">
            <a:avLst/>
          </a:prstGeom>
          <a:noFill/>
        </p:spPr>
        <p:txBody>
          <a:bodyPr wrap="square" rtlCol="0">
            <a:spAutoFit/>
          </a:bodyPr>
          <a:lstStyle/>
          <a:p>
            <a:pPr lvl="0"/>
            <a:r>
              <a:rPr lang="en-US" sz="2800" b="1">
                <a:solidFill>
                  <a:prstClr val="white"/>
                </a:solidFill>
                <a:latin typeface="AvantGarde" panose="00000400000000000000" pitchFamily="2" charset="0"/>
                <a:ea typeface="AvantGarde" panose="00000400000000000000" pitchFamily="2" charset="0"/>
                <a:cs typeface="AvantGarde" panose="00000400000000000000" pitchFamily="2" charset="0"/>
              </a:rPr>
              <a:t>C. Khuyên bạn nên bảo vệ bản thân</a:t>
            </a:r>
            <a:endParaRPr lang="fr-FR" sz="2800" dirty="0">
              <a:solidFill>
                <a:prstClr val="white"/>
              </a:solidFill>
              <a:latin typeface="AvantGarde" panose="00000400000000000000" pitchFamily="2" charset="0"/>
              <a:ea typeface="AvantGarde" panose="00000400000000000000" pitchFamily="2" charset="0"/>
              <a:cs typeface="AvantGarde" panose="00000400000000000000" pitchFamily="2" charset="0"/>
            </a:endParaRPr>
          </a:p>
        </p:txBody>
      </p:sp>
      <p:sp>
        <p:nvSpPr>
          <p:cNvPr id="40" name="TextBox 39">
            <a:extLst>
              <a:ext uri="{FF2B5EF4-FFF2-40B4-BE49-F238E27FC236}">
                <a16:creationId xmlns:a16="http://schemas.microsoft.com/office/drawing/2014/main" id="{D89A44E4-6E73-31CC-2501-DC1EC2C76642}"/>
              </a:ext>
            </a:extLst>
          </p:cNvPr>
          <p:cNvSpPr txBox="1"/>
          <p:nvPr/>
        </p:nvSpPr>
        <p:spPr>
          <a:xfrm>
            <a:off x="7048539" y="2597652"/>
            <a:ext cx="4184272" cy="954107"/>
          </a:xfrm>
          <a:prstGeom prst="rect">
            <a:avLst/>
          </a:prstGeom>
          <a:noFill/>
        </p:spPr>
        <p:txBody>
          <a:bodyPr wrap="square" rtlCol="0">
            <a:spAutoFit/>
          </a:bodyPr>
          <a:lstStyle/>
          <a:p>
            <a:pPr lvl="0"/>
            <a:r>
              <a:rPr lang="vi-VN" sz="2800" b="1">
                <a:solidFill>
                  <a:prstClr val="white"/>
                </a:solidFill>
                <a:latin typeface="AvantGarde" panose="00000400000000000000" pitchFamily="2" charset="0"/>
                <a:ea typeface="AvantGarde" panose="00000400000000000000" pitchFamily="2" charset="0"/>
                <a:cs typeface="AvantGarde" panose="00000400000000000000" pitchFamily="2" charset="0"/>
              </a:rPr>
              <a:t>B</a:t>
            </a:r>
            <a:r>
              <a:rPr lang="en-US" sz="2800" b="1">
                <a:solidFill>
                  <a:prstClr val="white"/>
                </a:solidFill>
                <a:latin typeface="AvantGarde" panose="00000400000000000000" pitchFamily="2" charset="0"/>
                <a:ea typeface="AvantGarde" panose="00000400000000000000" pitchFamily="2" charset="0"/>
                <a:cs typeface="AvantGarde" panose="00000400000000000000" pitchFamily="2" charset="0"/>
              </a:rPr>
              <a:t>. Ngăn cản bạn chơi trò chơi nguy hiểm</a:t>
            </a:r>
            <a:endParaRPr lang="fr-FR" sz="2800" dirty="0">
              <a:solidFill>
                <a:prstClr val="white"/>
              </a:solidFill>
              <a:latin typeface="AvantGarde" panose="00000400000000000000" pitchFamily="2" charset="0"/>
              <a:ea typeface="AvantGarde" panose="00000400000000000000" pitchFamily="2" charset="0"/>
              <a:cs typeface="AvantGarde" panose="00000400000000000000" pitchFamily="2" charset="0"/>
            </a:endParaRPr>
          </a:p>
        </p:txBody>
      </p:sp>
      <p:sp>
        <p:nvSpPr>
          <p:cNvPr id="41" name="TextBox 40">
            <a:extLst>
              <a:ext uri="{FF2B5EF4-FFF2-40B4-BE49-F238E27FC236}">
                <a16:creationId xmlns:a16="http://schemas.microsoft.com/office/drawing/2014/main" id="{4234D693-2147-CC73-8580-866EF192E8AD}"/>
              </a:ext>
            </a:extLst>
          </p:cNvPr>
          <p:cNvSpPr txBox="1"/>
          <p:nvPr/>
        </p:nvSpPr>
        <p:spPr>
          <a:xfrm>
            <a:off x="1338398" y="2647523"/>
            <a:ext cx="3447597" cy="954107"/>
          </a:xfrm>
          <a:prstGeom prst="rect">
            <a:avLst/>
          </a:prstGeom>
          <a:noFill/>
        </p:spPr>
        <p:txBody>
          <a:bodyPr wrap="square" rtlCol="0">
            <a:spAutoFit/>
          </a:bodyPr>
          <a:lstStyle/>
          <a:p>
            <a:pPr lvl="0"/>
            <a:r>
              <a:rPr lang="en-US" sz="2800" b="1">
                <a:solidFill>
                  <a:prstClr val="white"/>
                </a:solidFill>
                <a:latin typeface="AvantGarde" panose="00000400000000000000" pitchFamily="2" charset="0"/>
                <a:ea typeface="AvantGarde" panose="00000400000000000000" pitchFamily="2" charset="0"/>
                <a:cs typeface="AvantGarde" panose="00000400000000000000" pitchFamily="2" charset="0"/>
              </a:rPr>
              <a:t>A. Từ chối đi chơi </a:t>
            </a:r>
            <a:br>
              <a:rPr lang="en-US" sz="2800" b="1">
                <a:solidFill>
                  <a:prstClr val="white"/>
                </a:solidFill>
                <a:latin typeface="AvantGarde" panose="00000400000000000000" pitchFamily="2" charset="0"/>
                <a:ea typeface="AvantGarde" panose="00000400000000000000" pitchFamily="2" charset="0"/>
                <a:cs typeface="AvantGarde" panose="00000400000000000000" pitchFamily="2" charset="0"/>
              </a:rPr>
            </a:br>
            <a:r>
              <a:rPr lang="en-US" sz="2800" b="1">
                <a:solidFill>
                  <a:prstClr val="white"/>
                </a:solidFill>
                <a:latin typeface="AvantGarde" panose="00000400000000000000" pitchFamily="2" charset="0"/>
                <a:ea typeface="AvantGarde" panose="00000400000000000000" pitchFamily="2" charset="0"/>
                <a:cs typeface="AvantGarde" panose="00000400000000000000" pitchFamily="2" charset="0"/>
              </a:rPr>
              <a:t>cùng bạn</a:t>
            </a:r>
            <a:endParaRPr lang="fr-FR" sz="2800" b="1" dirty="0">
              <a:solidFill>
                <a:prstClr val="white"/>
              </a:solidFill>
              <a:latin typeface="AvantGarde" panose="00000400000000000000" pitchFamily="2" charset="0"/>
              <a:ea typeface="AvantGarde" panose="00000400000000000000" pitchFamily="2" charset="0"/>
              <a:cs typeface="AvantGarde" panose="00000400000000000000" pitchFamily="2" charset="0"/>
            </a:endParaRPr>
          </a:p>
        </p:txBody>
      </p:sp>
    </p:spTree>
    <p:extLst>
      <p:ext uri="{BB962C8B-B14F-4D97-AF65-F5344CB8AC3E}">
        <p14:creationId xmlns:p14="http://schemas.microsoft.com/office/powerpoint/2010/main" val="3346294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20"/>
                                        </p:tgtEl>
                                        <p:attrNameLst>
                                          <p:attrName>r</p:attrName>
                                        </p:attrNameLst>
                                      </p:cBhvr>
                                    </p:animRot>
                                    <p:animRot by="-240000">
                                      <p:cBhvr>
                                        <p:cTn id="7" dur="200" fill="hold">
                                          <p:stCondLst>
                                            <p:cond delay="200"/>
                                          </p:stCondLst>
                                        </p:cTn>
                                        <p:tgtEl>
                                          <p:spTgt spid="20"/>
                                        </p:tgtEl>
                                        <p:attrNameLst>
                                          <p:attrName>r</p:attrName>
                                        </p:attrNameLst>
                                      </p:cBhvr>
                                    </p:animRot>
                                    <p:animRot by="240000">
                                      <p:cBhvr>
                                        <p:cTn id="8" dur="200" fill="hold">
                                          <p:stCondLst>
                                            <p:cond delay="400"/>
                                          </p:stCondLst>
                                        </p:cTn>
                                        <p:tgtEl>
                                          <p:spTgt spid="20"/>
                                        </p:tgtEl>
                                        <p:attrNameLst>
                                          <p:attrName>r</p:attrName>
                                        </p:attrNameLst>
                                      </p:cBhvr>
                                    </p:animRot>
                                    <p:animRot by="-240000">
                                      <p:cBhvr>
                                        <p:cTn id="9" dur="200" fill="hold">
                                          <p:stCondLst>
                                            <p:cond delay="600"/>
                                          </p:stCondLst>
                                        </p:cTn>
                                        <p:tgtEl>
                                          <p:spTgt spid="20"/>
                                        </p:tgtEl>
                                        <p:attrNameLst>
                                          <p:attrName>r</p:attrName>
                                        </p:attrNameLst>
                                      </p:cBhvr>
                                    </p:animRot>
                                    <p:animRot by="120000">
                                      <p:cBhvr>
                                        <p:cTn id="10" dur="200" fill="hold">
                                          <p:stCondLst>
                                            <p:cond delay="800"/>
                                          </p:stCondLst>
                                        </p:cTn>
                                        <p:tgtEl>
                                          <p:spTgt spid="20"/>
                                        </p:tgtEl>
                                        <p:attrNameLst>
                                          <p:attrName>r</p:attrName>
                                        </p:attrNameLst>
                                      </p:cBhvr>
                                    </p:animRot>
                                  </p:childTnLst>
                                </p:cTn>
                              </p:par>
                              <p:par>
                                <p:cTn id="11" presetID="14" presetClass="entr" presetSubtype="10" repeatCount="indefinite" fill="hold" grpId="0" nodeType="withEffect">
                                  <p:stCondLst>
                                    <p:cond delay="0"/>
                                  </p:stCondLst>
                                  <p:childTnLst>
                                    <p:set>
                                      <p:cBhvr>
                                        <p:cTn id="12" dur="1" fill="hold">
                                          <p:stCondLst>
                                            <p:cond delay="0"/>
                                          </p:stCondLst>
                                        </p:cTn>
                                        <p:tgtEl>
                                          <p:spTgt spid="33"/>
                                        </p:tgtEl>
                                        <p:attrNameLst>
                                          <p:attrName>style.visibility</p:attrName>
                                        </p:attrNameLst>
                                      </p:cBhvr>
                                      <p:to>
                                        <p:strVal val="visible"/>
                                      </p:to>
                                    </p:set>
                                    <p:animEffect transition="in" filter="randombar(horizontal)">
                                      <p:cBhvr>
                                        <p:cTn id="13" dur="500"/>
                                        <p:tgtEl>
                                          <p:spTgt spid="33"/>
                                        </p:tgtEl>
                                      </p:cBhvr>
                                    </p:animEffect>
                                  </p:childTnLst>
                                </p:cTn>
                              </p:par>
                              <p:par>
                                <p:cTn id="14" presetID="1" presetClass="mediacall" presetSubtype="0" fill="hold" nodeType="withEffect">
                                  <p:stCondLst>
                                    <p:cond delay="0"/>
                                  </p:stCondLst>
                                  <p:childTnLst>
                                    <p:cmd type="call" cmd="playFrom(0.0)">
                                      <p:cBhvr>
                                        <p:cTn id="15" dur="2657" fill="hold"/>
                                        <p:tgtEl>
                                          <p:spTgt spid="34"/>
                                        </p:tgtEl>
                                      </p:cBhvr>
                                    </p:cmd>
                                  </p:childTnLst>
                                </p:cTn>
                              </p:par>
                              <p:par>
                                <p:cTn id="16" presetID="22" presetClass="entr" presetSubtype="4"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wipe(down)">
                                      <p:cBhvr>
                                        <p:cTn id="18" dur="500"/>
                                        <p:tgtEl>
                                          <p:spTgt spid="4"/>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40"/>
                                        </p:tgtEl>
                                        <p:attrNameLst>
                                          <p:attrName>style.visibility</p:attrName>
                                        </p:attrNameLst>
                                      </p:cBhvr>
                                      <p:to>
                                        <p:strVal val="visible"/>
                                      </p:to>
                                    </p:set>
                                    <p:animEffect transition="in" filter="wipe(left)">
                                      <p:cBhvr>
                                        <p:cTn id="21" dur="750"/>
                                        <p:tgtEl>
                                          <p:spTgt spid="40"/>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39"/>
                                        </p:tgtEl>
                                        <p:attrNameLst>
                                          <p:attrName>style.visibility</p:attrName>
                                        </p:attrNameLst>
                                      </p:cBhvr>
                                      <p:to>
                                        <p:strVal val="visible"/>
                                      </p:to>
                                    </p:set>
                                    <p:animEffect transition="in" filter="wipe(left)">
                                      <p:cBhvr>
                                        <p:cTn id="24" dur="75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5" fill="hold" display="0">
                  <p:stCondLst>
                    <p:cond delay="indefinite"/>
                  </p:stCondLst>
                  <p:endCondLst>
                    <p:cond evt="onStopAudio" delay="0">
                      <p:tgtEl>
                        <p:sldTgt/>
                      </p:tgtEl>
                    </p:cond>
                  </p:endCondLst>
                </p:cTn>
                <p:tgtEl>
                  <p:spTgt spid="34"/>
                </p:tgtEl>
              </p:cMediaNode>
            </p:audio>
          </p:childTnLst>
        </p:cTn>
      </p:par>
    </p:tnLst>
    <p:bldLst>
      <p:bldP spid="33" grpId="0"/>
      <p:bldP spid="4" grpId="0"/>
      <p:bldP spid="39" grpId="0"/>
      <p:bldP spid="40"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3" name="Picture 2" descr="Gold Texture Background Image">
            <a:extLst>
              <a:ext uri="{FF2B5EF4-FFF2-40B4-BE49-F238E27FC236}">
                <a16:creationId xmlns:a16="http://schemas.microsoft.com/office/drawing/2014/main" id="{F360F1FC-7D27-42BB-9098-063073C0B76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23" y="8483"/>
            <a:ext cx="12161838" cy="6841034"/>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oup 10">
            <a:extLst>
              <a:ext uri="{FF2B5EF4-FFF2-40B4-BE49-F238E27FC236}">
                <a16:creationId xmlns:a16="http://schemas.microsoft.com/office/drawing/2014/main" id="{747DD471-11AD-409F-8A0C-1B949AD388F6}"/>
              </a:ext>
            </a:extLst>
          </p:cNvPr>
          <p:cNvGrpSpPr/>
          <p:nvPr/>
        </p:nvGrpSpPr>
        <p:grpSpPr>
          <a:xfrm>
            <a:off x="-1018573" y="43208"/>
            <a:ext cx="14213711" cy="6841035"/>
            <a:chOff x="333828" y="1584291"/>
            <a:chExt cx="11524343" cy="4847772"/>
          </a:xfrm>
          <a:effectLst>
            <a:outerShdw blurRad="63500" sx="102000" sy="102000" algn="ctr" rotWithShape="0">
              <a:prstClr val="black">
                <a:alpha val="80000"/>
              </a:prstClr>
            </a:outerShdw>
          </a:effectLst>
        </p:grpSpPr>
        <p:pic>
          <p:nvPicPr>
            <p:cNvPr id="13" name="Picture 12">
              <a:extLst>
                <a:ext uri="{FF2B5EF4-FFF2-40B4-BE49-F238E27FC236}">
                  <a16:creationId xmlns:a16="http://schemas.microsoft.com/office/drawing/2014/main" id="{6216F1F8-B6C1-4C40-886B-3A2497B82095}"/>
                </a:ext>
              </a:extLst>
            </p:cNvPr>
            <p:cNvPicPr>
              <a:picLocks noChangeAspect="1"/>
            </p:cNvPicPr>
            <p:nvPr/>
          </p:nvPicPr>
          <p:blipFill rotWithShape="1">
            <a:blip r:embed="rId5">
              <a:extLst>
                <a:ext uri="{BEBA8EAE-BF5A-486C-A8C5-ECC9F3942E4B}">
                  <a14:imgProps xmlns:a14="http://schemas.microsoft.com/office/drawing/2010/main">
                    <a14:imgLayer r:embed="rId6">
                      <a14:imgEffect>
                        <a14:brightnessContrast bright="-40000" contrast="40000"/>
                      </a14:imgEffect>
                    </a14:imgLayer>
                  </a14:imgProps>
                </a:ext>
              </a:extLst>
            </a:blip>
            <a:srcRect b="8917"/>
            <a:stretch/>
          </p:blipFill>
          <p:spPr>
            <a:xfrm>
              <a:off x="1482427" y="1858247"/>
              <a:ext cx="9349696" cy="4233063"/>
            </a:xfrm>
            <a:prstGeom prst="rect">
              <a:avLst/>
            </a:prstGeom>
          </p:spPr>
        </p:pic>
        <p:pic>
          <p:nvPicPr>
            <p:cNvPr id="15" name="Picture 14">
              <a:extLst>
                <a:ext uri="{FF2B5EF4-FFF2-40B4-BE49-F238E27FC236}">
                  <a16:creationId xmlns:a16="http://schemas.microsoft.com/office/drawing/2014/main" id="{21928E1C-C859-46F1-B44F-89F8C7FCE1B8}"/>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24349" b="89323" l="10615" r="89458">
                          <a14:foregroundMark x1="11859" y1="27474" x2="11640" y2="42188"/>
                          <a14:foregroundMark x1="12372" y1="24740" x2="16471" y2="24609"/>
                          <a14:foregroundMark x1="16471" y1="24609" x2="35871" y2="25000"/>
                          <a14:foregroundMark x1="33455" y1="25130" x2="60176" y2="25130"/>
                          <a14:foregroundMark x1="60176" y1="25130" x2="72694" y2="24609"/>
                          <a14:foregroundMark x1="72694" y1="24609" x2="89312" y2="26432"/>
                          <a14:foregroundMark x1="88507" y1="26563" x2="88360" y2="88542"/>
                          <a14:foregroundMark x1="12884" y1="25000" x2="11420" y2="31510"/>
                          <a14:foregroundMark x1="11420" y1="31510" x2="11786" y2="74219"/>
                          <a14:foregroundMark x1="11054" y1="25781" x2="12225" y2="24609"/>
                          <a14:foregroundMark x1="11640" y1="72786" x2="11420" y2="89583"/>
                          <a14:foregroundMark x1="12079" y1="87891" x2="43485" y2="88542"/>
                          <a14:foregroundMark x1="59883" y1="88151" x2="64495" y2="88151"/>
                          <a14:foregroundMark x1="64495" y1="88151" x2="69034" y2="87891"/>
                          <a14:foregroundMark x1="69034" y1="87891" x2="87701" y2="88151"/>
                          <a14:foregroundMark x1="88799" y1="47526" x2="88946" y2="66146"/>
                          <a14:foregroundMark x1="88287" y1="58333" x2="88214" y2="66276"/>
                          <a14:foregroundMark x1="88214" y1="58333" x2="87994" y2="67188"/>
                          <a14:foregroundMark x1="88141" y1="57031" x2="88141" y2="63802"/>
                          <a14:foregroundMark x1="89312" y1="32943" x2="88946" y2="33073"/>
                          <a14:foregroundMark x1="89385" y1="36979" x2="88946" y2="37240"/>
                          <a14:foregroundMark x1="89531" y1="40495" x2="89019" y2="40885"/>
                          <a14:foregroundMark x1="39531" y1="88021" x2="43631" y2="87500"/>
                          <a14:foregroundMark x1="43631" y1="87500" x2="62079" y2="88281"/>
                          <a14:foregroundMark x1="76208" y1="88151" x2="82357" y2="88542"/>
                          <a14:foregroundMark x1="10615" y1="83594" x2="10981" y2="85417"/>
                          <a14:backgroundMark x1="8053" y1="27995" x2="8053" y2="48958"/>
                          <a14:backgroundMark x1="15007" y1="30729" x2="25988" y2="43750"/>
                          <a14:backgroundMark x1="25988" y1="43750" x2="28404" y2="45833"/>
                          <a14:backgroundMark x1="14568" y1="28255" x2="35798" y2="29818"/>
                          <a14:backgroundMark x1="14641" y1="30859" x2="14422" y2="77734"/>
                          <a14:backgroundMark x1="14422" y1="77734" x2="15081" y2="82813"/>
                          <a14:backgroundMark x1="14202" y1="70052" x2="13616" y2="31901"/>
                          <a14:backgroundMark x1="21596" y1="76823" x2="81772" y2="81380"/>
                          <a14:backgroundMark x1="34993" y1="28646" x2="64202" y2="29297"/>
                          <a14:backgroundMark x1="64202" y1="29297" x2="76647" y2="28385"/>
                          <a14:backgroundMark x1="76647" y1="28385" x2="85286" y2="28646"/>
                          <a14:backgroundMark x1="85286" y1="28646" x2="86750" y2="35807"/>
                          <a14:backgroundMark x1="86750" y1="35807" x2="86750" y2="36849"/>
                          <a14:backgroundMark x1="86750" y1="36849" x2="86384" y2="70964"/>
                          <a14:backgroundMark x1="19693" y1="53646" x2="74085" y2="53646"/>
                          <a14:backgroundMark x1="74085" y1="53646" x2="82211" y2="52604"/>
                          <a14:backgroundMark x1="82211" y1="52604" x2="82357" y2="52604"/>
                          <a14:backgroundMark x1="84846" y1="90495" x2="86245" y2="90687"/>
                          <a14:backgroundMark x1="84700" y1="91536" x2="81845" y2="90885"/>
                          <a14:backgroundMark x1="10395" y1="91406" x2="34261" y2="92318"/>
                        </a14:backgroundRemoval>
                      </a14:imgEffect>
                    </a14:imgLayer>
                  </a14:imgProps>
                </a:ext>
              </a:extLst>
            </a:blip>
            <a:srcRect l="2619" t="21800" r="2857" b="7491"/>
            <a:stretch/>
          </p:blipFill>
          <p:spPr>
            <a:xfrm>
              <a:off x="333828" y="1584291"/>
              <a:ext cx="11524343" cy="4847772"/>
            </a:xfrm>
            <a:prstGeom prst="rect">
              <a:avLst/>
            </a:prstGeom>
          </p:spPr>
        </p:pic>
      </p:grpSp>
      <p:grpSp>
        <p:nvGrpSpPr>
          <p:cNvPr id="3" name="Group 2">
            <a:extLst>
              <a:ext uri="{FF2B5EF4-FFF2-40B4-BE49-F238E27FC236}">
                <a16:creationId xmlns:a16="http://schemas.microsoft.com/office/drawing/2014/main" id="{2D986080-A082-B22D-5142-12E753C47D6D}"/>
              </a:ext>
            </a:extLst>
          </p:cNvPr>
          <p:cNvGrpSpPr/>
          <p:nvPr/>
        </p:nvGrpSpPr>
        <p:grpSpPr>
          <a:xfrm>
            <a:off x="6470770" y="4213429"/>
            <a:ext cx="5350876" cy="1644789"/>
            <a:chOff x="333828" y="1584291"/>
            <a:chExt cx="11524343" cy="4847772"/>
          </a:xfrm>
        </p:grpSpPr>
        <p:pic>
          <p:nvPicPr>
            <p:cNvPr id="4" name="Picture 3">
              <a:extLst>
                <a:ext uri="{FF2B5EF4-FFF2-40B4-BE49-F238E27FC236}">
                  <a16:creationId xmlns:a16="http://schemas.microsoft.com/office/drawing/2014/main" id="{F761E509-7DA7-8C3D-2588-AE788AD8CB87}"/>
                </a:ext>
              </a:extLst>
            </p:cNvPr>
            <p:cNvPicPr>
              <a:picLocks noChangeAspect="1"/>
            </p:cNvPicPr>
            <p:nvPr/>
          </p:nvPicPr>
          <p:blipFill rotWithShape="1">
            <a:blip r:embed="rId5">
              <a:extLst>
                <a:ext uri="{BEBA8EAE-BF5A-486C-A8C5-ECC9F3942E4B}">
                  <a14:imgProps xmlns:a14="http://schemas.microsoft.com/office/drawing/2010/main">
                    <a14:imgLayer r:embed="rId6">
                      <a14:imgEffect>
                        <a14:brightnessContrast bright="-40000" contrast="40000"/>
                      </a14:imgEffect>
                    </a14:imgLayer>
                  </a14:imgProps>
                </a:ext>
              </a:extLst>
            </a:blip>
            <a:srcRect b="8917"/>
            <a:stretch/>
          </p:blipFill>
          <p:spPr>
            <a:xfrm>
              <a:off x="1482427" y="1858247"/>
              <a:ext cx="9349696" cy="4233063"/>
            </a:xfrm>
            <a:prstGeom prst="rect">
              <a:avLst/>
            </a:prstGeom>
          </p:spPr>
        </p:pic>
        <p:pic>
          <p:nvPicPr>
            <p:cNvPr id="5" name="Picture 4">
              <a:extLst>
                <a:ext uri="{FF2B5EF4-FFF2-40B4-BE49-F238E27FC236}">
                  <a16:creationId xmlns:a16="http://schemas.microsoft.com/office/drawing/2014/main" id="{B07B3B95-313F-0173-22B8-944F9213F5FB}"/>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24349" b="89323" l="10615" r="89458">
                          <a14:foregroundMark x1="11859" y1="27474" x2="11640" y2="42188"/>
                          <a14:foregroundMark x1="12372" y1="24740" x2="16471" y2="24609"/>
                          <a14:foregroundMark x1="16471" y1="24609" x2="35871" y2="25000"/>
                          <a14:foregroundMark x1="33455" y1="25130" x2="60176" y2="25130"/>
                          <a14:foregroundMark x1="60176" y1="25130" x2="72694" y2="24609"/>
                          <a14:foregroundMark x1="72694" y1="24609" x2="89312" y2="26432"/>
                          <a14:foregroundMark x1="88507" y1="26563" x2="88360" y2="88542"/>
                          <a14:foregroundMark x1="12884" y1="25000" x2="11420" y2="31510"/>
                          <a14:foregroundMark x1="11420" y1="31510" x2="11786" y2="74219"/>
                          <a14:foregroundMark x1="11054" y1="25781" x2="12225" y2="24609"/>
                          <a14:foregroundMark x1="11640" y1="72786" x2="11420" y2="89583"/>
                          <a14:foregroundMark x1="12079" y1="87891" x2="43485" y2="88542"/>
                          <a14:foregroundMark x1="59883" y1="88151" x2="64495" y2="88151"/>
                          <a14:foregroundMark x1="64495" y1="88151" x2="69034" y2="87891"/>
                          <a14:foregroundMark x1="69034" y1="87891" x2="87701" y2="88151"/>
                          <a14:foregroundMark x1="88799" y1="47526" x2="88946" y2="66146"/>
                          <a14:foregroundMark x1="88287" y1="58333" x2="88214" y2="66276"/>
                          <a14:foregroundMark x1="88214" y1="58333" x2="87994" y2="67188"/>
                          <a14:foregroundMark x1="88141" y1="57031" x2="88141" y2="63802"/>
                          <a14:foregroundMark x1="89312" y1="32943" x2="88946" y2="33073"/>
                          <a14:foregroundMark x1="89385" y1="36979" x2="88946" y2="37240"/>
                          <a14:foregroundMark x1="89531" y1="40495" x2="89019" y2="40885"/>
                          <a14:foregroundMark x1="39531" y1="88021" x2="43631" y2="87500"/>
                          <a14:foregroundMark x1="43631" y1="87500" x2="62079" y2="88281"/>
                          <a14:foregroundMark x1="76208" y1="88151" x2="82357" y2="88542"/>
                          <a14:foregroundMark x1="10615" y1="83594" x2="10981" y2="85417"/>
                          <a14:backgroundMark x1="8053" y1="27995" x2="8053" y2="48958"/>
                          <a14:backgroundMark x1="15007" y1="30729" x2="25988" y2="43750"/>
                          <a14:backgroundMark x1="25988" y1="43750" x2="28404" y2="45833"/>
                          <a14:backgroundMark x1="14568" y1="28255" x2="35798" y2="29818"/>
                          <a14:backgroundMark x1="14641" y1="30859" x2="14422" y2="77734"/>
                          <a14:backgroundMark x1="14422" y1="77734" x2="15081" y2="82813"/>
                          <a14:backgroundMark x1="14202" y1="70052" x2="13616" y2="31901"/>
                          <a14:backgroundMark x1="21596" y1="76823" x2="81772" y2="81380"/>
                          <a14:backgroundMark x1="34993" y1="28646" x2="64202" y2="29297"/>
                          <a14:backgroundMark x1="64202" y1="29297" x2="76647" y2="28385"/>
                          <a14:backgroundMark x1="76647" y1="28385" x2="85286" y2="28646"/>
                          <a14:backgroundMark x1="85286" y1="28646" x2="86750" y2="35807"/>
                          <a14:backgroundMark x1="86750" y1="35807" x2="86750" y2="36849"/>
                          <a14:backgroundMark x1="86750" y1="36849" x2="86384" y2="70964"/>
                          <a14:backgroundMark x1="19693" y1="53646" x2="74085" y2="53646"/>
                          <a14:backgroundMark x1="74085" y1="53646" x2="82211" y2="52604"/>
                          <a14:backgroundMark x1="82211" y1="52604" x2="82357" y2="52604"/>
                          <a14:backgroundMark x1="84846" y1="90495" x2="86245" y2="90687"/>
                          <a14:backgroundMark x1="84700" y1="91536" x2="81845" y2="90885"/>
                          <a14:backgroundMark x1="10395" y1="91406" x2="34261" y2="92318"/>
                        </a14:backgroundRemoval>
                      </a14:imgEffect>
                    </a14:imgLayer>
                  </a14:imgProps>
                </a:ext>
              </a:extLst>
            </a:blip>
            <a:srcRect l="2619" t="21800" r="2857" b="7491"/>
            <a:stretch/>
          </p:blipFill>
          <p:spPr>
            <a:xfrm>
              <a:off x="333828" y="1584291"/>
              <a:ext cx="11524343" cy="4847772"/>
            </a:xfrm>
            <a:prstGeom prst="rect">
              <a:avLst/>
            </a:prstGeom>
          </p:spPr>
        </p:pic>
      </p:grpSp>
      <p:grpSp>
        <p:nvGrpSpPr>
          <p:cNvPr id="6" name="Group 5">
            <a:extLst>
              <a:ext uri="{FF2B5EF4-FFF2-40B4-BE49-F238E27FC236}">
                <a16:creationId xmlns:a16="http://schemas.microsoft.com/office/drawing/2014/main" id="{EDD838EB-313E-D7C1-4DC1-09D51A8BF848}"/>
              </a:ext>
            </a:extLst>
          </p:cNvPr>
          <p:cNvGrpSpPr/>
          <p:nvPr/>
        </p:nvGrpSpPr>
        <p:grpSpPr>
          <a:xfrm>
            <a:off x="6457077" y="2332366"/>
            <a:ext cx="5350876" cy="1665777"/>
            <a:chOff x="333828" y="1584291"/>
            <a:chExt cx="11524343" cy="4847772"/>
          </a:xfrm>
        </p:grpSpPr>
        <p:pic>
          <p:nvPicPr>
            <p:cNvPr id="7" name="Picture 6">
              <a:extLst>
                <a:ext uri="{FF2B5EF4-FFF2-40B4-BE49-F238E27FC236}">
                  <a16:creationId xmlns:a16="http://schemas.microsoft.com/office/drawing/2014/main" id="{28977FE3-2D53-271B-355C-3B1BA27DE694}"/>
                </a:ext>
              </a:extLst>
            </p:cNvPr>
            <p:cNvPicPr>
              <a:picLocks noChangeAspect="1"/>
            </p:cNvPicPr>
            <p:nvPr/>
          </p:nvPicPr>
          <p:blipFill rotWithShape="1">
            <a:blip r:embed="rId5">
              <a:extLst>
                <a:ext uri="{BEBA8EAE-BF5A-486C-A8C5-ECC9F3942E4B}">
                  <a14:imgProps xmlns:a14="http://schemas.microsoft.com/office/drawing/2010/main">
                    <a14:imgLayer r:embed="rId6">
                      <a14:imgEffect>
                        <a14:brightnessContrast bright="-40000" contrast="40000"/>
                      </a14:imgEffect>
                    </a14:imgLayer>
                  </a14:imgProps>
                </a:ext>
              </a:extLst>
            </a:blip>
            <a:srcRect b="8917"/>
            <a:stretch/>
          </p:blipFill>
          <p:spPr>
            <a:xfrm>
              <a:off x="1482427" y="1858247"/>
              <a:ext cx="9349696" cy="4233063"/>
            </a:xfrm>
            <a:prstGeom prst="rect">
              <a:avLst/>
            </a:prstGeom>
          </p:spPr>
        </p:pic>
        <p:pic>
          <p:nvPicPr>
            <p:cNvPr id="8" name="Picture 7">
              <a:extLst>
                <a:ext uri="{FF2B5EF4-FFF2-40B4-BE49-F238E27FC236}">
                  <a16:creationId xmlns:a16="http://schemas.microsoft.com/office/drawing/2014/main" id="{8C763BEB-7903-1B53-E79E-C41DE97D7505}"/>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24349" b="89323" l="10615" r="89458">
                          <a14:foregroundMark x1="11859" y1="27474" x2="11640" y2="42188"/>
                          <a14:foregroundMark x1="12372" y1="24740" x2="16471" y2="24609"/>
                          <a14:foregroundMark x1="16471" y1="24609" x2="35871" y2="25000"/>
                          <a14:foregroundMark x1="33455" y1="25130" x2="60176" y2="25130"/>
                          <a14:foregroundMark x1="60176" y1="25130" x2="72694" y2="24609"/>
                          <a14:foregroundMark x1="72694" y1="24609" x2="89312" y2="26432"/>
                          <a14:foregroundMark x1="88507" y1="26563" x2="88360" y2="88542"/>
                          <a14:foregroundMark x1="12884" y1="25000" x2="11420" y2="31510"/>
                          <a14:foregroundMark x1="11420" y1="31510" x2="11786" y2="74219"/>
                          <a14:foregroundMark x1="11054" y1="25781" x2="12225" y2="24609"/>
                          <a14:foregroundMark x1="11640" y1="72786" x2="11420" y2="89583"/>
                          <a14:foregroundMark x1="12079" y1="87891" x2="43485" y2="88542"/>
                          <a14:foregroundMark x1="59883" y1="88151" x2="64495" y2="88151"/>
                          <a14:foregroundMark x1="64495" y1="88151" x2="69034" y2="87891"/>
                          <a14:foregroundMark x1="69034" y1="87891" x2="87701" y2="88151"/>
                          <a14:foregroundMark x1="88799" y1="47526" x2="88946" y2="66146"/>
                          <a14:foregroundMark x1="88287" y1="58333" x2="88214" y2="66276"/>
                          <a14:foregroundMark x1="88214" y1="58333" x2="87994" y2="67188"/>
                          <a14:foregroundMark x1="88141" y1="57031" x2="88141" y2="63802"/>
                          <a14:foregroundMark x1="89312" y1="32943" x2="88946" y2="33073"/>
                          <a14:foregroundMark x1="89385" y1="36979" x2="88946" y2="37240"/>
                          <a14:foregroundMark x1="89531" y1="40495" x2="89019" y2="40885"/>
                          <a14:foregroundMark x1="39531" y1="88021" x2="43631" y2="87500"/>
                          <a14:foregroundMark x1="43631" y1="87500" x2="62079" y2="88281"/>
                          <a14:foregroundMark x1="76208" y1="88151" x2="82357" y2="88542"/>
                          <a14:foregroundMark x1="10615" y1="83594" x2="10981" y2="85417"/>
                          <a14:backgroundMark x1="8053" y1="27995" x2="8053" y2="48958"/>
                          <a14:backgroundMark x1="15007" y1="30729" x2="25988" y2="43750"/>
                          <a14:backgroundMark x1="25988" y1="43750" x2="28404" y2="45833"/>
                          <a14:backgroundMark x1="14568" y1="28255" x2="35798" y2="29818"/>
                          <a14:backgroundMark x1="14641" y1="30859" x2="14422" y2="77734"/>
                          <a14:backgroundMark x1="14422" y1="77734" x2="15081" y2="82813"/>
                          <a14:backgroundMark x1="14202" y1="70052" x2="13616" y2="31901"/>
                          <a14:backgroundMark x1="21596" y1="76823" x2="81772" y2="81380"/>
                          <a14:backgroundMark x1="34993" y1="28646" x2="64202" y2="29297"/>
                          <a14:backgroundMark x1="64202" y1="29297" x2="76647" y2="28385"/>
                          <a14:backgroundMark x1="76647" y1="28385" x2="85286" y2="28646"/>
                          <a14:backgroundMark x1="85286" y1="28646" x2="86750" y2="35807"/>
                          <a14:backgroundMark x1="86750" y1="35807" x2="86750" y2="36849"/>
                          <a14:backgroundMark x1="86750" y1="36849" x2="86384" y2="70964"/>
                          <a14:backgroundMark x1="19693" y1="53646" x2="74085" y2="53646"/>
                          <a14:backgroundMark x1="74085" y1="53646" x2="82211" y2="52604"/>
                          <a14:backgroundMark x1="82211" y1="52604" x2="82357" y2="52604"/>
                          <a14:backgroundMark x1="84846" y1="90495" x2="86245" y2="90687"/>
                          <a14:backgroundMark x1="84700" y1="91536" x2="81845" y2="90885"/>
                          <a14:backgroundMark x1="10395" y1="91406" x2="34261" y2="92318"/>
                        </a14:backgroundRemoval>
                      </a14:imgEffect>
                    </a14:imgLayer>
                  </a14:imgProps>
                </a:ext>
              </a:extLst>
            </a:blip>
            <a:srcRect l="2619" t="21800" r="2857" b="7491"/>
            <a:stretch/>
          </p:blipFill>
          <p:spPr>
            <a:xfrm>
              <a:off x="333828" y="1584291"/>
              <a:ext cx="11524343" cy="4847772"/>
            </a:xfrm>
            <a:prstGeom prst="rect">
              <a:avLst/>
            </a:prstGeom>
          </p:spPr>
        </p:pic>
      </p:grpSp>
      <p:grpSp>
        <p:nvGrpSpPr>
          <p:cNvPr id="9" name="Group 8">
            <a:extLst>
              <a:ext uri="{FF2B5EF4-FFF2-40B4-BE49-F238E27FC236}">
                <a16:creationId xmlns:a16="http://schemas.microsoft.com/office/drawing/2014/main" id="{560529AE-15A7-8459-F38A-4E61159CB59A}"/>
              </a:ext>
            </a:extLst>
          </p:cNvPr>
          <p:cNvGrpSpPr/>
          <p:nvPr/>
        </p:nvGrpSpPr>
        <p:grpSpPr>
          <a:xfrm>
            <a:off x="462271" y="2332367"/>
            <a:ext cx="5350876" cy="1660828"/>
            <a:chOff x="333828" y="1584291"/>
            <a:chExt cx="11524343" cy="4847772"/>
          </a:xfrm>
        </p:grpSpPr>
        <p:pic>
          <p:nvPicPr>
            <p:cNvPr id="10" name="Picture 9">
              <a:extLst>
                <a:ext uri="{FF2B5EF4-FFF2-40B4-BE49-F238E27FC236}">
                  <a16:creationId xmlns:a16="http://schemas.microsoft.com/office/drawing/2014/main" id="{95C93406-D2ED-D87B-30F7-39D229957955}"/>
                </a:ext>
              </a:extLst>
            </p:cNvPr>
            <p:cNvPicPr>
              <a:picLocks noChangeAspect="1"/>
            </p:cNvPicPr>
            <p:nvPr/>
          </p:nvPicPr>
          <p:blipFill rotWithShape="1">
            <a:blip r:embed="rId5">
              <a:extLst>
                <a:ext uri="{BEBA8EAE-BF5A-486C-A8C5-ECC9F3942E4B}">
                  <a14:imgProps xmlns:a14="http://schemas.microsoft.com/office/drawing/2010/main">
                    <a14:imgLayer r:embed="rId6">
                      <a14:imgEffect>
                        <a14:brightnessContrast bright="-40000" contrast="40000"/>
                      </a14:imgEffect>
                    </a14:imgLayer>
                  </a14:imgProps>
                </a:ext>
              </a:extLst>
            </a:blip>
            <a:srcRect b="8917"/>
            <a:stretch/>
          </p:blipFill>
          <p:spPr>
            <a:xfrm>
              <a:off x="1482427" y="1858247"/>
              <a:ext cx="9349696" cy="4233063"/>
            </a:xfrm>
            <a:prstGeom prst="rect">
              <a:avLst/>
            </a:prstGeom>
          </p:spPr>
        </p:pic>
        <p:pic>
          <p:nvPicPr>
            <p:cNvPr id="14" name="Picture 13">
              <a:extLst>
                <a:ext uri="{FF2B5EF4-FFF2-40B4-BE49-F238E27FC236}">
                  <a16:creationId xmlns:a16="http://schemas.microsoft.com/office/drawing/2014/main" id="{E657DDF6-A2C3-DD28-0AD0-1F77A6C15BC1}"/>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24349" b="89323" l="10615" r="89458">
                          <a14:foregroundMark x1="11859" y1="27474" x2="11640" y2="42188"/>
                          <a14:foregroundMark x1="12372" y1="24740" x2="16471" y2="24609"/>
                          <a14:foregroundMark x1="16471" y1="24609" x2="35871" y2="25000"/>
                          <a14:foregroundMark x1="33455" y1="25130" x2="60176" y2="25130"/>
                          <a14:foregroundMark x1="60176" y1="25130" x2="72694" y2="24609"/>
                          <a14:foregroundMark x1="72694" y1="24609" x2="89312" y2="26432"/>
                          <a14:foregroundMark x1="88507" y1="26563" x2="88360" y2="88542"/>
                          <a14:foregroundMark x1="12884" y1="25000" x2="11420" y2="31510"/>
                          <a14:foregroundMark x1="11420" y1="31510" x2="11786" y2="74219"/>
                          <a14:foregroundMark x1="11054" y1="25781" x2="12225" y2="24609"/>
                          <a14:foregroundMark x1="11640" y1="72786" x2="11420" y2="89583"/>
                          <a14:foregroundMark x1="12079" y1="87891" x2="43485" y2="88542"/>
                          <a14:foregroundMark x1="59883" y1="88151" x2="64495" y2="88151"/>
                          <a14:foregroundMark x1="64495" y1="88151" x2="69034" y2="87891"/>
                          <a14:foregroundMark x1="69034" y1="87891" x2="87701" y2="88151"/>
                          <a14:foregroundMark x1="88799" y1="47526" x2="88946" y2="66146"/>
                          <a14:foregroundMark x1="88287" y1="58333" x2="88214" y2="66276"/>
                          <a14:foregroundMark x1="88214" y1="58333" x2="87994" y2="67188"/>
                          <a14:foregroundMark x1="88141" y1="57031" x2="88141" y2="63802"/>
                          <a14:foregroundMark x1="89312" y1="32943" x2="88946" y2="33073"/>
                          <a14:foregroundMark x1="89385" y1="36979" x2="88946" y2="37240"/>
                          <a14:foregroundMark x1="89531" y1="40495" x2="89019" y2="40885"/>
                          <a14:foregroundMark x1="39531" y1="88021" x2="43631" y2="87500"/>
                          <a14:foregroundMark x1="43631" y1="87500" x2="62079" y2="88281"/>
                          <a14:foregroundMark x1="76208" y1="88151" x2="82357" y2="88542"/>
                          <a14:foregroundMark x1="10615" y1="83594" x2="10981" y2="85417"/>
                          <a14:backgroundMark x1="8053" y1="27995" x2="8053" y2="48958"/>
                          <a14:backgroundMark x1="15007" y1="30729" x2="25988" y2="43750"/>
                          <a14:backgroundMark x1="25988" y1="43750" x2="28404" y2="45833"/>
                          <a14:backgroundMark x1="14568" y1="28255" x2="35798" y2="29818"/>
                          <a14:backgroundMark x1="14641" y1="30859" x2="14422" y2="77734"/>
                          <a14:backgroundMark x1="14422" y1="77734" x2="15081" y2="82813"/>
                          <a14:backgroundMark x1="14202" y1="70052" x2="13616" y2="31901"/>
                          <a14:backgroundMark x1="21596" y1="76823" x2="81772" y2="81380"/>
                          <a14:backgroundMark x1="34993" y1="28646" x2="64202" y2="29297"/>
                          <a14:backgroundMark x1="64202" y1="29297" x2="76647" y2="28385"/>
                          <a14:backgroundMark x1="76647" y1="28385" x2="85286" y2="28646"/>
                          <a14:backgroundMark x1="85286" y1="28646" x2="86750" y2="35807"/>
                          <a14:backgroundMark x1="86750" y1="35807" x2="86750" y2="36849"/>
                          <a14:backgroundMark x1="86750" y1="36849" x2="86384" y2="70964"/>
                          <a14:backgroundMark x1="19693" y1="53646" x2="74085" y2="53646"/>
                          <a14:backgroundMark x1="74085" y1="53646" x2="82211" y2="52604"/>
                          <a14:backgroundMark x1="82211" y1="52604" x2="82357" y2="52604"/>
                          <a14:backgroundMark x1="84846" y1="90495" x2="86245" y2="90687"/>
                          <a14:backgroundMark x1="84700" y1="91536" x2="81845" y2="90885"/>
                          <a14:backgroundMark x1="10395" y1="91406" x2="34261" y2="92318"/>
                        </a14:backgroundRemoval>
                      </a14:imgEffect>
                    </a14:imgLayer>
                  </a14:imgProps>
                </a:ext>
              </a:extLst>
            </a:blip>
            <a:srcRect l="2619" t="21800" r="2857" b="7491"/>
            <a:stretch/>
          </p:blipFill>
          <p:spPr>
            <a:xfrm>
              <a:off x="333828" y="1584291"/>
              <a:ext cx="11524343" cy="4847772"/>
            </a:xfrm>
            <a:prstGeom prst="rect">
              <a:avLst/>
            </a:prstGeom>
          </p:spPr>
        </p:pic>
      </p:grpSp>
      <p:grpSp>
        <p:nvGrpSpPr>
          <p:cNvPr id="222" name="Group 221">
            <a:extLst>
              <a:ext uri="{FF2B5EF4-FFF2-40B4-BE49-F238E27FC236}">
                <a16:creationId xmlns:a16="http://schemas.microsoft.com/office/drawing/2014/main" id="{9AE643EA-DE5A-CF5F-CA70-355EC58913CB}"/>
              </a:ext>
            </a:extLst>
          </p:cNvPr>
          <p:cNvGrpSpPr/>
          <p:nvPr/>
        </p:nvGrpSpPr>
        <p:grpSpPr>
          <a:xfrm>
            <a:off x="490677" y="4213429"/>
            <a:ext cx="5322470" cy="1644789"/>
            <a:chOff x="333828" y="1584291"/>
            <a:chExt cx="11524343" cy="4847772"/>
          </a:xfrm>
        </p:grpSpPr>
        <p:pic>
          <p:nvPicPr>
            <p:cNvPr id="224" name="Picture 223">
              <a:extLst>
                <a:ext uri="{FF2B5EF4-FFF2-40B4-BE49-F238E27FC236}">
                  <a16:creationId xmlns:a16="http://schemas.microsoft.com/office/drawing/2014/main" id="{C3A410DC-C2CD-84C4-29FE-BAAC408C6AD8}"/>
                </a:ext>
              </a:extLst>
            </p:cNvPr>
            <p:cNvPicPr>
              <a:picLocks noChangeAspect="1"/>
            </p:cNvPicPr>
            <p:nvPr/>
          </p:nvPicPr>
          <p:blipFill rotWithShape="1">
            <a:blip r:embed="rId5">
              <a:extLst>
                <a:ext uri="{BEBA8EAE-BF5A-486C-A8C5-ECC9F3942E4B}">
                  <a14:imgProps xmlns:a14="http://schemas.microsoft.com/office/drawing/2010/main">
                    <a14:imgLayer r:embed="rId6">
                      <a14:imgEffect>
                        <a14:brightnessContrast bright="-40000" contrast="40000"/>
                      </a14:imgEffect>
                    </a14:imgLayer>
                  </a14:imgProps>
                </a:ext>
              </a:extLst>
            </a:blip>
            <a:srcRect b="8917"/>
            <a:stretch/>
          </p:blipFill>
          <p:spPr>
            <a:xfrm>
              <a:off x="1482427" y="1858247"/>
              <a:ext cx="9349696" cy="4233063"/>
            </a:xfrm>
            <a:prstGeom prst="rect">
              <a:avLst/>
            </a:prstGeom>
          </p:spPr>
        </p:pic>
        <p:pic>
          <p:nvPicPr>
            <p:cNvPr id="225" name="Picture 224">
              <a:extLst>
                <a:ext uri="{FF2B5EF4-FFF2-40B4-BE49-F238E27FC236}">
                  <a16:creationId xmlns:a16="http://schemas.microsoft.com/office/drawing/2014/main" id="{EC1E5B1B-DC8A-FB7B-91AA-FC2537502138}"/>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24349" b="89323" l="10615" r="89458">
                          <a14:foregroundMark x1="11859" y1="27474" x2="11640" y2="42188"/>
                          <a14:foregroundMark x1="12372" y1="24740" x2="16471" y2="24609"/>
                          <a14:foregroundMark x1="16471" y1="24609" x2="35871" y2="25000"/>
                          <a14:foregroundMark x1="33455" y1="25130" x2="60176" y2="25130"/>
                          <a14:foregroundMark x1="60176" y1="25130" x2="72694" y2="24609"/>
                          <a14:foregroundMark x1="72694" y1="24609" x2="89312" y2="26432"/>
                          <a14:foregroundMark x1="88507" y1="26563" x2="88360" y2="88542"/>
                          <a14:foregroundMark x1="12884" y1="25000" x2="11420" y2="31510"/>
                          <a14:foregroundMark x1="11420" y1="31510" x2="11786" y2="74219"/>
                          <a14:foregroundMark x1="11054" y1="25781" x2="12225" y2="24609"/>
                          <a14:foregroundMark x1="11640" y1="72786" x2="11420" y2="89583"/>
                          <a14:foregroundMark x1="12079" y1="87891" x2="43485" y2="88542"/>
                          <a14:foregroundMark x1="59883" y1="88151" x2="64495" y2="88151"/>
                          <a14:foregroundMark x1="64495" y1="88151" x2="69034" y2="87891"/>
                          <a14:foregroundMark x1="69034" y1="87891" x2="87701" y2="88151"/>
                          <a14:foregroundMark x1="88799" y1="47526" x2="88946" y2="66146"/>
                          <a14:foregroundMark x1="88287" y1="58333" x2="88214" y2="66276"/>
                          <a14:foregroundMark x1="88214" y1="58333" x2="87994" y2="67188"/>
                          <a14:foregroundMark x1="88141" y1="57031" x2="88141" y2="63802"/>
                          <a14:foregroundMark x1="89312" y1="32943" x2="88946" y2="33073"/>
                          <a14:foregroundMark x1="89385" y1="36979" x2="88946" y2="37240"/>
                          <a14:foregroundMark x1="89531" y1="40495" x2="89019" y2="40885"/>
                          <a14:foregroundMark x1="39531" y1="88021" x2="43631" y2="87500"/>
                          <a14:foregroundMark x1="43631" y1="87500" x2="62079" y2="88281"/>
                          <a14:foregroundMark x1="76208" y1="88151" x2="82357" y2="88542"/>
                          <a14:foregroundMark x1="10615" y1="83594" x2="10981" y2="85417"/>
                          <a14:backgroundMark x1="8053" y1="27995" x2="8053" y2="48958"/>
                          <a14:backgroundMark x1="15007" y1="30729" x2="25988" y2="43750"/>
                          <a14:backgroundMark x1="25988" y1="43750" x2="28404" y2="45833"/>
                          <a14:backgroundMark x1="14568" y1="28255" x2="35798" y2="29818"/>
                          <a14:backgroundMark x1="14641" y1="30859" x2="14422" y2="77734"/>
                          <a14:backgroundMark x1="14422" y1="77734" x2="15081" y2="82813"/>
                          <a14:backgroundMark x1="14202" y1="70052" x2="13616" y2="31901"/>
                          <a14:backgroundMark x1="21596" y1="76823" x2="81772" y2="81380"/>
                          <a14:backgroundMark x1="34993" y1="28646" x2="64202" y2="29297"/>
                          <a14:backgroundMark x1="64202" y1="29297" x2="76647" y2="28385"/>
                          <a14:backgroundMark x1="76647" y1="28385" x2="85286" y2="28646"/>
                          <a14:backgroundMark x1="85286" y1="28646" x2="86750" y2="35807"/>
                          <a14:backgroundMark x1="86750" y1="35807" x2="86750" y2="36849"/>
                          <a14:backgroundMark x1="86750" y1="36849" x2="86384" y2="70964"/>
                          <a14:backgroundMark x1="19693" y1="53646" x2="74085" y2="53646"/>
                          <a14:backgroundMark x1="74085" y1="53646" x2="82211" y2="52604"/>
                          <a14:backgroundMark x1="82211" y1="52604" x2="82357" y2="52604"/>
                          <a14:backgroundMark x1="84846" y1="90495" x2="86245" y2="90687"/>
                          <a14:backgroundMark x1="84700" y1="91536" x2="81845" y2="90885"/>
                          <a14:backgroundMark x1="10395" y1="91406" x2="34261" y2="92318"/>
                        </a14:backgroundRemoval>
                      </a14:imgEffect>
                    </a14:imgLayer>
                  </a14:imgProps>
                </a:ext>
              </a:extLst>
            </a:blip>
            <a:srcRect l="2619" t="21800" r="2857" b="7491"/>
            <a:stretch/>
          </p:blipFill>
          <p:spPr>
            <a:xfrm>
              <a:off x="333828" y="1584291"/>
              <a:ext cx="11524343" cy="4847772"/>
            </a:xfrm>
            <a:prstGeom prst="rect">
              <a:avLst/>
            </a:prstGeom>
          </p:spPr>
        </p:pic>
      </p:grpSp>
      <p:sp>
        <p:nvSpPr>
          <p:cNvPr id="18" name="TextBox 17">
            <a:extLst>
              <a:ext uri="{FF2B5EF4-FFF2-40B4-BE49-F238E27FC236}">
                <a16:creationId xmlns:a16="http://schemas.microsoft.com/office/drawing/2014/main" id="{2C57131F-C79D-4825-BD7B-1FBE387F303C}"/>
              </a:ext>
            </a:extLst>
          </p:cNvPr>
          <p:cNvSpPr txBox="1"/>
          <p:nvPr/>
        </p:nvSpPr>
        <p:spPr>
          <a:xfrm>
            <a:off x="4288907" y="534294"/>
            <a:ext cx="3749900" cy="769441"/>
          </a:xfrm>
          <a:prstGeom prst="rect">
            <a:avLst/>
          </a:prstGeom>
          <a:noFill/>
        </p:spPr>
        <p:txBody>
          <a:bodyPr wrap="square" rtlCol="0">
            <a:spAutoFit/>
            <a:scene3d>
              <a:camera prst="orthographicFront"/>
              <a:lightRig rig="threePt" dir="t"/>
            </a:scene3d>
            <a:sp3d extrusionH="57150">
              <a:bevelT w="38100" h="38100" prst="angle"/>
            </a:sp3d>
          </a:bodyPr>
          <a:lstStyle/>
          <a:p>
            <a:pPr algn="ctr"/>
            <a:r>
              <a:rPr lang="fr-FR" sz="4400" b="1" dirty="0" err="1">
                <a:solidFill>
                  <a:srgbClr val="FFC000"/>
                </a:solidFill>
                <a:effectLst>
                  <a:glow rad="228600">
                    <a:schemeClr val="accent4">
                      <a:satMod val="175000"/>
                      <a:alpha val="40000"/>
                    </a:schemeClr>
                  </a:glow>
                </a:effectLst>
                <a:latin typeface="Open Sans Extrabold" panose="020B0906030804020204" pitchFamily="34" charset="0"/>
                <a:ea typeface="Open Sans Extrabold" panose="020B0906030804020204" pitchFamily="34" charset="0"/>
                <a:cs typeface="Open Sans Extrabold" panose="020B0906030804020204" pitchFamily="34" charset="0"/>
              </a:rPr>
              <a:t>Câu</a:t>
            </a:r>
            <a:r>
              <a:rPr lang="fr-FR" sz="4400" b="1" dirty="0">
                <a:solidFill>
                  <a:srgbClr val="FFC000"/>
                </a:solidFill>
                <a:effectLst>
                  <a:glow rad="228600">
                    <a:schemeClr val="accent4">
                      <a:satMod val="175000"/>
                      <a:alpha val="40000"/>
                    </a:schemeClr>
                  </a:glow>
                </a:effectLst>
                <a:latin typeface="Open Sans Extrabold" panose="020B0906030804020204" pitchFamily="34" charset="0"/>
                <a:ea typeface="Open Sans Extrabold" panose="020B0906030804020204" pitchFamily="34" charset="0"/>
                <a:cs typeface="Open Sans Extrabold" panose="020B0906030804020204" pitchFamily="34" charset="0"/>
              </a:rPr>
              <a:t> </a:t>
            </a:r>
            <a:r>
              <a:rPr lang="fr-FR" sz="4400" b="1" dirty="0" err="1">
                <a:solidFill>
                  <a:srgbClr val="FFC000"/>
                </a:solidFill>
                <a:effectLst>
                  <a:glow rad="228600">
                    <a:schemeClr val="accent4">
                      <a:satMod val="175000"/>
                      <a:alpha val="40000"/>
                    </a:schemeClr>
                  </a:glow>
                </a:effectLst>
                <a:latin typeface="Open Sans Extrabold" panose="020B0906030804020204" pitchFamily="34" charset="0"/>
                <a:ea typeface="Open Sans Extrabold" panose="020B0906030804020204" pitchFamily="34" charset="0"/>
                <a:cs typeface="Open Sans Extrabold" panose="020B0906030804020204" pitchFamily="34" charset="0"/>
              </a:rPr>
              <a:t>hỏi</a:t>
            </a:r>
            <a:r>
              <a:rPr lang="fr-FR" sz="4400" b="1" dirty="0">
                <a:solidFill>
                  <a:srgbClr val="FFC000"/>
                </a:solidFill>
                <a:effectLst>
                  <a:glow rad="228600">
                    <a:schemeClr val="accent4">
                      <a:satMod val="175000"/>
                      <a:alpha val="40000"/>
                    </a:schemeClr>
                  </a:glow>
                </a:effectLst>
                <a:latin typeface="Open Sans Extrabold" panose="020B0906030804020204" pitchFamily="34" charset="0"/>
                <a:ea typeface="Open Sans Extrabold" panose="020B0906030804020204" pitchFamily="34" charset="0"/>
                <a:cs typeface="Open Sans Extrabold" panose="020B0906030804020204" pitchFamily="34" charset="0"/>
              </a:rPr>
              <a:t> 3</a:t>
            </a:r>
          </a:p>
        </p:txBody>
      </p:sp>
      <p:pic>
        <p:nvPicPr>
          <p:cNvPr id="20" name="Picture 19" descr="Logo&#10;&#10;Description automatically generated">
            <a:extLst>
              <a:ext uri="{FF2B5EF4-FFF2-40B4-BE49-F238E27FC236}">
                <a16:creationId xmlns:a16="http://schemas.microsoft.com/office/drawing/2014/main" id="{0C565E6E-F029-47F4-9374-7A5B37ACC7FC}"/>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3149287">
            <a:off x="10537693" y="-215590"/>
            <a:ext cx="1858665" cy="1858665"/>
          </a:xfrm>
          <a:prstGeom prst="rect">
            <a:avLst/>
          </a:prstGeom>
          <a:effectLst>
            <a:outerShdw blurRad="50800" dist="38100" dir="5400000" algn="t" rotWithShape="0">
              <a:prstClr val="black">
                <a:alpha val="40000"/>
              </a:prstClr>
            </a:outerShdw>
          </a:effectLst>
        </p:spPr>
      </p:pic>
      <p:sp>
        <p:nvSpPr>
          <p:cNvPr id="30" name="TextBox 29">
            <a:extLst>
              <a:ext uri="{FF2B5EF4-FFF2-40B4-BE49-F238E27FC236}">
                <a16:creationId xmlns:a16="http://schemas.microsoft.com/office/drawing/2014/main" id="{A0DF02F5-27F2-44C6-9DF2-3E478FE9CBB2}"/>
              </a:ext>
            </a:extLst>
          </p:cNvPr>
          <p:cNvSpPr txBox="1"/>
          <p:nvPr/>
        </p:nvSpPr>
        <p:spPr>
          <a:xfrm>
            <a:off x="995578" y="2763220"/>
            <a:ext cx="4211323" cy="523220"/>
          </a:xfrm>
          <a:prstGeom prst="rect">
            <a:avLst/>
          </a:prstGeom>
          <a:noFill/>
        </p:spPr>
        <p:txBody>
          <a:bodyPr wrap="square" rtlCol="0">
            <a:spAutoFit/>
          </a:bodyPr>
          <a:lstStyle/>
          <a:p>
            <a:pPr lvl="0" algn="ctr"/>
            <a:r>
              <a:rPr lang="en-US" sz="2800" b="1">
                <a:solidFill>
                  <a:prstClr val="white"/>
                </a:solidFill>
                <a:latin typeface="AvantGarde" panose="00000400000000000000" pitchFamily="2" charset="0"/>
                <a:ea typeface="AvantGarde" panose="00000400000000000000" pitchFamily="2" charset="0"/>
                <a:cs typeface="AvantGarde" panose="00000400000000000000" pitchFamily="2" charset="0"/>
              </a:rPr>
              <a:t>A. Được vui vẻ với bạn</a:t>
            </a:r>
            <a:endParaRPr lang="fr-FR" sz="2800" b="1" dirty="0">
              <a:solidFill>
                <a:prstClr val="white"/>
              </a:solidFill>
              <a:latin typeface="AvantGarde" panose="00000400000000000000" pitchFamily="2" charset="0"/>
              <a:ea typeface="AvantGarde" panose="00000400000000000000" pitchFamily="2" charset="0"/>
              <a:cs typeface="AvantGarde" panose="00000400000000000000" pitchFamily="2" charset="0"/>
            </a:endParaRPr>
          </a:p>
        </p:txBody>
      </p:sp>
      <p:sp>
        <p:nvSpPr>
          <p:cNvPr id="31" name="TextBox 30">
            <a:extLst>
              <a:ext uri="{FF2B5EF4-FFF2-40B4-BE49-F238E27FC236}">
                <a16:creationId xmlns:a16="http://schemas.microsoft.com/office/drawing/2014/main" id="{C10D5D51-143C-4D86-8F14-FCBA79843B3F}"/>
              </a:ext>
            </a:extLst>
          </p:cNvPr>
          <p:cNvSpPr txBox="1"/>
          <p:nvPr/>
        </p:nvSpPr>
        <p:spPr>
          <a:xfrm>
            <a:off x="908467" y="4653097"/>
            <a:ext cx="4392966" cy="954107"/>
          </a:xfrm>
          <a:prstGeom prst="rect">
            <a:avLst/>
          </a:prstGeom>
          <a:noFill/>
        </p:spPr>
        <p:txBody>
          <a:bodyPr wrap="square" rtlCol="0">
            <a:spAutoFit/>
          </a:bodyPr>
          <a:lstStyle/>
          <a:p>
            <a:pPr lvl="0" algn="ctr"/>
            <a:r>
              <a:rPr lang="vi-VN" sz="2800" b="1" dirty="0">
                <a:solidFill>
                  <a:schemeClr val="bg1"/>
                </a:solidFill>
                <a:latin typeface="AvantGarde" panose="00000400000000000000" pitchFamily="2" charset="0"/>
                <a:ea typeface="AvantGarde" panose="00000400000000000000" pitchFamily="2" charset="0"/>
                <a:cs typeface="AvantGarde" panose="00000400000000000000" pitchFamily="2" charset="0"/>
              </a:rPr>
              <a:t>C</a:t>
            </a:r>
            <a:r>
              <a:rPr lang="en-US" sz="2800" b="1">
                <a:solidFill>
                  <a:schemeClr val="bg1"/>
                </a:solidFill>
                <a:latin typeface="AvantGarde" panose="00000400000000000000" pitchFamily="2" charset="0"/>
                <a:ea typeface="AvantGarde" panose="00000400000000000000" pitchFamily="2" charset="0"/>
                <a:cs typeface="AvantGarde" panose="00000400000000000000" pitchFamily="2" charset="0"/>
              </a:rPr>
              <a:t>. Gây nguy hiểm cho bản thân</a:t>
            </a:r>
            <a:endParaRPr lang="fr-FR" sz="2800" b="1" dirty="0">
              <a:solidFill>
                <a:schemeClr val="bg1"/>
              </a:solidFill>
              <a:latin typeface="AvantGarde" panose="00000400000000000000" pitchFamily="2" charset="0"/>
              <a:ea typeface="AvantGarde" panose="00000400000000000000" pitchFamily="2" charset="0"/>
              <a:cs typeface="AvantGarde" panose="00000400000000000000" pitchFamily="2" charset="0"/>
            </a:endParaRPr>
          </a:p>
        </p:txBody>
      </p:sp>
      <p:sp>
        <p:nvSpPr>
          <p:cNvPr id="32" name="TextBox 31">
            <a:extLst>
              <a:ext uri="{FF2B5EF4-FFF2-40B4-BE49-F238E27FC236}">
                <a16:creationId xmlns:a16="http://schemas.microsoft.com/office/drawing/2014/main" id="{548271ED-E1C7-4657-9182-F49EA1C44A96}"/>
              </a:ext>
            </a:extLst>
          </p:cNvPr>
          <p:cNvSpPr txBox="1"/>
          <p:nvPr/>
        </p:nvSpPr>
        <p:spPr>
          <a:xfrm>
            <a:off x="7120137" y="2815567"/>
            <a:ext cx="4046123" cy="523220"/>
          </a:xfrm>
          <a:prstGeom prst="rect">
            <a:avLst/>
          </a:prstGeom>
          <a:noFill/>
        </p:spPr>
        <p:txBody>
          <a:bodyPr wrap="square" rtlCol="0">
            <a:spAutoFit/>
          </a:bodyPr>
          <a:lstStyle/>
          <a:p>
            <a:pPr lvl="0"/>
            <a:r>
              <a:rPr lang="vi-VN" sz="2800" b="1">
                <a:solidFill>
                  <a:prstClr val="white"/>
                </a:solidFill>
                <a:latin typeface="AvantGarde" panose="00000400000000000000" pitchFamily="2" charset="0"/>
                <a:ea typeface="AvantGarde" panose="00000400000000000000" pitchFamily="2" charset="0"/>
                <a:cs typeface="AvantGarde" panose="00000400000000000000" pitchFamily="2" charset="0"/>
              </a:rPr>
              <a:t>B</a:t>
            </a:r>
            <a:r>
              <a:rPr lang="en-US" sz="2800" b="1">
                <a:solidFill>
                  <a:prstClr val="white"/>
                </a:solidFill>
                <a:latin typeface="AvantGarde" panose="00000400000000000000" pitchFamily="2" charset="0"/>
                <a:ea typeface="AvantGarde" panose="00000400000000000000" pitchFamily="2" charset="0"/>
                <a:cs typeface="AvantGarde" panose="00000400000000000000" pitchFamily="2" charset="0"/>
              </a:rPr>
              <a:t>. Thú vị, thích thú </a:t>
            </a:r>
            <a:endParaRPr lang="fr-FR" sz="2800" b="1" dirty="0">
              <a:solidFill>
                <a:prstClr val="white"/>
              </a:solidFill>
              <a:latin typeface="AvantGarde" panose="00000400000000000000" pitchFamily="2" charset="0"/>
              <a:ea typeface="AvantGarde" panose="00000400000000000000" pitchFamily="2" charset="0"/>
              <a:cs typeface="AvantGarde" panose="00000400000000000000" pitchFamily="2" charset="0"/>
            </a:endParaRPr>
          </a:p>
        </p:txBody>
      </p:sp>
      <p:sp>
        <p:nvSpPr>
          <p:cNvPr id="33" name="TextBox 32">
            <a:extLst>
              <a:ext uri="{FF2B5EF4-FFF2-40B4-BE49-F238E27FC236}">
                <a16:creationId xmlns:a16="http://schemas.microsoft.com/office/drawing/2014/main" id="{7FD167AD-B3DD-423C-9A0A-0EBD1C1F0A64}"/>
              </a:ext>
            </a:extLst>
          </p:cNvPr>
          <p:cNvSpPr txBox="1"/>
          <p:nvPr/>
        </p:nvSpPr>
        <p:spPr>
          <a:xfrm>
            <a:off x="7081721" y="4731598"/>
            <a:ext cx="4341164" cy="523220"/>
          </a:xfrm>
          <a:prstGeom prst="rect">
            <a:avLst/>
          </a:prstGeom>
          <a:noFill/>
        </p:spPr>
        <p:txBody>
          <a:bodyPr wrap="square" rtlCol="0">
            <a:spAutoFit/>
          </a:bodyPr>
          <a:lstStyle/>
          <a:p>
            <a:pPr lvl="0"/>
            <a:r>
              <a:rPr lang="vi-VN" sz="2800" b="1">
                <a:solidFill>
                  <a:prstClr val="white"/>
                </a:solidFill>
                <a:latin typeface="AvantGarde" panose="00000400000000000000" pitchFamily="2" charset="0"/>
                <a:ea typeface="AvantGarde" panose="00000400000000000000" pitchFamily="2" charset="0"/>
                <a:cs typeface="AvantGarde" panose="00000400000000000000" pitchFamily="2" charset="0"/>
              </a:rPr>
              <a:t>D</a:t>
            </a:r>
            <a:r>
              <a:rPr lang="en-US" sz="2800" b="1">
                <a:solidFill>
                  <a:prstClr val="white"/>
                </a:solidFill>
                <a:latin typeface="AvantGarde" panose="00000400000000000000" pitchFamily="2" charset="0"/>
                <a:ea typeface="AvantGarde" panose="00000400000000000000" pitchFamily="2" charset="0"/>
                <a:cs typeface="AvantGarde" panose="00000400000000000000" pitchFamily="2" charset="0"/>
              </a:rPr>
              <a:t>. Thử thách bản thân </a:t>
            </a:r>
            <a:endParaRPr lang="fr-FR" sz="2800" b="1" dirty="0">
              <a:solidFill>
                <a:prstClr val="white"/>
              </a:solidFill>
              <a:latin typeface="AvantGarde" panose="00000400000000000000" pitchFamily="2" charset="0"/>
              <a:ea typeface="AvantGarde" panose="00000400000000000000" pitchFamily="2" charset="0"/>
              <a:cs typeface="AvantGarde" panose="00000400000000000000" pitchFamily="2" charset="0"/>
            </a:endParaRPr>
          </a:p>
        </p:txBody>
      </p:sp>
      <p:grpSp>
        <p:nvGrpSpPr>
          <p:cNvPr id="34" name="Group 33">
            <a:extLst>
              <a:ext uri="{FF2B5EF4-FFF2-40B4-BE49-F238E27FC236}">
                <a16:creationId xmlns:a16="http://schemas.microsoft.com/office/drawing/2014/main" id="{352F253B-1FBA-4265-A222-AD9D4EB4841E}"/>
              </a:ext>
            </a:extLst>
          </p:cNvPr>
          <p:cNvGrpSpPr/>
          <p:nvPr/>
        </p:nvGrpSpPr>
        <p:grpSpPr>
          <a:xfrm>
            <a:off x="5230310" y="3965825"/>
            <a:ext cx="1775668" cy="1775668"/>
            <a:chOff x="3419475" y="752475"/>
            <a:chExt cx="5353050" cy="5353050"/>
          </a:xfrm>
        </p:grpSpPr>
        <p:sp>
          <p:nvSpPr>
            <p:cNvPr id="35" name="Freeform: Shape 34">
              <a:extLst>
                <a:ext uri="{FF2B5EF4-FFF2-40B4-BE49-F238E27FC236}">
                  <a16:creationId xmlns:a16="http://schemas.microsoft.com/office/drawing/2014/main" id="{1646BA25-6AC4-42D9-8A7B-D1CFF338E072}"/>
                </a:ext>
              </a:extLst>
            </p:cNvPr>
            <p:cNvSpPr/>
            <p:nvPr/>
          </p:nvSpPr>
          <p:spPr>
            <a:xfrm>
              <a:off x="3419475" y="752475"/>
              <a:ext cx="5353050" cy="5353050"/>
            </a:xfrm>
            <a:custGeom>
              <a:avLst/>
              <a:gdLst>
                <a:gd name="connsiteX0" fmla="*/ 2676525 w 5353050"/>
                <a:gd name="connsiteY0" fmla="*/ 285296 h 5353050"/>
                <a:gd name="connsiteX1" fmla="*/ 285296 w 5353050"/>
                <a:gd name="connsiteY1" fmla="*/ 2676525 h 5353050"/>
                <a:gd name="connsiteX2" fmla="*/ 2676525 w 5353050"/>
                <a:gd name="connsiteY2" fmla="*/ 5067754 h 5353050"/>
                <a:gd name="connsiteX3" fmla="*/ 5067754 w 5353050"/>
                <a:gd name="connsiteY3" fmla="*/ 2676525 h 5353050"/>
                <a:gd name="connsiteX4" fmla="*/ 2676525 w 5353050"/>
                <a:gd name="connsiteY4" fmla="*/ 285296 h 5353050"/>
                <a:gd name="connsiteX5" fmla="*/ 2676525 w 5353050"/>
                <a:gd name="connsiteY5" fmla="*/ 0 h 5353050"/>
                <a:gd name="connsiteX6" fmla="*/ 5353050 w 5353050"/>
                <a:gd name="connsiteY6" fmla="*/ 2676525 h 5353050"/>
                <a:gd name="connsiteX7" fmla="*/ 2676525 w 5353050"/>
                <a:gd name="connsiteY7" fmla="*/ 5353050 h 5353050"/>
                <a:gd name="connsiteX8" fmla="*/ 0 w 5353050"/>
                <a:gd name="connsiteY8" fmla="*/ 2676525 h 5353050"/>
                <a:gd name="connsiteX9" fmla="*/ 2676525 w 5353050"/>
                <a:gd name="connsiteY9" fmla="*/ 0 h 5353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53050" h="5353050">
                  <a:moveTo>
                    <a:pt x="2676525" y="285296"/>
                  </a:moveTo>
                  <a:cubicBezTo>
                    <a:pt x="1355886" y="285296"/>
                    <a:pt x="285296" y="1355886"/>
                    <a:pt x="285296" y="2676525"/>
                  </a:cubicBezTo>
                  <a:cubicBezTo>
                    <a:pt x="285296" y="3997164"/>
                    <a:pt x="1355886" y="5067754"/>
                    <a:pt x="2676525" y="5067754"/>
                  </a:cubicBezTo>
                  <a:cubicBezTo>
                    <a:pt x="3997164" y="5067754"/>
                    <a:pt x="5067754" y="3997164"/>
                    <a:pt x="5067754" y="2676525"/>
                  </a:cubicBezTo>
                  <a:cubicBezTo>
                    <a:pt x="5067754" y="1355886"/>
                    <a:pt x="3997164" y="285296"/>
                    <a:pt x="2676525" y="285296"/>
                  </a:cubicBezTo>
                  <a:close/>
                  <a:moveTo>
                    <a:pt x="2676525" y="0"/>
                  </a:moveTo>
                  <a:cubicBezTo>
                    <a:pt x="4154729" y="0"/>
                    <a:pt x="5353050" y="1198321"/>
                    <a:pt x="5353050" y="2676525"/>
                  </a:cubicBezTo>
                  <a:cubicBezTo>
                    <a:pt x="5353050" y="4154729"/>
                    <a:pt x="4154729" y="5353050"/>
                    <a:pt x="2676525" y="5353050"/>
                  </a:cubicBezTo>
                  <a:cubicBezTo>
                    <a:pt x="1198321" y="5353050"/>
                    <a:pt x="0" y="4154729"/>
                    <a:pt x="0" y="2676525"/>
                  </a:cubicBezTo>
                  <a:cubicBezTo>
                    <a:pt x="0" y="1198321"/>
                    <a:pt x="1198321" y="0"/>
                    <a:pt x="267652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grpSp>
          <p:nvGrpSpPr>
            <p:cNvPr id="36" name="Group 35">
              <a:extLst>
                <a:ext uri="{FF2B5EF4-FFF2-40B4-BE49-F238E27FC236}">
                  <a16:creationId xmlns:a16="http://schemas.microsoft.com/office/drawing/2014/main" id="{B9A69172-EB3F-4458-99A7-BCA6FEE225AB}"/>
                </a:ext>
              </a:extLst>
            </p:cNvPr>
            <p:cNvGrpSpPr/>
            <p:nvPr/>
          </p:nvGrpSpPr>
          <p:grpSpPr>
            <a:xfrm>
              <a:off x="3505202" y="836611"/>
              <a:ext cx="5094518" cy="5143275"/>
              <a:chOff x="3505202" y="836611"/>
              <a:chExt cx="5094518" cy="5143275"/>
            </a:xfrm>
            <a:solidFill>
              <a:schemeClr val="bg1"/>
            </a:solidFill>
          </p:grpSpPr>
          <p:sp>
            <p:nvSpPr>
              <p:cNvPr id="39" name="Rectangle 38">
                <a:extLst>
                  <a:ext uri="{FF2B5EF4-FFF2-40B4-BE49-F238E27FC236}">
                    <a16:creationId xmlns:a16="http://schemas.microsoft.com/office/drawing/2014/main" id="{39A1F50E-8D14-49F9-9542-FBAFA83820A9}"/>
                  </a:ext>
                </a:extLst>
              </p:cNvPr>
              <p:cNvSpPr/>
              <p:nvPr/>
            </p:nvSpPr>
            <p:spPr>
              <a:xfrm>
                <a:off x="5979885"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40" name="Rectangle 39">
                <a:extLst>
                  <a:ext uri="{FF2B5EF4-FFF2-40B4-BE49-F238E27FC236}">
                    <a16:creationId xmlns:a16="http://schemas.microsoft.com/office/drawing/2014/main" id="{4C4455CF-8A30-4163-8F41-697DF8323F07}"/>
                  </a:ext>
                </a:extLst>
              </p:cNvPr>
              <p:cNvSpPr/>
              <p:nvPr/>
            </p:nvSpPr>
            <p:spPr>
              <a:xfrm rot="900000">
                <a:off x="5979886"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41" name="Rectangle 40">
                <a:extLst>
                  <a:ext uri="{FF2B5EF4-FFF2-40B4-BE49-F238E27FC236}">
                    <a16:creationId xmlns:a16="http://schemas.microsoft.com/office/drawing/2014/main" id="{23590671-3765-4725-B32D-E8DB2C6B9C8C}"/>
                  </a:ext>
                </a:extLst>
              </p:cNvPr>
              <p:cNvSpPr/>
              <p:nvPr/>
            </p:nvSpPr>
            <p:spPr>
              <a:xfrm rot="1800000">
                <a:off x="5979887"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42" name="Rectangle 41">
                <a:extLst>
                  <a:ext uri="{FF2B5EF4-FFF2-40B4-BE49-F238E27FC236}">
                    <a16:creationId xmlns:a16="http://schemas.microsoft.com/office/drawing/2014/main" id="{E8422D6A-B0CB-465F-B8F8-15502388D493}"/>
                  </a:ext>
                </a:extLst>
              </p:cNvPr>
              <p:cNvSpPr/>
              <p:nvPr/>
            </p:nvSpPr>
            <p:spPr>
              <a:xfrm rot="2700000">
                <a:off x="5979888"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43" name="Rectangle 42">
                <a:extLst>
                  <a:ext uri="{FF2B5EF4-FFF2-40B4-BE49-F238E27FC236}">
                    <a16:creationId xmlns:a16="http://schemas.microsoft.com/office/drawing/2014/main" id="{04DD2700-6B96-43D8-B447-7DB6E88B68EF}"/>
                  </a:ext>
                </a:extLst>
              </p:cNvPr>
              <p:cNvSpPr/>
              <p:nvPr/>
            </p:nvSpPr>
            <p:spPr>
              <a:xfrm rot="3600000">
                <a:off x="5979889"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44" name="Rectangle 43">
                <a:extLst>
                  <a:ext uri="{FF2B5EF4-FFF2-40B4-BE49-F238E27FC236}">
                    <a16:creationId xmlns:a16="http://schemas.microsoft.com/office/drawing/2014/main" id="{2208E5DE-B025-41D5-81D0-05BE0BC1A6A8}"/>
                  </a:ext>
                </a:extLst>
              </p:cNvPr>
              <p:cNvSpPr/>
              <p:nvPr/>
            </p:nvSpPr>
            <p:spPr>
              <a:xfrm rot="4500000">
                <a:off x="5979890"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45" name="Rectangle 44">
                <a:extLst>
                  <a:ext uri="{FF2B5EF4-FFF2-40B4-BE49-F238E27FC236}">
                    <a16:creationId xmlns:a16="http://schemas.microsoft.com/office/drawing/2014/main" id="{7975BCF6-3E61-446B-A06E-74E1963F365A}"/>
                  </a:ext>
                </a:extLst>
              </p:cNvPr>
              <p:cNvSpPr/>
              <p:nvPr/>
            </p:nvSpPr>
            <p:spPr>
              <a:xfrm rot="5400000">
                <a:off x="5979891"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46" name="Rectangle 45">
                <a:extLst>
                  <a:ext uri="{FF2B5EF4-FFF2-40B4-BE49-F238E27FC236}">
                    <a16:creationId xmlns:a16="http://schemas.microsoft.com/office/drawing/2014/main" id="{37357329-EC23-4A55-A034-4EEF360C4D42}"/>
                  </a:ext>
                </a:extLst>
              </p:cNvPr>
              <p:cNvSpPr/>
              <p:nvPr/>
            </p:nvSpPr>
            <p:spPr>
              <a:xfrm rot="6300000">
                <a:off x="5979891" y="875619"/>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47" name="Rectangle 46">
                <a:extLst>
                  <a:ext uri="{FF2B5EF4-FFF2-40B4-BE49-F238E27FC236}">
                    <a16:creationId xmlns:a16="http://schemas.microsoft.com/office/drawing/2014/main" id="{E914DE80-B754-4925-A42D-18D6F9EA618A}"/>
                  </a:ext>
                </a:extLst>
              </p:cNvPr>
              <p:cNvSpPr/>
              <p:nvPr/>
            </p:nvSpPr>
            <p:spPr>
              <a:xfrm rot="7200000">
                <a:off x="5979891" y="865867"/>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48" name="Rectangle 47">
                <a:extLst>
                  <a:ext uri="{FF2B5EF4-FFF2-40B4-BE49-F238E27FC236}">
                    <a16:creationId xmlns:a16="http://schemas.microsoft.com/office/drawing/2014/main" id="{F52E36AB-DC5A-4828-8612-D2B5BB9F8E61}"/>
                  </a:ext>
                </a:extLst>
              </p:cNvPr>
              <p:cNvSpPr/>
              <p:nvPr/>
            </p:nvSpPr>
            <p:spPr>
              <a:xfrm rot="8100000">
                <a:off x="5979891" y="856115"/>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49" name="Rectangle 48">
                <a:extLst>
                  <a:ext uri="{FF2B5EF4-FFF2-40B4-BE49-F238E27FC236}">
                    <a16:creationId xmlns:a16="http://schemas.microsoft.com/office/drawing/2014/main" id="{C07CD14E-AC3B-4B6D-A6FD-ED014BCDFEAC}"/>
                  </a:ext>
                </a:extLst>
              </p:cNvPr>
              <p:cNvSpPr/>
              <p:nvPr/>
            </p:nvSpPr>
            <p:spPr>
              <a:xfrm rot="9000000">
                <a:off x="5979891" y="846363"/>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50" name="Rectangle 49">
                <a:extLst>
                  <a:ext uri="{FF2B5EF4-FFF2-40B4-BE49-F238E27FC236}">
                    <a16:creationId xmlns:a16="http://schemas.microsoft.com/office/drawing/2014/main" id="{2CE576F7-0318-4CB8-835F-AB5804BA51FB}"/>
                  </a:ext>
                </a:extLst>
              </p:cNvPr>
              <p:cNvSpPr/>
              <p:nvPr/>
            </p:nvSpPr>
            <p:spPr>
              <a:xfrm rot="9900000">
                <a:off x="5979891" y="83661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grpSp>
        <p:sp>
          <p:nvSpPr>
            <p:cNvPr id="37" name="Oval 36">
              <a:extLst>
                <a:ext uri="{FF2B5EF4-FFF2-40B4-BE49-F238E27FC236}">
                  <a16:creationId xmlns:a16="http://schemas.microsoft.com/office/drawing/2014/main" id="{92E1F29A-006D-43BB-AF46-2B8EAEC9A0F5}"/>
                </a:ext>
              </a:extLst>
            </p:cNvPr>
            <p:cNvSpPr/>
            <p:nvPr/>
          </p:nvSpPr>
          <p:spPr>
            <a:xfrm>
              <a:off x="3880398" y="1205956"/>
              <a:ext cx="4414338" cy="44143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38" name="TextBox 37">
              <a:extLst>
                <a:ext uri="{FF2B5EF4-FFF2-40B4-BE49-F238E27FC236}">
                  <a16:creationId xmlns:a16="http://schemas.microsoft.com/office/drawing/2014/main" id="{E1E6231D-E8D4-4F85-9BFF-37BC6381814D}"/>
                </a:ext>
              </a:extLst>
            </p:cNvPr>
            <p:cNvSpPr txBox="1"/>
            <p:nvPr/>
          </p:nvSpPr>
          <p:spPr>
            <a:xfrm>
              <a:off x="4295033" y="1712142"/>
              <a:ext cx="3659988" cy="3601350"/>
            </a:xfrm>
            <a:prstGeom prst="rect">
              <a:avLst/>
            </a:prstGeom>
            <a:noFill/>
          </p:spPr>
          <p:txBody>
            <a:bodyPr wrap="square" rtlCol="0">
              <a:spAutoFit/>
            </a:bodyPr>
            <a:lstStyle/>
            <a:p>
              <a:pPr algn="ctr"/>
              <a:r>
                <a:rPr lang="en-US" sz="7182" b="1">
                  <a:solidFill>
                    <a:schemeClr val="tx1">
                      <a:lumMod val="85000"/>
                      <a:lumOff val="15000"/>
                    </a:schemeClr>
                  </a:solidFill>
                  <a:latin typeface="Agency FB" panose="020B0503020202020204" pitchFamily="34" charset="0"/>
                </a:rPr>
                <a:t>10</a:t>
              </a:r>
            </a:p>
          </p:txBody>
        </p:sp>
      </p:grpSp>
      <p:grpSp>
        <p:nvGrpSpPr>
          <p:cNvPr id="51" name="Group 50">
            <a:extLst>
              <a:ext uri="{FF2B5EF4-FFF2-40B4-BE49-F238E27FC236}">
                <a16:creationId xmlns:a16="http://schemas.microsoft.com/office/drawing/2014/main" id="{54490F6F-CBE9-4977-96D3-A060423E385D}"/>
              </a:ext>
            </a:extLst>
          </p:cNvPr>
          <p:cNvGrpSpPr/>
          <p:nvPr/>
        </p:nvGrpSpPr>
        <p:grpSpPr>
          <a:xfrm>
            <a:off x="5230310" y="3965825"/>
            <a:ext cx="1775668" cy="1775668"/>
            <a:chOff x="3419475" y="752475"/>
            <a:chExt cx="5353050" cy="5353050"/>
          </a:xfrm>
        </p:grpSpPr>
        <p:sp>
          <p:nvSpPr>
            <p:cNvPr id="52" name="Freeform: Shape 51">
              <a:extLst>
                <a:ext uri="{FF2B5EF4-FFF2-40B4-BE49-F238E27FC236}">
                  <a16:creationId xmlns:a16="http://schemas.microsoft.com/office/drawing/2014/main" id="{D340A76A-3BD9-44D6-A3BB-F97CC53FBFC0}"/>
                </a:ext>
              </a:extLst>
            </p:cNvPr>
            <p:cNvSpPr/>
            <p:nvPr/>
          </p:nvSpPr>
          <p:spPr>
            <a:xfrm>
              <a:off x="3419475" y="752475"/>
              <a:ext cx="5353050" cy="5353050"/>
            </a:xfrm>
            <a:custGeom>
              <a:avLst/>
              <a:gdLst>
                <a:gd name="connsiteX0" fmla="*/ 2676525 w 5353050"/>
                <a:gd name="connsiteY0" fmla="*/ 285296 h 5353050"/>
                <a:gd name="connsiteX1" fmla="*/ 285296 w 5353050"/>
                <a:gd name="connsiteY1" fmla="*/ 2676525 h 5353050"/>
                <a:gd name="connsiteX2" fmla="*/ 2676525 w 5353050"/>
                <a:gd name="connsiteY2" fmla="*/ 5067754 h 5353050"/>
                <a:gd name="connsiteX3" fmla="*/ 5067754 w 5353050"/>
                <a:gd name="connsiteY3" fmla="*/ 2676525 h 5353050"/>
                <a:gd name="connsiteX4" fmla="*/ 2676525 w 5353050"/>
                <a:gd name="connsiteY4" fmla="*/ 285296 h 5353050"/>
                <a:gd name="connsiteX5" fmla="*/ 2676525 w 5353050"/>
                <a:gd name="connsiteY5" fmla="*/ 0 h 5353050"/>
                <a:gd name="connsiteX6" fmla="*/ 5353050 w 5353050"/>
                <a:gd name="connsiteY6" fmla="*/ 2676525 h 5353050"/>
                <a:gd name="connsiteX7" fmla="*/ 2676525 w 5353050"/>
                <a:gd name="connsiteY7" fmla="*/ 5353050 h 5353050"/>
                <a:gd name="connsiteX8" fmla="*/ 0 w 5353050"/>
                <a:gd name="connsiteY8" fmla="*/ 2676525 h 5353050"/>
                <a:gd name="connsiteX9" fmla="*/ 2676525 w 5353050"/>
                <a:gd name="connsiteY9" fmla="*/ 0 h 5353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53050" h="5353050">
                  <a:moveTo>
                    <a:pt x="2676525" y="285296"/>
                  </a:moveTo>
                  <a:cubicBezTo>
                    <a:pt x="1355886" y="285296"/>
                    <a:pt x="285296" y="1355886"/>
                    <a:pt x="285296" y="2676525"/>
                  </a:cubicBezTo>
                  <a:cubicBezTo>
                    <a:pt x="285296" y="3997164"/>
                    <a:pt x="1355886" y="5067754"/>
                    <a:pt x="2676525" y="5067754"/>
                  </a:cubicBezTo>
                  <a:cubicBezTo>
                    <a:pt x="3997164" y="5067754"/>
                    <a:pt x="5067754" y="3997164"/>
                    <a:pt x="5067754" y="2676525"/>
                  </a:cubicBezTo>
                  <a:cubicBezTo>
                    <a:pt x="5067754" y="1355886"/>
                    <a:pt x="3997164" y="285296"/>
                    <a:pt x="2676525" y="285296"/>
                  </a:cubicBezTo>
                  <a:close/>
                  <a:moveTo>
                    <a:pt x="2676525" y="0"/>
                  </a:moveTo>
                  <a:cubicBezTo>
                    <a:pt x="4154729" y="0"/>
                    <a:pt x="5353050" y="1198321"/>
                    <a:pt x="5353050" y="2676525"/>
                  </a:cubicBezTo>
                  <a:cubicBezTo>
                    <a:pt x="5353050" y="4154729"/>
                    <a:pt x="4154729" y="5353050"/>
                    <a:pt x="2676525" y="5353050"/>
                  </a:cubicBezTo>
                  <a:cubicBezTo>
                    <a:pt x="1198321" y="5353050"/>
                    <a:pt x="0" y="4154729"/>
                    <a:pt x="0" y="2676525"/>
                  </a:cubicBezTo>
                  <a:cubicBezTo>
                    <a:pt x="0" y="1198321"/>
                    <a:pt x="1198321" y="0"/>
                    <a:pt x="267652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grpSp>
          <p:nvGrpSpPr>
            <p:cNvPr id="53" name="Group 52">
              <a:extLst>
                <a:ext uri="{FF2B5EF4-FFF2-40B4-BE49-F238E27FC236}">
                  <a16:creationId xmlns:a16="http://schemas.microsoft.com/office/drawing/2014/main" id="{62E08303-F9D2-452A-9850-4CA3E2AA9364}"/>
                </a:ext>
              </a:extLst>
            </p:cNvPr>
            <p:cNvGrpSpPr/>
            <p:nvPr/>
          </p:nvGrpSpPr>
          <p:grpSpPr>
            <a:xfrm>
              <a:off x="3505202" y="836611"/>
              <a:ext cx="5094518" cy="5143275"/>
              <a:chOff x="3505202" y="836611"/>
              <a:chExt cx="5094518" cy="5143275"/>
            </a:xfrm>
            <a:solidFill>
              <a:schemeClr val="bg1"/>
            </a:solidFill>
          </p:grpSpPr>
          <p:sp>
            <p:nvSpPr>
              <p:cNvPr id="56" name="Rectangle 55">
                <a:extLst>
                  <a:ext uri="{FF2B5EF4-FFF2-40B4-BE49-F238E27FC236}">
                    <a16:creationId xmlns:a16="http://schemas.microsoft.com/office/drawing/2014/main" id="{A84F3752-0C05-453D-8D71-9D907D958C97}"/>
                  </a:ext>
                </a:extLst>
              </p:cNvPr>
              <p:cNvSpPr/>
              <p:nvPr/>
            </p:nvSpPr>
            <p:spPr>
              <a:xfrm>
                <a:off x="5979885"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57" name="Rectangle 56">
                <a:extLst>
                  <a:ext uri="{FF2B5EF4-FFF2-40B4-BE49-F238E27FC236}">
                    <a16:creationId xmlns:a16="http://schemas.microsoft.com/office/drawing/2014/main" id="{0FA412BB-2F8D-4B9B-9111-3C95E562BD27}"/>
                  </a:ext>
                </a:extLst>
              </p:cNvPr>
              <p:cNvSpPr/>
              <p:nvPr/>
            </p:nvSpPr>
            <p:spPr>
              <a:xfrm rot="900000">
                <a:off x="5979886"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58" name="Rectangle 57">
                <a:extLst>
                  <a:ext uri="{FF2B5EF4-FFF2-40B4-BE49-F238E27FC236}">
                    <a16:creationId xmlns:a16="http://schemas.microsoft.com/office/drawing/2014/main" id="{C9CCAAAA-66CF-48B4-B918-66772D0F19FF}"/>
                  </a:ext>
                </a:extLst>
              </p:cNvPr>
              <p:cNvSpPr/>
              <p:nvPr/>
            </p:nvSpPr>
            <p:spPr>
              <a:xfrm rot="1800000">
                <a:off x="5979887"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59" name="Rectangle 58">
                <a:extLst>
                  <a:ext uri="{FF2B5EF4-FFF2-40B4-BE49-F238E27FC236}">
                    <a16:creationId xmlns:a16="http://schemas.microsoft.com/office/drawing/2014/main" id="{AF726910-A6D1-4F83-BD3D-907AB0DE0F59}"/>
                  </a:ext>
                </a:extLst>
              </p:cNvPr>
              <p:cNvSpPr/>
              <p:nvPr/>
            </p:nvSpPr>
            <p:spPr>
              <a:xfrm rot="2700000">
                <a:off x="5979888"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60" name="Rectangle 59">
                <a:extLst>
                  <a:ext uri="{FF2B5EF4-FFF2-40B4-BE49-F238E27FC236}">
                    <a16:creationId xmlns:a16="http://schemas.microsoft.com/office/drawing/2014/main" id="{55250F14-B1D2-441C-94FB-010A4FDF8B59}"/>
                  </a:ext>
                </a:extLst>
              </p:cNvPr>
              <p:cNvSpPr/>
              <p:nvPr/>
            </p:nvSpPr>
            <p:spPr>
              <a:xfrm rot="3600000">
                <a:off x="5979889"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61" name="Rectangle 60">
                <a:extLst>
                  <a:ext uri="{FF2B5EF4-FFF2-40B4-BE49-F238E27FC236}">
                    <a16:creationId xmlns:a16="http://schemas.microsoft.com/office/drawing/2014/main" id="{AE949B3C-5710-49B6-BECE-021C934D03D9}"/>
                  </a:ext>
                </a:extLst>
              </p:cNvPr>
              <p:cNvSpPr/>
              <p:nvPr/>
            </p:nvSpPr>
            <p:spPr>
              <a:xfrm rot="4500000">
                <a:off x="5979890"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62" name="Rectangle 61">
                <a:extLst>
                  <a:ext uri="{FF2B5EF4-FFF2-40B4-BE49-F238E27FC236}">
                    <a16:creationId xmlns:a16="http://schemas.microsoft.com/office/drawing/2014/main" id="{ED7811C1-FB3E-4870-AEC3-E67D1ECB8DE4}"/>
                  </a:ext>
                </a:extLst>
              </p:cNvPr>
              <p:cNvSpPr/>
              <p:nvPr/>
            </p:nvSpPr>
            <p:spPr>
              <a:xfrm rot="5400000">
                <a:off x="5979891"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63" name="Rectangle 62">
                <a:extLst>
                  <a:ext uri="{FF2B5EF4-FFF2-40B4-BE49-F238E27FC236}">
                    <a16:creationId xmlns:a16="http://schemas.microsoft.com/office/drawing/2014/main" id="{62B0D282-23D4-4270-83D9-C1C20F29FEC4}"/>
                  </a:ext>
                </a:extLst>
              </p:cNvPr>
              <p:cNvSpPr/>
              <p:nvPr/>
            </p:nvSpPr>
            <p:spPr>
              <a:xfrm rot="6300000">
                <a:off x="5979891" y="875619"/>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64" name="Rectangle 63">
                <a:extLst>
                  <a:ext uri="{FF2B5EF4-FFF2-40B4-BE49-F238E27FC236}">
                    <a16:creationId xmlns:a16="http://schemas.microsoft.com/office/drawing/2014/main" id="{A80C327B-AEEA-4238-B0D0-20B29F8E2128}"/>
                  </a:ext>
                </a:extLst>
              </p:cNvPr>
              <p:cNvSpPr/>
              <p:nvPr/>
            </p:nvSpPr>
            <p:spPr>
              <a:xfrm rot="7200000">
                <a:off x="5979891" y="865867"/>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65" name="Rectangle 64">
                <a:extLst>
                  <a:ext uri="{FF2B5EF4-FFF2-40B4-BE49-F238E27FC236}">
                    <a16:creationId xmlns:a16="http://schemas.microsoft.com/office/drawing/2014/main" id="{FED8A0E2-EB19-4D8B-BAD7-743AFF513812}"/>
                  </a:ext>
                </a:extLst>
              </p:cNvPr>
              <p:cNvSpPr/>
              <p:nvPr/>
            </p:nvSpPr>
            <p:spPr>
              <a:xfrm rot="8100000">
                <a:off x="5979891" y="856115"/>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66" name="Rectangle 65">
                <a:extLst>
                  <a:ext uri="{FF2B5EF4-FFF2-40B4-BE49-F238E27FC236}">
                    <a16:creationId xmlns:a16="http://schemas.microsoft.com/office/drawing/2014/main" id="{94C4A34E-D104-4868-BB3C-8101FCEA78E1}"/>
                  </a:ext>
                </a:extLst>
              </p:cNvPr>
              <p:cNvSpPr/>
              <p:nvPr/>
            </p:nvSpPr>
            <p:spPr>
              <a:xfrm rot="9000000">
                <a:off x="5979891" y="846363"/>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67" name="Rectangle 66">
                <a:extLst>
                  <a:ext uri="{FF2B5EF4-FFF2-40B4-BE49-F238E27FC236}">
                    <a16:creationId xmlns:a16="http://schemas.microsoft.com/office/drawing/2014/main" id="{C60F2C44-38F1-456D-AB24-9F82F9958A3C}"/>
                  </a:ext>
                </a:extLst>
              </p:cNvPr>
              <p:cNvSpPr/>
              <p:nvPr/>
            </p:nvSpPr>
            <p:spPr>
              <a:xfrm rot="9900000">
                <a:off x="5979891" y="83661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grpSp>
        <p:sp>
          <p:nvSpPr>
            <p:cNvPr id="54" name="Oval 53">
              <a:extLst>
                <a:ext uri="{FF2B5EF4-FFF2-40B4-BE49-F238E27FC236}">
                  <a16:creationId xmlns:a16="http://schemas.microsoft.com/office/drawing/2014/main" id="{5D2151D7-B5C1-4B23-97F3-F9CA64698CB7}"/>
                </a:ext>
              </a:extLst>
            </p:cNvPr>
            <p:cNvSpPr/>
            <p:nvPr/>
          </p:nvSpPr>
          <p:spPr>
            <a:xfrm>
              <a:off x="3880398" y="1205956"/>
              <a:ext cx="4414338" cy="44143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55" name="TextBox 54">
              <a:extLst>
                <a:ext uri="{FF2B5EF4-FFF2-40B4-BE49-F238E27FC236}">
                  <a16:creationId xmlns:a16="http://schemas.microsoft.com/office/drawing/2014/main" id="{5AB15761-08C9-4DC4-AA56-03D51A9119E1}"/>
                </a:ext>
              </a:extLst>
            </p:cNvPr>
            <p:cNvSpPr txBox="1"/>
            <p:nvPr/>
          </p:nvSpPr>
          <p:spPr>
            <a:xfrm>
              <a:off x="4295033" y="1712142"/>
              <a:ext cx="3659988" cy="3601350"/>
            </a:xfrm>
            <a:prstGeom prst="rect">
              <a:avLst/>
            </a:prstGeom>
            <a:noFill/>
          </p:spPr>
          <p:txBody>
            <a:bodyPr wrap="square" rtlCol="0">
              <a:spAutoFit/>
            </a:bodyPr>
            <a:lstStyle/>
            <a:p>
              <a:pPr algn="ctr"/>
              <a:r>
                <a:rPr lang="en-US" sz="7182" b="1">
                  <a:solidFill>
                    <a:schemeClr val="tx1">
                      <a:lumMod val="85000"/>
                      <a:lumOff val="15000"/>
                    </a:schemeClr>
                  </a:solidFill>
                  <a:latin typeface="Agency FB" panose="020B0503020202020204" pitchFamily="34" charset="0"/>
                </a:rPr>
                <a:t>9</a:t>
              </a:r>
            </a:p>
          </p:txBody>
        </p:sp>
      </p:grpSp>
      <p:grpSp>
        <p:nvGrpSpPr>
          <p:cNvPr id="68" name="Group 67">
            <a:extLst>
              <a:ext uri="{FF2B5EF4-FFF2-40B4-BE49-F238E27FC236}">
                <a16:creationId xmlns:a16="http://schemas.microsoft.com/office/drawing/2014/main" id="{AAFF0C63-CC35-4342-96AB-F9FA61A60468}"/>
              </a:ext>
            </a:extLst>
          </p:cNvPr>
          <p:cNvGrpSpPr/>
          <p:nvPr/>
        </p:nvGrpSpPr>
        <p:grpSpPr>
          <a:xfrm>
            <a:off x="5230310" y="3965825"/>
            <a:ext cx="1775668" cy="1775668"/>
            <a:chOff x="3419475" y="752475"/>
            <a:chExt cx="5353050" cy="5353050"/>
          </a:xfrm>
        </p:grpSpPr>
        <p:sp>
          <p:nvSpPr>
            <p:cNvPr id="69" name="Freeform: Shape 68">
              <a:extLst>
                <a:ext uri="{FF2B5EF4-FFF2-40B4-BE49-F238E27FC236}">
                  <a16:creationId xmlns:a16="http://schemas.microsoft.com/office/drawing/2014/main" id="{FB2EF454-A336-4CDF-A26D-A95F1381BC30}"/>
                </a:ext>
              </a:extLst>
            </p:cNvPr>
            <p:cNvSpPr/>
            <p:nvPr/>
          </p:nvSpPr>
          <p:spPr>
            <a:xfrm>
              <a:off x="3419475" y="752475"/>
              <a:ext cx="5353050" cy="5353050"/>
            </a:xfrm>
            <a:custGeom>
              <a:avLst/>
              <a:gdLst>
                <a:gd name="connsiteX0" fmla="*/ 2676525 w 5353050"/>
                <a:gd name="connsiteY0" fmla="*/ 285296 h 5353050"/>
                <a:gd name="connsiteX1" fmla="*/ 285296 w 5353050"/>
                <a:gd name="connsiteY1" fmla="*/ 2676525 h 5353050"/>
                <a:gd name="connsiteX2" fmla="*/ 2676525 w 5353050"/>
                <a:gd name="connsiteY2" fmla="*/ 5067754 h 5353050"/>
                <a:gd name="connsiteX3" fmla="*/ 5067754 w 5353050"/>
                <a:gd name="connsiteY3" fmla="*/ 2676525 h 5353050"/>
                <a:gd name="connsiteX4" fmla="*/ 2676525 w 5353050"/>
                <a:gd name="connsiteY4" fmla="*/ 285296 h 5353050"/>
                <a:gd name="connsiteX5" fmla="*/ 2676525 w 5353050"/>
                <a:gd name="connsiteY5" fmla="*/ 0 h 5353050"/>
                <a:gd name="connsiteX6" fmla="*/ 5353050 w 5353050"/>
                <a:gd name="connsiteY6" fmla="*/ 2676525 h 5353050"/>
                <a:gd name="connsiteX7" fmla="*/ 2676525 w 5353050"/>
                <a:gd name="connsiteY7" fmla="*/ 5353050 h 5353050"/>
                <a:gd name="connsiteX8" fmla="*/ 0 w 5353050"/>
                <a:gd name="connsiteY8" fmla="*/ 2676525 h 5353050"/>
                <a:gd name="connsiteX9" fmla="*/ 2676525 w 5353050"/>
                <a:gd name="connsiteY9" fmla="*/ 0 h 5353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53050" h="5353050">
                  <a:moveTo>
                    <a:pt x="2676525" y="285296"/>
                  </a:moveTo>
                  <a:cubicBezTo>
                    <a:pt x="1355886" y="285296"/>
                    <a:pt x="285296" y="1355886"/>
                    <a:pt x="285296" y="2676525"/>
                  </a:cubicBezTo>
                  <a:cubicBezTo>
                    <a:pt x="285296" y="3997164"/>
                    <a:pt x="1355886" y="5067754"/>
                    <a:pt x="2676525" y="5067754"/>
                  </a:cubicBezTo>
                  <a:cubicBezTo>
                    <a:pt x="3997164" y="5067754"/>
                    <a:pt x="5067754" y="3997164"/>
                    <a:pt x="5067754" y="2676525"/>
                  </a:cubicBezTo>
                  <a:cubicBezTo>
                    <a:pt x="5067754" y="1355886"/>
                    <a:pt x="3997164" y="285296"/>
                    <a:pt x="2676525" y="285296"/>
                  </a:cubicBezTo>
                  <a:close/>
                  <a:moveTo>
                    <a:pt x="2676525" y="0"/>
                  </a:moveTo>
                  <a:cubicBezTo>
                    <a:pt x="4154729" y="0"/>
                    <a:pt x="5353050" y="1198321"/>
                    <a:pt x="5353050" y="2676525"/>
                  </a:cubicBezTo>
                  <a:cubicBezTo>
                    <a:pt x="5353050" y="4154729"/>
                    <a:pt x="4154729" y="5353050"/>
                    <a:pt x="2676525" y="5353050"/>
                  </a:cubicBezTo>
                  <a:cubicBezTo>
                    <a:pt x="1198321" y="5353050"/>
                    <a:pt x="0" y="4154729"/>
                    <a:pt x="0" y="2676525"/>
                  </a:cubicBezTo>
                  <a:cubicBezTo>
                    <a:pt x="0" y="1198321"/>
                    <a:pt x="1198321" y="0"/>
                    <a:pt x="267652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grpSp>
          <p:nvGrpSpPr>
            <p:cNvPr id="70" name="Group 69">
              <a:extLst>
                <a:ext uri="{FF2B5EF4-FFF2-40B4-BE49-F238E27FC236}">
                  <a16:creationId xmlns:a16="http://schemas.microsoft.com/office/drawing/2014/main" id="{D31D54B3-CA5E-4138-B043-F34C6A62061E}"/>
                </a:ext>
              </a:extLst>
            </p:cNvPr>
            <p:cNvGrpSpPr/>
            <p:nvPr/>
          </p:nvGrpSpPr>
          <p:grpSpPr>
            <a:xfrm>
              <a:off x="3505202" y="836611"/>
              <a:ext cx="5094518" cy="5143275"/>
              <a:chOff x="3505202" y="836611"/>
              <a:chExt cx="5094518" cy="5143275"/>
            </a:xfrm>
            <a:solidFill>
              <a:schemeClr val="bg1"/>
            </a:solidFill>
          </p:grpSpPr>
          <p:sp>
            <p:nvSpPr>
              <p:cNvPr id="73" name="Rectangle 72">
                <a:extLst>
                  <a:ext uri="{FF2B5EF4-FFF2-40B4-BE49-F238E27FC236}">
                    <a16:creationId xmlns:a16="http://schemas.microsoft.com/office/drawing/2014/main" id="{055F434D-4246-43AA-95C7-148D57F25C98}"/>
                  </a:ext>
                </a:extLst>
              </p:cNvPr>
              <p:cNvSpPr/>
              <p:nvPr/>
            </p:nvSpPr>
            <p:spPr>
              <a:xfrm>
                <a:off x="5979885"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74" name="Rectangle 73">
                <a:extLst>
                  <a:ext uri="{FF2B5EF4-FFF2-40B4-BE49-F238E27FC236}">
                    <a16:creationId xmlns:a16="http://schemas.microsoft.com/office/drawing/2014/main" id="{13E7B62C-8ACB-4094-B30B-2CBC728B15DB}"/>
                  </a:ext>
                </a:extLst>
              </p:cNvPr>
              <p:cNvSpPr/>
              <p:nvPr/>
            </p:nvSpPr>
            <p:spPr>
              <a:xfrm rot="900000">
                <a:off x="5979886"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75" name="Rectangle 74">
                <a:extLst>
                  <a:ext uri="{FF2B5EF4-FFF2-40B4-BE49-F238E27FC236}">
                    <a16:creationId xmlns:a16="http://schemas.microsoft.com/office/drawing/2014/main" id="{4F3C6A10-BB88-431D-B0FB-91CDE6BDCB66}"/>
                  </a:ext>
                </a:extLst>
              </p:cNvPr>
              <p:cNvSpPr/>
              <p:nvPr/>
            </p:nvSpPr>
            <p:spPr>
              <a:xfrm rot="1800000">
                <a:off x="5979887"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76" name="Rectangle 75">
                <a:extLst>
                  <a:ext uri="{FF2B5EF4-FFF2-40B4-BE49-F238E27FC236}">
                    <a16:creationId xmlns:a16="http://schemas.microsoft.com/office/drawing/2014/main" id="{3EB80BD8-EAC3-4773-AF30-6D176AB00E7C}"/>
                  </a:ext>
                </a:extLst>
              </p:cNvPr>
              <p:cNvSpPr/>
              <p:nvPr/>
            </p:nvSpPr>
            <p:spPr>
              <a:xfrm rot="2700000">
                <a:off x="5979888"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77" name="Rectangle 76">
                <a:extLst>
                  <a:ext uri="{FF2B5EF4-FFF2-40B4-BE49-F238E27FC236}">
                    <a16:creationId xmlns:a16="http://schemas.microsoft.com/office/drawing/2014/main" id="{5BD85875-698C-47B0-91C0-2703D7ADC0DA}"/>
                  </a:ext>
                </a:extLst>
              </p:cNvPr>
              <p:cNvSpPr/>
              <p:nvPr/>
            </p:nvSpPr>
            <p:spPr>
              <a:xfrm rot="3600000">
                <a:off x="5979889"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78" name="Rectangle 77">
                <a:extLst>
                  <a:ext uri="{FF2B5EF4-FFF2-40B4-BE49-F238E27FC236}">
                    <a16:creationId xmlns:a16="http://schemas.microsoft.com/office/drawing/2014/main" id="{4BB6D309-001F-4E43-96BA-54226C15A28C}"/>
                  </a:ext>
                </a:extLst>
              </p:cNvPr>
              <p:cNvSpPr/>
              <p:nvPr/>
            </p:nvSpPr>
            <p:spPr>
              <a:xfrm rot="4500000">
                <a:off x="5979890"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79" name="Rectangle 78">
                <a:extLst>
                  <a:ext uri="{FF2B5EF4-FFF2-40B4-BE49-F238E27FC236}">
                    <a16:creationId xmlns:a16="http://schemas.microsoft.com/office/drawing/2014/main" id="{4BFD0892-1D15-4151-931E-8957FE34B989}"/>
                  </a:ext>
                </a:extLst>
              </p:cNvPr>
              <p:cNvSpPr/>
              <p:nvPr/>
            </p:nvSpPr>
            <p:spPr>
              <a:xfrm rot="5400000">
                <a:off x="5979891"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80" name="Rectangle 79">
                <a:extLst>
                  <a:ext uri="{FF2B5EF4-FFF2-40B4-BE49-F238E27FC236}">
                    <a16:creationId xmlns:a16="http://schemas.microsoft.com/office/drawing/2014/main" id="{21C3081E-8696-47F4-A35B-DE75049B3F24}"/>
                  </a:ext>
                </a:extLst>
              </p:cNvPr>
              <p:cNvSpPr/>
              <p:nvPr/>
            </p:nvSpPr>
            <p:spPr>
              <a:xfrm rot="6300000">
                <a:off x="5979891" y="875619"/>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81" name="Rectangle 80">
                <a:extLst>
                  <a:ext uri="{FF2B5EF4-FFF2-40B4-BE49-F238E27FC236}">
                    <a16:creationId xmlns:a16="http://schemas.microsoft.com/office/drawing/2014/main" id="{7BCDC999-680D-4796-AFF2-2993A3EAB39F}"/>
                  </a:ext>
                </a:extLst>
              </p:cNvPr>
              <p:cNvSpPr/>
              <p:nvPr/>
            </p:nvSpPr>
            <p:spPr>
              <a:xfrm rot="7200000">
                <a:off x="5979891" y="865867"/>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82" name="Rectangle 81">
                <a:extLst>
                  <a:ext uri="{FF2B5EF4-FFF2-40B4-BE49-F238E27FC236}">
                    <a16:creationId xmlns:a16="http://schemas.microsoft.com/office/drawing/2014/main" id="{7EFDD58F-CA8C-4DC9-9E92-9747C1FC3E37}"/>
                  </a:ext>
                </a:extLst>
              </p:cNvPr>
              <p:cNvSpPr/>
              <p:nvPr/>
            </p:nvSpPr>
            <p:spPr>
              <a:xfrm rot="8100000">
                <a:off x="5979891" y="856115"/>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83" name="Rectangle 82">
                <a:extLst>
                  <a:ext uri="{FF2B5EF4-FFF2-40B4-BE49-F238E27FC236}">
                    <a16:creationId xmlns:a16="http://schemas.microsoft.com/office/drawing/2014/main" id="{9C916212-EB1D-4842-AA24-21F09A868799}"/>
                  </a:ext>
                </a:extLst>
              </p:cNvPr>
              <p:cNvSpPr/>
              <p:nvPr/>
            </p:nvSpPr>
            <p:spPr>
              <a:xfrm rot="9000000">
                <a:off x="5979891" y="846363"/>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84" name="Rectangle 83">
                <a:extLst>
                  <a:ext uri="{FF2B5EF4-FFF2-40B4-BE49-F238E27FC236}">
                    <a16:creationId xmlns:a16="http://schemas.microsoft.com/office/drawing/2014/main" id="{B5AFBBC6-1764-4F20-BDBA-8EE78964352B}"/>
                  </a:ext>
                </a:extLst>
              </p:cNvPr>
              <p:cNvSpPr/>
              <p:nvPr/>
            </p:nvSpPr>
            <p:spPr>
              <a:xfrm rot="9900000">
                <a:off x="5979891" y="83661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grpSp>
        <p:sp>
          <p:nvSpPr>
            <p:cNvPr id="71" name="Oval 70">
              <a:extLst>
                <a:ext uri="{FF2B5EF4-FFF2-40B4-BE49-F238E27FC236}">
                  <a16:creationId xmlns:a16="http://schemas.microsoft.com/office/drawing/2014/main" id="{8AB8CD98-E365-409A-BF81-0C5C0DD0B64A}"/>
                </a:ext>
              </a:extLst>
            </p:cNvPr>
            <p:cNvSpPr/>
            <p:nvPr/>
          </p:nvSpPr>
          <p:spPr>
            <a:xfrm>
              <a:off x="3880398" y="1205956"/>
              <a:ext cx="4414338" cy="44143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72" name="TextBox 71">
              <a:extLst>
                <a:ext uri="{FF2B5EF4-FFF2-40B4-BE49-F238E27FC236}">
                  <a16:creationId xmlns:a16="http://schemas.microsoft.com/office/drawing/2014/main" id="{B6FA0F9E-35C2-48A7-8FAE-146C6273156A}"/>
                </a:ext>
              </a:extLst>
            </p:cNvPr>
            <p:cNvSpPr txBox="1"/>
            <p:nvPr/>
          </p:nvSpPr>
          <p:spPr>
            <a:xfrm>
              <a:off x="4295033" y="1712142"/>
              <a:ext cx="3659988" cy="3601350"/>
            </a:xfrm>
            <a:prstGeom prst="rect">
              <a:avLst/>
            </a:prstGeom>
            <a:noFill/>
          </p:spPr>
          <p:txBody>
            <a:bodyPr wrap="square" rtlCol="0">
              <a:spAutoFit/>
            </a:bodyPr>
            <a:lstStyle/>
            <a:p>
              <a:pPr algn="ctr"/>
              <a:r>
                <a:rPr lang="en-US" sz="7182" b="1">
                  <a:solidFill>
                    <a:schemeClr val="tx1">
                      <a:lumMod val="85000"/>
                      <a:lumOff val="15000"/>
                    </a:schemeClr>
                  </a:solidFill>
                  <a:latin typeface="Agency FB" panose="020B0503020202020204" pitchFamily="34" charset="0"/>
                </a:rPr>
                <a:t>8</a:t>
              </a:r>
            </a:p>
          </p:txBody>
        </p:sp>
      </p:grpSp>
      <p:grpSp>
        <p:nvGrpSpPr>
          <p:cNvPr id="85" name="Group 84">
            <a:extLst>
              <a:ext uri="{FF2B5EF4-FFF2-40B4-BE49-F238E27FC236}">
                <a16:creationId xmlns:a16="http://schemas.microsoft.com/office/drawing/2014/main" id="{8877B853-DF2E-49D9-B70C-18F016592850}"/>
              </a:ext>
            </a:extLst>
          </p:cNvPr>
          <p:cNvGrpSpPr/>
          <p:nvPr/>
        </p:nvGrpSpPr>
        <p:grpSpPr>
          <a:xfrm>
            <a:off x="5230310" y="3965825"/>
            <a:ext cx="1775668" cy="1775668"/>
            <a:chOff x="3419475" y="752475"/>
            <a:chExt cx="5353050" cy="5353050"/>
          </a:xfrm>
        </p:grpSpPr>
        <p:sp>
          <p:nvSpPr>
            <p:cNvPr id="86" name="Freeform: Shape 85">
              <a:extLst>
                <a:ext uri="{FF2B5EF4-FFF2-40B4-BE49-F238E27FC236}">
                  <a16:creationId xmlns:a16="http://schemas.microsoft.com/office/drawing/2014/main" id="{9FEE7E60-171A-4E96-A860-652C2421CB0C}"/>
                </a:ext>
              </a:extLst>
            </p:cNvPr>
            <p:cNvSpPr/>
            <p:nvPr/>
          </p:nvSpPr>
          <p:spPr>
            <a:xfrm>
              <a:off x="3419475" y="752475"/>
              <a:ext cx="5353050" cy="5353050"/>
            </a:xfrm>
            <a:custGeom>
              <a:avLst/>
              <a:gdLst>
                <a:gd name="connsiteX0" fmla="*/ 2676525 w 5353050"/>
                <a:gd name="connsiteY0" fmla="*/ 285296 h 5353050"/>
                <a:gd name="connsiteX1" fmla="*/ 285296 w 5353050"/>
                <a:gd name="connsiteY1" fmla="*/ 2676525 h 5353050"/>
                <a:gd name="connsiteX2" fmla="*/ 2676525 w 5353050"/>
                <a:gd name="connsiteY2" fmla="*/ 5067754 h 5353050"/>
                <a:gd name="connsiteX3" fmla="*/ 5067754 w 5353050"/>
                <a:gd name="connsiteY3" fmla="*/ 2676525 h 5353050"/>
                <a:gd name="connsiteX4" fmla="*/ 2676525 w 5353050"/>
                <a:gd name="connsiteY4" fmla="*/ 285296 h 5353050"/>
                <a:gd name="connsiteX5" fmla="*/ 2676525 w 5353050"/>
                <a:gd name="connsiteY5" fmla="*/ 0 h 5353050"/>
                <a:gd name="connsiteX6" fmla="*/ 5353050 w 5353050"/>
                <a:gd name="connsiteY6" fmla="*/ 2676525 h 5353050"/>
                <a:gd name="connsiteX7" fmla="*/ 2676525 w 5353050"/>
                <a:gd name="connsiteY7" fmla="*/ 5353050 h 5353050"/>
                <a:gd name="connsiteX8" fmla="*/ 0 w 5353050"/>
                <a:gd name="connsiteY8" fmla="*/ 2676525 h 5353050"/>
                <a:gd name="connsiteX9" fmla="*/ 2676525 w 5353050"/>
                <a:gd name="connsiteY9" fmla="*/ 0 h 5353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53050" h="5353050">
                  <a:moveTo>
                    <a:pt x="2676525" y="285296"/>
                  </a:moveTo>
                  <a:cubicBezTo>
                    <a:pt x="1355886" y="285296"/>
                    <a:pt x="285296" y="1355886"/>
                    <a:pt x="285296" y="2676525"/>
                  </a:cubicBezTo>
                  <a:cubicBezTo>
                    <a:pt x="285296" y="3997164"/>
                    <a:pt x="1355886" y="5067754"/>
                    <a:pt x="2676525" y="5067754"/>
                  </a:cubicBezTo>
                  <a:cubicBezTo>
                    <a:pt x="3997164" y="5067754"/>
                    <a:pt x="5067754" y="3997164"/>
                    <a:pt x="5067754" y="2676525"/>
                  </a:cubicBezTo>
                  <a:cubicBezTo>
                    <a:pt x="5067754" y="1355886"/>
                    <a:pt x="3997164" y="285296"/>
                    <a:pt x="2676525" y="285296"/>
                  </a:cubicBezTo>
                  <a:close/>
                  <a:moveTo>
                    <a:pt x="2676525" y="0"/>
                  </a:moveTo>
                  <a:cubicBezTo>
                    <a:pt x="4154729" y="0"/>
                    <a:pt x="5353050" y="1198321"/>
                    <a:pt x="5353050" y="2676525"/>
                  </a:cubicBezTo>
                  <a:cubicBezTo>
                    <a:pt x="5353050" y="4154729"/>
                    <a:pt x="4154729" y="5353050"/>
                    <a:pt x="2676525" y="5353050"/>
                  </a:cubicBezTo>
                  <a:cubicBezTo>
                    <a:pt x="1198321" y="5353050"/>
                    <a:pt x="0" y="4154729"/>
                    <a:pt x="0" y="2676525"/>
                  </a:cubicBezTo>
                  <a:cubicBezTo>
                    <a:pt x="0" y="1198321"/>
                    <a:pt x="1198321" y="0"/>
                    <a:pt x="267652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grpSp>
          <p:nvGrpSpPr>
            <p:cNvPr id="87" name="Group 86">
              <a:extLst>
                <a:ext uri="{FF2B5EF4-FFF2-40B4-BE49-F238E27FC236}">
                  <a16:creationId xmlns:a16="http://schemas.microsoft.com/office/drawing/2014/main" id="{247F0624-0E89-4BB7-9362-12FC52284BE7}"/>
                </a:ext>
              </a:extLst>
            </p:cNvPr>
            <p:cNvGrpSpPr/>
            <p:nvPr/>
          </p:nvGrpSpPr>
          <p:grpSpPr>
            <a:xfrm>
              <a:off x="3505202" y="836611"/>
              <a:ext cx="5094518" cy="5143275"/>
              <a:chOff x="3505202" y="836611"/>
              <a:chExt cx="5094518" cy="5143275"/>
            </a:xfrm>
            <a:solidFill>
              <a:schemeClr val="bg1"/>
            </a:solidFill>
          </p:grpSpPr>
          <p:sp>
            <p:nvSpPr>
              <p:cNvPr id="90" name="Rectangle 89">
                <a:extLst>
                  <a:ext uri="{FF2B5EF4-FFF2-40B4-BE49-F238E27FC236}">
                    <a16:creationId xmlns:a16="http://schemas.microsoft.com/office/drawing/2014/main" id="{C76F0C7A-6C1E-4657-96B6-FC47C63CDDC5}"/>
                  </a:ext>
                </a:extLst>
              </p:cNvPr>
              <p:cNvSpPr/>
              <p:nvPr/>
            </p:nvSpPr>
            <p:spPr>
              <a:xfrm>
                <a:off x="5979885"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91" name="Rectangle 90">
                <a:extLst>
                  <a:ext uri="{FF2B5EF4-FFF2-40B4-BE49-F238E27FC236}">
                    <a16:creationId xmlns:a16="http://schemas.microsoft.com/office/drawing/2014/main" id="{53966E30-85A4-463E-9536-0314902998FB}"/>
                  </a:ext>
                </a:extLst>
              </p:cNvPr>
              <p:cNvSpPr/>
              <p:nvPr/>
            </p:nvSpPr>
            <p:spPr>
              <a:xfrm rot="900000">
                <a:off x="5979886"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92" name="Rectangle 91">
                <a:extLst>
                  <a:ext uri="{FF2B5EF4-FFF2-40B4-BE49-F238E27FC236}">
                    <a16:creationId xmlns:a16="http://schemas.microsoft.com/office/drawing/2014/main" id="{6EA0692C-9205-4C28-B014-C4318BAC4489}"/>
                  </a:ext>
                </a:extLst>
              </p:cNvPr>
              <p:cNvSpPr/>
              <p:nvPr/>
            </p:nvSpPr>
            <p:spPr>
              <a:xfrm rot="1800000">
                <a:off x="5979887"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93" name="Rectangle 92">
                <a:extLst>
                  <a:ext uri="{FF2B5EF4-FFF2-40B4-BE49-F238E27FC236}">
                    <a16:creationId xmlns:a16="http://schemas.microsoft.com/office/drawing/2014/main" id="{57D4B7E5-6AF7-4195-9C8D-8CCA769E6829}"/>
                  </a:ext>
                </a:extLst>
              </p:cNvPr>
              <p:cNvSpPr/>
              <p:nvPr/>
            </p:nvSpPr>
            <p:spPr>
              <a:xfrm rot="2700000">
                <a:off x="5979888"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94" name="Rectangle 93">
                <a:extLst>
                  <a:ext uri="{FF2B5EF4-FFF2-40B4-BE49-F238E27FC236}">
                    <a16:creationId xmlns:a16="http://schemas.microsoft.com/office/drawing/2014/main" id="{54CE4DDB-F4EC-45CA-8BD6-0D429166306D}"/>
                  </a:ext>
                </a:extLst>
              </p:cNvPr>
              <p:cNvSpPr/>
              <p:nvPr/>
            </p:nvSpPr>
            <p:spPr>
              <a:xfrm rot="3600000">
                <a:off x="5979889"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95" name="Rectangle 94">
                <a:extLst>
                  <a:ext uri="{FF2B5EF4-FFF2-40B4-BE49-F238E27FC236}">
                    <a16:creationId xmlns:a16="http://schemas.microsoft.com/office/drawing/2014/main" id="{29788334-521A-43EB-B3A9-7848797E9269}"/>
                  </a:ext>
                </a:extLst>
              </p:cNvPr>
              <p:cNvSpPr/>
              <p:nvPr/>
            </p:nvSpPr>
            <p:spPr>
              <a:xfrm rot="4500000">
                <a:off x="5979890"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96" name="Rectangle 95">
                <a:extLst>
                  <a:ext uri="{FF2B5EF4-FFF2-40B4-BE49-F238E27FC236}">
                    <a16:creationId xmlns:a16="http://schemas.microsoft.com/office/drawing/2014/main" id="{EE56D874-BCB1-4CFC-A81B-DF1F0C5B5078}"/>
                  </a:ext>
                </a:extLst>
              </p:cNvPr>
              <p:cNvSpPr/>
              <p:nvPr/>
            </p:nvSpPr>
            <p:spPr>
              <a:xfrm rot="5400000">
                <a:off x="5979891"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97" name="Rectangle 96">
                <a:extLst>
                  <a:ext uri="{FF2B5EF4-FFF2-40B4-BE49-F238E27FC236}">
                    <a16:creationId xmlns:a16="http://schemas.microsoft.com/office/drawing/2014/main" id="{A85F3E43-9276-407F-A47D-ED6919F1ED48}"/>
                  </a:ext>
                </a:extLst>
              </p:cNvPr>
              <p:cNvSpPr/>
              <p:nvPr/>
            </p:nvSpPr>
            <p:spPr>
              <a:xfrm rot="6300000">
                <a:off x="5979891" y="875619"/>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98" name="Rectangle 97">
                <a:extLst>
                  <a:ext uri="{FF2B5EF4-FFF2-40B4-BE49-F238E27FC236}">
                    <a16:creationId xmlns:a16="http://schemas.microsoft.com/office/drawing/2014/main" id="{7540E696-FA1B-456B-8831-9BEB16829FE8}"/>
                  </a:ext>
                </a:extLst>
              </p:cNvPr>
              <p:cNvSpPr/>
              <p:nvPr/>
            </p:nvSpPr>
            <p:spPr>
              <a:xfrm rot="7200000">
                <a:off x="5979891" y="865867"/>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99" name="Rectangle 98">
                <a:extLst>
                  <a:ext uri="{FF2B5EF4-FFF2-40B4-BE49-F238E27FC236}">
                    <a16:creationId xmlns:a16="http://schemas.microsoft.com/office/drawing/2014/main" id="{FB83552E-DCCE-4DAA-88EF-EBB7BF48538D}"/>
                  </a:ext>
                </a:extLst>
              </p:cNvPr>
              <p:cNvSpPr/>
              <p:nvPr/>
            </p:nvSpPr>
            <p:spPr>
              <a:xfrm rot="8100000">
                <a:off x="5979891" y="856115"/>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00" name="Rectangle 99">
                <a:extLst>
                  <a:ext uri="{FF2B5EF4-FFF2-40B4-BE49-F238E27FC236}">
                    <a16:creationId xmlns:a16="http://schemas.microsoft.com/office/drawing/2014/main" id="{D6BA61FC-BF79-45CE-838D-007FD535E38A}"/>
                  </a:ext>
                </a:extLst>
              </p:cNvPr>
              <p:cNvSpPr/>
              <p:nvPr/>
            </p:nvSpPr>
            <p:spPr>
              <a:xfrm rot="9000000">
                <a:off x="5979891" y="846363"/>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01" name="Rectangle 100">
                <a:extLst>
                  <a:ext uri="{FF2B5EF4-FFF2-40B4-BE49-F238E27FC236}">
                    <a16:creationId xmlns:a16="http://schemas.microsoft.com/office/drawing/2014/main" id="{C3EDEC6C-F8A5-4D0F-A38D-990ACFFFA881}"/>
                  </a:ext>
                </a:extLst>
              </p:cNvPr>
              <p:cNvSpPr/>
              <p:nvPr/>
            </p:nvSpPr>
            <p:spPr>
              <a:xfrm rot="9900000">
                <a:off x="5979891" y="83661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grpSp>
        <p:sp>
          <p:nvSpPr>
            <p:cNvPr id="88" name="Oval 87">
              <a:extLst>
                <a:ext uri="{FF2B5EF4-FFF2-40B4-BE49-F238E27FC236}">
                  <a16:creationId xmlns:a16="http://schemas.microsoft.com/office/drawing/2014/main" id="{8751274B-66EB-4AD4-9E61-78DEAFD5A232}"/>
                </a:ext>
              </a:extLst>
            </p:cNvPr>
            <p:cNvSpPr/>
            <p:nvPr/>
          </p:nvSpPr>
          <p:spPr>
            <a:xfrm>
              <a:off x="3880398" y="1205956"/>
              <a:ext cx="4414338" cy="44143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89" name="TextBox 88">
              <a:extLst>
                <a:ext uri="{FF2B5EF4-FFF2-40B4-BE49-F238E27FC236}">
                  <a16:creationId xmlns:a16="http://schemas.microsoft.com/office/drawing/2014/main" id="{C6938F87-D554-4DA0-85E7-69553171A234}"/>
                </a:ext>
              </a:extLst>
            </p:cNvPr>
            <p:cNvSpPr txBox="1"/>
            <p:nvPr/>
          </p:nvSpPr>
          <p:spPr>
            <a:xfrm>
              <a:off x="4295033" y="1712142"/>
              <a:ext cx="3659988" cy="3601350"/>
            </a:xfrm>
            <a:prstGeom prst="rect">
              <a:avLst/>
            </a:prstGeom>
            <a:noFill/>
          </p:spPr>
          <p:txBody>
            <a:bodyPr wrap="square" rtlCol="0">
              <a:spAutoFit/>
            </a:bodyPr>
            <a:lstStyle/>
            <a:p>
              <a:pPr algn="ctr"/>
              <a:r>
                <a:rPr lang="en-US" sz="7182" b="1">
                  <a:solidFill>
                    <a:schemeClr val="tx1">
                      <a:lumMod val="85000"/>
                      <a:lumOff val="15000"/>
                    </a:schemeClr>
                  </a:solidFill>
                  <a:latin typeface="Agency FB" panose="020B0503020202020204" pitchFamily="34" charset="0"/>
                </a:rPr>
                <a:t>7</a:t>
              </a:r>
            </a:p>
          </p:txBody>
        </p:sp>
      </p:grpSp>
      <p:grpSp>
        <p:nvGrpSpPr>
          <p:cNvPr id="102" name="Group 101">
            <a:extLst>
              <a:ext uri="{FF2B5EF4-FFF2-40B4-BE49-F238E27FC236}">
                <a16:creationId xmlns:a16="http://schemas.microsoft.com/office/drawing/2014/main" id="{344F8473-8E2E-4457-8070-092F832C02D3}"/>
              </a:ext>
            </a:extLst>
          </p:cNvPr>
          <p:cNvGrpSpPr/>
          <p:nvPr/>
        </p:nvGrpSpPr>
        <p:grpSpPr>
          <a:xfrm>
            <a:off x="5230310" y="3965825"/>
            <a:ext cx="1775668" cy="1775668"/>
            <a:chOff x="3419475" y="752475"/>
            <a:chExt cx="5353050" cy="5353050"/>
          </a:xfrm>
        </p:grpSpPr>
        <p:sp>
          <p:nvSpPr>
            <p:cNvPr id="103" name="Freeform: Shape 102">
              <a:extLst>
                <a:ext uri="{FF2B5EF4-FFF2-40B4-BE49-F238E27FC236}">
                  <a16:creationId xmlns:a16="http://schemas.microsoft.com/office/drawing/2014/main" id="{6B732600-329E-4D33-9A17-DD6D48893474}"/>
                </a:ext>
              </a:extLst>
            </p:cNvPr>
            <p:cNvSpPr/>
            <p:nvPr/>
          </p:nvSpPr>
          <p:spPr>
            <a:xfrm>
              <a:off x="3419475" y="752475"/>
              <a:ext cx="5353050" cy="5353050"/>
            </a:xfrm>
            <a:custGeom>
              <a:avLst/>
              <a:gdLst>
                <a:gd name="connsiteX0" fmla="*/ 2676525 w 5353050"/>
                <a:gd name="connsiteY0" fmla="*/ 285296 h 5353050"/>
                <a:gd name="connsiteX1" fmla="*/ 285296 w 5353050"/>
                <a:gd name="connsiteY1" fmla="*/ 2676525 h 5353050"/>
                <a:gd name="connsiteX2" fmla="*/ 2676525 w 5353050"/>
                <a:gd name="connsiteY2" fmla="*/ 5067754 h 5353050"/>
                <a:gd name="connsiteX3" fmla="*/ 5067754 w 5353050"/>
                <a:gd name="connsiteY3" fmla="*/ 2676525 h 5353050"/>
                <a:gd name="connsiteX4" fmla="*/ 2676525 w 5353050"/>
                <a:gd name="connsiteY4" fmla="*/ 285296 h 5353050"/>
                <a:gd name="connsiteX5" fmla="*/ 2676525 w 5353050"/>
                <a:gd name="connsiteY5" fmla="*/ 0 h 5353050"/>
                <a:gd name="connsiteX6" fmla="*/ 5353050 w 5353050"/>
                <a:gd name="connsiteY6" fmla="*/ 2676525 h 5353050"/>
                <a:gd name="connsiteX7" fmla="*/ 2676525 w 5353050"/>
                <a:gd name="connsiteY7" fmla="*/ 5353050 h 5353050"/>
                <a:gd name="connsiteX8" fmla="*/ 0 w 5353050"/>
                <a:gd name="connsiteY8" fmla="*/ 2676525 h 5353050"/>
                <a:gd name="connsiteX9" fmla="*/ 2676525 w 5353050"/>
                <a:gd name="connsiteY9" fmla="*/ 0 h 5353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53050" h="5353050">
                  <a:moveTo>
                    <a:pt x="2676525" y="285296"/>
                  </a:moveTo>
                  <a:cubicBezTo>
                    <a:pt x="1355886" y="285296"/>
                    <a:pt x="285296" y="1355886"/>
                    <a:pt x="285296" y="2676525"/>
                  </a:cubicBezTo>
                  <a:cubicBezTo>
                    <a:pt x="285296" y="3997164"/>
                    <a:pt x="1355886" y="5067754"/>
                    <a:pt x="2676525" y="5067754"/>
                  </a:cubicBezTo>
                  <a:cubicBezTo>
                    <a:pt x="3997164" y="5067754"/>
                    <a:pt x="5067754" y="3997164"/>
                    <a:pt x="5067754" y="2676525"/>
                  </a:cubicBezTo>
                  <a:cubicBezTo>
                    <a:pt x="5067754" y="1355886"/>
                    <a:pt x="3997164" y="285296"/>
                    <a:pt x="2676525" y="285296"/>
                  </a:cubicBezTo>
                  <a:close/>
                  <a:moveTo>
                    <a:pt x="2676525" y="0"/>
                  </a:moveTo>
                  <a:cubicBezTo>
                    <a:pt x="4154729" y="0"/>
                    <a:pt x="5353050" y="1198321"/>
                    <a:pt x="5353050" y="2676525"/>
                  </a:cubicBezTo>
                  <a:cubicBezTo>
                    <a:pt x="5353050" y="4154729"/>
                    <a:pt x="4154729" y="5353050"/>
                    <a:pt x="2676525" y="5353050"/>
                  </a:cubicBezTo>
                  <a:cubicBezTo>
                    <a:pt x="1198321" y="5353050"/>
                    <a:pt x="0" y="4154729"/>
                    <a:pt x="0" y="2676525"/>
                  </a:cubicBezTo>
                  <a:cubicBezTo>
                    <a:pt x="0" y="1198321"/>
                    <a:pt x="1198321" y="0"/>
                    <a:pt x="267652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grpSp>
          <p:nvGrpSpPr>
            <p:cNvPr id="104" name="Group 103">
              <a:extLst>
                <a:ext uri="{FF2B5EF4-FFF2-40B4-BE49-F238E27FC236}">
                  <a16:creationId xmlns:a16="http://schemas.microsoft.com/office/drawing/2014/main" id="{8E1AE916-2A28-4812-B816-909C883CBC99}"/>
                </a:ext>
              </a:extLst>
            </p:cNvPr>
            <p:cNvGrpSpPr/>
            <p:nvPr/>
          </p:nvGrpSpPr>
          <p:grpSpPr>
            <a:xfrm>
              <a:off x="3505202" y="836611"/>
              <a:ext cx="5094518" cy="5143275"/>
              <a:chOff x="3505202" y="836611"/>
              <a:chExt cx="5094518" cy="5143275"/>
            </a:xfrm>
            <a:solidFill>
              <a:schemeClr val="bg1"/>
            </a:solidFill>
          </p:grpSpPr>
          <p:sp>
            <p:nvSpPr>
              <p:cNvPr id="107" name="Rectangle 106">
                <a:extLst>
                  <a:ext uri="{FF2B5EF4-FFF2-40B4-BE49-F238E27FC236}">
                    <a16:creationId xmlns:a16="http://schemas.microsoft.com/office/drawing/2014/main" id="{12BB9D30-E0EF-415A-B4CE-9892A9DCE4FE}"/>
                  </a:ext>
                </a:extLst>
              </p:cNvPr>
              <p:cNvSpPr/>
              <p:nvPr/>
            </p:nvSpPr>
            <p:spPr>
              <a:xfrm>
                <a:off x="5979885"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08" name="Rectangle 107">
                <a:extLst>
                  <a:ext uri="{FF2B5EF4-FFF2-40B4-BE49-F238E27FC236}">
                    <a16:creationId xmlns:a16="http://schemas.microsoft.com/office/drawing/2014/main" id="{6126A173-1F5D-453A-B820-2866A3733A59}"/>
                  </a:ext>
                </a:extLst>
              </p:cNvPr>
              <p:cNvSpPr/>
              <p:nvPr/>
            </p:nvSpPr>
            <p:spPr>
              <a:xfrm rot="900000">
                <a:off x="5979886"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09" name="Rectangle 108">
                <a:extLst>
                  <a:ext uri="{FF2B5EF4-FFF2-40B4-BE49-F238E27FC236}">
                    <a16:creationId xmlns:a16="http://schemas.microsoft.com/office/drawing/2014/main" id="{D63C5F2E-76B8-4A73-B896-774BD4F76521}"/>
                  </a:ext>
                </a:extLst>
              </p:cNvPr>
              <p:cNvSpPr/>
              <p:nvPr/>
            </p:nvSpPr>
            <p:spPr>
              <a:xfrm rot="1800000">
                <a:off x="5979887"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10" name="Rectangle 109">
                <a:extLst>
                  <a:ext uri="{FF2B5EF4-FFF2-40B4-BE49-F238E27FC236}">
                    <a16:creationId xmlns:a16="http://schemas.microsoft.com/office/drawing/2014/main" id="{5FFB5752-EAF7-4F84-8ABD-DFC3844C33DE}"/>
                  </a:ext>
                </a:extLst>
              </p:cNvPr>
              <p:cNvSpPr/>
              <p:nvPr/>
            </p:nvSpPr>
            <p:spPr>
              <a:xfrm rot="2700000">
                <a:off x="5979888"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11" name="Rectangle 110">
                <a:extLst>
                  <a:ext uri="{FF2B5EF4-FFF2-40B4-BE49-F238E27FC236}">
                    <a16:creationId xmlns:a16="http://schemas.microsoft.com/office/drawing/2014/main" id="{98C58B91-612A-4F0A-A4F6-147280650B18}"/>
                  </a:ext>
                </a:extLst>
              </p:cNvPr>
              <p:cNvSpPr/>
              <p:nvPr/>
            </p:nvSpPr>
            <p:spPr>
              <a:xfrm rot="3600000">
                <a:off x="5979889"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12" name="Rectangle 111">
                <a:extLst>
                  <a:ext uri="{FF2B5EF4-FFF2-40B4-BE49-F238E27FC236}">
                    <a16:creationId xmlns:a16="http://schemas.microsoft.com/office/drawing/2014/main" id="{D2277F31-954A-4E86-9EE7-1C7F8C911A8D}"/>
                  </a:ext>
                </a:extLst>
              </p:cNvPr>
              <p:cNvSpPr/>
              <p:nvPr/>
            </p:nvSpPr>
            <p:spPr>
              <a:xfrm rot="4500000">
                <a:off x="5979890"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13" name="Rectangle 112">
                <a:extLst>
                  <a:ext uri="{FF2B5EF4-FFF2-40B4-BE49-F238E27FC236}">
                    <a16:creationId xmlns:a16="http://schemas.microsoft.com/office/drawing/2014/main" id="{C690A65F-C5DA-41E5-9A79-86F874545D5F}"/>
                  </a:ext>
                </a:extLst>
              </p:cNvPr>
              <p:cNvSpPr/>
              <p:nvPr/>
            </p:nvSpPr>
            <p:spPr>
              <a:xfrm rot="5400000">
                <a:off x="5979891"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14" name="Rectangle 113">
                <a:extLst>
                  <a:ext uri="{FF2B5EF4-FFF2-40B4-BE49-F238E27FC236}">
                    <a16:creationId xmlns:a16="http://schemas.microsoft.com/office/drawing/2014/main" id="{B0C55D35-58A2-44DA-BE75-C643A4C059B4}"/>
                  </a:ext>
                </a:extLst>
              </p:cNvPr>
              <p:cNvSpPr/>
              <p:nvPr/>
            </p:nvSpPr>
            <p:spPr>
              <a:xfrm rot="6300000">
                <a:off x="5979891" y="875619"/>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15" name="Rectangle 114">
                <a:extLst>
                  <a:ext uri="{FF2B5EF4-FFF2-40B4-BE49-F238E27FC236}">
                    <a16:creationId xmlns:a16="http://schemas.microsoft.com/office/drawing/2014/main" id="{3A6A5E66-A343-4110-83F5-98FD95007A67}"/>
                  </a:ext>
                </a:extLst>
              </p:cNvPr>
              <p:cNvSpPr/>
              <p:nvPr/>
            </p:nvSpPr>
            <p:spPr>
              <a:xfrm rot="7200000">
                <a:off x="5979891" y="865867"/>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16" name="Rectangle 115">
                <a:extLst>
                  <a:ext uri="{FF2B5EF4-FFF2-40B4-BE49-F238E27FC236}">
                    <a16:creationId xmlns:a16="http://schemas.microsoft.com/office/drawing/2014/main" id="{490F70A0-91B3-48B8-B498-BEAEC7ABD325}"/>
                  </a:ext>
                </a:extLst>
              </p:cNvPr>
              <p:cNvSpPr/>
              <p:nvPr/>
            </p:nvSpPr>
            <p:spPr>
              <a:xfrm rot="8100000">
                <a:off x="5979891" y="856115"/>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17" name="Rectangle 116">
                <a:extLst>
                  <a:ext uri="{FF2B5EF4-FFF2-40B4-BE49-F238E27FC236}">
                    <a16:creationId xmlns:a16="http://schemas.microsoft.com/office/drawing/2014/main" id="{3780B2B2-E503-4230-BEDC-118ACA8FA4A6}"/>
                  </a:ext>
                </a:extLst>
              </p:cNvPr>
              <p:cNvSpPr/>
              <p:nvPr/>
            </p:nvSpPr>
            <p:spPr>
              <a:xfrm rot="9000000">
                <a:off x="5979891" y="846363"/>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18" name="Rectangle 117">
                <a:extLst>
                  <a:ext uri="{FF2B5EF4-FFF2-40B4-BE49-F238E27FC236}">
                    <a16:creationId xmlns:a16="http://schemas.microsoft.com/office/drawing/2014/main" id="{8BC224D0-A0EA-4F2A-A5E7-DD9CD3E5DFF1}"/>
                  </a:ext>
                </a:extLst>
              </p:cNvPr>
              <p:cNvSpPr/>
              <p:nvPr/>
            </p:nvSpPr>
            <p:spPr>
              <a:xfrm rot="9900000">
                <a:off x="5979891" y="83661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grpSp>
        <p:sp>
          <p:nvSpPr>
            <p:cNvPr id="105" name="Oval 104">
              <a:extLst>
                <a:ext uri="{FF2B5EF4-FFF2-40B4-BE49-F238E27FC236}">
                  <a16:creationId xmlns:a16="http://schemas.microsoft.com/office/drawing/2014/main" id="{D0847E3C-A9DC-46B3-B823-9809827DE719}"/>
                </a:ext>
              </a:extLst>
            </p:cNvPr>
            <p:cNvSpPr/>
            <p:nvPr/>
          </p:nvSpPr>
          <p:spPr>
            <a:xfrm>
              <a:off x="3880398" y="1205956"/>
              <a:ext cx="4414338" cy="44143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06" name="TextBox 105">
              <a:extLst>
                <a:ext uri="{FF2B5EF4-FFF2-40B4-BE49-F238E27FC236}">
                  <a16:creationId xmlns:a16="http://schemas.microsoft.com/office/drawing/2014/main" id="{BABA0903-3767-4068-AA85-8AFEA9197EFD}"/>
                </a:ext>
              </a:extLst>
            </p:cNvPr>
            <p:cNvSpPr txBox="1"/>
            <p:nvPr/>
          </p:nvSpPr>
          <p:spPr>
            <a:xfrm>
              <a:off x="4295033" y="1712142"/>
              <a:ext cx="3659988" cy="3601350"/>
            </a:xfrm>
            <a:prstGeom prst="rect">
              <a:avLst/>
            </a:prstGeom>
            <a:noFill/>
          </p:spPr>
          <p:txBody>
            <a:bodyPr wrap="square" rtlCol="0">
              <a:spAutoFit/>
            </a:bodyPr>
            <a:lstStyle/>
            <a:p>
              <a:pPr algn="ctr"/>
              <a:r>
                <a:rPr lang="en-US" sz="7182" b="1">
                  <a:solidFill>
                    <a:schemeClr val="tx1">
                      <a:lumMod val="85000"/>
                      <a:lumOff val="15000"/>
                    </a:schemeClr>
                  </a:solidFill>
                  <a:latin typeface="Agency FB" panose="020B0503020202020204" pitchFamily="34" charset="0"/>
                </a:rPr>
                <a:t>6</a:t>
              </a:r>
            </a:p>
          </p:txBody>
        </p:sp>
      </p:grpSp>
      <p:grpSp>
        <p:nvGrpSpPr>
          <p:cNvPr id="119" name="Group 118">
            <a:extLst>
              <a:ext uri="{FF2B5EF4-FFF2-40B4-BE49-F238E27FC236}">
                <a16:creationId xmlns:a16="http://schemas.microsoft.com/office/drawing/2014/main" id="{EA9F162D-CBFB-4B2B-ACCE-C0712FE8C844}"/>
              </a:ext>
            </a:extLst>
          </p:cNvPr>
          <p:cNvGrpSpPr/>
          <p:nvPr/>
        </p:nvGrpSpPr>
        <p:grpSpPr>
          <a:xfrm>
            <a:off x="5230310" y="3965825"/>
            <a:ext cx="1775668" cy="1775668"/>
            <a:chOff x="3419475" y="752475"/>
            <a:chExt cx="5353050" cy="5353050"/>
          </a:xfrm>
        </p:grpSpPr>
        <p:sp>
          <p:nvSpPr>
            <p:cNvPr id="120" name="Freeform: Shape 119">
              <a:extLst>
                <a:ext uri="{FF2B5EF4-FFF2-40B4-BE49-F238E27FC236}">
                  <a16:creationId xmlns:a16="http://schemas.microsoft.com/office/drawing/2014/main" id="{31A13428-3EC0-445C-96C0-2CF3D63993A7}"/>
                </a:ext>
              </a:extLst>
            </p:cNvPr>
            <p:cNvSpPr/>
            <p:nvPr/>
          </p:nvSpPr>
          <p:spPr>
            <a:xfrm>
              <a:off x="3419475" y="752475"/>
              <a:ext cx="5353050" cy="5353050"/>
            </a:xfrm>
            <a:custGeom>
              <a:avLst/>
              <a:gdLst>
                <a:gd name="connsiteX0" fmla="*/ 2676525 w 5353050"/>
                <a:gd name="connsiteY0" fmla="*/ 285296 h 5353050"/>
                <a:gd name="connsiteX1" fmla="*/ 285296 w 5353050"/>
                <a:gd name="connsiteY1" fmla="*/ 2676525 h 5353050"/>
                <a:gd name="connsiteX2" fmla="*/ 2676525 w 5353050"/>
                <a:gd name="connsiteY2" fmla="*/ 5067754 h 5353050"/>
                <a:gd name="connsiteX3" fmla="*/ 5067754 w 5353050"/>
                <a:gd name="connsiteY3" fmla="*/ 2676525 h 5353050"/>
                <a:gd name="connsiteX4" fmla="*/ 2676525 w 5353050"/>
                <a:gd name="connsiteY4" fmla="*/ 285296 h 5353050"/>
                <a:gd name="connsiteX5" fmla="*/ 2676525 w 5353050"/>
                <a:gd name="connsiteY5" fmla="*/ 0 h 5353050"/>
                <a:gd name="connsiteX6" fmla="*/ 5353050 w 5353050"/>
                <a:gd name="connsiteY6" fmla="*/ 2676525 h 5353050"/>
                <a:gd name="connsiteX7" fmla="*/ 2676525 w 5353050"/>
                <a:gd name="connsiteY7" fmla="*/ 5353050 h 5353050"/>
                <a:gd name="connsiteX8" fmla="*/ 0 w 5353050"/>
                <a:gd name="connsiteY8" fmla="*/ 2676525 h 5353050"/>
                <a:gd name="connsiteX9" fmla="*/ 2676525 w 5353050"/>
                <a:gd name="connsiteY9" fmla="*/ 0 h 5353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53050" h="5353050">
                  <a:moveTo>
                    <a:pt x="2676525" y="285296"/>
                  </a:moveTo>
                  <a:cubicBezTo>
                    <a:pt x="1355886" y="285296"/>
                    <a:pt x="285296" y="1355886"/>
                    <a:pt x="285296" y="2676525"/>
                  </a:cubicBezTo>
                  <a:cubicBezTo>
                    <a:pt x="285296" y="3997164"/>
                    <a:pt x="1355886" y="5067754"/>
                    <a:pt x="2676525" y="5067754"/>
                  </a:cubicBezTo>
                  <a:cubicBezTo>
                    <a:pt x="3997164" y="5067754"/>
                    <a:pt x="5067754" y="3997164"/>
                    <a:pt x="5067754" y="2676525"/>
                  </a:cubicBezTo>
                  <a:cubicBezTo>
                    <a:pt x="5067754" y="1355886"/>
                    <a:pt x="3997164" y="285296"/>
                    <a:pt x="2676525" y="285296"/>
                  </a:cubicBezTo>
                  <a:close/>
                  <a:moveTo>
                    <a:pt x="2676525" y="0"/>
                  </a:moveTo>
                  <a:cubicBezTo>
                    <a:pt x="4154729" y="0"/>
                    <a:pt x="5353050" y="1198321"/>
                    <a:pt x="5353050" y="2676525"/>
                  </a:cubicBezTo>
                  <a:cubicBezTo>
                    <a:pt x="5353050" y="4154729"/>
                    <a:pt x="4154729" y="5353050"/>
                    <a:pt x="2676525" y="5353050"/>
                  </a:cubicBezTo>
                  <a:cubicBezTo>
                    <a:pt x="1198321" y="5353050"/>
                    <a:pt x="0" y="4154729"/>
                    <a:pt x="0" y="2676525"/>
                  </a:cubicBezTo>
                  <a:cubicBezTo>
                    <a:pt x="0" y="1198321"/>
                    <a:pt x="1198321" y="0"/>
                    <a:pt x="267652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grpSp>
          <p:nvGrpSpPr>
            <p:cNvPr id="121" name="Group 120">
              <a:extLst>
                <a:ext uri="{FF2B5EF4-FFF2-40B4-BE49-F238E27FC236}">
                  <a16:creationId xmlns:a16="http://schemas.microsoft.com/office/drawing/2014/main" id="{170473BD-033D-4FBE-8B8D-03E6B6D34F7C}"/>
                </a:ext>
              </a:extLst>
            </p:cNvPr>
            <p:cNvGrpSpPr/>
            <p:nvPr/>
          </p:nvGrpSpPr>
          <p:grpSpPr>
            <a:xfrm>
              <a:off x="3505202" y="836611"/>
              <a:ext cx="5094518" cy="5143275"/>
              <a:chOff x="3505202" y="836611"/>
              <a:chExt cx="5094518" cy="5143275"/>
            </a:xfrm>
            <a:solidFill>
              <a:schemeClr val="bg1"/>
            </a:solidFill>
          </p:grpSpPr>
          <p:sp>
            <p:nvSpPr>
              <p:cNvPr id="124" name="Rectangle 123">
                <a:extLst>
                  <a:ext uri="{FF2B5EF4-FFF2-40B4-BE49-F238E27FC236}">
                    <a16:creationId xmlns:a16="http://schemas.microsoft.com/office/drawing/2014/main" id="{9E344FAB-0B5D-4FAE-BD3D-DB3ABE0D0C87}"/>
                  </a:ext>
                </a:extLst>
              </p:cNvPr>
              <p:cNvSpPr/>
              <p:nvPr/>
            </p:nvSpPr>
            <p:spPr>
              <a:xfrm>
                <a:off x="5979885"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25" name="Rectangle 124">
                <a:extLst>
                  <a:ext uri="{FF2B5EF4-FFF2-40B4-BE49-F238E27FC236}">
                    <a16:creationId xmlns:a16="http://schemas.microsoft.com/office/drawing/2014/main" id="{5172C6F5-CDD3-4B76-AF76-C692B9201031}"/>
                  </a:ext>
                </a:extLst>
              </p:cNvPr>
              <p:cNvSpPr/>
              <p:nvPr/>
            </p:nvSpPr>
            <p:spPr>
              <a:xfrm rot="900000">
                <a:off x="5979886"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26" name="Rectangle 125">
                <a:extLst>
                  <a:ext uri="{FF2B5EF4-FFF2-40B4-BE49-F238E27FC236}">
                    <a16:creationId xmlns:a16="http://schemas.microsoft.com/office/drawing/2014/main" id="{13D89800-7AE8-4F5E-B07C-324B81BFB208}"/>
                  </a:ext>
                </a:extLst>
              </p:cNvPr>
              <p:cNvSpPr/>
              <p:nvPr/>
            </p:nvSpPr>
            <p:spPr>
              <a:xfrm rot="1800000">
                <a:off x="5979887"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27" name="Rectangle 126">
                <a:extLst>
                  <a:ext uri="{FF2B5EF4-FFF2-40B4-BE49-F238E27FC236}">
                    <a16:creationId xmlns:a16="http://schemas.microsoft.com/office/drawing/2014/main" id="{62BA6FBB-FEFD-4F05-9F70-9CA394BFF3A5}"/>
                  </a:ext>
                </a:extLst>
              </p:cNvPr>
              <p:cNvSpPr/>
              <p:nvPr/>
            </p:nvSpPr>
            <p:spPr>
              <a:xfrm rot="2700000">
                <a:off x="5979888"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28" name="Rectangle 127">
                <a:extLst>
                  <a:ext uri="{FF2B5EF4-FFF2-40B4-BE49-F238E27FC236}">
                    <a16:creationId xmlns:a16="http://schemas.microsoft.com/office/drawing/2014/main" id="{5F8E814D-3BC0-48CE-AC57-689BBC44B2C4}"/>
                  </a:ext>
                </a:extLst>
              </p:cNvPr>
              <p:cNvSpPr/>
              <p:nvPr/>
            </p:nvSpPr>
            <p:spPr>
              <a:xfrm rot="3600000">
                <a:off x="5979889"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29" name="Rectangle 128">
                <a:extLst>
                  <a:ext uri="{FF2B5EF4-FFF2-40B4-BE49-F238E27FC236}">
                    <a16:creationId xmlns:a16="http://schemas.microsoft.com/office/drawing/2014/main" id="{3A785EC8-0D9E-4DDA-BB77-7D736B07F075}"/>
                  </a:ext>
                </a:extLst>
              </p:cNvPr>
              <p:cNvSpPr/>
              <p:nvPr/>
            </p:nvSpPr>
            <p:spPr>
              <a:xfrm rot="4500000">
                <a:off x="5979890"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30" name="Rectangle 129">
                <a:extLst>
                  <a:ext uri="{FF2B5EF4-FFF2-40B4-BE49-F238E27FC236}">
                    <a16:creationId xmlns:a16="http://schemas.microsoft.com/office/drawing/2014/main" id="{6ECFA1AC-DC91-482C-80D0-420E5B74C437}"/>
                  </a:ext>
                </a:extLst>
              </p:cNvPr>
              <p:cNvSpPr/>
              <p:nvPr/>
            </p:nvSpPr>
            <p:spPr>
              <a:xfrm rot="5400000">
                <a:off x="5979891"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31" name="Rectangle 130">
                <a:extLst>
                  <a:ext uri="{FF2B5EF4-FFF2-40B4-BE49-F238E27FC236}">
                    <a16:creationId xmlns:a16="http://schemas.microsoft.com/office/drawing/2014/main" id="{DAFD2E88-3C2A-49C8-86A0-CE2FB4118406}"/>
                  </a:ext>
                </a:extLst>
              </p:cNvPr>
              <p:cNvSpPr/>
              <p:nvPr/>
            </p:nvSpPr>
            <p:spPr>
              <a:xfrm rot="6300000">
                <a:off x="5979891" y="875619"/>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32" name="Rectangle 131">
                <a:extLst>
                  <a:ext uri="{FF2B5EF4-FFF2-40B4-BE49-F238E27FC236}">
                    <a16:creationId xmlns:a16="http://schemas.microsoft.com/office/drawing/2014/main" id="{90FFB5EB-7D22-4B1E-9821-B7B9A2EDFB00}"/>
                  </a:ext>
                </a:extLst>
              </p:cNvPr>
              <p:cNvSpPr/>
              <p:nvPr/>
            </p:nvSpPr>
            <p:spPr>
              <a:xfrm rot="7200000">
                <a:off x="5979891" y="865867"/>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33" name="Rectangle 132">
                <a:extLst>
                  <a:ext uri="{FF2B5EF4-FFF2-40B4-BE49-F238E27FC236}">
                    <a16:creationId xmlns:a16="http://schemas.microsoft.com/office/drawing/2014/main" id="{5479115A-21AB-44D1-BCDF-E83352E36BB8}"/>
                  </a:ext>
                </a:extLst>
              </p:cNvPr>
              <p:cNvSpPr/>
              <p:nvPr/>
            </p:nvSpPr>
            <p:spPr>
              <a:xfrm rot="8100000">
                <a:off x="5979891" y="856115"/>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34" name="Rectangle 133">
                <a:extLst>
                  <a:ext uri="{FF2B5EF4-FFF2-40B4-BE49-F238E27FC236}">
                    <a16:creationId xmlns:a16="http://schemas.microsoft.com/office/drawing/2014/main" id="{A7B43F2C-4C0E-4BA9-8A4D-085C69872F35}"/>
                  </a:ext>
                </a:extLst>
              </p:cNvPr>
              <p:cNvSpPr/>
              <p:nvPr/>
            </p:nvSpPr>
            <p:spPr>
              <a:xfrm rot="9000000">
                <a:off x="5979891" y="846363"/>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35" name="Rectangle 134">
                <a:extLst>
                  <a:ext uri="{FF2B5EF4-FFF2-40B4-BE49-F238E27FC236}">
                    <a16:creationId xmlns:a16="http://schemas.microsoft.com/office/drawing/2014/main" id="{654841EF-99ED-4AB0-8F7C-7F94C51D5CBE}"/>
                  </a:ext>
                </a:extLst>
              </p:cNvPr>
              <p:cNvSpPr/>
              <p:nvPr/>
            </p:nvSpPr>
            <p:spPr>
              <a:xfrm rot="9900000">
                <a:off x="5979891" y="83661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grpSp>
        <p:sp>
          <p:nvSpPr>
            <p:cNvPr id="122" name="Oval 121">
              <a:extLst>
                <a:ext uri="{FF2B5EF4-FFF2-40B4-BE49-F238E27FC236}">
                  <a16:creationId xmlns:a16="http://schemas.microsoft.com/office/drawing/2014/main" id="{E68B88EE-A6F8-423D-B449-346AB2FC6260}"/>
                </a:ext>
              </a:extLst>
            </p:cNvPr>
            <p:cNvSpPr/>
            <p:nvPr/>
          </p:nvSpPr>
          <p:spPr>
            <a:xfrm>
              <a:off x="3880398" y="1205956"/>
              <a:ext cx="4414338" cy="44143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23" name="TextBox 122">
              <a:extLst>
                <a:ext uri="{FF2B5EF4-FFF2-40B4-BE49-F238E27FC236}">
                  <a16:creationId xmlns:a16="http://schemas.microsoft.com/office/drawing/2014/main" id="{ADF6014F-E60A-4EDF-B969-EE08F9703CDF}"/>
                </a:ext>
              </a:extLst>
            </p:cNvPr>
            <p:cNvSpPr txBox="1"/>
            <p:nvPr/>
          </p:nvSpPr>
          <p:spPr>
            <a:xfrm>
              <a:off x="4295033" y="1712142"/>
              <a:ext cx="3659988" cy="3601350"/>
            </a:xfrm>
            <a:prstGeom prst="rect">
              <a:avLst/>
            </a:prstGeom>
            <a:noFill/>
          </p:spPr>
          <p:txBody>
            <a:bodyPr wrap="square" rtlCol="0">
              <a:spAutoFit/>
            </a:bodyPr>
            <a:lstStyle/>
            <a:p>
              <a:pPr algn="ctr"/>
              <a:r>
                <a:rPr lang="en-US" sz="7182" b="1">
                  <a:solidFill>
                    <a:schemeClr val="tx1">
                      <a:lumMod val="85000"/>
                      <a:lumOff val="15000"/>
                    </a:schemeClr>
                  </a:solidFill>
                  <a:latin typeface="Agency FB" panose="020B0503020202020204" pitchFamily="34" charset="0"/>
                </a:rPr>
                <a:t>5</a:t>
              </a:r>
            </a:p>
          </p:txBody>
        </p:sp>
      </p:grpSp>
      <p:grpSp>
        <p:nvGrpSpPr>
          <p:cNvPr id="136" name="Group 135">
            <a:extLst>
              <a:ext uri="{FF2B5EF4-FFF2-40B4-BE49-F238E27FC236}">
                <a16:creationId xmlns:a16="http://schemas.microsoft.com/office/drawing/2014/main" id="{DF6B8AF6-7CDB-4AB1-A56B-D11146ADB34A}"/>
              </a:ext>
            </a:extLst>
          </p:cNvPr>
          <p:cNvGrpSpPr/>
          <p:nvPr/>
        </p:nvGrpSpPr>
        <p:grpSpPr>
          <a:xfrm>
            <a:off x="5230310" y="3965825"/>
            <a:ext cx="1775668" cy="1775668"/>
            <a:chOff x="3419475" y="752475"/>
            <a:chExt cx="5353050" cy="5353050"/>
          </a:xfrm>
        </p:grpSpPr>
        <p:sp>
          <p:nvSpPr>
            <p:cNvPr id="137" name="Freeform: Shape 136">
              <a:extLst>
                <a:ext uri="{FF2B5EF4-FFF2-40B4-BE49-F238E27FC236}">
                  <a16:creationId xmlns:a16="http://schemas.microsoft.com/office/drawing/2014/main" id="{4B5E8FE4-9E5B-4F4E-A7E0-10CEACD50DC3}"/>
                </a:ext>
              </a:extLst>
            </p:cNvPr>
            <p:cNvSpPr/>
            <p:nvPr/>
          </p:nvSpPr>
          <p:spPr>
            <a:xfrm>
              <a:off x="3419475" y="752475"/>
              <a:ext cx="5353050" cy="5353050"/>
            </a:xfrm>
            <a:custGeom>
              <a:avLst/>
              <a:gdLst>
                <a:gd name="connsiteX0" fmla="*/ 2676525 w 5353050"/>
                <a:gd name="connsiteY0" fmla="*/ 285296 h 5353050"/>
                <a:gd name="connsiteX1" fmla="*/ 285296 w 5353050"/>
                <a:gd name="connsiteY1" fmla="*/ 2676525 h 5353050"/>
                <a:gd name="connsiteX2" fmla="*/ 2676525 w 5353050"/>
                <a:gd name="connsiteY2" fmla="*/ 5067754 h 5353050"/>
                <a:gd name="connsiteX3" fmla="*/ 5067754 w 5353050"/>
                <a:gd name="connsiteY3" fmla="*/ 2676525 h 5353050"/>
                <a:gd name="connsiteX4" fmla="*/ 2676525 w 5353050"/>
                <a:gd name="connsiteY4" fmla="*/ 285296 h 5353050"/>
                <a:gd name="connsiteX5" fmla="*/ 2676525 w 5353050"/>
                <a:gd name="connsiteY5" fmla="*/ 0 h 5353050"/>
                <a:gd name="connsiteX6" fmla="*/ 5353050 w 5353050"/>
                <a:gd name="connsiteY6" fmla="*/ 2676525 h 5353050"/>
                <a:gd name="connsiteX7" fmla="*/ 2676525 w 5353050"/>
                <a:gd name="connsiteY7" fmla="*/ 5353050 h 5353050"/>
                <a:gd name="connsiteX8" fmla="*/ 0 w 5353050"/>
                <a:gd name="connsiteY8" fmla="*/ 2676525 h 5353050"/>
                <a:gd name="connsiteX9" fmla="*/ 2676525 w 5353050"/>
                <a:gd name="connsiteY9" fmla="*/ 0 h 5353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53050" h="5353050">
                  <a:moveTo>
                    <a:pt x="2676525" y="285296"/>
                  </a:moveTo>
                  <a:cubicBezTo>
                    <a:pt x="1355886" y="285296"/>
                    <a:pt x="285296" y="1355886"/>
                    <a:pt x="285296" y="2676525"/>
                  </a:cubicBezTo>
                  <a:cubicBezTo>
                    <a:pt x="285296" y="3997164"/>
                    <a:pt x="1355886" y="5067754"/>
                    <a:pt x="2676525" y="5067754"/>
                  </a:cubicBezTo>
                  <a:cubicBezTo>
                    <a:pt x="3997164" y="5067754"/>
                    <a:pt x="5067754" y="3997164"/>
                    <a:pt x="5067754" y="2676525"/>
                  </a:cubicBezTo>
                  <a:cubicBezTo>
                    <a:pt x="5067754" y="1355886"/>
                    <a:pt x="3997164" y="285296"/>
                    <a:pt x="2676525" y="285296"/>
                  </a:cubicBezTo>
                  <a:close/>
                  <a:moveTo>
                    <a:pt x="2676525" y="0"/>
                  </a:moveTo>
                  <a:cubicBezTo>
                    <a:pt x="4154729" y="0"/>
                    <a:pt x="5353050" y="1198321"/>
                    <a:pt x="5353050" y="2676525"/>
                  </a:cubicBezTo>
                  <a:cubicBezTo>
                    <a:pt x="5353050" y="4154729"/>
                    <a:pt x="4154729" y="5353050"/>
                    <a:pt x="2676525" y="5353050"/>
                  </a:cubicBezTo>
                  <a:cubicBezTo>
                    <a:pt x="1198321" y="5353050"/>
                    <a:pt x="0" y="4154729"/>
                    <a:pt x="0" y="2676525"/>
                  </a:cubicBezTo>
                  <a:cubicBezTo>
                    <a:pt x="0" y="1198321"/>
                    <a:pt x="1198321" y="0"/>
                    <a:pt x="267652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grpSp>
          <p:nvGrpSpPr>
            <p:cNvPr id="138" name="Group 137">
              <a:extLst>
                <a:ext uri="{FF2B5EF4-FFF2-40B4-BE49-F238E27FC236}">
                  <a16:creationId xmlns:a16="http://schemas.microsoft.com/office/drawing/2014/main" id="{3E459861-F4C8-4771-81BB-9E53FAE3B8DE}"/>
                </a:ext>
              </a:extLst>
            </p:cNvPr>
            <p:cNvGrpSpPr/>
            <p:nvPr/>
          </p:nvGrpSpPr>
          <p:grpSpPr>
            <a:xfrm>
              <a:off x="3505202" y="836611"/>
              <a:ext cx="5094518" cy="5143275"/>
              <a:chOff x="3505202" y="836611"/>
              <a:chExt cx="5094518" cy="5143275"/>
            </a:xfrm>
            <a:solidFill>
              <a:schemeClr val="bg1"/>
            </a:solidFill>
          </p:grpSpPr>
          <p:sp>
            <p:nvSpPr>
              <p:cNvPr id="141" name="Rectangle 140">
                <a:extLst>
                  <a:ext uri="{FF2B5EF4-FFF2-40B4-BE49-F238E27FC236}">
                    <a16:creationId xmlns:a16="http://schemas.microsoft.com/office/drawing/2014/main" id="{33EEF372-F100-4F4A-BC26-7166D4FD27B6}"/>
                  </a:ext>
                </a:extLst>
              </p:cNvPr>
              <p:cNvSpPr/>
              <p:nvPr/>
            </p:nvSpPr>
            <p:spPr>
              <a:xfrm>
                <a:off x="5979885"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42" name="Rectangle 141">
                <a:extLst>
                  <a:ext uri="{FF2B5EF4-FFF2-40B4-BE49-F238E27FC236}">
                    <a16:creationId xmlns:a16="http://schemas.microsoft.com/office/drawing/2014/main" id="{A9BBC87F-074C-42EF-8831-0361DFC5B9DF}"/>
                  </a:ext>
                </a:extLst>
              </p:cNvPr>
              <p:cNvSpPr/>
              <p:nvPr/>
            </p:nvSpPr>
            <p:spPr>
              <a:xfrm rot="900000">
                <a:off x="5979886"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43" name="Rectangle 142">
                <a:extLst>
                  <a:ext uri="{FF2B5EF4-FFF2-40B4-BE49-F238E27FC236}">
                    <a16:creationId xmlns:a16="http://schemas.microsoft.com/office/drawing/2014/main" id="{C3D0CE41-76E5-491D-9178-4C98DF569316}"/>
                  </a:ext>
                </a:extLst>
              </p:cNvPr>
              <p:cNvSpPr/>
              <p:nvPr/>
            </p:nvSpPr>
            <p:spPr>
              <a:xfrm rot="1800000">
                <a:off x="5979887"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44" name="Rectangle 143">
                <a:extLst>
                  <a:ext uri="{FF2B5EF4-FFF2-40B4-BE49-F238E27FC236}">
                    <a16:creationId xmlns:a16="http://schemas.microsoft.com/office/drawing/2014/main" id="{57842FFA-235E-4475-B17C-E4894B8C71C5}"/>
                  </a:ext>
                </a:extLst>
              </p:cNvPr>
              <p:cNvSpPr/>
              <p:nvPr/>
            </p:nvSpPr>
            <p:spPr>
              <a:xfrm rot="2700000">
                <a:off x="5979888"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45" name="Rectangle 144">
                <a:extLst>
                  <a:ext uri="{FF2B5EF4-FFF2-40B4-BE49-F238E27FC236}">
                    <a16:creationId xmlns:a16="http://schemas.microsoft.com/office/drawing/2014/main" id="{1D4C3ACF-35D8-43EB-9D7C-187B6BDA2150}"/>
                  </a:ext>
                </a:extLst>
              </p:cNvPr>
              <p:cNvSpPr/>
              <p:nvPr/>
            </p:nvSpPr>
            <p:spPr>
              <a:xfrm rot="3600000">
                <a:off x="5979889"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46" name="Rectangle 145">
                <a:extLst>
                  <a:ext uri="{FF2B5EF4-FFF2-40B4-BE49-F238E27FC236}">
                    <a16:creationId xmlns:a16="http://schemas.microsoft.com/office/drawing/2014/main" id="{0BEDF40B-5249-4518-A9C4-81408BBE2B64}"/>
                  </a:ext>
                </a:extLst>
              </p:cNvPr>
              <p:cNvSpPr/>
              <p:nvPr/>
            </p:nvSpPr>
            <p:spPr>
              <a:xfrm rot="4500000">
                <a:off x="5979890"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47" name="Rectangle 146">
                <a:extLst>
                  <a:ext uri="{FF2B5EF4-FFF2-40B4-BE49-F238E27FC236}">
                    <a16:creationId xmlns:a16="http://schemas.microsoft.com/office/drawing/2014/main" id="{9814776F-ABF4-409F-B041-60CBC90C04E2}"/>
                  </a:ext>
                </a:extLst>
              </p:cNvPr>
              <p:cNvSpPr/>
              <p:nvPr/>
            </p:nvSpPr>
            <p:spPr>
              <a:xfrm rot="5400000">
                <a:off x="5979891"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48" name="Rectangle 147">
                <a:extLst>
                  <a:ext uri="{FF2B5EF4-FFF2-40B4-BE49-F238E27FC236}">
                    <a16:creationId xmlns:a16="http://schemas.microsoft.com/office/drawing/2014/main" id="{752267B7-A5C7-4FB8-BA2D-DD3E1D78531D}"/>
                  </a:ext>
                </a:extLst>
              </p:cNvPr>
              <p:cNvSpPr/>
              <p:nvPr/>
            </p:nvSpPr>
            <p:spPr>
              <a:xfrm rot="6300000">
                <a:off x="5979891" y="875619"/>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49" name="Rectangle 148">
                <a:extLst>
                  <a:ext uri="{FF2B5EF4-FFF2-40B4-BE49-F238E27FC236}">
                    <a16:creationId xmlns:a16="http://schemas.microsoft.com/office/drawing/2014/main" id="{8B4EF332-8272-4932-83AE-9BD605184A60}"/>
                  </a:ext>
                </a:extLst>
              </p:cNvPr>
              <p:cNvSpPr/>
              <p:nvPr/>
            </p:nvSpPr>
            <p:spPr>
              <a:xfrm rot="7200000">
                <a:off x="5979891" y="865867"/>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50" name="Rectangle 149">
                <a:extLst>
                  <a:ext uri="{FF2B5EF4-FFF2-40B4-BE49-F238E27FC236}">
                    <a16:creationId xmlns:a16="http://schemas.microsoft.com/office/drawing/2014/main" id="{7BC8301B-401B-441B-911A-033F7A5B3AFE}"/>
                  </a:ext>
                </a:extLst>
              </p:cNvPr>
              <p:cNvSpPr/>
              <p:nvPr/>
            </p:nvSpPr>
            <p:spPr>
              <a:xfrm rot="8100000">
                <a:off x="5979891" y="856115"/>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51" name="Rectangle 150">
                <a:extLst>
                  <a:ext uri="{FF2B5EF4-FFF2-40B4-BE49-F238E27FC236}">
                    <a16:creationId xmlns:a16="http://schemas.microsoft.com/office/drawing/2014/main" id="{28835D80-273D-488A-AD35-C39D005F9CD7}"/>
                  </a:ext>
                </a:extLst>
              </p:cNvPr>
              <p:cNvSpPr/>
              <p:nvPr/>
            </p:nvSpPr>
            <p:spPr>
              <a:xfrm rot="9000000">
                <a:off x="5979891" y="846363"/>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52" name="Rectangle 151">
                <a:extLst>
                  <a:ext uri="{FF2B5EF4-FFF2-40B4-BE49-F238E27FC236}">
                    <a16:creationId xmlns:a16="http://schemas.microsoft.com/office/drawing/2014/main" id="{F47DE0A8-65A5-41B3-B33F-5FEBAFFE47F3}"/>
                  </a:ext>
                </a:extLst>
              </p:cNvPr>
              <p:cNvSpPr/>
              <p:nvPr/>
            </p:nvSpPr>
            <p:spPr>
              <a:xfrm rot="9900000">
                <a:off x="5979891" y="83661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grpSp>
        <p:sp>
          <p:nvSpPr>
            <p:cNvPr id="139" name="Oval 138">
              <a:extLst>
                <a:ext uri="{FF2B5EF4-FFF2-40B4-BE49-F238E27FC236}">
                  <a16:creationId xmlns:a16="http://schemas.microsoft.com/office/drawing/2014/main" id="{E97866E2-4D2D-4A57-8466-C8036591DD52}"/>
                </a:ext>
              </a:extLst>
            </p:cNvPr>
            <p:cNvSpPr/>
            <p:nvPr/>
          </p:nvSpPr>
          <p:spPr>
            <a:xfrm>
              <a:off x="3880398" y="1205956"/>
              <a:ext cx="4414338" cy="44143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40" name="TextBox 139">
              <a:extLst>
                <a:ext uri="{FF2B5EF4-FFF2-40B4-BE49-F238E27FC236}">
                  <a16:creationId xmlns:a16="http://schemas.microsoft.com/office/drawing/2014/main" id="{32C34FC2-2273-499D-AA68-2DBD5D18DD49}"/>
                </a:ext>
              </a:extLst>
            </p:cNvPr>
            <p:cNvSpPr txBox="1"/>
            <p:nvPr/>
          </p:nvSpPr>
          <p:spPr>
            <a:xfrm>
              <a:off x="4295033" y="1712142"/>
              <a:ext cx="3659988" cy="3601350"/>
            </a:xfrm>
            <a:prstGeom prst="rect">
              <a:avLst/>
            </a:prstGeom>
            <a:noFill/>
          </p:spPr>
          <p:txBody>
            <a:bodyPr wrap="square" rtlCol="0">
              <a:spAutoFit/>
            </a:bodyPr>
            <a:lstStyle/>
            <a:p>
              <a:pPr algn="ctr"/>
              <a:r>
                <a:rPr lang="en-US" sz="7182" b="1">
                  <a:solidFill>
                    <a:schemeClr val="tx1">
                      <a:lumMod val="85000"/>
                      <a:lumOff val="15000"/>
                    </a:schemeClr>
                  </a:solidFill>
                  <a:latin typeface="Agency FB" panose="020B0503020202020204" pitchFamily="34" charset="0"/>
                </a:rPr>
                <a:t>4</a:t>
              </a:r>
            </a:p>
          </p:txBody>
        </p:sp>
      </p:grpSp>
      <p:grpSp>
        <p:nvGrpSpPr>
          <p:cNvPr id="153" name="Group 152">
            <a:extLst>
              <a:ext uri="{FF2B5EF4-FFF2-40B4-BE49-F238E27FC236}">
                <a16:creationId xmlns:a16="http://schemas.microsoft.com/office/drawing/2014/main" id="{B8C932D8-187B-4C65-BBEF-5EC26187E253}"/>
              </a:ext>
            </a:extLst>
          </p:cNvPr>
          <p:cNvGrpSpPr/>
          <p:nvPr/>
        </p:nvGrpSpPr>
        <p:grpSpPr>
          <a:xfrm>
            <a:off x="5230310" y="3965825"/>
            <a:ext cx="1775668" cy="1775668"/>
            <a:chOff x="3419475" y="752475"/>
            <a:chExt cx="5353050" cy="5353050"/>
          </a:xfrm>
        </p:grpSpPr>
        <p:sp>
          <p:nvSpPr>
            <p:cNvPr id="154" name="Freeform: Shape 153">
              <a:extLst>
                <a:ext uri="{FF2B5EF4-FFF2-40B4-BE49-F238E27FC236}">
                  <a16:creationId xmlns:a16="http://schemas.microsoft.com/office/drawing/2014/main" id="{2740B79C-D6A2-4792-86A1-A16CC9CE8D7A}"/>
                </a:ext>
              </a:extLst>
            </p:cNvPr>
            <p:cNvSpPr/>
            <p:nvPr/>
          </p:nvSpPr>
          <p:spPr>
            <a:xfrm>
              <a:off x="3419475" y="752475"/>
              <a:ext cx="5353050" cy="5353050"/>
            </a:xfrm>
            <a:custGeom>
              <a:avLst/>
              <a:gdLst>
                <a:gd name="connsiteX0" fmla="*/ 2676525 w 5353050"/>
                <a:gd name="connsiteY0" fmla="*/ 285296 h 5353050"/>
                <a:gd name="connsiteX1" fmla="*/ 285296 w 5353050"/>
                <a:gd name="connsiteY1" fmla="*/ 2676525 h 5353050"/>
                <a:gd name="connsiteX2" fmla="*/ 2676525 w 5353050"/>
                <a:gd name="connsiteY2" fmla="*/ 5067754 h 5353050"/>
                <a:gd name="connsiteX3" fmla="*/ 5067754 w 5353050"/>
                <a:gd name="connsiteY3" fmla="*/ 2676525 h 5353050"/>
                <a:gd name="connsiteX4" fmla="*/ 2676525 w 5353050"/>
                <a:gd name="connsiteY4" fmla="*/ 285296 h 5353050"/>
                <a:gd name="connsiteX5" fmla="*/ 2676525 w 5353050"/>
                <a:gd name="connsiteY5" fmla="*/ 0 h 5353050"/>
                <a:gd name="connsiteX6" fmla="*/ 5353050 w 5353050"/>
                <a:gd name="connsiteY6" fmla="*/ 2676525 h 5353050"/>
                <a:gd name="connsiteX7" fmla="*/ 2676525 w 5353050"/>
                <a:gd name="connsiteY7" fmla="*/ 5353050 h 5353050"/>
                <a:gd name="connsiteX8" fmla="*/ 0 w 5353050"/>
                <a:gd name="connsiteY8" fmla="*/ 2676525 h 5353050"/>
                <a:gd name="connsiteX9" fmla="*/ 2676525 w 5353050"/>
                <a:gd name="connsiteY9" fmla="*/ 0 h 5353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53050" h="5353050">
                  <a:moveTo>
                    <a:pt x="2676525" y="285296"/>
                  </a:moveTo>
                  <a:cubicBezTo>
                    <a:pt x="1355886" y="285296"/>
                    <a:pt x="285296" y="1355886"/>
                    <a:pt x="285296" y="2676525"/>
                  </a:cubicBezTo>
                  <a:cubicBezTo>
                    <a:pt x="285296" y="3997164"/>
                    <a:pt x="1355886" y="5067754"/>
                    <a:pt x="2676525" y="5067754"/>
                  </a:cubicBezTo>
                  <a:cubicBezTo>
                    <a:pt x="3997164" y="5067754"/>
                    <a:pt x="5067754" y="3997164"/>
                    <a:pt x="5067754" y="2676525"/>
                  </a:cubicBezTo>
                  <a:cubicBezTo>
                    <a:pt x="5067754" y="1355886"/>
                    <a:pt x="3997164" y="285296"/>
                    <a:pt x="2676525" y="285296"/>
                  </a:cubicBezTo>
                  <a:close/>
                  <a:moveTo>
                    <a:pt x="2676525" y="0"/>
                  </a:moveTo>
                  <a:cubicBezTo>
                    <a:pt x="4154729" y="0"/>
                    <a:pt x="5353050" y="1198321"/>
                    <a:pt x="5353050" y="2676525"/>
                  </a:cubicBezTo>
                  <a:cubicBezTo>
                    <a:pt x="5353050" y="4154729"/>
                    <a:pt x="4154729" y="5353050"/>
                    <a:pt x="2676525" y="5353050"/>
                  </a:cubicBezTo>
                  <a:cubicBezTo>
                    <a:pt x="1198321" y="5353050"/>
                    <a:pt x="0" y="4154729"/>
                    <a:pt x="0" y="2676525"/>
                  </a:cubicBezTo>
                  <a:cubicBezTo>
                    <a:pt x="0" y="1198321"/>
                    <a:pt x="1198321" y="0"/>
                    <a:pt x="267652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grpSp>
          <p:nvGrpSpPr>
            <p:cNvPr id="155" name="Group 154">
              <a:extLst>
                <a:ext uri="{FF2B5EF4-FFF2-40B4-BE49-F238E27FC236}">
                  <a16:creationId xmlns:a16="http://schemas.microsoft.com/office/drawing/2014/main" id="{E6CC304B-1CF0-402A-B662-9F0733E549BC}"/>
                </a:ext>
              </a:extLst>
            </p:cNvPr>
            <p:cNvGrpSpPr/>
            <p:nvPr/>
          </p:nvGrpSpPr>
          <p:grpSpPr>
            <a:xfrm>
              <a:off x="3505202" y="836611"/>
              <a:ext cx="5094518" cy="5143275"/>
              <a:chOff x="3505202" y="836611"/>
              <a:chExt cx="5094518" cy="5143275"/>
            </a:xfrm>
            <a:solidFill>
              <a:schemeClr val="bg1"/>
            </a:solidFill>
          </p:grpSpPr>
          <p:sp>
            <p:nvSpPr>
              <p:cNvPr id="158" name="Rectangle 157">
                <a:extLst>
                  <a:ext uri="{FF2B5EF4-FFF2-40B4-BE49-F238E27FC236}">
                    <a16:creationId xmlns:a16="http://schemas.microsoft.com/office/drawing/2014/main" id="{25542070-3107-4EC1-826D-5E1C82AD2F45}"/>
                  </a:ext>
                </a:extLst>
              </p:cNvPr>
              <p:cNvSpPr/>
              <p:nvPr/>
            </p:nvSpPr>
            <p:spPr>
              <a:xfrm>
                <a:off x="5979885"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59" name="Rectangle 158">
                <a:extLst>
                  <a:ext uri="{FF2B5EF4-FFF2-40B4-BE49-F238E27FC236}">
                    <a16:creationId xmlns:a16="http://schemas.microsoft.com/office/drawing/2014/main" id="{2FA7C611-5877-4F61-8D92-60DDBC456A51}"/>
                  </a:ext>
                </a:extLst>
              </p:cNvPr>
              <p:cNvSpPr/>
              <p:nvPr/>
            </p:nvSpPr>
            <p:spPr>
              <a:xfrm rot="900000">
                <a:off x="5979886"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60" name="Rectangle 159">
                <a:extLst>
                  <a:ext uri="{FF2B5EF4-FFF2-40B4-BE49-F238E27FC236}">
                    <a16:creationId xmlns:a16="http://schemas.microsoft.com/office/drawing/2014/main" id="{21659EDC-E7DB-40E1-B945-9E0BA2D32F91}"/>
                  </a:ext>
                </a:extLst>
              </p:cNvPr>
              <p:cNvSpPr/>
              <p:nvPr/>
            </p:nvSpPr>
            <p:spPr>
              <a:xfrm rot="1800000">
                <a:off x="5979887"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61" name="Rectangle 160">
                <a:extLst>
                  <a:ext uri="{FF2B5EF4-FFF2-40B4-BE49-F238E27FC236}">
                    <a16:creationId xmlns:a16="http://schemas.microsoft.com/office/drawing/2014/main" id="{9F041391-4161-478A-9C1C-85CA47920681}"/>
                  </a:ext>
                </a:extLst>
              </p:cNvPr>
              <p:cNvSpPr/>
              <p:nvPr/>
            </p:nvSpPr>
            <p:spPr>
              <a:xfrm rot="2700000">
                <a:off x="5979888"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62" name="Rectangle 161">
                <a:extLst>
                  <a:ext uri="{FF2B5EF4-FFF2-40B4-BE49-F238E27FC236}">
                    <a16:creationId xmlns:a16="http://schemas.microsoft.com/office/drawing/2014/main" id="{1FA84728-7DAF-4A97-92DC-2603DE049459}"/>
                  </a:ext>
                </a:extLst>
              </p:cNvPr>
              <p:cNvSpPr/>
              <p:nvPr/>
            </p:nvSpPr>
            <p:spPr>
              <a:xfrm rot="3600000">
                <a:off x="5979889"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63" name="Rectangle 162">
                <a:extLst>
                  <a:ext uri="{FF2B5EF4-FFF2-40B4-BE49-F238E27FC236}">
                    <a16:creationId xmlns:a16="http://schemas.microsoft.com/office/drawing/2014/main" id="{78E068E3-9189-44B0-825B-5E9314702064}"/>
                  </a:ext>
                </a:extLst>
              </p:cNvPr>
              <p:cNvSpPr/>
              <p:nvPr/>
            </p:nvSpPr>
            <p:spPr>
              <a:xfrm rot="4500000">
                <a:off x="5979890"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64" name="Rectangle 163">
                <a:extLst>
                  <a:ext uri="{FF2B5EF4-FFF2-40B4-BE49-F238E27FC236}">
                    <a16:creationId xmlns:a16="http://schemas.microsoft.com/office/drawing/2014/main" id="{45091DDB-C994-4469-9AFC-EECC656F6F2E}"/>
                  </a:ext>
                </a:extLst>
              </p:cNvPr>
              <p:cNvSpPr/>
              <p:nvPr/>
            </p:nvSpPr>
            <p:spPr>
              <a:xfrm rot="5400000">
                <a:off x="5979891"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65" name="Rectangle 164">
                <a:extLst>
                  <a:ext uri="{FF2B5EF4-FFF2-40B4-BE49-F238E27FC236}">
                    <a16:creationId xmlns:a16="http://schemas.microsoft.com/office/drawing/2014/main" id="{D03D840F-4985-4585-9C37-C9B0BB850B7B}"/>
                  </a:ext>
                </a:extLst>
              </p:cNvPr>
              <p:cNvSpPr/>
              <p:nvPr/>
            </p:nvSpPr>
            <p:spPr>
              <a:xfrm rot="6300000">
                <a:off x="5979891" y="875619"/>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66" name="Rectangle 165">
                <a:extLst>
                  <a:ext uri="{FF2B5EF4-FFF2-40B4-BE49-F238E27FC236}">
                    <a16:creationId xmlns:a16="http://schemas.microsoft.com/office/drawing/2014/main" id="{792E35C3-5D37-4DDE-95B6-FDBB459FC556}"/>
                  </a:ext>
                </a:extLst>
              </p:cNvPr>
              <p:cNvSpPr/>
              <p:nvPr/>
            </p:nvSpPr>
            <p:spPr>
              <a:xfrm rot="7200000">
                <a:off x="5979891" y="865867"/>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67" name="Rectangle 166">
                <a:extLst>
                  <a:ext uri="{FF2B5EF4-FFF2-40B4-BE49-F238E27FC236}">
                    <a16:creationId xmlns:a16="http://schemas.microsoft.com/office/drawing/2014/main" id="{A02A4351-E931-4F67-8129-49CCFFC69953}"/>
                  </a:ext>
                </a:extLst>
              </p:cNvPr>
              <p:cNvSpPr/>
              <p:nvPr/>
            </p:nvSpPr>
            <p:spPr>
              <a:xfrm rot="8100000">
                <a:off x="5979891" y="856115"/>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68" name="Rectangle 167">
                <a:extLst>
                  <a:ext uri="{FF2B5EF4-FFF2-40B4-BE49-F238E27FC236}">
                    <a16:creationId xmlns:a16="http://schemas.microsoft.com/office/drawing/2014/main" id="{F95A8A02-B5F9-4687-BD74-292B31821487}"/>
                  </a:ext>
                </a:extLst>
              </p:cNvPr>
              <p:cNvSpPr/>
              <p:nvPr/>
            </p:nvSpPr>
            <p:spPr>
              <a:xfrm rot="9000000">
                <a:off x="5979891" y="846363"/>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69" name="Rectangle 168">
                <a:extLst>
                  <a:ext uri="{FF2B5EF4-FFF2-40B4-BE49-F238E27FC236}">
                    <a16:creationId xmlns:a16="http://schemas.microsoft.com/office/drawing/2014/main" id="{4D12077C-F047-4C08-B99E-7CF84553953D}"/>
                  </a:ext>
                </a:extLst>
              </p:cNvPr>
              <p:cNvSpPr/>
              <p:nvPr/>
            </p:nvSpPr>
            <p:spPr>
              <a:xfrm rot="9900000">
                <a:off x="5979891" y="83661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grpSp>
        <p:sp>
          <p:nvSpPr>
            <p:cNvPr id="156" name="Oval 155">
              <a:extLst>
                <a:ext uri="{FF2B5EF4-FFF2-40B4-BE49-F238E27FC236}">
                  <a16:creationId xmlns:a16="http://schemas.microsoft.com/office/drawing/2014/main" id="{4214F453-D00A-49F0-BD58-A90F2D226F1D}"/>
                </a:ext>
              </a:extLst>
            </p:cNvPr>
            <p:cNvSpPr/>
            <p:nvPr/>
          </p:nvSpPr>
          <p:spPr>
            <a:xfrm>
              <a:off x="3880398" y="1205956"/>
              <a:ext cx="4414338" cy="44143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57" name="TextBox 156">
              <a:extLst>
                <a:ext uri="{FF2B5EF4-FFF2-40B4-BE49-F238E27FC236}">
                  <a16:creationId xmlns:a16="http://schemas.microsoft.com/office/drawing/2014/main" id="{B16E13FC-6AB0-4548-A021-9CC1CDC3EA62}"/>
                </a:ext>
              </a:extLst>
            </p:cNvPr>
            <p:cNvSpPr txBox="1"/>
            <p:nvPr/>
          </p:nvSpPr>
          <p:spPr>
            <a:xfrm>
              <a:off x="4295033" y="1712142"/>
              <a:ext cx="3659988" cy="3601350"/>
            </a:xfrm>
            <a:prstGeom prst="rect">
              <a:avLst/>
            </a:prstGeom>
            <a:noFill/>
          </p:spPr>
          <p:txBody>
            <a:bodyPr wrap="square" rtlCol="0">
              <a:spAutoFit/>
            </a:bodyPr>
            <a:lstStyle/>
            <a:p>
              <a:pPr algn="ctr"/>
              <a:r>
                <a:rPr lang="en-US" sz="7182" b="1">
                  <a:solidFill>
                    <a:schemeClr val="tx1">
                      <a:lumMod val="85000"/>
                      <a:lumOff val="15000"/>
                    </a:schemeClr>
                  </a:solidFill>
                  <a:latin typeface="Agency FB" panose="020B0503020202020204" pitchFamily="34" charset="0"/>
                </a:rPr>
                <a:t>3</a:t>
              </a:r>
            </a:p>
          </p:txBody>
        </p:sp>
      </p:grpSp>
      <p:grpSp>
        <p:nvGrpSpPr>
          <p:cNvPr id="170" name="Group 169">
            <a:extLst>
              <a:ext uri="{FF2B5EF4-FFF2-40B4-BE49-F238E27FC236}">
                <a16:creationId xmlns:a16="http://schemas.microsoft.com/office/drawing/2014/main" id="{1977B81F-1265-4E6C-93FF-707A3373847E}"/>
              </a:ext>
            </a:extLst>
          </p:cNvPr>
          <p:cNvGrpSpPr/>
          <p:nvPr/>
        </p:nvGrpSpPr>
        <p:grpSpPr>
          <a:xfrm>
            <a:off x="5230310" y="3965825"/>
            <a:ext cx="1775668" cy="1775668"/>
            <a:chOff x="3419475" y="752475"/>
            <a:chExt cx="5353050" cy="5353050"/>
          </a:xfrm>
        </p:grpSpPr>
        <p:sp>
          <p:nvSpPr>
            <p:cNvPr id="171" name="Freeform: Shape 170">
              <a:extLst>
                <a:ext uri="{FF2B5EF4-FFF2-40B4-BE49-F238E27FC236}">
                  <a16:creationId xmlns:a16="http://schemas.microsoft.com/office/drawing/2014/main" id="{6BF54CC8-CF82-4D9C-A0C5-710A1DA0EC98}"/>
                </a:ext>
              </a:extLst>
            </p:cNvPr>
            <p:cNvSpPr/>
            <p:nvPr/>
          </p:nvSpPr>
          <p:spPr>
            <a:xfrm>
              <a:off x="3419475" y="752475"/>
              <a:ext cx="5353050" cy="5353050"/>
            </a:xfrm>
            <a:custGeom>
              <a:avLst/>
              <a:gdLst>
                <a:gd name="connsiteX0" fmla="*/ 2676525 w 5353050"/>
                <a:gd name="connsiteY0" fmla="*/ 285296 h 5353050"/>
                <a:gd name="connsiteX1" fmla="*/ 285296 w 5353050"/>
                <a:gd name="connsiteY1" fmla="*/ 2676525 h 5353050"/>
                <a:gd name="connsiteX2" fmla="*/ 2676525 w 5353050"/>
                <a:gd name="connsiteY2" fmla="*/ 5067754 h 5353050"/>
                <a:gd name="connsiteX3" fmla="*/ 5067754 w 5353050"/>
                <a:gd name="connsiteY3" fmla="*/ 2676525 h 5353050"/>
                <a:gd name="connsiteX4" fmla="*/ 2676525 w 5353050"/>
                <a:gd name="connsiteY4" fmla="*/ 285296 h 5353050"/>
                <a:gd name="connsiteX5" fmla="*/ 2676525 w 5353050"/>
                <a:gd name="connsiteY5" fmla="*/ 0 h 5353050"/>
                <a:gd name="connsiteX6" fmla="*/ 5353050 w 5353050"/>
                <a:gd name="connsiteY6" fmla="*/ 2676525 h 5353050"/>
                <a:gd name="connsiteX7" fmla="*/ 2676525 w 5353050"/>
                <a:gd name="connsiteY7" fmla="*/ 5353050 h 5353050"/>
                <a:gd name="connsiteX8" fmla="*/ 0 w 5353050"/>
                <a:gd name="connsiteY8" fmla="*/ 2676525 h 5353050"/>
                <a:gd name="connsiteX9" fmla="*/ 2676525 w 5353050"/>
                <a:gd name="connsiteY9" fmla="*/ 0 h 5353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53050" h="5353050">
                  <a:moveTo>
                    <a:pt x="2676525" y="285296"/>
                  </a:moveTo>
                  <a:cubicBezTo>
                    <a:pt x="1355886" y="285296"/>
                    <a:pt x="285296" y="1355886"/>
                    <a:pt x="285296" y="2676525"/>
                  </a:cubicBezTo>
                  <a:cubicBezTo>
                    <a:pt x="285296" y="3997164"/>
                    <a:pt x="1355886" y="5067754"/>
                    <a:pt x="2676525" y="5067754"/>
                  </a:cubicBezTo>
                  <a:cubicBezTo>
                    <a:pt x="3997164" y="5067754"/>
                    <a:pt x="5067754" y="3997164"/>
                    <a:pt x="5067754" y="2676525"/>
                  </a:cubicBezTo>
                  <a:cubicBezTo>
                    <a:pt x="5067754" y="1355886"/>
                    <a:pt x="3997164" y="285296"/>
                    <a:pt x="2676525" y="285296"/>
                  </a:cubicBezTo>
                  <a:close/>
                  <a:moveTo>
                    <a:pt x="2676525" y="0"/>
                  </a:moveTo>
                  <a:cubicBezTo>
                    <a:pt x="4154729" y="0"/>
                    <a:pt x="5353050" y="1198321"/>
                    <a:pt x="5353050" y="2676525"/>
                  </a:cubicBezTo>
                  <a:cubicBezTo>
                    <a:pt x="5353050" y="4154729"/>
                    <a:pt x="4154729" y="5353050"/>
                    <a:pt x="2676525" y="5353050"/>
                  </a:cubicBezTo>
                  <a:cubicBezTo>
                    <a:pt x="1198321" y="5353050"/>
                    <a:pt x="0" y="4154729"/>
                    <a:pt x="0" y="2676525"/>
                  </a:cubicBezTo>
                  <a:cubicBezTo>
                    <a:pt x="0" y="1198321"/>
                    <a:pt x="1198321" y="0"/>
                    <a:pt x="267652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grpSp>
          <p:nvGrpSpPr>
            <p:cNvPr id="172" name="Group 171">
              <a:extLst>
                <a:ext uri="{FF2B5EF4-FFF2-40B4-BE49-F238E27FC236}">
                  <a16:creationId xmlns:a16="http://schemas.microsoft.com/office/drawing/2014/main" id="{A856FC2D-36B4-4BB6-90B7-D636EA9F3E74}"/>
                </a:ext>
              </a:extLst>
            </p:cNvPr>
            <p:cNvGrpSpPr/>
            <p:nvPr/>
          </p:nvGrpSpPr>
          <p:grpSpPr>
            <a:xfrm>
              <a:off x="3505202" y="836611"/>
              <a:ext cx="5094518" cy="5143275"/>
              <a:chOff x="3505202" y="836611"/>
              <a:chExt cx="5094518" cy="5143275"/>
            </a:xfrm>
            <a:solidFill>
              <a:schemeClr val="bg1"/>
            </a:solidFill>
          </p:grpSpPr>
          <p:sp>
            <p:nvSpPr>
              <p:cNvPr id="175" name="Rectangle 174">
                <a:extLst>
                  <a:ext uri="{FF2B5EF4-FFF2-40B4-BE49-F238E27FC236}">
                    <a16:creationId xmlns:a16="http://schemas.microsoft.com/office/drawing/2014/main" id="{9E7BE2D7-341F-46FB-8976-527C5B377189}"/>
                  </a:ext>
                </a:extLst>
              </p:cNvPr>
              <p:cNvSpPr/>
              <p:nvPr/>
            </p:nvSpPr>
            <p:spPr>
              <a:xfrm>
                <a:off x="5979885"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76" name="Rectangle 175">
                <a:extLst>
                  <a:ext uri="{FF2B5EF4-FFF2-40B4-BE49-F238E27FC236}">
                    <a16:creationId xmlns:a16="http://schemas.microsoft.com/office/drawing/2014/main" id="{8E12495A-1B95-4FB7-8E4A-43DEEF0BDA8B}"/>
                  </a:ext>
                </a:extLst>
              </p:cNvPr>
              <p:cNvSpPr/>
              <p:nvPr/>
            </p:nvSpPr>
            <p:spPr>
              <a:xfrm rot="900000">
                <a:off x="5979886"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77" name="Rectangle 176">
                <a:extLst>
                  <a:ext uri="{FF2B5EF4-FFF2-40B4-BE49-F238E27FC236}">
                    <a16:creationId xmlns:a16="http://schemas.microsoft.com/office/drawing/2014/main" id="{FA00487D-A55E-4B5A-BC18-AD9CAAA00779}"/>
                  </a:ext>
                </a:extLst>
              </p:cNvPr>
              <p:cNvSpPr/>
              <p:nvPr/>
            </p:nvSpPr>
            <p:spPr>
              <a:xfrm rot="1800000">
                <a:off x="5979887"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78" name="Rectangle 177">
                <a:extLst>
                  <a:ext uri="{FF2B5EF4-FFF2-40B4-BE49-F238E27FC236}">
                    <a16:creationId xmlns:a16="http://schemas.microsoft.com/office/drawing/2014/main" id="{5A596F9B-2A01-4821-B1B2-CB97B12E9A1D}"/>
                  </a:ext>
                </a:extLst>
              </p:cNvPr>
              <p:cNvSpPr/>
              <p:nvPr/>
            </p:nvSpPr>
            <p:spPr>
              <a:xfrm rot="2700000">
                <a:off x="5979888"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79" name="Rectangle 178">
                <a:extLst>
                  <a:ext uri="{FF2B5EF4-FFF2-40B4-BE49-F238E27FC236}">
                    <a16:creationId xmlns:a16="http://schemas.microsoft.com/office/drawing/2014/main" id="{726379F7-6990-40D4-8E0F-AC83F9DBC338}"/>
                  </a:ext>
                </a:extLst>
              </p:cNvPr>
              <p:cNvSpPr/>
              <p:nvPr/>
            </p:nvSpPr>
            <p:spPr>
              <a:xfrm rot="3600000">
                <a:off x="5979889"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80" name="Rectangle 179">
                <a:extLst>
                  <a:ext uri="{FF2B5EF4-FFF2-40B4-BE49-F238E27FC236}">
                    <a16:creationId xmlns:a16="http://schemas.microsoft.com/office/drawing/2014/main" id="{25C27BF3-54A0-4C2F-895D-1011B8E1A6D0}"/>
                  </a:ext>
                </a:extLst>
              </p:cNvPr>
              <p:cNvSpPr/>
              <p:nvPr/>
            </p:nvSpPr>
            <p:spPr>
              <a:xfrm rot="4500000">
                <a:off x="5979890"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81" name="Rectangle 180">
                <a:extLst>
                  <a:ext uri="{FF2B5EF4-FFF2-40B4-BE49-F238E27FC236}">
                    <a16:creationId xmlns:a16="http://schemas.microsoft.com/office/drawing/2014/main" id="{FA15C2E0-C7DD-45F0-B8B9-03242F9B6C4F}"/>
                  </a:ext>
                </a:extLst>
              </p:cNvPr>
              <p:cNvSpPr/>
              <p:nvPr/>
            </p:nvSpPr>
            <p:spPr>
              <a:xfrm rot="5400000">
                <a:off x="5979891"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82" name="Rectangle 181">
                <a:extLst>
                  <a:ext uri="{FF2B5EF4-FFF2-40B4-BE49-F238E27FC236}">
                    <a16:creationId xmlns:a16="http://schemas.microsoft.com/office/drawing/2014/main" id="{CF07B347-048F-4FD3-92C9-7105D2F63B6E}"/>
                  </a:ext>
                </a:extLst>
              </p:cNvPr>
              <p:cNvSpPr/>
              <p:nvPr/>
            </p:nvSpPr>
            <p:spPr>
              <a:xfrm rot="6300000">
                <a:off x="5979891" y="875619"/>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83" name="Rectangle 182">
                <a:extLst>
                  <a:ext uri="{FF2B5EF4-FFF2-40B4-BE49-F238E27FC236}">
                    <a16:creationId xmlns:a16="http://schemas.microsoft.com/office/drawing/2014/main" id="{4189CF24-9660-4D93-83CF-F968BF9F67AB}"/>
                  </a:ext>
                </a:extLst>
              </p:cNvPr>
              <p:cNvSpPr/>
              <p:nvPr/>
            </p:nvSpPr>
            <p:spPr>
              <a:xfrm rot="7200000">
                <a:off x="5979891" y="865867"/>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84" name="Rectangle 183">
                <a:extLst>
                  <a:ext uri="{FF2B5EF4-FFF2-40B4-BE49-F238E27FC236}">
                    <a16:creationId xmlns:a16="http://schemas.microsoft.com/office/drawing/2014/main" id="{7D1C477F-1A8C-41E1-877E-9D17A6DFDB83}"/>
                  </a:ext>
                </a:extLst>
              </p:cNvPr>
              <p:cNvSpPr/>
              <p:nvPr/>
            </p:nvSpPr>
            <p:spPr>
              <a:xfrm rot="8100000">
                <a:off x="5979891" y="856115"/>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85" name="Rectangle 184">
                <a:extLst>
                  <a:ext uri="{FF2B5EF4-FFF2-40B4-BE49-F238E27FC236}">
                    <a16:creationId xmlns:a16="http://schemas.microsoft.com/office/drawing/2014/main" id="{4CF5B68E-BEA0-48AC-8774-92E0F85C9951}"/>
                  </a:ext>
                </a:extLst>
              </p:cNvPr>
              <p:cNvSpPr/>
              <p:nvPr/>
            </p:nvSpPr>
            <p:spPr>
              <a:xfrm rot="9000000">
                <a:off x="5979891" y="846363"/>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86" name="Rectangle 185">
                <a:extLst>
                  <a:ext uri="{FF2B5EF4-FFF2-40B4-BE49-F238E27FC236}">
                    <a16:creationId xmlns:a16="http://schemas.microsoft.com/office/drawing/2014/main" id="{D7590BB0-DFDF-40A4-8F43-3CE7BE4B46D5}"/>
                  </a:ext>
                </a:extLst>
              </p:cNvPr>
              <p:cNvSpPr/>
              <p:nvPr/>
            </p:nvSpPr>
            <p:spPr>
              <a:xfrm rot="9900000">
                <a:off x="5979891" y="83661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grpSp>
        <p:sp>
          <p:nvSpPr>
            <p:cNvPr id="173" name="Oval 172">
              <a:extLst>
                <a:ext uri="{FF2B5EF4-FFF2-40B4-BE49-F238E27FC236}">
                  <a16:creationId xmlns:a16="http://schemas.microsoft.com/office/drawing/2014/main" id="{E9D78D80-C95C-4550-9CBA-13F87EEF72D4}"/>
                </a:ext>
              </a:extLst>
            </p:cNvPr>
            <p:cNvSpPr/>
            <p:nvPr/>
          </p:nvSpPr>
          <p:spPr>
            <a:xfrm>
              <a:off x="3880398" y="1205956"/>
              <a:ext cx="4414338" cy="44143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74" name="TextBox 173">
              <a:extLst>
                <a:ext uri="{FF2B5EF4-FFF2-40B4-BE49-F238E27FC236}">
                  <a16:creationId xmlns:a16="http://schemas.microsoft.com/office/drawing/2014/main" id="{4D629B64-0587-499A-ACDC-B4818339360B}"/>
                </a:ext>
              </a:extLst>
            </p:cNvPr>
            <p:cNvSpPr txBox="1"/>
            <p:nvPr/>
          </p:nvSpPr>
          <p:spPr>
            <a:xfrm>
              <a:off x="4295033" y="1712142"/>
              <a:ext cx="3659988" cy="3601350"/>
            </a:xfrm>
            <a:prstGeom prst="rect">
              <a:avLst/>
            </a:prstGeom>
            <a:noFill/>
          </p:spPr>
          <p:txBody>
            <a:bodyPr wrap="square" rtlCol="0">
              <a:spAutoFit/>
            </a:bodyPr>
            <a:lstStyle/>
            <a:p>
              <a:pPr algn="ctr"/>
              <a:r>
                <a:rPr lang="en-US" sz="7182" b="1">
                  <a:solidFill>
                    <a:schemeClr val="tx1">
                      <a:lumMod val="85000"/>
                      <a:lumOff val="15000"/>
                    </a:schemeClr>
                  </a:solidFill>
                  <a:latin typeface="Agency FB" panose="020B0503020202020204" pitchFamily="34" charset="0"/>
                </a:rPr>
                <a:t>2</a:t>
              </a:r>
            </a:p>
          </p:txBody>
        </p:sp>
      </p:grpSp>
      <p:grpSp>
        <p:nvGrpSpPr>
          <p:cNvPr id="187" name="Group 186">
            <a:extLst>
              <a:ext uri="{FF2B5EF4-FFF2-40B4-BE49-F238E27FC236}">
                <a16:creationId xmlns:a16="http://schemas.microsoft.com/office/drawing/2014/main" id="{71A0600B-DB6A-4678-B1BD-A8C51AF754FF}"/>
              </a:ext>
            </a:extLst>
          </p:cNvPr>
          <p:cNvGrpSpPr/>
          <p:nvPr/>
        </p:nvGrpSpPr>
        <p:grpSpPr>
          <a:xfrm>
            <a:off x="5230310" y="3965825"/>
            <a:ext cx="1775668" cy="1775668"/>
            <a:chOff x="3419475" y="752475"/>
            <a:chExt cx="5353050" cy="5353050"/>
          </a:xfrm>
        </p:grpSpPr>
        <p:sp>
          <p:nvSpPr>
            <p:cNvPr id="188" name="Freeform: Shape 187">
              <a:extLst>
                <a:ext uri="{FF2B5EF4-FFF2-40B4-BE49-F238E27FC236}">
                  <a16:creationId xmlns:a16="http://schemas.microsoft.com/office/drawing/2014/main" id="{A3C3ECDD-31D5-4960-B9DE-6EDCA36677D2}"/>
                </a:ext>
              </a:extLst>
            </p:cNvPr>
            <p:cNvSpPr/>
            <p:nvPr/>
          </p:nvSpPr>
          <p:spPr>
            <a:xfrm>
              <a:off x="3419475" y="752475"/>
              <a:ext cx="5353050" cy="5353050"/>
            </a:xfrm>
            <a:custGeom>
              <a:avLst/>
              <a:gdLst>
                <a:gd name="connsiteX0" fmla="*/ 2676525 w 5353050"/>
                <a:gd name="connsiteY0" fmla="*/ 285296 h 5353050"/>
                <a:gd name="connsiteX1" fmla="*/ 285296 w 5353050"/>
                <a:gd name="connsiteY1" fmla="*/ 2676525 h 5353050"/>
                <a:gd name="connsiteX2" fmla="*/ 2676525 w 5353050"/>
                <a:gd name="connsiteY2" fmla="*/ 5067754 h 5353050"/>
                <a:gd name="connsiteX3" fmla="*/ 5067754 w 5353050"/>
                <a:gd name="connsiteY3" fmla="*/ 2676525 h 5353050"/>
                <a:gd name="connsiteX4" fmla="*/ 2676525 w 5353050"/>
                <a:gd name="connsiteY4" fmla="*/ 285296 h 5353050"/>
                <a:gd name="connsiteX5" fmla="*/ 2676525 w 5353050"/>
                <a:gd name="connsiteY5" fmla="*/ 0 h 5353050"/>
                <a:gd name="connsiteX6" fmla="*/ 5353050 w 5353050"/>
                <a:gd name="connsiteY6" fmla="*/ 2676525 h 5353050"/>
                <a:gd name="connsiteX7" fmla="*/ 2676525 w 5353050"/>
                <a:gd name="connsiteY7" fmla="*/ 5353050 h 5353050"/>
                <a:gd name="connsiteX8" fmla="*/ 0 w 5353050"/>
                <a:gd name="connsiteY8" fmla="*/ 2676525 h 5353050"/>
                <a:gd name="connsiteX9" fmla="*/ 2676525 w 5353050"/>
                <a:gd name="connsiteY9" fmla="*/ 0 h 5353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53050" h="5353050">
                  <a:moveTo>
                    <a:pt x="2676525" y="285296"/>
                  </a:moveTo>
                  <a:cubicBezTo>
                    <a:pt x="1355886" y="285296"/>
                    <a:pt x="285296" y="1355886"/>
                    <a:pt x="285296" y="2676525"/>
                  </a:cubicBezTo>
                  <a:cubicBezTo>
                    <a:pt x="285296" y="3997164"/>
                    <a:pt x="1355886" y="5067754"/>
                    <a:pt x="2676525" y="5067754"/>
                  </a:cubicBezTo>
                  <a:cubicBezTo>
                    <a:pt x="3997164" y="5067754"/>
                    <a:pt x="5067754" y="3997164"/>
                    <a:pt x="5067754" y="2676525"/>
                  </a:cubicBezTo>
                  <a:cubicBezTo>
                    <a:pt x="5067754" y="1355886"/>
                    <a:pt x="3997164" y="285296"/>
                    <a:pt x="2676525" y="285296"/>
                  </a:cubicBezTo>
                  <a:close/>
                  <a:moveTo>
                    <a:pt x="2676525" y="0"/>
                  </a:moveTo>
                  <a:cubicBezTo>
                    <a:pt x="4154729" y="0"/>
                    <a:pt x="5353050" y="1198321"/>
                    <a:pt x="5353050" y="2676525"/>
                  </a:cubicBezTo>
                  <a:cubicBezTo>
                    <a:pt x="5353050" y="4154729"/>
                    <a:pt x="4154729" y="5353050"/>
                    <a:pt x="2676525" y="5353050"/>
                  </a:cubicBezTo>
                  <a:cubicBezTo>
                    <a:pt x="1198321" y="5353050"/>
                    <a:pt x="0" y="4154729"/>
                    <a:pt x="0" y="2676525"/>
                  </a:cubicBezTo>
                  <a:cubicBezTo>
                    <a:pt x="0" y="1198321"/>
                    <a:pt x="1198321" y="0"/>
                    <a:pt x="267652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grpSp>
          <p:nvGrpSpPr>
            <p:cNvPr id="189" name="Group 188">
              <a:extLst>
                <a:ext uri="{FF2B5EF4-FFF2-40B4-BE49-F238E27FC236}">
                  <a16:creationId xmlns:a16="http://schemas.microsoft.com/office/drawing/2014/main" id="{13ECF871-C55D-4921-BC2A-ED7856F59878}"/>
                </a:ext>
              </a:extLst>
            </p:cNvPr>
            <p:cNvGrpSpPr/>
            <p:nvPr/>
          </p:nvGrpSpPr>
          <p:grpSpPr>
            <a:xfrm>
              <a:off x="3505202" y="836611"/>
              <a:ext cx="5094518" cy="5143275"/>
              <a:chOff x="3505202" y="836611"/>
              <a:chExt cx="5094518" cy="5143275"/>
            </a:xfrm>
            <a:solidFill>
              <a:schemeClr val="bg1"/>
            </a:solidFill>
          </p:grpSpPr>
          <p:sp>
            <p:nvSpPr>
              <p:cNvPr id="192" name="Rectangle 191">
                <a:extLst>
                  <a:ext uri="{FF2B5EF4-FFF2-40B4-BE49-F238E27FC236}">
                    <a16:creationId xmlns:a16="http://schemas.microsoft.com/office/drawing/2014/main" id="{2870B7B3-0091-4A81-B05F-14E4627EE473}"/>
                  </a:ext>
                </a:extLst>
              </p:cNvPr>
              <p:cNvSpPr/>
              <p:nvPr/>
            </p:nvSpPr>
            <p:spPr>
              <a:xfrm>
                <a:off x="5979885"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93" name="Rectangle 192">
                <a:extLst>
                  <a:ext uri="{FF2B5EF4-FFF2-40B4-BE49-F238E27FC236}">
                    <a16:creationId xmlns:a16="http://schemas.microsoft.com/office/drawing/2014/main" id="{AE53B6BA-D41B-4147-AD09-BF3BC3CA0846}"/>
                  </a:ext>
                </a:extLst>
              </p:cNvPr>
              <p:cNvSpPr/>
              <p:nvPr/>
            </p:nvSpPr>
            <p:spPr>
              <a:xfrm rot="900000">
                <a:off x="5979886"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94" name="Rectangle 193">
                <a:extLst>
                  <a:ext uri="{FF2B5EF4-FFF2-40B4-BE49-F238E27FC236}">
                    <a16:creationId xmlns:a16="http://schemas.microsoft.com/office/drawing/2014/main" id="{C0371B15-F848-4805-928F-EEA08A8B9405}"/>
                  </a:ext>
                </a:extLst>
              </p:cNvPr>
              <p:cNvSpPr/>
              <p:nvPr/>
            </p:nvSpPr>
            <p:spPr>
              <a:xfrm rot="1800000">
                <a:off x="5979887"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95" name="Rectangle 194">
                <a:extLst>
                  <a:ext uri="{FF2B5EF4-FFF2-40B4-BE49-F238E27FC236}">
                    <a16:creationId xmlns:a16="http://schemas.microsoft.com/office/drawing/2014/main" id="{6A6ECA56-C60D-415D-9D33-DEBE0508512A}"/>
                  </a:ext>
                </a:extLst>
              </p:cNvPr>
              <p:cNvSpPr/>
              <p:nvPr/>
            </p:nvSpPr>
            <p:spPr>
              <a:xfrm rot="2700000">
                <a:off x="5979888"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96" name="Rectangle 195">
                <a:extLst>
                  <a:ext uri="{FF2B5EF4-FFF2-40B4-BE49-F238E27FC236}">
                    <a16:creationId xmlns:a16="http://schemas.microsoft.com/office/drawing/2014/main" id="{1C6EB700-C022-41F8-B133-32A5BC29E095}"/>
                  </a:ext>
                </a:extLst>
              </p:cNvPr>
              <p:cNvSpPr/>
              <p:nvPr/>
            </p:nvSpPr>
            <p:spPr>
              <a:xfrm rot="3600000">
                <a:off x="5979889"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97" name="Rectangle 196">
                <a:extLst>
                  <a:ext uri="{FF2B5EF4-FFF2-40B4-BE49-F238E27FC236}">
                    <a16:creationId xmlns:a16="http://schemas.microsoft.com/office/drawing/2014/main" id="{4D1A3A19-67AC-4843-B5E2-01F8B7015DED}"/>
                  </a:ext>
                </a:extLst>
              </p:cNvPr>
              <p:cNvSpPr/>
              <p:nvPr/>
            </p:nvSpPr>
            <p:spPr>
              <a:xfrm rot="4500000">
                <a:off x="5979890"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98" name="Rectangle 197">
                <a:extLst>
                  <a:ext uri="{FF2B5EF4-FFF2-40B4-BE49-F238E27FC236}">
                    <a16:creationId xmlns:a16="http://schemas.microsoft.com/office/drawing/2014/main" id="{6FECC55E-45F0-40C9-9167-77A457EB07E2}"/>
                  </a:ext>
                </a:extLst>
              </p:cNvPr>
              <p:cNvSpPr/>
              <p:nvPr/>
            </p:nvSpPr>
            <p:spPr>
              <a:xfrm rot="5400000">
                <a:off x="5979891"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99" name="Rectangle 198">
                <a:extLst>
                  <a:ext uri="{FF2B5EF4-FFF2-40B4-BE49-F238E27FC236}">
                    <a16:creationId xmlns:a16="http://schemas.microsoft.com/office/drawing/2014/main" id="{B269A708-0B01-42A4-9147-920386124C86}"/>
                  </a:ext>
                </a:extLst>
              </p:cNvPr>
              <p:cNvSpPr/>
              <p:nvPr/>
            </p:nvSpPr>
            <p:spPr>
              <a:xfrm rot="6300000">
                <a:off x="5979891" y="875619"/>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200" name="Rectangle 199">
                <a:extLst>
                  <a:ext uri="{FF2B5EF4-FFF2-40B4-BE49-F238E27FC236}">
                    <a16:creationId xmlns:a16="http://schemas.microsoft.com/office/drawing/2014/main" id="{4AD1DC94-FB07-48E3-B424-367E41A09D58}"/>
                  </a:ext>
                </a:extLst>
              </p:cNvPr>
              <p:cNvSpPr/>
              <p:nvPr/>
            </p:nvSpPr>
            <p:spPr>
              <a:xfrm rot="7200000">
                <a:off x="5979891" y="865867"/>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201" name="Rectangle 200">
                <a:extLst>
                  <a:ext uri="{FF2B5EF4-FFF2-40B4-BE49-F238E27FC236}">
                    <a16:creationId xmlns:a16="http://schemas.microsoft.com/office/drawing/2014/main" id="{A5CB56C1-1CAA-4422-8805-AC2405285855}"/>
                  </a:ext>
                </a:extLst>
              </p:cNvPr>
              <p:cNvSpPr/>
              <p:nvPr/>
            </p:nvSpPr>
            <p:spPr>
              <a:xfrm rot="8100000">
                <a:off x="5979891" y="856115"/>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202" name="Rectangle 201">
                <a:extLst>
                  <a:ext uri="{FF2B5EF4-FFF2-40B4-BE49-F238E27FC236}">
                    <a16:creationId xmlns:a16="http://schemas.microsoft.com/office/drawing/2014/main" id="{233A539C-56B1-4906-94BE-E7466CEB92EE}"/>
                  </a:ext>
                </a:extLst>
              </p:cNvPr>
              <p:cNvSpPr/>
              <p:nvPr/>
            </p:nvSpPr>
            <p:spPr>
              <a:xfrm rot="9000000">
                <a:off x="5979891" y="846363"/>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203" name="Rectangle 202">
                <a:extLst>
                  <a:ext uri="{FF2B5EF4-FFF2-40B4-BE49-F238E27FC236}">
                    <a16:creationId xmlns:a16="http://schemas.microsoft.com/office/drawing/2014/main" id="{4C65057E-617A-47A8-9CB4-794FBC014B2C}"/>
                  </a:ext>
                </a:extLst>
              </p:cNvPr>
              <p:cNvSpPr/>
              <p:nvPr/>
            </p:nvSpPr>
            <p:spPr>
              <a:xfrm rot="9900000">
                <a:off x="5979891" y="83661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grpSp>
        <p:sp>
          <p:nvSpPr>
            <p:cNvPr id="190" name="Oval 189">
              <a:extLst>
                <a:ext uri="{FF2B5EF4-FFF2-40B4-BE49-F238E27FC236}">
                  <a16:creationId xmlns:a16="http://schemas.microsoft.com/office/drawing/2014/main" id="{B614A5DF-F082-405F-B3EF-028884F3D158}"/>
                </a:ext>
              </a:extLst>
            </p:cNvPr>
            <p:cNvSpPr/>
            <p:nvPr/>
          </p:nvSpPr>
          <p:spPr>
            <a:xfrm>
              <a:off x="3880398" y="1205956"/>
              <a:ext cx="4414338" cy="44143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191" name="TextBox 190">
              <a:extLst>
                <a:ext uri="{FF2B5EF4-FFF2-40B4-BE49-F238E27FC236}">
                  <a16:creationId xmlns:a16="http://schemas.microsoft.com/office/drawing/2014/main" id="{A32C10B5-89F2-49CC-8510-8CD471C14163}"/>
                </a:ext>
              </a:extLst>
            </p:cNvPr>
            <p:cNvSpPr txBox="1"/>
            <p:nvPr/>
          </p:nvSpPr>
          <p:spPr>
            <a:xfrm>
              <a:off x="4295033" y="1712142"/>
              <a:ext cx="3659988" cy="3601350"/>
            </a:xfrm>
            <a:prstGeom prst="rect">
              <a:avLst/>
            </a:prstGeom>
            <a:noFill/>
          </p:spPr>
          <p:txBody>
            <a:bodyPr wrap="square" rtlCol="0">
              <a:spAutoFit/>
            </a:bodyPr>
            <a:lstStyle/>
            <a:p>
              <a:pPr algn="ctr"/>
              <a:r>
                <a:rPr lang="en-US" sz="7182" b="1">
                  <a:solidFill>
                    <a:schemeClr val="tx1">
                      <a:lumMod val="85000"/>
                      <a:lumOff val="15000"/>
                    </a:schemeClr>
                  </a:solidFill>
                  <a:latin typeface="Agency FB" panose="020B0503020202020204" pitchFamily="34" charset="0"/>
                </a:rPr>
                <a:t>1</a:t>
              </a:r>
            </a:p>
          </p:txBody>
        </p:sp>
      </p:grpSp>
      <p:grpSp>
        <p:nvGrpSpPr>
          <p:cNvPr id="204" name="Group 203">
            <a:extLst>
              <a:ext uri="{FF2B5EF4-FFF2-40B4-BE49-F238E27FC236}">
                <a16:creationId xmlns:a16="http://schemas.microsoft.com/office/drawing/2014/main" id="{506DDECB-0FA1-4CE0-B667-75C48C9AEFC0}"/>
              </a:ext>
            </a:extLst>
          </p:cNvPr>
          <p:cNvGrpSpPr/>
          <p:nvPr/>
        </p:nvGrpSpPr>
        <p:grpSpPr>
          <a:xfrm>
            <a:off x="5206901" y="3966751"/>
            <a:ext cx="1775668" cy="1775668"/>
            <a:chOff x="3419475" y="752475"/>
            <a:chExt cx="5353050" cy="5353050"/>
          </a:xfrm>
        </p:grpSpPr>
        <p:sp>
          <p:nvSpPr>
            <p:cNvPr id="205" name="Freeform: Shape 204">
              <a:extLst>
                <a:ext uri="{FF2B5EF4-FFF2-40B4-BE49-F238E27FC236}">
                  <a16:creationId xmlns:a16="http://schemas.microsoft.com/office/drawing/2014/main" id="{7D02F147-0D92-47E7-8F10-A538478D8411}"/>
                </a:ext>
              </a:extLst>
            </p:cNvPr>
            <p:cNvSpPr/>
            <p:nvPr/>
          </p:nvSpPr>
          <p:spPr>
            <a:xfrm>
              <a:off x="3419475" y="752475"/>
              <a:ext cx="5353050" cy="5353050"/>
            </a:xfrm>
            <a:custGeom>
              <a:avLst/>
              <a:gdLst>
                <a:gd name="connsiteX0" fmla="*/ 2676525 w 5353050"/>
                <a:gd name="connsiteY0" fmla="*/ 285296 h 5353050"/>
                <a:gd name="connsiteX1" fmla="*/ 285296 w 5353050"/>
                <a:gd name="connsiteY1" fmla="*/ 2676525 h 5353050"/>
                <a:gd name="connsiteX2" fmla="*/ 2676525 w 5353050"/>
                <a:gd name="connsiteY2" fmla="*/ 5067754 h 5353050"/>
                <a:gd name="connsiteX3" fmla="*/ 5067754 w 5353050"/>
                <a:gd name="connsiteY3" fmla="*/ 2676525 h 5353050"/>
                <a:gd name="connsiteX4" fmla="*/ 2676525 w 5353050"/>
                <a:gd name="connsiteY4" fmla="*/ 285296 h 5353050"/>
                <a:gd name="connsiteX5" fmla="*/ 2676525 w 5353050"/>
                <a:gd name="connsiteY5" fmla="*/ 0 h 5353050"/>
                <a:gd name="connsiteX6" fmla="*/ 5353050 w 5353050"/>
                <a:gd name="connsiteY6" fmla="*/ 2676525 h 5353050"/>
                <a:gd name="connsiteX7" fmla="*/ 2676525 w 5353050"/>
                <a:gd name="connsiteY7" fmla="*/ 5353050 h 5353050"/>
                <a:gd name="connsiteX8" fmla="*/ 0 w 5353050"/>
                <a:gd name="connsiteY8" fmla="*/ 2676525 h 5353050"/>
                <a:gd name="connsiteX9" fmla="*/ 2676525 w 5353050"/>
                <a:gd name="connsiteY9" fmla="*/ 0 h 5353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53050" h="5353050">
                  <a:moveTo>
                    <a:pt x="2676525" y="285296"/>
                  </a:moveTo>
                  <a:cubicBezTo>
                    <a:pt x="1355886" y="285296"/>
                    <a:pt x="285296" y="1355886"/>
                    <a:pt x="285296" y="2676525"/>
                  </a:cubicBezTo>
                  <a:cubicBezTo>
                    <a:pt x="285296" y="3997164"/>
                    <a:pt x="1355886" y="5067754"/>
                    <a:pt x="2676525" y="5067754"/>
                  </a:cubicBezTo>
                  <a:cubicBezTo>
                    <a:pt x="3997164" y="5067754"/>
                    <a:pt x="5067754" y="3997164"/>
                    <a:pt x="5067754" y="2676525"/>
                  </a:cubicBezTo>
                  <a:cubicBezTo>
                    <a:pt x="5067754" y="1355886"/>
                    <a:pt x="3997164" y="285296"/>
                    <a:pt x="2676525" y="285296"/>
                  </a:cubicBezTo>
                  <a:close/>
                  <a:moveTo>
                    <a:pt x="2676525" y="0"/>
                  </a:moveTo>
                  <a:cubicBezTo>
                    <a:pt x="4154729" y="0"/>
                    <a:pt x="5353050" y="1198321"/>
                    <a:pt x="5353050" y="2676525"/>
                  </a:cubicBezTo>
                  <a:cubicBezTo>
                    <a:pt x="5353050" y="4154729"/>
                    <a:pt x="4154729" y="5353050"/>
                    <a:pt x="2676525" y="5353050"/>
                  </a:cubicBezTo>
                  <a:cubicBezTo>
                    <a:pt x="1198321" y="5353050"/>
                    <a:pt x="0" y="4154729"/>
                    <a:pt x="0" y="2676525"/>
                  </a:cubicBezTo>
                  <a:cubicBezTo>
                    <a:pt x="0" y="1198321"/>
                    <a:pt x="1198321" y="0"/>
                    <a:pt x="267652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grpSp>
          <p:nvGrpSpPr>
            <p:cNvPr id="206" name="Group 205">
              <a:extLst>
                <a:ext uri="{FF2B5EF4-FFF2-40B4-BE49-F238E27FC236}">
                  <a16:creationId xmlns:a16="http://schemas.microsoft.com/office/drawing/2014/main" id="{2C08E14A-14A6-4031-AE9B-E41D8984B7A7}"/>
                </a:ext>
              </a:extLst>
            </p:cNvPr>
            <p:cNvGrpSpPr/>
            <p:nvPr/>
          </p:nvGrpSpPr>
          <p:grpSpPr>
            <a:xfrm>
              <a:off x="3505202" y="836611"/>
              <a:ext cx="5094518" cy="5143275"/>
              <a:chOff x="3505202" y="836611"/>
              <a:chExt cx="5094518" cy="5143275"/>
            </a:xfrm>
            <a:solidFill>
              <a:schemeClr val="bg1"/>
            </a:solidFill>
          </p:grpSpPr>
          <p:sp>
            <p:nvSpPr>
              <p:cNvPr id="209" name="Rectangle 208">
                <a:extLst>
                  <a:ext uri="{FF2B5EF4-FFF2-40B4-BE49-F238E27FC236}">
                    <a16:creationId xmlns:a16="http://schemas.microsoft.com/office/drawing/2014/main" id="{E52CD8FF-0F40-4826-912C-EA2664E7EC2D}"/>
                  </a:ext>
                </a:extLst>
              </p:cNvPr>
              <p:cNvSpPr/>
              <p:nvPr/>
            </p:nvSpPr>
            <p:spPr>
              <a:xfrm>
                <a:off x="5979885"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210" name="Rectangle 209">
                <a:extLst>
                  <a:ext uri="{FF2B5EF4-FFF2-40B4-BE49-F238E27FC236}">
                    <a16:creationId xmlns:a16="http://schemas.microsoft.com/office/drawing/2014/main" id="{7D0D6A03-6028-43F9-9940-6546C5676367}"/>
                  </a:ext>
                </a:extLst>
              </p:cNvPr>
              <p:cNvSpPr/>
              <p:nvPr/>
            </p:nvSpPr>
            <p:spPr>
              <a:xfrm rot="900000">
                <a:off x="5979886"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211" name="Rectangle 210">
                <a:extLst>
                  <a:ext uri="{FF2B5EF4-FFF2-40B4-BE49-F238E27FC236}">
                    <a16:creationId xmlns:a16="http://schemas.microsoft.com/office/drawing/2014/main" id="{CCA664B2-0700-418D-8E24-C4433A3CB576}"/>
                  </a:ext>
                </a:extLst>
              </p:cNvPr>
              <p:cNvSpPr/>
              <p:nvPr/>
            </p:nvSpPr>
            <p:spPr>
              <a:xfrm rot="1800000">
                <a:off x="5979887"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212" name="Rectangle 211">
                <a:extLst>
                  <a:ext uri="{FF2B5EF4-FFF2-40B4-BE49-F238E27FC236}">
                    <a16:creationId xmlns:a16="http://schemas.microsoft.com/office/drawing/2014/main" id="{F63AB337-510C-4C1A-A2E0-5ACCAE72F0A2}"/>
                  </a:ext>
                </a:extLst>
              </p:cNvPr>
              <p:cNvSpPr/>
              <p:nvPr/>
            </p:nvSpPr>
            <p:spPr>
              <a:xfrm rot="2700000">
                <a:off x="5979888"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213" name="Rectangle 212">
                <a:extLst>
                  <a:ext uri="{FF2B5EF4-FFF2-40B4-BE49-F238E27FC236}">
                    <a16:creationId xmlns:a16="http://schemas.microsoft.com/office/drawing/2014/main" id="{A1D024FC-B2D8-4382-B42C-BC12F278E844}"/>
                  </a:ext>
                </a:extLst>
              </p:cNvPr>
              <p:cNvSpPr/>
              <p:nvPr/>
            </p:nvSpPr>
            <p:spPr>
              <a:xfrm rot="3600000">
                <a:off x="5979889"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214" name="Rectangle 213">
                <a:extLst>
                  <a:ext uri="{FF2B5EF4-FFF2-40B4-BE49-F238E27FC236}">
                    <a16:creationId xmlns:a16="http://schemas.microsoft.com/office/drawing/2014/main" id="{8C74137A-1A77-4C30-843C-57967455A6C7}"/>
                  </a:ext>
                </a:extLst>
              </p:cNvPr>
              <p:cNvSpPr/>
              <p:nvPr/>
            </p:nvSpPr>
            <p:spPr>
              <a:xfrm rot="4500000">
                <a:off x="5979890"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215" name="Rectangle 214">
                <a:extLst>
                  <a:ext uri="{FF2B5EF4-FFF2-40B4-BE49-F238E27FC236}">
                    <a16:creationId xmlns:a16="http://schemas.microsoft.com/office/drawing/2014/main" id="{D478DB39-F9B5-45F5-9F11-BCBAC64F4355}"/>
                  </a:ext>
                </a:extLst>
              </p:cNvPr>
              <p:cNvSpPr/>
              <p:nvPr/>
            </p:nvSpPr>
            <p:spPr>
              <a:xfrm rot="5400000">
                <a:off x="5979891"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216" name="Rectangle 215">
                <a:extLst>
                  <a:ext uri="{FF2B5EF4-FFF2-40B4-BE49-F238E27FC236}">
                    <a16:creationId xmlns:a16="http://schemas.microsoft.com/office/drawing/2014/main" id="{84A824C0-B3B3-44B1-B066-ABDB1DBC52DA}"/>
                  </a:ext>
                </a:extLst>
              </p:cNvPr>
              <p:cNvSpPr/>
              <p:nvPr/>
            </p:nvSpPr>
            <p:spPr>
              <a:xfrm rot="6300000">
                <a:off x="5979891" y="875619"/>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217" name="Rectangle 216">
                <a:extLst>
                  <a:ext uri="{FF2B5EF4-FFF2-40B4-BE49-F238E27FC236}">
                    <a16:creationId xmlns:a16="http://schemas.microsoft.com/office/drawing/2014/main" id="{B1CF2340-5141-48E9-AFD6-DBACC867D85D}"/>
                  </a:ext>
                </a:extLst>
              </p:cNvPr>
              <p:cNvSpPr/>
              <p:nvPr/>
            </p:nvSpPr>
            <p:spPr>
              <a:xfrm rot="7200000">
                <a:off x="5979891" y="865867"/>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218" name="Rectangle 217">
                <a:extLst>
                  <a:ext uri="{FF2B5EF4-FFF2-40B4-BE49-F238E27FC236}">
                    <a16:creationId xmlns:a16="http://schemas.microsoft.com/office/drawing/2014/main" id="{4AE3FF52-6635-41BF-816A-59DED08A19E9}"/>
                  </a:ext>
                </a:extLst>
              </p:cNvPr>
              <p:cNvSpPr/>
              <p:nvPr/>
            </p:nvSpPr>
            <p:spPr>
              <a:xfrm rot="8100000">
                <a:off x="5979891" y="856115"/>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219" name="Rectangle 218">
                <a:extLst>
                  <a:ext uri="{FF2B5EF4-FFF2-40B4-BE49-F238E27FC236}">
                    <a16:creationId xmlns:a16="http://schemas.microsoft.com/office/drawing/2014/main" id="{FC2A8A42-D197-46FB-B3A9-AF237EC2F29E}"/>
                  </a:ext>
                </a:extLst>
              </p:cNvPr>
              <p:cNvSpPr/>
              <p:nvPr/>
            </p:nvSpPr>
            <p:spPr>
              <a:xfrm rot="9000000">
                <a:off x="5979891" y="846363"/>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220" name="Rectangle 219">
                <a:extLst>
                  <a:ext uri="{FF2B5EF4-FFF2-40B4-BE49-F238E27FC236}">
                    <a16:creationId xmlns:a16="http://schemas.microsoft.com/office/drawing/2014/main" id="{2EF7094E-592C-4A9A-9943-24857699D383}"/>
                  </a:ext>
                </a:extLst>
              </p:cNvPr>
              <p:cNvSpPr/>
              <p:nvPr/>
            </p:nvSpPr>
            <p:spPr>
              <a:xfrm rot="9900000">
                <a:off x="5979891" y="83661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grpSp>
        <p:sp>
          <p:nvSpPr>
            <p:cNvPr id="207" name="Oval 206">
              <a:extLst>
                <a:ext uri="{FF2B5EF4-FFF2-40B4-BE49-F238E27FC236}">
                  <a16:creationId xmlns:a16="http://schemas.microsoft.com/office/drawing/2014/main" id="{C5D97D0C-2B13-482C-8DC1-168317ECDE7E}"/>
                </a:ext>
              </a:extLst>
            </p:cNvPr>
            <p:cNvSpPr/>
            <p:nvPr/>
          </p:nvSpPr>
          <p:spPr>
            <a:xfrm>
              <a:off x="3880398" y="1205956"/>
              <a:ext cx="4414338" cy="44143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208" name="TextBox 207">
              <a:extLst>
                <a:ext uri="{FF2B5EF4-FFF2-40B4-BE49-F238E27FC236}">
                  <a16:creationId xmlns:a16="http://schemas.microsoft.com/office/drawing/2014/main" id="{229FE57D-2402-458F-9122-04676F37D5FE}"/>
                </a:ext>
              </a:extLst>
            </p:cNvPr>
            <p:cNvSpPr txBox="1"/>
            <p:nvPr/>
          </p:nvSpPr>
          <p:spPr>
            <a:xfrm>
              <a:off x="4295033" y="1712142"/>
              <a:ext cx="3659988" cy="3601350"/>
            </a:xfrm>
            <a:prstGeom prst="rect">
              <a:avLst/>
            </a:prstGeom>
            <a:noFill/>
          </p:spPr>
          <p:txBody>
            <a:bodyPr wrap="square" rtlCol="0">
              <a:spAutoFit/>
            </a:bodyPr>
            <a:lstStyle/>
            <a:p>
              <a:pPr algn="ctr"/>
              <a:r>
                <a:rPr lang="en-US" sz="7182" b="1">
                  <a:solidFill>
                    <a:schemeClr val="tx1">
                      <a:lumMod val="85000"/>
                      <a:lumOff val="15000"/>
                    </a:schemeClr>
                  </a:solidFill>
                  <a:latin typeface="Agency FB" panose="020B0503020202020204" pitchFamily="34" charset="0"/>
                </a:rPr>
                <a:t>0</a:t>
              </a:r>
            </a:p>
          </p:txBody>
        </p:sp>
      </p:grpSp>
      <p:pic>
        <p:nvPicPr>
          <p:cNvPr id="221" name="nhạc chơi rung chuông vàng">
            <a:hlinkClick r:id="" action="ppaction://media"/>
            <a:extLst>
              <a:ext uri="{FF2B5EF4-FFF2-40B4-BE49-F238E27FC236}">
                <a16:creationId xmlns:a16="http://schemas.microsoft.com/office/drawing/2014/main" id="{A382797B-5FF9-4C72-8337-E7D1BE6EF491}"/>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928451" y="1698171"/>
            <a:ext cx="608092" cy="608092"/>
          </a:xfrm>
          <a:prstGeom prst="rect">
            <a:avLst/>
          </a:prstGeom>
        </p:spPr>
      </p:pic>
      <p:sp>
        <p:nvSpPr>
          <p:cNvPr id="2" name="TextBox 1">
            <a:extLst>
              <a:ext uri="{FF2B5EF4-FFF2-40B4-BE49-F238E27FC236}">
                <a16:creationId xmlns:a16="http://schemas.microsoft.com/office/drawing/2014/main" id="{8FAAED5C-9542-821B-1C6C-88A835BFFAEA}"/>
              </a:ext>
            </a:extLst>
          </p:cNvPr>
          <p:cNvSpPr txBox="1"/>
          <p:nvPr/>
        </p:nvSpPr>
        <p:spPr>
          <a:xfrm>
            <a:off x="1580347" y="1234422"/>
            <a:ext cx="9028775" cy="954107"/>
          </a:xfrm>
          <a:prstGeom prst="rect">
            <a:avLst/>
          </a:prstGeom>
          <a:noFill/>
        </p:spPr>
        <p:txBody>
          <a:bodyPr wrap="square" rtlCol="0">
            <a:spAutoFit/>
          </a:bodyPr>
          <a:lstStyle/>
          <a:p>
            <a:pPr algn="ctr"/>
            <a:r>
              <a:rPr lang="en-US" sz="2800" b="1">
                <a:solidFill>
                  <a:schemeClr val="bg2"/>
                </a:solidFill>
                <a:latin typeface="AvantGarde" panose="00000400000000000000" pitchFamily="2" charset="0"/>
                <a:ea typeface="AvantGarde" panose="00000400000000000000" pitchFamily="2" charset="0"/>
                <a:cs typeface="AvantGarde" panose="00000400000000000000" pitchFamily="2" charset="0"/>
              </a:rPr>
              <a:t>Điều gì xảy ra nếu chúng ta chơi những trò chơi không an toàn đó?</a:t>
            </a:r>
          </a:p>
        </p:txBody>
      </p:sp>
    </p:spTree>
    <p:extLst>
      <p:ext uri="{BB962C8B-B14F-4D97-AF65-F5344CB8AC3E}">
        <p14:creationId xmlns:p14="http://schemas.microsoft.com/office/powerpoint/2010/main" val="3575531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20"/>
                                        </p:tgtEl>
                                        <p:attrNameLst>
                                          <p:attrName>r</p:attrName>
                                        </p:attrNameLst>
                                      </p:cBhvr>
                                    </p:animRot>
                                    <p:animRot by="-240000">
                                      <p:cBhvr>
                                        <p:cTn id="7" dur="200" fill="hold">
                                          <p:stCondLst>
                                            <p:cond delay="200"/>
                                          </p:stCondLst>
                                        </p:cTn>
                                        <p:tgtEl>
                                          <p:spTgt spid="20"/>
                                        </p:tgtEl>
                                        <p:attrNameLst>
                                          <p:attrName>r</p:attrName>
                                        </p:attrNameLst>
                                      </p:cBhvr>
                                    </p:animRot>
                                    <p:animRot by="240000">
                                      <p:cBhvr>
                                        <p:cTn id="8" dur="200" fill="hold">
                                          <p:stCondLst>
                                            <p:cond delay="400"/>
                                          </p:stCondLst>
                                        </p:cTn>
                                        <p:tgtEl>
                                          <p:spTgt spid="20"/>
                                        </p:tgtEl>
                                        <p:attrNameLst>
                                          <p:attrName>r</p:attrName>
                                        </p:attrNameLst>
                                      </p:cBhvr>
                                    </p:animRot>
                                    <p:animRot by="-240000">
                                      <p:cBhvr>
                                        <p:cTn id="9" dur="200" fill="hold">
                                          <p:stCondLst>
                                            <p:cond delay="600"/>
                                          </p:stCondLst>
                                        </p:cTn>
                                        <p:tgtEl>
                                          <p:spTgt spid="20"/>
                                        </p:tgtEl>
                                        <p:attrNameLst>
                                          <p:attrName>r</p:attrName>
                                        </p:attrNameLst>
                                      </p:cBhvr>
                                    </p:animRot>
                                    <p:animRot by="120000">
                                      <p:cBhvr>
                                        <p:cTn id="10" dur="200" fill="hold">
                                          <p:stCondLst>
                                            <p:cond delay="800"/>
                                          </p:stCondLst>
                                        </p:cTn>
                                        <p:tgtEl>
                                          <p:spTgt spid="20"/>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30"/>
                                        </p:tgtEl>
                                        <p:attrNameLst>
                                          <p:attrName>style.visibility</p:attrName>
                                        </p:attrNameLst>
                                      </p:cBhvr>
                                      <p:to>
                                        <p:strVal val="visible"/>
                                      </p:to>
                                    </p:set>
                                    <p:animEffect transition="in" filter="wipe(left)">
                                      <p:cBhvr>
                                        <p:cTn id="15" dur="750"/>
                                        <p:tgtEl>
                                          <p:spTgt spid="30"/>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32"/>
                                        </p:tgtEl>
                                        <p:attrNameLst>
                                          <p:attrName>style.visibility</p:attrName>
                                        </p:attrNameLst>
                                      </p:cBhvr>
                                      <p:to>
                                        <p:strVal val="visible"/>
                                      </p:to>
                                    </p:set>
                                    <p:animEffect transition="in" filter="wipe(left)">
                                      <p:cBhvr>
                                        <p:cTn id="18" dur="750"/>
                                        <p:tgtEl>
                                          <p:spTgt spid="32"/>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wipe(left)">
                                      <p:cBhvr>
                                        <p:cTn id="21" dur="750"/>
                                        <p:tgtEl>
                                          <p:spTgt spid="31"/>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33"/>
                                        </p:tgtEl>
                                        <p:attrNameLst>
                                          <p:attrName>style.visibility</p:attrName>
                                        </p:attrNameLst>
                                      </p:cBhvr>
                                      <p:to>
                                        <p:strVal val="visible"/>
                                      </p:to>
                                    </p:set>
                                    <p:animEffect transition="in" filter="wipe(left)">
                                      <p:cBhvr>
                                        <p:cTn id="24" dur="750"/>
                                        <p:tgtEl>
                                          <p:spTgt spid="33"/>
                                        </p:tgtEl>
                                      </p:cBhvr>
                                    </p:animEffect>
                                  </p:childTnLst>
                                </p:cTn>
                              </p:par>
                            </p:childTnLst>
                          </p:cTn>
                        </p:par>
                      </p:childTnLst>
                    </p:cTn>
                  </p:par>
                  <p:par>
                    <p:cTn id="25" fill="hold">
                      <p:stCondLst>
                        <p:cond delay="indefinite"/>
                      </p:stCondLst>
                      <p:childTnLst>
                        <p:par>
                          <p:cTn id="26" fill="hold">
                            <p:stCondLst>
                              <p:cond delay="0"/>
                            </p:stCondLst>
                            <p:childTnLst>
                              <p:par>
                                <p:cTn id="27" presetID="1" presetClass="mediacall" presetSubtype="0" fill="hold" nodeType="clickEffect">
                                  <p:stCondLst>
                                    <p:cond delay="0"/>
                                  </p:stCondLst>
                                  <p:childTnLst>
                                    <p:cmd type="call" cmd="playFrom(0.0)">
                                      <p:cBhvr>
                                        <p:cTn id="28" dur="15336" fill="hold"/>
                                        <p:tgtEl>
                                          <p:spTgt spid="221"/>
                                        </p:tgtEl>
                                      </p:cBhvr>
                                    </p:cmd>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4"/>
                                        </p:tgtEl>
                                        <p:attrNameLst>
                                          <p:attrName>style.visibility</p:attrName>
                                        </p:attrNameLst>
                                      </p:cBhvr>
                                      <p:to>
                                        <p:strVal val="visible"/>
                                      </p:to>
                                    </p:set>
                                  </p:childTnLst>
                                </p:cTn>
                              </p:par>
                            </p:childTnLst>
                          </p:cTn>
                        </p:par>
                        <p:par>
                          <p:cTn id="33" fill="hold">
                            <p:stCondLst>
                              <p:cond delay="0"/>
                            </p:stCondLst>
                            <p:childTnLst>
                              <p:par>
                                <p:cTn id="34" presetID="1" presetClass="entr" presetSubtype="0" fill="hold" nodeType="afterEffect">
                                  <p:stCondLst>
                                    <p:cond delay="1000"/>
                                  </p:stCondLst>
                                  <p:childTnLst>
                                    <p:set>
                                      <p:cBhvr>
                                        <p:cTn id="35" dur="1" fill="hold">
                                          <p:stCondLst>
                                            <p:cond delay="0"/>
                                          </p:stCondLst>
                                        </p:cTn>
                                        <p:tgtEl>
                                          <p:spTgt spid="51"/>
                                        </p:tgtEl>
                                        <p:attrNameLst>
                                          <p:attrName>style.visibility</p:attrName>
                                        </p:attrNameLst>
                                      </p:cBhvr>
                                      <p:to>
                                        <p:strVal val="visible"/>
                                      </p:to>
                                    </p:set>
                                  </p:childTnLst>
                                </p:cTn>
                              </p:par>
                            </p:childTnLst>
                          </p:cTn>
                        </p:par>
                        <p:par>
                          <p:cTn id="36" fill="hold">
                            <p:stCondLst>
                              <p:cond delay="1000"/>
                            </p:stCondLst>
                            <p:childTnLst>
                              <p:par>
                                <p:cTn id="37" presetID="1" presetClass="entr" presetSubtype="0" fill="hold" nodeType="afterEffect">
                                  <p:stCondLst>
                                    <p:cond delay="1000"/>
                                  </p:stCondLst>
                                  <p:childTnLst>
                                    <p:set>
                                      <p:cBhvr>
                                        <p:cTn id="38" dur="1" fill="hold">
                                          <p:stCondLst>
                                            <p:cond delay="0"/>
                                          </p:stCondLst>
                                        </p:cTn>
                                        <p:tgtEl>
                                          <p:spTgt spid="68"/>
                                        </p:tgtEl>
                                        <p:attrNameLst>
                                          <p:attrName>style.visibility</p:attrName>
                                        </p:attrNameLst>
                                      </p:cBhvr>
                                      <p:to>
                                        <p:strVal val="visible"/>
                                      </p:to>
                                    </p:set>
                                  </p:childTnLst>
                                </p:cTn>
                              </p:par>
                            </p:childTnLst>
                          </p:cTn>
                        </p:par>
                        <p:par>
                          <p:cTn id="39" fill="hold">
                            <p:stCondLst>
                              <p:cond delay="2000"/>
                            </p:stCondLst>
                            <p:childTnLst>
                              <p:par>
                                <p:cTn id="40" presetID="1" presetClass="entr" presetSubtype="0" fill="hold" nodeType="afterEffect">
                                  <p:stCondLst>
                                    <p:cond delay="1000"/>
                                  </p:stCondLst>
                                  <p:childTnLst>
                                    <p:set>
                                      <p:cBhvr>
                                        <p:cTn id="41" dur="1" fill="hold">
                                          <p:stCondLst>
                                            <p:cond delay="0"/>
                                          </p:stCondLst>
                                        </p:cTn>
                                        <p:tgtEl>
                                          <p:spTgt spid="85"/>
                                        </p:tgtEl>
                                        <p:attrNameLst>
                                          <p:attrName>style.visibility</p:attrName>
                                        </p:attrNameLst>
                                      </p:cBhvr>
                                      <p:to>
                                        <p:strVal val="visible"/>
                                      </p:to>
                                    </p:set>
                                  </p:childTnLst>
                                </p:cTn>
                              </p:par>
                            </p:childTnLst>
                          </p:cTn>
                        </p:par>
                        <p:par>
                          <p:cTn id="42" fill="hold">
                            <p:stCondLst>
                              <p:cond delay="3000"/>
                            </p:stCondLst>
                            <p:childTnLst>
                              <p:par>
                                <p:cTn id="43" presetID="1" presetClass="entr" presetSubtype="0" fill="hold" nodeType="afterEffect">
                                  <p:stCondLst>
                                    <p:cond delay="1000"/>
                                  </p:stCondLst>
                                  <p:childTnLst>
                                    <p:set>
                                      <p:cBhvr>
                                        <p:cTn id="44" dur="1" fill="hold">
                                          <p:stCondLst>
                                            <p:cond delay="0"/>
                                          </p:stCondLst>
                                        </p:cTn>
                                        <p:tgtEl>
                                          <p:spTgt spid="102"/>
                                        </p:tgtEl>
                                        <p:attrNameLst>
                                          <p:attrName>style.visibility</p:attrName>
                                        </p:attrNameLst>
                                      </p:cBhvr>
                                      <p:to>
                                        <p:strVal val="visible"/>
                                      </p:to>
                                    </p:set>
                                  </p:childTnLst>
                                </p:cTn>
                              </p:par>
                            </p:childTnLst>
                          </p:cTn>
                        </p:par>
                        <p:par>
                          <p:cTn id="45" fill="hold">
                            <p:stCondLst>
                              <p:cond delay="4000"/>
                            </p:stCondLst>
                            <p:childTnLst>
                              <p:par>
                                <p:cTn id="46" presetID="1" presetClass="entr" presetSubtype="0" fill="hold" nodeType="afterEffect">
                                  <p:stCondLst>
                                    <p:cond delay="1000"/>
                                  </p:stCondLst>
                                  <p:childTnLst>
                                    <p:set>
                                      <p:cBhvr>
                                        <p:cTn id="47" dur="1" fill="hold">
                                          <p:stCondLst>
                                            <p:cond delay="0"/>
                                          </p:stCondLst>
                                        </p:cTn>
                                        <p:tgtEl>
                                          <p:spTgt spid="119"/>
                                        </p:tgtEl>
                                        <p:attrNameLst>
                                          <p:attrName>style.visibility</p:attrName>
                                        </p:attrNameLst>
                                      </p:cBhvr>
                                      <p:to>
                                        <p:strVal val="visible"/>
                                      </p:to>
                                    </p:set>
                                  </p:childTnLst>
                                </p:cTn>
                              </p:par>
                            </p:childTnLst>
                          </p:cTn>
                        </p:par>
                        <p:par>
                          <p:cTn id="48" fill="hold">
                            <p:stCondLst>
                              <p:cond delay="5000"/>
                            </p:stCondLst>
                            <p:childTnLst>
                              <p:par>
                                <p:cTn id="49" presetID="1" presetClass="entr" presetSubtype="0" fill="hold" nodeType="afterEffect">
                                  <p:stCondLst>
                                    <p:cond delay="1000"/>
                                  </p:stCondLst>
                                  <p:childTnLst>
                                    <p:set>
                                      <p:cBhvr>
                                        <p:cTn id="50" dur="1" fill="hold">
                                          <p:stCondLst>
                                            <p:cond delay="0"/>
                                          </p:stCondLst>
                                        </p:cTn>
                                        <p:tgtEl>
                                          <p:spTgt spid="136"/>
                                        </p:tgtEl>
                                        <p:attrNameLst>
                                          <p:attrName>style.visibility</p:attrName>
                                        </p:attrNameLst>
                                      </p:cBhvr>
                                      <p:to>
                                        <p:strVal val="visible"/>
                                      </p:to>
                                    </p:set>
                                  </p:childTnLst>
                                </p:cTn>
                              </p:par>
                            </p:childTnLst>
                          </p:cTn>
                        </p:par>
                        <p:par>
                          <p:cTn id="51" fill="hold">
                            <p:stCondLst>
                              <p:cond delay="6000"/>
                            </p:stCondLst>
                            <p:childTnLst>
                              <p:par>
                                <p:cTn id="52" presetID="1" presetClass="entr" presetSubtype="0" fill="hold" nodeType="afterEffect">
                                  <p:stCondLst>
                                    <p:cond delay="1000"/>
                                  </p:stCondLst>
                                  <p:childTnLst>
                                    <p:set>
                                      <p:cBhvr>
                                        <p:cTn id="53" dur="1" fill="hold">
                                          <p:stCondLst>
                                            <p:cond delay="0"/>
                                          </p:stCondLst>
                                        </p:cTn>
                                        <p:tgtEl>
                                          <p:spTgt spid="153"/>
                                        </p:tgtEl>
                                        <p:attrNameLst>
                                          <p:attrName>style.visibility</p:attrName>
                                        </p:attrNameLst>
                                      </p:cBhvr>
                                      <p:to>
                                        <p:strVal val="visible"/>
                                      </p:to>
                                    </p:set>
                                  </p:childTnLst>
                                </p:cTn>
                              </p:par>
                            </p:childTnLst>
                          </p:cTn>
                        </p:par>
                        <p:par>
                          <p:cTn id="54" fill="hold">
                            <p:stCondLst>
                              <p:cond delay="7000"/>
                            </p:stCondLst>
                            <p:childTnLst>
                              <p:par>
                                <p:cTn id="55" presetID="1" presetClass="entr" presetSubtype="0" fill="hold" nodeType="afterEffect">
                                  <p:stCondLst>
                                    <p:cond delay="1000"/>
                                  </p:stCondLst>
                                  <p:childTnLst>
                                    <p:set>
                                      <p:cBhvr>
                                        <p:cTn id="56" dur="1" fill="hold">
                                          <p:stCondLst>
                                            <p:cond delay="0"/>
                                          </p:stCondLst>
                                        </p:cTn>
                                        <p:tgtEl>
                                          <p:spTgt spid="170"/>
                                        </p:tgtEl>
                                        <p:attrNameLst>
                                          <p:attrName>style.visibility</p:attrName>
                                        </p:attrNameLst>
                                      </p:cBhvr>
                                      <p:to>
                                        <p:strVal val="visible"/>
                                      </p:to>
                                    </p:set>
                                  </p:childTnLst>
                                </p:cTn>
                              </p:par>
                            </p:childTnLst>
                          </p:cTn>
                        </p:par>
                        <p:par>
                          <p:cTn id="57" fill="hold">
                            <p:stCondLst>
                              <p:cond delay="8000"/>
                            </p:stCondLst>
                            <p:childTnLst>
                              <p:par>
                                <p:cTn id="58" presetID="1" presetClass="entr" presetSubtype="0" fill="hold" nodeType="afterEffect">
                                  <p:stCondLst>
                                    <p:cond delay="1000"/>
                                  </p:stCondLst>
                                  <p:childTnLst>
                                    <p:set>
                                      <p:cBhvr>
                                        <p:cTn id="59" dur="1" fill="hold">
                                          <p:stCondLst>
                                            <p:cond delay="0"/>
                                          </p:stCondLst>
                                        </p:cTn>
                                        <p:tgtEl>
                                          <p:spTgt spid="187"/>
                                        </p:tgtEl>
                                        <p:attrNameLst>
                                          <p:attrName>style.visibility</p:attrName>
                                        </p:attrNameLst>
                                      </p:cBhvr>
                                      <p:to>
                                        <p:strVal val="visible"/>
                                      </p:to>
                                    </p:set>
                                  </p:childTnLst>
                                </p:cTn>
                              </p:par>
                            </p:childTnLst>
                          </p:cTn>
                        </p:par>
                        <p:par>
                          <p:cTn id="60" fill="hold">
                            <p:stCondLst>
                              <p:cond delay="9000"/>
                            </p:stCondLst>
                            <p:childTnLst>
                              <p:par>
                                <p:cTn id="61" presetID="1" presetClass="entr" presetSubtype="0" fill="hold" nodeType="afterEffect">
                                  <p:stCondLst>
                                    <p:cond delay="1000"/>
                                  </p:stCondLst>
                                  <p:childTnLst>
                                    <p:set>
                                      <p:cBhvr>
                                        <p:cTn id="62" dur="1" fill="hold">
                                          <p:stCondLst>
                                            <p:cond delay="0"/>
                                          </p:stCondLst>
                                        </p:cTn>
                                        <p:tgtEl>
                                          <p:spTgt spid="20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63" fill="hold" display="0">
                  <p:stCondLst>
                    <p:cond delay="indefinite"/>
                  </p:stCondLst>
                  <p:endCondLst>
                    <p:cond evt="onStopAudio" delay="0">
                      <p:tgtEl>
                        <p:sldTgt/>
                      </p:tgtEl>
                    </p:cond>
                  </p:endCondLst>
                </p:cTn>
                <p:tgtEl>
                  <p:spTgt spid="221"/>
                </p:tgtEl>
              </p:cMediaNode>
            </p:audio>
          </p:childTnLst>
        </p:cTn>
      </p:par>
    </p:tnLst>
    <p:bldLst>
      <p:bldP spid="30" grpId="0"/>
      <p:bldP spid="31" grpId="0"/>
      <p:bldP spid="32" grpId="0"/>
      <p:bldP spid="3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ách Hoạt Động Trải Nghiệm 1 - Kết Nối Tri Thức Với Cuộc Sống | Mê Tải Sách">
            <a:extLst>
              <a:ext uri="{FF2B5EF4-FFF2-40B4-BE49-F238E27FC236}">
                <a16:creationId xmlns:a16="http://schemas.microsoft.com/office/drawing/2014/main" id="{05865BC1-257D-7672-902A-900EE3D92DC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0805" b="9405"/>
          <a:stretch/>
        </p:blipFill>
        <p:spPr bwMode="auto">
          <a:xfrm>
            <a:off x="3470083" y="2384635"/>
            <a:ext cx="5384998" cy="463484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3AB4B201-2DA0-68E1-3197-65B67752E88A}"/>
              </a:ext>
            </a:extLst>
          </p:cNvPr>
          <p:cNvSpPr/>
          <p:nvPr/>
        </p:nvSpPr>
        <p:spPr>
          <a:xfrm>
            <a:off x="15045" y="16946"/>
            <a:ext cx="12131751" cy="2884662"/>
          </a:xfrm>
          <a:prstGeom prst="rect">
            <a:avLst/>
          </a:prstGeom>
          <a:solidFill>
            <a:srgbClr val="FA8606"/>
          </a:solidFill>
          <a:ln w="25400" cap="flat" cmpd="sng" algn="ctr">
            <a:solidFill>
              <a:srgbClr val="FA8606"/>
            </a:solidFill>
            <a:prstDash val="solid"/>
          </a:ln>
          <a:effectLst/>
        </p:spPr>
        <p:txBody>
          <a:bodyPr rtlCol="0" anchor="ctr"/>
          <a:lstStyle/>
          <a:p>
            <a:pPr algn="ctr" defTabSz="1213112">
              <a:buClrTx/>
              <a:defRPr/>
            </a:pPr>
            <a:endParaRPr lang="en-US" sz="5837">
              <a:solidFill>
                <a:srgbClr val="FFFFFF"/>
              </a:solidFill>
              <a:latin typeface="AvantGarde"/>
              <a:ea typeface="+mn-ea"/>
              <a:cs typeface="+mn-cs"/>
            </a:endParaRPr>
          </a:p>
        </p:txBody>
      </p:sp>
      <p:pic>
        <p:nvPicPr>
          <p:cNvPr id="5" name="Picture 2" descr="Bộ SGK Lớp 6 - Kết nối tri thức với cuộc sống - Công ty Cổ phần Đầu tư và  Phát triển Giáo dục Phương Nam">
            <a:extLst>
              <a:ext uri="{FF2B5EF4-FFF2-40B4-BE49-F238E27FC236}">
                <a16:creationId xmlns:a16="http://schemas.microsoft.com/office/drawing/2014/main" id="{63B579C8-C846-D2F0-594E-BD4CDD04B631}"/>
              </a:ext>
            </a:extLst>
          </p:cNvPr>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val="0"/>
              </a:ext>
            </a:extLst>
          </a:blip>
          <a:srcRect t="8333"/>
          <a:stretch/>
        </p:blipFill>
        <p:spPr bwMode="auto">
          <a:xfrm>
            <a:off x="237055" y="324896"/>
            <a:ext cx="1880827" cy="1736919"/>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FD31174D-A0B5-DA7E-CD8D-708F8FAAF786}"/>
              </a:ext>
            </a:extLst>
          </p:cNvPr>
          <p:cNvSpPr txBox="1"/>
          <p:nvPr/>
        </p:nvSpPr>
        <p:spPr>
          <a:xfrm>
            <a:off x="2589212" y="345718"/>
            <a:ext cx="7764781" cy="2542234"/>
          </a:xfrm>
          <a:prstGeom prst="rect">
            <a:avLst/>
          </a:prstGeom>
          <a:noFill/>
          <a:ln>
            <a:noFill/>
          </a:ln>
        </p:spPr>
        <p:txBody>
          <a:bodyPr wrap="square">
            <a:spAutoFit/>
          </a:bodyPr>
          <a:lstStyle/>
          <a:p>
            <a:pPr algn="ctr"/>
            <a:r>
              <a:rPr lang="en-US" sz="7960">
                <a:solidFill>
                  <a:srgbClr val="FFFFFF"/>
                </a:solidFill>
                <a:latin typeface="AvantGarde"/>
              </a:rPr>
              <a:t>HOẠT ĐỘNG TRẢI NGHIỆM </a:t>
            </a:r>
            <a:r>
              <a:rPr lang="en-US" sz="7960" b="1">
                <a:solidFill>
                  <a:srgbClr val="FFFFFF"/>
                </a:solidFill>
                <a:latin typeface="AvantGarde"/>
              </a:rPr>
              <a:t>1</a:t>
            </a:r>
          </a:p>
        </p:txBody>
      </p:sp>
    </p:spTree>
    <p:extLst>
      <p:ext uri="{BB962C8B-B14F-4D97-AF65-F5344CB8AC3E}">
        <p14:creationId xmlns:p14="http://schemas.microsoft.com/office/powerpoint/2010/main" val="30706517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Picture 2" descr="Gold Texture Background Image">
            <a:extLst>
              <a:ext uri="{FF2B5EF4-FFF2-40B4-BE49-F238E27FC236}">
                <a16:creationId xmlns:a16="http://schemas.microsoft.com/office/drawing/2014/main" id="{61A7070F-7C1B-4973-9F85-09D23512B4E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20531"/>
            <a:ext cx="12161838" cy="6841034"/>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oup 10">
            <a:extLst>
              <a:ext uri="{FF2B5EF4-FFF2-40B4-BE49-F238E27FC236}">
                <a16:creationId xmlns:a16="http://schemas.microsoft.com/office/drawing/2014/main" id="{747DD471-11AD-409F-8A0C-1B949AD388F6}"/>
              </a:ext>
            </a:extLst>
          </p:cNvPr>
          <p:cNvGrpSpPr/>
          <p:nvPr/>
        </p:nvGrpSpPr>
        <p:grpSpPr>
          <a:xfrm>
            <a:off x="-995423" y="46300"/>
            <a:ext cx="14132689" cy="6979533"/>
            <a:chOff x="359228" y="1636099"/>
            <a:chExt cx="11524343" cy="4847772"/>
          </a:xfrm>
          <a:effectLst>
            <a:outerShdw blurRad="63500" sx="102000" sy="102000" algn="ctr" rotWithShape="0">
              <a:prstClr val="black">
                <a:alpha val="80000"/>
              </a:prstClr>
            </a:outerShdw>
          </a:effectLst>
        </p:grpSpPr>
        <p:pic>
          <p:nvPicPr>
            <p:cNvPr id="13" name="Picture 12">
              <a:extLst>
                <a:ext uri="{FF2B5EF4-FFF2-40B4-BE49-F238E27FC236}">
                  <a16:creationId xmlns:a16="http://schemas.microsoft.com/office/drawing/2014/main" id="{6216F1F8-B6C1-4C40-886B-3A2497B82095}"/>
                </a:ext>
              </a:extLst>
            </p:cNvPr>
            <p:cNvPicPr>
              <a:picLocks noChangeAspect="1"/>
            </p:cNvPicPr>
            <p:nvPr/>
          </p:nvPicPr>
          <p:blipFill rotWithShape="1">
            <a:blip r:embed="rId5"/>
            <a:srcRect b="8917"/>
            <a:stretch/>
          </p:blipFill>
          <p:spPr>
            <a:xfrm>
              <a:off x="1482427" y="1858247"/>
              <a:ext cx="9349696" cy="4233063"/>
            </a:xfrm>
            <a:prstGeom prst="rect">
              <a:avLst/>
            </a:prstGeom>
          </p:spPr>
        </p:pic>
        <p:pic>
          <p:nvPicPr>
            <p:cNvPr id="15" name="Picture 14">
              <a:extLst>
                <a:ext uri="{FF2B5EF4-FFF2-40B4-BE49-F238E27FC236}">
                  <a16:creationId xmlns:a16="http://schemas.microsoft.com/office/drawing/2014/main" id="{21928E1C-C859-46F1-B44F-89F8C7FCE1B8}"/>
                </a:ext>
              </a:extLst>
            </p:cNvPr>
            <p:cNvPicPr>
              <a:picLocks noChangeAspect="1"/>
            </p:cNvPicPr>
            <p:nvPr/>
          </p:nvPicPr>
          <p:blipFill rotWithShape="1">
            <a:blip r:embed="rId6"/>
            <a:srcRect l="2619" t="21800" r="2857" b="7491"/>
            <a:stretch/>
          </p:blipFill>
          <p:spPr>
            <a:xfrm>
              <a:off x="359228" y="1636099"/>
              <a:ext cx="11524343" cy="4847772"/>
            </a:xfrm>
            <a:prstGeom prst="rect">
              <a:avLst/>
            </a:prstGeom>
          </p:spPr>
        </p:pic>
      </p:grpSp>
      <p:grpSp>
        <p:nvGrpSpPr>
          <p:cNvPr id="32" name="Group 31">
            <a:extLst>
              <a:ext uri="{FF2B5EF4-FFF2-40B4-BE49-F238E27FC236}">
                <a16:creationId xmlns:a16="http://schemas.microsoft.com/office/drawing/2014/main" id="{AF1BB362-FC33-0CCC-5E1E-B7725EA0592D}"/>
              </a:ext>
            </a:extLst>
          </p:cNvPr>
          <p:cNvGrpSpPr/>
          <p:nvPr/>
        </p:nvGrpSpPr>
        <p:grpSpPr>
          <a:xfrm>
            <a:off x="490677" y="4213429"/>
            <a:ext cx="5322470" cy="1644789"/>
            <a:chOff x="333828" y="1584291"/>
            <a:chExt cx="11524343" cy="4847772"/>
          </a:xfrm>
        </p:grpSpPr>
        <p:pic>
          <p:nvPicPr>
            <p:cNvPr id="35" name="Picture 34">
              <a:extLst>
                <a:ext uri="{FF2B5EF4-FFF2-40B4-BE49-F238E27FC236}">
                  <a16:creationId xmlns:a16="http://schemas.microsoft.com/office/drawing/2014/main" id="{C7EC70A5-3959-9715-E0DF-40D6F124CA16}"/>
                </a:ext>
              </a:extLst>
            </p:cNvPr>
            <p:cNvPicPr>
              <a:picLocks noChangeAspect="1"/>
            </p:cNvPicPr>
            <p:nvPr/>
          </p:nvPicPr>
          <p:blipFill rotWithShape="1">
            <a:blip r:embed="rId5">
              <a:extLst>
                <a:ext uri="{BEBA8EAE-BF5A-486C-A8C5-ECC9F3942E4B}">
                  <a14:imgProps xmlns:a14="http://schemas.microsoft.com/office/drawing/2010/main">
                    <a14:imgLayer r:embed="rId7">
                      <a14:imgEffect>
                        <a14:brightnessContrast bright="-40000" contrast="40000"/>
                      </a14:imgEffect>
                    </a14:imgLayer>
                  </a14:imgProps>
                </a:ext>
              </a:extLst>
            </a:blip>
            <a:srcRect b="8917"/>
            <a:stretch/>
          </p:blipFill>
          <p:spPr>
            <a:xfrm>
              <a:off x="1482427" y="1858247"/>
              <a:ext cx="9349696" cy="4233063"/>
            </a:xfrm>
            <a:prstGeom prst="rect">
              <a:avLst/>
            </a:prstGeom>
          </p:spPr>
        </p:pic>
        <p:pic>
          <p:nvPicPr>
            <p:cNvPr id="37" name="Picture 36">
              <a:extLst>
                <a:ext uri="{FF2B5EF4-FFF2-40B4-BE49-F238E27FC236}">
                  <a16:creationId xmlns:a16="http://schemas.microsoft.com/office/drawing/2014/main" id="{D62AB82E-317A-E462-3148-C07BEE7FBB8F}"/>
                </a:ext>
              </a:extLst>
            </p:cNvPr>
            <p:cNvPicPr>
              <a:picLocks noChangeAspect="1"/>
            </p:cNvPicPr>
            <p:nvPr/>
          </p:nvPicPr>
          <p:blipFill rotWithShape="1">
            <a:blip r:embed="rId6">
              <a:extLst>
                <a:ext uri="{BEBA8EAE-BF5A-486C-A8C5-ECC9F3942E4B}">
                  <a14:imgProps xmlns:a14="http://schemas.microsoft.com/office/drawing/2010/main">
                    <a14:imgLayer r:embed="rId8">
                      <a14:imgEffect>
                        <a14:backgroundRemoval t="24349" b="89323" l="10615" r="89458">
                          <a14:foregroundMark x1="11859" y1="27474" x2="11640" y2="42188"/>
                          <a14:foregroundMark x1="12372" y1="24740" x2="16471" y2="24609"/>
                          <a14:foregroundMark x1="16471" y1="24609" x2="35871" y2="25000"/>
                          <a14:foregroundMark x1="33455" y1="25130" x2="60176" y2="25130"/>
                          <a14:foregroundMark x1="60176" y1="25130" x2="72694" y2="24609"/>
                          <a14:foregroundMark x1="72694" y1="24609" x2="89312" y2="26432"/>
                          <a14:foregroundMark x1="88507" y1="26563" x2="88360" y2="88542"/>
                          <a14:foregroundMark x1="12884" y1="25000" x2="11420" y2="31510"/>
                          <a14:foregroundMark x1="11420" y1="31510" x2="11786" y2="74219"/>
                          <a14:foregroundMark x1="11054" y1="25781" x2="12225" y2="24609"/>
                          <a14:foregroundMark x1="11640" y1="72786" x2="11420" y2="89583"/>
                          <a14:foregroundMark x1="12079" y1="87891" x2="43485" y2="88542"/>
                          <a14:foregroundMark x1="59883" y1="88151" x2="64495" y2="88151"/>
                          <a14:foregroundMark x1="64495" y1="88151" x2="69034" y2="87891"/>
                          <a14:foregroundMark x1="69034" y1="87891" x2="87701" y2="88151"/>
                          <a14:foregroundMark x1="88799" y1="47526" x2="88946" y2="66146"/>
                          <a14:foregroundMark x1="88287" y1="58333" x2="88214" y2="66276"/>
                          <a14:foregroundMark x1="88214" y1="58333" x2="87994" y2="67188"/>
                          <a14:foregroundMark x1="88141" y1="57031" x2="88141" y2="63802"/>
                          <a14:foregroundMark x1="89312" y1="32943" x2="88946" y2="33073"/>
                          <a14:foregroundMark x1="89385" y1="36979" x2="88946" y2="37240"/>
                          <a14:foregroundMark x1="89531" y1="40495" x2="89019" y2="40885"/>
                          <a14:foregroundMark x1="39531" y1="88021" x2="43631" y2="87500"/>
                          <a14:foregroundMark x1="43631" y1="87500" x2="62079" y2="88281"/>
                          <a14:foregroundMark x1="76208" y1="88151" x2="82357" y2="88542"/>
                          <a14:foregroundMark x1="10615" y1="83594" x2="10981" y2="85417"/>
                          <a14:backgroundMark x1="8053" y1="27995" x2="8053" y2="48958"/>
                          <a14:backgroundMark x1="15007" y1="30729" x2="25988" y2="43750"/>
                          <a14:backgroundMark x1="25988" y1="43750" x2="28404" y2="45833"/>
                          <a14:backgroundMark x1="14568" y1="28255" x2="35798" y2="29818"/>
                          <a14:backgroundMark x1="14641" y1="30859" x2="14422" y2="77734"/>
                          <a14:backgroundMark x1="14422" y1="77734" x2="15081" y2="82813"/>
                          <a14:backgroundMark x1="14202" y1="70052" x2="13616" y2="31901"/>
                          <a14:backgroundMark x1="21596" y1="76823" x2="81772" y2="81380"/>
                          <a14:backgroundMark x1="34993" y1="28646" x2="64202" y2="29297"/>
                          <a14:backgroundMark x1="64202" y1="29297" x2="76647" y2="28385"/>
                          <a14:backgroundMark x1="76647" y1="28385" x2="85286" y2="28646"/>
                          <a14:backgroundMark x1="85286" y1="28646" x2="86750" y2="35807"/>
                          <a14:backgroundMark x1="86750" y1="35807" x2="86750" y2="36849"/>
                          <a14:backgroundMark x1="86750" y1="36849" x2="86384" y2="70964"/>
                          <a14:backgroundMark x1="19693" y1="53646" x2="74085" y2="53646"/>
                          <a14:backgroundMark x1="74085" y1="53646" x2="82211" y2="52604"/>
                          <a14:backgroundMark x1="82211" y1="52604" x2="82357" y2="52604"/>
                          <a14:backgroundMark x1="84846" y1="90495" x2="86245" y2="90687"/>
                          <a14:backgroundMark x1="84700" y1="91536" x2="81845" y2="90885"/>
                          <a14:backgroundMark x1="10395" y1="91406" x2="34261" y2="92318"/>
                        </a14:backgroundRemoval>
                      </a14:imgEffect>
                    </a14:imgLayer>
                  </a14:imgProps>
                </a:ext>
              </a:extLst>
            </a:blip>
            <a:srcRect l="2619" t="21800" r="2857" b="7491"/>
            <a:stretch/>
          </p:blipFill>
          <p:spPr>
            <a:xfrm>
              <a:off x="333828" y="1584291"/>
              <a:ext cx="11524343" cy="4847772"/>
            </a:xfrm>
            <a:prstGeom prst="rect">
              <a:avLst/>
            </a:prstGeom>
          </p:spPr>
        </p:pic>
      </p:grpSp>
      <p:sp>
        <p:nvSpPr>
          <p:cNvPr id="18" name="TextBox 17">
            <a:extLst>
              <a:ext uri="{FF2B5EF4-FFF2-40B4-BE49-F238E27FC236}">
                <a16:creationId xmlns:a16="http://schemas.microsoft.com/office/drawing/2014/main" id="{2C57131F-C79D-4825-BD7B-1FBE387F303C}"/>
              </a:ext>
            </a:extLst>
          </p:cNvPr>
          <p:cNvSpPr txBox="1"/>
          <p:nvPr/>
        </p:nvSpPr>
        <p:spPr>
          <a:xfrm>
            <a:off x="3930968" y="748646"/>
            <a:ext cx="3521865" cy="769441"/>
          </a:xfrm>
          <a:prstGeom prst="rect">
            <a:avLst/>
          </a:prstGeom>
          <a:noFill/>
        </p:spPr>
        <p:txBody>
          <a:bodyPr wrap="square" rtlCol="0">
            <a:spAutoFit/>
            <a:scene3d>
              <a:camera prst="orthographicFront"/>
              <a:lightRig rig="threePt" dir="t"/>
            </a:scene3d>
            <a:sp3d extrusionH="57150">
              <a:bevelT w="38100" h="38100" prst="angle"/>
            </a:sp3d>
          </a:bodyPr>
          <a:lstStyle/>
          <a:p>
            <a:pPr algn="ctr" defTabSz="912114">
              <a:buClrTx/>
              <a:defRPr/>
            </a:pPr>
            <a:r>
              <a:rPr lang="fr-FR" sz="4400" b="1" kern="1200" dirty="0" err="1">
                <a:solidFill>
                  <a:srgbClr val="FFC000"/>
                </a:solidFill>
                <a:effectLst>
                  <a:glow rad="228600">
                    <a:srgbClr val="FFC000">
                      <a:satMod val="175000"/>
                      <a:alpha val="40000"/>
                    </a:srgbClr>
                  </a:glow>
                </a:effectLst>
                <a:latin typeface="Open Sans Extrabold" panose="020B0906030804020204" pitchFamily="34" charset="0"/>
                <a:ea typeface="Open Sans Extrabold" panose="020B0906030804020204" pitchFamily="34" charset="0"/>
                <a:cs typeface="Open Sans Extrabold" panose="020B0906030804020204" pitchFamily="34" charset="0"/>
              </a:rPr>
              <a:t>Câu</a:t>
            </a:r>
            <a:r>
              <a:rPr lang="fr-FR" sz="4400" b="1" kern="1200" dirty="0">
                <a:solidFill>
                  <a:srgbClr val="FFC000"/>
                </a:solidFill>
                <a:effectLst>
                  <a:glow rad="228600">
                    <a:srgbClr val="FFC000">
                      <a:satMod val="175000"/>
                      <a:alpha val="40000"/>
                    </a:srgbClr>
                  </a:glow>
                </a:effectLst>
                <a:latin typeface="Open Sans Extrabold" panose="020B0906030804020204" pitchFamily="34" charset="0"/>
                <a:ea typeface="Open Sans Extrabold" panose="020B0906030804020204" pitchFamily="34" charset="0"/>
                <a:cs typeface="Open Sans Extrabold" panose="020B0906030804020204" pitchFamily="34" charset="0"/>
              </a:rPr>
              <a:t> </a:t>
            </a:r>
            <a:r>
              <a:rPr lang="fr-FR" sz="4400" b="1" kern="1200" dirty="0" err="1">
                <a:solidFill>
                  <a:srgbClr val="FFC000"/>
                </a:solidFill>
                <a:effectLst>
                  <a:glow rad="228600">
                    <a:srgbClr val="FFC000">
                      <a:satMod val="175000"/>
                      <a:alpha val="40000"/>
                    </a:srgbClr>
                  </a:glow>
                </a:effectLst>
                <a:latin typeface="Open Sans Extrabold" panose="020B0906030804020204" pitchFamily="34" charset="0"/>
                <a:ea typeface="Open Sans Extrabold" panose="020B0906030804020204" pitchFamily="34" charset="0"/>
                <a:cs typeface="Open Sans Extrabold" panose="020B0906030804020204" pitchFamily="34" charset="0"/>
              </a:rPr>
              <a:t>hỏi</a:t>
            </a:r>
            <a:r>
              <a:rPr lang="fr-FR" sz="4400" b="1" kern="1200" dirty="0">
                <a:solidFill>
                  <a:srgbClr val="FFC000"/>
                </a:solidFill>
                <a:effectLst>
                  <a:glow rad="228600">
                    <a:srgbClr val="FFC000">
                      <a:satMod val="175000"/>
                      <a:alpha val="40000"/>
                    </a:srgbClr>
                  </a:glow>
                </a:effectLst>
                <a:latin typeface="Open Sans Extrabold" panose="020B0906030804020204" pitchFamily="34" charset="0"/>
                <a:ea typeface="Open Sans Extrabold" panose="020B0906030804020204" pitchFamily="34" charset="0"/>
                <a:cs typeface="Open Sans Extrabold" panose="020B0906030804020204" pitchFamily="34" charset="0"/>
              </a:rPr>
              <a:t> 3</a:t>
            </a:r>
          </a:p>
        </p:txBody>
      </p:sp>
      <p:pic>
        <p:nvPicPr>
          <p:cNvPr id="20" name="Picture 19" descr="Logo&#10;&#10;Description automatically generated">
            <a:extLst>
              <a:ext uri="{FF2B5EF4-FFF2-40B4-BE49-F238E27FC236}">
                <a16:creationId xmlns:a16="http://schemas.microsoft.com/office/drawing/2014/main" id="{0C565E6E-F029-47F4-9374-7A5B37ACC7FC}"/>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458446" y="-56863"/>
            <a:ext cx="2232986" cy="2232986"/>
          </a:xfrm>
          <a:prstGeom prst="rect">
            <a:avLst/>
          </a:prstGeom>
          <a:effectLst>
            <a:outerShdw blurRad="50800" dist="38100" dir="5400000" algn="t" rotWithShape="0">
              <a:prstClr val="black">
                <a:alpha val="40000"/>
              </a:prstClr>
            </a:outerShdw>
          </a:effectLst>
        </p:spPr>
      </p:pic>
      <p:sp>
        <p:nvSpPr>
          <p:cNvPr id="31" name="TextBox 30">
            <a:extLst>
              <a:ext uri="{FF2B5EF4-FFF2-40B4-BE49-F238E27FC236}">
                <a16:creationId xmlns:a16="http://schemas.microsoft.com/office/drawing/2014/main" id="{C10D5D51-143C-4D86-8F14-FCBA79843B3F}"/>
              </a:ext>
            </a:extLst>
          </p:cNvPr>
          <p:cNvSpPr txBox="1"/>
          <p:nvPr/>
        </p:nvSpPr>
        <p:spPr>
          <a:xfrm>
            <a:off x="994959" y="4616669"/>
            <a:ext cx="4211942" cy="954107"/>
          </a:xfrm>
          <a:prstGeom prst="rect">
            <a:avLst/>
          </a:prstGeom>
          <a:noFill/>
        </p:spPr>
        <p:txBody>
          <a:bodyPr wrap="square" rtlCol="0">
            <a:spAutoFit/>
          </a:bodyPr>
          <a:lstStyle/>
          <a:p>
            <a:pPr lvl="0" algn="ctr"/>
            <a:r>
              <a:rPr lang="vi-VN" sz="2800" b="1" dirty="0">
                <a:solidFill>
                  <a:srgbClr val="FFFF00"/>
                </a:solidFill>
                <a:latin typeface="AvantGarde" panose="00000400000000000000" pitchFamily="2" charset="0"/>
                <a:ea typeface="AvantGarde" panose="00000400000000000000" pitchFamily="2" charset="0"/>
                <a:cs typeface="AvantGarde" panose="00000400000000000000" pitchFamily="2" charset="0"/>
              </a:rPr>
              <a:t>C</a:t>
            </a:r>
            <a:r>
              <a:rPr lang="en-US" sz="2800" b="1">
                <a:solidFill>
                  <a:srgbClr val="FFFF00"/>
                </a:solidFill>
                <a:latin typeface="AvantGarde" panose="00000400000000000000" pitchFamily="2" charset="0"/>
                <a:ea typeface="AvantGarde" panose="00000400000000000000" pitchFamily="2" charset="0"/>
                <a:cs typeface="AvantGarde" panose="00000400000000000000" pitchFamily="2" charset="0"/>
              </a:rPr>
              <a:t>. Gây nguy hiểm cho bản thân</a:t>
            </a:r>
            <a:endParaRPr lang="fr-FR" sz="2800" b="1" dirty="0">
              <a:solidFill>
                <a:srgbClr val="FFFF00"/>
              </a:solidFill>
              <a:latin typeface="AvantGarde" panose="00000400000000000000" pitchFamily="2" charset="0"/>
              <a:ea typeface="AvantGarde" panose="00000400000000000000" pitchFamily="2" charset="0"/>
              <a:cs typeface="AvantGarde" panose="00000400000000000000" pitchFamily="2" charset="0"/>
            </a:endParaRPr>
          </a:p>
        </p:txBody>
      </p:sp>
      <p:pic>
        <p:nvPicPr>
          <p:cNvPr id="34" name="My Video">
            <a:hlinkClick r:id="" action="ppaction://media"/>
            <a:extLst>
              <a:ext uri="{FF2B5EF4-FFF2-40B4-BE49-F238E27FC236}">
                <a16:creationId xmlns:a16="http://schemas.microsoft.com/office/drawing/2014/main" id="{9FE8CAEE-BE8F-4263-99AB-F651C3F937F3}"/>
              </a:ext>
            </a:extLst>
          </p:cNvPr>
          <p:cNvPicPr>
            <a:picLocks noChangeAspect="1"/>
          </p:cNvPicPr>
          <p:nvPr>
            <a:audioFile r:link="rId1"/>
            <p:extLst>
              <p:ext uri="{DAA4B4D4-6D71-4841-9C94-3DE7FCFB9230}">
                <p14:media xmlns:p14="http://schemas.microsoft.com/office/powerpoint/2010/main" r:embed="rId2">
                  <p14:trim st="1252"/>
                </p14:media>
              </p:ext>
            </p:extLst>
          </p:nvPr>
        </p:nvPicPr>
        <p:blipFill>
          <a:blip r:embed="rId10"/>
          <a:stretch>
            <a:fillRect/>
          </a:stretch>
        </p:blipFill>
        <p:spPr>
          <a:xfrm>
            <a:off x="-912898" y="839702"/>
            <a:ext cx="608092" cy="608092"/>
          </a:xfrm>
          <a:prstGeom prst="rect">
            <a:avLst/>
          </a:prstGeom>
        </p:spPr>
      </p:pic>
      <p:grpSp>
        <p:nvGrpSpPr>
          <p:cNvPr id="3" name="Group 2">
            <a:extLst>
              <a:ext uri="{FF2B5EF4-FFF2-40B4-BE49-F238E27FC236}">
                <a16:creationId xmlns:a16="http://schemas.microsoft.com/office/drawing/2014/main" id="{E8F62FB7-E124-D1C8-B94E-13A9A1BFA9DC}"/>
              </a:ext>
            </a:extLst>
          </p:cNvPr>
          <p:cNvGrpSpPr/>
          <p:nvPr/>
        </p:nvGrpSpPr>
        <p:grpSpPr>
          <a:xfrm>
            <a:off x="6470770" y="4213429"/>
            <a:ext cx="5350876" cy="1644789"/>
            <a:chOff x="333828" y="1584291"/>
            <a:chExt cx="11524343" cy="4847772"/>
          </a:xfrm>
        </p:grpSpPr>
        <p:pic>
          <p:nvPicPr>
            <p:cNvPr id="5" name="Picture 4">
              <a:extLst>
                <a:ext uri="{FF2B5EF4-FFF2-40B4-BE49-F238E27FC236}">
                  <a16:creationId xmlns:a16="http://schemas.microsoft.com/office/drawing/2014/main" id="{879BE0BC-58C1-71E7-CA43-4F41AD66BC2C}"/>
                </a:ext>
              </a:extLst>
            </p:cNvPr>
            <p:cNvPicPr>
              <a:picLocks noChangeAspect="1"/>
            </p:cNvPicPr>
            <p:nvPr/>
          </p:nvPicPr>
          <p:blipFill rotWithShape="1">
            <a:blip r:embed="rId5">
              <a:extLst>
                <a:ext uri="{BEBA8EAE-BF5A-486C-A8C5-ECC9F3942E4B}">
                  <a14:imgProps xmlns:a14="http://schemas.microsoft.com/office/drawing/2010/main">
                    <a14:imgLayer r:embed="rId7">
                      <a14:imgEffect>
                        <a14:brightnessContrast bright="-40000" contrast="40000"/>
                      </a14:imgEffect>
                    </a14:imgLayer>
                  </a14:imgProps>
                </a:ext>
              </a:extLst>
            </a:blip>
            <a:srcRect b="8917"/>
            <a:stretch/>
          </p:blipFill>
          <p:spPr>
            <a:xfrm>
              <a:off x="1482427" y="1858247"/>
              <a:ext cx="9349696" cy="4233063"/>
            </a:xfrm>
            <a:prstGeom prst="rect">
              <a:avLst/>
            </a:prstGeom>
          </p:spPr>
        </p:pic>
        <p:pic>
          <p:nvPicPr>
            <p:cNvPr id="6" name="Picture 5">
              <a:extLst>
                <a:ext uri="{FF2B5EF4-FFF2-40B4-BE49-F238E27FC236}">
                  <a16:creationId xmlns:a16="http://schemas.microsoft.com/office/drawing/2014/main" id="{DA0A46C7-123F-4585-3D46-07E7B506E2B8}"/>
                </a:ext>
              </a:extLst>
            </p:cNvPr>
            <p:cNvPicPr>
              <a:picLocks noChangeAspect="1"/>
            </p:cNvPicPr>
            <p:nvPr/>
          </p:nvPicPr>
          <p:blipFill rotWithShape="1">
            <a:blip r:embed="rId6">
              <a:extLst>
                <a:ext uri="{BEBA8EAE-BF5A-486C-A8C5-ECC9F3942E4B}">
                  <a14:imgProps xmlns:a14="http://schemas.microsoft.com/office/drawing/2010/main">
                    <a14:imgLayer r:embed="rId8">
                      <a14:imgEffect>
                        <a14:backgroundRemoval t="24349" b="89323" l="10615" r="89458">
                          <a14:foregroundMark x1="11859" y1="27474" x2="11640" y2="42188"/>
                          <a14:foregroundMark x1="12372" y1="24740" x2="16471" y2="24609"/>
                          <a14:foregroundMark x1="16471" y1="24609" x2="35871" y2="25000"/>
                          <a14:foregroundMark x1="33455" y1="25130" x2="60176" y2="25130"/>
                          <a14:foregroundMark x1="60176" y1="25130" x2="72694" y2="24609"/>
                          <a14:foregroundMark x1="72694" y1="24609" x2="89312" y2="26432"/>
                          <a14:foregroundMark x1="88507" y1="26563" x2="88360" y2="88542"/>
                          <a14:foregroundMark x1="12884" y1="25000" x2="11420" y2="31510"/>
                          <a14:foregroundMark x1="11420" y1="31510" x2="11786" y2="74219"/>
                          <a14:foregroundMark x1="11054" y1="25781" x2="12225" y2="24609"/>
                          <a14:foregroundMark x1="11640" y1="72786" x2="11420" y2="89583"/>
                          <a14:foregroundMark x1="12079" y1="87891" x2="43485" y2="88542"/>
                          <a14:foregroundMark x1="59883" y1="88151" x2="64495" y2="88151"/>
                          <a14:foregroundMark x1="64495" y1="88151" x2="69034" y2="87891"/>
                          <a14:foregroundMark x1="69034" y1="87891" x2="87701" y2="88151"/>
                          <a14:foregroundMark x1="88799" y1="47526" x2="88946" y2="66146"/>
                          <a14:foregroundMark x1="88287" y1="58333" x2="88214" y2="66276"/>
                          <a14:foregroundMark x1="88214" y1="58333" x2="87994" y2="67188"/>
                          <a14:foregroundMark x1="88141" y1="57031" x2="88141" y2="63802"/>
                          <a14:foregroundMark x1="89312" y1="32943" x2="88946" y2="33073"/>
                          <a14:foregroundMark x1="89385" y1="36979" x2="88946" y2="37240"/>
                          <a14:foregroundMark x1="89531" y1="40495" x2="89019" y2="40885"/>
                          <a14:foregroundMark x1="39531" y1="88021" x2="43631" y2="87500"/>
                          <a14:foregroundMark x1="43631" y1="87500" x2="62079" y2="88281"/>
                          <a14:foregroundMark x1="76208" y1="88151" x2="82357" y2="88542"/>
                          <a14:foregroundMark x1="10615" y1="83594" x2="10981" y2="85417"/>
                          <a14:backgroundMark x1="8053" y1="27995" x2="8053" y2="48958"/>
                          <a14:backgroundMark x1="15007" y1="30729" x2="25988" y2="43750"/>
                          <a14:backgroundMark x1="25988" y1="43750" x2="28404" y2="45833"/>
                          <a14:backgroundMark x1="14568" y1="28255" x2="35798" y2="29818"/>
                          <a14:backgroundMark x1="14641" y1="30859" x2="14422" y2="77734"/>
                          <a14:backgroundMark x1="14422" y1="77734" x2="15081" y2="82813"/>
                          <a14:backgroundMark x1="14202" y1="70052" x2="13616" y2="31901"/>
                          <a14:backgroundMark x1="21596" y1="76823" x2="81772" y2="81380"/>
                          <a14:backgroundMark x1="34993" y1="28646" x2="64202" y2="29297"/>
                          <a14:backgroundMark x1="64202" y1="29297" x2="76647" y2="28385"/>
                          <a14:backgroundMark x1="76647" y1="28385" x2="85286" y2="28646"/>
                          <a14:backgroundMark x1="85286" y1="28646" x2="86750" y2="35807"/>
                          <a14:backgroundMark x1="86750" y1="35807" x2="86750" y2="36849"/>
                          <a14:backgroundMark x1="86750" y1="36849" x2="86384" y2="70964"/>
                          <a14:backgroundMark x1="19693" y1="53646" x2="74085" y2="53646"/>
                          <a14:backgroundMark x1="74085" y1="53646" x2="82211" y2="52604"/>
                          <a14:backgroundMark x1="82211" y1="52604" x2="82357" y2="52604"/>
                          <a14:backgroundMark x1="84846" y1="90495" x2="86245" y2="90687"/>
                          <a14:backgroundMark x1="84700" y1="91536" x2="81845" y2="90885"/>
                          <a14:backgroundMark x1="10395" y1="91406" x2="34261" y2="92318"/>
                        </a14:backgroundRemoval>
                      </a14:imgEffect>
                    </a14:imgLayer>
                  </a14:imgProps>
                </a:ext>
              </a:extLst>
            </a:blip>
            <a:srcRect l="2619" t="21800" r="2857" b="7491"/>
            <a:stretch/>
          </p:blipFill>
          <p:spPr>
            <a:xfrm>
              <a:off x="333828" y="1584291"/>
              <a:ext cx="11524343" cy="4847772"/>
            </a:xfrm>
            <a:prstGeom prst="rect">
              <a:avLst/>
            </a:prstGeom>
          </p:spPr>
        </p:pic>
      </p:grpSp>
      <p:grpSp>
        <p:nvGrpSpPr>
          <p:cNvPr id="7" name="Group 6">
            <a:extLst>
              <a:ext uri="{FF2B5EF4-FFF2-40B4-BE49-F238E27FC236}">
                <a16:creationId xmlns:a16="http://schemas.microsoft.com/office/drawing/2014/main" id="{6DDCC278-1957-92E1-13C3-72C050EE6929}"/>
              </a:ext>
            </a:extLst>
          </p:cNvPr>
          <p:cNvGrpSpPr/>
          <p:nvPr/>
        </p:nvGrpSpPr>
        <p:grpSpPr>
          <a:xfrm>
            <a:off x="6457077" y="2332366"/>
            <a:ext cx="5350876" cy="1665777"/>
            <a:chOff x="333828" y="1584291"/>
            <a:chExt cx="11524343" cy="4847772"/>
          </a:xfrm>
        </p:grpSpPr>
        <p:pic>
          <p:nvPicPr>
            <p:cNvPr id="8" name="Picture 7">
              <a:extLst>
                <a:ext uri="{FF2B5EF4-FFF2-40B4-BE49-F238E27FC236}">
                  <a16:creationId xmlns:a16="http://schemas.microsoft.com/office/drawing/2014/main" id="{7758DBDD-7857-B68E-7C7B-6472EE834C06}"/>
                </a:ext>
              </a:extLst>
            </p:cNvPr>
            <p:cNvPicPr>
              <a:picLocks noChangeAspect="1"/>
            </p:cNvPicPr>
            <p:nvPr/>
          </p:nvPicPr>
          <p:blipFill rotWithShape="1">
            <a:blip r:embed="rId5">
              <a:extLst>
                <a:ext uri="{BEBA8EAE-BF5A-486C-A8C5-ECC9F3942E4B}">
                  <a14:imgProps xmlns:a14="http://schemas.microsoft.com/office/drawing/2010/main">
                    <a14:imgLayer r:embed="rId7">
                      <a14:imgEffect>
                        <a14:brightnessContrast bright="-40000" contrast="40000"/>
                      </a14:imgEffect>
                    </a14:imgLayer>
                  </a14:imgProps>
                </a:ext>
              </a:extLst>
            </a:blip>
            <a:srcRect b="8917"/>
            <a:stretch/>
          </p:blipFill>
          <p:spPr>
            <a:xfrm>
              <a:off x="1482427" y="1858247"/>
              <a:ext cx="9349696" cy="4233063"/>
            </a:xfrm>
            <a:prstGeom prst="rect">
              <a:avLst/>
            </a:prstGeom>
          </p:spPr>
        </p:pic>
        <p:pic>
          <p:nvPicPr>
            <p:cNvPr id="9" name="Picture 8">
              <a:extLst>
                <a:ext uri="{FF2B5EF4-FFF2-40B4-BE49-F238E27FC236}">
                  <a16:creationId xmlns:a16="http://schemas.microsoft.com/office/drawing/2014/main" id="{AAA41964-76BA-72B1-D300-75777C446E41}"/>
                </a:ext>
              </a:extLst>
            </p:cNvPr>
            <p:cNvPicPr>
              <a:picLocks noChangeAspect="1"/>
            </p:cNvPicPr>
            <p:nvPr/>
          </p:nvPicPr>
          <p:blipFill rotWithShape="1">
            <a:blip r:embed="rId6">
              <a:extLst>
                <a:ext uri="{BEBA8EAE-BF5A-486C-A8C5-ECC9F3942E4B}">
                  <a14:imgProps xmlns:a14="http://schemas.microsoft.com/office/drawing/2010/main">
                    <a14:imgLayer r:embed="rId8">
                      <a14:imgEffect>
                        <a14:backgroundRemoval t="24349" b="89323" l="10615" r="89458">
                          <a14:foregroundMark x1="11859" y1="27474" x2="11640" y2="42188"/>
                          <a14:foregroundMark x1="12372" y1="24740" x2="16471" y2="24609"/>
                          <a14:foregroundMark x1="16471" y1="24609" x2="35871" y2="25000"/>
                          <a14:foregroundMark x1="33455" y1="25130" x2="60176" y2="25130"/>
                          <a14:foregroundMark x1="60176" y1="25130" x2="72694" y2="24609"/>
                          <a14:foregroundMark x1="72694" y1="24609" x2="89312" y2="26432"/>
                          <a14:foregroundMark x1="88507" y1="26563" x2="88360" y2="88542"/>
                          <a14:foregroundMark x1="12884" y1="25000" x2="11420" y2="31510"/>
                          <a14:foregroundMark x1="11420" y1="31510" x2="11786" y2="74219"/>
                          <a14:foregroundMark x1="11054" y1="25781" x2="12225" y2="24609"/>
                          <a14:foregroundMark x1="11640" y1="72786" x2="11420" y2="89583"/>
                          <a14:foregroundMark x1="12079" y1="87891" x2="43485" y2="88542"/>
                          <a14:foregroundMark x1="59883" y1="88151" x2="64495" y2="88151"/>
                          <a14:foregroundMark x1="64495" y1="88151" x2="69034" y2="87891"/>
                          <a14:foregroundMark x1="69034" y1="87891" x2="87701" y2="88151"/>
                          <a14:foregroundMark x1="88799" y1="47526" x2="88946" y2="66146"/>
                          <a14:foregroundMark x1="88287" y1="58333" x2="88214" y2="66276"/>
                          <a14:foregroundMark x1="88214" y1="58333" x2="87994" y2="67188"/>
                          <a14:foregroundMark x1="88141" y1="57031" x2="88141" y2="63802"/>
                          <a14:foregroundMark x1="89312" y1="32943" x2="88946" y2="33073"/>
                          <a14:foregroundMark x1="89385" y1="36979" x2="88946" y2="37240"/>
                          <a14:foregroundMark x1="89531" y1="40495" x2="89019" y2="40885"/>
                          <a14:foregroundMark x1="39531" y1="88021" x2="43631" y2="87500"/>
                          <a14:foregroundMark x1="43631" y1="87500" x2="62079" y2="88281"/>
                          <a14:foregroundMark x1="76208" y1="88151" x2="82357" y2="88542"/>
                          <a14:foregroundMark x1="10615" y1="83594" x2="10981" y2="85417"/>
                          <a14:backgroundMark x1="8053" y1="27995" x2="8053" y2="48958"/>
                          <a14:backgroundMark x1="15007" y1="30729" x2="25988" y2="43750"/>
                          <a14:backgroundMark x1="25988" y1="43750" x2="28404" y2="45833"/>
                          <a14:backgroundMark x1="14568" y1="28255" x2="35798" y2="29818"/>
                          <a14:backgroundMark x1="14641" y1="30859" x2="14422" y2="77734"/>
                          <a14:backgroundMark x1="14422" y1="77734" x2="15081" y2="82813"/>
                          <a14:backgroundMark x1="14202" y1="70052" x2="13616" y2="31901"/>
                          <a14:backgroundMark x1="21596" y1="76823" x2="81772" y2="81380"/>
                          <a14:backgroundMark x1="34993" y1="28646" x2="64202" y2="29297"/>
                          <a14:backgroundMark x1="64202" y1="29297" x2="76647" y2="28385"/>
                          <a14:backgroundMark x1="76647" y1="28385" x2="85286" y2="28646"/>
                          <a14:backgroundMark x1="85286" y1="28646" x2="86750" y2="35807"/>
                          <a14:backgroundMark x1="86750" y1="35807" x2="86750" y2="36849"/>
                          <a14:backgroundMark x1="86750" y1="36849" x2="86384" y2="70964"/>
                          <a14:backgroundMark x1="19693" y1="53646" x2="74085" y2="53646"/>
                          <a14:backgroundMark x1="74085" y1="53646" x2="82211" y2="52604"/>
                          <a14:backgroundMark x1="82211" y1="52604" x2="82357" y2="52604"/>
                          <a14:backgroundMark x1="84846" y1="90495" x2="86245" y2="90687"/>
                          <a14:backgroundMark x1="84700" y1="91536" x2="81845" y2="90885"/>
                          <a14:backgroundMark x1="10395" y1="91406" x2="34261" y2="92318"/>
                        </a14:backgroundRemoval>
                      </a14:imgEffect>
                    </a14:imgLayer>
                  </a14:imgProps>
                </a:ext>
              </a:extLst>
            </a:blip>
            <a:srcRect l="2619" t="21800" r="2857" b="7491"/>
            <a:stretch/>
          </p:blipFill>
          <p:spPr>
            <a:xfrm>
              <a:off x="333828" y="1584291"/>
              <a:ext cx="11524343" cy="4847772"/>
            </a:xfrm>
            <a:prstGeom prst="rect">
              <a:avLst/>
            </a:prstGeom>
          </p:spPr>
        </p:pic>
      </p:grpSp>
      <p:grpSp>
        <p:nvGrpSpPr>
          <p:cNvPr id="10" name="Group 9">
            <a:extLst>
              <a:ext uri="{FF2B5EF4-FFF2-40B4-BE49-F238E27FC236}">
                <a16:creationId xmlns:a16="http://schemas.microsoft.com/office/drawing/2014/main" id="{49BE1875-4055-132F-94A0-DEEC7F5CDE29}"/>
              </a:ext>
            </a:extLst>
          </p:cNvPr>
          <p:cNvGrpSpPr/>
          <p:nvPr/>
        </p:nvGrpSpPr>
        <p:grpSpPr>
          <a:xfrm>
            <a:off x="462271" y="2332367"/>
            <a:ext cx="5350876" cy="1660828"/>
            <a:chOff x="333828" y="1584291"/>
            <a:chExt cx="11524343" cy="4847772"/>
          </a:xfrm>
        </p:grpSpPr>
        <p:pic>
          <p:nvPicPr>
            <p:cNvPr id="12" name="Picture 11">
              <a:extLst>
                <a:ext uri="{FF2B5EF4-FFF2-40B4-BE49-F238E27FC236}">
                  <a16:creationId xmlns:a16="http://schemas.microsoft.com/office/drawing/2014/main" id="{28C68F57-BD67-17E8-FC8B-39E154246D96}"/>
                </a:ext>
              </a:extLst>
            </p:cNvPr>
            <p:cNvPicPr>
              <a:picLocks noChangeAspect="1"/>
            </p:cNvPicPr>
            <p:nvPr/>
          </p:nvPicPr>
          <p:blipFill rotWithShape="1">
            <a:blip r:embed="rId5">
              <a:extLst>
                <a:ext uri="{BEBA8EAE-BF5A-486C-A8C5-ECC9F3942E4B}">
                  <a14:imgProps xmlns:a14="http://schemas.microsoft.com/office/drawing/2010/main">
                    <a14:imgLayer r:embed="rId7">
                      <a14:imgEffect>
                        <a14:brightnessContrast bright="-40000" contrast="40000"/>
                      </a14:imgEffect>
                    </a14:imgLayer>
                  </a14:imgProps>
                </a:ext>
              </a:extLst>
            </a:blip>
            <a:srcRect b="8917"/>
            <a:stretch/>
          </p:blipFill>
          <p:spPr>
            <a:xfrm>
              <a:off x="1482427" y="1858247"/>
              <a:ext cx="9349696" cy="4233063"/>
            </a:xfrm>
            <a:prstGeom prst="rect">
              <a:avLst/>
            </a:prstGeom>
          </p:spPr>
        </p:pic>
        <p:pic>
          <p:nvPicPr>
            <p:cNvPr id="14" name="Picture 13">
              <a:extLst>
                <a:ext uri="{FF2B5EF4-FFF2-40B4-BE49-F238E27FC236}">
                  <a16:creationId xmlns:a16="http://schemas.microsoft.com/office/drawing/2014/main" id="{99970B1D-1F3E-5B2E-A9C1-9A65979B9F2D}"/>
                </a:ext>
              </a:extLst>
            </p:cNvPr>
            <p:cNvPicPr>
              <a:picLocks noChangeAspect="1"/>
            </p:cNvPicPr>
            <p:nvPr/>
          </p:nvPicPr>
          <p:blipFill rotWithShape="1">
            <a:blip r:embed="rId6">
              <a:extLst>
                <a:ext uri="{BEBA8EAE-BF5A-486C-A8C5-ECC9F3942E4B}">
                  <a14:imgProps xmlns:a14="http://schemas.microsoft.com/office/drawing/2010/main">
                    <a14:imgLayer r:embed="rId8">
                      <a14:imgEffect>
                        <a14:backgroundRemoval t="24349" b="89323" l="10615" r="89458">
                          <a14:foregroundMark x1="11859" y1="27474" x2="11640" y2="42188"/>
                          <a14:foregroundMark x1="12372" y1="24740" x2="16471" y2="24609"/>
                          <a14:foregroundMark x1="16471" y1="24609" x2="35871" y2="25000"/>
                          <a14:foregroundMark x1="33455" y1="25130" x2="60176" y2="25130"/>
                          <a14:foregroundMark x1="60176" y1="25130" x2="72694" y2="24609"/>
                          <a14:foregroundMark x1="72694" y1="24609" x2="89312" y2="26432"/>
                          <a14:foregroundMark x1="88507" y1="26563" x2="88360" y2="88542"/>
                          <a14:foregroundMark x1="12884" y1="25000" x2="11420" y2="31510"/>
                          <a14:foregroundMark x1="11420" y1="31510" x2="11786" y2="74219"/>
                          <a14:foregroundMark x1="11054" y1="25781" x2="12225" y2="24609"/>
                          <a14:foregroundMark x1="11640" y1="72786" x2="11420" y2="89583"/>
                          <a14:foregroundMark x1="12079" y1="87891" x2="43485" y2="88542"/>
                          <a14:foregroundMark x1="59883" y1="88151" x2="64495" y2="88151"/>
                          <a14:foregroundMark x1="64495" y1="88151" x2="69034" y2="87891"/>
                          <a14:foregroundMark x1="69034" y1="87891" x2="87701" y2="88151"/>
                          <a14:foregroundMark x1="88799" y1="47526" x2="88946" y2="66146"/>
                          <a14:foregroundMark x1="88287" y1="58333" x2="88214" y2="66276"/>
                          <a14:foregroundMark x1="88214" y1="58333" x2="87994" y2="67188"/>
                          <a14:foregroundMark x1="88141" y1="57031" x2="88141" y2="63802"/>
                          <a14:foregroundMark x1="89312" y1="32943" x2="88946" y2="33073"/>
                          <a14:foregroundMark x1="89385" y1="36979" x2="88946" y2="37240"/>
                          <a14:foregroundMark x1="89531" y1="40495" x2="89019" y2="40885"/>
                          <a14:foregroundMark x1="39531" y1="88021" x2="43631" y2="87500"/>
                          <a14:foregroundMark x1="43631" y1="87500" x2="62079" y2="88281"/>
                          <a14:foregroundMark x1="76208" y1="88151" x2="82357" y2="88542"/>
                          <a14:foregroundMark x1="10615" y1="83594" x2="10981" y2="85417"/>
                          <a14:backgroundMark x1="8053" y1="27995" x2="8053" y2="48958"/>
                          <a14:backgroundMark x1="15007" y1="30729" x2="25988" y2="43750"/>
                          <a14:backgroundMark x1="25988" y1="43750" x2="28404" y2="45833"/>
                          <a14:backgroundMark x1="14568" y1="28255" x2="35798" y2="29818"/>
                          <a14:backgroundMark x1="14641" y1="30859" x2="14422" y2="77734"/>
                          <a14:backgroundMark x1="14422" y1="77734" x2="15081" y2="82813"/>
                          <a14:backgroundMark x1="14202" y1="70052" x2="13616" y2="31901"/>
                          <a14:backgroundMark x1="21596" y1="76823" x2="81772" y2="81380"/>
                          <a14:backgroundMark x1="34993" y1="28646" x2="64202" y2="29297"/>
                          <a14:backgroundMark x1="64202" y1="29297" x2="76647" y2="28385"/>
                          <a14:backgroundMark x1="76647" y1="28385" x2="85286" y2="28646"/>
                          <a14:backgroundMark x1="85286" y1="28646" x2="86750" y2="35807"/>
                          <a14:backgroundMark x1="86750" y1="35807" x2="86750" y2="36849"/>
                          <a14:backgroundMark x1="86750" y1="36849" x2="86384" y2="70964"/>
                          <a14:backgroundMark x1="19693" y1="53646" x2="74085" y2="53646"/>
                          <a14:backgroundMark x1="74085" y1="53646" x2="82211" y2="52604"/>
                          <a14:backgroundMark x1="82211" y1="52604" x2="82357" y2="52604"/>
                          <a14:backgroundMark x1="84846" y1="90495" x2="86245" y2="90687"/>
                          <a14:backgroundMark x1="84700" y1="91536" x2="81845" y2="90885"/>
                          <a14:backgroundMark x1="10395" y1="91406" x2="34261" y2="92318"/>
                        </a14:backgroundRemoval>
                      </a14:imgEffect>
                    </a14:imgLayer>
                  </a14:imgProps>
                </a:ext>
              </a:extLst>
            </a:blip>
            <a:srcRect l="2619" t="21800" r="2857" b="7491"/>
            <a:stretch/>
          </p:blipFill>
          <p:spPr>
            <a:xfrm>
              <a:off x="333828" y="1584291"/>
              <a:ext cx="11524343" cy="4847772"/>
            </a:xfrm>
            <a:prstGeom prst="rect">
              <a:avLst/>
            </a:prstGeom>
          </p:spPr>
        </p:pic>
      </p:grpSp>
      <p:sp>
        <p:nvSpPr>
          <p:cNvPr id="38" name="TextBox 37">
            <a:extLst>
              <a:ext uri="{FF2B5EF4-FFF2-40B4-BE49-F238E27FC236}">
                <a16:creationId xmlns:a16="http://schemas.microsoft.com/office/drawing/2014/main" id="{3E36C789-AE2D-10D6-7056-051F096EDB37}"/>
              </a:ext>
            </a:extLst>
          </p:cNvPr>
          <p:cNvSpPr txBox="1"/>
          <p:nvPr/>
        </p:nvSpPr>
        <p:spPr>
          <a:xfrm>
            <a:off x="995578" y="2763220"/>
            <a:ext cx="4211323" cy="523220"/>
          </a:xfrm>
          <a:prstGeom prst="rect">
            <a:avLst/>
          </a:prstGeom>
          <a:noFill/>
        </p:spPr>
        <p:txBody>
          <a:bodyPr wrap="square" rtlCol="0">
            <a:spAutoFit/>
          </a:bodyPr>
          <a:lstStyle/>
          <a:p>
            <a:pPr lvl="0" algn="ctr"/>
            <a:r>
              <a:rPr lang="en-US" sz="2800" b="1">
                <a:solidFill>
                  <a:prstClr val="white"/>
                </a:solidFill>
                <a:latin typeface="AvantGarde" panose="00000400000000000000" pitchFamily="2" charset="0"/>
                <a:ea typeface="AvantGarde" panose="00000400000000000000" pitchFamily="2" charset="0"/>
                <a:cs typeface="AvantGarde" panose="00000400000000000000" pitchFamily="2" charset="0"/>
              </a:rPr>
              <a:t>A. Được vui vẻ với bạn</a:t>
            </a:r>
            <a:endParaRPr lang="fr-FR" sz="2800" b="1" dirty="0">
              <a:solidFill>
                <a:prstClr val="white"/>
              </a:solidFill>
              <a:latin typeface="AvantGarde" panose="00000400000000000000" pitchFamily="2" charset="0"/>
              <a:ea typeface="AvantGarde" panose="00000400000000000000" pitchFamily="2" charset="0"/>
              <a:cs typeface="AvantGarde" panose="00000400000000000000" pitchFamily="2" charset="0"/>
            </a:endParaRPr>
          </a:p>
        </p:txBody>
      </p:sp>
      <p:sp>
        <p:nvSpPr>
          <p:cNvPr id="39" name="TextBox 38">
            <a:extLst>
              <a:ext uri="{FF2B5EF4-FFF2-40B4-BE49-F238E27FC236}">
                <a16:creationId xmlns:a16="http://schemas.microsoft.com/office/drawing/2014/main" id="{7E789646-9389-99A5-E047-2458F54AF06D}"/>
              </a:ext>
            </a:extLst>
          </p:cNvPr>
          <p:cNvSpPr txBox="1"/>
          <p:nvPr/>
        </p:nvSpPr>
        <p:spPr>
          <a:xfrm>
            <a:off x="7120137" y="2815567"/>
            <a:ext cx="4046123" cy="523220"/>
          </a:xfrm>
          <a:prstGeom prst="rect">
            <a:avLst/>
          </a:prstGeom>
          <a:noFill/>
        </p:spPr>
        <p:txBody>
          <a:bodyPr wrap="square" rtlCol="0">
            <a:spAutoFit/>
          </a:bodyPr>
          <a:lstStyle/>
          <a:p>
            <a:pPr lvl="0"/>
            <a:r>
              <a:rPr lang="vi-VN" sz="2800" b="1">
                <a:solidFill>
                  <a:prstClr val="white"/>
                </a:solidFill>
                <a:latin typeface="AvantGarde" panose="00000400000000000000" pitchFamily="2" charset="0"/>
                <a:ea typeface="AvantGarde" panose="00000400000000000000" pitchFamily="2" charset="0"/>
                <a:cs typeface="AvantGarde" panose="00000400000000000000" pitchFamily="2" charset="0"/>
              </a:rPr>
              <a:t>B</a:t>
            </a:r>
            <a:r>
              <a:rPr lang="en-US" sz="2800" b="1">
                <a:solidFill>
                  <a:prstClr val="white"/>
                </a:solidFill>
                <a:latin typeface="AvantGarde" panose="00000400000000000000" pitchFamily="2" charset="0"/>
                <a:ea typeface="AvantGarde" panose="00000400000000000000" pitchFamily="2" charset="0"/>
                <a:cs typeface="AvantGarde" panose="00000400000000000000" pitchFamily="2" charset="0"/>
              </a:rPr>
              <a:t>. Thú vị, thích thú </a:t>
            </a:r>
            <a:endParaRPr lang="fr-FR" sz="2800" b="1" dirty="0">
              <a:solidFill>
                <a:prstClr val="white"/>
              </a:solidFill>
              <a:latin typeface="AvantGarde" panose="00000400000000000000" pitchFamily="2" charset="0"/>
              <a:ea typeface="AvantGarde" panose="00000400000000000000" pitchFamily="2" charset="0"/>
              <a:cs typeface="AvantGarde" panose="00000400000000000000" pitchFamily="2" charset="0"/>
            </a:endParaRPr>
          </a:p>
        </p:txBody>
      </p:sp>
      <p:sp>
        <p:nvSpPr>
          <p:cNvPr id="40" name="TextBox 39">
            <a:extLst>
              <a:ext uri="{FF2B5EF4-FFF2-40B4-BE49-F238E27FC236}">
                <a16:creationId xmlns:a16="http://schemas.microsoft.com/office/drawing/2014/main" id="{79298E9B-8BA6-2C9D-22E1-3BF2F032DB84}"/>
              </a:ext>
            </a:extLst>
          </p:cNvPr>
          <p:cNvSpPr txBox="1"/>
          <p:nvPr/>
        </p:nvSpPr>
        <p:spPr>
          <a:xfrm>
            <a:off x="7081721" y="4731598"/>
            <a:ext cx="4341164" cy="523220"/>
          </a:xfrm>
          <a:prstGeom prst="rect">
            <a:avLst/>
          </a:prstGeom>
          <a:noFill/>
        </p:spPr>
        <p:txBody>
          <a:bodyPr wrap="square" rtlCol="0">
            <a:spAutoFit/>
          </a:bodyPr>
          <a:lstStyle/>
          <a:p>
            <a:pPr lvl="0"/>
            <a:r>
              <a:rPr lang="vi-VN" sz="2800" b="1">
                <a:solidFill>
                  <a:prstClr val="white"/>
                </a:solidFill>
                <a:latin typeface="AvantGarde" panose="00000400000000000000" pitchFamily="2" charset="0"/>
                <a:ea typeface="AvantGarde" panose="00000400000000000000" pitchFamily="2" charset="0"/>
                <a:cs typeface="AvantGarde" panose="00000400000000000000" pitchFamily="2" charset="0"/>
              </a:rPr>
              <a:t>D</a:t>
            </a:r>
            <a:r>
              <a:rPr lang="en-US" sz="2800" b="1">
                <a:solidFill>
                  <a:prstClr val="white"/>
                </a:solidFill>
                <a:latin typeface="AvantGarde" panose="00000400000000000000" pitchFamily="2" charset="0"/>
                <a:ea typeface="AvantGarde" panose="00000400000000000000" pitchFamily="2" charset="0"/>
                <a:cs typeface="AvantGarde" panose="00000400000000000000" pitchFamily="2" charset="0"/>
              </a:rPr>
              <a:t>. Thử thách bản thân </a:t>
            </a:r>
            <a:endParaRPr lang="fr-FR" sz="2800" b="1" dirty="0">
              <a:solidFill>
                <a:prstClr val="white"/>
              </a:solidFill>
              <a:latin typeface="AvantGarde" panose="00000400000000000000" pitchFamily="2" charset="0"/>
              <a:ea typeface="AvantGarde" panose="00000400000000000000" pitchFamily="2" charset="0"/>
              <a:cs typeface="AvantGarde" panose="00000400000000000000" pitchFamily="2" charset="0"/>
            </a:endParaRPr>
          </a:p>
        </p:txBody>
      </p:sp>
      <p:sp>
        <p:nvSpPr>
          <p:cNvPr id="41" name="TextBox 40">
            <a:extLst>
              <a:ext uri="{FF2B5EF4-FFF2-40B4-BE49-F238E27FC236}">
                <a16:creationId xmlns:a16="http://schemas.microsoft.com/office/drawing/2014/main" id="{713EA6BC-7E4C-EF6D-EC9F-4E07B4BF2438}"/>
              </a:ext>
            </a:extLst>
          </p:cNvPr>
          <p:cNvSpPr txBox="1"/>
          <p:nvPr/>
        </p:nvSpPr>
        <p:spPr>
          <a:xfrm>
            <a:off x="1580347" y="1234422"/>
            <a:ext cx="9028775" cy="954107"/>
          </a:xfrm>
          <a:prstGeom prst="rect">
            <a:avLst/>
          </a:prstGeom>
          <a:noFill/>
        </p:spPr>
        <p:txBody>
          <a:bodyPr wrap="square" rtlCol="0">
            <a:spAutoFit/>
          </a:bodyPr>
          <a:lstStyle/>
          <a:p>
            <a:pPr algn="ctr"/>
            <a:r>
              <a:rPr lang="en-US" sz="2800" b="1">
                <a:solidFill>
                  <a:schemeClr val="bg2"/>
                </a:solidFill>
                <a:latin typeface="AvantGarde" panose="00000400000000000000" pitchFamily="2" charset="0"/>
                <a:ea typeface="AvantGarde" panose="00000400000000000000" pitchFamily="2" charset="0"/>
                <a:cs typeface="AvantGarde" panose="00000400000000000000" pitchFamily="2" charset="0"/>
              </a:rPr>
              <a:t>Điều gì xảy ra nếu chúng ta chơi những trò chơi không an toàn đó?</a:t>
            </a:r>
          </a:p>
        </p:txBody>
      </p:sp>
    </p:spTree>
    <p:extLst>
      <p:ext uri="{BB962C8B-B14F-4D97-AF65-F5344CB8AC3E}">
        <p14:creationId xmlns:p14="http://schemas.microsoft.com/office/powerpoint/2010/main" val="2149613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20"/>
                                        </p:tgtEl>
                                        <p:attrNameLst>
                                          <p:attrName>r</p:attrName>
                                        </p:attrNameLst>
                                      </p:cBhvr>
                                    </p:animRot>
                                    <p:animRot by="-240000">
                                      <p:cBhvr>
                                        <p:cTn id="7" dur="200" fill="hold">
                                          <p:stCondLst>
                                            <p:cond delay="200"/>
                                          </p:stCondLst>
                                        </p:cTn>
                                        <p:tgtEl>
                                          <p:spTgt spid="20"/>
                                        </p:tgtEl>
                                        <p:attrNameLst>
                                          <p:attrName>r</p:attrName>
                                        </p:attrNameLst>
                                      </p:cBhvr>
                                    </p:animRot>
                                    <p:animRot by="240000">
                                      <p:cBhvr>
                                        <p:cTn id="8" dur="200" fill="hold">
                                          <p:stCondLst>
                                            <p:cond delay="400"/>
                                          </p:stCondLst>
                                        </p:cTn>
                                        <p:tgtEl>
                                          <p:spTgt spid="20"/>
                                        </p:tgtEl>
                                        <p:attrNameLst>
                                          <p:attrName>r</p:attrName>
                                        </p:attrNameLst>
                                      </p:cBhvr>
                                    </p:animRot>
                                    <p:animRot by="-240000">
                                      <p:cBhvr>
                                        <p:cTn id="9" dur="200" fill="hold">
                                          <p:stCondLst>
                                            <p:cond delay="600"/>
                                          </p:stCondLst>
                                        </p:cTn>
                                        <p:tgtEl>
                                          <p:spTgt spid="20"/>
                                        </p:tgtEl>
                                        <p:attrNameLst>
                                          <p:attrName>r</p:attrName>
                                        </p:attrNameLst>
                                      </p:cBhvr>
                                    </p:animRot>
                                    <p:animRot by="120000">
                                      <p:cBhvr>
                                        <p:cTn id="10" dur="200" fill="hold">
                                          <p:stCondLst>
                                            <p:cond delay="800"/>
                                          </p:stCondLst>
                                        </p:cTn>
                                        <p:tgtEl>
                                          <p:spTgt spid="20"/>
                                        </p:tgtEl>
                                        <p:attrNameLst>
                                          <p:attrName>r</p:attrName>
                                        </p:attrNameLst>
                                      </p:cBhvr>
                                    </p:animRot>
                                  </p:childTnLst>
                                </p:cTn>
                              </p:par>
                              <p:par>
                                <p:cTn id="11" presetID="14" presetClass="entr" presetSubtype="10" repeatCount="indefinite" fill="hold" grpId="0" nodeType="withEffect">
                                  <p:stCondLst>
                                    <p:cond delay="0"/>
                                  </p:stCondLst>
                                  <p:childTnLst>
                                    <p:set>
                                      <p:cBhvr>
                                        <p:cTn id="12" dur="1" fill="hold">
                                          <p:stCondLst>
                                            <p:cond delay="0"/>
                                          </p:stCondLst>
                                        </p:cTn>
                                        <p:tgtEl>
                                          <p:spTgt spid="31"/>
                                        </p:tgtEl>
                                        <p:attrNameLst>
                                          <p:attrName>style.visibility</p:attrName>
                                        </p:attrNameLst>
                                      </p:cBhvr>
                                      <p:to>
                                        <p:strVal val="visible"/>
                                      </p:to>
                                    </p:set>
                                    <p:animEffect transition="in" filter="randombar(horizontal)">
                                      <p:cBhvr>
                                        <p:cTn id="13" dur="500"/>
                                        <p:tgtEl>
                                          <p:spTgt spid="31"/>
                                        </p:tgtEl>
                                      </p:cBhvr>
                                    </p:animEffect>
                                  </p:childTnLst>
                                </p:cTn>
                              </p:par>
                              <p:par>
                                <p:cTn id="14" presetID="1" presetClass="mediacall" presetSubtype="0" fill="hold" nodeType="withEffect">
                                  <p:stCondLst>
                                    <p:cond delay="0"/>
                                  </p:stCondLst>
                                  <p:childTnLst>
                                    <p:cmd type="call" cmd="playFrom(0.0)">
                                      <p:cBhvr>
                                        <p:cTn id="15" dur="2657" fill="hold"/>
                                        <p:tgtEl>
                                          <p:spTgt spid="34"/>
                                        </p:tgtEl>
                                      </p:cBhvr>
                                    </p:cmd>
                                  </p:childTnLst>
                                </p:cTn>
                              </p:par>
                              <p:par>
                                <p:cTn id="16" presetID="22" presetClass="entr" presetSubtype="8" fill="hold" grpId="0" nodeType="withEffect">
                                  <p:stCondLst>
                                    <p:cond delay="0"/>
                                  </p:stCondLst>
                                  <p:childTnLst>
                                    <p:set>
                                      <p:cBhvr>
                                        <p:cTn id="17" dur="1" fill="hold">
                                          <p:stCondLst>
                                            <p:cond delay="0"/>
                                          </p:stCondLst>
                                        </p:cTn>
                                        <p:tgtEl>
                                          <p:spTgt spid="38"/>
                                        </p:tgtEl>
                                        <p:attrNameLst>
                                          <p:attrName>style.visibility</p:attrName>
                                        </p:attrNameLst>
                                      </p:cBhvr>
                                      <p:to>
                                        <p:strVal val="visible"/>
                                      </p:to>
                                    </p:set>
                                    <p:animEffect transition="in" filter="wipe(left)">
                                      <p:cBhvr>
                                        <p:cTn id="18" dur="750"/>
                                        <p:tgtEl>
                                          <p:spTgt spid="38"/>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39"/>
                                        </p:tgtEl>
                                        <p:attrNameLst>
                                          <p:attrName>style.visibility</p:attrName>
                                        </p:attrNameLst>
                                      </p:cBhvr>
                                      <p:to>
                                        <p:strVal val="visible"/>
                                      </p:to>
                                    </p:set>
                                    <p:animEffect transition="in" filter="wipe(left)">
                                      <p:cBhvr>
                                        <p:cTn id="21" dur="750"/>
                                        <p:tgtEl>
                                          <p:spTgt spid="39"/>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40"/>
                                        </p:tgtEl>
                                        <p:attrNameLst>
                                          <p:attrName>style.visibility</p:attrName>
                                        </p:attrNameLst>
                                      </p:cBhvr>
                                      <p:to>
                                        <p:strVal val="visible"/>
                                      </p:to>
                                    </p:set>
                                    <p:animEffect transition="in" filter="wipe(left)">
                                      <p:cBhvr>
                                        <p:cTn id="24" dur="75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5" fill="hold" display="0">
                  <p:stCondLst>
                    <p:cond delay="indefinite"/>
                  </p:stCondLst>
                  <p:endCondLst>
                    <p:cond evt="onStopAudio" delay="0">
                      <p:tgtEl>
                        <p:sldTgt/>
                      </p:tgtEl>
                    </p:cond>
                  </p:endCondLst>
                </p:cTn>
                <p:tgtEl>
                  <p:spTgt spid="34"/>
                </p:tgtEl>
              </p:cMediaNode>
            </p:audio>
          </p:childTnLst>
        </p:cTn>
      </p:par>
    </p:tnLst>
    <p:bldLst>
      <p:bldP spid="31" grpId="0"/>
      <p:bldP spid="38" grpId="0"/>
      <p:bldP spid="39" grpId="0"/>
      <p:bldP spid="40"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oogle Shape;1856;p52">
            <a:extLst>
              <a:ext uri="{FF2B5EF4-FFF2-40B4-BE49-F238E27FC236}">
                <a16:creationId xmlns:a16="http://schemas.microsoft.com/office/drawing/2014/main" id="{41E07FC0-BFB0-6565-CEE5-12783D22C416}"/>
              </a:ext>
            </a:extLst>
          </p:cNvPr>
          <p:cNvGrpSpPr/>
          <p:nvPr/>
        </p:nvGrpSpPr>
        <p:grpSpPr>
          <a:xfrm>
            <a:off x="10095886" y="1808959"/>
            <a:ext cx="1941785" cy="1709744"/>
            <a:chOff x="475741" y="581015"/>
            <a:chExt cx="4096265" cy="4046765"/>
          </a:xfrm>
        </p:grpSpPr>
        <p:sp>
          <p:nvSpPr>
            <p:cNvPr id="6" name="Google Shape;1857;p52">
              <a:extLst>
                <a:ext uri="{FF2B5EF4-FFF2-40B4-BE49-F238E27FC236}">
                  <a16:creationId xmlns:a16="http://schemas.microsoft.com/office/drawing/2014/main" id="{48259679-4FF4-8FF5-51D4-9AE2BC9B4F29}"/>
                </a:ext>
              </a:extLst>
            </p:cNvPr>
            <p:cNvSpPr/>
            <p:nvPr/>
          </p:nvSpPr>
          <p:spPr>
            <a:xfrm>
              <a:off x="3482917" y="2551694"/>
              <a:ext cx="674026" cy="1397209"/>
            </a:xfrm>
            <a:custGeom>
              <a:avLst/>
              <a:gdLst/>
              <a:ahLst/>
              <a:cxnLst/>
              <a:rect l="l" t="t" r="r" b="b"/>
              <a:pathLst>
                <a:path w="33347" h="69126" extrusionOk="0">
                  <a:moveTo>
                    <a:pt x="16246" y="1"/>
                  </a:moveTo>
                  <a:cubicBezTo>
                    <a:pt x="16180" y="1"/>
                    <a:pt x="16114" y="31"/>
                    <a:pt x="16072" y="106"/>
                  </a:cubicBezTo>
                  <a:cubicBezTo>
                    <a:pt x="14425" y="3030"/>
                    <a:pt x="13383" y="6290"/>
                    <a:pt x="12913" y="9617"/>
                  </a:cubicBezTo>
                  <a:cubicBezTo>
                    <a:pt x="12711" y="11163"/>
                    <a:pt x="12846" y="12742"/>
                    <a:pt x="13316" y="14255"/>
                  </a:cubicBezTo>
                  <a:cubicBezTo>
                    <a:pt x="13820" y="15700"/>
                    <a:pt x="14728" y="16977"/>
                    <a:pt x="15938" y="17952"/>
                  </a:cubicBezTo>
                  <a:cubicBezTo>
                    <a:pt x="18358" y="20069"/>
                    <a:pt x="21248" y="21581"/>
                    <a:pt x="23802" y="23531"/>
                  </a:cubicBezTo>
                  <a:cubicBezTo>
                    <a:pt x="25113" y="24472"/>
                    <a:pt x="26323" y="25581"/>
                    <a:pt x="27365" y="26791"/>
                  </a:cubicBezTo>
                  <a:cubicBezTo>
                    <a:pt x="28440" y="28034"/>
                    <a:pt x="29347" y="29446"/>
                    <a:pt x="30053" y="30925"/>
                  </a:cubicBezTo>
                  <a:cubicBezTo>
                    <a:pt x="32574" y="36000"/>
                    <a:pt x="33246" y="42284"/>
                    <a:pt x="30994" y="47595"/>
                  </a:cubicBezTo>
                  <a:cubicBezTo>
                    <a:pt x="29852" y="50283"/>
                    <a:pt x="27902" y="52569"/>
                    <a:pt x="25415" y="54115"/>
                  </a:cubicBezTo>
                  <a:cubicBezTo>
                    <a:pt x="22626" y="55862"/>
                    <a:pt x="19433" y="56803"/>
                    <a:pt x="16307" y="57677"/>
                  </a:cubicBezTo>
                  <a:cubicBezTo>
                    <a:pt x="10527" y="59290"/>
                    <a:pt x="3704" y="61139"/>
                    <a:pt x="780" y="66987"/>
                  </a:cubicBezTo>
                  <a:cubicBezTo>
                    <a:pt x="478" y="67558"/>
                    <a:pt x="243" y="68197"/>
                    <a:pt x="41" y="68835"/>
                  </a:cubicBezTo>
                  <a:cubicBezTo>
                    <a:pt x="1" y="69017"/>
                    <a:pt x="142" y="69126"/>
                    <a:pt x="276" y="69126"/>
                  </a:cubicBezTo>
                  <a:cubicBezTo>
                    <a:pt x="365" y="69126"/>
                    <a:pt x="451" y="69077"/>
                    <a:pt x="478" y="68970"/>
                  </a:cubicBezTo>
                  <a:cubicBezTo>
                    <a:pt x="1251" y="66113"/>
                    <a:pt x="3301" y="63828"/>
                    <a:pt x="5721" y="62248"/>
                  </a:cubicBezTo>
                  <a:cubicBezTo>
                    <a:pt x="8510" y="60366"/>
                    <a:pt x="11770" y="59391"/>
                    <a:pt x="14963" y="58484"/>
                  </a:cubicBezTo>
                  <a:cubicBezTo>
                    <a:pt x="18055" y="57644"/>
                    <a:pt x="21214" y="56803"/>
                    <a:pt x="24105" y="55325"/>
                  </a:cubicBezTo>
                  <a:cubicBezTo>
                    <a:pt x="26760" y="54014"/>
                    <a:pt x="28978" y="51997"/>
                    <a:pt x="30524" y="49477"/>
                  </a:cubicBezTo>
                  <a:cubicBezTo>
                    <a:pt x="33280" y="44704"/>
                    <a:pt x="33347" y="38621"/>
                    <a:pt x="31599" y="33513"/>
                  </a:cubicBezTo>
                  <a:cubicBezTo>
                    <a:pt x="30591" y="30488"/>
                    <a:pt x="28944" y="27732"/>
                    <a:pt x="26726" y="25446"/>
                  </a:cubicBezTo>
                  <a:cubicBezTo>
                    <a:pt x="24474" y="23195"/>
                    <a:pt x="21685" y="21548"/>
                    <a:pt x="19063" y="19767"/>
                  </a:cubicBezTo>
                  <a:cubicBezTo>
                    <a:pt x="17685" y="18893"/>
                    <a:pt x="16375" y="17851"/>
                    <a:pt x="15232" y="16675"/>
                  </a:cubicBezTo>
                  <a:cubicBezTo>
                    <a:pt x="14156" y="15465"/>
                    <a:pt x="13484" y="13952"/>
                    <a:pt x="13316" y="12373"/>
                  </a:cubicBezTo>
                  <a:cubicBezTo>
                    <a:pt x="13182" y="10760"/>
                    <a:pt x="13316" y="9146"/>
                    <a:pt x="13686" y="7600"/>
                  </a:cubicBezTo>
                  <a:cubicBezTo>
                    <a:pt x="14089" y="5886"/>
                    <a:pt x="14627" y="4206"/>
                    <a:pt x="15333" y="2559"/>
                  </a:cubicBezTo>
                  <a:cubicBezTo>
                    <a:pt x="15669" y="1786"/>
                    <a:pt x="16039" y="1047"/>
                    <a:pt x="16442" y="307"/>
                  </a:cubicBezTo>
                  <a:cubicBezTo>
                    <a:pt x="16534" y="146"/>
                    <a:pt x="16389" y="1"/>
                    <a:pt x="16246"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7" name="Google Shape;1858;p52">
              <a:extLst>
                <a:ext uri="{FF2B5EF4-FFF2-40B4-BE49-F238E27FC236}">
                  <a16:creationId xmlns:a16="http://schemas.microsoft.com/office/drawing/2014/main" id="{584BC991-3F67-CF9A-FE69-FDF36059D0E4}"/>
                </a:ext>
              </a:extLst>
            </p:cNvPr>
            <p:cNvSpPr/>
            <p:nvPr/>
          </p:nvSpPr>
          <p:spPr>
            <a:xfrm>
              <a:off x="3511578" y="1511215"/>
              <a:ext cx="1060429" cy="1027806"/>
            </a:xfrm>
            <a:custGeom>
              <a:avLst/>
              <a:gdLst/>
              <a:ahLst/>
              <a:cxnLst/>
              <a:rect l="l" t="t" r="r" b="b"/>
              <a:pathLst>
                <a:path w="52464" h="50850" extrusionOk="0">
                  <a:moveTo>
                    <a:pt x="26247" y="1"/>
                  </a:moveTo>
                  <a:cubicBezTo>
                    <a:pt x="17221" y="1"/>
                    <a:pt x="8653" y="5302"/>
                    <a:pt x="4908" y="14109"/>
                  </a:cubicBezTo>
                  <a:cubicBezTo>
                    <a:pt x="1" y="25939"/>
                    <a:pt x="5445" y="46239"/>
                    <a:pt x="14990" y="50205"/>
                  </a:cubicBezTo>
                  <a:cubicBezTo>
                    <a:pt x="16051" y="50643"/>
                    <a:pt x="17322" y="50849"/>
                    <a:pt x="18740" y="50849"/>
                  </a:cubicBezTo>
                  <a:cubicBezTo>
                    <a:pt x="27972" y="50849"/>
                    <a:pt x="43438" y="42114"/>
                    <a:pt x="47691" y="31888"/>
                  </a:cubicBezTo>
                  <a:cubicBezTo>
                    <a:pt x="52464" y="20091"/>
                    <a:pt x="46851" y="6648"/>
                    <a:pt x="35122" y="1775"/>
                  </a:cubicBezTo>
                  <a:cubicBezTo>
                    <a:pt x="32217" y="571"/>
                    <a:pt x="29207" y="1"/>
                    <a:pt x="26247"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8" name="Google Shape;1859;p52">
              <a:extLst>
                <a:ext uri="{FF2B5EF4-FFF2-40B4-BE49-F238E27FC236}">
                  <a16:creationId xmlns:a16="http://schemas.microsoft.com/office/drawing/2014/main" id="{654485A0-0CE3-22E0-A7A5-E6844B0FD882}"/>
                </a:ext>
              </a:extLst>
            </p:cNvPr>
            <p:cNvSpPr/>
            <p:nvPr/>
          </p:nvSpPr>
          <p:spPr>
            <a:xfrm>
              <a:off x="3753420" y="2503386"/>
              <a:ext cx="98516" cy="94837"/>
            </a:xfrm>
            <a:custGeom>
              <a:avLst/>
              <a:gdLst/>
              <a:ahLst/>
              <a:cxnLst/>
              <a:rect l="l" t="t" r="r" b="b"/>
              <a:pathLst>
                <a:path w="4874" h="4692" extrusionOk="0">
                  <a:moveTo>
                    <a:pt x="3146" y="1"/>
                  </a:moveTo>
                  <a:cubicBezTo>
                    <a:pt x="2993" y="1"/>
                    <a:pt x="2794" y="207"/>
                    <a:pt x="2521" y="714"/>
                  </a:cubicBezTo>
                  <a:cubicBezTo>
                    <a:pt x="2420" y="1487"/>
                    <a:pt x="0" y="2596"/>
                    <a:pt x="337" y="2899"/>
                  </a:cubicBezTo>
                  <a:cubicBezTo>
                    <a:pt x="387" y="2893"/>
                    <a:pt x="437" y="2890"/>
                    <a:pt x="487" y="2890"/>
                  </a:cubicBezTo>
                  <a:cubicBezTo>
                    <a:pt x="738" y="2890"/>
                    <a:pt x="981" y="2960"/>
                    <a:pt x="1177" y="3101"/>
                  </a:cubicBezTo>
                  <a:cubicBezTo>
                    <a:pt x="1970" y="3671"/>
                    <a:pt x="2673" y="4691"/>
                    <a:pt x="3738" y="4691"/>
                  </a:cubicBezTo>
                  <a:cubicBezTo>
                    <a:pt x="3802" y="4691"/>
                    <a:pt x="3866" y="4688"/>
                    <a:pt x="3933" y="4680"/>
                  </a:cubicBezTo>
                  <a:cubicBezTo>
                    <a:pt x="4235" y="4613"/>
                    <a:pt x="4874" y="4310"/>
                    <a:pt x="4806" y="3974"/>
                  </a:cubicBezTo>
                  <a:cubicBezTo>
                    <a:pt x="3641" y="3595"/>
                    <a:pt x="3787" y="1"/>
                    <a:pt x="3146" y="1"/>
                  </a:cubicBezTo>
                  <a:close/>
                </a:path>
              </a:pathLst>
            </a:custGeom>
            <a:solidFill>
              <a:srgbClr val="FF7B4D"/>
            </a:solidFill>
            <a:ln>
              <a:noFill/>
            </a:ln>
          </p:spPr>
          <p:txBody>
            <a:bodyPr spcFirstLastPara="1" wrap="square" lIns="121598" tIns="121598" rIns="121598" bIns="121598" anchor="ctr" anchorCtr="0">
              <a:noAutofit/>
            </a:bodyPr>
            <a:lstStyle/>
            <a:p>
              <a:endParaRPr sz="2479"/>
            </a:p>
          </p:txBody>
        </p:sp>
        <p:sp>
          <p:nvSpPr>
            <p:cNvPr id="9" name="Google Shape;1860;p52">
              <a:extLst>
                <a:ext uri="{FF2B5EF4-FFF2-40B4-BE49-F238E27FC236}">
                  <a16:creationId xmlns:a16="http://schemas.microsoft.com/office/drawing/2014/main" id="{8BCC2E11-BA1B-52B3-7E71-B0F78A42AA23}"/>
                </a:ext>
              </a:extLst>
            </p:cNvPr>
            <p:cNvSpPr/>
            <p:nvPr/>
          </p:nvSpPr>
          <p:spPr>
            <a:xfrm>
              <a:off x="3943842" y="2383708"/>
              <a:ext cx="307149" cy="130815"/>
            </a:xfrm>
            <a:custGeom>
              <a:avLst/>
              <a:gdLst/>
              <a:ahLst/>
              <a:cxnLst/>
              <a:rect l="l" t="t" r="r" b="b"/>
              <a:pathLst>
                <a:path w="15196" h="6472" extrusionOk="0">
                  <a:moveTo>
                    <a:pt x="15032" y="1"/>
                  </a:moveTo>
                  <a:cubicBezTo>
                    <a:pt x="15016" y="1"/>
                    <a:pt x="14998" y="5"/>
                    <a:pt x="14979" y="14"/>
                  </a:cubicBezTo>
                  <a:cubicBezTo>
                    <a:pt x="11450" y="2333"/>
                    <a:pt x="7619" y="4148"/>
                    <a:pt x="3586" y="5358"/>
                  </a:cubicBezTo>
                  <a:cubicBezTo>
                    <a:pt x="2443" y="5728"/>
                    <a:pt x="1301" y="6030"/>
                    <a:pt x="124" y="6266"/>
                  </a:cubicBezTo>
                  <a:cubicBezTo>
                    <a:pt x="0" y="6297"/>
                    <a:pt x="48" y="6471"/>
                    <a:pt x="162" y="6471"/>
                  </a:cubicBezTo>
                  <a:cubicBezTo>
                    <a:pt x="171" y="6471"/>
                    <a:pt x="181" y="6470"/>
                    <a:pt x="191" y="6467"/>
                  </a:cubicBezTo>
                  <a:cubicBezTo>
                    <a:pt x="2275" y="6030"/>
                    <a:pt x="4292" y="5425"/>
                    <a:pt x="6275" y="4720"/>
                  </a:cubicBezTo>
                  <a:cubicBezTo>
                    <a:pt x="8258" y="3947"/>
                    <a:pt x="10173" y="3073"/>
                    <a:pt x="12022" y="2065"/>
                  </a:cubicBezTo>
                  <a:cubicBezTo>
                    <a:pt x="13064" y="1493"/>
                    <a:pt x="14105" y="888"/>
                    <a:pt x="15080" y="250"/>
                  </a:cubicBezTo>
                  <a:cubicBezTo>
                    <a:pt x="15196" y="163"/>
                    <a:pt x="15137" y="1"/>
                    <a:pt x="15032"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0" name="Google Shape;1861;p52">
              <a:extLst>
                <a:ext uri="{FF2B5EF4-FFF2-40B4-BE49-F238E27FC236}">
                  <a16:creationId xmlns:a16="http://schemas.microsoft.com/office/drawing/2014/main" id="{9567DADD-29F0-DEF1-99CC-2452863BE615}"/>
                </a:ext>
              </a:extLst>
            </p:cNvPr>
            <p:cNvSpPr/>
            <p:nvPr/>
          </p:nvSpPr>
          <p:spPr>
            <a:xfrm>
              <a:off x="3943842" y="2474947"/>
              <a:ext cx="74988" cy="27348"/>
            </a:xfrm>
            <a:custGeom>
              <a:avLst/>
              <a:gdLst/>
              <a:ahLst/>
              <a:cxnLst/>
              <a:rect l="l" t="t" r="r" b="b"/>
              <a:pathLst>
                <a:path w="3710" h="1353" extrusionOk="0">
                  <a:moveTo>
                    <a:pt x="3545" y="1"/>
                  </a:moveTo>
                  <a:cubicBezTo>
                    <a:pt x="3536" y="1"/>
                    <a:pt x="3528" y="2"/>
                    <a:pt x="3519" y="4"/>
                  </a:cubicBezTo>
                  <a:lnTo>
                    <a:pt x="124" y="1147"/>
                  </a:lnTo>
                  <a:cubicBezTo>
                    <a:pt x="0" y="1178"/>
                    <a:pt x="48" y="1352"/>
                    <a:pt x="162" y="1352"/>
                  </a:cubicBezTo>
                  <a:cubicBezTo>
                    <a:pt x="171" y="1352"/>
                    <a:pt x="181" y="1351"/>
                    <a:pt x="191" y="1348"/>
                  </a:cubicBezTo>
                  <a:lnTo>
                    <a:pt x="3552" y="206"/>
                  </a:lnTo>
                  <a:cubicBezTo>
                    <a:pt x="3709" y="206"/>
                    <a:pt x="3661" y="1"/>
                    <a:pt x="3545" y="1"/>
                  </a:cubicBezTo>
                  <a:close/>
                </a:path>
              </a:pathLst>
            </a:custGeom>
            <a:solidFill>
              <a:srgbClr val="332623"/>
            </a:solidFill>
            <a:ln>
              <a:noFill/>
            </a:ln>
          </p:spPr>
          <p:txBody>
            <a:bodyPr spcFirstLastPara="1" wrap="square" lIns="121598" tIns="121598" rIns="121598" bIns="121598" anchor="ctr" anchorCtr="0">
              <a:noAutofit/>
            </a:bodyPr>
            <a:lstStyle/>
            <a:p>
              <a:endParaRPr sz="2479"/>
            </a:p>
          </p:txBody>
        </p:sp>
        <p:sp>
          <p:nvSpPr>
            <p:cNvPr id="11" name="Google Shape;1862;p52">
              <a:extLst>
                <a:ext uri="{FF2B5EF4-FFF2-40B4-BE49-F238E27FC236}">
                  <a16:creationId xmlns:a16="http://schemas.microsoft.com/office/drawing/2014/main" id="{573CA1EC-B4E7-B184-7781-B7A8D4C7C8DC}"/>
                </a:ext>
              </a:extLst>
            </p:cNvPr>
            <p:cNvSpPr/>
            <p:nvPr/>
          </p:nvSpPr>
          <p:spPr>
            <a:xfrm>
              <a:off x="3635622" y="1554975"/>
              <a:ext cx="255385" cy="236446"/>
            </a:xfrm>
            <a:custGeom>
              <a:avLst/>
              <a:gdLst/>
              <a:ahLst/>
              <a:cxnLst/>
              <a:rect l="l" t="t" r="r" b="b"/>
              <a:pathLst>
                <a:path w="12635" h="11698" extrusionOk="0">
                  <a:moveTo>
                    <a:pt x="12496" y="1"/>
                  </a:moveTo>
                  <a:cubicBezTo>
                    <a:pt x="12482" y="1"/>
                    <a:pt x="12466" y="4"/>
                    <a:pt x="12449" y="13"/>
                  </a:cubicBezTo>
                  <a:cubicBezTo>
                    <a:pt x="10332" y="786"/>
                    <a:pt x="8315" y="1861"/>
                    <a:pt x="6534" y="3273"/>
                  </a:cubicBezTo>
                  <a:cubicBezTo>
                    <a:pt x="4753" y="4651"/>
                    <a:pt x="3173" y="6331"/>
                    <a:pt x="1896" y="8180"/>
                  </a:cubicBezTo>
                  <a:cubicBezTo>
                    <a:pt x="1190" y="9255"/>
                    <a:pt x="552" y="10364"/>
                    <a:pt x="48" y="11541"/>
                  </a:cubicBezTo>
                  <a:cubicBezTo>
                    <a:pt x="1" y="11611"/>
                    <a:pt x="85" y="11698"/>
                    <a:pt x="163" y="11698"/>
                  </a:cubicBezTo>
                  <a:cubicBezTo>
                    <a:pt x="197" y="11698"/>
                    <a:pt x="229" y="11682"/>
                    <a:pt x="249" y="11641"/>
                  </a:cubicBezTo>
                  <a:cubicBezTo>
                    <a:pt x="1157" y="9591"/>
                    <a:pt x="2400" y="7676"/>
                    <a:pt x="3913" y="6029"/>
                  </a:cubicBezTo>
                  <a:cubicBezTo>
                    <a:pt x="5392" y="4348"/>
                    <a:pt x="7139" y="2937"/>
                    <a:pt x="9055" y="1828"/>
                  </a:cubicBezTo>
                  <a:cubicBezTo>
                    <a:pt x="10164" y="1189"/>
                    <a:pt x="11307" y="651"/>
                    <a:pt x="12517" y="214"/>
                  </a:cubicBezTo>
                  <a:cubicBezTo>
                    <a:pt x="12634" y="185"/>
                    <a:pt x="12597" y="1"/>
                    <a:pt x="12496"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2" name="Google Shape;1863;p52">
              <a:extLst>
                <a:ext uri="{FF2B5EF4-FFF2-40B4-BE49-F238E27FC236}">
                  <a16:creationId xmlns:a16="http://schemas.microsoft.com/office/drawing/2014/main" id="{690384EE-C357-A53B-A16B-3A6B6C073607}"/>
                </a:ext>
              </a:extLst>
            </p:cNvPr>
            <p:cNvSpPr/>
            <p:nvPr/>
          </p:nvSpPr>
          <p:spPr>
            <a:xfrm>
              <a:off x="3597481" y="1814604"/>
              <a:ext cx="27307" cy="92897"/>
            </a:xfrm>
            <a:custGeom>
              <a:avLst/>
              <a:gdLst/>
              <a:ahLst/>
              <a:cxnLst/>
              <a:rect l="l" t="t" r="r" b="b"/>
              <a:pathLst>
                <a:path w="1351" h="4596" extrusionOk="0">
                  <a:moveTo>
                    <a:pt x="1195" y="0"/>
                  </a:moveTo>
                  <a:cubicBezTo>
                    <a:pt x="1150" y="0"/>
                    <a:pt x="1107" y="22"/>
                    <a:pt x="1095" y="74"/>
                  </a:cubicBezTo>
                  <a:cubicBezTo>
                    <a:pt x="658" y="1519"/>
                    <a:pt x="288" y="2964"/>
                    <a:pt x="19" y="4476"/>
                  </a:cubicBezTo>
                  <a:cubicBezTo>
                    <a:pt x="0" y="4552"/>
                    <a:pt x="66" y="4595"/>
                    <a:pt x="128" y="4595"/>
                  </a:cubicBezTo>
                  <a:cubicBezTo>
                    <a:pt x="176" y="4595"/>
                    <a:pt x="221" y="4569"/>
                    <a:pt x="221" y="4510"/>
                  </a:cubicBezTo>
                  <a:cubicBezTo>
                    <a:pt x="523" y="3031"/>
                    <a:pt x="859" y="1552"/>
                    <a:pt x="1330" y="141"/>
                  </a:cubicBezTo>
                  <a:cubicBezTo>
                    <a:pt x="1351" y="58"/>
                    <a:pt x="1269" y="0"/>
                    <a:pt x="1195"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3" name="Google Shape;1864;p52">
              <a:extLst>
                <a:ext uri="{FF2B5EF4-FFF2-40B4-BE49-F238E27FC236}">
                  <a16:creationId xmlns:a16="http://schemas.microsoft.com/office/drawing/2014/main" id="{489EC652-E7C4-9E4D-2711-A0DFF8F61EAE}"/>
                </a:ext>
              </a:extLst>
            </p:cNvPr>
            <p:cNvSpPr/>
            <p:nvPr/>
          </p:nvSpPr>
          <p:spPr>
            <a:xfrm>
              <a:off x="1134669" y="2923462"/>
              <a:ext cx="781112" cy="1385648"/>
            </a:xfrm>
            <a:custGeom>
              <a:avLst/>
              <a:gdLst/>
              <a:ahLst/>
              <a:cxnLst/>
              <a:rect l="l" t="t" r="r" b="b"/>
              <a:pathLst>
                <a:path w="38645" h="68554" extrusionOk="0">
                  <a:moveTo>
                    <a:pt x="2910" y="0"/>
                  </a:moveTo>
                  <a:cubicBezTo>
                    <a:pt x="2706" y="0"/>
                    <a:pt x="2590" y="285"/>
                    <a:pt x="2790" y="399"/>
                  </a:cubicBezTo>
                  <a:cubicBezTo>
                    <a:pt x="5647" y="1811"/>
                    <a:pt x="7899" y="4230"/>
                    <a:pt x="9109" y="7188"/>
                  </a:cubicBezTo>
                  <a:cubicBezTo>
                    <a:pt x="9747" y="8734"/>
                    <a:pt x="10050" y="10381"/>
                    <a:pt x="10050" y="12028"/>
                  </a:cubicBezTo>
                  <a:cubicBezTo>
                    <a:pt x="9982" y="13876"/>
                    <a:pt x="9377" y="15691"/>
                    <a:pt x="8268" y="17170"/>
                  </a:cubicBezTo>
                  <a:cubicBezTo>
                    <a:pt x="7260" y="18615"/>
                    <a:pt x="5983" y="19892"/>
                    <a:pt x="4840" y="21203"/>
                  </a:cubicBezTo>
                  <a:cubicBezTo>
                    <a:pt x="3630" y="22581"/>
                    <a:pt x="2555" y="24059"/>
                    <a:pt x="1647" y="25673"/>
                  </a:cubicBezTo>
                  <a:cubicBezTo>
                    <a:pt x="774" y="27252"/>
                    <a:pt x="270" y="28966"/>
                    <a:pt x="101" y="30781"/>
                  </a:cubicBezTo>
                  <a:cubicBezTo>
                    <a:pt x="1" y="32428"/>
                    <a:pt x="337" y="34041"/>
                    <a:pt x="1076" y="35520"/>
                  </a:cubicBezTo>
                  <a:cubicBezTo>
                    <a:pt x="2420" y="38209"/>
                    <a:pt x="4739" y="40326"/>
                    <a:pt x="5781" y="43149"/>
                  </a:cubicBezTo>
                  <a:cubicBezTo>
                    <a:pt x="6453" y="44863"/>
                    <a:pt x="6353" y="46644"/>
                    <a:pt x="5949" y="48392"/>
                  </a:cubicBezTo>
                  <a:cubicBezTo>
                    <a:pt x="5546" y="50173"/>
                    <a:pt x="4908" y="51921"/>
                    <a:pt x="4639" y="53736"/>
                  </a:cubicBezTo>
                  <a:cubicBezTo>
                    <a:pt x="4370" y="55248"/>
                    <a:pt x="4538" y="56828"/>
                    <a:pt x="5109" y="58239"/>
                  </a:cubicBezTo>
                  <a:cubicBezTo>
                    <a:pt x="5781" y="59584"/>
                    <a:pt x="6991" y="60592"/>
                    <a:pt x="8436" y="61029"/>
                  </a:cubicBezTo>
                  <a:cubicBezTo>
                    <a:pt x="9584" y="61371"/>
                    <a:pt x="10767" y="61535"/>
                    <a:pt x="11946" y="61535"/>
                  </a:cubicBezTo>
                  <a:cubicBezTo>
                    <a:pt x="12391" y="61535"/>
                    <a:pt x="12835" y="61512"/>
                    <a:pt x="13276" y="61466"/>
                  </a:cubicBezTo>
                  <a:cubicBezTo>
                    <a:pt x="15192" y="61298"/>
                    <a:pt x="17074" y="60928"/>
                    <a:pt x="18956" y="60592"/>
                  </a:cubicBezTo>
                  <a:cubicBezTo>
                    <a:pt x="20744" y="60222"/>
                    <a:pt x="22532" y="60050"/>
                    <a:pt x="24346" y="60050"/>
                  </a:cubicBezTo>
                  <a:cubicBezTo>
                    <a:pt x="24509" y="60050"/>
                    <a:pt x="24673" y="60052"/>
                    <a:pt x="24837" y="60054"/>
                  </a:cubicBezTo>
                  <a:cubicBezTo>
                    <a:pt x="26417" y="60122"/>
                    <a:pt x="27963" y="60424"/>
                    <a:pt x="29475" y="60962"/>
                  </a:cubicBezTo>
                  <a:cubicBezTo>
                    <a:pt x="32433" y="62037"/>
                    <a:pt x="35054" y="63953"/>
                    <a:pt x="36970" y="66507"/>
                  </a:cubicBezTo>
                  <a:cubicBezTo>
                    <a:pt x="37441" y="67112"/>
                    <a:pt x="37844" y="67784"/>
                    <a:pt x="38180" y="68457"/>
                  </a:cubicBezTo>
                  <a:cubicBezTo>
                    <a:pt x="38219" y="68525"/>
                    <a:pt x="38279" y="68554"/>
                    <a:pt x="38340" y="68554"/>
                  </a:cubicBezTo>
                  <a:cubicBezTo>
                    <a:pt x="38488" y="68554"/>
                    <a:pt x="38645" y="68388"/>
                    <a:pt x="38550" y="68221"/>
                  </a:cubicBezTo>
                  <a:cubicBezTo>
                    <a:pt x="35662" y="62885"/>
                    <a:pt x="30107" y="59601"/>
                    <a:pt x="24101" y="59601"/>
                  </a:cubicBezTo>
                  <a:cubicBezTo>
                    <a:pt x="23677" y="59601"/>
                    <a:pt x="23249" y="59618"/>
                    <a:pt x="22821" y="59651"/>
                  </a:cubicBezTo>
                  <a:cubicBezTo>
                    <a:pt x="19102" y="59910"/>
                    <a:pt x="15477" y="61102"/>
                    <a:pt x="11765" y="61102"/>
                  </a:cubicBezTo>
                  <a:cubicBezTo>
                    <a:pt x="11619" y="61102"/>
                    <a:pt x="11473" y="61100"/>
                    <a:pt x="11327" y="61096"/>
                  </a:cubicBezTo>
                  <a:cubicBezTo>
                    <a:pt x="9747" y="61063"/>
                    <a:pt x="8067" y="60727"/>
                    <a:pt x="6790" y="59718"/>
                  </a:cubicBezTo>
                  <a:cubicBezTo>
                    <a:pt x="5512" y="58710"/>
                    <a:pt x="4975" y="57097"/>
                    <a:pt x="4941" y="55484"/>
                  </a:cubicBezTo>
                  <a:cubicBezTo>
                    <a:pt x="4874" y="51820"/>
                    <a:pt x="7126" y="48459"/>
                    <a:pt x="6622" y="44762"/>
                  </a:cubicBezTo>
                  <a:cubicBezTo>
                    <a:pt x="6218" y="41738"/>
                    <a:pt x="4034" y="39452"/>
                    <a:pt x="2420" y="36999"/>
                  </a:cubicBezTo>
                  <a:cubicBezTo>
                    <a:pt x="1513" y="35722"/>
                    <a:pt x="908" y="34277"/>
                    <a:pt x="606" y="32731"/>
                  </a:cubicBezTo>
                  <a:cubicBezTo>
                    <a:pt x="370" y="30882"/>
                    <a:pt x="639" y="29000"/>
                    <a:pt x="1379" y="27252"/>
                  </a:cubicBezTo>
                  <a:cubicBezTo>
                    <a:pt x="2118" y="25538"/>
                    <a:pt x="3126" y="23891"/>
                    <a:pt x="4370" y="22446"/>
                  </a:cubicBezTo>
                  <a:cubicBezTo>
                    <a:pt x="5512" y="21068"/>
                    <a:pt x="6756" y="19758"/>
                    <a:pt x="7899" y="18380"/>
                  </a:cubicBezTo>
                  <a:cubicBezTo>
                    <a:pt x="9041" y="17069"/>
                    <a:pt x="9848" y="15523"/>
                    <a:pt x="10251" y="13842"/>
                  </a:cubicBezTo>
                  <a:cubicBezTo>
                    <a:pt x="10587" y="12128"/>
                    <a:pt x="10520" y="10381"/>
                    <a:pt x="10050" y="8734"/>
                  </a:cubicBezTo>
                  <a:cubicBezTo>
                    <a:pt x="9243" y="5743"/>
                    <a:pt x="7462" y="3121"/>
                    <a:pt x="5008" y="1273"/>
                  </a:cubicBezTo>
                  <a:cubicBezTo>
                    <a:pt x="4370" y="802"/>
                    <a:pt x="3698" y="365"/>
                    <a:pt x="3025" y="29"/>
                  </a:cubicBezTo>
                  <a:cubicBezTo>
                    <a:pt x="2985" y="9"/>
                    <a:pt x="2946" y="0"/>
                    <a:pt x="2910"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4" name="Google Shape;1865;p52">
              <a:extLst>
                <a:ext uri="{FF2B5EF4-FFF2-40B4-BE49-F238E27FC236}">
                  <a16:creationId xmlns:a16="http://schemas.microsoft.com/office/drawing/2014/main" id="{49265353-B378-984C-DAA5-308BE567FE2E}"/>
                </a:ext>
              </a:extLst>
            </p:cNvPr>
            <p:cNvSpPr/>
            <p:nvPr/>
          </p:nvSpPr>
          <p:spPr>
            <a:xfrm>
              <a:off x="475741" y="1942752"/>
              <a:ext cx="1062470" cy="1035628"/>
            </a:xfrm>
            <a:custGeom>
              <a:avLst/>
              <a:gdLst/>
              <a:ahLst/>
              <a:cxnLst/>
              <a:rect l="l" t="t" r="r" b="b"/>
              <a:pathLst>
                <a:path w="52565" h="51237" extrusionOk="0">
                  <a:moveTo>
                    <a:pt x="26265" y="0"/>
                  </a:moveTo>
                  <a:cubicBezTo>
                    <a:pt x="23337" y="0"/>
                    <a:pt x="20358" y="557"/>
                    <a:pt x="17477" y="1732"/>
                  </a:cubicBezTo>
                  <a:cubicBezTo>
                    <a:pt x="5647" y="6606"/>
                    <a:pt x="0" y="20116"/>
                    <a:pt x="4874" y="31980"/>
                  </a:cubicBezTo>
                  <a:cubicBezTo>
                    <a:pt x="9008" y="42087"/>
                    <a:pt x="22880" y="51237"/>
                    <a:pt x="32807" y="51237"/>
                  </a:cubicBezTo>
                  <a:cubicBezTo>
                    <a:pt x="34500" y="51237"/>
                    <a:pt x="36078" y="50971"/>
                    <a:pt x="37474" y="50398"/>
                  </a:cubicBezTo>
                  <a:cubicBezTo>
                    <a:pt x="45439" y="47138"/>
                    <a:pt x="52564" y="26200"/>
                    <a:pt x="47691" y="14369"/>
                  </a:cubicBezTo>
                  <a:lnTo>
                    <a:pt x="47724" y="14369"/>
                  </a:lnTo>
                  <a:cubicBezTo>
                    <a:pt x="44035" y="5412"/>
                    <a:pt x="35394" y="0"/>
                    <a:pt x="26265" y="0"/>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sp>
          <p:nvSpPr>
            <p:cNvPr id="15" name="Google Shape;1866;p52">
              <a:extLst>
                <a:ext uri="{FF2B5EF4-FFF2-40B4-BE49-F238E27FC236}">
                  <a16:creationId xmlns:a16="http://schemas.microsoft.com/office/drawing/2014/main" id="{DDA1CD30-C700-2B25-919C-9B211CE9CE31}"/>
                </a:ext>
              </a:extLst>
            </p:cNvPr>
            <p:cNvSpPr/>
            <p:nvPr/>
          </p:nvSpPr>
          <p:spPr>
            <a:xfrm>
              <a:off x="1210991" y="2942927"/>
              <a:ext cx="94877" cy="83033"/>
            </a:xfrm>
            <a:custGeom>
              <a:avLst/>
              <a:gdLst/>
              <a:ahLst/>
              <a:cxnLst/>
              <a:rect l="l" t="t" r="r" b="b"/>
              <a:pathLst>
                <a:path w="4694" h="4108" extrusionOk="0">
                  <a:moveTo>
                    <a:pt x="514" y="0"/>
                  </a:moveTo>
                  <a:cubicBezTo>
                    <a:pt x="274" y="0"/>
                    <a:pt x="209" y="269"/>
                    <a:pt x="426" y="1016"/>
                  </a:cubicBezTo>
                  <a:cubicBezTo>
                    <a:pt x="893" y="1617"/>
                    <a:pt x="1" y="4108"/>
                    <a:pt x="417" y="4108"/>
                  </a:cubicBezTo>
                  <a:cubicBezTo>
                    <a:pt x="420" y="4108"/>
                    <a:pt x="423" y="4108"/>
                    <a:pt x="426" y="4108"/>
                  </a:cubicBezTo>
                  <a:cubicBezTo>
                    <a:pt x="594" y="3839"/>
                    <a:pt x="863" y="3671"/>
                    <a:pt x="1199" y="3637"/>
                  </a:cubicBezTo>
                  <a:cubicBezTo>
                    <a:pt x="2207" y="3469"/>
                    <a:pt x="3518" y="3738"/>
                    <a:pt x="4223" y="2797"/>
                  </a:cubicBezTo>
                  <a:cubicBezTo>
                    <a:pt x="4425" y="2562"/>
                    <a:pt x="4694" y="1923"/>
                    <a:pt x="4358" y="1721"/>
                  </a:cubicBezTo>
                  <a:lnTo>
                    <a:pt x="4358" y="1721"/>
                  </a:lnTo>
                  <a:cubicBezTo>
                    <a:pt x="4255" y="1772"/>
                    <a:pt x="4140" y="1794"/>
                    <a:pt x="4017" y="1794"/>
                  </a:cubicBezTo>
                  <a:cubicBezTo>
                    <a:pt x="2920" y="1794"/>
                    <a:pt x="1134" y="0"/>
                    <a:pt x="514" y="0"/>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sp>
          <p:nvSpPr>
            <p:cNvPr id="16" name="Google Shape;1867;p52">
              <a:extLst>
                <a:ext uri="{FF2B5EF4-FFF2-40B4-BE49-F238E27FC236}">
                  <a16:creationId xmlns:a16="http://schemas.microsoft.com/office/drawing/2014/main" id="{C1A0A90F-27FA-3C78-DABB-4A5DED20B58B}"/>
                </a:ext>
              </a:extLst>
            </p:cNvPr>
            <p:cNvSpPr/>
            <p:nvPr/>
          </p:nvSpPr>
          <p:spPr>
            <a:xfrm>
              <a:off x="1314398" y="2555049"/>
              <a:ext cx="129805" cy="305997"/>
            </a:xfrm>
            <a:custGeom>
              <a:avLst/>
              <a:gdLst/>
              <a:ahLst/>
              <a:cxnLst/>
              <a:rect l="l" t="t" r="r" b="b"/>
              <a:pathLst>
                <a:path w="6422" h="15139" extrusionOk="0">
                  <a:moveTo>
                    <a:pt x="6274" y="1"/>
                  </a:moveTo>
                  <a:cubicBezTo>
                    <a:pt x="6233" y="1"/>
                    <a:pt x="6199" y="23"/>
                    <a:pt x="6199" y="74"/>
                  </a:cubicBezTo>
                  <a:cubicBezTo>
                    <a:pt x="5762" y="2124"/>
                    <a:pt x="5157" y="4174"/>
                    <a:pt x="4451" y="6157"/>
                  </a:cubicBezTo>
                  <a:cubicBezTo>
                    <a:pt x="3745" y="8106"/>
                    <a:pt x="2872" y="10056"/>
                    <a:pt x="1863" y="11904"/>
                  </a:cubicBezTo>
                  <a:cubicBezTo>
                    <a:pt x="1292" y="12946"/>
                    <a:pt x="721" y="13988"/>
                    <a:pt x="49" y="14963"/>
                  </a:cubicBezTo>
                  <a:cubicBezTo>
                    <a:pt x="0" y="15059"/>
                    <a:pt x="90" y="15138"/>
                    <a:pt x="170" y="15138"/>
                  </a:cubicBezTo>
                  <a:cubicBezTo>
                    <a:pt x="201" y="15138"/>
                    <a:pt x="231" y="15126"/>
                    <a:pt x="250" y="15097"/>
                  </a:cubicBezTo>
                  <a:cubicBezTo>
                    <a:pt x="1393" y="13316"/>
                    <a:pt x="2435" y="11434"/>
                    <a:pt x="3309" y="9518"/>
                  </a:cubicBezTo>
                  <a:cubicBezTo>
                    <a:pt x="4182" y="7602"/>
                    <a:pt x="4922" y="5619"/>
                    <a:pt x="5527" y="3603"/>
                  </a:cubicBezTo>
                  <a:cubicBezTo>
                    <a:pt x="5863" y="2460"/>
                    <a:pt x="6165" y="1284"/>
                    <a:pt x="6401" y="141"/>
                  </a:cubicBezTo>
                  <a:cubicBezTo>
                    <a:pt x="6421" y="58"/>
                    <a:pt x="6339" y="1"/>
                    <a:pt x="6274" y="1"/>
                  </a:cubicBezTo>
                  <a:close/>
                </a:path>
              </a:pathLst>
            </a:custGeom>
            <a:solidFill>
              <a:srgbClr val="332623"/>
            </a:solidFill>
            <a:ln>
              <a:noFill/>
            </a:ln>
          </p:spPr>
          <p:txBody>
            <a:bodyPr spcFirstLastPara="1" wrap="square" lIns="121598" tIns="121598" rIns="121598" bIns="121598" anchor="ctr" anchorCtr="0">
              <a:noAutofit/>
            </a:bodyPr>
            <a:lstStyle/>
            <a:p>
              <a:endParaRPr sz="2479"/>
            </a:p>
          </p:txBody>
        </p:sp>
        <p:sp>
          <p:nvSpPr>
            <p:cNvPr id="17" name="Google Shape;1868;p52">
              <a:extLst>
                <a:ext uri="{FF2B5EF4-FFF2-40B4-BE49-F238E27FC236}">
                  <a16:creationId xmlns:a16="http://schemas.microsoft.com/office/drawing/2014/main" id="{E7C63B7D-3F3A-CFA0-634B-D9AED44B4028}"/>
                </a:ext>
              </a:extLst>
            </p:cNvPr>
            <p:cNvSpPr/>
            <p:nvPr/>
          </p:nvSpPr>
          <p:spPr>
            <a:xfrm>
              <a:off x="1305586" y="2783632"/>
              <a:ext cx="38121" cy="68884"/>
            </a:xfrm>
            <a:custGeom>
              <a:avLst/>
              <a:gdLst/>
              <a:ahLst/>
              <a:cxnLst/>
              <a:rect l="l" t="t" r="r" b="b"/>
              <a:pathLst>
                <a:path w="1886" h="3408" extrusionOk="0">
                  <a:moveTo>
                    <a:pt x="1726" y="1"/>
                  </a:moveTo>
                  <a:cubicBezTo>
                    <a:pt x="1696" y="1"/>
                    <a:pt x="1671" y="17"/>
                    <a:pt x="1661" y="57"/>
                  </a:cubicBezTo>
                  <a:cubicBezTo>
                    <a:pt x="1123" y="1099"/>
                    <a:pt x="585" y="2175"/>
                    <a:pt x="48" y="3250"/>
                  </a:cubicBezTo>
                  <a:cubicBezTo>
                    <a:pt x="1" y="3321"/>
                    <a:pt x="85" y="3408"/>
                    <a:pt x="163" y="3408"/>
                  </a:cubicBezTo>
                  <a:cubicBezTo>
                    <a:pt x="197" y="3408"/>
                    <a:pt x="229" y="3392"/>
                    <a:pt x="249" y="3351"/>
                  </a:cubicBezTo>
                  <a:lnTo>
                    <a:pt x="1862" y="158"/>
                  </a:lnTo>
                  <a:cubicBezTo>
                    <a:pt x="1886" y="88"/>
                    <a:pt x="1794" y="1"/>
                    <a:pt x="1726" y="1"/>
                  </a:cubicBezTo>
                  <a:close/>
                </a:path>
              </a:pathLst>
            </a:custGeom>
            <a:solidFill>
              <a:srgbClr val="332623"/>
            </a:solidFill>
            <a:ln>
              <a:noFill/>
            </a:ln>
          </p:spPr>
          <p:txBody>
            <a:bodyPr spcFirstLastPara="1" wrap="square" lIns="121598" tIns="121598" rIns="121598" bIns="121598" anchor="ctr" anchorCtr="0">
              <a:noAutofit/>
            </a:bodyPr>
            <a:lstStyle/>
            <a:p>
              <a:endParaRPr sz="2479"/>
            </a:p>
          </p:txBody>
        </p:sp>
        <p:sp>
          <p:nvSpPr>
            <p:cNvPr id="18" name="Google Shape;1869;p52">
              <a:extLst>
                <a:ext uri="{FF2B5EF4-FFF2-40B4-BE49-F238E27FC236}">
                  <a16:creationId xmlns:a16="http://schemas.microsoft.com/office/drawing/2014/main" id="{FDC90689-A628-F878-DE4F-F9FEDDB389C2}"/>
                </a:ext>
              </a:extLst>
            </p:cNvPr>
            <p:cNvSpPr/>
            <p:nvPr/>
          </p:nvSpPr>
          <p:spPr>
            <a:xfrm>
              <a:off x="1364040" y="2140854"/>
              <a:ext cx="64539" cy="125762"/>
            </a:xfrm>
            <a:custGeom>
              <a:avLst/>
              <a:gdLst/>
              <a:ahLst/>
              <a:cxnLst/>
              <a:rect l="l" t="t" r="r" b="b"/>
              <a:pathLst>
                <a:path w="3193" h="6222" extrusionOk="0">
                  <a:moveTo>
                    <a:pt x="176" y="0"/>
                  </a:moveTo>
                  <a:cubicBezTo>
                    <a:pt x="87" y="0"/>
                    <a:pt x="1" y="120"/>
                    <a:pt x="80" y="199"/>
                  </a:cubicBezTo>
                  <a:cubicBezTo>
                    <a:pt x="1222" y="1510"/>
                    <a:pt x="2096" y="3056"/>
                    <a:pt x="2600" y="4703"/>
                  </a:cubicBezTo>
                  <a:cubicBezTo>
                    <a:pt x="2735" y="5173"/>
                    <a:pt x="2869" y="5644"/>
                    <a:pt x="2970" y="6148"/>
                  </a:cubicBezTo>
                  <a:cubicBezTo>
                    <a:pt x="2983" y="6199"/>
                    <a:pt x="3020" y="6221"/>
                    <a:pt x="3059" y="6221"/>
                  </a:cubicBezTo>
                  <a:cubicBezTo>
                    <a:pt x="3123" y="6221"/>
                    <a:pt x="3192" y="6164"/>
                    <a:pt x="3172" y="6081"/>
                  </a:cubicBezTo>
                  <a:cubicBezTo>
                    <a:pt x="2835" y="4333"/>
                    <a:pt x="2163" y="2686"/>
                    <a:pt x="1155" y="1207"/>
                  </a:cubicBezTo>
                  <a:cubicBezTo>
                    <a:pt x="886" y="804"/>
                    <a:pt x="550" y="401"/>
                    <a:pt x="248" y="31"/>
                  </a:cubicBezTo>
                  <a:cubicBezTo>
                    <a:pt x="226" y="9"/>
                    <a:pt x="201" y="0"/>
                    <a:pt x="176"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9" name="Google Shape;1870;p52">
              <a:extLst>
                <a:ext uri="{FF2B5EF4-FFF2-40B4-BE49-F238E27FC236}">
                  <a16:creationId xmlns:a16="http://schemas.microsoft.com/office/drawing/2014/main" id="{47895D4C-B814-6366-D414-49BD4E968BEA}"/>
                </a:ext>
              </a:extLst>
            </p:cNvPr>
            <p:cNvSpPr/>
            <p:nvPr/>
          </p:nvSpPr>
          <p:spPr>
            <a:xfrm>
              <a:off x="2422650" y="689860"/>
              <a:ext cx="1057033" cy="1022429"/>
            </a:xfrm>
            <a:custGeom>
              <a:avLst/>
              <a:gdLst/>
              <a:ahLst/>
              <a:cxnLst/>
              <a:rect l="l" t="t" r="r" b="b"/>
              <a:pathLst>
                <a:path w="52296" h="50584" extrusionOk="0">
                  <a:moveTo>
                    <a:pt x="26123" y="0"/>
                  </a:moveTo>
                  <a:cubicBezTo>
                    <a:pt x="17207" y="0"/>
                    <a:pt x="8717" y="5188"/>
                    <a:pt x="4907" y="13843"/>
                  </a:cubicBezTo>
                  <a:cubicBezTo>
                    <a:pt x="0" y="25673"/>
                    <a:pt x="5445" y="45939"/>
                    <a:pt x="14990" y="49939"/>
                  </a:cubicBezTo>
                  <a:cubicBezTo>
                    <a:pt x="16050" y="50377"/>
                    <a:pt x="17322" y="50584"/>
                    <a:pt x="18740" y="50584"/>
                  </a:cubicBezTo>
                  <a:cubicBezTo>
                    <a:pt x="27971" y="50584"/>
                    <a:pt x="43437" y="41848"/>
                    <a:pt x="47691" y="31622"/>
                  </a:cubicBezTo>
                  <a:cubicBezTo>
                    <a:pt x="52295" y="19859"/>
                    <a:pt x="46649" y="6617"/>
                    <a:pt x="34987" y="1778"/>
                  </a:cubicBezTo>
                  <a:cubicBezTo>
                    <a:pt x="32089" y="572"/>
                    <a:pt x="29083" y="0"/>
                    <a:pt x="26123" y="0"/>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sp>
          <p:nvSpPr>
            <p:cNvPr id="20" name="Google Shape;1871;p52">
              <a:extLst>
                <a:ext uri="{FF2B5EF4-FFF2-40B4-BE49-F238E27FC236}">
                  <a16:creationId xmlns:a16="http://schemas.microsoft.com/office/drawing/2014/main" id="{36613213-340F-F97E-C9BD-B303EA410ECB}"/>
                </a:ext>
              </a:extLst>
            </p:cNvPr>
            <p:cNvSpPr/>
            <p:nvPr/>
          </p:nvSpPr>
          <p:spPr>
            <a:xfrm>
              <a:off x="2664492" y="1676351"/>
              <a:ext cx="98516" cy="94453"/>
            </a:xfrm>
            <a:custGeom>
              <a:avLst/>
              <a:gdLst/>
              <a:ahLst/>
              <a:cxnLst/>
              <a:rect l="l" t="t" r="r" b="b"/>
              <a:pathLst>
                <a:path w="4874" h="4673" extrusionOk="0">
                  <a:moveTo>
                    <a:pt x="3163" y="0"/>
                  </a:moveTo>
                  <a:cubicBezTo>
                    <a:pt x="3007" y="0"/>
                    <a:pt x="2803" y="211"/>
                    <a:pt x="2521" y="730"/>
                  </a:cubicBezTo>
                  <a:cubicBezTo>
                    <a:pt x="2420" y="1469"/>
                    <a:pt x="0" y="2612"/>
                    <a:pt x="336" y="2914"/>
                  </a:cubicBezTo>
                  <a:cubicBezTo>
                    <a:pt x="412" y="2897"/>
                    <a:pt x="487" y="2889"/>
                    <a:pt x="562" y="2889"/>
                  </a:cubicBezTo>
                  <a:cubicBezTo>
                    <a:pt x="786" y="2889"/>
                    <a:pt x="1000" y="2965"/>
                    <a:pt x="1176" y="3116"/>
                  </a:cubicBezTo>
                  <a:cubicBezTo>
                    <a:pt x="2001" y="3655"/>
                    <a:pt x="2676" y="4673"/>
                    <a:pt x="3738" y="4673"/>
                  </a:cubicBezTo>
                  <a:cubicBezTo>
                    <a:pt x="3801" y="4673"/>
                    <a:pt x="3866" y="4669"/>
                    <a:pt x="3932" y="4662"/>
                  </a:cubicBezTo>
                  <a:cubicBezTo>
                    <a:pt x="4235" y="4595"/>
                    <a:pt x="4873" y="4326"/>
                    <a:pt x="4806" y="3990"/>
                  </a:cubicBezTo>
                  <a:cubicBezTo>
                    <a:pt x="3643" y="3584"/>
                    <a:pt x="3808" y="0"/>
                    <a:pt x="3163" y="0"/>
                  </a:cubicBezTo>
                  <a:close/>
                </a:path>
              </a:pathLst>
            </a:custGeom>
            <a:solidFill>
              <a:srgbClr val="FF7B4D"/>
            </a:solidFill>
            <a:ln>
              <a:noFill/>
            </a:ln>
          </p:spPr>
          <p:txBody>
            <a:bodyPr spcFirstLastPara="1" wrap="square" lIns="121598" tIns="121598" rIns="121598" bIns="121598" anchor="ctr" anchorCtr="0">
              <a:noAutofit/>
            </a:bodyPr>
            <a:lstStyle/>
            <a:p>
              <a:endParaRPr sz="2479"/>
            </a:p>
          </p:txBody>
        </p:sp>
        <p:sp>
          <p:nvSpPr>
            <p:cNvPr id="21" name="Google Shape;1872;p52">
              <a:extLst>
                <a:ext uri="{FF2B5EF4-FFF2-40B4-BE49-F238E27FC236}">
                  <a16:creationId xmlns:a16="http://schemas.microsoft.com/office/drawing/2014/main" id="{04AEC527-52E8-231C-7D62-9D03B2D773FD}"/>
                </a:ext>
              </a:extLst>
            </p:cNvPr>
            <p:cNvSpPr/>
            <p:nvPr/>
          </p:nvSpPr>
          <p:spPr>
            <a:xfrm>
              <a:off x="2855581" y="1556996"/>
              <a:ext cx="306563" cy="130795"/>
            </a:xfrm>
            <a:custGeom>
              <a:avLst/>
              <a:gdLst/>
              <a:ahLst/>
              <a:cxnLst/>
              <a:rect l="l" t="t" r="r" b="b"/>
              <a:pathLst>
                <a:path w="15167" h="6471" extrusionOk="0">
                  <a:moveTo>
                    <a:pt x="15021" y="0"/>
                  </a:moveTo>
                  <a:cubicBezTo>
                    <a:pt x="15008" y="0"/>
                    <a:pt x="14993" y="4"/>
                    <a:pt x="14979" y="14"/>
                  </a:cubicBezTo>
                  <a:cubicBezTo>
                    <a:pt x="13198" y="1190"/>
                    <a:pt x="11350" y="2198"/>
                    <a:pt x="9468" y="3106"/>
                  </a:cubicBezTo>
                  <a:cubicBezTo>
                    <a:pt x="7552" y="3979"/>
                    <a:pt x="5603" y="4752"/>
                    <a:pt x="3586" y="5357"/>
                  </a:cubicBezTo>
                  <a:cubicBezTo>
                    <a:pt x="2443" y="5694"/>
                    <a:pt x="1301" y="5996"/>
                    <a:pt x="124" y="6265"/>
                  </a:cubicBezTo>
                  <a:cubicBezTo>
                    <a:pt x="0" y="6296"/>
                    <a:pt x="48" y="6470"/>
                    <a:pt x="162" y="6470"/>
                  </a:cubicBezTo>
                  <a:cubicBezTo>
                    <a:pt x="171" y="6470"/>
                    <a:pt x="181" y="6469"/>
                    <a:pt x="192" y="6467"/>
                  </a:cubicBezTo>
                  <a:cubicBezTo>
                    <a:pt x="2242" y="6030"/>
                    <a:pt x="4292" y="5425"/>
                    <a:pt x="6275" y="4685"/>
                  </a:cubicBezTo>
                  <a:cubicBezTo>
                    <a:pt x="8258" y="3946"/>
                    <a:pt x="10173" y="3072"/>
                    <a:pt x="12022" y="2064"/>
                  </a:cubicBezTo>
                  <a:cubicBezTo>
                    <a:pt x="13064" y="1492"/>
                    <a:pt x="14106" y="854"/>
                    <a:pt x="15080" y="215"/>
                  </a:cubicBezTo>
                  <a:cubicBezTo>
                    <a:pt x="15167" y="157"/>
                    <a:pt x="15104" y="0"/>
                    <a:pt x="15021" y="0"/>
                  </a:cubicBezTo>
                  <a:close/>
                </a:path>
              </a:pathLst>
            </a:custGeom>
            <a:solidFill>
              <a:srgbClr val="332623"/>
            </a:solidFill>
            <a:ln>
              <a:noFill/>
            </a:ln>
          </p:spPr>
          <p:txBody>
            <a:bodyPr spcFirstLastPara="1" wrap="square" lIns="121598" tIns="121598" rIns="121598" bIns="121598" anchor="ctr" anchorCtr="0">
              <a:noAutofit/>
            </a:bodyPr>
            <a:lstStyle/>
            <a:p>
              <a:endParaRPr sz="2479"/>
            </a:p>
          </p:txBody>
        </p:sp>
        <p:sp>
          <p:nvSpPr>
            <p:cNvPr id="22" name="Google Shape;1873;p52">
              <a:extLst>
                <a:ext uri="{FF2B5EF4-FFF2-40B4-BE49-F238E27FC236}">
                  <a16:creationId xmlns:a16="http://schemas.microsoft.com/office/drawing/2014/main" id="{ACEFD418-61DE-BC0C-BC00-4C0FD9338B73}"/>
                </a:ext>
              </a:extLst>
            </p:cNvPr>
            <p:cNvSpPr/>
            <p:nvPr/>
          </p:nvSpPr>
          <p:spPr>
            <a:xfrm>
              <a:off x="2854894" y="1648053"/>
              <a:ext cx="74887" cy="27509"/>
            </a:xfrm>
            <a:custGeom>
              <a:avLst/>
              <a:gdLst/>
              <a:ahLst/>
              <a:cxnLst/>
              <a:rect l="l" t="t" r="r" b="b"/>
              <a:pathLst>
                <a:path w="3705" h="1361" extrusionOk="0">
                  <a:moveTo>
                    <a:pt x="3566" y="0"/>
                  </a:moveTo>
                  <a:cubicBezTo>
                    <a:pt x="3552" y="0"/>
                    <a:pt x="3536" y="4"/>
                    <a:pt x="3519" y="12"/>
                  </a:cubicBezTo>
                  <a:lnTo>
                    <a:pt x="125" y="1121"/>
                  </a:lnTo>
                  <a:cubicBezTo>
                    <a:pt x="1" y="1183"/>
                    <a:pt x="49" y="1360"/>
                    <a:pt x="163" y="1360"/>
                  </a:cubicBezTo>
                  <a:cubicBezTo>
                    <a:pt x="172" y="1360"/>
                    <a:pt x="182" y="1359"/>
                    <a:pt x="192" y="1357"/>
                  </a:cubicBezTo>
                  <a:lnTo>
                    <a:pt x="3587" y="214"/>
                  </a:lnTo>
                  <a:cubicBezTo>
                    <a:pt x="3704" y="184"/>
                    <a:pt x="3667" y="0"/>
                    <a:pt x="3566" y="0"/>
                  </a:cubicBezTo>
                  <a:close/>
                </a:path>
              </a:pathLst>
            </a:custGeom>
            <a:solidFill>
              <a:srgbClr val="332623"/>
            </a:solidFill>
            <a:ln>
              <a:noFill/>
            </a:ln>
          </p:spPr>
          <p:txBody>
            <a:bodyPr spcFirstLastPara="1" wrap="square" lIns="121598" tIns="121598" rIns="121598" bIns="121598" anchor="ctr" anchorCtr="0">
              <a:noAutofit/>
            </a:bodyPr>
            <a:lstStyle/>
            <a:p>
              <a:endParaRPr sz="2479"/>
            </a:p>
          </p:txBody>
        </p:sp>
        <p:sp>
          <p:nvSpPr>
            <p:cNvPr id="23" name="Google Shape;1874;p52">
              <a:extLst>
                <a:ext uri="{FF2B5EF4-FFF2-40B4-BE49-F238E27FC236}">
                  <a16:creationId xmlns:a16="http://schemas.microsoft.com/office/drawing/2014/main" id="{AEA09647-CF62-127F-6C32-3184BB9CD56E}"/>
                </a:ext>
              </a:extLst>
            </p:cNvPr>
            <p:cNvSpPr/>
            <p:nvPr/>
          </p:nvSpPr>
          <p:spPr>
            <a:xfrm>
              <a:off x="2547179" y="727738"/>
              <a:ext cx="255021" cy="237113"/>
            </a:xfrm>
            <a:custGeom>
              <a:avLst/>
              <a:gdLst/>
              <a:ahLst/>
              <a:cxnLst/>
              <a:rect l="l" t="t" r="r" b="b"/>
              <a:pathLst>
                <a:path w="12617" h="11731" extrusionOk="0">
                  <a:moveTo>
                    <a:pt x="12454" y="1"/>
                  </a:moveTo>
                  <a:cubicBezTo>
                    <a:pt x="12445" y="1"/>
                    <a:pt x="12435" y="2"/>
                    <a:pt x="12425" y="4"/>
                  </a:cubicBezTo>
                  <a:cubicBezTo>
                    <a:pt x="10308" y="777"/>
                    <a:pt x="8291" y="1887"/>
                    <a:pt x="6510" y="3265"/>
                  </a:cubicBezTo>
                  <a:cubicBezTo>
                    <a:pt x="4729" y="4676"/>
                    <a:pt x="3183" y="6323"/>
                    <a:pt x="1905" y="8205"/>
                  </a:cubicBezTo>
                  <a:cubicBezTo>
                    <a:pt x="1166" y="9247"/>
                    <a:pt x="561" y="10390"/>
                    <a:pt x="23" y="11566"/>
                  </a:cubicBezTo>
                  <a:cubicBezTo>
                    <a:pt x="1" y="11655"/>
                    <a:pt x="68" y="11730"/>
                    <a:pt x="135" y="11730"/>
                  </a:cubicBezTo>
                  <a:cubicBezTo>
                    <a:pt x="169" y="11730"/>
                    <a:pt x="203" y="11711"/>
                    <a:pt x="225" y="11667"/>
                  </a:cubicBezTo>
                  <a:cubicBezTo>
                    <a:pt x="1132" y="9617"/>
                    <a:pt x="2376" y="7701"/>
                    <a:pt x="3888" y="6054"/>
                  </a:cubicBezTo>
                  <a:cubicBezTo>
                    <a:pt x="5367" y="4407"/>
                    <a:pt x="7115" y="2962"/>
                    <a:pt x="9064" y="1853"/>
                  </a:cubicBezTo>
                  <a:cubicBezTo>
                    <a:pt x="10140" y="1214"/>
                    <a:pt x="11282" y="677"/>
                    <a:pt x="12492" y="240"/>
                  </a:cubicBezTo>
                  <a:cubicBezTo>
                    <a:pt x="12616" y="178"/>
                    <a:pt x="12568" y="1"/>
                    <a:pt x="12454" y="1"/>
                  </a:cubicBezTo>
                  <a:close/>
                </a:path>
              </a:pathLst>
            </a:custGeom>
            <a:solidFill>
              <a:srgbClr val="332623"/>
            </a:solidFill>
            <a:ln>
              <a:noFill/>
            </a:ln>
          </p:spPr>
          <p:txBody>
            <a:bodyPr spcFirstLastPara="1" wrap="square" lIns="121598" tIns="121598" rIns="121598" bIns="121598" anchor="ctr" anchorCtr="0">
              <a:noAutofit/>
            </a:bodyPr>
            <a:lstStyle/>
            <a:p>
              <a:endParaRPr sz="2479"/>
            </a:p>
          </p:txBody>
        </p:sp>
        <p:sp>
          <p:nvSpPr>
            <p:cNvPr id="24" name="Google Shape;1875;p52">
              <a:extLst>
                <a:ext uri="{FF2B5EF4-FFF2-40B4-BE49-F238E27FC236}">
                  <a16:creationId xmlns:a16="http://schemas.microsoft.com/office/drawing/2014/main" id="{EB62A88A-2958-D39D-EC88-F8105C1A08CF}"/>
                </a:ext>
              </a:extLst>
            </p:cNvPr>
            <p:cNvSpPr/>
            <p:nvPr/>
          </p:nvSpPr>
          <p:spPr>
            <a:xfrm>
              <a:off x="2508917" y="987630"/>
              <a:ext cx="26903" cy="93099"/>
            </a:xfrm>
            <a:custGeom>
              <a:avLst/>
              <a:gdLst/>
              <a:ahLst/>
              <a:cxnLst/>
              <a:rect l="l" t="t" r="r" b="b"/>
              <a:pathLst>
                <a:path w="1331" h="4606" extrusionOk="0">
                  <a:moveTo>
                    <a:pt x="1217" y="0"/>
                  </a:moveTo>
                  <a:cubicBezTo>
                    <a:pt x="1172" y="0"/>
                    <a:pt x="1124" y="27"/>
                    <a:pt x="1110" y="86"/>
                  </a:cubicBezTo>
                  <a:cubicBezTo>
                    <a:pt x="639" y="1497"/>
                    <a:pt x="270" y="2976"/>
                    <a:pt x="1" y="4455"/>
                  </a:cubicBezTo>
                  <a:cubicBezTo>
                    <a:pt x="1" y="4553"/>
                    <a:pt x="69" y="4605"/>
                    <a:pt x="133" y="4605"/>
                  </a:cubicBezTo>
                  <a:cubicBezTo>
                    <a:pt x="179" y="4605"/>
                    <a:pt x="222" y="4578"/>
                    <a:pt x="236" y="4522"/>
                  </a:cubicBezTo>
                  <a:cubicBezTo>
                    <a:pt x="505" y="3043"/>
                    <a:pt x="874" y="1565"/>
                    <a:pt x="1311" y="119"/>
                  </a:cubicBezTo>
                  <a:cubicBezTo>
                    <a:pt x="1330" y="44"/>
                    <a:pt x="1275" y="0"/>
                    <a:pt x="1217" y="0"/>
                  </a:cubicBezTo>
                  <a:close/>
                </a:path>
              </a:pathLst>
            </a:custGeom>
            <a:solidFill>
              <a:srgbClr val="332623"/>
            </a:solidFill>
            <a:ln>
              <a:noFill/>
            </a:ln>
          </p:spPr>
          <p:txBody>
            <a:bodyPr spcFirstLastPara="1" wrap="square" lIns="121598" tIns="121598" rIns="121598" bIns="121598" anchor="ctr" anchorCtr="0">
              <a:noAutofit/>
            </a:bodyPr>
            <a:lstStyle/>
            <a:p>
              <a:endParaRPr sz="2479"/>
            </a:p>
          </p:txBody>
        </p:sp>
        <p:sp>
          <p:nvSpPr>
            <p:cNvPr id="25" name="Google Shape;1876;p52">
              <a:extLst>
                <a:ext uri="{FF2B5EF4-FFF2-40B4-BE49-F238E27FC236}">
                  <a16:creationId xmlns:a16="http://schemas.microsoft.com/office/drawing/2014/main" id="{01705F22-1CD6-64F4-61AB-3D85DED07A93}"/>
                </a:ext>
              </a:extLst>
            </p:cNvPr>
            <p:cNvSpPr/>
            <p:nvPr/>
          </p:nvSpPr>
          <p:spPr>
            <a:xfrm>
              <a:off x="3352324" y="1211484"/>
              <a:ext cx="48550" cy="131967"/>
            </a:xfrm>
            <a:custGeom>
              <a:avLst/>
              <a:gdLst/>
              <a:ahLst/>
              <a:cxnLst/>
              <a:rect l="l" t="t" r="r" b="b"/>
              <a:pathLst>
                <a:path w="2402" h="6529" extrusionOk="0">
                  <a:moveTo>
                    <a:pt x="2301" y="1"/>
                  </a:moveTo>
                  <a:cubicBezTo>
                    <a:pt x="2250" y="1"/>
                    <a:pt x="2200" y="34"/>
                    <a:pt x="2200" y="102"/>
                  </a:cubicBezTo>
                  <a:cubicBezTo>
                    <a:pt x="2066" y="1849"/>
                    <a:pt x="1595" y="3563"/>
                    <a:pt x="788" y="5109"/>
                  </a:cubicBezTo>
                  <a:cubicBezTo>
                    <a:pt x="553" y="5546"/>
                    <a:pt x="318" y="5950"/>
                    <a:pt x="49" y="6353"/>
                  </a:cubicBezTo>
                  <a:cubicBezTo>
                    <a:pt x="1" y="6449"/>
                    <a:pt x="73" y="6528"/>
                    <a:pt x="156" y="6528"/>
                  </a:cubicBezTo>
                  <a:cubicBezTo>
                    <a:pt x="188" y="6528"/>
                    <a:pt x="222" y="6516"/>
                    <a:pt x="251" y="6487"/>
                  </a:cubicBezTo>
                  <a:cubicBezTo>
                    <a:pt x="1225" y="5009"/>
                    <a:pt x="1898" y="3328"/>
                    <a:pt x="2234" y="1580"/>
                  </a:cubicBezTo>
                  <a:cubicBezTo>
                    <a:pt x="2301" y="1110"/>
                    <a:pt x="2368" y="606"/>
                    <a:pt x="2402" y="102"/>
                  </a:cubicBezTo>
                  <a:cubicBezTo>
                    <a:pt x="2402" y="34"/>
                    <a:pt x="2351" y="1"/>
                    <a:pt x="2301" y="1"/>
                  </a:cubicBezTo>
                  <a:close/>
                </a:path>
              </a:pathLst>
            </a:custGeom>
            <a:solidFill>
              <a:srgbClr val="332623"/>
            </a:solidFill>
            <a:ln>
              <a:noFill/>
            </a:ln>
          </p:spPr>
          <p:txBody>
            <a:bodyPr spcFirstLastPara="1" wrap="square" lIns="121598" tIns="121598" rIns="121598" bIns="121598" anchor="ctr" anchorCtr="0">
              <a:noAutofit/>
            </a:bodyPr>
            <a:lstStyle/>
            <a:p>
              <a:endParaRPr sz="2479"/>
            </a:p>
          </p:txBody>
        </p:sp>
        <p:sp>
          <p:nvSpPr>
            <p:cNvPr id="26" name="Google Shape;1877;p52">
              <a:extLst>
                <a:ext uri="{FF2B5EF4-FFF2-40B4-BE49-F238E27FC236}">
                  <a16:creationId xmlns:a16="http://schemas.microsoft.com/office/drawing/2014/main" id="{483620DF-C532-6A7C-578C-A9BB2F674A09}"/>
                </a:ext>
              </a:extLst>
            </p:cNvPr>
            <p:cNvSpPr/>
            <p:nvPr/>
          </p:nvSpPr>
          <p:spPr>
            <a:xfrm>
              <a:off x="1326243" y="581015"/>
              <a:ext cx="1062450" cy="1035992"/>
            </a:xfrm>
            <a:custGeom>
              <a:avLst/>
              <a:gdLst/>
              <a:ahLst/>
              <a:cxnLst/>
              <a:rect l="l" t="t" r="r" b="b"/>
              <a:pathLst>
                <a:path w="52564" h="51255" extrusionOk="0">
                  <a:moveTo>
                    <a:pt x="26302" y="0"/>
                  </a:moveTo>
                  <a:cubicBezTo>
                    <a:pt x="23361" y="0"/>
                    <a:pt x="20370" y="563"/>
                    <a:pt x="17477" y="1752"/>
                  </a:cubicBezTo>
                  <a:cubicBezTo>
                    <a:pt x="5646" y="6591"/>
                    <a:pt x="0" y="20136"/>
                    <a:pt x="4873" y="31966"/>
                  </a:cubicBezTo>
                  <a:cubicBezTo>
                    <a:pt x="9010" y="42076"/>
                    <a:pt x="22891" y="51254"/>
                    <a:pt x="32819" y="51254"/>
                  </a:cubicBezTo>
                  <a:cubicBezTo>
                    <a:pt x="34507" y="51254"/>
                    <a:pt x="36081" y="50989"/>
                    <a:pt x="37474" y="50417"/>
                  </a:cubicBezTo>
                  <a:cubicBezTo>
                    <a:pt x="45439" y="47123"/>
                    <a:pt x="52564" y="26185"/>
                    <a:pt x="47691" y="14355"/>
                  </a:cubicBezTo>
                  <a:lnTo>
                    <a:pt x="47724" y="14355"/>
                  </a:lnTo>
                  <a:cubicBezTo>
                    <a:pt x="44040" y="5410"/>
                    <a:pt x="35417" y="0"/>
                    <a:pt x="26302" y="0"/>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sp>
          <p:nvSpPr>
            <p:cNvPr id="27" name="Google Shape;1878;p52">
              <a:extLst>
                <a:ext uri="{FF2B5EF4-FFF2-40B4-BE49-F238E27FC236}">
                  <a16:creationId xmlns:a16="http://schemas.microsoft.com/office/drawing/2014/main" id="{BD343FC6-98BD-5ACB-C70B-A7B9D1E2DE71}"/>
                </a:ext>
              </a:extLst>
            </p:cNvPr>
            <p:cNvSpPr/>
            <p:nvPr/>
          </p:nvSpPr>
          <p:spPr>
            <a:xfrm>
              <a:off x="2060826" y="1581574"/>
              <a:ext cx="94877" cy="83053"/>
            </a:xfrm>
            <a:custGeom>
              <a:avLst/>
              <a:gdLst/>
              <a:ahLst/>
              <a:cxnLst/>
              <a:rect l="l" t="t" r="r" b="b"/>
              <a:pathLst>
                <a:path w="4694" h="4109" extrusionOk="0">
                  <a:moveTo>
                    <a:pt x="547" y="0"/>
                  </a:moveTo>
                  <a:cubicBezTo>
                    <a:pt x="307" y="0"/>
                    <a:pt x="242" y="269"/>
                    <a:pt x="459" y="1016"/>
                  </a:cubicBezTo>
                  <a:cubicBezTo>
                    <a:pt x="893" y="1617"/>
                    <a:pt x="0" y="4108"/>
                    <a:pt x="449" y="4108"/>
                  </a:cubicBezTo>
                  <a:cubicBezTo>
                    <a:pt x="452" y="4108"/>
                    <a:pt x="455" y="4108"/>
                    <a:pt x="459" y="4108"/>
                  </a:cubicBezTo>
                  <a:cubicBezTo>
                    <a:pt x="627" y="3839"/>
                    <a:pt x="895" y="3671"/>
                    <a:pt x="1198" y="3637"/>
                  </a:cubicBezTo>
                  <a:cubicBezTo>
                    <a:pt x="2240" y="3469"/>
                    <a:pt x="3517" y="3738"/>
                    <a:pt x="4256" y="2797"/>
                  </a:cubicBezTo>
                  <a:cubicBezTo>
                    <a:pt x="4458" y="2528"/>
                    <a:pt x="4693" y="1890"/>
                    <a:pt x="4391" y="1722"/>
                  </a:cubicBezTo>
                  <a:lnTo>
                    <a:pt x="4391" y="1722"/>
                  </a:lnTo>
                  <a:cubicBezTo>
                    <a:pt x="4288" y="1772"/>
                    <a:pt x="4173" y="1795"/>
                    <a:pt x="4050" y="1795"/>
                  </a:cubicBezTo>
                  <a:cubicBezTo>
                    <a:pt x="2953" y="1795"/>
                    <a:pt x="1167" y="0"/>
                    <a:pt x="547" y="0"/>
                  </a:cubicBezTo>
                  <a:close/>
                </a:path>
              </a:pathLst>
            </a:custGeom>
            <a:solidFill>
              <a:srgbClr val="FF7B4D"/>
            </a:solidFill>
            <a:ln>
              <a:noFill/>
            </a:ln>
          </p:spPr>
          <p:txBody>
            <a:bodyPr spcFirstLastPara="1" wrap="square" lIns="121598" tIns="121598" rIns="121598" bIns="121598" anchor="ctr" anchorCtr="0">
              <a:noAutofit/>
            </a:bodyPr>
            <a:lstStyle/>
            <a:p>
              <a:endParaRPr sz="2479"/>
            </a:p>
          </p:txBody>
        </p:sp>
        <p:sp>
          <p:nvSpPr>
            <p:cNvPr id="28" name="Google Shape;1879;p52">
              <a:extLst>
                <a:ext uri="{FF2B5EF4-FFF2-40B4-BE49-F238E27FC236}">
                  <a16:creationId xmlns:a16="http://schemas.microsoft.com/office/drawing/2014/main" id="{1F7A2891-1C02-50EE-F93D-AF3270222D96}"/>
                </a:ext>
              </a:extLst>
            </p:cNvPr>
            <p:cNvSpPr/>
            <p:nvPr/>
          </p:nvSpPr>
          <p:spPr>
            <a:xfrm>
              <a:off x="2164900" y="1193171"/>
              <a:ext cx="129764" cy="306523"/>
            </a:xfrm>
            <a:custGeom>
              <a:avLst/>
              <a:gdLst/>
              <a:ahLst/>
              <a:cxnLst/>
              <a:rect l="l" t="t" r="r" b="b"/>
              <a:pathLst>
                <a:path w="6420" h="15165" extrusionOk="0">
                  <a:moveTo>
                    <a:pt x="6286" y="1"/>
                  </a:moveTo>
                  <a:cubicBezTo>
                    <a:pt x="6240" y="1"/>
                    <a:pt x="6199" y="30"/>
                    <a:pt x="6199" y="100"/>
                  </a:cubicBezTo>
                  <a:cubicBezTo>
                    <a:pt x="5325" y="4200"/>
                    <a:pt x="3880" y="8200"/>
                    <a:pt x="1863" y="11930"/>
                  </a:cubicBezTo>
                  <a:cubicBezTo>
                    <a:pt x="1325" y="12972"/>
                    <a:pt x="721" y="14014"/>
                    <a:pt x="48" y="14989"/>
                  </a:cubicBezTo>
                  <a:cubicBezTo>
                    <a:pt x="0" y="15085"/>
                    <a:pt x="90" y="15164"/>
                    <a:pt x="170" y="15164"/>
                  </a:cubicBezTo>
                  <a:cubicBezTo>
                    <a:pt x="201" y="15164"/>
                    <a:pt x="231" y="15152"/>
                    <a:pt x="250" y="15123"/>
                  </a:cubicBezTo>
                  <a:cubicBezTo>
                    <a:pt x="1393" y="13342"/>
                    <a:pt x="2401" y="11460"/>
                    <a:pt x="3308" y="9544"/>
                  </a:cubicBezTo>
                  <a:cubicBezTo>
                    <a:pt x="4182" y="7629"/>
                    <a:pt x="4922" y="5646"/>
                    <a:pt x="5527" y="3629"/>
                  </a:cubicBezTo>
                  <a:cubicBezTo>
                    <a:pt x="5863" y="2486"/>
                    <a:pt x="6165" y="1310"/>
                    <a:pt x="6400" y="134"/>
                  </a:cubicBezTo>
                  <a:cubicBezTo>
                    <a:pt x="6420" y="56"/>
                    <a:pt x="6349" y="1"/>
                    <a:pt x="6286" y="1"/>
                  </a:cubicBezTo>
                  <a:close/>
                </a:path>
              </a:pathLst>
            </a:custGeom>
            <a:solidFill>
              <a:srgbClr val="332623"/>
            </a:solidFill>
            <a:ln>
              <a:noFill/>
            </a:ln>
          </p:spPr>
          <p:txBody>
            <a:bodyPr spcFirstLastPara="1" wrap="square" lIns="121598" tIns="121598" rIns="121598" bIns="121598" anchor="ctr" anchorCtr="0">
              <a:noAutofit/>
            </a:bodyPr>
            <a:lstStyle/>
            <a:p>
              <a:endParaRPr sz="2479"/>
            </a:p>
          </p:txBody>
        </p:sp>
        <p:sp>
          <p:nvSpPr>
            <p:cNvPr id="29" name="Google Shape;1880;p52">
              <a:extLst>
                <a:ext uri="{FF2B5EF4-FFF2-40B4-BE49-F238E27FC236}">
                  <a16:creationId xmlns:a16="http://schemas.microsoft.com/office/drawing/2014/main" id="{C4A863F2-D18A-42C5-1AED-76EED09E6C4F}"/>
                </a:ext>
              </a:extLst>
            </p:cNvPr>
            <p:cNvSpPr/>
            <p:nvPr/>
          </p:nvSpPr>
          <p:spPr>
            <a:xfrm>
              <a:off x="2156128" y="1421613"/>
              <a:ext cx="38080" cy="69026"/>
            </a:xfrm>
            <a:custGeom>
              <a:avLst/>
              <a:gdLst/>
              <a:ahLst/>
              <a:cxnLst/>
              <a:rect l="l" t="t" r="r" b="b"/>
              <a:pathLst>
                <a:path w="1884" h="3415" extrusionOk="0">
                  <a:moveTo>
                    <a:pt x="1739" y="1"/>
                  </a:moveTo>
                  <a:cubicBezTo>
                    <a:pt x="1708" y="1"/>
                    <a:pt x="1679" y="17"/>
                    <a:pt x="1659" y="57"/>
                  </a:cubicBezTo>
                  <a:cubicBezTo>
                    <a:pt x="1121" y="1133"/>
                    <a:pt x="583" y="2174"/>
                    <a:pt x="45" y="3250"/>
                  </a:cubicBezTo>
                  <a:cubicBezTo>
                    <a:pt x="1" y="3340"/>
                    <a:pt x="75" y="3414"/>
                    <a:pt x="150" y="3414"/>
                  </a:cubicBezTo>
                  <a:cubicBezTo>
                    <a:pt x="187" y="3414"/>
                    <a:pt x="225" y="3396"/>
                    <a:pt x="247" y="3351"/>
                  </a:cubicBezTo>
                  <a:lnTo>
                    <a:pt x="1860" y="158"/>
                  </a:lnTo>
                  <a:cubicBezTo>
                    <a:pt x="1884" y="87"/>
                    <a:pt x="1809" y="1"/>
                    <a:pt x="1739" y="1"/>
                  </a:cubicBezTo>
                  <a:close/>
                </a:path>
              </a:pathLst>
            </a:custGeom>
            <a:solidFill>
              <a:srgbClr val="332623"/>
            </a:solidFill>
            <a:ln>
              <a:noFill/>
            </a:ln>
          </p:spPr>
          <p:txBody>
            <a:bodyPr spcFirstLastPara="1" wrap="square" lIns="121598" tIns="121598" rIns="121598" bIns="121598" anchor="ctr" anchorCtr="0">
              <a:noAutofit/>
            </a:bodyPr>
            <a:lstStyle/>
            <a:p>
              <a:endParaRPr sz="2479"/>
            </a:p>
          </p:txBody>
        </p:sp>
        <p:sp>
          <p:nvSpPr>
            <p:cNvPr id="30" name="Google Shape;1881;p52">
              <a:extLst>
                <a:ext uri="{FF2B5EF4-FFF2-40B4-BE49-F238E27FC236}">
                  <a16:creationId xmlns:a16="http://schemas.microsoft.com/office/drawing/2014/main" id="{C52CD9E6-7667-CE55-E1CC-2C8CC0C548AD}"/>
                </a:ext>
              </a:extLst>
            </p:cNvPr>
            <p:cNvSpPr/>
            <p:nvPr/>
          </p:nvSpPr>
          <p:spPr>
            <a:xfrm>
              <a:off x="1406406" y="859685"/>
              <a:ext cx="48470" cy="344178"/>
            </a:xfrm>
            <a:custGeom>
              <a:avLst/>
              <a:gdLst/>
              <a:ahLst/>
              <a:cxnLst/>
              <a:rect l="l" t="t" r="r" b="b"/>
              <a:pathLst>
                <a:path w="2398" h="17028" extrusionOk="0">
                  <a:moveTo>
                    <a:pt x="2248" y="0"/>
                  </a:moveTo>
                  <a:cubicBezTo>
                    <a:pt x="2211" y="0"/>
                    <a:pt x="2173" y="19"/>
                    <a:pt x="2151" y="64"/>
                  </a:cubicBezTo>
                  <a:cubicBezTo>
                    <a:pt x="1176" y="2114"/>
                    <a:pt x="538" y="4298"/>
                    <a:pt x="269" y="6550"/>
                  </a:cubicBezTo>
                  <a:cubicBezTo>
                    <a:pt x="0" y="8802"/>
                    <a:pt x="34" y="11054"/>
                    <a:pt x="471" y="13272"/>
                  </a:cubicBezTo>
                  <a:cubicBezTo>
                    <a:pt x="706" y="14515"/>
                    <a:pt x="1042" y="15759"/>
                    <a:pt x="1512" y="16969"/>
                  </a:cubicBezTo>
                  <a:cubicBezTo>
                    <a:pt x="1526" y="17009"/>
                    <a:pt x="1565" y="17028"/>
                    <a:pt x="1606" y="17028"/>
                  </a:cubicBezTo>
                  <a:cubicBezTo>
                    <a:pt x="1669" y="17028"/>
                    <a:pt x="1734" y="16983"/>
                    <a:pt x="1714" y="16902"/>
                  </a:cubicBezTo>
                  <a:cubicBezTo>
                    <a:pt x="907" y="14784"/>
                    <a:pt x="437" y="12600"/>
                    <a:pt x="336" y="10382"/>
                  </a:cubicBezTo>
                  <a:cubicBezTo>
                    <a:pt x="235" y="8130"/>
                    <a:pt x="471" y="5912"/>
                    <a:pt x="1042" y="3761"/>
                  </a:cubicBezTo>
                  <a:cubicBezTo>
                    <a:pt x="1378" y="2517"/>
                    <a:pt x="1815" y="1307"/>
                    <a:pt x="2353" y="165"/>
                  </a:cubicBezTo>
                  <a:cubicBezTo>
                    <a:pt x="2397" y="75"/>
                    <a:pt x="2323" y="0"/>
                    <a:pt x="2248" y="0"/>
                  </a:cubicBezTo>
                  <a:close/>
                </a:path>
              </a:pathLst>
            </a:custGeom>
            <a:solidFill>
              <a:srgbClr val="332623"/>
            </a:solidFill>
            <a:ln>
              <a:noFill/>
            </a:ln>
          </p:spPr>
          <p:txBody>
            <a:bodyPr spcFirstLastPara="1" wrap="square" lIns="121598" tIns="121598" rIns="121598" bIns="121598" anchor="ctr" anchorCtr="0">
              <a:noAutofit/>
            </a:bodyPr>
            <a:lstStyle/>
            <a:p>
              <a:endParaRPr sz="2479"/>
            </a:p>
          </p:txBody>
        </p:sp>
        <p:sp>
          <p:nvSpPr>
            <p:cNvPr id="31" name="Google Shape;1882;p52">
              <a:extLst>
                <a:ext uri="{FF2B5EF4-FFF2-40B4-BE49-F238E27FC236}">
                  <a16:creationId xmlns:a16="http://schemas.microsoft.com/office/drawing/2014/main" id="{E693BE48-A619-D281-56B4-3B7D323F53EF}"/>
                </a:ext>
              </a:extLst>
            </p:cNvPr>
            <p:cNvSpPr/>
            <p:nvPr/>
          </p:nvSpPr>
          <p:spPr>
            <a:xfrm>
              <a:off x="1443496" y="1231413"/>
              <a:ext cx="53260" cy="82608"/>
            </a:xfrm>
            <a:custGeom>
              <a:avLst/>
              <a:gdLst/>
              <a:ahLst/>
              <a:cxnLst/>
              <a:rect l="l" t="t" r="r" b="b"/>
              <a:pathLst>
                <a:path w="2635" h="4087" extrusionOk="0">
                  <a:moveTo>
                    <a:pt x="163" y="0"/>
                  </a:moveTo>
                  <a:cubicBezTo>
                    <a:pt x="85" y="0"/>
                    <a:pt x="0" y="87"/>
                    <a:pt x="47" y="158"/>
                  </a:cubicBezTo>
                  <a:cubicBezTo>
                    <a:pt x="753" y="1502"/>
                    <a:pt x="1526" y="2779"/>
                    <a:pt x="2400" y="4023"/>
                  </a:cubicBezTo>
                  <a:cubicBezTo>
                    <a:pt x="2422" y="4067"/>
                    <a:pt x="2459" y="4086"/>
                    <a:pt x="2496" y="4086"/>
                  </a:cubicBezTo>
                  <a:cubicBezTo>
                    <a:pt x="2568" y="4086"/>
                    <a:pt x="2635" y="4011"/>
                    <a:pt x="2568" y="3922"/>
                  </a:cubicBezTo>
                  <a:cubicBezTo>
                    <a:pt x="1728" y="2678"/>
                    <a:pt x="955" y="1367"/>
                    <a:pt x="249" y="57"/>
                  </a:cubicBezTo>
                  <a:cubicBezTo>
                    <a:pt x="229" y="16"/>
                    <a:pt x="196" y="0"/>
                    <a:pt x="163" y="0"/>
                  </a:cubicBezTo>
                  <a:close/>
                </a:path>
              </a:pathLst>
            </a:custGeom>
            <a:solidFill>
              <a:srgbClr val="332623"/>
            </a:solidFill>
            <a:ln>
              <a:noFill/>
            </a:ln>
          </p:spPr>
          <p:txBody>
            <a:bodyPr spcFirstLastPara="1" wrap="square" lIns="121598" tIns="121598" rIns="121598" bIns="121598" anchor="ctr" anchorCtr="0">
              <a:noAutofit/>
            </a:bodyPr>
            <a:lstStyle/>
            <a:p>
              <a:endParaRPr sz="2479"/>
            </a:p>
          </p:txBody>
        </p:sp>
        <p:sp>
          <p:nvSpPr>
            <p:cNvPr id="32" name="Google Shape;1883;p52">
              <a:extLst>
                <a:ext uri="{FF2B5EF4-FFF2-40B4-BE49-F238E27FC236}">
                  <a16:creationId xmlns:a16="http://schemas.microsoft.com/office/drawing/2014/main" id="{DBE0BAEF-09F9-C889-A33F-F5A376CB269B}"/>
                </a:ext>
              </a:extLst>
            </p:cNvPr>
            <p:cNvSpPr/>
            <p:nvPr/>
          </p:nvSpPr>
          <p:spPr>
            <a:xfrm>
              <a:off x="2214542" y="778815"/>
              <a:ext cx="65206" cy="125762"/>
            </a:xfrm>
            <a:custGeom>
              <a:avLst/>
              <a:gdLst/>
              <a:ahLst/>
              <a:cxnLst/>
              <a:rect l="l" t="t" r="r" b="b"/>
              <a:pathLst>
                <a:path w="3226" h="6222" extrusionOk="0">
                  <a:moveTo>
                    <a:pt x="176" y="1"/>
                  </a:moveTo>
                  <a:cubicBezTo>
                    <a:pt x="86" y="1"/>
                    <a:pt x="0" y="121"/>
                    <a:pt x="79" y="200"/>
                  </a:cubicBezTo>
                  <a:cubicBezTo>
                    <a:pt x="1222" y="1511"/>
                    <a:pt x="2096" y="3057"/>
                    <a:pt x="2634" y="4737"/>
                  </a:cubicBezTo>
                  <a:cubicBezTo>
                    <a:pt x="2768" y="5207"/>
                    <a:pt x="2903" y="5678"/>
                    <a:pt x="2970" y="6149"/>
                  </a:cubicBezTo>
                  <a:cubicBezTo>
                    <a:pt x="2983" y="6200"/>
                    <a:pt x="3025" y="6222"/>
                    <a:pt x="3070" y="6222"/>
                  </a:cubicBezTo>
                  <a:cubicBezTo>
                    <a:pt x="3144" y="6222"/>
                    <a:pt x="3226" y="6164"/>
                    <a:pt x="3205" y="6081"/>
                  </a:cubicBezTo>
                  <a:cubicBezTo>
                    <a:pt x="2869" y="4334"/>
                    <a:pt x="2163" y="2687"/>
                    <a:pt x="1155" y="1242"/>
                  </a:cubicBezTo>
                  <a:cubicBezTo>
                    <a:pt x="886" y="805"/>
                    <a:pt x="550" y="435"/>
                    <a:pt x="247" y="32"/>
                  </a:cubicBezTo>
                  <a:cubicBezTo>
                    <a:pt x="226" y="10"/>
                    <a:pt x="201" y="1"/>
                    <a:pt x="176" y="1"/>
                  </a:cubicBezTo>
                  <a:close/>
                </a:path>
              </a:pathLst>
            </a:custGeom>
            <a:solidFill>
              <a:srgbClr val="332623"/>
            </a:solidFill>
            <a:ln>
              <a:noFill/>
            </a:ln>
          </p:spPr>
          <p:txBody>
            <a:bodyPr spcFirstLastPara="1" wrap="square" lIns="121598" tIns="121598" rIns="121598" bIns="121598" anchor="ctr" anchorCtr="0">
              <a:noAutofit/>
            </a:bodyPr>
            <a:lstStyle/>
            <a:p>
              <a:endParaRPr sz="2479"/>
            </a:p>
          </p:txBody>
        </p:sp>
        <p:sp>
          <p:nvSpPr>
            <p:cNvPr id="33" name="Google Shape;1884;p52">
              <a:extLst>
                <a:ext uri="{FF2B5EF4-FFF2-40B4-BE49-F238E27FC236}">
                  <a16:creationId xmlns:a16="http://schemas.microsoft.com/office/drawing/2014/main" id="{93ACCA79-1521-AA22-FFB2-292B28FBB60D}"/>
                </a:ext>
              </a:extLst>
            </p:cNvPr>
            <p:cNvSpPr/>
            <p:nvPr/>
          </p:nvSpPr>
          <p:spPr>
            <a:xfrm>
              <a:off x="1851687" y="1735958"/>
              <a:ext cx="944732" cy="1845583"/>
            </a:xfrm>
            <a:custGeom>
              <a:avLst/>
              <a:gdLst/>
              <a:ahLst/>
              <a:cxnLst/>
              <a:rect l="l" t="t" r="r" b="b"/>
              <a:pathLst>
                <a:path w="46740" h="91309" extrusionOk="0">
                  <a:moveTo>
                    <a:pt x="19597" y="1"/>
                  </a:moveTo>
                  <a:cubicBezTo>
                    <a:pt x="19414" y="1"/>
                    <a:pt x="19226" y="193"/>
                    <a:pt x="19342" y="402"/>
                  </a:cubicBezTo>
                  <a:cubicBezTo>
                    <a:pt x="22266" y="5746"/>
                    <a:pt x="21997" y="12098"/>
                    <a:pt x="20922" y="17912"/>
                  </a:cubicBezTo>
                  <a:cubicBezTo>
                    <a:pt x="19779" y="24298"/>
                    <a:pt x="17561" y="30482"/>
                    <a:pt x="17158" y="36968"/>
                  </a:cubicBezTo>
                  <a:cubicBezTo>
                    <a:pt x="16922" y="40127"/>
                    <a:pt x="17326" y="43287"/>
                    <a:pt x="18267" y="46278"/>
                  </a:cubicBezTo>
                  <a:cubicBezTo>
                    <a:pt x="19208" y="48967"/>
                    <a:pt x="20418" y="51521"/>
                    <a:pt x="21896" y="53941"/>
                  </a:cubicBezTo>
                  <a:cubicBezTo>
                    <a:pt x="23375" y="56428"/>
                    <a:pt x="24955" y="58847"/>
                    <a:pt x="26333" y="61402"/>
                  </a:cubicBezTo>
                  <a:cubicBezTo>
                    <a:pt x="27811" y="64057"/>
                    <a:pt x="28921" y="66880"/>
                    <a:pt x="29694" y="69804"/>
                  </a:cubicBezTo>
                  <a:cubicBezTo>
                    <a:pt x="31273" y="75954"/>
                    <a:pt x="31273" y="82407"/>
                    <a:pt x="30668" y="88692"/>
                  </a:cubicBezTo>
                  <a:cubicBezTo>
                    <a:pt x="30635" y="89263"/>
                    <a:pt x="30567" y="89835"/>
                    <a:pt x="30500" y="90372"/>
                  </a:cubicBezTo>
                  <a:cubicBezTo>
                    <a:pt x="29492" y="88154"/>
                    <a:pt x="28248" y="86003"/>
                    <a:pt x="26803" y="84054"/>
                  </a:cubicBezTo>
                  <a:cubicBezTo>
                    <a:pt x="25291" y="82037"/>
                    <a:pt x="23610" y="80155"/>
                    <a:pt x="21762" y="78475"/>
                  </a:cubicBezTo>
                  <a:cubicBezTo>
                    <a:pt x="19913" y="76795"/>
                    <a:pt x="18132" y="75013"/>
                    <a:pt x="16452" y="73165"/>
                  </a:cubicBezTo>
                  <a:cubicBezTo>
                    <a:pt x="14805" y="71215"/>
                    <a:pt x="13461" y="69031"/>
                    <a:pt x="12486" y="66645"/>
                  </a:cubicBezTo>
                  <a:cubicBezTo>
                    <a:pt x="11579" y="64258"/>
                    <a:pt x="10806" y="61839"/>
                    <a:pt x="10234" y="59352"/>
                  </a:cubicBezTo>
                  <a:cubicBezTo>
                    <a:pt x="9528" y="56596"/>
                    <a:pt x="8890" y="53873"/>
                    <a:pt x="8218" y="51118"/>
                  </a:cubicBezTo>
                  <a:cubicBezTo>
                    <a:pt x="6873" y="45471"/>
                    <a:pt x="5495" y="39825"/>
                    <a:pt x="4117" y="34179"/>
                  </a:cubicBezTo>
                  <a:cubicBezTo>
                    <a:pt x="2773" y="28633"/>
                    <a:pt x="1227" y="23054"/>
                    <a:pt x="689" y="17341"/>
                  </a:cubicBezTo>
                  <a:cubicBezTo>
                    <a:pt x="622" y="16635"/>
                    <a:pt x="555" y="15929"/>
                    <a:pt x="555" y="15257"/>
                  </a:cubicBezTo>
                  <a:cubicBezTo>
                    <a:pt x="555" y="15072"/>
                    <a:pt x="412" y="14980"/>
                    <a:pt x="274" y="14980"/>
                  </a:cubicBezTo>
                  <a:cubicBezTo>
                    <a:pt x="135" y="14980"/>
                    <a:pt x="0" y="15072"/>
                    <a:pt x="17" y="15257"/>
                  </a:cubicBezTo>
                  <a:cubicBezTo>
                    <a:pt x="252" y="20971"/>
                    <a:pt x="1731" y="26516"/>
                    <a:pt x="3076" y="32061"/>
                  </a:cubicBezTo>
                  <a:cubicBezTo>
                    <a:pt x="4454" y="37741"/>
                    <a:pt x="5832" y="43421"/>
                    <a:pt x="7209" y="49135"/>
                  </a:cubicBezTo>
                  <a:cubicBezTo>
                    <a:pt x="7882" y="51958"/>
                    <a:pt x="8587" y="54814"/>
                    <a:pt x="9260" y="57671"/>
                  </a:cubicBezTo>
                  <a:cubicBezTo>
                    <a:pt x="9898" y="60158"/>
                    <a:pt x="10503" y="62645"/>
                    <a:pt x="11343" y="65065"/>
                  </a:cubicBezTo>
                  <a:cubicBezTo>
                    <a:pt x="12150" y="67451"/>
                    <a:pt x="13293" y="69737"/>
                    <a:pt x="14738" y="71820"/>
                  </a:cubicBezTo>
                  <a:cubicBezTo>
                    <a:pt x="16250" y="73803"/>
                    <a:pt x="17931" y="75652"/>
                    <a:pt x="19813" y="77332"/>
                  </a:cubicBezTo>
                  <a:cubicBezTo>
                    <a:pt x="21661" y="79013"/>
                    <a:pt x="23442" y="80794"/>
                    <a:pt x="25089" y="82676"/>
                  </a:cubicBezTo>
                  <a:cubicBezTo>
                    <a:pt x="26770" y="84659"/>
                    <a:pt x="28215" y="86877"/>
                    <a:pt x="29391" y="89196"/>
                  </a:cubicBezTo>
                  <a:cubicBezTo>
                    <a:pt x="29660" y="89767"/>
                    <a:pt x="29929" y="90339"/>
                    <a:pt x="30198" y="90944"/>
                  </a:cubicBezTo>
                  <a:cubicBezTo>
                    <a:pt x="30225" y="91027"/>
                    <a:pt x="30299" y="91087"/>
                    <a:pt x="30380" y="91087"/>
                  </a:cubicBezTo>
                  <a:cubicBezTo>
                    <a:pt x="30397" y="91087"/>
                    <a:pt x="30415" y="91084"/>
                    <a:pt x="30433" y="91078"/>
                  </a:cubicBezTo>
                  <a:cubicBezTo>
                    <a:pt x="30433" y="91232"/>
                    <a:pt x="30554" y="91309"/>
                    <a:pt x="30682" y="91309"/>
                  </a:cubicBezTo>
                  <a:cubicBezTo>
                    <a:pt x="30779" y="91309"/>
                    <a:pt x="30879" y="91265"/>
                    <a:pt x="30937" y="91179"/>
                  </a:cubicBezTo>
                  <a:cubicBezTo>
                    <a:pt x="36751" y="83147"/>
                    <a:pt x="37894" y="72896"/>
                    <a:pt x="38264" y="63284"/>
                  </a:cubicBezTo>
                  <a:cubicBezTo>
                    <a:pt x="38499" y="57470"/>
                    <a:pt x="38533" y="51655"/>
                    <a:pt x="38432" y="45841"/>
                  </a:cubicBezTo>
                  <a:cubicBezTo>
                    <a:pt x="38365" y="42917"/>
                    <a:pt x="38230" y="39959"/>
                    <a:pt x="38163" y="37035"/>
                  </a:cubicBezTo>
                  <a:cubicBezTo>
                    <a:pt x="38062" y="34347"/>
                    <a:pt x="38297" y="31692"/>
                    <a:pt x="38835" y="29037"/>
                  </a:cubicBezTo>
                  <a:cubicBezTo>
                    <a:pt x="40011" y="23626"/>
                    <a:pt x="42666" y="18652"/>
                    <a:pt x="46531" y="14686"/>
                  </a:cubicBezTo>
                  <a:cubicBezTo>
                    <a:pt x="46739" y="14530"/>
                    <a:pt x="46566" y="14274"/>
                    <a:pt x="46368" y="14274"/>
                  </a:cubicBezTo>
                  <a:cubicBezTo>
                    <a:pt x="46309" y="14274"/>
                    <a:pt x="46249" y="14296"/>
                    <a:pt x="46195" y="14350"/>
                  </a:cubicBezTo>
                  <a:cubicBezTo>
                    <a:pt x="42767" y="17845"/>
                    <a:pt x="40280" y="22113"/>
                    <a:pt x="38869" y="26785"/>
                  </a:cubicBezTo>
                  <a:cubicBezTo>
                    <a:pt x="38163" y="29137"/>
                    <a:pt x="37760" y="31591"/>
                    <a:pt x="37659" y="34044"/>
                  </a:cubicBezTo>
                  <a:cubicBezTo>
                    <a:pt x="37558" y="36935"/>
                    <a:pt x="37760" y="39859"/>
                    <a:pt x="37827" y="42783"/>
                  </a:cubicBezTo>
                  <a:cubicBezTo>
                    <a:pt x="37995" y="48765"/>
                    <a:pt x="37995" y="54747"/>
                    <a:pt x="37827" y="60730"/>
                  </a:cubicBezTo>
                  <a:cubicBezTo>
                    <a:pt x="37692" y="65737"/>
                    <a:pt x="37457" y="70745"/>
                    <a:pt x="36550" y="75685"/>
                  </a:cubicBezTo>
                  <a:cubicBezTo>
                    <a:pt x="35642" y="80760"/>
                    <a:pt x="33995" y="85734"/>
                    <a:pt x="31105" y="90036"/>
                  </a:cubicBezTo>
                  <a:cubicBezTo>
                    <a:pt x="31777" y="84088"/>
                    <a:pt x="31912" y="78004"/>
                    <a:pt x="30803" y="72089"/>
                  </a:cubicBezTo>
                  <a:cubicBezTo>
                    <a:pt x="30231" y="69065"/>
                    <a:pt x="29290" y="66141"/>
                    <a:pt x="27980" y="63385"/>
                  </a:cubicBezTo>
                  <a:cubicBezTo>
                    <a:pt x="26669" y="60763"/>
                    <a:pt x="25224" y="58243"/>
                    <a:pt x="23644" y="55789"/>
                  </a:cubicBezTo>
                  <a:cubicBezTo>
                    <a:pt x="22064" y="53302"/>
                    <a:pt x="20686" y="50748"/>
                    <a:pt x="19510" y="48059"/>
                  </a:cubicBezTo>
                  <a:cubicBezTo>
                    <a:pt x="18300" y="45202"/>
                    <a:pt x="17695" y="42110"/>
                    <a:pt x="17662" y="39018"/>
                  </a:cubicBezTo>
                  <a:cubicBezTo>
                    <a:pt x="17594" y="32330"/>
                    <a:pt x="19846" y="25911"/>
                    <a:pt x="21191" y="19425"/>
                  </a:cubicBezTo>
                  <a:cubicBezTo>
                    <a:pt x="22367" y="13745"/>
                    <a:pt x="22972" y="7561"/>
                    <a:pt x="20720" y="2049"/>
                  </a:cubicBezTo>
                  <a:cubicBezTo>
                    <a:pt x="20451" y="1377"/>
                    <a:pt x="20149" y="738"/>
                    <a:pt x="19813" y="133"/>
                  </a:cubicBezTo>
                  <a:cubicBezTo>
                    <a:pt x="19761" y="39"/>
                    <a:pt x="19679" y="1"/>
                    <a:pt x="19597"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34" name="Google Shape;1885;p52">
              <a:extLst>
                <a:ext uri="{FF2B5EF4-FFF2-40B4-BE49-F238E27FC236}">
                  <a16:creationId xmlns:a16="http://schemas.microsoft.com/office/drawing/2014/main" id="{57A4BCED-546D-4FD0-9D88-1DF2E2C3031B}"/>
                </a:ext>
              </a:extLst>
            </p:cNvPr>
            <p:cNvSpPr/>
            <p:nvPr/>
          </p:nvSpPr>
          <p:spPr>
            <a:xfrm>
              <a:off x="1032778" y="946457"/>
              <a:ext cx="1293418" cy="1265464"/>
            </a:xfrm>
            <a:custGeom>
              <a:avLst/>
              <a:gdLst/>
              <a:ahLst/>
              <a:cxnLst/>
              <a:rect l="l" t="t" r="r" b="b"/>
              <a:pathLst>
                <a:path w="63991" h="62608" extrusionOk="0">
                  <a:moveTo>
                    <a:pt x="32000" y="0"/>
                  </a:moveTo>
                  <a:cubicBezTo>
                    <a:pt x="28519" y="0"/>
                    <a:pt x="24978" y="650"/>
                    <a:pt x="21543" y="2022"/>
                  </a:cubicBezTo>
                  <a:cubicBezTo>
                    <a:pt x="7025" y="7836"/>
                    <a:pt x="0" y="24372"/>
                    <a:pt x="5949" y="38823"/>
                  </a:cubicBezTo>
                  <a:cubicBezTo>
                    <a:pt x="10916" y="51212"/>
                    <a:pt x="27817" y="62607"/>
                    <a:pt x="39896" y="62607"/>
                  </a:cubicBezTo>
                  <a:cubicBezTo>
                    <a:pt x="41875" y="62607"/>
                    <a:pt x="43725" y="62301"/>
                    <a:pt x="45372" y="61644"/>
                  </a:cubicBezTo>
                  <a:cubicBezTo>
                    <a:pt x="55085" y="57745"/>
                    <a:pt x="63991" y="32404"/>
                    <a:pt x="58244" y="17952"/>
                  </a:cubicBezTo>
                  <a:cubicBezTo>
                    <a:pt x="53905" y="6809"/>
                    <a:pt x="43268" y="0"/>
                    <a:pt x="32000" y="0"/>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35" name="Google Shape;1886;p52">
              <a:extLst>
                <a:ext uri="{FF2B5EF4-FFF2-40B4-BE49-F238E27FC236}">
                  <a16:creationId xmlns:a16="http://schemas.microsoft.com/office/drawing/2014/main" id="{F787B5F4-1596-B635-D169-CD5235FA8086}"/>
                </a:ext>
              </a:extLst>
            </p:cNvPr>
            <p:cNvSpPr/>
            <p:nvPr/>
          </p:nvSpPr>
          <p:spPr>
            <a:xfrm>
              <a:off x="1921562" y="2169415"/>
              <a:ext cx="115939" cy="100476"/>
            </a:xfrm>
            <a:custGeom>
              <a:avLst/>
              <a:gdLst/>
              <a:ahLst/>
              <a:cxnLst/>
              <a:rect l="l" t="t" r="r" b="b"/>
              <a:pathLst>
                <a:path w="5736" h="4971" extrusionOk="0">
                  <a:moveTo>
                    <a:pt x="684" y="0"/>
                  </a:moveTo>
                  <a:cubicBezTo>
                    <a:pt x="392" y="0"/>
                    <a:pt x="308" y="329"/>
                    <a:pt x="560" y="1240"/>
                  </a:cubicBezTo>
                  <a:cubicBezTo>
                    <a:pt x="1128" y="1975"/>
                    <a:pt x="1" y="4970"/>
                    <a:pt x="550" y="4970"/>
                  </a:cubicBezTo>
                  <a:cubicBezTo>
                    <a:pt x="553" y="4970"/>
                    <a:pt x="556" y="4970"/>
                    <a:pt x="560" y="4970"/>
                  </a:cubicBezTo>
                  <a:cubicBezTo>
                    <a:pt x="761" y="4668"/>
                    <a:pt x="1097" y="4466"/>
                    <a:pt x="1467" y="4432"/>
                  </a:cubicBezTo>
                  <a:cubicBezTo>
                    <a:pt x="2711" y="4231"/>
                    <a:pt x="4290" y="4567"/>
                    <a:pt x="5164" y="3458"/>
                  </a:cubicBezTo>
                  <a:cubicBezTo>
                    <a:pt x="5399" y="3122"/>
                    <a:pt x="5735" y="2349"/>
                    <a:pt x="5332" y="2147"/>
                  </a:cubicBezTo>
                  <a:lnTo>
                    <a:pt x="5332" y="2147"/>
                  </a:lnTo>
                  <a:cubicBezTo>
                    <a:pt x="5213" y="2202"/>
                    <a:pt x="5082" y="2226"/>
                    <a:pt x="4942" y="2226"/>
                  </a:cubicBezTo>
                  <a:cubicBezTo>
                    <a:pt x="3612" y="2226"/>
                    <a:pt x="1444" y="0"/>
                    <a:pt x="684" y="0"/>
                  </a:cubicBezTo>
                  <a:close/>
                </a:path>
              </a:pathLst>
            </a:custGeom>
            <a:solidFill>
              <a:srgbClr val="60BFB2"/>
            </a:solidFill>
            <a:ln>
              <a:noFill/>
            </a:ln>
          </p:spPr>
          <p:txBody>
            <a:bodyPr spcFirstLastPara="1" wrap="square" lIns="121598" tIns="121598" rIns="121598" bIns="121598" anchor="ctr" anchorCtr="0">
              <a:noAutofit/>
            </a:bodyPr>
            <a:lstStyle/>
            <a:p>
              <a:endParaRPr sz="2479"/>
            </a:p>
          </p:txBody>
        </p:sp>
        <p:sp>
          <p:nvSpPr>
            <p:cNvPr id="36" name="Google Shape;1887;p52">
              <a:extLst>
                <a:ext uri="{FF2B5EF4-FFF2-40B4-BE49-F238E27FC236}">
                  <a16:creationId xmlns:a16="http://schemas.microsoft.com/office/drawing/2014/main" id="{FF993F12-FCE0-B974-254D-ED3E8A59979F}"/>
                </a:ext>
              </a:extLst>
            </p:cNvPr>
            <p:cNvSpPr/>
            <p:nvPr/>
          </p:nvSpPr>
          <p:spPr>
            <a:xfrm>
              <a:off x="2049689" y="1700707"/>
              <a:ext cx="161174" cy="370333"/>
            </a:xfrm>
            <a:custGeom>
              <a:avLst/>
              <a:gdLst/>
              <a:ahLst/>
              <a:cxnLst/>
              <a:rect l="l" t="t" r="r" b="b"/>
              <a:pathLst>
                <a:path w="7974" h="18322" extrusionOk="0">
                  <a:moveTo>
                    <a:pt x="7810" y="1"/>
                  </a:moveTo>
                  <a:cubicBezTo>
                    <a:pt x="7760" y="1"/>
                    <a:pt x="7711" y="30"/>
                    <a:pt x="7698" y="96"/>
                  </a:cubicBezTo>
                  <a:cubicBezTo>
                    <a:pt x="7126" y="2583"/>
                    <a:pt x="6421" y="5036"/>
                    <a:pt x="5513" y="7456"/>
                  </a:cubicBezTo>
                  <a:cubicBezTo>
                    <a:pt x="4606" y="9842"/>
                    <a:pt x="3530" y="12161"/>
                    <a:pt x="2320" y="14413"/>
                  </a:cubicBezTo>
                  <a:cubicBezTo>
                    <a:pt x="1615" y="15690"/>
                    <a:pt x="875" y="16900"/>
                    <a:pt x="69" y="18110"/>
                  </a:cubicBezTo>
                  <a:cubicBezTo>
                    <a:pt x="0" y="18224"/>
                    <a:pt x="86" y="18322"/>
                    <a:pt x="179" y="18322"/>
                  </a:cubicBezTo>
                  <a:cubicBezTo>
                    <a:pt x="224" y="18322"/>
                    <a:pt x="271" y="18299"/>
                    <a:pt x="304" y="18245"/>
                  </a:cubicBezTo>
                  <a:cubicBezTo>
                    <a:pt x="3127" y="13976"/>
                    <a:pt x="5311" y="9305"/>
                    <a:pt x="6857" y="4398"/>
                  </a:cubicBezTo>
                  <a:cubicBezTo>
                    <a:pt x="7261" y="2986"/>
                    <a:pt x="7630" y="1608"/>
                    <a:pt x="7933" y="197"/>
                  </a:cubicBezTo>
                  <a:cubicBezTo>
                    <a:pt x="7974" y="74"/>
                    <a:pt x="7890" y="1"/>
                    <a:pt x="7810"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37" name="Google Shape;1888;p52">
              <a:extLst>
                <a:ext uri="{FF2B5EF4-FFF2-40B4-BE49-F238E27FC236}">
                  <a16:creationId xmlns:a16="http://schemas.microsoft.com/office/drawing/2014/main" id="{035DEA41-F61A-D2D0-0B0F-97B8BF9AC226}"/>
                </a:ext>
              </a:extLst>
            </p:cNvPr>
            <p:cNvSpPr/>
            <p:nvPr/>
          </p:nvSpPr>
          <p:spPr>
            <a:xfrm>
              <a:off x="2039239" y="1976870"/>
              <a:ext cx="46731" cy="83558"/>
            </a:xfrm>
            <a:custGeom>
              <a:avLst/>
              <a:gdLst/>
              <a:ahLst/>
              <a:cxnLst/>
              <a:rect l="l" t="t" r="r" b="b"/>
              <a:pathLst>
                <a:path w="2312" h="4134" extrusionOk="0">
                  <a:moveTo>
                    <a:pt x="2148" y="1"/>
                  </a:moveTo>
                  <a:cubicBezTo>
                    <a:pt x="2107" y="1"/>
                    <a:pt x="2063" y="23"/>
                    <a:pt x="2031" y="78"/>
                  </a:cubicBezTo>
                  <a:cubicBezTo>
                    <a:pt x="1392" y="1355"/>
                    <a:pt x="720" y="2632"/>
                    <a:pt x="48" y="3943"/>
                  </a:cubicBezTo>
                  <a:cubicBezTo>
                    <a:pt x="0" y="4038"/>
                    <a:pt x="104" y="4133"/>
                    <a:pt x="193" y="4133"/>
                  </a:cubicBezTo>
                  <a:cubicBezTo>
                    <a:pt x="229" y="4133"/>
                    <a:pt x="263" y="4117"/>
                    <a:pt x="283" y="4077"/>
                  </a:cubicBezTo>
                  <a:lnTo>
                    <a:pt x="2266" y="212"/>
                  </a:lnTo>
                  <a:cubicBezTo>
                    <a:pt x="2311" y="99"/>
                    <a:pt x="2234" y="1"/>
                    <a:pt x="2148"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38" name="Google Shape;1889;p52">
              <a:extLst>
                <a:ext uri="{FF2B5EF4-FFF2-40B4-BE49-F238E27FC236}">
                  <a16:creationId xmlns:a16="http://schemas.microsoft.com/office/drawing/2014/main" id="{C6FEDCEA-FE8C-6D86-EB8C-F4987E8CF7A8}"/>
                </a:ext>
              </a:extLst>
            </p:cNvPr>
            <p:cNvSpPr/>
            <p:nvPr/>
          </p:nvSpPr>
          <p:spPr>
            <a:xfrm>
              <a:off x="1133315" y="1285098"/>
              <a:ext cx="61244" cy="418176"/>
            </a:xfrm>
            <a:custGeom>
              <a:avLst/>
              <a:gdLst/>
              <a:ahLst/>
              <a:cxnLst/>
              <a:rect l="l" t="t" r="r" b="b"/>
              <a:pathLst>
                <a:path w="3030" h="20689" extrusionOk="0">
                  <a:moveTo>
                    <a:pt x="2846" y="0"/>
                  </a:moveTo>
                  <a:cubicBezTo>
                    <a:pt x="2810" y="0"/>
                    <a:pt x="2776" y="16"/>
                    <a:pt x="2756" y="56"/>
                  </a:cubicBezTo>
                  <a:cubicBezTo>
                    <a:pt x="1546" y="2543"/>
                    <a:pt x="740" y="5198"/>
                    <a:pt x="370" y="7920"/>
                  </a:cubicBezTo>
                  <a:cubicBezTo>
                    <a:pt x="0" y="10643"/>
                    <a:pt x="34" y="13432"/>
                    <a:pt x="505" y="16121"/>
                  </a:cubicBezTo>
                  <a:cubicBezTo>
                    <a:pt x="773" y="17667"/>
                    <a:pt x="1177" y="19146"/>
                    <a:pt x="1748" y="20591"/>
                  </a:cubicBezTo>
                  <a:cubicBezTo>
                    <a:pt x="1762" y="20659"/>
                    <a:pt x="1814" y="20688"/>
                    <a:pt x="1866" y="20688"/>
                  </a:cubicBezTo>
                  <a:cubicBezTo>
                    <a:pt x="1944" y="20688"/>
                    <a:pt x="2023" y="20624"/>
                    <a:pt x="1983" y="20523"/>
                  </a:cubicBezTo>
                  <a:cubicBezTo>
                    <a:pt x="1042" y="17969"/>
                    <a:pt x="505" y="15281"/>
                    <a:pt x="404" y="12558"/>
                  </a:cubicBezTo>
                  <a:cubicBezTo>
                    <a:pt x="303" y="9836"/>
                    <a:pt x="605" y="7147"/>
                    <a:pt x="1345" y="4526"/>
                  </a:cubicBezTo>
                  <a:cubicBezTo>
                    <a:pt x="1748" y="3047"/>
                    <a:pt x="2286" y="1602"/>
                    <a:pt x="2958" y="190"/>
                  </a:cubicBezTo>
                  <a:cubicBezTo>
                    <a:pt x="3029" y="95"/>
                    <a:pt x="2933" y="0"/>
                    <a:pt x="2846" y="0"/>
                  </a:cubicBezTo>
                  <a:close/>
                </a:path>
              </a:pathLst>
            </a:custGeom>
            <a:solidFill>
              <a:srgbClr val="332623"/>
            </a:solidFill>
            <a:ln>
              <a:noFill/>
            </a:ln>
          </p:spPr>
          <p:txBody>
            <a:bodyPr spcFirstLastPara="1" wrap="square" lIns="121598" tIns="121598" rIns="121598" bIns="121598" anchor="ctr" anchorCtr="0">
              <a:noAutofit/>
            </a:bodyPr>
            <a:lstStyle/>
            <a:p>
              <a:endParaRPr sz="2479"/>
            </a:p>
          </p:txBody>
        </p:sp>
        <p:sp>
          <p:nvSpPr>
            <p:cNvPr id="39" name="Google Shape;1890;p52">
              <a:extLst>
                <a:ext uri="{FF2B5EF4-FFF2-40B4-BE49-F238E27FC236}">
                  <a16:creationId xmlns:a16="http://schemas.microsoft.com/office/drawing/2014/main" id="{1C4F3750-FC00-F8A4-0F8E-32F23604B3FE}"/>
                </a:ext>
              </a:extLst>
            </p:cNvPr>
            <p:cNvSpPr/>
            <p:nvPr/>
          </p:nvSpPr>
          <p:spPr>
            <a:xfrm>
              <a:off x="1176488" y="1736180"/>
              <a:ext cx="63589" cy="101406"/>
            </a:xfrm>
            <a:custGeom>
              <a:avLst/>
              <a:gdLst/>
              <a:ahLst/>
              <a:cxnLst/>
              <a:rect l="l" t="t" r="r" b="b"/>
              <a:pathLst>
                <a:path w="3146" h="5017" extrusionOk="0">
                  <a:moveTo>
                    <a:pt x="196" y="0"/>
                  </a:moveTo>
                  <a:cubicBezTo>
                    <a:pt x="107" y="0"/>
                    <a:pt x="1" y="103"/>
                    <a:pt x="49" y="223"/>
                  </a:cubicBezTo>
                  <a:cubicBezTo>
                    <a:pt x="889" y="1836"/>
                    <a:pt x="1830" y="3416"/>
                    <a:pt x="2839" y="4962"/>
                  </a:cubicBezTo>
                  <a:cubicBezTo>
                    <a:pt x="2867" y="5000"/>
                    <a:pt x="2907" y="5017"/>
                    <a:pt x="2947" y="5017"/>
                  </a:cubicBezTo>
                  <a:cubicBezTo>
                    <a:pt x="3046" y="5017"/>
                    <a:pt x="3146" y="4914"/>
                    <a:pt x="3074" y="4794"/>
                  </a:cubicBezTo>
                  <a:cubicBezTo>
                    <a:pt x="2066" y="3281"/>
                    <a:pt x="1124" y="1702"/>
                    <a:pt x="284" y="55"/>
                  </a:cubicBezTo>
                  <a:cubicBezTo>
                    <a:pt x="265" y="17"/>
                    <a:pt x="232" y="0"/>
                    <a:pt x="196" y="0"/>
                  </a:cubicBezTo>
                  <a:close/>
                </a:path>
              </a:pathLst>
            </a:custGeom>
            <a:solidFill>
              <a:srgbClr val="332623"/>
            </a:solidFill>
            <a:ln>
              <a:noFill/>
            </a:ln>
          </p:spPr>
          <p:txBody>
            <a:bodyPr spcFirstLastPara="1" wrap="square" lIns="121598" tIns="121598" rIns="121598" bIns="121598" anchor="ctr" anchorCtr="0">
              <a:noAutofit/>
            </a:bodyPr>
            <a:lstStyle/>
            <a:p>
              <a:endParaRPr sz="2479"/>
            </a:p>
          </p:txBody>
        </p:sp>
        <p:sp>
          <p:nvSpPr>
            <p:cNvPr id="40" name="Google Shape;1891;p52">
              <a:extLst>
                <a:ext uri="{FF2B5EF4-FFF2-40B4-BE49-F238E27FC236}">
                  <a16:creationId xmlns:a16="http://schemas.microsoft.com/office/drawing/2014/main" id="{346FE7EB-0809-C202-E1DC-605E9BB58BA2}"/>
                </a:ext>
              </a:extLst>
            </p:cNvPr>
            <p:cNvSpPr/>
            <p:nvPr/>
          </p:nvSpPr>
          <p:spPr>
            <a:xfrm>
              <a:off x="2118795" y="1196324"/>
              <a:ext cx="76989" cy="153696"/>
            </a:xfrm>
            <a:custGeom>
              <a:avLst/>
              <a:gdLst/>
              <a:ahLst/>
              <a:cxnLst/>
              <a:rect l="l" t="t" r="r" b="b"/>
              <a:pathLst>
                <a:path w="3809" h="7604" extrusionOk="0">
                  <a:moveTo>
                    <a:pt x="184" y="1"/>
                  </a:moveTo>
                  <a:cubicBezTo>
                    <a:pt x="81" y="1"/>
                    <a:pt x="0" y="144"/>
                    <a:pt x="78" y="247"/>
                  </a:cubicBezTo>
                  <a:cubicBezTo>
                    <a:pt x="1859" y="2297"/>
                    <a:pt x="3035" y="4817"/>
                    <a:pt x="3539" y="7506"/>
                  </a:cubicBezTo>
                  <a:cubicBezTo>
                    <a:pt x="3553" y="7574"/>
                    <a:pt x="3599" y="7604"/>
                    <a:pt x="3650" y="7604"/>
                  </a:cubicBezTo>
                  <a:cubicBezTo>
                    <a:pt x="3724" y="7604"/>
                    <a:pt x="3808" y="7539"/>
                    <a:pt x="3808" y="7439"/>
                  </a:cubicBezTo>
                  <a:cubicBezTo>
                    <a:pt x="3405" y="5288"/>
                    <a:pt x="2565" y="3271"/>
                    <a:pt x="1388" y="1490"/>
                  </a:cubicBezTo>
                  <a:cubicBezTo>
                    <a:pt x="1019" y="986"/>
                    <a:pt x="683" y="516"/>
                    <a:pt x="279" y="45"/>
                  </a:cubicBezTo>
                  <a:cubicBezTo>
                    <a:pt x="248" y="14"/>
                    <a:pt x="215" y="1"/>
                    <a:pt x="184" y="1"/>
                  </a:cubicBezTo>
                  <a:close/>
                </a:path>
              </a:pathLst>
            </a:custGeom>
            <a:solidFill>
              <a:srgbClr val="332623"/>
            </a:solidFill>
            <a:ln>
              <a:noFill/>
            </a:ln>
          </p:spPr>
          <p:txBody>
            <a:bodyPr spcFirstLastPara="1" wrap="square" lIns="121598" tIns="121598" rIns="121598" bIns="121598" anchor="ctr" anchorCtr="0">
              <a:noAutofit/>
            </a:bodyPr>
            <a:lstStyle/>
            <a:p>
              <a:endParaRPr sz="2479"/>
            </a:p>
          </p:txBody>
        </p:sp>
        <p:sp>
          <p:nvSpPr>
            <p:cNvPr id="41" name="Google Shape;1892;p52">
              <a:extLst>
                <a:ext uri="{FF2B5EF4-FFF2-40B4-BE49-F238E27FC236}">
                  <a16:creationId xmlns:a16="http://schemas.microsoft.com/office/drawing/2014/main" id="{01D130CA-DFD6-4FC1-9591-EF46CCD5B74D}"/>
                </a:ext>
              </a:extLst>
            </p:cNvPr>
            <p:cNvSpPr/>
            <p:nvPr/>
          </p:nvSpPr>
          <p:spPr>
            <a:xfrm>
              <a:off x="2439628" y="989874"/>
              <a:ext cx="1307021" cy="1227444"/>
            </a:xfrm>
            <a:custGeom>
              <a:avLst/>
              <a:gdLst/>
              <a:ahLst/>
              <a:cxnLst/>
              <a:rect l="l" t="t" r="r" b="b"/>
              <a:pathLst>
                <a:path w="64664" h="60727" extrusionOk="0">
                  <a:moveTo>
                    <a:pt x="32596" y="1"/>
                  </a:moveTo>
                  <a:cubicBezTo>
                    <a:pt x="23252" y="1"/>
                    <a:pt x="14090" y="4646"/>
                    <a:pt x="8739" y="13183"/>
                  </a:cubicBezTo>
                  <a:cubicBezTo>
                    <a:pt x="1" y="26022"/>
                    <a:pt x="1479" y="51497"/>
                    <a:pt x="11864" y="58588"/>
                  </a:cubicBezTo>
                  <a:cubicBezTo>
                    <a:pt x="13999" y="60047"/>
                    <a:pt x="17207" y="60727"/>
                    <a:pt x="20958" y="60727"/>
                  </a:cubicBezTo>
                  <a:cubicBezTo>
                    <a:pt x="32327" y="60727"/>
                    <a:pt x="48683" y="54487"/>
                    <a:pt x="55253" y="44809"/>
                  </a:cubicBezTo>
                  <a:cubicBezTo>
                    <a:pt x="64663" y="31970"/>
                    <a:pt x="61571" y="13855"/>
                    <a:pt x="48397" y="4882"/>
                  </a:cubicBezTo>
                  <a:cubicBezTo>
                    <a:pt x="43547" y="1578"/>
                    <a:pt x="38040" y="1"/>
                    <a:pt x="32596"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42" name="Google Shape;1893;p52">
              <a:extLst>
                <a:ext uri="{FF2B5EF4-FFF2-40B4-BE49-F238E27FC236}">
                  <a16:creationId xmlns:a16="http://schemas.microsoft.com/office/drawing/2014/main" id="{277FAD21-65DF-7ABB-0084-5E53FFDE3AC6}"/>
                </a:ext>
              </a:extLst>
            </p:cNvPr>
            <p:cNvSpPr/>
            <p:nvPr/>
          </p:nvSpPr>
          <p:spPr>
            <a:xfrm>
              <a:off x="2598579" y="2147282"/>
              <a:ext cx="109350" cy="115898"/>
            </a:xfrm>
            <a:custGeom>
              <a:avLst/>
              <a:gdLst/>
              <a:ahLst/>
              <a:cxnLst/>
              <a:rect l="l" t="t" r="r" b="b"/>
              <a:pathLst>
                <a:path w="5410" h="5734" extrusionOk="0">
                  <a:moveTo>
                    <a:pt x="4353" y="1"/>
                  </a:moveTo>
                  <a:cubicBezTo>
                    <a:pt x="4168" y="1"/>
                    <a:pt x="3887" y="213"/>
                    <a:pt x="3463" y="721"/>
                  </a:cubicBezTo>
                  <a:cubicBezTo>
                    <a:pt x="3160" y="1562"/>
                    <a:pt x="1" y="2335"/>
                    <a:pt x="337" y="2771"/>
                  </a:cubicBezTo>
                  <a:cubicBezTo>
                    <a:pt x="707" y="2771"/>
                    <a:pt x="1043" y="2940"/>
                    <a:pt x="1312" y="3208"/>
                  </a:cubicBezTo>
                  <a:cubicBezTo>
                    <a:pt x="2152" y="4149"/>
                    <a:pt x="2757" y="5628"/>
                    <a:pt x="4202" y="5729"/>
                  </a:cubicBezTo>
                  <a:cubicBezTo>
                    <a:pt x="4232" y="5732"/>
                    <a:pt x="4266" y="5733"/>
                    <a:pt x="4302" y="5733"/>
                  </a:cubicBezTo>
                  <a:cubicBezTo>
                    <a:pt x="4704" y="5733"/>
                    <a:pt x="5409" y="5559"/>
                    <a:pt x="5378" y="5158"/>
                  </a:cubicBezTo>
                  <a:cubicBezTo>
                    <a:pt x="4056" y="4386"/>
                    <a:pt x="5195" y="1"/>
                    <a:pt x="4353"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43" name="Google Shape;1894;p52">
              <a:extLst>
                <a:ext uri="{FF2B5EF4-FFF2-40B4-BE49-F238E27FC236}">
                  <a16:creationId xmlns:a16="http://schemas.microsoft.com/office/drawing/2014/main" id="{B9D00FAC-C804-7F5B-74DF-FA1F89BF14D3}"/>
                </a:ext>
              </a:extLst>
            </p:cNvPr>
            <p:cNvSpPr/>
            <p:nvPr/>
          </p:nvSpPr>
          <p:spPr>
            <a:xfrm>
              <a:off x="2837026" y="2111364"/>
              <a:ext cx="396367" cy="82427"/>
            </a:xfrm>
            <a:custGeom>
              <a:avLst/>
              <a:gdLst/>
              <a:ahLst/>
              <a:cxnLst/>
              <a:rect l="l" t="t" r="r" b="b"/>
              <a:pathLst>
                <a:path w="19610" h="4078" extrusionOk="0">
                  <a:moveTo>
                    <a:pt x="19412" y="1"/>
                  </a:moveTo>
                  <a:cubicBezTo>
                    <a:pt x="19395" y="1"/>
                    <a:pt x="19377" y="4"/>
                    <a:pt x="19359" y="11"/>
                  </a:cubicBezTo>
                  <a:cubicBezTo>
                    <a:pt x="16973" y="952"/>
                    <a:pt x="14553" y="1725"/>
                    <a:pt x="12066" y="2330"/>
                  </a:cubicBezTo>
                  <a:cubicBezTo>
                    <a:pt x="9579" y="2935"/>
                    <a:pt x="7025" y="3339"/>
                    <a:pt x="4504" y="3574"/>
                  </a:cubicBezTo>
                  <a:cubicBezTo>
                    <a:pt x="3059" y="3708"/>
                    <a:pt x="1614" y="3775"/>
                    <a:pt x="169" y="3809"/>
                  </a:cubicBezTo>
                  <a:cubicBezTo>
                    <a:pt x="1" y="3809"/>
                    <a:pt x="1" y="4078"/>
                    <a:pt x="169" y="4078"/>
                  </a:cubicBezTo>
                  <a:cubicBezTo>
                    <a:pt x="2723" y="4044"/>
                    <a:pt x="5311" y="3809"/>
                    <a:pt x="7865" y="3406"/>
                  </a:cubicBezTo>
                  <a:cubicBezTo>
                    <a:pt x="10386" y="3036"/>
                    <a:pt x="12873" y="2465"/>
                    <a:pt x="15326" y="1725"/>
                  </a:cubicBezTo>
                  <a:cubicBezTo>
                    <a:pt x="16738" y="1288"/>
                    <a:pt x="18116" y="818"/>
                    <a:pt x="19460" y="280"/>
                  </a:cubicBezTo>
                  <a:cubicBezTo>
                    <a:pt x="19610" y="220"/>
                    <a:pt x="19546" y="1"/>
                    <a:pt x="19412"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44" name="Google Shape;1895;p52">
              <a:extLst>
                <a:ext uri="{FF2B5EF4-FFF2-40B4-BE49-F238E27FC236}">
                  <a16:creationId xmlns:a16="http://schemas.microsoft.com/office/drawing/2014/main" id="{379925E1-DCF5-42AA-57A1-5EBA3EE39A0F}"/>
                </a:ext>
              </a:extLst>
            </p:cNvPr>
            <p:cNvSpPr/>
            <p:nvPr/>
          </p:nvSpPr>
          <p:spPr>
            <a:xfrm>
              <a:off x="2839310" y="2162482"/>
              <a:ext cx="94190" cy="15746"/>
            </a:xfrm>
            <a:custGeom>
              <a:avLst/>
              <a:gdLst/>
              <a:ahLst/>
              <a:cxnLst/>
              <a:rect l="l" t="t" r="r" b="b"/>
              <a:pathLst>
                <a:path w="4660" h="779" extrusionOk="0">
                  <a:moveTo>
                    <a:pt x="4520" y="0"/>
                  </a:moveTo>
                  <a:cubicBezTo>
                    <a:pt x="4511" y="0"/>
                    <a:pt x="4502" y="1"/>
                    <a:pt x="4492" y="3"/>
                  </a:cubicBezTo>
                  <a:lnTo>
                    <a:pt x="190" y="541"/>
                  </a:lnTo>
                  <a:cubicBezTo>
                    <a:pt x="0" y="541"/>
                    <a:pt x="19" y="779"/>
                    <a:pt x="162" y="779"/>
                  </a:cubicBezTo>
                  <a:cubicBezTo>
                    <a:pt x="171" y="779"/>
                    <a:pt x="180" y="778"/>
                    <a:pt x="190" y="776"/>
                  </a:cubicBezTo>
                  <a:lnTo>
                    <a:pt x="4492" y="272"/>
                  </a:lnTo>
                  <a:cubicBezTo>
                    <a:pt x="4650" y="240"/>
                    <a:pt x="4659" y="0"/>
                    <a:pt x="4520"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45" name="Google Shape;1896;p52">
              <a:extLst>
                <a:ext uri="{FF2B5EF4-FFF2-40B4-BE49-F238E27FC236}">
                  <a16:creationId xmlns:a16="http://schemas.microsoft.com/office/drawing/2014/main" id="{550E7F90-FA16-835E-F165-58D78B3F6627}"/>
                </a:ext>
              </a:extLst>
            </p:cNvPr>
            <p:cNvSpPr/>
            <p:nvPr/>
          </p:nvSpPr>
          <p:spPr>
            <a:xfrm>
              <a:off x="2647291" y="1036221"/>
              <a:ext cx="360935" cy="220336"/>
            </a:xfrm>
            <a:custGeom>
              <a:avLst/>
              <a:gdLst/>
              <a:ahLst/>
              <a:cxnLst/>
              <a:rect l="l" t="t" r="r" b="b"/>
              <a:pathLst>
                <a:path w="17857" h="10901" extrusionOk="0">
                  <a:moveTo>
                    <a:pt x="17689" y="1"/>
                  </a:moveTo>
                  <a:cubicBezTo>
                    <a:pt x="14967" y="404"/>
                    <a:pt x="12312" y="1211"/>
                    <a:pt x="9824" y="2454"/>
                  </a:cubicBezTo>
                  <a:cubicBezTo>
                    <a:pt x="7371" y="3664"/>
                    <a:pt x="5119" y="5244"/>
                    <a:pt x="3136" y="7159"/>
                  </a:cubicBezTo>
                  <a:cubicBezTo>
                    <a:pt x="1994" y="8235"/>
                    <a:pt x="985" y="9411"/>
                    <a:pt x="78" y="10655"/>
                  </a:cubicBezTo>
                  <a:cubicBezTo>
                    <a:pt x="1" y="10758"/>
                    <a:pt x="101" y="10901"/>
                    <a:pt x="198" y="10901"/>
                  </a:cubicBezTo>
                  <a:cubicBezTo>
                    <a:pt x="227" y="10901"/>
                    <a:pt x="256" y="10888"/>
                    <a:pt x="280" y="10856"/>
                  </a:cubicBezTo>
                  <a:cubicBezTo>
                    <a:pt x="1893" y="8605"/>
                    <a:pt x="3809" y="6655"/>
                    <a:pt x="6027" y="5042"/>
                  </a:cubicBezTo>
                  <a:cubicBezTo>
                    <a:pt x="8211" y="3462"/>
                    <a:pt x="10631" y="2185"/>
                    <a:pt x="13219" y="1345"/>
                  </a:cubicBezTo>
                  <a:cubicBezTo>
                    <a:pt x="14664" y="841"/>
                    <a:pt x="16176" y="505"/>
                    <a:pt x="17689" y="270"/>
                  </a:cubicBezTo>
                  <a:cubicBezTo>
                    <a:pt x="17857" y="270"/>
                    <a:pt x="17857" y="1"/>
                    <a:pt x="17689" y="1"/>
                  </a:cubicBezTo>
                  <a:close/>
                </a:path>
              </a:pathLst>
            </a:custGeom>
            <a:solidFill>
              <a:srgbClr val="332623"/>
            </a:solidFill>
            <a:ln>
              <a:noFill/>
            </a:ln>
          </p:spPr>
          <p:txBody>
            <a:bodyPr spcFirstLastPara="1" wrap="square" lIns="121598" tIns="121598" rIns="121598" bIns="121598" anchor="ctr" anchorCtr="0">
              <a:noAutofit/>
            </a:bodyPr>
            <a:lstStyle/>
            <a:p>
              <a:endParaRPr sz="2479"/>
            </a:p>
          </p:txBody>
        </p:sp>
        <p:sp>
          <p:nvSpPr>
            <p:cNvPr id="46" name="Google Shape;1897;p52">
              <a:extLst>
                <a:ext uri="{FF2B5EF4-FFF2-40B4-BE49-F238E27FC236}">
                  <a16:creationId xmlns:a16="http://schemas.microsoft.com/office/drawing/2014/main" id="{C22AE3A9-7A7E-4900-94C1-AF1A16FE3A04}"/>
                </a:ext>
              </a:extLst>
            </p:cNvPr>
            <p:cNvSpPr/>
            <p:nvPr/>
          </p:nvSpPr>
          <p:spPr>
            <a:xfrm>
              <a:off x="2573213" y="1279883"/>
              <a:ext cx="54837" cy="105428"/>
            </a:xfrm>
            <a:custGeom>
              <a:avLst/>
              <a:gdLst/>
              <a:ahLst/>
              <a:cxnLst/>
              <a:rect l="l" t="t" r="r" b="b"/>
              <a:pathLst>
                <a:path w="2713" h="5216" extrusionOk="0">
                  <a:moveTo>
                    <a:pt x="2528" y="0"/>
                  </a:moveTo>
                  <a:cubicBezTo>
                    <a:pt x="2481" y="0"/>
                    <a:pt x="2432" y="23"/>
                    <a:pt x="2399" y="79"/>
                  </a:cubicBezTo>
                  <a:cubicBezTo>
                    <a:pt x="1525" y="1658"/>
                    <a:pt x="718" y="3339"/>
                    <a:pt x="46" y="5019"/>
                  </a:cubicBezTo>
                  <a:cubicBezTo>
                    <a:pt x="1" y="5133"/>
                    <a:pt x="94" y="5216"/>
                    <a:pt x="179" y="5216"/>
                  </a:cubicBezTo>
                  <a:cubicBezTo>
                    <a:pt x="220" y="5216"/>
                    <a:pt x="260" y="5197"/>
                    <a:pt x="281" y="5153"/>
                  </a:cubicBezTo>
                  <a:cubicBezTo>
                    <a:pt x="987" y="3439"/>
                    <a:pt x="1760" y="1793"/>
                    <a:pt x="2668" y="179"/>
                  </a:cubicBezTo>
                  <a:cubicBezTo>
                    <a:pt x="2712" y="90"/>
                    <a:pt x="2623" y="0"/>
                    <a:pt x="2528" y="0"/>
                  </a:cubicBezTo>
                  <a:close/>
                </a:path>
              </a:pathLst>
            </a:custGeom>
            <a:solidFill>
              <a:srgbClr val="332623"/>
            </a:solidFill>
            <a:ln>
              <a:noFill/>
            </a:ln>
          </p:spPr>
          <p:txBody>
            <a:bodyPr spcFirstLastPara="1" wrap="square" lIns="121598" tIns="121598" rIns="121598" bIns="121598" anchor="ctr" anchorCtr="0">
              <a:noAutofit/>
            </a:bodyPr>
            <a:lstStyle/>
            <a:p>
              <a:endParaRPr sz="2479"/>
            </a:p>
          </p:txBody>
        </p:sp>
        <p:sp>
          <p:nvSpPr>
            <p:cNvPr id="47" name="Google Shape;1898;p52">
              <a:extLst>
                <a:ext uri="{FF2B5EF4-FFF2-40B4-BE49-F238E27FC236}">
                  <a16:creationId xmlns:a16="http://schemas.microsoft.com/office/drawing/2014/main" id="{48D91EC9-E877-3A30-1D01-B3FD58CAE13C}"/>
                </a:ext>
              </a:extLst>
            </p:cNvPr>
            <p:cNvSpPr/>
            <p:nvPr/>
          </p:nvSpPr>
          <p:spPr>
            <a:xfrm>
              <a:off x="3511477" y="1759081"/>
              <a:ext cx="90875" cy="146642"/>
            </a:xfrm>
            <a:custGeom>
              <a:avLst/>
              <a:gdLst/>
              <a:ahLst/>
              <a:cxnLst/>
              <a:rect l="l" t="t" r="r" b="b"/>
              <a:pathLst>
                <a:path w="4496" h="7255" extrusionOk="0">
                  <a:moveTo>
                    <a:pt x="4327" y="1"/>
                  </a:moveTo>
                  <a:cubicBezTo>
                    <a:pt x="4272" y="1"/>
                    <a:pt x="4220" y="30"/>
                    <a:pt x="4207" y="98"/>
                  </a:cubicBezTo>
                  <a:cubicBezTo>
                    <a:pt x="3467" y="2753"/>
                    <a:pt x="2056" y="5140"/>
                    <a:pt x="107" y="7022"/>
                  </a:cubicBezTo>
                  <a:cubicBezTo>
                    <a:pt x="1" y="7127"/>
                    <a:pt x="124" y="7254"/>
                    <a:pt x="230" y="7254"/>
                  </a:cubicBezTo>
                  <a:cubicBezTo>
                    <a:pt x="259" y="7254"/>
                    <a:pt x="287" y="7245"/>
                    <a:pt x="308" y="7223"/>
                  </a:cubicBezTo>
                  <a:cubicBezTo>
                    <a:pt x="1854" y="5711"/>
                    <a:pt x="3098" y="3896"/>
                    <a:pt x="3904" y="1880"/>
                  </a:cubicBezTo>
                  <a:cubicBezTo>
                    <a:pt x="4106" y="1308"/>
                    <a:pt x="4308" y="737"/>
                    <a:pt x="4476" y="165"/>
                  </a:cubicBezTo>
                  <a:cubicBezTo>
                    <a:pt x="4496" y="65"/>
                    <a:pt x="4408" y="1"/>
                    <a:pt x="4327"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48" name="Google Shape;1899;p52">
              <a:extLst>
                <a:ext uri="{FF2B5EF4-FFF2-40B4-BE49-F238E27FC236}">
                  <a16:creationId xmlns:a16="http://schemas.microsoft.com/office/drawing/2014/main" id="{5F62BC16-9B19-8636-520A-C5F442F3570F}"/>
                </a:ext>
              </a:extLst>
            </p:cNvPr>
            <p:cNvSpPr/>
            <p:nvPr/>
          </p:nvSpPr>
          <p:spPr>
            <a:xfrm>
              <a:off x="1744702" y="594376"/>
              <a:ext cx="1165028" cy="1306718"/>
            </a:xfrm>
            <a:custGeom>
              <a:avLst/>
              <a:gdLst/>
              <a:ahLst/>
              <a:cxnLst/>
              <a:rect l="l" t="t" r="r" b="b"/>
              <a:pathLst>
                <a:path w="57639" h="64649" extrusionOk="0">
                  <a:moveTo>
                    <a:pt x="28596" y="1"/>
                  </a:moveTo>
                  <a:cubicBezTo>
                    <a:pt x="13178" y="1"/>
                    <a:pt x="570" y="12487"/>
                    <a:pt x="504" y="28011"/>
                  </a:cubicBezTo>
                  <a:cubicBezTo>
                    <a:pt x="0" y="43538"/>
                    <a:pt x="14922" y="64275"/>
                    <a:pt x="27492" y="64645"/>
                  </a:cubicBezTo>
                  <a:cubicBezTo>
                    <a:pt x="27580" y="64647"/>
                    <a:pt x="27669" y="64649"/>
                    <a:pt x="27758" y="64649"/>
                  </a:cubicBezTo>
                  <a:cubicBezTo>
                    <a:pt x="38252" y="64649"/>
                    <a:pt x="56265" y="45155"/>
                    <a:pt x="56731" y="29759"/>
                  </a:cubicBezTo>
                  <a:cubicBezTo>
                    <a:pt x="57639" y="13963"/>
                    <a:pt x="45338" y="519"/>
                    <a:pt x="29508" y="15"/>
                  </a:cubicBezTo>
                  <a:cubicBezTo>
                    <a:pt x="29203" y="5"/>
                    <a:pt x="28899" y="1"/>
                    <a:pt x="28596"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49" name="Google Shape;1900;p52">
              <a:extLst>
                <a:ext uri="{FF2B5EF4-FFF2-40B4-BE49-F238E27FC236}">
                  <a16:creationId xmlns:a16="http://schemas.microsoft.com/office/drawing/2014/main" id="{BE3CF0B1-B8C1-07D9-52E9-7AF31E5BD18C}"/>
                </a:ext>
              </a:extLst>
            </p:cNvPr>
            <p:cNvSpPr/>
            <p:nvPr/>
          </p:nvSpPr>
          <p:spPr>
            <a:xfrm>
              <a:off x="2243304" y="1874353"/>
              <a:ext cx="127743" cy="105105"/>
            </a:xfrm>
            <a:custGeom>
              <a:avLst/>
              <a:gdLst/>
              <a:ahLst/>
              <a:cxnLst/>
              <a:rect l="l" t="t" r="r" b="b"/>
              <a:pathLst>
                <a:path w="6320" h="5200" extrusionOk="0">
                  <a:moveTo>
                    <a:pt x="2544" y="1"/>
                  </a:moveTo>
                  <a:cubicBezTo>
                    <a:pt x="2330" y="1"/>
                    <a:pt x="2162" y="313"/>
                    <a:pt x="2051" y="1117"/>
                  </a:cubicBezTo>
                  <a:cubicBezTo>
                    <a:pt x="2253" y="1991"/>
                    <a:pt x="1" y="4343"/>
                    <a:pt x="538" y="4511"/>
                  </a:cubicBezTo>
                  <a:cubicBezTo>
                    <a:pt x="732" y="4382"/>
                    <a:pt x="968" y="4322"/>
                    <a:pt x="1200" y="4322"/>
                  </a:cubicBezTo>
                  <a:cubicBezTo>
                    <a:pt x="1330" y="4322"/>
                    <a:pt x="1460" y="4341"/>
                    <a:pt x="1580" y="4377"/>
                  </a:cubicBezTo>
                  <a:cubicBezTo>
                    <a:pt x="2481" y="4602"/>
                    <a:pt x="3437" y="5199"/>
                    <a:pt x="4394" y="5199"/>
                  </a:cubicBezTo>
                  <a:cubicBezTo>
                    <a:pt x="4723" y="5199"/>
                    <a:pt x="5051" y="5129"/>
                    <a:pt x="5378" y="4948"/>
                  </a:cubicBezTo>
                  <a:cubicBezTo>
                    <a:pt x="5714" y="4780"/>
                    <a:pt x="6319" y="4175"/>
                    <a:pt x="6050" y="3839"/>
                  </a:cubicBezTo>
                  <a:lnTo>
                    <a:pt x="6050" y="3839"/>
                  </a:lnTo>
                  <a:cubicBezTo>
                    <a:pt x="6045" y="3839"/>
                    <a:pt x="6041" y="3839"/>
                    <a:pt x="6036" y="3839"/>
                  </a:cubicBezTo>
                  <a:cubicBezTo>
                    <a:pt x="4602" y="3839"/>
                    <a:pt x="3292" y="1"/>
                    <a:pt x="2544"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50" name="Google Shape;1901;p52">
              <a:extLst>
                <a:ext uri="{FF2B5EF4-FFF2-40B4-BE49-F238E27FC236}">
                  <a16:creationId xmlns:a16="http://schemas.microsoft.com/office/drawing/2014/main" id="{2DF5AF96-E190-C8ED-D4D9-C7442F6D3E42}"/>
                </a:ext>
              </a:extLst>
            </p:cNvPr>
            <p:cNvSpPr/>
            <p:nvPr/>
          </p:nvSpPr>
          <p:spPr>
            <a:xfrm>
              <a:off x="1526630" y="3072125"/>
              <a:ext cx="2018946" cy="544161"/>
            </a:xfrm>
            <a:custGeom>
              <a:avLst/>
              <a:gdLst/>
              <a:ahLst/>
              <a:cxnLst/>
              <a:rect l="l" t="t" r="r" b="b"/>
              <a:pathLst>
                <a:path w="99886" h="26922" extrusionOk="0">
                  <a:moveTo>
                    <a:pt x="99885" y="1"/>
                  </a:moveTo>
                  <a:lnTo>
                    <a:pt x="30013" y="10487"/>
                  </a:lnTo>
                  <a:lnTo>
                    <a:pt x="1" y="26922"/>
                  </a:lnTo>
                  <a:lnTo>
                    <a:pt x="68260" y="19225"/>
                  </a:lnTo>
                  <a:lnTo>
                    <a:pt x="99885" y="1"/>
                  </a:ln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51" name="Google Shape;1902;p52">
              <a:extLst>
                <a:ext uri="{FF2B5EF4-FFF2-40B4-BE49-F238E27FC236}">
                  <a16:creationId xmlns:a16="http://schemas.microsoft.com/office/drawing/2014/main" id="{608C9796-0720-944E-96BF-F7EEDAB478A9}"/>
                </a:ext>
              </a:extLst>
            </p:cNvPr>
            <p:cNvSpPr/>
            <p:nvPr/>
          </p:nvSpPr>
          <p:spPr>
            <a:xfrm>
              <a:off x="2118997" y="1723022"/>
              <a:ext cx="644011" cy="1227546"/>
            </a:xfrm>
            <a:custGeom>
              <a:avLst/>
              <a:gdLst/>
              <a:ahLst/>
              <a:cxnLst/>
              <a:rect l="l" t="t" r="r" b="b"/>
              <a:pathLst>
                <a:path w="31862" h="60732" extrusionOk="0">
                  <a:moveTo>
                    <a:pt x="22384" y="0"/>
                  </a:moveTo>
                  <a:cubicBezTo>
                    <a:pt x="22014" y="34"/>
                    <a:pt x="21711" y="202"/>
                    <a:pt x="21543" y="504"/>
                  </a:cubicBezTo>
                  <a:cubicBezTo>
                    <a:pt x="21375" y="807"/>
                    <a:pt x="21241" y="1143"/>
                    <a:pt x="21174" y="1479"/>
                  </a:cubicBezTo>
                  <a:cubicBezTo>
                    <a:pt x="20871" y="2790"/>
                    <a:pt x="20569" y="4134"/>
                    <a:pt x="20334" y="5478"/>
                  </a:cubicBezTo>
                  <a:cubicBezTo>
                    <a:pt x="20132" y="6722"/>
                    <a:pt x="19930" y="7965"/>
                    <a:pt x="19762" y="9209"/>
                  </a:cubicBezTo>
                  <a:cubicBezTo>
                    <a:pt x="19628" y="7965"/>
                    <a:pt x="19493" y="6688"/>
                    <a:pt x="19392" y="5411"/>
                  </a:cubicBezTo>
                  <a:lnTo>
                    <a:pt x="19124" y="2857"/>
                  </a:lnTo>
                  <a:cubicBezTo>
                    <a:pt x="19090" y="2487"/>
                    <a:pt x="19023" y="2118"/>
                    <a:pt x="18855" y="1781"/>
                  </a:cubicBezTo>
                  <a:cubicBezTo>
                    <a:pt x="18697" y="1467"/>
                    <a:pt x="18393" y="1240"/>
                    <a:pt x="18024" y="1240"/>
                  </a:cubicBezTo>
                  <a:cubicBezTo>
                    <a:pt x="17998" y="1240"/>
                    <a:pt x="17973" y="1242"/>
                    <a:pt x="17947" y="1244"/>
                  </a:cubicBezTo>
                  <a:cubicBezTo>
                    <a:pt x="17410" y="1311"/>
                    <a:pt x="17174" y="1949"/>
                    <a:pt x="17040" y="2487"/>
                  </a:cubicBezTo>
                  <a:cubicBezTo>
                    <a:pt x="16737" y="3899"/>
                    <a:pt x="16536" y="5277"/>
                    <a:pt x="16401" y="6688"/>
                  </a:cubicBezTo>
                  <a:cubicBezTo>
                    <a:pt x="16301" y="8033"/>
                    <a:pt x="16233" y="9343"/>
                    <a:pt x="16267" y="10654"/>
                  </a:cubicBezTo>
                  <a:cubicBezTo>
                    <a:pt x="16334" y="11595"/>
                    <a:pt x="16301" y="12503"/>
                    <a:pt x="16132" y="13410"/>
                  </a:cubicBezTo>
                  <a:cubicBezTo>
                    <a:pt x="15964" y="14317"/>
                    <a:pt x="15427" y="15124"/>
                    <a:pt x="14620" y="15595"/>
                  </a:cubicBezTo>
                  <a:cubicBezTo>
                    <a:pt x="14318" y="15729"/>
                    <a:pt x="14015" y="15796"/>
                    <a:pt x="13713" y="15830"/>
                  </a:cubicBezTo>
                  <a:cubicBezTo>
                    <a:pt x="13528" y="15847"/>
                    <a:pt x="13351" y="15855"/>
                    <a:pt x="13175" y="15855"/>
                  </a:cubicBezTo>
                  <a:cubicBezTo>
                    <a:pt x="12998" y="15855"/>
                    <a:pt x="12822" y="15847"/>
                    <a:pt x="12637" y="15830"/>
                  </a:cubicBezTo>
                  <a:cubicBezTo>
                    <a:pt x="11965" y="15763"/>
                    <a:pt x="11293" y="15628"/>
                    <a:pt x="10621" y="15628"/>
                  </a:cubicBezTo>
                  <a:cubicBezTo>
                    <a:pt x="10544" y="15621"/>
                    <a:pt x="10467" y="15617"/>
                    <a:pt x="10391" y="15617"/>
                  </a:cubicBezTo>
                  <a:cubicBezTo>
                    <a:pt x="9797" y="15617"/>
                    <a:pt x="9215" y="15842"/>
                    <a:pt x="8739" y="16200"/>
                  </a:cubicBezTo>
                  <a:cubicBezTo>
                    <a:pt x="8234" y="16670"/>
                    <a:pt x="8066" y="17409"/>
                    <a:pt x="8403" y="18048"/>
                  </a:cubicBezTo>
                  <a:cubicBezTo>
                    <a:pt x="8839" y="18754"/>
                    <a:pt x="9848" y="18787"/>
                    <a:pt x="10688" y="18821"/>
                  </a:cubicBezTo>
                  <a:cubicBezTo>
                    <a:pt x="12267" y="18922"/>
                    <a:pt x="13780" y="19392"/>
                    <a:pt x="15124" y="20199"/>
                  </a:cubicBezTo>
                  <a:cubicBezTo>
                    <a:pt x="15460" y="20401"/>
                    <a:pt x="15763" y="20602"/>
                    <a:pt x="16065" y="20804"/>
                  </a:cubicBezTo>
                  <a:cubicBezTo>
                    <a:pt x="12335" y="32231"/>
                    <a:pt x="6924" y="43053"/>
                    <a:pt x="0" y="52867"/>
                  </a:cubicBezTo>
                  <a:cubicBezTo>
                    <a:pt x="3227" y="55488"/>
                    <a:pt x="6487" y="58076"/>
                    <a:pt x="9680" y="60731"/>
                  </a:cubicBezTo>
                  <a:cubicBezTo>
                    <a:pt x="9848" y="60529"/>
                    <a:pt x="9982" y="60294"/>
                    <a:pt x="10150" y="60092"/>
                  </a:cubicBezTo>
                  <a:cubicBezTo>
                    <a:pt x="19023" y="48229"/>
                    <a:pt x="24501" y="34180"/>
                    <a:pt x="26013" y="19426"/>
                  </a:cubicBezTo>
                  <a:cubicBezTo>
                    <a:pt x="26013" y="19392"/>
                    <a:pt x="26013" y="19392"/>
                    <a:pt x="26013" y="19359"/>
                  </a:cubicBezTo>
                  <a:cubicBezTo>
                    <a:pt x="26383" y="18350"/>
                    <a:pt x="26686" y="17309"/>
                    <a:pt x="26954" y="16267"/>
                  </a:cubicBezTo>
                  <a:cubicBezTo>
                    <a:pt x="27022" y="15796"/>
                    <a:pt x="27055" y="15326"/>
                    <a:pt x="27055" y="14855"/>
                  </a:cubicBezTo>
                  <a:cubicBezTo>
                    <a:pt x="27122" y="14788"/>
                    <a:pt x="27190" y="14754"/>
                    <a:pt x="27257" y="14687"/>
                  </a:cubicBezTo>
                  <a:cubicBezTo>
                    <a:pt x="28971" y="13376"/>
                    <a:pt x="30450" y="11763"/>
                    <a:pt x="31559" y="9915"/>
                  </a:cubicBezTo>
                  <a:cubicBezTo>
                    <a:pt x="31693" y="9747"/>
                    <a:pt x="31760" y="9579"/>
                    <a:pt x="31828" y="9343"/>
                  </a:cubicBezTo>
                  <a:cubicBezTo>
                    <a:pt x="31861" y="9142"/>
                    <a:pt x="31828" y="8940"/>
                    <a:pt x="31660" y="8772"/>
                  </a:cubicBezTo>
                  <a:cubicBezTo>
                    <a:pt x="31555" y="8679"/>
                    <a:pt x="31431" y="8642"/>
                    <a:pt x="31299" y="8642"/>
                  </a:cubicBezTo>
                  <a:cubicBezTo>
                    <a:pt x="31048" y="8642"/>
                    <a:pt x="30771" y="8774"/>
                    <a:pt x="30551" y="8906"/>
                  </a:cubicBezTo>
                  <a:lnTo>
                    <a:pt x="27526" y="10789"/>
                  </a:lnTo>
                  <a:cubicBezTo>
                    <a:pt x="26921" y="11158"/>
                    <a:pt x="26316" y="11528"/>
                    <a:pt x="25677" y="11898"/>
                  </a:cubicBezTo>
                  <a:cubicBezTo>
                    <a:pt x="26114" y="10553"/>
                    <a:pt x="26450" y="9175"/>
                    <a:pt x="26719" y="7797"/>
                  </a:cubicBezTo>
                  <a:cubicBezTo>
                    <a:pt x="27022" y="6319"/>
                    <a:pt x="27223" y="4840"/>
                    <a:pt x="27358" y="3327"/>
                  </a:cubicBezTo>
                  <a:cubicBezTo>
                    <a:pt x="27425" y="2958"/>
                    <a:pt x="27391" y="2588"/>
                    <a:pt x="27290" y="2218"/>
                  </a:cubicBezTo>
                  <a:cubicBezTo>
                    <a:pt x="27190" y="1849"/>
                    <a:pt x="26887" y="1580"/>
                    <a:pt x="26517" y="1546"/>
                  </a:cubicBezTo>
                  <a:cubicBezTo>
                    <a:pt x="26215" y="1546"/>
                    <a:pt x="25946" y="1681"/>
                    <a:pt x="25778" y="1916"/>
                  </a:cubicBezTo>
                  <a:cubicBezTo>
                    <a:pt x="25610" y="2118"/>
                    <a:pt x="25476" y="2386"/>
                    <a:pt x="25375" y="2655"/>
                  </a:cubicBezTo>
                  <a:cubicBezTo>
                    <a:pt x="24904" y="3865"/>
                    <a:pt x="24467" y="5075"/>
                    <a:pt x="24030" y="6285"/>
                  </a:cubicBezTo>
                  <a:cubicBezTo>
                    <a:pt x="23594" y="7596"/>
                    <a:pt x="23190" y="8906"/>
                    <a:pt x="22854" y="10217"/>
                  </a:cubicBezTo>
                  <a:lnTo>
                    <a:pt x="22787" y="10217"/>
                  </a:lnTo>
                  <a:cubicBezTo>
                    <a:pt x="23022" y="9007"/>
                    <a:pt x="23190" y="7764"/>
                    <a:pt x="23325" y="6554"/>
                  </a:cubicBezTo>
                  <a:cubicBezTo>
                    <a:pt x="23459" y="4974"/>
                    <a:pt x="23493" y="3361"/>
                    <a:pt x="23426" y="1781"/>
                  </a:cubicBezTo>
                  <a:cubicBezTo>
                    <a:pt x="23426" y="1378"/>
                    <a:pt x="23358" y="1008"/>
                    <a:pt x="23224" y="639"/>
                  </a:cubicBezTo>
                  <a:cubicBezTo>
                    <a:pt x="23089" y="303"/>
                    <a:pt x="22753" y="34"/>
                    <a:pt x="22384" y="0"/>
                  </a:cubicBezTo>
                  <a:close/>
                </a:path>
              </a:pathLst>
            </a:custGeom>
            <a:solidFill>
              <a:srgbClr val="E26240"/>
            </a:solidFill>
            <a:ln>
              <a:noFill/>
            </a:ln>
          </p:spPr>
          <p:txBody>
            <a:bodyPr spcFirstLastPara="1" wrap="square" lIns="121598" tIns="121598" rIns="121598" bIns="121598" anchor="ctr" anchorCtr="0">
              <a:noAutofit/>
            </a:bodyPr>
            <a:lstStyle/>
            <a:p>
              <a:endParaRPr sz="2479"/>
            </a:p>
          </p:txBody>
        </p:sp>
        <p:sp>
          <p:nvSpPr>
            <p:cNvPr id="52" name="Google Shape;1903;p52">
              <a:extLst>
                <a:ext uri="{FF2B5EF4-FFF2-40B4-BE49-F238E27FC236}">
                  <a16:creationId xmlns:a16="http://schemas.microsoft.com/office/drawing/2014/main" id="{5C02B8DB-20EA-D469-1544-4907551E4F31}"/>
                </a:ext>
              </a:extLst>
            </p:cNvPr>
            <p:cNvSpPr/>
            <p:nvPr/>
          </p:nvSpPr>
          <p:spPr>
            <a:xfrm>
              <a:off x="2523773" y="1979296"/>
              <a:ext cx="58758" cy="60072"/>
            </a:xfrm>
            <a:custGeom>
              <a:avLst/>
              <a:gdLst/>
              <a:ahLst/>
              <a:cxnLst/>
              <a:rect l="l" t="t" r="r" b="b"/>
              <a:pathLst>
                <a:path w="2907" h="2972" extrusionOk="0">
                  <a:moveTo>
                    <a:pt x="2727" y="1"/>
                  </a:moveTo>
                  <a:cubicBezTo>
                    <a:pt x="2706" y="1"/>
                    <a:pt x="2683" y="8"/>
                    <a:pt x="2660" y="25"/>
                  </a:cubicBezTo>
                  <a:cubicBezTo>
                    <a:pt x="1652" y="798"/>
                    <a:pt x="778" y="1739"/>
                    <a:pt x="72" y="2781"/>
                  </a:cubicBezTo>
                  <a:cubicBezTo>
                    <a:pt x="1" y="2876"/>
                    <a:pt x="98" y="2971"/>
                    <a:pt x="196" y="2971"/>
                  </a:cubicBezTo>
                  <a:cubicBezTo>
                    <a:pt x="237" y="2971"/>
                    <a:pt x="278" y="2955"/>
                    <a:pt x="308" y="2916"/>
                  </a:cubicBezTo>
                  <a:cubicBezTo>
                    <a:pt x="980" y="1907"/>
                    <a:pt x="1820" y="1000"/>
                    <a:pt x="2795" y="260"/>
                  </a:cubicBezTo>
                  <a:cubicBezTo>
                    <a:pt x="2906" y="177"/>
                    <a:pt x="2833" y="1"/>
                    <a:pt x="2727" y="1"/>
                  </a:cubicBezTo>
                  <a:close/>
                </a:path>
              </a:pathLst>
            </a:custGeom>
            <a:solidFill>
              <a:srgbClr val="332623"/>
            </a:solidFill>
            <a:ln>
              <a:noFill/>
            </a:ln>
          </p:spPr>
          <p:txBody>
            <a:bodyPr spcFirstLastPara="1" wrap="square" lIns="121598" tIns="121598" rIns="121598" bIns="121598" anchor="ctr" anchorCtr="0">
              <a:noAutofit/>
            </a:bodyPr>
            <a:lstStyle/>
            <a:p>
              <a:endParaRPr sz="2479"/>
            </a:p>
          </p:txBody>
        </p:sp>
        <p:sp>
          <p:nvSpPr>
            <p:cNvPr id="53" name="Google Shape;1904;p52">
              <a:extLst>
                <a:ext uri="{FF2B5EF4-FFF2-40B4-BE49-F238E27FC236}">
                  <a16:creationId xmlns:a16="http://schemas.microsoft.com/office/drawing/2014/main" id="{1C75126A-13BF-0C17-F732-2F2D369B91A2}"/>
                </a:ext>
              </a:extLst>
            </p:cNvPr>
            <p:cNvSpPr/>
            <p:nvPr/>
          </p:nvSpPr>
          <p:spPr>
            <a:xfrm>
              <a:off x="2493292" y="1917304"/>
              <a:ext cx="121336" cy="38323"/>
            </a:xfrm>
            <a:custGeom>
              <a:avLst/>
              <a:gdLst/>
              <a:ahLst/>
              <a:cxnLst/>
              <a:rect l="l" t="t" r="r" b="b"/>
              <a:pathLst>
                <a:path w="6003" h="1896" extrusionOk="0">
                  <a:moveTo>
                    <a:pt x="202" y="0"/>
                  </a:moveTo>
                  <a:cubicBezTo>
                    <a:pt x="1" y="0"/>
                    <a:pt x="1" y="269"/>
                    <a:pt x="202" y="269"/>
                  </a:cubicBezTo>
                  <a:cubicBezTo>
                    <a:pt x="2152" y="336"/>
                    <a:pt x="4067" y="874"/>
                    <a:pt x="5781" y="1882"/>
                  </a:cubicBezTo>
                  <a:cubicBezTo>
                    <a:pt x="5800" y="1892"/>
                    <a:pt x="5818" y="1896"/>
                    <a:pt x="5835" y="1896"/>
                  </a:cubicBezTo>
                  <a:cubicBezTo>
                    <a:pt x="5940" y="1896"/>
                    <a:pt x="6003" y="1734"/>
                    <a:pt x="5916" y="1647"/>
                  </a:cubicBezTo>
                  <a:cubicBezTo>
                    <a:pt x="4168" y="639"/>
                    <a:pt x="2219" y="67"/>
                    <a:pt x="202" y="0"/>
                  </a:cubicBezTo>
                  <a:close/>
                </a:path>
              </a:pathLst>
            </a:custGeom>
            <a:solidFill>
              <a:srgbClr val="332623"/>
            </a:solidFill>
            <a:ln>
              <a:noFill/>
            </a:ln>
          </p:spPr>
          <p:txBody>
            <a:bodyPr spcFirstLastPara="1" wrap="square" lIns="121598" tIns="121598" rIns="121598" bIns="121598" anchor="ctr" anchorCtr="0">
              <a:noAutofit/>
            </a:bodyPr>
            <a:lstStyle/>
            <a:p>
              <a:endParaRPr sz="2479"/>
            </a:p>
          </p:txBody>
        </p:sp>
        <p:sp>
          <p:nvSpPr>
            <p:cNvPr id="54" name="Google Shape;1905;p52">
              <a:extLst>
                <a:ext uri="{FF2B5EF4-FFF2-40B4-BE49-F238E27FC236}">
                  <a16:creationId xmlns:a16="http://schemas.microsoft.com/office/drawing/2014/main" id="{F5D9C441-F467-A78D-E709-83EC9210AFF6}"/>
                </a:ext>
              </a:extLst>
            </p:cNvPr>
            <p:cNvSpPr/>
            <p:nvPr/>
          </p:nvSpPr>
          <p:spPr>
            <a:xfrm>
              <a:off x="2477668" y="2153022"/>
              <a:ext cx="98819" cy="19930"/>
            </a:xfrm>
            <a:custGeom>
              <a:avLst/>
              <a:gdLst/>
              <a:ahLst/>
              <a:cxnLst/>
              <a:rect l="l" t="t" r="r" b="b"/>
              <a:pathLst>
                <a:path w="4889" h="986" extrusionOk="0">
                  <a:moveTo>
                    <a:pt x="169" y="0"/>
                  </a:moveTo>
                  <a:cubicBezTo>
                    <a:pt x="1" y="0"/>
                    <a:pt x="1" y="269"/>
                    <a:pt x="169" y="269"/>
                  </a:cubicBezTo>
                  <a:cubicBezTo>
                    <a:pt x="1681" y="303"/>
                    <a:pt x="3193" y="538"/>
                    <a:pt x="4672" y="975"/>
                  </a:cubicBezTo>
                  <a:cubicBezTo>
                    <a:pt x="4691" y="983"/>
                    <a:pt x="4708" y="986"/>
                    <a:pt x="4724" y="986"/>
                  </a:cubicBezTo>
                  <a:cubicBezTo>
                    <a:pt x="4852" y="986"/>
                    <a:pt x="4889" y="770"/>
                    <a:pt x="4739" y="740"/>
                  </a:cubicBezTo>
                  <a:cubicBezTo>
                    <a:pt x="3261" y="269"/>
                    <a:pt x="1715" y="34"/>
                    <a:pt x="169" y="0"/>
                  </a:cubicBezTo>
                  <a:close/>
                </a:path>
              </a:pathLst>
            </a:custGeom>
            <a:solidFill>
              <a:srgbClr val="332623"/>
            </a:solidFill>
            <a:ln>
              <a:noFill/>
            </a:ln>
          </p:spPr>
          <p:txBody>
            <a:bodyPr spcFirstLastPara="1" wrap="square" lIns="121598" tIns="121598" rIns="121598" bIns="121598" anchor="ctr" anchorCtr="0">
              <a:noAutofit/>
            </a:bodyPr>
            <a:lstStyle/>
            <a:p>
              <a:endParaRPr sz="2479"/>
            </a:p>
          </p:txBody>
        </p:sp>
        <p:sp>
          <p:nvSpPr>
            <p:cNvPr id="55" name="Google Shape;1906;p52">
              <a:extLst>
                <a:ext uri="{FF2B5EF4-FFF2-40B4-BE49-F238E27FC236}">
                  <a16:creationId xmlns:a16="http://schemas.microsoft.com/office/drawing/2014/main" id="{383C225F-D966-7F8F-D965-9EF5C36C34DF}"/>
                </a:ext>
              </a:extLst>
            </p:cNvPr>
            <p:cNvSpPr/>
            <p:nvPr/>
          </p:nvSpPr>
          <p:spPr>
            <a:xfrm>
              <a:off x="914575" y="1816080"/>
              <a:ext cx="644011" cy="1227546"/>
            </a:xfrm>
            <a:custGeom>
              <a:avLst/>
              <a:gdLst/>
              <a:ahLst/>
              <a:cxnLst/>
              <a:rect l="l" t="t" r="r" b="b"/>
              <a:pathLst>
                <a:path w="31862" h="60732" extrusionOk="0">
                  <a:moveTo>
                    <a:pt x="9512" y="1"/>
                  </a:moveTo>
                  <a:cubicBezTo>
                    <a:pt x="9142" y="1"/>
                    <a:pt x="8806" y="269"/>
                    <a:pt x="8638" y="639"/>
                  </a:cubicBezTo>
                  <a:cubicBezTo>
                    <a:pt x="8503" y="975"/>
                    <a:pt x="8436" y="1379"/>
                    <a:pt x="8436" y="1748"/>
                  </a:cubicBezTo>
                  <a:cubicBezTo>
                    <a:pt x="8369" y="3328"/>
                    <a:pt x="8403" y="4941"/>
                    <a:pt x="8537" y="6521"/>
                  </a:cubicBezTo>
                  <a:cubicBezTo>
                    <a:pt x="8671" y="7764"/>
                    <a:pt x="8840" y="8974"/>
                    <a:pt x="9108" y="10184"/>
                  </a:cubicBezTo>
                  <a:lnTo>
                    <a:pt x="9041" y="10184"/>
                  </a:lnTo>
                  <a:cubicBezTo>
                    <a:pt x="8671" y="8873"/>
                    <a:pt x="8268" y="7562"/>
                    <a:pt x="7831" y="6285"/>
                  </a:cubicBezTo>
                  <a:cubicBezTo>
                    <a:pt x="7394" y="5042"/>
                    <a:pt x="6957" y="3832"/>
                    <a:pt x="6487" y="2622"/>
                  </a:cubicBezTo>
                  <a:cubicBezTo>
                    <a:pt x="6386" y="2353"/>
                    <a:pt x="6252" y="2118"/>
                    <a:pt x="6084" y="1883"/>
                  </a:cubicBezTo>
                  <a:cubicBezTo>
                    <a:pt x="5918" y="1621"/>
                    <a:pt x="5657" y="1500"/>
                    <a:pt x="5396" y="1500"/>
                  </a:cubicBezTo>
                  <a:cubicBezTo>
                    <a:pt x="5022" y="1500"/>
                    <a:pt x="4651" y="1749"/>
                    <a:pt x="4571" y="2185"/>
                  </a:cubicBezTo>
                  <a:cubicBezTo>
                    <a:pt x="4470" y="2555"/>
                    <a:pt x="4437" y="2925"/>
                    <a:pt x="4504" y="3294"/>
                  </a:cubicBezTo>
                  <a:cubicBezTo>
                    <a:pt x="4638" y="4807"/>
                    <a:pt x="4840" y="6285"/>
                    <a:pt x="5143" y="7798"/>
                  </a:cubicBezTo>
                  <a:cubicBezTo>
                    <a:pt x="5411" y="9176"/>
                    <a:pt x="5781" y="10520"/>
                    <a:pt x="6184" y="11898"/>
                  </a:cubicBezTo>
                  <a:lnTo>
                    <a:pt x="4336" y="10755"/>
                  </a:lnTo>
                  <a:lnTo>
                    <a:pt x="1311" y="8907"/>
                  </a:lnTo>
                  <a:cubicBezTo>
                    <a:pt x="1091" y="8775"/>
                    <a:pt x="814" y="8643"/>
                    <a:pt x="563" y="8643"/>
                  </a:cubicBezTo>
                  <a:cubicBezTo>
                    <a:pt x="431" y="8643"/>
                    <a:pt x="307" y="8680"/>
                    <a:pt x="202" y="8772"/>
                  </a:cubicBezTo>
                  <a:cubicBezTo>
                    <a:pt x="34" y="8907"/>
                    <a:pt x="1" y="9142"/>
                    <a:pt x="34" y="9344"/>
                  </a:cubicBezTo>
                  <a:cubicBezTo>
                    <a:pt x="101" y="9545"/>
                    <a:pt x="202" y="9747"/>
                    <a:pt x="303" y="9915"/>
                  </a:cubicBezTo>
                  <a:cubicBezTo>
                    <a:pt x="1446" y="11764"/>
                    <a:pt x="2891" y="13377"/>
                    <a:pt x="4605" y="14688"/>
                  </a:cubicBezTo>
                  <a:lnTo>
                    <a:pt x="4840" y="14856"/>
                  </a:lnTo>
                  <a:cubicBezTo>
                    <a:pt x="4840" y="15326"/>
                    <a:pt x="4874" y="15797"/>
                    <a:pt x="4941" y="16267"/>
                  </a:cubicBezTo>
                  <a:cubicBezTo>
                    <a:pt x="5176" y="17309"/>
                    <a:pt x="5479" y="18351"/>
                    <a:pt x="5848" y="19359"/>
                  </a:cubicBezTo>
                  <a:cubicBezTo>
                    <a:pt x="5848" y="19393"/>
                    <a:pt x="5848" y="19393"/>
                    <a:pt x="5848" y="19426"/>
                  </a:cubicBezTo>
                  <a:cubicBezTo>
                    <a:pt x="7361" y="34147"/>
                    <a:pt x="12873" y="48195"/>
                    <a:pt x="21745" y="60059"/>
                  </a:cubicBezTo>
                  <a:cubicBezTo>
                    <a:pt x="21880" y="60294"/>
                    <a:pt x="22048" y="60496"/>
                    <a:pt x="22216" y="60731"/>
                  </a:cubicBezTo>
                  <a:cubicBezTo>
                    <a:pt x="25409" y="58076"/>
                    <a:pt x="28669" y="55488"/>
                    <a:pt x="31861" y="52867"/>
                  </a:cubicBezTo>
                  <a:cubicBezTo>
                    <a:pt x="24938" y="43020"/>
                    <a:pt x="19527" y="32231"/>
                    <a:pt x="15797" y="20771"/>
                  </a:cubicBezTo>
                  <a:cubicBezTo>
                    <a:pt x="16133" y="20569"/>
                    <a:pt x="16435" y="20367"/>
                    <a:pt x="16738" y="20199"/>
                  </a:cubicBezTo>
                  <a:cubicBezTo>
                    <a:pt x="18115" y="19393"/>
                    <a:pt x="19628" y="18922"/>
                    <a:pt x="21207" y="18821"/>
                  </a:cubicBezTo>
                  <a:cubicBezTo>
                    <a:pt x="22048" y="18754"/>
                    <a:pt x="23056" y="18754"/>
                    <a:pt x="23493" y="18015"/>
                  </a:cubicBezTo>
                  <a:cubicBezTo>
                    <a:pt x="23829" y="17410"/>
                    <a:pt x="23661" y="16637"/>
                    <a:pt x="23123" y="16200"/>
                  </a:cubicBezTo>
                  <a:cubicBezTo>
                    <a:pt x="22651" y="15822"/>
                    <a:pt x="22031" y="15592"/>
                    <a:pt x="21375" y="15592"/>
                  </a:cubicBezTo>
                  <a:cubicBezTo>
                    <a:pt x="21330" y="15592"/>
                    <a:pt x="21286" y="15593"/>
                    <a:pt x="21241" y="15595"/>
                  </a:cubicBezTo>
                  <a:cubicBezTo>
                    <a:pt x="20569" y="15629"/>
                    <a:pt x="19930" y="15763"/>
                    <a:pt x="19258" y="15830"/>
                  </a:cubicBezTo>
                  <a:cubicBezTo>
                    <a:pt x="19073" y="15847"/>
                    <a:pt x="18888" y="15855"/>
                    <a:pt x="18708" y="15855"/>
                  </a:cubicBezTo>
                  <a:cubicBezTo>
                    <a:pt x="18527" y="15855"/>
                    <a:pt x="18351" y="15847"/>
                    <a:pt x="18183" y="15830"/>
                  </a:cubicBezTo>
                  <a:cubicBezTo>
                    <a:pt x="17847" y="15797"/>
                    <a:pt x="17544" y="15696"/>
                    <a:pt x="17275" y="15561"/>
                  </a:cubicBezTo>
                  <a:cubicBezTo>
                    <a:pt x="16469" y="15124"/>
                    <a:pt x="15897" y="14318"/>
                    <a:pt x="15729" y="13410"/>
                  </a:cubicBezTo>
                  <a:cubicBezTo>
                    <a:pt x="15595" y="12503"/>
                    <a:pt x="15561" y="11562"/>
                    <a:pt x="15595" y="10654"/>
                  </a:cubicBezTo>
                  <a:cubicBezTo>
                    <a:pt x="15628" y="9310"/>
                    <a:pt x="15595" y="7999"/>
                    <a:pt x="15460" y="6689"/>
                  </a:cubicBezTo>
                  <a:cubicBezTo>
                    <a:pt x="15360" y="5277"/>
                    <a:pt x="15124" y="3866"/>
                    <a:pt x="14855" y="2488"/>
                  </a:cubicBezTo>
                  <a:cubicBezTo>
                    <a:pt x="14721" y="1950"/>
                    <a:pt x="14486" y="1278"/>
                    <a:pt x="13914" y="1210"/>
                  </a:cubicBezTo>
                  <a:cubicBezTo>
                    <a:pt x="13545" y="1210"/>
                    <a:pt x="13209" y="1412"/>
                    <a:pt x="13041" y="1748"/>
                  </a:cubicBezTo>
                  <a:cubicBezTo>
                    <a:pt x="12873" y="2084"/>
                    <a:pt x="12772" y="2454"/>
                    <a:pt x="12772" y="2824"/>
                  </a:cubicBezTo>
                  <a:lnTo>
                    <a:pt x="12503" y="5378"/>
                  </a:lnTo>
                  <a:cubicBezTo>
                    <a:pt x="12368" y="6655"/>
                    <a:pt x="12268" y="7932"/>
                    <a:pt x="12133" y="9209"/>
                  </a:cubicBezTo>
                  <a:cubicBezTo>
                    <a:pt x="11965" y="7966"/>
                    <a:pt x="11763" y="6722"/>
                    <a:pt x="11562" y="5479"/>
                  </a:cubicBezTo>
                  <a:cubicBezTo>
                    <a:pt x="11327" y="4134"/>
                    <a:pt x="11024" y="2790"/>
                    <a:pt x="10722" y="1446"/>
                  </a:cubicBezTo>
                  <a:cubicBezTo>
                    <a:pt x="10654" y="1110"/>
                    <a:pt x="10520" y="774"/>
                    <a:pt x="10352" y="505"/>
                  </a:cubicBezTo>
                  <a:cubicBezTo>
                    <a:pt x="10184" y="202"/>
                    <a:pt x="9881" y="1"/>
                    <a:pt x="9512" y="1"/>
                  </a:cubicBezTo>
                  <a:close/>
                </a:path>
              </a:pathLst>
            </a:custGeom>
            <a:solidFill>
              <a:srgbClr val="E26240"/>
            </a:solidFill>
            <a:ln>
              <a:noFill/>
            </a:ln>
          </p:spPr>
          <p:txBody>
            <a:bodyPr spcFirstLastPara="1" wrap="square" lIns="121598" tIns="121598" rIns="121598" bIns="121598" anchor="ctr" anchorCtr="0">
              <a:noAutofit/>
            </a:bodyPr>
            <a:lstStyle/>
            <a:p>
              <a:endParaRPr sz="2479"/>
            </a:p>
          </p:txBody>
        </p:sp>
        <p:sp>
          <p:nvSpPr>
            <p:cNvPr id="56" name="Google Shape;1907;p52">
              <a:extLst>
                <a:ext uri="{FF2B5EF4-FFF2-40B4-BE49-F238E27FC236}">
                  <a16:creationId xmlns:a16="http://schemas.microsoft.com/office/drawing/2014/main" id="{951C3FA0-D5D0-C5C1-0F33-98DA4DE24EF0}"/>
                </a:ext>
              </a:extLst>
            </p:cNvPr>
            <p:cNvSpPr/>
            <p:nvPr/>
          </p:nvSpPr>
          <p:spPr>
            <a:xfrm>
              <a:off x="1095740" y="2072374"/>
              <a:ext cx="58050" cy="60051"/>
            </a:xfrm>
            <a:custGeom>
              <a:avLst/>
              <a:gdLst/>
              <a:ahLst/>
              <a:cxnLst/>
              <a:rect l="l" t="t" r="r" b="b"/>
              <a:pathLst>
                <a:path w="2872" h="2971" extrusionOk="0">
                  <a:moveTo>
                    <a:pt x="179" y="0"/>
                  </a:moveTo>
                  <a:cubicBezTo>
                    <a:pt x="74" y="0"/>
                    <a:pt x="0" y="176"/>
                    <a:pt x="112" y="260"/>
                  </a:cubicBezTo>
                  <a:cubicBezTo>
                    <a:pt x="1086" y="999"/>
                    <a:pt x="1927" y="1873"/>
                    <a:pt x="2599" y="2915"/>
                  </a:cubicBezTo>
                  <a:cubicBezTo>
                    <a:pt x="2619" y="2954"/>
                    <a:pt x="2653" y="2971"/>
                    <a:pt x="2688" y="2971"/>
                  </a:cubicBezTo>
                  <a:cubicBezTo>
                    <a:pt x="2775" y="2971"/>
                    <a:pt x="2872" y="2876"/>
                    <a:pt x="2800" y="2781"/>
                  </a:cubicBezTo>
                  <a:cubicBezTo>
                    <a:pt x="2128" y="1705"/>
                    <a:pt x="1254" y="764"/>
                    <a:pt x="246" y="25"/>
                  </a:cubicBezTo>
                  <a:cubicBezTo>
                    <a:pt x="223" y="7"/>
                    <a:pt x="200" y="0"/>
                    <a:pt x="179"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57" name="Google Shape;1908;p52">
              <a:extLst>
                <a:ext uri="{FF2B5EF4-FFF2-40B4-BE49-F238E27FC236}">
                  <a16:creationId xmlns:a16="http://schemas.microsoft.com/office/drawing/2014/main" id="{E06EA705-14F1-9372-8BC4-3F050D37C5C2}"/>
                </a:ext>
              </a:extLst>
            </p:cNvPr>
            <p:cNvSpPr/>
            <p:nvPr/>
          </p:nvSpPr>
          <p:spPr>
            <a:xfrm>
              <a:off x="1062571" y="2009695"/>
              <a:ext cx="121720" cy="38545"/>
            </a:xfrm>
            <a:custGeom>
              <a:avLst/>
              <a:gdLst/>
              <a:ahLst/>
              <a:cxnLst/>
              <a:rect l="l" t="t" r="r" b="b"/>
              <a:pathLst>
                <a:path w="6022" h="1907" extrusionOk="0">
                  <a:moveTo>
                    <a:pt x="5853" y="0"/>
                  </a:moveTo>
                  <a:cubicBezTo>
                    <a:pt x="3837" y="101"/>
                    <a:pt x="1887" y="639"/>
                    <a:pt x="140" y="1647"/>
                  </a:cubicBezTo>
                  <a:cubicBezTo>
                    <a:pt x="0" y="1730"/>
                    <a:pt x="69" y="1907"/>
                    <a:pt x="192" y="1907"/>
                  </a:cubicBezTo>
                  <a:cubicBezTo>
                    <a:pt x="218" y="1907"/>
                    <a:pt x="245" y="1899"/>
                    <a:pt x="274" y="1882"/>
                  </a:cubicBezTo>
                  <a:cubicBezTo>
                    <a:pt x="1954" y="907"/>
                    <a:pt x="3870" y="336"/>
                    <a:pt x="5853" y="269"/>
                  </a:cubicBezTo>
                  <a:cubicBezTo>
                    <a:pt x="6021" y="269"/>
                    <a:pt x="6021" y="0"/>
                    <a:pt x="5853"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58" name="Google Shape;1909;p52">
              <a:extLst>
                <a:ext uri="{FF2B5EF4-FFF2-40B4-BE49-F238E27FC236}">
                  <a16:creationId xmlns:a16="http://schemas.microsoft.com/office/drawing/2014/main" id="{9F064FE3-0FEC-22A6-DBE6-992499C0BD40}"/>
                </a:ext>
              </a:extLst>
            </p:cNvPr>
            <p:cNvSpPr/>
            <p:nvPr/>
          </p:nvSpPr>
          <p:spPr>
            <a:xfrm>
              <a:off x="1101379" y="2245414"/>
              <a:ext cx="99203" cy="20394"/>
            </a:xfrm>
            <a:custGeom>
              <a:avLst/>
              <a:gdLst/>
              <a:ahLst/>
              <a:cxnLst/>
              <a:rect l="l" t="t" r="r" b="b"/>
              <a:pathLst>
                <a:path w="4908" h="1009" extrusionOk="0">
                  <a:moveTo>
                    <a:pt x="4706" y="0"/>
                  </a:moveTo>
                  <a:cubicBezTo>
                    <a:pt x="3160" y="67"/>
                    <a:pt x="1648" y="303"/>
                    <a:pt x="135" y="740"/>
                  </a:cubicBezTo>
                  <a:cubicBezTo>
                    <a:pt x="1" y="807"/>
                    <a:pt x="68" y="1008"/>
                    <a:pt x="236" y="1008"/>
                  </a:cubicBezTo>
                  <a:cubicBezTo>
                    <a:pt x="1681" y="572"/>
                    <a:pt x="3194" y="336"/>
                    <a:pt x="4706" y="269"/>
                  </a:cubicBezTo>
                  <a:cubicBezTo>
                    <a:pt x="4908" y="269"/>
                    <a:pt x="4908" y="0"/>
                    <a:pt x="4706"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59" name="Google Shape;1910;p52">
              <a:extLst>
                <a:ext uri="{FF2B5EF4-FFF2-40B4-BE49-F238E27FC236}">
                  <a16:creationId xmlns:a16="http://schemas.microsoft.com/office/drawing/2014/main" id="{66CCF43A-5147-33A3-2AFF-DFE4B36272C3}"/>
                </a:ext>
              </a:extLst>
            </p:cNvPr>
            <p:cNvSpPr/>
            <p:nvPr/>
          </p:nvSpPr>
          <p:spPr>
            <a:xfrm>
              <a:off x="1341180" y="2648916"/>
              <a:ext cx="1166403" cy="1130849"/>
            </a:xfrm>
            <a:custGeom>
              <a:avLst/>
              <a:gdLst/>
              <a:ahLst/>
              <a:cxnLst/>
              <a:rect l="l" t="t" r="r" b="b"/>
              <a:pathLst>
                <a:path w="57707" h="55948" extrusionOk="0">
                  <a:moveTo>
                    <a:pt x="41238" y="1"/>
                  </a:moveTo>
                  <a:lnTo>
                    <a:pt x="31021" y="15427"/>
                  </a:lnTo>
                  <a:lnTo>
                    <a:pt x="27795" y="16368"/>
                  </a:lnTo>
                  <a:lnTo>
                    <a:pt x="10453" y="9445"/>
                  </a:lnTo>
                  <a:cubicBezTo>
                    <a:pt x="10453" y="9445"/>
                    <a:pt x="3227" y="14654"/>
                    <a:pt x="1" y="19662"/>
                  </a:cubicBezTo>
                  <a:lnTo>
                    <a:pt x="9344" y="33273"/>
                  </a:lnTo>
                  <a:lnTo>
                    <a:pt x="13646" y="55522"/>
                  </a:lnTo>
                  <a:cubicBezTo>
                    <a:pt x="13646" y="55522"/>
                    <a:pt x="16921" y="55947"/>
                    <a:pt x="21856" y="55947"/>
                  </a:cubicBezTo>
                  <a:cubicBezTo>
                    <a:pt x="31481" y="55947"/>
                    <a:pt x="47421" y="54332"/>
                    <a:pt x="57706" y="44801"/>
                  </a:cubicBezTo>
                  <a:lnTo>
                    <a:pt x="49640" y="23695"/>
                  </a:lnTo>
                  <a:cubicBezTo>
                    <a:pt x="49640" y="23695"/>
                    <a:pt x="54446" y="11932"/>
                    <a:pt x="55051" y="7630"/>
                  </a:cubicBezTo>
                  <a:lnTo>
                    <a:pt x="41238" y="1"/>
                  </a:lnTo>
                  <a:close/>
                </a:path>
              </a:pathLst>
            </a:custGeom>
            <a:solidFill>
              <a:schemeClr val="dk2"/>
            </a:solidFill>
            <a:ln>
              <a:noFill/>
            </a:ln>
          </p:spPr>
          <p:txBody>
            <a:bodyPr spcFirstLastPara="1" wrap="square" lIns="121598" tIns="121598" rIns="121598" bIns="121598" anchor="ctr" anchorCtr="0">
              <a:noAutofit/>
            </a:bodyPr>
            <a:lstStyle/>
            <a:p>
              <a:endParaRPr sz="2479"/>
            </a:p>
          </p:txBody>
        </p:sp>
        <p:sp>
          <p:nvSpPr>
            <p:cNvPr id="60" name="Google Shape;1911;p52">
              <a:extLst>
                <a:ext uri="{FF2B5EF4-FFF2-40B4-BE49-F238E27FC236}">
                  <a16:creationId xmlns:a16="http://schemas.microsoft.com/office/drawing/2014/main" id="{33119D3D-5BB2-F44A-D8CC-2DD8482E4ADA}"/>
                </a:ext>
              </a:extLst>
            </p:cNvPr>
            <p:cNvSpPr/>
            <p:nvPr/>
          </p:nvSpPr>
          <p:spPr>
            <a:xfrm>
              <a:off x="1536150" y="3119483"/>
              <a:ext cx="19404" cy="151230"/>
            </a:xfrm>
            <a:custGeom>
              <a:avLst/>
              <a:gdLst/>
              <a:ahLst/>
              <a:cxnLst/>
              <a:rect l="l" t="t" r="r" b="b"/>
              <a:pathLst>
                <a:path w="960" h="7482" extrusionOk="0">
                  <a:moveTo>
                    <a:pt x="831" y="1"/>
                  </a:moveTo>
                  <a:cubicBezTo>
                    <a:pt x="777" y="1"/>
                    <a:pt x="721" y="36"/>
                    <a:pt x="706" y="111"/>
                  </a:cubicBezTo>
                  <a:cubicBezTo>
                    <a:pt x="236" y="2498"/>
                    <a:pt x="0" y="4917"/>
                    <a:pt x="0" y="7371"/>
                  </a:cubicBezTo>
                  <a:cubicBezTo>
                    <a:pt x="0" y="7447"/>
                    <a:pt x="55" y="7481"/>
                    <a:pt x="115" y="7481"/>
                  </a:cubicBezTo>
                  <a:cubicBezTo>
                    <a:pt x="188" y="7481"/>
                    <a:pt x="269" y="7430"/>
                    <a:pt x="269" y="7337"/>
                  </a:cubicBezTo>
                  <a:cubicBezTo>
                    <a:pt x="269" y="4917"/>
                    <a:pt x="504" y="2498"/>
                    <a:pt x="941" y="145"/>
                  </a:cubicBezTo>
                  <a:cubicBezTo>
                    <a:pt x="960" y="53"/>
                    <a:pt x="897" y="1"/>
                    <a:pt x="831"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61" name="Google Shape;1912;p52">
              <a:extLst>
                <a:ext uri="{FF2B5EF4-FFF2-40B4-BE49-F238E27FC236}">
                  <a16:creationId xmlns:a16="http://schemas.microsoft.com/office/drawing/2014/main" id="{FB7A6B55-AA38-9B7B-F221-99A840DE4519}"/>
                </a:ext>
              </a:extLst>
            </p:cNvPr>
            <p:cNvSpPr/>
            <p:nvPr/>
          </p:nvSpPr>
          <p:spPr>
            <a:xfrm>
              <a:off x="1498352" y="3151237"/>
              <a:ext cx="16756" cy="101022"/>
            </a:xfrm>
            <a:custGeom>
              <a:avLst/>
              <a:gdLst/>
              <a:ahLst/>
              <a:cxnLst/>
              <a:rect l="l" t="t" r="r" b="b"/>
              <a:pathLst>
                <a:path w="829" h="4998" extrusionOk="0">
                  <a:moveTo>
                    <a:pt x="164" y="0"/>
                  </a:moveTo>
                  <a:cubicBezTo>
                    <a:pt x="89" y="0"/>
                    <a:pt x="0" y="80"/>
                    <a:pt x="22" y="187"/>
                  </a:cubicBezTo>
                  <a:cubicBezTo>
                    <a:pt x="392" y="1733"/>
                    <a:pt x="560" y="3279"/>
                    <a:pt x="560" y="4859"/>
                  </a:cubicBezTo>
                  <a:cubicBezTo>
                    <a:pt x="560" y="4955"/>
                    <a:pt x="621" y="4998"/>
                    <a:pt x="685" y="4998"/>
                  </a:cubicBezTo>
                  <a:cubicBezTo>
                    <a:pt x="755" y="4998"/>
                    <a:pt x="828" y="4947"/>
                    <a:pt x="828" y="4859"/>
                  </a:cubicBezTo>
                  <a:cubicBezTo>
                    <a:pt x="828" y="3246"/>
                    <a:pt x="627" y="1666"/>
                    <a:pt x="257" y="86"/>
                  </a:cubicBezTo>
                  <a:cubicBezTo>
                    <a:pt x="245" y="26"/>
                    <a:pt x="206" y="0"/>
                    <a:pt x="164"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62" name="Google Shape;1913;p52">
              <a:extLst>
                <a:ext uri="{FF2B5EF4-FFF2-40B4-BE49-F238E27FC236}">
                  <a16:creationId xmlns:a16="http://schemas.microsoft.com/office/drawing/2014/main" id="{65D312E7-ABE8-8148-98CD-B572D03532B2}"/>
                </a:ext>
              </a:extLst>
            </p:cNvPr>
            <p:cNvSpPr/>
            <p:nvPr/>
          </p:nvSpPr>
          <p:spPr>
            <a:xfrm>
              <a:off x="2228286" y="2946019"/>
              <a:ext cx="88005" cy="130270"/>
            </a:xfrm>
            <a:custGeom>
              <a:avLst/>
              <a:gdLst/>
              <a:ahLst/>
              <a:cxnLst/>
              <a:rect l="l" t="t" r="r" b="b"/>
              <a:pathLst>
                <a:path w="4354" h="6445" extrusionOk="0">
                  <a:moveTo>
                    <a:pt x="169" y="0"/>
                  </a:moveTo>
                  <a:cubicBezTo>
                    <a:pt x="80" y="0"/>
                    <a:pt x="0" y="95"/>
                    <a:pt x="72" y="190"/>
                  </a:cubicBezTo>
                  <a:cubicBezTo>
                    <a:pt x="1584" y="2140"/>
                    <a:pt x="2895" y="4223"/>
                    <a:pt x="4071" y="6374"/>
                  </a:cubicBezTo>
                  <a:cubicBezTo>
                    <a:pt x="4091" y="6425"/>
                    <a:pt x="4126" y="6445"/>
                    <a:pt x="4164" y="6445"/>
                  </a:cubicBezTo>
                  <a:cubicBezTo>
                    <a:pt x="4252" y="6445"/>
                    <a:pt x="4353" y="6334"/>
                    <a:pt x="4306" y="6240"/>
                  </a:cubicBezTo>
                  <a:cubicBezTo>
                    <a:pt x="3130" y="4055"/>
                    <a:pt x="1786" y="2005"/>
                    <a:pt x="273" y="56"/>
                  </a:cubicBezTo>
                  <a:cubicBezTo>
                    <a:pt x="244" y="17"/>
                    <a:pt x="206" y="0"/>
                    <a:pt x="169"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63" name="Google Shape;1914;p52">
              <a:extLst>
                <a:ext uri="{FF2B5EF4-FFF2-40B4-BE49-F238E27FC236}">
                  <a16:creationId xmlns:a16="http://schemas.microsoft.com/office/drawing/2014/main" id="{43F9BA25-5B65-D134-2ADF-61CAC4C78C5D}"/>
                </a:ext>
              </a:extLst>
            </p:cNvPr>
            <p:cNvSpPr/>
            <p:nvPr/>
          </p:nvSpPr>
          <p:spPr>
            <a:xfrm>
              <a:off x="2290763" y="2995621"/>
              <a:ext cx="39131" cy="56575"/>
            </a:xfrm>
            <a:custGeom>
              <a:avLst/>
              <a:gdLst/>
              <a:ahLst/>
              <a:cxnLst/>
              <a:rect l="l" t="t" r="r" b="b"/>
              <a:pathLst>
                <a:path w="1936" h="2799" extrusionOk="0">
                  <a:moveTo>
                    <a:pt x="199" y="1"/>
                  </a:moveTo>
                  <a:cubicBezTo>
                    <a:pt x="100" y="1"/>
                    <a:pt x="1" y="103"/>
                    <a:pt x="73" y="223"/>
                  </a:cubicBezTo>
                  <a:cubicBezTo>
                    <a:pt x="644" y="1064"/>
                    <a:pt x="1148" y="1904"/>
                    <a:pt x="1652" y="2744"/>
                  </a:cubicBezTo>
                  <a:cubicBezTo>
                    <a:pt x="1681" y="2783"/>
                    <a:pt x="1718" y="2799"/>
                    <a:pt x="1755" y="2799"/>
                  </a:cubicBezTo>
                  <a:cubicBezTo>
                    <a:pt x="1846" y="2799"/>
                    <a:pt x="1935" y="2696"/>
                    <a:pt x="1887" y="2576"/>
                  </a:cubicBezTo>
                  <a:cubicBezTo>
                    <a:pt x="1383" y="1736"/>
                    <a:pt x="846" y="896"/>
                    <a:pt x="308" y="55"/>
                  </a:cubicBezTo>
                  <a:cubicBezTo>
                    <a:pt x="279" y="17"/>
                    <a:pt x="239" y="1"/>
                    <a:pt x="199"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64" name="Google Shape;1915;p52">
              <a:extLst>
                <a:ext uri="{FF2B5EF4-FFF2-40B4-BE49-F238E27FC236}">
                  <a16:creationId xmlns:a16="http://schemas.microsoft.com/office/drawing/2014/main" id="{5C1EB7CF-1E1B-4FF2-264C-58EAB562FC06}"/>
                </a:ext>
              </a:extLst>
            </p:cNvPr>
            <p:cNvSpPr/>
            <p:nvPr/>
          </p:nvSpPr>
          <p:spPr>
            <a:xfrm>
              <a:off x="1941006" y="3315847"/>
              <a:ext cx="275153" cy="329646"/>
            </a:xfrm>
            <a:custGeom>
              <a:avLst/>
              <a:gdLst/>
              <a:ahLst/>
              <a:cxnLst/>
              <a:rect l="l" t="t" r="r" b="b"/>
              <a:pathLst>
                <a:path w="13613" h="16309" extrusionOk="0">
                  <a:moveTo>
                    <a:pt x="6197" y="0"/>
                  </a:moveTo>
                  <a:cubicBezTo>
                    <a:pt x="5516" y="0"/>
                    <a:pt x="4838" y="119"/>
                    <a:pt x="4202" y="378"/>
                  </a:cubicBezTo>
                  <a:cubicBezTo>
                    <a:pt x="2253" y="1185"/>
                    <a:pt x="1076" y="3067"/>
                    <a:pt x="371" y="4949"/>
                  </a:cubicBezTo>
                  <a:cubicBezTo>
                    <a:pt x="102" y="5520"/>
                    <a:pt x="1" y="6125"/>
                    <a:pt x="1" y="6764"/>
                  </a:cubicBezTo>
                  <a:cubicBezTo>
                    <a:pt x="68" y="7234"/>
                    <a:pt x="236" y="7671"/>
                    <a:pt x="572" y="8041"/>
                  </a:cubicBezTo>
                  <a:cubicBezTo>
                    <a:pt x="1177" y="8713"/>
                    <a:pt x="2051" y="9016"/>
                    <a:pt x="2858" y="9284"/>
                  </a:cubicBezTo>
                  <a:cubicBezTo>
                    <a:pt x="3093" y="9385"/>
                    <a:pt x="3328" y="9453"/>
                    <a:pt x="3563" y="9553"/>
                  </a:cubicBezTo>
                  <a:cubicBezTo>
                    <a:pt x="3731" y="9654"/>
                    <a:pt x="3866" y="9721"/>
                    <a:pt x="4034" y="9822"/>
                  </a:cubicBezTo>
                  <a:cubicBezTo>
                    <a:pt x="4740" y="10394"/>
                    <a:pt x="5311" y="11167"/>
                    <a:pt x="5614" y="12040"/>
                  </a:cubicBezTo>
                  <a:cubicBezTo>
                    <a:pt x="6319" y="13654"/>
                    <a:pt x="7025" y="16309"/>
                    <a:pt x="9176" y="16309"/>
                  </a:cubicBezTo>
                  <a:cubicBezTo>
                    <a:pt x="10218" y="16275"/>
                    <a:pt x="11193" y="15805"/>
                    <a:pt x="11865" y="14998"/>
                  </a:cubicBezTo>
                  <a:cubicBezTo>
                    <a:pt x="12503" y="14259"/>
                    <a:pt x="12974" y="13385"/>
                    <a:pt x="13243" y="12444"/>
                  </a:cubicBezTo>
                  <a:cubicBezTo>
                    <a:pt x="13512" y="11435"/>
                    <a:pt x="13612" y="10427"/>
                    <a:pt x="13612" y="9419"/>
                  </a:cubicBezTo>
                  <a:cubicBezTo>
                    <a:pt x="13612" y="8310"/>
                    <a:pt x="13478" y="7234"/>
                    <a:pt x="13209" y="6159"/>
                  </a:cubicBezTo>
                  <a:cubicBezTo>
                    <a:pt x="12671" y="4142"/>
                    <a:pt x="11562" y="2227"/>
                    <a:pt x="9781" y="1084"/>
                  </a:cubicBezTo>
                  <a:cubicBezTo>
                    <a:pt x="8733" y="407"/>
                    <a:pt x="7459" y="0"/>
                    <a:pt x="6197" y="0"/>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65" name="Google Shape;1916;p52">
              <a:extLst>
                <a:ext uri="{FF2B5EF4-FFF2-40B4-BE49-F238E27FC236}">
                  <a16:creationId xmlns:a16="http://schemas.microsoft.com/office/drawing/2014/main" id="{B9A800D1-47AC-0BD5-FE7D-77086DB68DCD}"/>
                </a:ext>
              </a:extLst>
            </p:cNvPr>
            <p:cNvSpPr/>
            <p:nvPr/>
          </p:nvSpPr>
          <p:spPr>
            <a:xfrm>
              <a:off x="1650957" y="3092762"/>
              <a:ext cx="448354" cy="474246"/>
            </a:xfrm>
            <a:custGeom>
              <a:avLst/>
              <a:gdLst/>
              <a:ahLst/>
              <a:cxnLst/>
              <a:rect l="l" t="t" r="r" b="b"/>
              <a:pathLst>
                <a:path w="22182" h="23463" extrusionOk="0">
                  <a:moveTo>
                    <a:pt x="14936" y="1"/>
                  </a:moveTo>
                  <a:cubicBezTo>
                    <a:pt x="14514" y="1"/>
                    <a:pt x="14091" y="62"/>
                    <a:pt x="13679" y="190"/>
                  </a:cubicBezTo>
                  <a:cubicBezTo>
                    <a:pt x="12906" y="459"/>
                    <a:pt x="12200" y="896"/>
                    <a:pt x="11393" y="1064"/>
                  </a:cubicBezTo>
                  <a:cubicBezTo>
                    <a:pt x="11188" y="1113"/>
                    <a:pt x="10985" y="1134"/>
                    <a:pt x="10784" y="1134"/>
                  </a:cubicBezTo>
                  <a:cubicBezTo>
                    <a:pt x="10161" y="1134"/>
                    <a:pt x="9558" y="931"/>
                    <a:pt x="8974" y="728"/>
                  </a:cubicBezTo>
                  <a:cubicBezTo>
                    <a:pt x="8234" y="392"/>
                    <a:pt x="7461" y="223"/>
                    <a:pt x="6655" y="223"/>
                  </a:cubicBezTo>
                  <a:cubicBezTo>
                    <a:pt x="5882" y="291"/>
                    <a:pt x="5176" y="526"/>
                    <a:pt x="4504" y="896"/>
                  </a:cubicBezTo>
                  <a:cubicBezTo>
                    <a:pt x="3831" y="1299"/>
                    <a:pt x="3227" y="1769"/>
                    <a:pt x="2689" y="2341"/>
                  </a:cubicBezTo>
                  <a:cubicBezTo>
                    <a:pt x="2117" y="2879"/>
                    <a:pt x="1613" y="3484"/>
                    <a:pt x="1210" y="4156"/>
                  </a:cubicBezTo>
                  <a:cubicBezTo>
                    <a:pt x="471" y="5332"/>
                    <a:pt x="0" y="6945"/>
                    <a:pt x="975" y="8155"/>
                  </a:cubicBezTo>
                  <a:cubicBezTo>
                    <a:pt x="1580" y="8928"/>
                    <a:pt x="2554" y="9197"/>
                    <a:pt x="3495" y="9533"/>
                  </a:cubicBezTo>
                  <a:cubicBezTo>
                    <a:pt x="4033" y="9836"/>
                    <a:pt x="4537" y="10272"/>
                    <a:pt x="4907" y="10777"/>
                  </a:cubicBezTo>
                  <a:cubicBezTo>
                    <a:pt x="5277" y="11449"/>
                    <a:pt x="5411" y="12255"/>
                    <a:pt x="5344" y="13028"/>
                  </a:cubicBezTo>
                  <a:cubicBezTo>
                    <a:pt x="5176" y="14776"/>
                    <a:pt x="4302" y="16389"/>
                    <a:pt x="3932" y="18070"/>
                  </a:cubicBezTo>
                  <a:cubicBezTo>
                    <a:pt x="3630" y="19414"/>
                    <a:pt x="3630" y="20960"/>
                    <a:pt x="4470" y="22136"/>
                  </a:cubicBezTo>
                  <a:cubicBezTo>
                    <a:pt x="4873" y="22674"/>
                    <a:pt x="5445" y="23111"/>
                    <a:pt x="6083" y="23313"/>
                  </a:cubicBezTo>
                  <a:cubicBezTo>
                    <a:pt x="6534" y="23411"/>
                    <a:pt x="6984" y="23463"/>
                    <a:pt x="7434" y="23463"/>
                  </a:cubicBezTo>
                  <a:cubicBezTo>
                    <a:pt x="7757" y="23463"/>
                    <a:pt x="8080" y="23436"/>
                    <a:pt x="8402" y="23380"/>
                  </a:cubicBezTo>
                  <a:cubicBezTo>
                    <a:pt x="9276" y="23245"/>
                    <a:pt x="10150" y="23044"/>
                    <a:pt x="10990" y="22842"/>
                  </a:cubicBezTo>
                  <a:lnTo>
                    <a:pt x="13813" y="22204"/>
                  </a:lnTo>
                  <a:cubicBezTo>
                    <a:pt x="15326" y="21901"/>
                    <a:pt x="16771" y="21464"/>
                    <a:pt x="18216" y="20926"/>
                  </a:cubicBezTo>
                  <a:cubicBezTo>
                    <a:pt x="19527" y="20456"/>
                    <a:pt x="20636" y="19548"/>
                    <a:pt x="21375" y="18372"/>
                  </a:cubicBezTo>
                  <a:cubicBezTo>
                    <a:pt x="22115" y="17028"/>
                    <a:pt x="22182" y="15448"/>
                    <a:pt x="21610" y="14037"/>
                  </a:cubicBezTo>
                  <a:cubicBezTo>
                    <a:pt x="21274" y="13364"/>
                    <a:pt x="20804" y="12726"/>
                    <a:pt x="20300" y="12155"/>
                  </a:cubicBezTo>
                  <a:cubicBezTo>
                    <a:pt x="19728" y="11617"/>
                    <a:pt x="19325" y="10945"/>
                    <a:pt x="19123" y="10205"/>
                  </a:cubicBezTo>
                  <a:cubicBezTo>
                    <a:pt x="18989" y="9331"/>
                    <a:pt x="19023" y="8424"/>
                    <a:pt x="19291" y="7584"/>
                  </a:cubicBezTo>
                  <a:cubicBezTo>
                    <a:pt x="19493" y="6777"/>
                    <a:pt x="19594" y="5937"/>
                    <a:pt x="19627" y="5097"/>
                  </a:cubicBezTo>
                  <a:cubicBezTo>
                    <a:pt x="19627" y="3551"/>
                    <a:pt x="18955" y="2072"/>
                    <a:pt x="17779" y="1030"/>
                  </a:cubicBezTo>
                  <a:cubicBezTo>
                    <a:pt x="16970" y="364"/>
                    <a:pt x="15958" y="1"/>
                    <a:pt x="14936" y="1"/>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sp>
          <p:nvSpPr>
            <p:cNvPr id="66" name="Google Shape;1917;p52">
              <a:extLst>
                <a:ext uri="{FF2B5EF4-FFF2-40B4-BE49-F238E27FC236}">
                  <a16:creationId xmlns:a16="http://schemas.microsoft.com/office/drawing/2014/main" id="{591D455B-6E5E-0EF0-2616-0731E7AA5AE5}"/>
                </a:ext>
              </a:extLst>
            </p:cNvPr>
            <p:cNvSpPr/>
            <p:nvPr/>
          </p:nvSpPr>
          <p:spPr>
            <a:xfrm>
              <a:off x="2057187" y="3003443"/>
              <a:ext cx="227573" cy="293000"/>
            </a:xfrm>
            <a:custGeom>
              <a:avLst/>
              <a:gdLst/>
              <a:ahLst/>
              <a:cxnLst/>
              <a:rect l="l" t="t" r="r" b="b"/>
              <a:pathLst>
                <a:path w="11259" h="14496" extrusionOk="0">
                  <a:moveTo>
                    <a:pt x="2984" y="1"/>
                  </a:moveTo>
                  <a:cubicBezTo>
                    <a:pt x="2417" y="1"/>
                    <a:pt x="1867" y="147"/>
                    <a:pt x="1378" y="509"/>
                  </a:cubicBezTo>
                  <a:cubicBezTo>
                    <a:pt x="34" y="1517"/>
                    <a:pt x="0" y="3433"/>
                    <a:pt x="67" y="4911"/>
                  </a:cubicBezTo>
                  <a:cubicBezTo>
                    <a:pt x="134" y="6054"/>
                    <a:pt x="202" y="7197"/>
                    <a:pt x="269" y="8339"/>
                  </a:cubicBezTo>
                  <a:lnTo>
                    <a:pt x="370" y="10121"/>
                  </a:lnTo>
                  <a:cubicBezTo>
                    <a:pt x="403" y="10625"/>
                    <a:pt x="437" y="11129"/>
                    <a:pt x="538" y="11633"/>
                  </a:cubicBezTo>
                  <a:cubicBezTo>
                    <a:pt x="605" y="12104"/>
                    <a:pt x="807" y="12541"/>
                    <a:pt x="1109" y="12877"/>
                  </a:cubicBezTo>
                  <a:cubicBezTo>
                    <a:pt x="1311" y="13078"/>
                    <a:pt x="1546" y="13280"/>
                    <a:pt x="1781" y="13414"/>
                  </a:cubicBezTo>
                  <a:cubicBezTo>
                    <a:pt x="2117" y="13717"/>
                    <a:pt x="2521" y="13986"/>
                    <a:pt x="2958" y="14120"/>
                  </a:cubicBezTo>
                  <a:cubicBezTo>
                    <a:pt x="3696" y="14386"/>
                    <a:pt x="4434" y="14496"/>
                    <a:pt x="5195" y="14496"/>
                  </a:cubicBezTo>
                  <a:cubicBezTo>
                    <a:pt x="5300" y="14496"/>
                    <a:pt x="5406" y="14494"/>
                    <a:pt x="5512" y="14490"/>
                  </a:cubicBezTo>
                  <a:cubicBezTo>
                    <a:pt x="6386" y="14490"/>
                    <a:pt x="7259" y="14423"/>
                    <a:pt x="8133" y="14255"/>
                  </a:cubicBezTo>
                  <a:cubicBezTo>
                    <a:pt x="8940" y="14087"/>
                    <a:pt x="9713" y="13717"/>
                    <a:pt x="10318" y="13145"/>
                  </a:cubicBezTo>
                  <a:cubicBezTo>
                    <a:pt x="10923" y="12473"/>
                    <a:pt x="11225" y="11633"/>
                    <a:pt x="11259" y="10759"/>
                  </a:cubicBezTo>
                  <a:cubicBezTo>
                    <a:pt x="11259" y="9818"/>
                    <a:pt x="11124" y="8877"/>
                    <a:pt x="10822" y="8003"/>
                  </a:cubicBezTo>
                  <a:cubicBezTo>
                    <a:pt x="10587" y="7130"/>
                    <a:pt x="10251" y="6289"/>
                    <a:pt x="9847" y="5483"/>
                  </a:cubicBezTo>
                  <a:cubicBezTo>
                    <a:pt x="9041" y="3869"/>
                    <a:pt x="7864" y="2458"/>
                    <a:pt x="6453" y="1349"/>
                  </a:cubicBezTo>
                  <a:cubicBezTo>
                    <a:pt x="5511" y="683"/>
                    <a:pt x="4208" y="1"/>
                    <a:pt x="2984"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67" name="Google Shape;1918;p52">
              <a:extLst>
                <a:ext uri="{FF2B5EF4-FFF2-40B4-BE49-F238E27FC236}">
                  <a16:creationId xmlns:a16="http://schemas.microsoft.com/office/drawing/2014/main" id="{0C89E869-6174-0279-2333-91925D7AEFDC}"/>
                </a:ext>
              </a:extLst>
            </p:cNvPr>
            <p:cNvSpPr/>
            <p:nvPr/>
          </p:nvSpPr>
          <p:spPr>
            <a:xfrm>
              <a:off x="1854739" y="2922694"/>
              <a:ext cx="134534" cy="85499"/>
            </a:xfrm>
            <a:custGeom>
              <a:avLst/>
              <a:gdLst/>
              <a:ahLst/>
              <a:cxnLst/>
              <a:rect l="l" t="t" r="r" b="b"/>
              <a:pathLst>
                <a:path w="6656" h="4230" extrusionOk="0">
                  <a:moveTo>
                    <a:pt x="5949" y="0"/>
                  </a:moveTo>
                  <a:cubicBezTo>
                    <a:pt x="5008" y="303"/>
                    <a:pt x="4000" y="504"/>
                    <a:pt x="2992" y="706"/>
                  </a:cubicBezTo>
                  <a:cubicBezTo>
                    <a:pt x="1984" y="907"/>
                    <a:pt x="975" y="1076"/>
                    <a:pt x="1" y="1176"/>
                  </a:cubicBezTo>
                  <a:lnTo>
                    <a:pt x="68" y="2151"/>
                  </a:lnTo>
                  <a:lnTo>
                    <a:pt x="101" y="3159"/>
                  </a:lnTo>
                  <a:cubicBezTo>
                    <a:pt x="101" y="3159"/>
                    <a:pt x="506" y="4229"/>
                    <a:pt x="2414" y="4229"/>
                  </a:cubicBezTo>
                  <a:cubicBezTo>
                    <a:pt x="2775" y="4229"/>
                    <a:pt x="3189" y="4191"/>
                    <a:pt x="3664" y="4100"/>
                  </a:cubicBezTo>
                  <a:cubicBezTo>
                    <a:pt x="6655" y="3495"/>
                    <a:pt x="6588" y="1882"/>
                    <a:pt x="6588" y="1882"/>
                  </a:cubicBezTo>
                  <a:lnTo>
                    <a:pt x="6252" y="941"/>
                  </a:lnTo>
                  <a:lnTo>
                    <a:pt x="5949" y="0"/>
                  </a:lnTo>
                  <a:close/>
                </a:path>
              </a:pathLst>
            </a:custGeom>
            <a:solidFill>
              <a:srgbClr val="AF3E28"/>
            </a:solidFill>
            <a:ln>
              <a:noFill/>
            </a:ln>
          </p:spPr>
          <p:txBody>
            <a:bodyPr spcFirstLastPara="1" wrap="square" lIns="121598" tIns="121598" rIns="121598" bIns="121598" anchor="ctr" anchorCtr="0">
              <a:noAutofit/>
            </a:bodyPr>
            <a:lstStyle/>
            <a:p>
              <a:endParaRPr sz="2479"/>
            </a:p>
          </p:txBody>
        </p:sp>
        <p:sp>
          <p:nvSpPr>
            <p:cNvPr id="68" name="Google Shape;1919;p52">
              <a:extLst>
                <a:ext uri="{FF2B5EF4-FFF2-40B4-BE49-F238E27FC236}">
                  <a16:creationId xmlns:a16="http://schemas.microsoft.com/office/drawing/2014/main" id="{AC32D50E-F20A-F94A-8766-05706AE1F38B}"/>
                </a:ext>
              </a:extLst>
            </p:cNvPr>
            <p:cNvSpPr/>
            <p:nvPr/>
          </p:nvSpPr>
          <p:spPr>
            <a:xfrm>
              <a:off x="1330993" y="2240886"/>
              <a:ext cx="1039367" cy="727589"/>
            </a:xfrm>
            <a:custGeom>
              <a:avLst/>
              <a:gdLst/>
              <a:ahLst/>
              <a:cxnLst/>
              <a:rect l="l" t="t" r="r" b="b"/>
              <a:pathLst>
                <a:path w="51422" h="35997" extrusionOk="0">
                  <a:moveTo>
                    <a:pt x="26142" y="1"/>
                  </a:moveTo>
                  <a:cubicBezTo>
                    <a:pt x="25018" y="1"/>
                    <a:pt x="23885" y="96"/>
                    <a:pt x="22753" y="291"/>
                  </a:cubicBezTo>
                  <a:cubicBezTo>
                    <a:pt x="15124" y="1602"/>
                    <a:pt x="8940" y="7181"/>
                    <a:pt x="6857" y="14609"/>
                  </a:cubicBezTo>
                  <a:cubicBezTo>
                    <a:pt x="6689" y="15247"/>
                    <a:pt x="6554" y="15886"/>
                    <a:pt x="6453" y="16524"/>
                  </a:cubicBezTo>
                  <a:cubicBezTo>
                    <a:pt x="6059" y="16355"/>
                    <a:pt x="5665" y="16281"/>
                    <a:pt x="5271" y="16281"/>
                  </a:cubicBezTo>
                  <a:cubicBezTo>
                    <a:pt x="5195" y="16281"/>
                    <a:pt x="5118" y="16284"/>
                    <a:pt x="5042" y="16289"/>
                  </a:cubicBezTo>
                  <a:cubicBezTo>
                    <a:pt x="4807" y="16289"/>
                    <a:pt x="4571" y="16289"/>
                    <a:pt x="4370" y="16356"/>
                  </a:cubicBezTo>
                  <a:cubicBezTo>
                    <a:pt x="2118" y="16827"/>
                    <a:pt x="437" y="18709"/>
                    <a:pt x="202" y="20961"/>
                  </a:cubicBezTo>
                  <a:cubicBezTo>
                    <a:pt x="1" y="23213"/>
                    <a:pt x="1009" y="25431"/>
                    <a:pt x="2891" y="26708"/>
                  </a:cubicBezTo>
                  <a:cubicBezTo>
                    <a:pt x="4134" y="27546"/>
                    <a:pt x="5600" y="27987"/>
                    <a:pt x="7098" y="27987"/>
                  </a:cubicBezTo>
                  <a:cubicBezTo>
                    <a:pt x="7342" y="27987"/>
                    <a:pt x="7587" y="27975"/>
                    <a:pt x="7831" y="27951"/>
                  </a:cubicBezTo>
                  <a:cubicBezTo>
                    <a:pt x="8604" y="29632"/>
                    <a:pt x="9747" y="31144"/>
                    <a:pt x="11159" y="32354"/>
                  </a:cubicBezTo>
                  <a:lnTo>
                    <a:pt x="11293" y="32455"/>
                  </a:lnTo>
                  <a:cubicBezTo>
                    <a:pt x="12839" y="33732"/>
                    <a:pt x="14620" y="34673"/>
                    <a:pt x="16570" y="35211"/>
                  </a:cubicBezTo>
                  <a:lnTo>
                    <a:pt x="17006" y="35312"/>
                  </a:lnTo>
                  <a:cubicBezTo>
                    <a:pt x="18788" y="35778"/>
                    <a:pt x="20717" y="35997"/>
                    <a:pt x="22742" y="35997"/>
                  </a:cubicBezTo>
                  <a:cubicBezTo>
                    <a:pt x="24805" y="35997"/>
                    <a:pt x="26968" y="35769"/>
                    <a:pt x="29173" y="35345"/>
                  </a:cubicBezTo>
                  <a:cubicBezTo>
                    <a:pt x="38751" y="33497"/>
                    <a:pt x="46011" y="28489"/>
                    <a:pt x="46145" y="19885"/>
                  </a:cubicBezTo>
                  <a:cubicBezTo>
                    <a:pt x="47725" y="19348"/>
                    <a:pt x="49103" y="18306"/>
                    <a:pt x="50044" y="16894"/>
                  </a:cubicBezTo>
                  <a:cubicBezTo>
                    <a:pt x="51287" y="15012"/>
                    <a:pt x="51422" y="12559"/>
                    <a:pt x="50346" y="10542"/>
                  </a:cubicBezTo>
                  <a:cubicBezTo>
                    <a:pt x="49382" y="8819"/>
                    <a:pt x="47556" y="7781"/>
                    <a:pt x="45617" y="7781"/>
                  </a:cubicBezTo>
                  <a:cubicBezTo>
                    <a:pt x="45324" y="7781"/>
                    <a:pt x="45029" y="7805"/>
                    <a:pt x="44733" y="7853"/>
                  </a:cubicBezTo>
                  <a:cubicBezTo>
                    <a:pt x="44397" y="7954"/>
                    <a:pt x="44061" y="8055"/>
                    <a:pt x="43725" y="8223"/>
                  </a:cubicBezTo>
                  <a:cubicBezTo>
                    <a:pt x="43389" y="8391"/>
                    <a:pt x="43053" y="8626"/>
                    <a:pt x="42784" y="8895"/>
                  </a:cubicBezTo>
                  <a:lnTo>
                    <a:pt x="42515" y="8492"/>
                  </a:lnTo>
                  <a:cubicBezTo>
                    <a:pt x="38711" y="3114"/>
                    <a:pt x="32570" y="1"/>
                    <a:pt x="26142" y="1"/>
                  </a:cubicBezTo>
                  <a:close/>
                </a:path>
              </a:pathLst>
            </a:custGeom>
            <a:solidFill>
              <a:srgbClr val="E26240"/>
            </a:solidFill>
            <a:ln>
              <a:noFill/>
            </a:ln>
          </p:spPr>
          <p:txBody>
            <a:bodyPr spcFirstLastPara="1" wrap="square" lIns="121598" tIns="121598" rIns="121598" bIns="121598" anchor="ctr" anchorCtr="0">
              <a:noAutofit/>
            </a:bodyPr>
            <a:lstStyle/>
            <a:p>
              <a:endParaRPr sz="2479"/>
            </a:p>
          </p:txBody>
        </p:sp>
        <p:sp>
          <p:nvSpPr>
            <p:cNvPr id="69" name="Google Shape;1920;p52">
              <a:extLst>
                <a:ext uri="{FF2B5EF4-FFF2-40B4-BE49-F238E27FC236}">
                  <a16:creationId xmlns:a16="http://schemas.microsoft.com/office/drawing/2014/main" id="{F3A0E050-1132-09E9-3D50-A04210A7CA38}"/>
                </a:ext>
              </a:extLst>
            </p:cNvPr>
            <p:cNvSpPr/>
            <p:nvPr/>
          </p:nvSpPr>
          <p:spPr>
            <a:xfrm>
              <a:off x="1470257" y="2704702"/>
              <a:ext cx="24235" cy="99728"/>
            </a:xfrm>
            <a:custGeom>
              <a:avLst/>
              <a:gdLst/>
              <a:ahLst/>
              <a:cxnLst/>
              <a:rect l="l" t="t" r="r" b="b"/>
              <a:pathLst>
                <a:path w="1199" h="4934" extrusionOk="0">
                  <a:moveTo>
                    <a:pt x="192" y="1"/>
                  </a:moveTo>
                  <a:cubicBezTo>
                    <a:pt x="137" y="1"/>
                    <a:pt x="83" y="34"/>
                    <a:pt x="67" y="98"/>
                  </a:cubicBezTo>
                  <a:cubicBezTo>
                    <a:pt x="0" y="1744"/>
                    <a:pt x="303" y="3358"/>
                    <a:pt x="975" y="4870"/>
                  </a:cubicBezTo>
                  <a:cubicBezTo>
                    <a:pt x="986" y="4915"/>
                    <a:pt x="1016" y="4933"/>
                    <a:pt x="1050" y="4933"/>
                  </a:cubicBezTo>
                  <a:cubicBezTo>
                    <a:pt x="1117" y="4933"/>
                    <a:pt x="1199" y="4859"/>
                    <a:pt x="1177" y="4769"/>
                  </a:cubicBezTo>
                  <a:cubicBezTo>
                    <a:pt x="538" y="3324"/>
                    <a:pt x="236" y="1711"/>
                    <a:pt x="336" y="131"/>
                  </a:cubicBezTo>
                  <a:cubicBezTo>
                    <a:pt x="319" y="42"/>
                    <a:pt x="254" y="1"/>
                    <a:pt x="192"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70" name="Google Shape;1921;p52">
              <a:extLst>
                <a:ext uri="{FF2B5EF4-FFF2-40B4-BE49-F238E27FC236}">
                  <a16:creationId xmlns:a16="http://schemas.microsoft.com/office/drawing/2014/main" id="{C65F2A4C-7BF6-2EB6-3D01-6E4E777A30B8}"/>
                </a:ext>
              </a:extLst>
            </p:cNvPr>
            <p:cNvSpPr/>
            <p:nvPr/>
          </p:nvSpPr>
          <p:spPr>
            <a:xfrm>
              <a:off x="2241505" y="2537585"/>
              <a:ext cx="26963" cy="100860"/>
            </a:xfrm>
            <a:custGeom>
              <a:avLst/>
              <a:gdLst/>
              <a:ahLst/>
              <a:cxnLst/>
              <a:rect l="l" t="t" r="r" b="b"/>
              <a:pathLst>
                <a:path w="1334" h="4990" extrusionOk="0">
                  <a:moveTo>
                    <a:pt x="149" y="1"/>
                  </a:moveTo>
                  <a:cubicBezTo>
                    <a:pt x="82" y="1"/>
                    <a:pt x="0" y="75"/>
                    <a:pt x="23" y="165"/>
                  </a:cubicBezTo>
                  <a:cubicBezTo>
                    <a:pt x="627" y="1677"/>
                    <a:pt x="997" y="3291"/>
                    <a:pt x="1098" y="4904"/>
                  </a:cubicBezTo>
                  <a:cubicBezTo>
                    <a:pt x="1098" y="4963"/>
                    <a:pt x="1143" y="4989"/>
                    <a:pt x="1194" y="4989"/>
                  </a:cubicBezTo>
                  <a:cubicBezTo>
                    <a:pt x="1259" y="4989"/>
                    <a:pt x="1333" y="4946"/>
                    <a:pt x="1333" y="4870"/>
                  </a:cubicBezTo>
                  <a:cubicBezTo>
                    <a:pt x="1232" y="3223"/>
                    <a:pt x="863" y="1610"/>
                    <a:pt x="224" y="64"/>
                  </a:cubicBezTo>
                  <a:cubicBezTo>
                    <a:pt x="213" y="19"/>
                    <a:pt x="183" y="1"/>
                    <a:pt x="149"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71" name="Google Shape;1922;p52">
              <a:extLst>
                <a:ext uri="{FF2B5EF4-FFF2-40B4-BE49-F238E27FC236}">
                  <a16:creationId xmlns:a16="http://schemas.microsoft.com/office/drawing/2014/main" id="{AEC3431E-6D8C-DEDC-BB16-09753ECBCDBD}"/>
                </a:ext>
              </a:extLst>
            </p:cNvPr>
            <p:cNvSpPr/>
            <p:nvPr/>
          </p:nvSpPr>
          <p:spPr>
            <a:xfrm>
              <a:off x="2269803" y="2463345"/>
              <a:ext cx="20819" cy="117354"/>
            </a:xfrm>
            <a:custGeom>
              <a:avLst/>
              <a:gdLst/>
              <a:ahLst/>
              <a:cxnLst/>
              <a:rect l="l" t="t" r="r" b="b"/>
              <a:pathLst>
                <a:path w="1030" h="5806" extrusionOk="0">
                  <a:moveTo>
                    <a:pt x="897" y="1"/>
                  </a:moveTo>
                  <a:cubicBezTo>
                    <a:pt x="857" y="1"/>
                    <a:pt x="820" y="22"/>
                    <a:pt x="807" y="74"/>
                  </a:cubicBezTo>
                  <a:cubicBezTo>
                    <a:pt x="68" y="1855"/>
                    <a:pt x="0" y="3872"/>
                    <a:pt x="605" y="5720"/>
                  </a:cubicBezTo>
                  <a:cubicBezTo>
                    <a:pt x="620" y="5779"/>
                    <a:pt x="674" y="5806"/>
                    <a:pt x="726" y="5806"/>
                  </a:cubicBezTo>
                  <a:cubicBezTo>
                    <a:pt x="794" y="5806"/>
                    <a:pt x="860" y="5762"/>
                    <a:pt x="841" y="5686"/>
                  </a:cubicBezTo>
                  <a:cubicBezTo>
                    <a:pt x="202" y="3872"/>
                    <a:pt x="269" y="1889"/>
                    <a:pt x="1009" y="141"/>
                  </a:cubicBezTo>
                  <a:cubicBezTo>
                    <a:pt x="1029" y="58"/>
                    <a:pt x="960" y="1"/>
                    <a:pt x="897"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72" name="Google Shape;1923;p52">
              <a:extLst>
                <a:ext uri="{FF2B5EF4-FFF2-40B4-BE49-F238E27FC236}">
                  <a16:creationId xmlns:a16="http://schemas.microsoft.com/office/drawing/2014/main" id="{01052476-EBBD-C3C7-ECDE-3562BE5588C3}"/>
                </a:ext>
              </a:extLst>
            </p:cNvPr>
            <p:cNvSpPr/>
            <p:nvPr/>
          </p:nvSpPr>
          <p:spPr>
            <a:xfrm>
              <a:off x="1383121" y="2644813"/>
              <a:ext cx="58313" cy="102316"/>
            </a:xfrm>
            <a:custGeom>
              <a:avLst/>
              <a:gdLst/>
              <a:ahLst/>
              <a:cxnLst/>
              <a:rect l="l" t="t" r="r" b="b"/>
              <a:pathLst>
                <a:path w="2885" h="5062" extrusionOk="0">
                  <a:moveTo>
                    <a:pt x="162" y="0"/>
                  </a:moveTo>
                  <a:cubicBezTo>
                    <a:pt x="77" y="0"/>
                    <a:pt x="1" y="95"/>
                    <a:pt x="77" y="170"/>
                  </a:cubicBezTo>
                  <a:cubicBezTo>
                    <a:pt x="1320" y="1548"/>
                    <a:pt x="2194" y="3195"/>
                    <a:pt x="2631" y="4976"/>
                  </a:cubicBezTo>
                  <a:cubicBezTo>
                    <a:pt x="2646" y="5035"/>
                    <a:pt x="2699" y="5062"/>
                    <a:pt x="2752" y="5062"/>
                  </a:cubicBezTo>
                  <a:cubicBezTo>
                    <a:pt x="2819" y="5062"/>
                    <a:pt x="2885" y="5018"/>
                    <a:pt x="2866" y="4943"/>
                  </a:cubicBezTo>
                  <a:cubicBezTo>
                    <a:pt x="2429" y="3094"/>
                    <a:pt x="1522" y="1414"/>
                    <a:pt x="245" y="36"/>
                  </a:cubicBezTo>
                  <a:cubicBezTo>
                    <a:pt x="219" y="11"/>
                    <a:pt x="190" y="0"/>
                    <a:pt x="162"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73" name="Google Shape;1924;p52">
              <a:extLst>
                <a:ext uri="{FF2B5EF4-FFF2-40B4-BE49-F238E27FC236}">
                  <a16:creationId xmlns:a16="http://schemas.microsoft.com/office/drawing/2014/main" id="{88964D16-FC0A-2620-FF3D-553E93E08973}"/>
                </a:ext>
              </a:extLst>
            </p:cNvPr>
            <p:cNvSpPr/>
            <p:nvPr/>
          </p:nvSpPr>
          <p:spPr>
            <a:xfrm>
              <a:off x="2087749" y="2575565"/>
              <a:ext cx="155576" cy="155576"/>
            </a:xfrm>
            <a:custGeom>
              <a:avLst/>
              <a:gdLst/>
              <a:ahLst/>
              <a:cxnLst/>
              <a:rect l="l" t="t" r="r" b="b"/>
              <a:pathLst>
                <a:path w="7697" h="7697" extrusionOk="0">
                  <a:moveTo>
                    <a:pt x="3865" y="0"/>
                  </a:moveTo>
                  <a:cubicBezTo>
                    <a:pt x="1714" y="0"/>
                    <a:pt x="0" y="1714"/>
                    <a:pt x="0" y="3865"/>
                  </a:cubicBezTo>
                  <a:cubicBezTo>
                    <a:pt x="0" y="5982"/>
                    <a:pt x="1714" y="7696"/>
                    <a:pt x="3865" y="7696"/>
                  </a:cubicBezTo>
                  <a:cubicBezTo>
                    <a:pt x="5983" y="7696"/>
                    <a:pt x="7697" y="5982"/>
                    <a:pt x="7697" y="3865"/>
                  </a:cubicBezTo>
                  <a:cubicBezTo>
                    <a:pt x="7697" y="1714"/>
                    <a:pt x="5983" y="0"/>
                    <a:pt x="3865" y="0"/>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74" name="Google Shape;1925;p52">
              <a:extLst>
                <a:ext uri="{FF2B5EF4-FFF2-40B4-BE49-F238E27FC236}">
                  <a16:creationId xmlns:a16="http://schemas.microsoft.com/office/drawing/2014/main" id="{25CBB956-1B13-D468-933A-C1AA6A91827C}"/>
                </a:ext>
              </a:extLst>
            </p:cNvPr>
            <p:cNvSpPr/>
            <p:nvPr/>
          </p:nvSpPr>
          <p:spPr>
            <a:xfrm>
              <a:off x="1922673" y="2462112"/>
              <a:ext cx="220801" cy="220801"/>
            </a:xfrm>
            <a:custGeom>
              <a:avLst/>
              <a:gdLst/>
              <a:ahLst/>
              <a:cxnLst/>
              <a:rect l="l" t="t" r="r" b="b"/>
              <a:pathLst>
                <a:path w="10924" h="10924" extrusionOk="0">
                  <a:moveTo>
                    <a:pt x="5445" y="0"/>
                  </a:moveTo>
                  <a:cubicBezTo>
                    <a:pt x="2420" y="0"/>
                    <a:pt x="1" y="2454"/>
                    <a:pt x="1" y="5479"/>
                  </a:cubicBezTo>
                  <a:cubicBezTo>
                    <a:pt x="1" y="8503"/>
                    <a:pt x="2420" y="10923"/>
                    <a:pt x="5445" y="10923"/>
                  </a:cubicBezTo>
                  <a:cubicBezTo>
                    <a:pt x="8470" y="10923"/>
                    <a:pt x="10923" y="8503"/>
                    <a:pt x="10923" y="5479"/>
                  </a:cubicBezTo>
                  <a:cubicBezTo>
                    <a:pt x="10923" y="2454"/>
                    <a:pt x="8470" y="0"/>
                    <a:pt x="5445" y="0"/>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75" name="Google Shape;1926;p52">
              <a:extLst>
                <a:ext uri="{FF2B5EF4-FFF2-40B4-BE49-F238E27FC236}">
                  <a16:creationId xmlns:a16="http://schemas.microsoft.com/office/drawing/2014/main" id="{7EFCA72F-E7E8-E29A-0825-915E92C178B4}"/>
                </a:ext>
              </a:extLst>
            </p:cNvPr>
            <p:cNvSpPr/>
            <p:nvPr/>
          </p:nvSpPr>
          <p:spPr>
            <a:xfrm>
              <a:off x="1951880" y="2462779"/>
              <a:ext cx="191594" cy="191594"/>
            </a:xfrm>
            <a:custGeom>
              <a:avLst/>
              <a:gdLst/>
              <a:ahLst/>
              <a:cxnLst/>
              <a:rect l="l" t="t" r="r" b="b"/>
              <a:pathLst>
                <a:path w="9479" h="9479" extrusionOk="0">
                  <a:moveTo>
                    <a:pt x="4739" y="1"/>
                  </a:moveTo>
                  <a:cubicBezTo>
                    <a:pt x="2118" y="1"/>
                    <a:pt x="1" y="2118"/>
                    <a:pt x="1" y="4740"/>
                  </a:cubicBezTo>
                  <a:cubicBezTo>
                    <a:pt x="1" y="7361"/>
                    <a:pt x="2118" y="9479"/>
                    <a:pt x="4739" y="9479"/>
                  </a:cubicBezTo>
                  <a:cubicBezTo>
                    <a:pt x="7361" y="9479"/>
                    <a:pt x="9478" y="7361"/>
                    <a:pt x="9478" y="4740"/>
                  </a:cubicBezTo>
                  <a:cubicBezTo>
                    <a:pt x="9478" y="2118"/>
                    <a:pt x="7361" y="1"/>
                    <a:pt x="4739"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76" name="Google Shape;1927;p52">
              <a:extLst>
                <a:ext uri="{FF2B5EF4-FFF2-40B4-BE49-F238E27FC236}">
                  <a16:creationId xmlns:a16="http://schemas.microsoft.com/office/drawing/2014/main" id="{75B4A876-8576-C652-7E09-CA397279C4CB}"/>
                </a:ext>
              </a:extLst>
            </p:cNvPr>
            <p:cNvSpPr/>
            <p:nvPr/>
          </p:nvSpPr>
          <p:spPr>
            <a:xfrm>
              <a:off x="1923320" y="2457503"/>
              <a:ext cx="217406" cy="76120"/>
            </a:xfrm>
            <a:custGeom>
              <a:avLst/>
              <a:gdLst/>
              <a:ahLst/>
              <a:cxnLst/>
              <a:rect l="l" t="t" r="r" b="b"/>
              <a:pathLst>
                <a:path w="10756" h="3766" extrusionOk="0">
                  <a:moveTo>
                    <a:pt x="5156" y="0"/>
                  </a:moveTo>
                  <a:cubicBezTo>
                    <a:pt x="4602" y="0"/>
                    <a:pt x="4044" y="75"/>
                    <a:pt x="3497" y="228"/>
                  </a:cubicBezTo>
                  <a:cubicBezTo>
                    <a:pt x="1918" y="665"/>
                    <a:pt x="674" y="1808"/>
                    <a:pt x="103" y="3320"/>
                  </a:cubicBezTo>
                  <a:cubicBezTo>
                    <a:pt x="0" y="3587"/>
                    <a:pt x="198" y="3766"/>
                    <a:pt x="406" y="3766"/>
                  </a:cubicBezTo>
                  <a:cubicBezTo>
                    <a:pt x="539" y="3766"/>
                    <a:pt x="676" y="3693"/>
                    <a:pt x="742" y="3522"/>
                  </a:cubicBezTo>
                  <a:cubicBezTo>
                    <a:pt x="1404" y="1766"/>
                    <a:pt x="3111" y="631"/>
                    <a:pt x="4995" y="631"/>
                  </a:cubicBezTo>
                  <a:cubicBezTo>
                    <a:pt x="5022" y="631"/>
                    <a:pt x="5050" y="631"/>
                    <a:pt x="5077" y="632"/>
                  </a:cubicBezTo>
                  <a:cubicBezTo>
                    <a:pt x="7060" y="699"/>
                    <a:pt x="8875" y="1640"/>
                    <a:pt x="10051" y="3220"/>
                  </a:cubicBezTo>
                  <a:cubicBezTo>
                    <a:pt x="10119" y="3305"/>
                    <a:pt x="10203" y="3340"/>
                    <a:pt x="10285" y="3340"/>
                  </a:cubicBezTo>
                  <a:cubicBezTo>
                    <a:pt x="10526" y="3340"/>
                    <a:pt x="10756" y="3033"/>
                    <a:pt x="10555" y="2783"/>
                  </a:cubicBezTo>
                  <a:cubicBezTo>
                    <a:pt x="9950" y="2043"/>
                    <a:pt x="9244" y="1405"/>
                    <a:pt x="8438" y="934"/>
                  </a:cubicBezTo>
                  <a:cubicBezTo>
                    <a:pt x="7440" y="322"/>
                    <a:pt x="6305" y="0"/>
                    <a:pt x="5156"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77" name="Google Shape;1928;p52">
              <a:extLst>
                <a:ext uri="{FF2B5EF4-FFF2-40B4-BE49-F238E27FC236}">
                  <a16:creationId xmlns:a16="http://schemas.microsoft.com/office/drawing/2014/main" id="{BAB735F7-7833-04C7-F62F-118621CC61BD}"/>
                </a:ext>
              </a:extLst>
            </p:cNvPr>
            <p:cNvSpPr/>
            <p:nvPr/>
          </p:nvSpPr>
          <p:spPr>
            <a:xfrm>
              <a:off x="1523921" y="2697143"/>
              <a:ext cx="155576" cy="155596"/>
            </a:xfrm>
            <a:custGeom>
              <a:avLst/>
              <a:gdLst/>
              <a:ahLst/>
              <a:cxnLst/>
              <a:rect l="l" t="t" r="r" b="b"/>
              <a:pathLst>
                <a:path w="7697" h="7698" extrusionOk="0">
                  <a:moveTo>
                    <a:pt x="3865" y="1"/>
                  </a:moveTo>
                  <a:cubicBezTo>
                    <a:pt x="1748" y="1"/>
                    <a:pt x="0" y="1715"/>
                    <a:pt x="0" y="3866"/>
                  </a:cubicBezTo>
                  <a:cubicBezTo>
                    <a:pt x="0" y="5983"/>
                    <a:pt x="1748" y="7697"/>
                    <a:pt x="3865" y="7697"/>
                  </a:cubicBezTo>
                  <a:cubicBezTo>
                    <a:pt x="5983" y="7697"/>
                    <a:pt x="7697" y="5983"/>
                    <a:pt x="7697" y="3866"/>
                  </a:cubicBezTo>
                  <a:cubicBezTo>
                    <a:pt x="7697" y="1715"/>
                    <a:pt x="5983" y="1"/>
                    <a:pt x="3865"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78" name="Google Shape;1929;p52">
              <a:extLst>
                <a:ext uri="{FF2B5EF4-FFF2-40B4-BE49-F238E27FC236}">
                  <a16:creationId xmlns:a16="http://schemas.microsoft.com/office/drawing/2014/main" id="{0EFE4FBC-62DE-3D42-0F57-147F2CAC4CEE}"/>
                </a:ext>
              </a:extLst>
            </p:cNvPr>
            <p:cNvSpPr/>
            <p:nvPr/>
          </p:nvSpPr>
          <p:spPr>
            <a:xfrm>
              <a:off x="1578940" y="2536150"/>
              <a:ext cx="220801" cy="221489"/>
            </a:xfrm>
            <a:custGeom>
              <a:avLst/>
              <a:gdLst/>
              <a:ahLst/>
              <a:cxnLst/>
              <a:rect l="l" t="t" r="r" b="b"/>
              <a:pathLst>
                <a:path w="10924" h="10958" extrusionOk="0">
                  <a:moveTo>
                    <a:pt x="5479" y="1"/>
                  </a:moveTo>
                  <a:cubicBezTo>
                    <a:pt x="2454" y="1"/>
                    <a:pt x="1" y="2454"/>
                    <a:pt x="1" y="5479"/>
                  </a:cubicBezTo>
                  <a:cubicBezTo>
                    <a:pt x="1" y="8504"/>
                    <a:pt x="2454" y="10957"/>
                    <a:pt x="5479" y="10957"/>
                  </a:cubicBezTo>
                  <a:cubicBezTo>
                    <a:pt x="8504" y="10957"/>
                    <a:pt x="10923" y="8504"/>
                    <a:pt x="10923" y="5479"/>
                  </a:cubicBezTo>
                  <a:cubicBezTo>
                    <a:pt x="10923" y="2454"/>
                    <a:pt x="8504" y="1"/>
                    <a:pt x="5479" y="1"/>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79" name="Google Shape;1930;p52">
              <a:extLst>
                <a:ext uri="{FF2B5EF4-FFF2-40B4-BE49-F238E27FC236}">
                  <a16:creationId xmlns:a16="http://schemas.microsoft.com/office/drawing/2014/main" id="{F9E168A5-E0D4-5EF1-98ED-9106660F9301}"/>
                </a:ext>
              </a:extLst>
            </p:cNvPr>
            <p:cNvSpPr/>
            <p:nvPr/>
          </p:nvSpPr>
          <p:spPr>
            <a:xfrm>
              <a:off x="1606105" y="2537504"/>
              <a:ext cx="191594" cy="191594"/>
            </a:xfrm>
            <a:custGeom>
              <a:avLst/>
              <a:gdLst/>
              <a:ahLst/>
              <a:cxnLst/>
              <a:rect l="l" t="t" r="r" b="b"/>
              <a:pathLst>
                <a:path w="9479" h="9479" extrusionOk="0">
                  <a:moveTo>
                    <a:pt x="4740" y="1"/>
                  </a:moveTo>
                  <a:cubicBezTo>
                    <a:pt x="2118" y="1"/>
                    <a:pt x="1" y="2118"/>
                    <a:pt x="1" y="4740"/>
                  </a:cubicBezTo>
                  <a:cubicBezTo>
                    <a:pt x="1" y="7328"/>
                    <a:pt x="2118" y="9479"/>
                    <a:pt x="4740" y="9479"/>
                  </a:cubicBezTo>
                  <a:cubicBezTo>
                    <a:pt x="7361" y="9479"/>
                    <a:pt x="9479" y="7328"/>
                    <a:pt x="9479" y="4740"/>
                  </a:cubicBezTo>
                  <a:cubicBezTo>
                    <a:pt x="9479" y="2118"/>
                    <a:pt x="7361" y="1"/>
                    <a:pt x="4740"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80" name="Google Shape;1931;p52">
              <a:extLst>
                <a:ext uri="{FF2B5EF4-FFF2-40B4-BE49-F238E27FC236}">
                  <a16:creationId xmlns:a16="http://schemas.microsoft.com/office/drawing/2014/main" id="{17DFB8D5-F021-EC50-08F3-3AADDD999201}"/>
                </a:ext>
              </a:extLst>
            </p:cNvPr>
            <p:cNvSpPr/>
            <p:nvPr/>
          </p:nvSpPr>
          <p:spPr>
            <a:xfrm>
              <a:off x="1570208" y="2528267"/>
              <a:ext cx="202226" cy="115615"/>
            </a:xfrm>
            <a:custGeom>
              <a:avLst/>
              <a:gdLst/>
              <a:ahLst/>
              <a:cxnLst/>
              <a:rect l="l" t="t" r="r" b="b"/>
              <a:pathLst>
                <a:path w="10005" h="5720" extrusionOk="0">
                  <a:moveTo>
                    <a:pt x="6154" y="0"/>
                  </a:moveTo>
                  <a:cubicBezTo>
                    <a:pt x="5906" y="0"/>
                    <a:pt x="5656" y="18"/>
                    <a:pt x="5407" y="55"/>
                  </a:cubicBezTo>
                  <a:cubicBezTo>
                    <a:pt x="3693" y="324"/>
                    <a:pt x="2180" y="1298"/>
                    <a:pt x="1206" y="2743"/>
                  </a:cubicBezTo>
                  <a:cubicBezTo>
                    <a:pt x="668" y="3516"/>
                    <a:pt x="298" y="4357"/>
                    <a:pt x="63" y="5298"/>
                  </a:cubicBezTo>
                  <a:cubicBezTo>
                    <a:pt x="1" y="5547"/>
                    <a:pt x="221" y="5719"/>
                    <a:pt x="422" y="5719"/>
                  </a:cubicBezTo>
                  <a:cubicBezTo>
                    <a:pt x="546" y="5719"/>
                    <a:pt x="663" y="5653"/>
                    <a:pt x="701" y="5499"/>
                  </a:cubicBezTo>
                  <a:cubicBezTo>
                    <a:pt x="1138" y="3584"/>
                    <a:pt x="2382" y="1970"/>
                    <a:pt x="4163" y="1097"/>
                  </a:cubicBezTo>
                  <a:cubicBezTo>
                    <a:pt x="4785" y="804"/>
                    <a:pt x="5450" y="662"/>
                    <a:pt x="6112" y="662"/>
                  </a:cubicBezTo>
                  <a:cubicBezTo>
                    <a:pt x="7276" y="662"/>
                    <a:pt x="8427" y="1101"/>
                    <a:pt x="9305" y="1937"/>
                  </a:cubicBezTo>
                  <a:cubicBezTo>
                    <a:pt x="9371" y="2019"/>
                    <a:pt x="9451" y="2053"/>
                    <a:pt x="9529" y="2053"/>
                  </a:cubicBezTo>
                  <a:cubicBezTo>
                    <a:pt x="9772" y="2053"/>
                    <a:pt x="10004" y="1728"/>
                    <a:pt x="9776" y="1500"/>
                  </a:cubicBezTo>
                  <a:cubicBezTo>
                    <a:pt x="8810" y="534"/>
                    <a:pt x="7508" y="0"/>
                    <a:pt x="6154"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81" name="Google Shape;1932;p52">
              <a:extLst>
                <a:ext uri="{FF2B5EF4-FFF2-40B4-BE49-F238E27FC236}">
                  <a16:creationId xmlns:a16="http://schemas.microsoft.com/office/drawing/2014/main" id="{9D64664B-D5EA-7F63-D977-CE953ADABDCA}"/>
                </a:ext>
              </a:extLst>
            </p:cNvPr>
            <p:cNvSpPr/>
            <p:nvPr/>
          </p:nvSpPr>
          <p:spPr>
            <a:xfrm>
              <a:off x="1769826" y="2725420"/>
              <a:ext cx="178678" cy="129582"/>
            </a:xfrm>
            <a:custGeom>
              <a:avLst/>
              <a:gdLst/>
              <a:ahLst/>
              <a:cxnLst/>
              <a:rect l="l" t="t" r="r" b="b"/>
              <a:pathLst>
                <a:path w="8840" h="6411" extrusionOk="0">
                  <a:moveTo>
                    <a:pt x="2462" y="1"/>
                  </a:moveTo>
                  <a:cubicBezTo>
                    <a:pt x="1983" y="1"/>
                    <a:pt x="1503" y="127"/>
                    <a:pt x="1076" y="383"/>
                  </a:cubicBezTo>
                  <a:cubicBezTo>
                    <a:pt x="404" y="887"/>
                    <a:pt x="1" y="1694"/>
                    <a:pt x="34" y="2501"/>
                  </a:cubicBezTo>
                  <a:cubicBezTo>
                    <a:pt x="34" y="2702"/>
                    <a:pt x="68" y="2904"/>
                    <a:pt x="101" y="3072"/>
                  </a:cubicBezTo>
                  <a:cubicBezTo>
                    <a:pt x="269" y="3811"/>
                    <a:pt x="639" y="4483"/>
                    <a:pt x="1177" y="4988"/>
                  </a:cubicBezTo>
                  <a:cubicBezTo>
                    <a:pt x="2127" y="5913"/>
                    <a:pt x="3375" y="6410"/>
                    <a:pt x="4658" y="6410"/>
                  </a:cubicBezTo>
                  <a:cubicBezTo>
                    <a:pt x="5099" y="6410"/>
                    <a:pt x="5544" y="6352"/>
                    <a:pt x="5983" y="6231"/>
                  </a:cubicBezTo>
                  <a:cubicBezTo>
                    <a:pt x="6117" y="6198"/>
                    <a:pt x="6218" y="6164"/>
                    <a:pt x="6353" y="6130"/>
                  </a:cubicBezTo>
                  <a:cubicBezTo>
                    <a:pt x="7193" y="5861"/>
                    <a:pt x="7899" y="5324"/>
                    <a:pt x="8403" y="4584"/>
                  </a:cubicBezTo>
                  <a:cubicBezTo>
                    <a:pt x="8806" y="3879"/>
                    <a:pt x="8840" y="3038"/>
                    <a:pt x="8470" y="2299"/>
                  </a:cubicBezTo>
                  <a:cubicBezTo>
                    <a:pt x="8100" y="1560"/>
                    <a:pt x="7394" y="1089"/>
                    <a:pt x="6588" y="1055"/>
                  </a:cubicBezTo>
                  <a:lnTo>
                    <a:pt x="6386" y="1055"/>
                  </a:lnTo>
                  <a:cubicBezTo>
                    <a:pt x="6326" y="1058"/>
                    <a:pt x="6266" y="1059"/>
                    <a:pt x="6206" y="1059"/>
                  </a:cubicBezTo>
                  <a:cubicBezTo>
                    <a:pt x="5426" y="1059"/>
                    <a:pt x="4653" y="856"/>
                    <a:pt x="3966" y="450"/>
                  </a:cubicBezTo>
                  <a:cubicBezTo>
                    <a:pt x="3933" y="417"/>
                    <a:pt x="3866" y="383"/>
                    <a:pt x="3798" y="350"/>
                  </a:cubicBezTo>
                  <a:cubicBezTo>
                    <a:pt x="3386" y="118"/>
                    <a:pt x="2924" y="1"/>
                    <a:pt x="2462"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82" name="Google Shape;1933;p52">
              <a:extLst>
                <a:ext uri="{FF2B5EF4-FFF2-40B4-BE49-F238E27FC236}">
                  <a16:creationId xmlns:a16="http://schemas.microsoft.com/office/drawing/2014/main" id="{5EC7ECF0-5FE0-FEDA-4891-7027826A0301}"/>
                </a:ext>
              </a:extLst>
            </p:cNvPr>
            <p:cNvSpPr/>
            <p:nvPr/>
          </p:nvSpPr>
          <p:spPr>
            <a:xfrm>
              <a:off x="1771868" y="2780802"/>
              <a:ext cx="119577" cy="74200"/>
            </a:xfrm>
            <a:custGeom>
              <a:avLst/>
              <a:gdLst/>
              <a:ahLst/>
              <a:cxnLst/>
              <a:rect l="l" t="t" r="r" b="b"/>
              <a:pathLst>
                <a:path w="5916" h="3671" extrusionOk="0">
                  <a:moveTo>
                    <a:pt x="1780" y="0"/>
                  </a:moveTo>
                  <a:cubicBezTo>
                    <a:pt x="1177" y="0"/>
                    <a:pt x="577" y="113"/>
                    <a:pt x="0" y="332"/>
                  </a:cubicBezTo>
                  <a:cubicBezTo>
                    <a:pt x="168" y="1071"/>
                    <a:pt x="538" y="1743"/>
                    <a:pt x="1076" y="2248"/>
                  </a:cubicBezTo>
                  <a:cubicBezTo>
                    <a:pt x="2026" y="3173"/>
                    <a:pt x="3274" y="3670"/>
                    <a:pt x="4557" y="3670"/>
                  </a:cubicBezTo>
                  <a:cubicBezTo>
                    <a:pt x="4998" y="3670"/>
                    <a:pt x="5443" y="3612"/>
                    <a:pt x="5882" y="3491"/>
                  </a:cubicBezTo>
                  <a:cubicBezTo>
                    <a:pt x="5916" y="3121"/>
                    <a:pt x="5882" y="2752"/>
                    <a:pt x="5781" y="2416"/>
                  </a:cubicBezTo>
                  <a:cubicBezTo>
                    <a:pt x="5378" y="1239"/>
                    <a:pt x="4201" y="466"/>
                    <a:pt x="3025" y="164"/>
                  </a:cubicBezTo>
                  <a:cubicBezTo>
                    <a:pt x="2613" y="54"/>
                    <a:pt x="2196" y="0"/>
                    <a:pt x="1780" y="0"/>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83" name="Google Shape;1934;p52">
              <a:extLst>
                <a:ext uri="{FF2B5EF4-FFF2-40B4-BE49-F238E27FC236}">
                  <a16:creationId xmlns:a16="http://schemas.microsoft.com/office/drawing/2014/main" id="{8008F711-5754-29CF-0A81-F1C7FD297746}"/>
                </a:ext>
              </a:extLst>
            </p:cNvPr>
            <p:cNvSpPr/>
            <p:nvPr/>
          </p:nvSpPr>
          <p:spPr>
            <a:xfrm>
              <a:off x="1394844" y="2116155"/>
              <a:ext cx="870896" cy="473377"/>
            </a:xfrm>
            <a:custGeom>
              <a:avLst/>
              <a:gdLst/>
              <a:ahLst/>
              <a:cxnLst/>
              <a:rect l="l" t="t" r="r" b="b"/>
              <a:pathLst>
                <a:path w="43087" h="23420" extrusionOk="0">
                  <a:moveTo>
                    <a:pt x="27324" y="1"/>
                  </a:moveTo>
                  <a:cubicBezTo>
                    <a:pt x="26530" y="1"/>
                    <a:pt x="25765" y="252"/>
                    <a:pt x="25106" y="715"/>
                  </a:cubicBezTo>
                  <a:cubicBezTo>
                    <a:pt x="24636" y="1051"/>
                    <a:pt x="24266" y="1455"/>
                    <a:pt x="23964" y="1925"/>
                  </a:cubicBezTo>
                  <a:cubicBezTo>
                    <a:pt x="23191" y="883"/>
                    <a:pt x="22014" y="245"/>
                    <a:pt x="20704" y="178"/>
                  </a:cubicBezTo>
                  <a:cubicBezTo>
                    <a:pt x="20680" y="177"/>
                    <a:pt x="20657" y="177"/>
                    <a:pt x="20634" y="177"/>
                  </a:cubicBezTo>
                  <a:cubicBezTo>
                    <a:pt x="18580" y="177"/>
                    <a:pt x="16801" y="1646"/>
                    <a:pt x="16435" y="3673"/>
                  </a:cubicBezTo>
                  <a:cubicBezTo>
                    <a:pt x="15579" y="2924"/>
                    <a:pt x="14489" y="2516"/>
                    <a:pt x="13368" y="2516"/>
                  </a:cubicBezTo>
                  <a:cubicBezTo>
                    <a:pt x="13081" y="2516"/>
                    <a:pt x="12791" y="2543"/>
                    <a:pt x="12503" y="2597"/>
                  </a:cubicBezTo>
                  <a:cubicBezTo>
                    <a:pt x="11125" y="2900"/>
                    <a:pt x="10083" y="3975"/>
                    <a:pt x="9747" y="5353"/>
                  </a:cubicBezTo>
                  <a:cubicBezTo>
                    <a:pt x="9579" y="5958"/>
                    <a:pt x="9613" y="6597"/>
                    <a:pt x="9848" y="7202"/>
                  </a:cubicBezTo>
                  <a:cubicBezTo>
                    <a:pt x="9467" y="7071"/>
                    <a:pt x="9077" y="7006"/>
                    <a:pt x="8690" y="7006"/>
                  </a:cubicBezTo>
                  <a:cubicBezTo>
                    <a:pt x="8085" y="7006"/>
                    <a:pt x="7490" y="7163"/>
                    <a:pt x="6958" y="7471"/>
                  </a:cubicBezTo>
                  <a:cubicBezTo>
                    <a:pt x="5983" y="8076"/>
                    <a:pt x="5378" y="9118"/>
                    <a:pt x="5344" y="10294"/>
                  </a:cubicBezTo>
                  <a:cubicBezTo>
                    <a:pt x="5344" y="10832"/>
                    <a:pt x="5445" y="11336"/>
                    <a:pt x="5681" y="11840"/>
                  </a:cubicBezTo>
                  <a:cubicBezTo>
                    <a:pt x="5420" y="11760"/>
                    <a:pt x="5153" y="11721"/>
                    <a:pt x="4887" y="11721"/>
                  </a:cubicBezTo>
                  <a:cubicBezTo>
                    <a:pt x="4263" y="11721"/>
                    <a:pt x="3645" y="11933"/>
                    <a:pt x="3126" y="12310"/>
                  </a:cubicBezTo>
                  <a:cubicBezTo>
                    <a:pt x="1883" y="13319"/>
                    <a:pt x="1681" y="15100"/>
                    <a:pt x="2656" y="16377"/>
                  </a:cubicBezTo>
                  <a:cubicBezTo>
                    <a:pt x="1681" y="16444"/>
                    <a:pt x="807" y="17049"/>
                    <a:pt x="404" y="17957"/>
                  </a:cubicBezTo>
                  <a:cubicBezTo>
                    <a:pt x="1" y="18965"/>
                    <a:pt x="303" y="20141"/>
                    <a:pt x="1177" y="20813"/>
                  </a:cubicBezTo>
                  <a:cubicBezTo>
                    <a:pt x="1311" y="20914"/>
                    <a:pt x="1446" y="21015"/>
                    <a:pt x="1580" y="21082"/>
                  </a:cubicBezTo>
                  <a:cubicBezTo>
                    <a:pt x="1681" y="21922"/>
                    <a:pt x="2152" y="22695"/>
                    <a:pt x="2925" y="23099"/>
                  </a:cubicBezTo>
                  <a:cubicBezTo>
                    <a:pt x="3301" y="23316"/>
                    <a:pt x="3716" y="23420"/>
                    <a:pt x="4128" y="23420"/>
                  </a:cubicBezTo>
                  <a:cubicBezTo>
                    <a:pt x="4930" y="23420"/>
                    <a:pt x="5719" y="23025"/>
                    <a:pt x="6185" y="22292"/>
                  </a:cubicBezTo>
                  <a:cubicBezTo>
                    <a:pt x="6521" y="21754"/>
                    <a:pt x="6622" y="21116"/>
                    <a:pt x="6487" y="20511"/>
                  </a:cubicBezTo>
                  <a:lnTo>
                    <a:pt x="6487" y="20511"/>
                  </a:lnTo>
                  <a:cubicBezTo>
                    <a:pt x="6627" y="20527"/>
                    <a:pt x="6765" y="20534"/>
                    <a:pt x="6900" y="20534"/>
                  </a:cubicBezTo>
                  <a:cubicBezTo>
                    <a:pt x="9346" y="20534"/>
                    <a:pt x="11106" y="18027"/>
                    <a:pt x="10150" y="15671"/>
                  </a:cubicBezTo>
                  <a:cubicBezTo>
                    <a:pt x="12335" y="15638"/>
                    <a:pt x="14217" y="14192"/>
                    <a:pt x="14822" y="12109"/>
                  </a:cubicBezTo>
                  <a:cubicBezTo>
                    <a:pt x="15561" y="12781"/>
                    <a:pt x="16536" y="13151"/>
                    <a:pt x="17511" y="13151"/>
                  </a:cubicBezTo>
                  <a:cubicBezTo>
                    <a:pt x="18553" y="13117"/>
                    <a:pt x="19561" y="12646"/>
                    <a:pt x="20233" y="11873"/>
                  </a:cubicBezTo>
                  <a:cubicBezTo>
                    <a:pt x="20569" y="11537"/>
                    <a:pt x="20838" y="11100"/>
                    <a:pt x="21006" y="10664"/>
                  </a:cubicBezTo>
                  <a:cubicBezTo>
                    <a:pt x="21577" y="11672"/>
                    <a:pt x="22653" y="12344"/>
                    <a:pt x="23829" y="12378"/>
                  </a:cubicBezTo>
                  <a:cubicBezTo>
                    <a:pt x="24938" y="12378"/>
                    <a:pt x="25913" y="11705"/>
                    <a:pt x="26316" y="10697"/>
                  </a:cubicBezTo>
                  <a:cubicBezTo>
                    <a:pt x="26967" y="11746"/>
                    <a:pt x="28066" y="12289"/>
                    <a:pt x="29168" y="12289"/>
                  </a:cubicBezTo>
                  <a:cubicBezTo>
                    <a:pt x="30113" y="12289"/>
                    <a:pt x="31060" y="11889"/>
                    <a:pt x="31727" y="11067"/>
                  </a:cubicBezTo>
                  <a:cubicBezTo>
                    <a:pt x="32105" y="12554"/>
                    <a:pt x="33428" y="13461"/>
                    <a:pt x="34823" y="13461"/>
                  </a:cubicBezTo>
                  <a:cubicBezTo>
                    <a:pt x="35414" y="13461"/>
                    <a:pt x="36017" y="13299"/>
                    <a:pt x="36567" y="12949"/>
                  </a:cubicBezTo>
                  <a:lnTo>
                    <a:pt x="36567" y="12949"/>
                  </a:lnTo>
                  <a:cubicBezTo>
                    <a:pt x="36533" y="13655"/>
                    <a:pt x="36903" y="14360"/>
                    <a:pt x="37508" y="14730"/>
                  </a:cubicBezTo>
                  <a:cubicBezTo>
                    <a:pt x="37934" y="15021"/>
                    <a:pt x="38428" y="15166"/>
                    <a:pt x="38931" y="15166"/>
                  </a:cubicBezTo>
                  <a:cubicBezTo>
                    <a:pt x="39299" y="15166"/>
                    <a:pt x="39673" y="15088"/>
                    <a:pt x="40028" y="14932"/>
                  </a:cubicBezTo>
                  <a:cubicBezTo>
                    <a:pt x="41675" y="14260"/>
                    <a:pt x="43087" y="12210"/>
                    <a:pt x="42482" y="10395"/>
                  </a:cubicBezTo>
                  <a:cubicBezTo>
                    <a:pt x="42179" y="9521"/>
                    <a:pt x="41507" y="8815"/>
                    <a:pt x="40667" y="8479"/>
                  </a:cubicBezTo>
                  <a:cubicBezTo>
                    <a:pt x="41037" y="7471"/>
                    <a:pt x="40969" y="6328"/>
                    <a:pt x="40465" y="5353"/>
                  </a:cubicBezTo>
                  <a:cubicBezTo>
                    <a:pt x="39928" y="4345"/>
                    <a:pt x="38919" y="3639"/>
                    <a:pt x="37777" y="3471"/>
                  </a:cubicBezTo>
                  <a:cubicBezTo>
                    <a:pt x="37572" y="3435"/>
                    <a:pt x="37362" y="3416"/>
                    <a:pt x="37153" y="3416"/>
                  </a:cubicBezTo>
                  <a:cubicBezTo>
                    <a:pt x="36780" y="3416"/>
                    <a:pt x="36407" y="3476"/>
                    <a:pt x="36063" y="3606"/>
                  </a:cubicBezTo>
                  <a:cubicBezTo>
                    <a:pt x="36130" y="2564"/>
                    <a:pt x="35693" y="1589"/>
                    <a:pt x="34886" y="984"/>
                  </a:cubicBezTo>
                  <a:cubicBezTo>
                    <a:pt x="34375" y="624"/>
                    <a:pt x="33777" y="435"/>
                    <a:pt x="33179" y="435"/>
                  </a:cubicBezTo>
                  <a:cubicBezTo>
                    <a:pt x="32716" y="435"/>
                    <a:pt x="32253" y="548"/>
                    <a:pt x="31828" y="783"/>
                  </a:cubicBezTo>
                  <a:cubicBezTo>
                    <a:pt x="31357" y="1018"/>
                    <a:pt x="30954" y="1388"/>
                    <a:pt x="30685" y="1858"/>
                  </a:cubicBezTo>
                  <a:cubicBezTo>
                    <a:pt x="30114" y="984"/>
                    <a:pt x="29240" y="346"/>
                    <a:pt x="28232" y="110"/>
                  </a:cubicBezTo>
                  <a:cubicBezTo>
                    <a:pt x="27928" y="37"/>
                    <a:pt x="27624" y="1"/>
                    <a:pt x="27324"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84" name="Google Shape;1935;p52">
              <a:extLst>
                <a:ext uri="{FF2B5EF4-FFF2-40B4-BE49-F238E27FC236}">
                  <a16:creationId xmlns:a16="http://schemas.microsoft.com/office/drawing/2014/main" id="{7B219314-784D-3985-ACDA-5A6F53E23FED}"/>
                </a:ext>
              </a:extLst>
            </p:cNvPr>
            <p:cNvSpPr/>
            <p:nvPr/>
          </p:nvSpPr>
          <p:spPr>
            <a:xfrm>
              <a:off x="1572148" y="2171436"/>
              <a:ext cx="15361" cy="75271"/>
            </a:xfrm>
            <a:custGeom>
              <a:avLst/>
              <a:gdLst/>
              <a:ahLst/>
              <a:cxnLst/>
              <a:rect l="l" t="t" r="r" b="b"/>
              <a:pathLst>
                <a:path w="760" h="3724" extrusionOk="0">
                  <a:moveTo>
                    <a:pt x="606" y="0"/>
                  </a:moveTo>
                  <a:cubicBezTo>
                    <a:pt x="553" y="0"/>
                    <a:pt x="498" y="30"/>
                    <a:pt x="471" y="98"/>
                  </a:cubicBezTo>
                  <a:cubicBezTo>
                    <a:pt x="68" y="1207"/>
                    <a:pt x="1" y="2450"/>
                    <a:pt x="337" y="3627"/>
                  </a:cubicBezTo>
                  <a:cubicBezTo>
                    <a:pt x="350" y="3694"/>
                    <a:pt x="402" y="3724"/>
                    <a:pt x="457" y="3724"/>
                  </a:cubicBezTo>
                  <a:cubicBezTo>
                    <a:pt x="538" y="3724"/>
                    <a:pt x="626" y="3660"/>
                    <a:pt x="605" y="3559"/>
                  </a:cubicBezTo>
                  <a:cubicBezTo>
                    <a:pt x="269" y="2417"/>
                    <a:pt x="337" y="1240"/>
                    <a:pt x="740" y="165"/>
                  </a:cubicBezTo>
                  <a:cubicBezTo>
                    <a:pt x="760" y="65"/>
                    <a:pt x="684" y="0"/>
                    <a:pt x="606"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85" name="Google Shape;1936;p52">
              <a:extLst>
                <a:ext uri="{FF2B5EF4-FFF2-40B4-BE49-F238E27FC236}">
                  <a16:creationId xmlns:a16="http://schemas.microsoft.com/office/drawing/2014/main" id="{F23DBF8D-A0C6-76F6-1902-DB3ABDE7E82F}"/>
                </a:ext>
              </a:extLst>
            </p:cNvPr>
            <p:cNvSpPr/>
            <p:nvPr/>
          </p:nvSpPr>
          <p:spPr>
            <a:xfrm>
              <a:off x="1557211" y="2197187"/>
              <a:ext cx="16554" cy="51845"/>
            </a:xfrm>
            <a:custGeom>
              <a:avLst/>
              <a:gdLst/>
              <a:ahLst/>
              <a:cxnLst/>
              <a:rect l="l" t="t" r="r" b="b"/>
              <a:pathLst>
                <a:path w="819" h="2565" extrusionOk="0">
                  <a:moveTo>
                    <a:pt x="135" y="0"/>
                  </a:moveTo>
                  <a:cubicBezTo>
                    <a:pt x="76" y="0"/>
                    <a:pt x="17" y="34"/>
                    <a:pt x="0" y="101"/>
                  </a:cubicBezTo>
                  <a:cubicBezTo>
                    <a:pt x="0" y="941"/>
                    <a:pt x="202" y="1748"/>
                    <a:pt x="538" y="2487"/>
                  </a:cubicBezTo>
                  <a:cubicBezTo>
                    <a:pt x="560" y="2542"/>
                    <a:pt x="599" y="2564"/>
                    <a:pt x="640" y="2564"/>
                  </a:cubicBezTo>
                  <a:cubicBezTo>
                    <a:pt x="726" y="2564"/>
                    <a:pt x="819" y="2466"/>
                    <a:pt x="773" y="2353"/>
                  </a:cubicBezTo>
                  <a:cubicBezTo>
                    <a:pt x="437" y="1647"/>
                    <a:pt x="269" y="874"/>
                    <a:pt x="269" y="101"/>
                  </a:cubicBezTo>
                  <a:cubicBezTo>
                    <a:pt x="252" y="34"/>
                    <a:pt x="193" y="0"/>
                    <a:pt x="135"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86" name="Google Shape;1937;p52">
              <a:extLst>
                <a:ext uri="{FF2B5EF4-FFF2-40B4-BE49-F238E27FC236}">
                  <a16:creationId xmlns:a16="http://schemas.microsoft.com/office/drawing/2014/main" id="{B697984B-3559-1BA4-29C9-34BF74064FE5}"/>
                </a:ext>
              </a:extLst>
            </p:cNvPr>
            <p:cNvSpPr/>
            <p:nvPr/>
          </p:nvSpPr>
          <p:spPr>
            <a:xfrm>
              <a:off x="1944179" y="2392540"/>
              <a:ext cx="145490" cy="49420"/>
            </a:xfrm>
            <a:custGeom>
              <a:avLst/>
              <a:gdLst/>
              <a:ahLst/>
              <a:cxnLst/>
              <a:rect l="l" t="t" r="r" b="b"/>
              <a:pathLst>
                <a:path w="7198" h="2445" extrusionOk="0">
                  <a:moveTo>
                    <a:pt x="3314" y="1"/>
                  </a:moveTo>
                  <a:cubicBezTo>
                    <a:pt x="2627" y="1"/>
                    <a:pt x="1938" y="71"/>
                    <a:pt x="1256" y="216"/>
                  </a:cubicBezTo>
                  <a:cubicBezTo>
                    <a:pt x="0" y="467"/>
                    <a:pt x="327" y="2329"/>
                    <a:pt x="1497" y="2329"/>
                  </a:cubicBezTo>
                  <a:cubicBezTo>
                    <a:pt x="1581" y="2329"/>
                    <a:pt x="1668" y="2320"/>
                    <a:pt x="1760" y="2300"/>
                  </a:cubicBezTo>
                  <a:cubicBezTo>
                    <a:pt x="2274" y="2197"/>
                    <a:pt x="2795" y="2145"/>
                    <a:pt x="3317" y="2145"/>
                  </a:cubicBezTo>
                  <a:cubicBezTo>
                    <a:pt x="3988" y="2145"/>
                    <a:pt x="4660" y="2230"/>
                    <a:pt x="5322" y="2401"/>
                  </a:cubicBezTo>
                  <a:cubicBezTo>
                    <a:pt x="5433" y="2431"/>
                    <a:pt x="5538" y="2445"/>
                    <a:pt x="5638" y="2445"/>
                  </a:cubicBezTo>
                  <a:cubicBezTo>
                    <a:pt x="6758" y="2445"/>
                    <a:pt x="7197" y="690"/>
                    <a:pt x="5994" y="350"/>
                  </a:cubicBezTo>
                  <a:cubicBezTo>
                    <a:pt x="5117" y="121"/>
                    <a:pt x="4217" y="1"/>
                    <a:pt x="3314"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87" name="Google Shape;1938;p52">
              <a:extLst>
                <a:ext uri="{FF2B5EF4-FFF2-40B4-BE49-F238E27FC236}">
                  <a16:creationId xmlns:a16="http://schemas.microsoft.com/office/drawing/2014/main" id="{08E96505-0490-F51A-FA73-645E9197DAAA}"/>
                </a:ext>
              </a:extLst>
            </p:cNvPr>
            <p:cNvSpPr/>
            <p:nvPr/>
          </p:nvSpPr>
          <p:spPr>
            <a:xfrm>
              <a:off x="1554199" y="2467205"/>
              <a:ext cx="132473" cy="79556"/>
            </a:xfrm>
            <a:custGeom>
              <a:avLst/>
              <a:gdLst/>
              <a:ahLst/>
              <a:cxnLst/>
              <a:rect l="l" t="t" r="r" b="b"/>
              <a:pathLst>
                <a:path w="6554" h="3936" extrusionOk="0">
                  <a:moveTo>
                    <a:pt x="5175" y="0"/>
                  </a:moveTo>
                  <a:cubicBezTo>
                    <a:pt x="5075" y="0"/>
                    <a:pt x="4967" y="16"/>
                    <a:pt x="4854" y="51"/>
                  </a:cubicBezTo>
                  <a:cubicBezTo>
                    <a:pt x="3376" y="454"/>
                    <a:pt x="2031" y="1160"/>
                    <a:pt x="855" y="2101"/>
                  </a:cubicBezTo>
                  <a:cubicBezTo>
                    <a:pt x="0" y="2796"/>
                    <a:pt x="759" y="3936"/>
                    <a:pt x="1646" y="3936"/>
                  </a:cubicBezTo>
                  <a:cubicBezTo>
                    <a:pt x="1875" y="3936"/>
                    <a:pt x="2113" y="3860"/>
                    <a:pt x="2334" y="3681"/>
                  </a:cubicBezTo>
                  <a:cubicBezTo>
                    <a:pt x="3208" y="2975"/>
                    <a:pt x="4216" y="2437"/>
                    <a:pt x="5325" y="2135"/>
                  </a:cubicBezTo>
                  <a:cubicBezTo>
                    <a:pt x="6553" y="1797"/>
                    <a:pt x="6238" y="0"/>
                    <a:pt x="5175"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88" name="Google Shape;1939;p52">
              <a:extLst>
                <a:ext uri="{FF2B5EF4-FFF2-40B4-BE49-F238E27FC236}">
                  <a16:creationId xmlns:a16="http://schemas.microsoft.com/office/drawing/2014/main" id="{F1E860D5-77CD-C4F4-0F3D-527962A37D01}"/>
                </a:ext>
              </a:extLst>
            </p:cNvPr>
            <p:cNvSpPr/>
            <p:nvPr/>
          </p:nvSpPr>
          <p:spPr>
            <a:xfrm>
              <a:off x="1329639" y="2622518"/>
              <a:ext cx="161700" cy="189452"/>
            </a:xfrm>
            <a:custGeom>
              <a:avLst/>
              <a:gdLst/>
              <a:ahLst/>
              <a:cxnLst/>
              <a:rect l="l" t="t" r="r" b="b"/>
              <a:pathLst>
                <a:path w="8000" h="9373" extrusionOk="0">
                  <a:moveTo>
                    <a:pt x="789" y="1"/>
                  </a:moveTo>
                  <a:cubicBezTo>
                    <a:pt x="748" y="1"/>
                    <a:pt x="705" y="20"/>
                    <a:pt x="672" y="63"/>
                  </a:cubicBezTo>
                  <a:cubicBezTo>
                    <a:pt x="236" y="870"/>
                    <a:pt x="0" y="1811"/>
                    <a:pt x="68" y="2718"/>
                  </a:cubicBezTo>
                  <a:cubicBezTo>
                    <a:pt x="68" y="3659"/>
                    <a:pt x="269" y="4600"/>
                    <a:pt x="639" y="5474"/>
                  </a:cubicBezTo>
                  <a:cubicBezTo>
                    <a:pt x="1076" y="6281"/>
                    <a:pt x="1681" y="7020"/>
                    <a:pt x="2454" y="7558"/>
                  </a:cubicBezTo>
                  <a:cubicBezTo>
                    <a:pt x="3160" y="8096"/>
                    <a:pt x="3932" y="8533"/>
                    <a:pt x="4773" y="8835"/>
                  </a:cubicBezTo>
                  <a:cubicBezTo>
                    <a:pt x="5747" y="9205"/>
                    <a:pt x="6789" y="9373"/>
                    <a:pt x="7797" y="9373"/>
                  </a:cubicBezTo>
                  <a:cubicBezTo>
                    <a:pt x="7999" y="9373"/>
                    <a:pt x="7999" y="9104"/>
                    <a:pt x="7797" y="9104"/>
                  </a:cubicBezTo>
                  <a:cubicBezTo>
                    <a:pt x="6050" y="9104"/>
                    <a:pt x="4336" y="8600"/>
                    <a:pt x="2924" y="7592"/>
                  </a:cubicBezTo>
                  <a:cubicBezTo>
                    <a:pt x="2185" y="7087"/>
                    <a:pt x="1546" y="6449"/>
                    <a:pt x="1076" y="5710"/>
                  </a:cubicBezTo>
                  <a:cubicBezTo>
                    <a:pt x="639" y="4869"/>
                    <a:pt x="370" y="3995"/>
                    <a:pt x="336" y="3088"/>
                  </a:cubicBezTo>
                  <a:cubicBezTo>
                    <a:pt x="236" y="2080"/>
                    <a:pt x="437" y="1072"/>
                    <a:pt x="908" y="198"/>
                  </a:cubicBezTo>
                  <a:cubicBezTo>
                    <a:pt x="953" y="84"/>
                    <a:pt x="876" y="1"/>
                    <a:pt x="789"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89" name="Google Shape;1940;p52">
              <a:extLst>
                <a:ext uri="{FF2B5EF4-FFF2-40B4-BE49-F238E27FC236}">
                  <a16:creationId xmlns:a16="http://schemas.microsoft.com/office/drawing/2014/main" id="{131B33A0-9AE4-A702-F5E9-1BDDEBAD3680}"/>
                </a:ext>
              </a:extLst>
            </p:cNvPr>
            <p:cNvSpPr/>
            <p:nvPr/>
          </p:nvSpPr>
          <p:spPr>
            <a:xfrm>
              <a:off x="2222627" y="2394865"/>
              <a:ext cx="142983" cy="304461"/>
            </a:xfrm>
            <a:custGeom>
              <a:avLst/>
              <a:gdLst/>
              <a:ahLst/>
              <a:cxnLst/>
              <a:rect l="l" t="t" r="r" b="b"/>
              <a:pathLst>
                <a:path w="7074" h="15063" extrusionOk="0">
                  <a:moveTo>
                    <a:pt x="1532" y="0"/>
                  </a:moveTo>
                  <a:cubicBezTo>
                    <a:pt x="1072" y="0"/>
                    <a:pt x="609" y="56"/>
                    <a:pt x="150" y="168"/>
                  </a:cubicBezTo>
                  <a:cubicBezTo>
                    <a:pt x="0" y="198"/>
                    <a:pt x="37" y="414"/>
                    <a:pt x="165" y="414"/>
                  </a:cubicBezTo>
                  <a:cubicBezTo>
                    <a:pt x="181" y="414"/>
                    <a:pt x="199" y="411"/>
                    <a:pt x="217" y="403"/>
                  </a:cubicBezTo>
                  <a:cubicBezTo>
                    <a:pt x="638" y="307"/>
                    <a:pt x="1063" y="258"/>
                    <a:pt x="1487" y="258"/>
                  </a:cubicBezTo>
                  <a:cubicBezTo>
                    <a:pt x="2246" y="258"/>
                    <a:pt x="3000" y="416"/>
                    <a:pt x="3712" y="740"/>
                  </a:cubicBezTo>
                  <a:cubicBezTo>
                    <a:pt x="4754" y="1176"/>
                    <a:pt x="5594" y="1949"/>
                    <a:pt x="6099" y="2924"/>
                  </a:cubicBezTo>
                  <a:cubicBezTo>
                    <a:pt x="6367" y="3495"/>
                    <a:pt x="6569" y="4100"/>
                    <a:pt x="6670" y="4739"/>
                  </a:cubicBezTo>
                  <a:cubicBezTo>
                    <a:pt x="6771" y="5378"/>
                    <a:pt x="6804" y="6050"/>
                    <a:pt x="6804" y="6722"/>
                  </a:cubicBezTo>
                  <a:cubicBezTo>
                    <a:pt x="6704" y="7932"/>
                    <a:pt x="6233" y="9108"/>
                    <a:pt x="5426" y="10016"/>
                  </a:cubicBezTo>
                  <a:cubicBezTo>
                    <a:pt x="4519" y="10990"/>
                    <a:pt x="3410" y="11730"/>
                    <a:pt x="2133" y="12166"/>
                  </a:cubicBezTo>
                  <a:cubicBezTo>
                    <a:pt x="2105" y="12148"/>
                    <a:pt x="2077" y="12139"/>
                    <a:pt x="2051" y="12139"/>
                  </a:cubicBezTo>
                  <a:cubicBezTo>
                    <a:pt x="1984" y="12139"/>
                    <a:pt x="1931" y="12195"/>
                    <a:pt x="1931" y="12267"/>
                  </a:cubicBezTo>
                  <a:cubicBezTo>
                    <a:pt x="1864" y="13175"/>
                    <a:pt x="1730" y="14049"/>
                    <a:pt x="1494" y="14922"/>
                  </a:cubicBezTo>
                  <a:cubicBezTo>
                    <a:pt x="1494" y="15005"/>
                    <a:pt x="1571" y="15063"/>
                    <a:pt x="1646" y="15063"/>
                  </a:cubicBezTo>
                  <a:cubicBezTo>
                    <a:pt x="1692" y="15063"/>
                    <a:pt x="1737" y="15041"/>
                    <a:pt x="1763" y="14990"/>
                  </a:cubicBezTo>
                  <a:cubicBezTo>
                    <a:pt x="1965" y="14149"/>
                    <a:pt x="2133" y="13276"/>
                    <a:pt x="2166" y="12402"/>
                  </a:cubicBezTo>
                  <a:cubicBezTo>
                    <a:pt x="4519" y="11629"/>
                    <a:pt x="6670" y="9814"/>
                    <a:pt x="7006" y="7226"/>
                  </a:cubicBezTo>
                  <a:cubicBezTo>
                    <a:pt x="7073" y="6520"/>
                    <a:pt x="7073" y="5814"/>
                    <a:pt x="6972" y="5109"/>
                  </a:cubicBezTo>
                  <a:cubicBezTo>
                    <a:pt x="6905" y="4436"/>
                    <a:pt x="6737" y="3798"/>
                    <a:pt x="6502" y="3193"/>
                  </a:cubicBezTo>
                  <a:cubicBezTo>
                    <a:pt x="6065" y="2117"/>
                    <a:pt x="5258" y="1210"/>
                    <a:pt x="4183" y="672"/>
                  </a:cubicBezTo>
                  <a:cubicBezTo>
                    <a:pt x="3354" y="224"/>
                    <a:pt x="2450" y="0"/>
                    <a:pt x="1532"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90" name="Google Shape;1941;p52">
              <a:extLst>
                <a:ext uri="{FF2B5EF4-FFF2-40B4-BE49-F238E27FC236}">
                  <a16:creationId xmlns:a16="http://schemas.microsoft.com/office/drawing/2014/main" id="{54146A73-BF1D-D421-4F93-9AFB64F4F5E5}"/>
                </a:ext>
              </a:extLst>
            </p:cNvPr>
            <p:cNvSpPr/>
            <p:nvPr/>
          </p:nvSpPr>
          <p:spPr>
            <a:xfrm>
              <a:off x="3289604" y="2085816"/>
              <a:ext cx="730803" cy="647487"/>
            </a:xfrm>
            <a:custGeom>
              <a:avLst/>
              <a:gdLst/>
              <a:ahLst/>
              <a:cxnLst/>
              <a:rect l="l" t="t" r="r" b="b"/>
              <a:pathLst>
                <a:path w="36156" h="32034" extrusionOk="0">
                  <a:moveTo>
                    <a:pt x="6322" y="1"/>
                  </a:moveTo>
                  <a:cubicBezTo>
                    <a:pt x="5881" y="1"/>
                    <a:pt x="5418" y="202"/>
                    <a:pt x="5068" y="435"/>
                  </a:cubicBezTo>
                  <a:cubicBezTo>
                    <a:pt x="4396" y="906"/>
                    <a:pt x="3824" y="1511"/>
                    <a:pt x="3421" y="2250"/>
                  </a:cubicBezTo>
                  <a:cubicBezTo>
                    <a:pt x="3085" y="2720"/>
                    <a:pt x="2782" y="3225"/>
                    <a:pt x="2581" y="3796"/>
                  </a:cubicBezTo>
                  <a:cubicBezTo>
                    <a:pt x="1942" y="5241"/>
                    <a:pt x="1371" y="6686"/>
                    <a:pt x="833" y="8199"/>
                  </a:cubicBezTo>
                  <a:cubicBezTo>
                    <a:pt x="564" y="9039"/>
                    <a:pt x="262" y="9879"/>
                    <a:pt x="26" y="10753"/>
                  </a:cubicBezTo>
                  <a:cubicBezTo>
                    <a:pt x="0" y="10831"/>
                    <a:pt x="75" y="10909"/>
                    <a:pt x="157" y="10909"/>
                  </a:cubicBezTo>
                  <a:cubicBezTo>
                    <a:pt x="181" y="10909"/>
                    <a:pt x="205" y="10903"/>
                    <a:pt x="228" y="10887"/>
                  </a:cubicBezTo>
                  <a:cubicBezTo>
                    <a:pt x="396" y="10753"/>
                    <a:pt x="967" y="10383"/>
                    <a:pt x="967" y="10350"/>
                  </a:cubicBezTo>
                  <a:cubicBezTo>
                    <a:pt x="1715" y="9938"/>
                    <a:pt x="2567" y="9747"/>
                    <a:pt x="3425" y="9747"/>
                  </a:cubicBezTo>
                  <a:cubicBezTo>
                    <a:pt x="4457" y="9747"/>
                    <a:pt x="5498" y="10022"/>
                    <a:pt x="6378" y="10518"/>
                  </a:cubicBezTo>
                  <a:cubicBezTo>
                    <a:pt x="8429" y="11660"/>
                    <a:pt x="9706" y="13879"/>
                    <a:pt x="10344" y="16097"/>
                  </a:cubicBezTo>
                  <a:cubicBezTo>
                    <a:pt x="11184" y="18785"/>
                    <a:pt x="11184" y="21609"/>
                    <a:pt x="11588" y="24398"/>
                  </a:cubicBezTo>
                  <a:cubicBezTo>
                    <a:pt x="11722" y="25642"/>
                    <a:pt x="12159" y="26852"/>
                    <a:pt x="12831" y="27961"/>
                  </a:cubicBezTo>
                  <a:cubicBezTo>
                    <a:pt x="13470" y="28902"/>
                    <a:pt x="14444" y="29574"/>
                    <a:pt x="15554" y="29809"/>
                  </a:cubicBezTo>
                  <a:cubicBezTo>
                    <a:pt x="15735" y="29840"/>
                    <a:pt x="15913" y="29855"/>
                    <a:pt x="16088" y="29855"/>
                  </a:cubicBezTo>
                  <a:cubicBezTo>
                    <a:pt x="17979" y="29855"/>
                    <a:pt x="19413" y="28099"/>
                    <a:pt x="19721" y="26314"/>
                  </a:cubicBezTo>
                  <a:lnTo>
                    <a:pt x="19721" y="26146"/>
                  </a:lnTo>
                  <a:cubicBezTo>
                    <a:pt x="21099" y="29305"/>
                    <a:pt x="24359" y="31557"/>
                    <a:pt x="27720" y="31960"/>
                  </a:cubicBezTo>
                  <a:cubicBezTo>
                    <a:pt x="28054" y="32010"/>
                    <a:pt x="28390" y="32034"/>
                    <a:pt x="28726" y="32034"/>
                  </a:cubicBezTo>
                  <a:cubicBezTo>
                    <a:pt x="30214" y="32034"/>
                    <a:pt x="31689" y="31554"/>
                    <a:pt x="32896" y="30649"/>
                  </a:cubicBezTo>
                  <a:cubicBezTo>
                    <a:pt x="34341" y="29507"/>
                    <a:pt x="35147" y="27759"/>
                    <a:pt x="35147" y="25910"/>
                  </a:cubicBezTo>
                  <a:cubicBezTo>
                    <a:pt x="35181" y="23793"/>
                    <a:pt x="34307" y="21810"/>
                    <a:pt x="33198" y="20063"/>
                  </a:cubicBezTo>
                  <a:lnTo>
                    <a:pt x="33198" y="20063"/>
                  </a:lnTo>
                  <a:cubicBezTo>
                    <a:pt x="33246" y="20065"/>
                    <a:pt x="33294" y="20067"/>
                    <a:pt x="33342" y="20067"/>
                  </a:cubicBezTo>
                  <a:cubicBezTo>
                    <a:pt x="34427" y="20067"/>
                    <a:pt x="35397" y="19344"/>
                    <a:pt x="35719" y="18281"/>
                  </a:cubicBezTo>
                  <a:cubicBezTo>
                    <a:pt x="36156" y="16870"/>
                    <a:pt x="35551" y="15357"/>
                    <a:pt x="34710" y="14215"/>
                  </a:cubicBezTo>
                  <a:cubicBezTo>
                    <a:pt x="33904" y="13139"/>
                    <a:pt x="32795" y="12299"/>
                    <a:pt x="31518" y="11862"/>
                  </a:cubicBezTo>
                  <a:cubicBezTo>
                    <a:pt x="30726" y="11581"/>
                    <a:pt x="29908" y="11483"/>
                    <a:pt x="29085" y="11483"/>
                  </a:cubicBezTo>
                  <a:cubicBezTo>
                    <a:pt x="28336" y="11483"/>
                    <a:pt x="27583" y="11564"/>
                    <a:pt x="26846" y="11660"/>
                  </a:cubicBezTo>
                  <a:cubicBezTo>
                    <a:pt x="26006" y="11795"/>
                    <a:pt x="25166" y="11929"/>
                    <a:pt x="24325" y="11996"/>
                  </a:cubicBezTo>
                  <a:cubicBezTo>
                    <a:pt x="24209" y="12008"/>
                    <a:pt x="24093" y="12013"/>
                    <a:pt x="23978" y="12013"/>
                  </a:cubicBezTo>
                  <a:cubicBezTo>
                    <a:pt x="23391" y="12013"/>
                    <a:pt x="22820" y="11868"/>
                    <a:pt x="22342" y="11560"/>
                  </a:cubicBezTo>
                  <a:cubicBezTo>
                    <a:pt x="21771" y="11089"/>
                    <a:pt x="21637" y="10383"/>
                    <a:pt x="21536" y="9677"/>
                  </a:cubicBezTo>
                  <a:cubicBezTo>
                    <a:pt x="21469" y="8972"/>
                    <a:pt x="21435" y="8266"/>
                    <a:pt x="21301" y="7594"/>
                  </a:cubicBezTo>
                  <a:cubicBezTo>
                    <a:pt x="21099" y="6182"/>
                    <a:pt x="20528" y="4905"/>
                    <a:pt x="19620" y="3830"/>
                  </a:cubicBezTo>
                  <a:cubicBezTo>
                    <a:pt x="18679" y="2855"/>
                    <a:pt x="17469" y="2250"/>
                    <a:pt x="16125" y="2116"/>
                  </a:cubicBezTo>
                  <a:cubicBezTo>
                    <a:pt x="15842" y="2079"/>
                    <a:pt x="15562" y="2061"/>
                    <a:pt x="15284" y="2061"/>
                  </a:cubicBezTo>
                  <a:cubicBezTo>
                    <a:pt x="12785" y="2061"/>
                    <a:pt x="10499" y="3500"/>
                    <a:pt x="8865" y="5376"/>
                  </a:cubicBezTo>
                  <a:cubicBezTo>
                    <a:pt x="8731" y="5544"/>
                    <a:pt x="8597" y="5678"/>
                    <a:pt x="8462" y="5846"/>
                  </a:cubicBezTo>
                  <a:cubicBezTo>
                    <a:pt x="8496" y="4401"/>
                    <a:pt x="8294" y="2956"/>
                    <a:pt x="7857" y="1578"/>
                  </a:cubicBezTo>
                  <a:cubicBezTo>
                    <a:pt x="7689" y="1040"/>
                    <a:pt x="7488" y="469"/>
                    <a:pt x="6883" y="133"/>
                  </a:cubicBezTo>
                  <a:cubicBezTo>
                    <a:pt x="6708" y="40"/>
                    <a:pt x="6517" y="1"/>
                    <a:pt x="6322" y="1"/>
                  </a:cubicBezTo>
                  <a:close/>
                </a:path>
              </a:pathLst>
            </a:custGeom>
            <a:solidFill>
              <a:srgbClr val="AD492F"/>
            </a:solidFill>
            <a:ln>
              <a:noFill/>
            </a:ln>
          </p:spPr>
          <p:txBody>
            <a:bodyPr spcFirstLastPara="1" wrap="square" lIns="121598" tIns="121598" rIns="121598" bIns="121598" anchor="ctr" anchorCtr="0">
              <a:noAutofit/>
            </a:bodyPr>
            <a:lstStyle/>
            <a:p>
              <a:endParaRPr sz="2479"/>
            </a:p>
          </p:txBody>
        </p:sp>
        <p:sp>
          <p:nvSpPr>
            <p:cNvPr id="91" name="Google Shape;1942;p52">
              <a:extLst>
                <a:ext uri="{FF2B5EF4-FFF2-40B4-BE49-F238E27FC236}">
                  <a16:creationId xmlns:a16="http://schemas.microsoft.com/office/drawing/2014/main" id="{5D2AE03E-EF2F-82A0-E7F9-F65BB5794AD1}"/>
                </a:ext>
              </a:extLst>
            </p:cNvPr>
            <p:cNvSpPr/>
            <p:nvPr/>
          </p:nvSpPr>
          <p:spPr>
            <a:xfrm>
              <a:off x="3453103" y="2103441"/>
              <a:ext cx="592449" cy="394265"/>
            </a:xfrm>
            <a:custGeom>
              <a:avLst/>
              <a:gdLst/>
              <a:ahLst/>
              <a:cxnLst/>
              <a:rect l="l" t="t" r="r" b="b"/>
              <a:pathLst>
                <a:path w="29311" h="19506" extrusionOk="0">
                  <a:moveTo>
                    <a:pt x="8170" y="0"/>
                  </a:moveTo>
                  <a:cubicBezTo>
                    <a:pt x="5146" y="0"/>
                    <a:pt x="2289" y="1748"/>
                    <a:pt x="608" y="4201"/>
                  </a:cubicBezTo>
                  <a:cubicBezTo>
                    <a:pt x="407" y="4504"/>
                    <a:pt x="239" y="4806"/>
                    <a:pt x="71" y="5142"/>
                  </a:cubicBezTo>
                  <a:cubicBezTo>
                    <a:pt x="0" y="5236"/>
                    <a:pt x="94" y="5347"/>
                    <a:pt x="180" y="5347"/>
                  </a:cubicBezTo>
                  <a:cubicBezTo>
                    <a:pt x="217" y="5347"/>
                    <a:pt x="252" y="5327"/>
                    <a:pt x="272" y="5277"/>
                  </a:cubicBezTo>
                  <a:cubicBezTo>
                    <a:pt x="1650" y="2621"/>
                    <a:pt x="4171" y="807"/>
                    <a:pt x="7128" y="336"/>
                  </a:cubicBezTo>
                  <a:cubicBezTo>
                    <a:pt x="7461" y="293"/>
                    <a:pt x="7794" y="272"/>
                    <a:pt x="8126" y="272"/>
                  </a:cubicBezTo>
                  <a:cubicBezTo>
                    <a:pt x="10635" y="272"/>
                    <a:pt x="13038" y="1488"/>
                    <a:pt x="14522" y="3596"/>
                  </a:cubicBezTo>
                  <a:cubicBezTo>
                    <a:pt x="14926" y="4167"/>
                    <a:pt x="15228" y="4840"/>
                    <a:pt x="15430" y="5545"/>
                  </a:cubicBezTo>
                  <a:cubicBezTo>
                    <a:pt x="15564" y="5982"/>
                    <a:pt x="15631" y="6453"/>
                    <a:pt x="15665" y="6923"/>
                  </a:cubicBezTo>
                  <a:cubicBezTo>
                    <a:pt x="15699" y="7327"/>
                    <a:pt x="15699" y="7797"/>
                    <a:pt x="15699" y="8234"/>
                  </a:cubicBezTo>
                  <a:cubicBezTo>
                    <a:pt x="15699" y="8940"/>
                    <a:pt x="15867" y="9713"/>
                    <a:pt x="16539" y="10116"/>
                  </a:cubicBezTo>
                  <a:cubicBezTo>
                    <a:pt x="17043" y="10356"/>
                    <a:pt x="17581" y="10476"/>
                    <a:pt x="18130" y="10476"/>
                  </a:cubicBezTo>
                  <a:cubicBezTo>
                    <a:pt x="18349" y="10476"/>
                    <a:pt x="18570" y="10457"/>
                    <a:pt x="18791" y="10419"/>
                  </a:cubicBezTo>
                  <a:cubicBezTo>
                    <a:pt x="20572" y="10284"/>
                    <a:pt x="22286" y="9646"/>
                    <a:pt x="24067" y="9646"/>
                  </a:cubicBezTo>
                  <a:cubicBezTo>
                    <a:pt x="24125" y="9643"/>
                    <a:pt x="24184" y="9642"/>
                    <a:pt x="24242" y="9642"/>
                  </a:cubicBezTo>
                  <a:cubicBezTo>
                    <a:pt x="24990" y="9642"/>
                    <a:pt x="25731" y="9840"/>
                    <a:pt x="26386" y="10183"/>
                  </a:cubicBezTo>
                  <a:cubicBezTo>
                    <a:pt x="27092" y="10553"/>
                    <a:pt x="27663" y="11124"/>
                    <a:pt x="28033" y="11864"/>
                  </a:cubicBezTo>
                  <a:cubicBezTo>
                    <a:pt x="28403" y="12570"/>
                    <a:pt x="28672" y="13343"/>
                    <a:pt x="28806" y="14149"/>
                  </a:cubicBezTo>
                  <a:cubicBezTo>
                    <a:pt x="28940" y="14989"/>
                    <a:pt x="28907" y="15863"/>
                    <a:pt x="28705" y="16670"/>
                  </a:cubicBezTo>
                  <a:cubicBezTo>
                    <a:pt x="28503" y="17409"/>
                    <a:pt x="28067" y="18048"/>
                    <a:pt x="27462" y="18518"/>
                  </a:cubicBezTo>
                  <a:cubicBezTo>
                    <a:pt x="26924" y="18989"/>
                    <a:pt x="26252" y="19224"/>
                    <a:pt x="25546" y="19224"/>
                  </a:cubicBezTo>
                  <a:cubicBezTo>
                    <a:pt x="25210" y="19224"/>
                    <a:pt x="24874" y="19157"/>
                    <a:pt x="24571" y="19023"/>
                  </a:cubicBezTo>
                  <a:cubicBezTo>
                    <a:pt x="24551" y="19014"/>
                    <a:pt x="24532" y="19011"/>
                    <a:pt x="24515" y="19011"/>
                  </a:cubicBezTo>
                  <a:cubicBezTo>
                    <a:pt x="24390" y="19011"/>
                    <a:pt x="24352" y="19203"/>
                    <a:pt x="24470" y="19291"/>
                  </a:cubicBezTo>
                  <a:cubicBezTo>
                    <a:pt x="24816" y="19438"/>
                    <a:pt x="25175" y="19505"/>
                    <a:pt x="25534" y="19505"/>
                  </a:cubicBezTo>
                  <a:cubicBezTo>
                    <a:pt x="26568" y="19505"/>
                    <a:pt x="27594" y="18947"/>
                    <a:pt x="28268" y="18149"/>
                  </a:cubicBezTo>
                  <a:cubicBezTo>
                    <a:pt x="29310" y="16838"/>
                    <a:pt x="29310" y="14922"/>
                    <a:pt x="28907" y="13376"/>
                  </a:cubicBezTo>
                  <a:cubicBezTo>
                    <a:pt x="28470" y="11797"/>
                    <a:pt x="27630" y="10318"/>
                    <a:pt x="26084" y="9713"/>
                  </a:cubicBezTo>
                  <a:cubicBezTo>
                    <a:pt x="25449" y="9467"/>
                    <a:pt x="24789" y="9375"/>
                    <a:pt x="24123" y="9375"/>
                  </a:cubicBezTo>
                  <a:cubicBezTo>
                    <a:pt x="23062" y="9375"/>
                    <a:pt x="21987" y="9607"/>
                    <a:pt x="20975" y="9814"/>
                  </a:cubicBezTo>
                  <a:cubicBezTo>
                    <a:pt x="20034" y="10049"/>
                    <a:pt x="19093" y="10183"/>
                    <a:pt x="18152" y="10217"/>
                  </a:cubicBezTo>
                  <a:cubicBezTo>
                    <a:pt x="17379" y="10217"/>
                    <a:pt x="16472" y="10049"/>
                    <a:pt x="16136" y="9242"/>
                  </a:cubicBezTo>
                  <a:cubicBezTo>
                    <a:pt x="16001" y="8839"/>
                    <a:pt x="15968" y="8436"/>
                    <a:pt x="15968" y="8032"/>
                  </a:cubicBezTo>
                  <a:cubicBezTo>
                    <a:pt x="16001" y="7562"/>
                    <a:pt x="15968" y="7125"/>
                    <a:pt x="15934" y="6688"/>
                  </a:cubicBezTo>
                  <a:cubicBezTo>
                    <a:pt x="15833" y="5848"/>
                    <a:pt x="15598" y="5041"/>
                    <a:pt x="15262" y="4302"/>
                  </a:cubicBezTo>
                  <a:cubicBezTo>
                    <a:pt x="13850" y="1680"/>
                    <a:pt x="11162" y="34"/>
                    <a:pt x="8170" y="0"/>
                  </a:cubicBezTo>
                  <a:close/>
                </a:path>
              </a:pathLst>
            </a:custGeom>
            <a:solidFill>
              <a:srgbClr val="AD492F"/>
            </a:solidFill>
            <a:ln>
              <a:noFill/>
            </a:ln>
          </p:spPr>
          <p:txBody>
            <a:bodyPr spcFirstLastPara="1" wrap="square" lIns="121598" tIns="121598" rIns="121598" bIns="121598" anchor="ctr" anchorCtr="0">
              <a:noAutofit/>
            </a:bodyPr>
            <a:lstStyle/>
            <a:p>
              <a:endParaRPr sz="2479"/>
            </a:p>
          </p:txBody>
        </p:sp>
        <p:sp>
          <p:nvSpPr>
            <p:cNvPr id="92" name="Google Shape;1943;p52">
              <a:extLst>
                <a:ext uri="{FF2B5EF4-FFF2-40B4-BE49-F238E27FC236}">
                  <a16:creationId xmlns:a16="http://schemas.microsoft.com/office/drawing/2014/main" id="{56AD9C49-5183-9C86-0F52-3926E62A4AFE}"/>
                </a:ext>
              </a:extLst>
            </p:cNvPr>
            <p:cNvSpPr/>
            <p:nvPr/>
          </p:nvSpPr>
          <p:spPr>
            <a:xfrm>
              <a:off x="3386584" y="2265788"/>
              <a:ext cx="520755" cy="478773"/>
            </a:xfrm>
            <a:custGeom>
              <a:avLst/>
              <a:gdLst/>
              <a:ahLst/>
              <a:cxnLst/>
              <a:rect l="l" t="t" r="r" b="b"/>
              <a:pathLst>
                <a:path w="25764" h="23687" extrusionOk="0">
                  <a:moveTo>
                    <a:pt x="169" y="0"/>
                  </a:moveTo>
                  <a:cubicBezTo>
                    <a:pt x="1" y="0"/>
                    <a:pt x="1" y="269"/>
                    <a:pt x="169" y="269"/>
                  </a:cubicBezTo>
                  <a:cubicBezTo>
                    <a:pt x="1278" y="505"/>
                    <a:pt x="2219" y="1143"/>
                    <a:pt x="2790" y="2084"/>
                  </a:cubicBezTo>
                  <a:cubicBezTo>
                    <a:pt x="3395" y="3126"/>
                    <a:pt x="3799" y="4269"/>
                    <a:pt x="3933" y="5445"/>
                  </a:cubicBezTo>
                  <a:cubicBezTo>
                    <a:pt x="4370" y="7966"/>
                    <a:pt x="4236" y="10520"/>
                    <a:pt x="4370" y="13074"/>
                  </a:cubicBezTo>
                  <a:cubicBezTo>
                    <a:pt x="4504" y="15292"/>
                    <a:pt x="4840" y="17578"/>
                    <a:pt x="5950" y="19561"/>
                  </a:cubicBezTo>
                  <a:cubicBezTo>
                    <a:pt x="6919" y="21338"/>
                    <a:pt x="8635" y="22929"/>
                    <a:pt x="10767" y="22929"/>
                  </a:cubicBezTo>
                  <a:cubicBezTo>
                    <a:pt x="10852" y="22929"/>
                    <a:pt x="10938" y="22927"/>
                    <a:pt x="11024" y="22922"/>
                  </a:cubicBezTo>
                  <a:cubicBezTo>
                    <a:pt x="12066" y="22854"/>
                    <a:pt x="13007" y="22384"/>
                    <a:pt x="13680" y="21611"/>
                  </a:cubicBezTo>
                  <a:cubicBezTo>
                    <a:pt x="14284" y="20804"/>
                    <a:pt x="14721" y="19897"/>
                    <a:pt x="14990" y="18922"/>
                  </a:cubicBezTo>
                  <a:cubicBezTo>
                    <a:pt x="15024" y="18821"/>
                    <a:pt x="15057" y="18721"/>
                    <a:pt x="15091" y="18620"/>
                  </a:cubicBezTo>
                  <a:cubicBezTo>
                    <a:pt x="15830" y="20636"/>
                    <a:pt x="17343" y="22317"/>
                    <a:pt x="19326" y="23190"/>
                  </a:cubicBezTo>
                  <a:cubicBezTo>
                    <a:pt x="19997" y="23515"/>
                    <a:pt x="20724" y="23687"/>
                    <a:pt x="21452" y="23687"/>
                  </a:cubicBezTo>
                  <a:cubicBezTo>
                    <a:pt x="21855" y="23687"/>
                    <a:pt x="22258" y="23634"/>
                    <a:pt x="22653" y="23527"/>
                  </a:cubicBezTo>
                  <a:cubicBezTo>
                    <a:pt x="23661" y="23190"/>
                    <a:pt x="24501" y="22485"/>
                    <a:pt x="24938" y="21510"/>
                  </a:cubicBezTo>
                  <a:cubicBezTo>
                    <a:pt x="25409" y="20401"/>
                    <a:pt x="25678" y="19191"/>
                    <a:pt x="25745" y="17981"/>
                  </a:cubicBezTo>
                  <a:cubicBezTo>
                    <a:pt x="25763" y="17889"/>
                    <a:pt x="25691" y="17837"/>
                    <a:pt x="25616" y="17837"/>
                  </a:cubicBezTo>
                  <a:cubicBezTo>
                    <a:pt x="25554" y="17837"/>
                    <a:pt x="25491" y="17872"/>
                    <a:pt x="25476" y="17948"/>
                  </a:cubicBezTo>
                  <a:cubicBezTo>
                    <a:pt x="25308" y="19863"/>
                    <a:pt x="24938" y="22249"/>
                    <a:pt x="22955" y="23123"/>
                  </a:cubicBezTo>
                  <a:cubicBezTo>
                    <a:pt x="22456" y="23317"/>
                    <a:pt x="21934" y="23409"/>
                    <a:pt x="21414" y="23409"/>
                  </a:cubicBezTo>
                  <a:cubicBezTo>
                    <a:pt x="20849" y="23409"/>
                    <a:pt x="20288" y="23300"/>
                    <a:pt x="19763" y="23090"/>
                  </a:cubicBezTo>
                  <a:cubicBezTo>
                    <a:pt x="18754" y="22686"/>
                    <a:pt x="17813" y="22081"/>
                    <a:pt x="17074" y="21275"/>
                  </a:cubicBezTo>
                  <a:cubicBezTo>
                    <a:pt x="16234" y="20367"/>
                    <a:pt x="15595" y="19292"/>
                    <a:pt x="15226" y="18116"/>
                  </a:cubicBezTo>
                  <a:cubicBezTo>
                    <a:pt x="15208" y="18062"/>
                    <a:pt x="15141" y="18027"/>
                    <a:pt x="15079" y="18027"/>
                  </a:cubicBezTo>
                  <a:cubicBezTo>
                    <a:pt x="15024" y="18027"/>
                    <a:pt x="14972" y="18053"/>
                    <a:pt x="14957" y="18116"/>
                  </a:cubicBezTo>
                  <a:cubicBezTo>
                    <a:pt x="14721" y="19124"/>
                    <a:pt x="14352" y="20065"/>
                    <a:pt x="13848" y="20939"/>
                  </a:cubicBezTo>
                  <a:cubicBezTo>
                    <a:pt x="13343" y="21813"/>
                    <a:pt x="12436" y="22417"/>
                    <a:pt x="11428" y="22619"/>
                  </a:cubicBezTo>
                  <a:cubicBezTo>
                    <a:pt x="11212" y="22655"/>
                    <a:pt x="10999" y="22671"/>
                    <a:pt x="10790" y="22671"/>
                  </a:cubicBezTo>
                  <a:cubicBezTo>
                    <a:pt x="8817" y="22671"/>
                    <a:pt x="7160" y="21165"/>
                    <a:pt x="6218" y="19494"/>
                  </a:cubicBezTo>
                  <a:cubicBezTo>
                    <a:pt x="5109" y="17511"/>
                    <a:pt x="4773" y="15225"/>
                    <a:pt x="4639" y="13007"/>
                  </a:cubicBezTo>
                  <a:cubicBezTo>
                    <a:pt x="4504" y="10520"/>
                    <a:pt x="4639" y="7999"/>
                    <a:pt x="4236" y="5546"/>
                  </a:cubicBezTo>
                  <a:cubicBezTo>
                    <a:pt x="3899" y="3429"/>
                    <a:pt x="3093" y="1042"/>
                    <a:pt x="942" y="202"/>
                  </a:cubicBezTo>
                  <a:cubicBezTo>
                    <a:pt x="673" y="135"/>
                    <a:pt x="438" y="68"/>
                    <a:pt x="169" y="0"/>
                  </a:cubicBezTo>
                  <a:close/>
                </a:path>
              </a:pathLst>
            </a:custGeom>
            <a:solidFill>
              <a:srgbClr val="AD492F"/>
            </a:solidFill>
            <a:ln>
              <a:noFill/>
            </a:ln>
          </p:spPr>
          <p:txBody>
            <a:bodyPr spcFirstLastPara="1" wrap="square" lIns="121598" tIns="121598" rIns="121598" bIns="121598" anchor="ctr" anchorCtr="0">
              <a:noAutofit/>
            </a:bodyPr>
            <a:lstStyle/>
            <a:p>
              <a:endParaRPr sz="2479"/>
            </a:p>
          </p:txBody>
        </p:sp>
        <p:sp>
          <p:nvSpPr>
            <p:cNvPr id="93" name="Google Shape;1944;p52">
              <a:extLst>
                <a:ext uri="{FF2B5EF4-FFF2-40B4-BE49-F238E27FC236}">
                  <a16:creationId xmlns:a16="http://schemas.microsoft.com/office/drawing/2014/main" id="{E503B6CF-9381-4B1A-162C-68C611A67B4B}"/>
                </a:ext>
              </a:extLst>
            </p:cNvPr>
            <p:cNvSpPr/>
            <p:nvPr/>
          </p:nvSpPr>
          <p:spPr>
            <a:xfrm>
              <a:off x="3315941" y="1925450"/>
              <a:ext cx="481644" cy="1136508"/>
            </a:xfrm>
            <a:custGeom>
              <a:avLst/>
              <a:gdLst/>
              <a:ahLst/>
              <a:cxnLst/>
              <a:rect l="l" t="t" r="r" b="b"/>
              <a:pathLst>
                <a:path w="23829" h="56228" extrusionOk="0">
                  <a:moveTo>
                    <a:pt x="17581" y="0"/>
                  </a:moveTo>
                  <a:cubicBezTo>
                    <a:pt x="17155" y="0"/>
                    <a:pt x="16699" y="293"/>
                    <a:pt x="16301" y="673"/>
                  </a:cubicBezTo>
                  <a:cubicBezTo>
                    <a:pt x="16166" y="404"/>
                    <a:pt x="15931" y="236"/>
                    <a:pt x="15629" y="169"/>
                  </a:cubicBezTo>
                  <a:cubicBezTo>
                    <a:pt x="15541" y="156"/>
                    <a:pt x="15455" y="151"/>
                    <a:pt x="15371" y="151"/>
                  </a:cubicBezTo>
                  <a:cubicBezTo>
                    <a:pt x="14523" y="151"/>
                    <a:pt x="13872" y="748"/>
                    <a:pt x="13444" y="1513"/>
                  </a:cubicBezTo>
                  <a:cubicBezTo>
                    <a:pt x="13318" y="1437"/>
                    <a:pt x="13192" y="1400"/>
                    <a:pt x="13052" y="1400"/>
                  </a:cubicBezTo>
                  <a:cubicBezTo>
                    <a:pt x="13005" y="1400"/>
                    <a:pt x="12957" y="1404"/>
                    <a:pt x="12906" y="1412"/>
                  </a:cubicBezTo>
                  <a:cubicBezTo>
                    <a:pt x="11528" y="1580"/>
                    <a:pt x="11125" y="3227"/>
                    <a:pt x="11058" y="4874"/>
                  </a:cubicBezTo>
                  <a:cubicBezTo>
                    <a:pt x="10755" y="4403"/>
                    <a:pt x="10386" y="3966"/>
                    <a:pt x="9982" y="3630"/>
                  </a:cubicBezTo>
                  <a:cubicBezTo>
                    <a:pt x="9814" y="3529"/>
                    <a:pt x="9621" y="3479"/>
                    <a:pt x="9432" y="3479"/>
                  </a:cubicBezTo>
                  <a:cubicBezTo>
                    <a:pt x="9243" y="3479"/>
                    <a:pt x="9058" y="3529"/>
                    <a:pt x="8907" y="3630"/>
                  </a:cubicBezTo>
                  <a:cubicBezTo>
                    <a:pt x="7394" y="4739"/>
                    <a:pt x="8470" y="7764"/>
                    <a:pt x="9075" y="9142"/>
                  </a:cubicBezTo>
                  <a:cubicBezTo>
                    <a:pt x="10050" y="11226"/>
                    <a:pt x="11495" y="13074"/>
                    <a:pt x="13310" y="14452"/>
                  </a:cubicBezTo>
                  <a:cubicBezTo>
                    <a:pt x="10722" y="26686"/>
                    <a:pt x="6218" y="38449"/>
                    <a:pt x="1" y="49271"/>
                  </a:cubicBezTo>
                  <a:cubicBezTo>
                    <a:pt x="3462" y="51590"/>
                    <a:pt x="6924" y="53875"/>
                    <a:pt x="10352" y="56228"/>
                  </a:cubicBezTo>
                  <a:cubicBezTo>
                    <a:pt x="10520" y="55993"/>
                    <a:pt x="10654" y="55757"/>
                    <a:pt x="10789" y="55522"/>
                  </a:cubicBezTo>
                  <a:cubicBezTo>
                    <a:pt x="18519" y="42852"/>
                    <a:pt x="22653" y="28333"/>
                    <a:pt x="22787" y="13511"/>
                  </a:cubicBezTo>
                  <a:cubicBezTo>
                    <a:pt x="23560" y="10722"/>
                    <a:pt x="23829" y="7831"/>
                    <a:pt x="23493" y="4941"/>
                  </a:cubicBezTo>
                  <a:cubicBezTo>
                    <a:pt x="23291" y="3395"/>
                    <a:pt x="22653" y="1580"/>
                    <a:pt x="21140" y="874"/>
                  </a:cubicBezTo>
                  <a:cubicBezTo>
                    <a:pt x="20809" y="708"/>
                    <a:pt x="20454" y="628"/>
                    <a:pt x="20103" y="628"/>
                  </a:cubicBezTo>
                  <a:cubicBezTo>
                    <a:pt x="19599" y="628"/>
                    <a:pt x="19102" y="793"/>
                    <a:pt x="18687" y="1110"/>
                  </a:cubicBezTo>
                  <a:cubicBezTo>
                    <a:pt x="18653" y="1009"/>
                    <a:pt x="18620" y="874"/>
                    <a:pt x="18552" y="774"/>
                  </a:cubicBezTo>
                  <a:cubicBezTo>
                    <a:pt x="18289" y="215"/>
                    <a:pt x="17946" y="0"/>
                    <a:pt x="17581" y="0"/>
                  </a:cubicBezTo>
                  <a:close/>
                </a:path>
              </a:pathLst>
            </a:custGeom>
            <a:solidFill>
              <a:srgbClr val="FFBB99"/>
            </a:solidFill>
            <a:ln>
              <a:noFill/>
            </a:ln>
          </p:spPr>
          <p:txBody>
            <a:bodyPr spcFirstLastPara="1" wrap="square" lIns="121598" tIns="121598" rIns="121598" bIns="121598" anchor="ctr" anchorCtr="0">
              <a:noAutofit/>
            </a:bodyPr>
            <a:lstStyle/>
            <a:p>
              <a:endParaRPr sz="2479"/>
            </a:p>
          </p:txBody>
        </p:sp>
        <p:sp>
          <p:nvSpPr>
            <p:cNvPr id="94" name="Google Shape;1945;p52">
              <a:extLst>
                <a:ext uri="{FF2B5EF4-FFF2-40B4-BE49-F238E27FC236}">
                  <a16:creationId xmlns:a16="http://schemas.microsoft.com/office/drawing/2014/main" id="{2001C486-DB98-25FB-E94D-2E600E77B90C}"/>
                </a:ext>
              </a:extLst>
            </p:cNvPr>
            <p:cNvSpPr/>
            <p:nvPr/>
          </p:nvSpPr>
          <p:spPr>
            <a:xfrm>
              <a:off x="3536419" y="2022167"/>
              <a:ext cx="101527" cy="99163"/>
            </a:xfrm>
            <a:custGeom>
              <a:avLst/>
              <a:gdLst/>
              <a:ahLst/>
              <a:cxnLst/>
              <a:rect l="l" t="t" r="r" b="b"/>
              <a:pathLst>
                <a:path w="5023" h="4906" extrusionOk="0">
                  <a:moveTo>
                    <a:pt x="196" y="0"/>
                  </a:moveTo>
                  <a:cubicBezTo>
                    <a:pt x="107" y="0"/>
                    <a:pt x="1" y="103"/>
                    <a:pt x="49" y="223"/>
                  </a:cubicBezTo>
                  <a:cubicBezTo>
                    <a:pt x="318" y="795"/>
                    <a:pt x="452" y="1400"/>
                    <a:pt x="486" y="2038"/>
                  </a:cubicBezTo>
                  <a:cubicBezTo>
                    <a:pt x="486" y="2105"/>
                    <a:pt x="553" y="2173"/>
                    <a:pt x="620" y="2173"/>
                  </a:cubicBezTo>
                  <a:cubicBezTo>
                    <a:pt x="1561" y="2206"/>
                    <a:pt x="2502" y="2441"/>
                    <a:pt x="3376" y="2845"/>
                  </a:cubicBezTo>
                  <a:cubicBezTo>
                    <a:pt x="4116" y="3248"/>
                    <a:pt x="4620" y="3987"/>
                    <a:pt x="4754" y="4794"/>
                  </a:cubicBezTo>
                  <a:cubicBezTo>
                    <a:pt x="4767" y="4873"/>
                    <a:pt x="4812" y="4906"/>
                    <a:pt x="4861" y="4906"/>
                  </a:cubicBezTo>
                  <a:cubicBezTo>
                    <a:pt x="4936" y="4906"/>
                    <a:pt x="5023" y="4829"/>
                    <a:pt x="5023" y="4727"/>
                  </a:cubicBezTo>
                  <a:cubicBezTo>
                    <a:pt x="4855" y="3853"/>
                    <a:pt x="4317" y="3080"/>
                    <a:pt x="3578" y="2643"/>
                  </a:cubicBezTo>
                  <a:cubicBezTo>
                    <a:pt x="2670" y="2173"/>
                    <a:pt x="1729" y="1937"/>
                    <a:pt x="755" y="1904"/>
                  </a:cubicBezTo>
                  <a:cubicBezTo>
                    <a:pt x="688" y="1265"/>
                    <a:pt x="553" y="660"/>
                    <a:pt x="284" y="55"/>
                  </a:cubicBezTo>
                  <a:cubicBezTo>
                    <a:pt x="265" y="17"/>
                    <a:pt x="232" y="0"/>
                    <a:pt x="196"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95" name="Google Shape;1946;p52">
              <a:extLst>
                <a:ext uri="{FF2B5EF4-FFF2-40B4-BE49-F238E27FC236}">
                  <a16:creationId xmlns:a16="http://schemas.microsoft.com/office/drawing/2014/main" id="{89A7C999-77D9-9E50-F855-7E0DD4E6B184}"/>
                </a:ext>
              </a:extLst>
            </p:cNvPr>
            <p:cNvSpPr/>
            <p:nvPr/>
          </p:nvSpPr>
          <p:spPr>
            <a:xfrm>
              <a:off x="3574075" y="1955061"/>
              <a:ext cx="60698" cy="113372"/>
            </a:xfrm>
            <a:custGeom>
              <a:avLst/>
              <a:gdLst/>
              <a:ahLst/>
              <a:cxnLst/>
              <a:rect l="l" t="t" r="r" b="b"/>
              <a:pathLst>
                <a:path w="3003" h="5609" extrusionOk="0">
                  <a:moveTo>
                    <a:pt x="662" y="1"/>
                  </a:moveTo>
                  <a:cubicBezTo>
                    <a:pt x="644" y="1"/>
                    <a:pt x="624" y="5"/>
                    <a:pt x="606" y="14"/>
                  </a:cubicBezTo>
                  <a:cubicBezTo>
                    <a:pt x="505" y="82"/>
                    <a:pt x="471" y="216"/>
                    <a:pt x="438" y="317"/>
                  </a:cubicBezTo>
                  <a:cubicBezTo>
                    <a:pt x="370" y="485"/>
                    <a:pt x="337" y="653"/>
                    <a:pt x="303" y="821"/>
                  </a:cubicBezTo>
                  <a:cubicBezTo>
                    <a:pt x="236" y="1157"/>
                    <a:pt x="169" y="1459"/>
                    <a:pt x="135" y="1796"/>
                  </a:cubicBezTo>
                  <a:cubicBezTo>
                    <a:pt x="1" y="2804"/>
                    <a:pt x="236" y="3846"/>
                    <a:pt x="774" y="4720"/>
                  </a:cubicBezTo>
                  <a:cubicBezTo>
                    <a:pt x="975" y="5156"/>
                    <a:pt x="1345" y="5459"/>
                    <a:pt x="1816" y="5593"/>
                  </a:cubicBezTo>
                  <a:cubicBezTo>
                    <a:pt x="1875" y="5603"/>
                    <a:pt x="1935" y="5608"/>
                    <a:pt x="1996" y="5608"/>
                  </a:cubicBezTo>
                  <a:cubicBezTo>
                    <a:pt x="2344" y="5608"/>
                    <a:pt x="2696" y="5448"/>
                    <a:pt x="2925" y="5190"/>
                  </a:cubicBezTo>
                  <a:cubicBezTo>
                    <a:pt x="3002" y="5087"/>
                    <a:pt x="2921" y="4944"/>
                    <a:pt x="2818" y="4944"/>
                  </a:cubicBezTo>
                  <a:cubicBezTo>
                    <a:pt x="2787" y="4944"/>
                    <a:pt x="2754" y="4957"/>
                    <a:pt x="2723" y="4988"/>
                  </a:cubicBezTo>
                  <a:cubicBezTo>
                    <a:pt x="2551" y="5217"/>
                    <a:pt x="2282" y="5338"/>
                    <a:pt x="2014" y="5338"/>
                  </a:cubicBezTo>
                  <a:cubicBezTo>
                    <a:pt x="1810" y="5338"/>
                    <a:pt x="1606" y="5268"/>
                    <a:pt x="1446" y="5123"/>
                  </a:cubicBezTo>
                  <a:cubicBezTo>
                    <a:pt x="1043" y="4720"/>
                    <a:pt x="740" y="4249"/>
                    <a:pt x="606" y="3745"/>
                  </a:cubicBezTo>
                  <a:cubicBezTo>
                    <a:pt x="404" y="3207"/>
                    <a:pt x="337" y="2602"/>
                    <a:pt x="370" y="2031"/>
                  </a:cubicBezTo>
                  <a:cubicBezTo>
                    <a:pt x="404" y="1728"/>
                    <a:pt x="438" y="1392"/>
                    <a:pt x="505" y="1090"/>
                  </a:cubicBezTo>
                  <a:cubicBezTo>
                    <a:pt x="539" y="955"/>
                    <a:pt x="572" y="821"/>
                    <a:pt x="606" y="653"/>
                  </a:cubicBezTo>
                  <a:lnTo>
                    <a:pt x="707" y="418"/>
                  </a:lnTo>
                  <a:cubicBezTo>
                    <a:pt x="707" y="384"/>
                    <a:pt x="740" y="250"/>
                    <a:pt x="740" y="250"/>
                  </a:cubicBezTo>
                  <a:cubicBezTo>
                    <a:pt x="885" y="163"/>
                    <a:pt x="780" y="1"/>
                    <a:pt x="662"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96" name="Google Shape;1947;p52">
              <a:extLst>
                <a:ext uri="{FF2B5EF4-FFF2-40B4-BE49-F238E27FC236}">
                  <a16:creationId xmlns:a16="http://schemas.microsoft.com/office/drawing/2014/main" id="{5C4EB5F7-EC1B-0041-0A53-3800D672D5FC}"/>
                </a:ext>
              </a:extLst>
            </p:cNvPr>
            <p:cNvSpPr/>
            <p:nvPr/>
          </p:nvSpPr>
          <p:spPr>
            <a:xfrm>
              <a:off x="3612802" y="1936385"/>
              <a:ext cx="129906" cy="127662"/>
            </a:xfrm>
            <a:custGeom>
              <a:avLst/>
              <a:gdLst/>
              <a:ahLst/>
              <a:cxnLst/>
              <a:rect l="l" t="t" r="r" b="b"/>
              <a:pathLst>
                <a:path w="6427" h="6316" extrusionOk="0">
                  <a:moveTo>
                    <a:pt x="1273" y="1"/>
                  </a:moveTo>
                  <a:cubicBezTo>
                    <a:pt x="1239" y="1"/>
                    <a:pt x="1204" y="19"/>
                    <a:pt x="1177" y="64"/>
                  </a:cubicBezTo>
                  <a:cubicBezTo>
                    <a:pt x="404" y="1106"/>
                    <a:pt x="0" y="2383"/>
                    <a:pt x="68" y="3694"/>
                  </a:cubicBezTo>
                  <a:cubicBezTo>
                    <a:pt x="68" y="4299"/>
                    <a:pt x="202" y="4904"/>
                    <a:pt x="437" y="5475"/>
                  </a:cubicBezTo>
                  <a:cubicBezTo>
                    <a:pt x="706" y="5980"/>
                    <a:pt x="1244" y="6316"/>
                    <a:pt x="1815" y="6316"/>
                  </a:cubicBezTo>
                  <a:cubicBezTo>
                    <a:pt x="2387" y="6316"/>
                    <a:pt x="2958" y="6080"/>
                    <a:pt x="3361" y="5711"/>
                  </a:cubicBezTo>
                  <a:cubicBezTo>
                    <a:pt x="3429" y="5744"/>
                    <a:pt x="3496" y="5812"/>
                    <a:pt x="3597" y="5845"/>
                  </a:cubicBezTo>
                  <a:cubicBezTo>
                    <a:pt x="3747" y="5883"/>
                    <a:pt x="3900" y="5902"/>
                    <a:pt x="4053" y="5902"/>
                  </a:cubicBezTo>
                  <a:cubicBezTo>
                    <a:pt x="4444" y="5902"/>
                    <a:pt x="4828" y="5775"/>
                    <a:pt x="5143" y="5509"/>
                  </a:cubicBezTo>
                  <a:cubicBezTo>
                    <a:pt x="5445" y="5240"/>
                    <a:pt x="5748" y="4971"/>
                    <a:pt x="5949" y="4635"/>
                  </a:cubicBezTo>
                  <a:cubicBezTo>
                    <a:pt x="5983" y="4837"/>
                    <a:pt x="6050" y="5039"/>
                    <a:pt x="6117" y="5240"/>
                  </a:cubicBezTo>
                  <a:cubicBezTo>
                    <a:pt x="6144" y="5308"/>
                    <a:pt x="6204" y="5338"/>
                    <a:pt x="6262" y="5338"/>
                  </a:cubicBezTo>
                  <a:cubicBezTo>
                    <a:pt x="6347" y="5338"/>
                    <a:pt x="6426" y="5273"/>
                    <a:pt x="6386" y="5173"/>
                  </a:cubicBezTo>
                  <a:cubicBezTo>
                    <a:pt x="6252" y="4871"/>
                    <a:pt x="6184" y="4534"/>
                    <a:pt x="6184" y="4198"/>
                  </a:cubicBezTo>
                  <a:cubicBezTo>
                    <a:pt x="6184" y="4123"/>
                    <a:pt x="6131" y="4079"/>
                    <a:pt x="6073" y="4079"/>
                  </a:cubicBezTo>
                  <a:cubicBezTo>
                    <a:pt x="6028" y="4079"/>
                    <a:pt x="5979" y="4106"/>
                    <a:pt x="5949" y="4165"/>
                  </a:cubicBezTo>
                  <a:cubicBezTo>
                    <a:pt x="5680" y="4635"/>
                    <a:pt x="5311" y="5039"/>
                    <a:pt x="4874" y="5341"/>
                  </a:cubicBezTo>
                  <a:cubicBezTo>
                    <a:pt x="4637" y="5499"/>
                    <a:pt x="4319" y="5622"/>
                    <a:pt x="4016" y="5622"/>
                  </a:cubicBezTo>
                  <a:cubicBezTo>
                    <a:pt x="3802" y="5622"/>
                    <a:pt x="3595" y="5561"/>
                    <a:pt x="3429" y="5408"/>
                  </a:cubicBezTo>
                  <a:cubicBezTo>
                    <a:pt x="3059" y="5039"/>
                    <a:pt x="3025" y="4434"/>
                    <a:pt x="3059" y="3929"/>
                  </a:cubicBezTo>
                  <a:cubicBezTo>
                    <a:pt x="3160" y="2787"/>
                    <a:pt x="3529" y="1678"/>
                    <a:pt x="4134" y="669"/>
                  </a:cubicBezTo>
                  <a:cubicBezTo>
                    <a:pt x="4182" y="574"/>
                    <a:pt x="4078" y="479"/>
                    <a:pt x="3990" y="479"/>
                  </a:cubicBezTo>
                  <a:cubicBezTo>
                    <a:pt x="3953" y="479"/>
                    <a:pt x="3919" y="496"/>
                    <a:pt x="3899" y="535"/>
                  </a:cubicBezTo>
                  <a:cubicBezTo>
                    <a:pt x="3529" y="1207"/>
                    <a:pt x="3227" y="1879"/>
                    <a:pt x="3025" y="2585"/>
                  </a:cubicBezTo>
                  <a:cubicBezTo>
                    <a:pt x="2824" y="3224"/>
                    <a:pt x="2756" y="3862"/>
                    <a:pt x="2790" y="4501"/>
                  </a:cubicBezTo>
                  <a:cubicBezTo>
                    <a:pt x="2824" y="4871"/>
                    <a:pt x="2958" y="5240"/>
                    <a:pt x="3160" y="5509"/>
                  </a:cubicBezTo>
                  <a:cubicBezTo>
                    <a:pt x="2958" y="5711"/>
                    <a:pt x="2723" y="5879"/>
                    <a:pt x="2420" y="5946"/>
                  </a:cubicBezTo>
                  <a:cubicBezTo>
                    <a:pt x="2247" y="6011"/>
                    <a:pt x="2045" y="6048"/>
                    <a:pt x="1842" y="6048"/>
                  </a:cubicBezTo>
                  <a:cubicBezTo>
                    <a:pt x="1731" y="6048"/>
                    <a:pt x="1620" y="6037"/>
                    <a:pt x="1513" y="6013"/>
                  </a:cubicBezTo>
                  <a:cubicBezTo>
                    <a:pt x="1009" y="5845"/>
                    <a:pt x="605" y="5408"/>
                    <a:pt x="505" y="4871"/>
                  </a:cubicBezTo>
                  <a:cubicBezTo>
                    <a:pt x="370" y="4333"/>
                    <a:pt x="303" y="3795"/>
                    <a:pt x="337" y="3257"/>
                  </a:cubicBezTo>
                  <a:cubicBezTo>
                    <a:pt x="370" y="2182"/>
                    <a:pt x="740" y="1106"/>
                    <a:pt x="1378" y="233"/>
                  </a:cubicBezTo>
                  <a:cubicBezTo>
                    <a:pt x="1452" y="134"/>
                    <a:pt x="1365" y="1"/>
                    <a:pt x="1273"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97" name="Google Shape;1948;p52">
              <a:extLst>
                <a:ext uri="{FF2B5EF4-FFF2-40B4-BE49-F238E27FC236}">
                  <a16:creationId xmlns:a16="http://schemas.microsoft.com/office/drawing/2014/main" id="{E86B54EE-44AD-EAA0-3742-5665EE05E704}"/>
                </a:ext>
              </a:extLst>
            </p:cNvPr>
            <p:cNvSpPr/>
            <p:nvPr/>
          </p:nvSpPr>
          <p:spPr>
            <a:xfrm>
              <a:off x="3578158" y="2054001"/>
              <a:ext cx="17686" cy="18211"/>
            </a:xfrm>
            <a:custGeom>
              <a:avLst/>
              <a:gdLst/>
              <a:ahLst/>
              <a:cxnLst/>
              <a:rect l="l" t="t" r="r" b="b"/>
              <a:pathLst>
                <a:path w="875" h="901" extrusionOk="0">
                  <a:moveTo>
                    <a:pt x="673" y="1"/>
                  </a:moveTo>
                  <a:cubicBezTo>
                    <a:pt x="639" y="1"/>
                    <a:pt x="605" y="9"/>
                    <a:pt x="572" y="26"/>
                  </a:cubicBezTo>
                  <a:cubicBezTo>
                    <a:pt x="538" y="93"/>
                    <a:pt x="538" y="161"/>
                    <a:pt x="572" y="194"/>
                  </a:cubicBezTo>
                  <a:lnTo>
                    <a:pt x="572" y="228"/>
                  </a:lnTo>
                  <a:cubicBezTo>
                    <a:pt x="572" y="228"/>
                    <a:pt x="572" y="261"/>
                    <a:pt x="572" y="261"/>
                  </a:cubicBezTo>
                  <a:cubicBezTo>
                    <a:pt x="538" y="329"/>
                    <a:pt x="505" y="396"/>
                    <a:pt x="437" y="463"/>
                  </a:cubicBezTo>
                  <a:lnTo>
                    <a:pt x="437" y="497"/>
                  </a:lnTo>
                  <a:lnTo>
                    <a:pt x="404" y="530"/>
                  </a:lnTo>
                  <a:lnTo>
                    <a:pt x="404" y="564"/>
                  </a:lnTo>
                  <a:lnTo>
                    <a:pt x="269" y="564"/>
                  </a:lnTo>
                  <a:lnTo>
                    <a:pt x="168" y="631"/>
                  </a:lnTo>
                  <a:cubicBezTo>
                    <a:pt x="0" y="631"/>
                    <a:pt x="0" y="900"/>
                    <a:pt x="168" y="900"/>
                  </a:cubicBezTo>
                  <a:cubicBezTo>
                    <a:pt x="370" y="900"/>
                    <a:pt x="572" y="766"/>
                    <a:pt x="673" y="598"/>
                  </a:cubicBezTo>
                  <a:cubicBezTo>
                    <a:pt x="740" y="497"/>
                    <a:pt x="773" y="429"/>
                    <a:pt x="807" y="329"/>
                  </a:cubicBezTo>
                  <a:cubicBezTo>
                    <a:pt x="874" y="228"/>
                    <a:pt x="841" y="93"/>
                    <a:pt x="773" y="26"/>
                  </a:cubicBezTo>
                  <a:cubicBezTo>
                    <a:pt x="740" y="9"/>
                    <a:pt x="706" y="1"/>
                    <a:pt x="673" y="1"/>
                  </a:cubicBezTo>
                  <a:close/>
                </a:path>
              </a:pathLst>
            </a:custGeom>
            <a:solidFill>
              <a:srgbClr val="332623"/>
            </a:solidFill>
            <a:ln>
              <a:noFill/>
            </a:ln>
          </p:spPr>
          <p:txBody>
            <a:bodyPr spcFirstLastPara="1" wrap="square" lIns="121598" tIns="121598" rIns="121598" bIns="121598" anchor="ctr" anchorCtr="0">
              <a:noAutofit/>
            </a:bodyPr>
            <a:lstStyle/>
            <a:p>
              <a:endParaRPr sz="2479"/>
            </a:p>
          </p:txBody>
        </p:sp>
        <p:sp>
          <p:nvSpPr>
            <p:cNvPr id="98" name="Google Shape;1949;p52">
              <a:extLst>
                <a:ext uri="{FF2B5EF4-FFF2-40B4-BE49-F238E27FC236}">
                  <a16:creationId xmlns:a16="http://schemas.microsoft.com/office/drawing/2014/main" id="{D3D47429-373B-9589-C2F4-52B0D211C857}"/>
                </a:ext>
              </a:extLst>
            </p:cNvPr>
            <p:cNvSpPr/>
            <p:nvPr/>
          </p:nvSpPr>
          <p:spPr>
            <a:xfrm>
              <a:off x="2397505" y="1685790"/>
              <a:ext cx="444978" cy="1134346"/>
            </a:xfrm>
            <a:custGeom>
              <a:avLst/>
              <a:gdLst/>
              <a:ahLst/>
              <a:cxnLst/>
              <a:rect l="l" t="t" r="r" b="b"/>
              <a:pathLst>
                <a:path w="22015" h="56121" extrusionOk="0">
                  <a:moveTo>
                    <a:pt x="10405" y="0"/>
                  </a:moveTo>
                  <a:cubicBezTo>
                    <a:pt x="10287" y="0"/>
                    <a:pt x="10168" y="9"/>
                    <a:pt x="10050" y="27"/>
                  </a:cubicBezTo>
                  <a:cubicBezTo>
                    <a:pt x="8369" y="296"/>
                    <a:pt x="7227" y="1809"/>
                    <a:pt x="6555" y="3220"/>
                  </a:cubicBezTo>
                  <a:cubicBezTo>
                    <a:pt x="5412" y="5875"/>
                    <a:pt x="4773" y="8732"/>
                    <a:pt x="4672" y="11622"/>
                  </a:cubicBezTo>
                  <a:cubicBezTo>
                    <a:pt x="371" y="25839"/>
                    <a:pt x="1" y="40929"/>
                    <a:pt x="3631" y="55314"/>
                  </a:cubicBezTo>
                  <a:lnTo>
                    <a:pt x="3631" y="55347"/>
                  </a:lnTo>
                  <a:cubicBezTo>
                    <a:pt x="3664" y="55582"/>
                    <a:pt x="3731" y="55851"/>
                    <a:pt x="3799" y="56120"/>
                  </a:cubicBezTo>
                  <a:cubicBezTo>
                    <a:pt x="7798" y="54910"/>
                    <a:pt x="11797" y="53801"/>
                    <a:pt x="15763" y="52591"/>
                  </a:cubicBezTo>
                  <a:cubicBezTo>
                    <a:pt x="13075" y="40391"/>
                    <a:pt x="12302" y="27822"/>
                    <a:pt x="13444" y="15386"/>
                  </a:cubicBezTo>
                  <a:cubicBezTo>
                    <a:pt x="15595" y="14613"/>
                    <a:pt x="17545" y="13303"/>
                    <a:pt x="19057" y="11589"/>
                  </a:cubicBezTo>
                  <a:cubicBezTo>
                    <a:pt x="20065" y="10412"/>
                    <a:pt x="22014" y="7892"/>
                    <a:pt x="20905" y="6346"/>
                  </a:cubicBezTo>
                  <a:cubicBezTo>
                    <a:pt x="20683" y="6123"/>
                    <a:pt x="20391" y="5993"/>
                    <a:pt x="20068" y="5993"/>
                  </a:cubicBezTo>
                  <a:cubicBezTo>
                    <a:pt x="20001" y="5993"/>
                    <a:pt x="19933" y="5998"/>
                    <a:pt x="19863" y="6010"/>
                  </a:cubicBezTo>
                  <a:cubicBezTo>
                    <a:pt x="19359" y="6211"/>
                    <a:pt x="18889" y="6514"/>
                    <a:pt x="18486" y="6850"/>
                  </a:cubicBezTo>
                  <a:cubicBezTo>
                    <a:pt x="18889" y="5270"/>
                    <a:pt x="18990" y="3590"/>
                    <a:pt x="17713" y="3018"/>
                  </a:cubicBezTo>
                  <a:cubicBezTo>
                    <a:pt x="17606" y="2955"/>
                    <a:pt x="17499" y="2931"/>
                    <a:pt x="17393" y="2931"/>
                  </a:cubicBezTo>
                  <a:cubicBezTo>
                    <a:pt x="17331" y="2931"/>
                    <a:pt x="17270" y="2939"/>
                    <a:pt x="17208" y="2951"/>
                  </a:cubicBezTo>
                  <a:cubicBezTo>
                    <a:pt x="16973" y="2010"/>
                    <a:pt x="16469" y="1170"/>
                    <a:pt x="15494" y="1036"/>
                  </a:cubicBezTo>
                  <a:cubicBezTo>
                    <a:pt x="15456" y="1031"/>
                    <a:pt x="15418" y="1029"/>
                    <a:pt x="15381" y="1029"/>
                  </a:cubicBezTo>
                  <a:cubicBezTo>
                    <a:pt x="15125" y="1029"/>
                    <a:pt x="14897" y="1128"/>
                    <a:pt x="14721" y="1304"/>
                  </a:cubicBezTo>
                  <a:cubicBezTo>
                    <a:pt x="14396" y="719"/>
                    <a:pt x="13958" y="245"/>
                    <a:pt x="13436" y="245"/>
                  </a:cubicBezTo>
                  <a:cubicBezTo>
                    <a:pt x="13149" y="245"/>
                    <a:pt x="12837" y="388"/>
                    <a:pt x="12503" y="733"/>
                  </a:cubicBezTo>
                  <a:cubicBezTo>
                    <a:pt x="12436" y="800"/>
                    <a:pt x="12335" y="901"/>
                    <a:pt x="12302" y="1002"/>
                  </a:cubicBezTo>
                  <a:cubicBezTo>
                    <a:pt x="11866" y="363"/>
                    <a:pt x="11154" y="0"/>
                    <a:pt x="10405" y="0"/>
                  </a:cubicBezTo>
                  <a:close/>
                </a:path>
              </a:pathLst>
            </a:custGeom>
            <a:solidFill>
              <a:srgbClr val="FFBB99"/>
            </a:solidFill>
            <a:ln>
              <a:noFill/>
            </a:ln>
          </p:spPr>
          <p:txBody>
            <a:bodyPr spcFirstLastPara="1" wrap="square" lIns="121598" tIns="121598" rIns="121598" bIns="121598" anchor="ctr" anchorCtr="0">
              <a:noAutofit/>
            </a:bodyPr>
            <a:lstStyle/>
            <a:p>
              <a:endParaRPr sz="2479"/>
            </a:p>
          </p:txBody>
        </p:sp>
        <p:sp>
          <p:nvSpPr>
            <p:cNvPr id="99" name="Google Shape;1950;p52">
              <a:extLst>
                <a:ext uri="{FF2B5EF4-FFF2-40B4-BE49-F238E27FC236}">
                  <a16:creationId xmlns:a16="http://schemas.microsoft.com/office/drawing/2014/main" id="{85BCCE3A-6D7F-E118-8E80-B0195045553B}"/>
                </a:ext>
              </a:extLst>
            </p:cNvPr>
            <p:cNvSpPr/>
            <p:nvPr/>
          </p:nvSpPr>
          <p:spPr>
            <a:xfrm>
              <a:off x="2647898" y="1823336"/>
              <a:ext cx="125338" cy="66883"/>
            </a:xfrm>
            <a:custGeom>
              <a:avLst/>
              <a:gdLst/>
              <a:ahLst/>
              <a:cxnLst/>
              <a:rect l="l" t="t" r="r" b="b"/>
              <a:pathLst>
                <a:path w="6201" h="3309" extrusionOk="0">
                  <a:moveTo>
                    <a:pt x="6024" y="1"/>
                  </a:moveTo>
                  <a:cubicBezTo>
                    <a:pt x="5994" y="1"/>
                    <a:pt x="5961" y="14"/>
                    <a:pt x="5930" y="45"/>
                  </a:cubicBezTo>
                  <a:cubicBezTo>
                    <a:pt x="5526" y="515"/>
                    <a:pt x="5190" y="1087"/>
                    <a:pt x="4955" y="1658"/>
                  </a:cubicBezTo>
                  <a:cubicBezTo>
                    <a:pt x="4369" y="1512"/>
                    <a:pt x="3757" y="1430"/>
                    <a:pt x="3144" y="1430"/>
                  </a:cubicBezTo>
                  <a:cubicBezTo>
                    <a:pt x="2772" y="1430"/>
                    <a:pt x="2399" y="1460"/>
                    <a:pt x="2031" y="1524"/>
                  </a:cubicBezTo>
                  <a:cubicBezTo>
                    <a:pt x="1191" y="1725"/>
                    <a:pt x="451" y="2297"/>
                    <a:pt x="48" y="3103"/>
                  </a:cubicBezTo>
                  <a:cubicBezTo>
                    <a:pt x="1" y="3197"/>
                    <a:pt x="86" y="3308"/>
                    <a:pt x="176" y="3308"/>
                  </a:cubicBezTo>
                  <a:cubicBezTo>
                    <a:pt x="214" y="3308"/>
                    <a:pt x="253" y="3288"/>
                    <a:pt x="283" y="3238"/>
                  </a:cubicBezTo>
                  <a:cubicBezTo>
                    <a:pt x="653" y="2498"/>
                    <a:pt x="1325" y="1961"/>
                    <a:pt x="2165" y="1793"/>
                  </a:cubicBezTo>
                  <a:cubicBezTo>
                    <a:pt x="2510" y="1731"/>
                    <a:pt x="2860" y="1701"/>
                    <a:pt x="3209" y="1701"/>
                  </a:cubicBezTo>
                  <a:cubicBezTo>
                    <a:pt x="3812" y="1701"/>
                    <a:pt x="4414" y="1790"/>
                    <a:pt x="4988" y="1961"/>
                  </a:cubicBezTo>
                  <a:cubicBezTo>
                    <a:pt x="5056" y="1961"/>
                    <a:pt x="5157" y="1927"/>
                    <a:pt x="5157" y="1860"/>
                  </a:cubicBezTo>
                  <a:cubicBezTo>
                    <a:pt x="5392" y="1255"/>
                    <a:pt x="5694" y="717"/>
                    <a:pt x="6098" y="247"/>
                  </a:cubicBezTo>
                  <a:cubicBezTo>
                    <a:pt x="6201" y="143"/>
                    <a:pt x="6126" y="1"/>
                    <a:pt x="6024"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00" name="Google Shape;1951;p52">
              <a:extLst>
                <a:ext uri="{FF2B5EF4-FFF2-40B4-BE49-F238E27FC236}">
                  <a16:creationId xmlns:a16="http://schemas.microsoft.com/office/drawing/2014/main" id="{9846245C-0AC3-D715-7AC4-F7952B20C626}"/>
                </a:ext>
              </a:extLst>
            </p:cNvPr>
            <p:cNvSpPr/>
            <p:nvPr/>
          </p:nvSpPr>
          <p:spPr>
            <a:xfrm>
              <a:off x="2669465" y="1745114"/>
              <a:ext cx="78586" cy="100941"/>
            </a:xfrm>
            <a:custGeom>
              <a:avLst/>
              <a:gdLst/>
              <a:ahLst/>
              <a:cxnLst/>
              <a:rect l="l" t="t" r="r" b="b"/>
              <a:pathLst>
                <a:path w="3888" h="4994" extrusionOk="0">
                  <a:moveTo>
                    <a:pt x="3690" y="0"/>
                  </a:moveTo>
                  <a:cubicBezTo>
                    <a:pt x="3589" y="0"/>
                    <a:pt x="3486" y="118"/>
                    <a:pt x="3585" y="218"/>
                  </a:cubicBezTo>
                  <a:cubicBezTo>
                    <a:pt x="3619" y="252"/>
                    <a:pt x="3585" y="386"/>
                    <a:pt x="3585" y="420"/>
                  </a:cubicBezTo>
                  <a:lnTo>
                    <a:pt x="3585" y="655"/>
                  </a:lnTo>
                  <a:cubicBezTo>
                    <a:pt x="3585" y="823"/>
                    <a:pt x="3585" y="957"/>
                    <a:pt x="3552" y="1092"/>
                  </a:cubicBezTo>
                  <a:cubicBezTo>
                    <a:pt x="3518" y="1394"/>
                    <a:pt x="3485" y="1730"/>
                    <a:pt x="3384" y="2033"/>
                  </a:cubicBezTo>
                  <a:cubicBezTo>
                    <a:pt x="3249" y="2604"/>
                    <a:pt x="3014" y="3142"/>
                    <a:pt x="2712" y="3612"/>
                  </a:cubicBezTo>
                  <a:cubicBezTo>
                    <a:pt x="2375" y="4049"/>
                    <a:pt x="1972" y="4419"/>
                    <a:pt x="1502" y="4654"/>
                  </a:cubicBezTo>
                  <a:cubicBezTo>
                    <a:pt x="1387" y="4704"/>
                    <a:pt x="1265" y="4727"/>
                    <a:pt x="1146" y="4727"/>
                  </a:cubicBezTo>
                  <a:cubicBezTo>
                    <a:pt x="776" y="4727"/>
                    <a:pt x="419" y="4506"/>
                    <a:pt x="292" y="4150"/>
                  </a:cubicBezTo>
                  <a:cubicBezTo>
                    <a:pt x="270" y="4096"/>
                    <a:pt x="230" y="4073"/>
                    <a:pt x="188" y="4073"/>
                  </a:cubicBezTo>
                  <a:cubicBezTo>
                    <a:pt x="100" y="4073"/>
                    <a:pt x="0" y="4171"/>
                    <a:pt x="23" y="4285"/>
                  </a:cubicBezTo>
                  <a:cubicBezTo>
                    <a:pt x="191" y="4654"/>
                    <a:pt x="561" y="4957"/>
                    <a:pt x="964" y="4990"/>
                  </a:cubicBezTo>
                  <a:cubicBezTo>
                    <a:pt x="998" y="4993"/>
                    <a:pt x="1032" y="4994"/>
                    <a:pt x="1066" y="4994"/>
                  </a:cubicBezTo>
                  <a:cubicBezTo>
                    <a:pt x="1502" y="4994"/>
                    <a:pt x="1929" y="4798"/>
                    <a:pt x="2241" y="4486"/>
                  </a:cubicBezTo>
                  <a:cubicBezTo>
                    <a:pt x="3014" y="3814"/>
                    <a:pt x="3518" y="2873"/>
                    <a:pt x="3686" y="1831"/>
                  </a:cubicBezTo>
                  <a:cubicBezTo>
                    <a:pt x="3753" y="1529"/>
                    <a:pt x="3821" y="1193"/>
                    <a:pt x="3821" y="890"/>
                  </a:cubicBezTo>
                  <a:cubicBezTo>
                    <a:pt x="3854" y="722"/>
                    <a:pt x="3854" y="588"/>
                    <a:pt x="3854" y="386"/>
                  </a:cubicBezTo>
                  <a:cubicBezTo>
                    <a:pt x="3888" y="285"/>
                    <a:pt x="3854" y="151"/>
                    <a:pt x="3787" y="50"/>
                  </a:cubicBezTo>
                  <a:cubicBezTo>
                    <a:pt x="3761" y="15"/>
                    <a:pt x="3726" y="0"/>
                    <a:pt x="3690"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01" name="Google Shape;1952;p52">
              <a:extLst>
                <a:ext uri="{FF2B5EF4-FFF2-40B4-BE49-F238E27FC236}">
                  <a16:creationId xmlns:a16="http://schemas.microsoft.com/office/drawing/2014/main" id="{A726AC95-3B4F-BE81-6D3A-EA2180488C31}"/>
                </a:ext>
              </a:extLst>
            </p:cNvPr>
            <p:cNvSpPr/>
            <p:nvPr/>
          </p:nvSpPr>
          <p:spPr>
            <a:xfrm>
              <a:off x="2570646" y="1705416"/>
              <a:ext cx="141407" cy="127602"/>
            </a:xfrm>
            <a:custGeom>
              <a:avLst/>
              <a:gdLst/>
              <a:ahLst/>
              <a:cxnLst/>
              <a:rect l="l" t="t" r="r" b="b"/>
              <a:pathLst>
                <a:path w="6996" h="6313" extrusionOk="0">
                  <a:moveTo>
                    <a:pt x="3716" y="1"/>
                  </a:moveTo>
                  <a:cubicBezTo>
                    <a:pt x="3635" y="1"/>
                    <a:pt x="3548" y="65"/>
                    <a:pt x="3568" y="165"/>
                  </a:cubicBezTo>
                  <a:cubicBezTo>
                    <a:pt x="3836" y="1274"/>
                    <a:pt x="3870" y="2451"/>
                    <a:pt x="3635" y="3593"/>
                  </a:cubicBezTo>
                  <a:cubicBezTo>
                    <a:pt x="3500" y="4064"/>
                    <a:pt x="3299" y="4669"/>
                    <a:pt x="2828" y="4904"/>
                  </a:cubicBezTo>
                  <a:cubicBezTo>
                    <a:pt x="2718" y="4956"/>
                    <a:pt x="2606" y="4978"/>
                    <a:pt x="2496" y="4978"/>
                  </a:cubicBezTo>
                  <a:cubicBezTo>
                    <a:pt x="2100" y="4978"/>
                    <a:pt x="1720" y="4689"/>
                    <a:pt x="1484" y="4400"/>
                  </a:cubicBezTo>
                  <a:cubicBezTo>
                    <a:pt x="1148" y="3963"/>
                    <a:pt x="912" y="3459"/>
                    <a:pt x="812" y="2921"/>
                  </a:cubicBezTo>
                  <a:cubicBezTo>
                    <a:pt x="795" y="2871"/>
                    <a:pt x="744" y="2846"/>
                    <a:pt x="690" y="2846"/>
                  </a:cubicBezTo>
                  <a:cubicBezTo>
                    <a:pt x="635" y="2846"/>
                    <a:pt x="576" y="2871"/>
                    <a:pt x="543" y="2921"/>
                  </a:cubicBezTo>
                  <a:cubicBezTo>
                    <a:pt x="442" y="3257"/>
                    <a:pt x="274" y="3560"/>
                    <a:pt x="72" y="3795"/>
                  </a:cubicBezTo>
                  <a:cubicBezTo>
                    <a:pt x="1" y="3890"/>
                    <a:pt x="98" y="3985"/>
                    <a:pt x="196" y="3985"/>
                  </a:cubicBezTo>
                  <a:cubicBezTo>
                    <a:pt x="237" y="3985"/>
                    <a:pt x="278" y="3969"/>
                    <a:pt x="308" y="3930"/>
                  </a:cubicBezTo>
                  <a:cubicBezTo>
                    <a:pt x="442" y="3795"/>
                    <a:pt x="543" y="3593"/>
                    <a:pt x="644" y="3392"/>
                  </a:cubicBezTo>
                  <a:cubicBezTo>
                    <a:pt x="778" y="3795"/>
                    <a:pt x="946" y="4165"/>
                    <a:pt x="1181" y="4467"/>
                  </a:cubicBezTo>
                  <a:cubicBezTo>
                    <a:pt x="1484" y="4938"/>
                    <a:pt x="1988" y="5240"/>
                    <a:pt x="2559" y="5274"/>
                  </a:cubicBezTo>
                  <a:cubicBezTo>
                    <a:pt x="2627" y="5240"/>
                    <a:pt x="2727" y="5240"/>
                    <a:pt x="2795" y="5207"/>
                  </a:cubicBezTo>
                  <a:cubicBezTo>
                    <a:pt x="3097" y="5711"/>
                    <a:pt x="3568" y="6081"/>
                    <a:pt x="4105" y="6249"/>
                  </a:cubicBezTo>
                  <a:cubicBezTo>
                    <a:pt x="4243" y="6292"/>
                    <a:pt x="4386" y="6313"/>
                    <a:pt x="4528" y="6313"/>
                  </a:cubicBezTo>
                  <a:cubicBezTo>
                    <a:pt x="4940" y="6313"/>
                    <a:pt x="5351" y="6136"/>
                    <a:pt x="5651" y="5812"/>
                  </a:cubicBezTo>
                  <a:cubicBezTo>
                    <a:pt x="6088" y="5375"/>
                    <a:pt x="6391" y="4837"/>
                    <a:pt x="6559" y="4266"/>
                  </a:cubicBezTo>
                  <a:cubicBezTo>
                    <a:pt x="6996" y="3022"/>
                    <a:pt x="6996" y="1678"/>
                    <a:pt x="6559" y="434"/>
                  </a:cubicBezTo>
                  <a:cubicBezTo>
                    <a:pt x="6536" y="378"/>
                    <a:pt x="6495" y="356"/>
                    <a:pt x="6453" y="356"/>
                  </a:cubicBezTo>
                  <a:cubicBezTo>
                    <a:pt x="6368" y="356"/>
                    <a:pt x="6279" y="445"/>
                    <a:pt x="6323" y="535"/>
                  </a:cubicBezTo>
                  <a:cubicBezTo>
                    <a:pt x="6693" y="1577"/>
                    <a:pt x="6727" y="2686"/>
                    <a:pt x="6424" y="3762"/>
                  </a:cubicBezTo>
                  <a:cubicBezTo>
                    <a:pt x="6290" y="4266"/>
                    <a:pt x="6088" y="4770"/>
                    <a:pt x="5786" y="5207"/>
                  </a:cubicBezTo>
                  <a:cubicBezTo>
                    <a:pt x="5517" y="5711"/>
                    <a:pt x="5013" y="6013"/>
                    <a:pt x="4475" y="6013"/>
                  </a:cubicBezTo>
                  <a:cubicBezTo>
                    <a:pt x="4172" y="5980"/>
                    <a:pt x="3870" y="5845"/>
                    <a:pt x="3635" y="5677"/>
                  </a:cubicBezTo>
                  <a:cubicBezTo>
                    <a:pt x="3399" y="5543"/>
                    <a:pt x="3198" y="5308"/>
                    <a:pt x="3030" y="5072"/>
                  </a:cubicBezTo>
                  <a:cubicBezTo>
                    <a:pt x="3332" y="4871"/>
                    <a:pt x="3568" y="4568"/>
                    <a:pt x="3702" y="4198"/>
                  </a:cubicBezTo>
                  <a:cubicBezTo>
                    <a:pt x="3937" y="3627"/>
                    <a:pt x="4072" y="2989"/>
                    <a:pt x="4072" y="2316"/>
                  </a:cubicBezTo>
                  <a:cubicBezTo>
                    <a:pt x="4072" y="1577"/>
                    <a:pt x="3971" y="838"/>
                    <a:pt x="3836" y="98"/>
                  </a:cubicBezTo>
                  <a:cubicBezTo>
                    <a:pt x="3823" y="30"/>
                    <a:pt x="3771" y="1"/>
                    <a:pt x="3716"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02" name="Google Shape;1953;p52">
              <a:extLst>
                <a:ext uri="{FF2B5EF4-FFF2-40B4-BE49-F238E27FC236}">
                  <a16:creationId xmlns:a16="http://schemas.microsoft.com/office/drawing/2014/main" id="{A8ED8B93-A438-EE5E-F6A9-D32D4B318853}"/>
                </a:ext>
              </a:extLst>
            </p:cNvPr>
            <p:cNvSpPr/>
            <p:nvPr/>
          </p:nvSpPr>
          <p:spPr>
            <a:xfrm>
              <a:off x="2707282" y="1836858"/>
              <a:ext cx="14533" cy="20940"/>
            </a:xfrm>
            <a:custGeom>
              <a:avLst/>
              <a:gdLst/>
              <a:ahLst/>
              <a:cxnLst/>
              <a:rect l="l" t="t" r="r" b="b"/>
              <a:pathLst>
                <a:path w="719" h="1036" extrusionOk="0">
                  <a:moveTo>
                    <a:pt x="222" y="1"/>
                  </a:moveTo>
                  <a:cubicBezTo>
                    <a:pt x="205" y="1"/>
                    <a:pt x="187" y="5"/>
                    <a:pt x="168" y="14"/>
                  </a:cubicBezTo>
                  <a:cubicBezTo>
                    <a:pt x="68" y="82"/>
                    <a:pt x="0" y="182"/>
                    <a:pt x="34" y="283"/>
                  </a:cubicBezTo>
                  <a:cubicBezTo>
                    <a:pt x="34" y="384"/>
                    <a:pt x="68" y="485"/>
                    <a:pt x="68" y="586"/>
                  </a:cubicBezTo>
                  <a:cubicBezTo>
                    <a:pt x="135" y="787"/>
                    <a:pt x="269" y="955"/>
                    <a:pt x="471" y="1023"/>
                  </a:cubicBezTo>
                  <a:cubicBezTo>
                    <a:pt x="489" y="1032"/>
                    <a:pt x="507" y="1036"/>
                    <a:pt x="524" y="1036"/>
                  </a:cubicBezTo>
                  <a:cubicBezTo>
                    <a:pt x="572" y="1036"/>
                    <a:pt x="614" y="1005"/>
                    <a:pt x="639" y="955"/>
                  </a:cubicBezTo>
                  <a:cubicBezTo>
                    <a:pt x="718" y="850"/>
                    <a:pt x="631" y="723"/>
                    <a:pt x="525" y="723"/>
                  </a:cubicBezTo>
                  <a:cubicBezTo>
                    <a:pt x="496" y="723"/>
                    <a:pt x="466" y="732"/>
                    <a:pt x="437" y="754"/>
                  </a:cubicBezTo>
                  <a:lnTo>
                    <a:pt x="404" y="754"/>
                  </a:lnTo>
                  <a:lnTo>
                    <a:pt x="370" y="720"/>
                  </a:lnTo>
                  <a:lnTo>
                    <a:pt x="370" y="687"/>
                  </a:lnTo>
                  <a:lnTo>
                    <a:pt x="336" y="653"/>
                  </a:lnTo>
                  <a:cubicBezTo>
                    <a:pt x="336" y="653"/>
                    <a:pt x="336" y="619"/>
                    <a:pt x="336" y="619"/>
                  </a:cubicBezTo>
                  <a:cubicBezTo>
                    <a:pt x="303" y="552"/>
                    <a:pt x="303" y="485"/>
                    <a:pt x="303" y="384"/>
                  </a:cubicBezTo>
                  <a:cubicBezTo>
                    <a:pt x="303" y="384"/>
                    <a:pt x="303" y="384"/>
                    <a:pt x="303" y="351"/>
                  </a:cubicBezTo>
                  <a:lnTo>
                    <a:pt x="303" y="250"/>
                  </a:lnTo>
                  <a:cubicBezTo>
                    <a:pt x="390" y="163"/>
                    <a:pt x="327" y="1"/>
                    <a:pt x="222"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03" name="Google Shape;1954;p52">
              <a:extLst>
                <a:ext uri="{FF2B5EF4-FFF2-40B4-BE49-F238E27FC236}">
                  <a16:creationId xmlns:a16="http://schemas.microsoft.com/office/drawing/2014/main" id="{4AA00941-DA34-D9CF-C1C9-7D5DE4060851}"/>
                </a:ext>
              </a:extLst>
            </p:cNvPr>
            <p:cNvSpPr/>
            <p:nvPr/>
          </p:nvSpPr>
          <p:spPr>
            <a:xfrm>
              <a:off x="2427400" y="2705309"/>
              <a:ext cx="1146029" cy="1002762"/>
            </a:xfrm>
            <a:custGeom>
              <a:avLst/>
              <a:gdLst/>
              <a:ahLst/>
              <a:cxnLst/>
              <a:rect l="l" t="t" r="r" b="b"/>
              <a:pathLst>
                <a:path w="56699" h="49611" extrusionOk="0">
                  <a:moveTo>
                    <a:pt x="14856" y="0"/>
                  </a:moveTo>
                  <a:cubicBezTo>
                    <a:pt x="14856" y="0"/>
                    <a:pt x="6185" y="2017"/>
                    <a:pt x="1278" y="5378"/>
                  </a:cubicBezTo>
                  <a:lnTo>
                    <a:pt x="4639" y="21577"/>
                  </a:lnTo>
                  <a:lnTo>
                    <a:pt x="1" y="43725"/>
                  </a:lnTo>
                  <a:cubicBezTo>
                    <a:pt x="1" y="43725"/>
                    <a:pt x="13596" y="49610"/>
                    <a:pt x="28753" y="49610"/>
                  </a:cubicBezTo>
                  <a:cubicBezTo>
                    <a:pt x="33957" y="49610"/>
                    <a:pt x="39346" y="48916"/>
                    <a:pt x="44431" y="47052"/>
                  </a:cubicBezTo>
                  <a:lnTo>
                    <a:pt x="45507" y="28299"/>
                  </a:lnTo>
                  <a:cubicBezTo>
                    <a:pt x="45507" y="28299"/>
                    <a:pt x="54480" y="19258"/>
                    <a:pt x="56698" y="15527"/>
                  </a:cubicBezTo>
                  <a:lnTo>
                    <a:pt x="46885" y="3160"/>
                  </a:lnTo>
                  <a:lnTo>
                    <a:pt x="31525" y="13477"/>
                  </a:lnTo>
                  <a:lnTo>
                    <a:pt x="28198" y="13074"/>
                  </a:lnTo>
                  <a:lnTo>
                    <a:pt x="14856" y="0"/>
                  </a:lnTo>
                  <a:close/>
                </a:path>
              </a:pathLst>
            </a:custGeom>
            <a:solidFill>
              <a:schemeClr val="dk2"/>
            </a:solidFill>
            <a:ln>
              <a:noFill/>
            </a:ln>
          </p:spPr>
          <p:txBody>
            <a:bodyPr spcFirstLastPara="1" wrap="square" lIns="121598" tIns="121598" rIns="121598" bIns="121598" anchor="ctr" anchorCtr="0">
              <a:noAutofit/>
            </a:bodyPr>
            <a:lstStyle/>
            <a:p>
              <a:endParaRPr sz="2479"/>
            </a:p>
          </p:txBody>
        </p:sp>
        <p:sp>
          <p:nvSpPr>
            <p:cNvPr id="104" name="Google Shape;1955;p52">
              <a:extLst>
                <a:ext uri="{FF2B5EF4-FFF2-40B4-BE49-F238E27FC236}">
                  <a16:creationId xmlns:a16="http://schemas.microsoft.com/office/drawing/2014/main" id="{A00AD1BD-C489-0E1B-9E97-8CC20F4D017A}"/>
                </a:ext>
              </a:extLst>
            </p:cNvPr>
            <p:cNvSpPr/>
            <p:nvPr/>
          </p:nvSpPr>
          <p:spPr>
            <a:xfrm>
              <a:off x="2546108" y="2963301"/>
              <a:ext cx="75898" cy="134757"/>
            </a:xfrm>
            <a:custGeom>
              <a:avLst/>
              <a:gdLst/>
              <a:ahLst/>
              <a:cxnLst/>
              <a:rect l="l" t="t" r="r" b="b"/>
              <a:pathLst>
                <a:path w="3755" h="6667" extrusionOk="0">
                  <a:moveTo>
                    <a:pt x="3597" y="1"/>
                  </a:moveTo>
                  <a:cubicBezTo>
                    <a:pt x="3565" y="1"/>
                    <a:pt x="3532" y="13"/>
                    <a:pt x="3504" y="41"/>
                  </a:cubicBezTo>
                  <a:cubicBezTo>
                    <a:pt x="2160" y="2091"/>
                    <a:pt x="984" y="4242"/>
                    <a:pt x="43" y="6494"/>
                  </a:cubicBezTo>
                  <a:cubicBezTo>
                    <a:pt x="0" y="6600"/>
                    <a:pt x="79" y="6666"/>
                    <a:pt x="159" y="6666"/>
                  </a:cubicBezTo>
                  <a:cubicBezTo>
                    <a:pt x="206" y="6666"/>
                    <a:pt x="253" y="6644"/>
                    <a:pt x="278" y="6595"/>
                  </a:cubicBezTo>
                  <a:cubicBezTo>
                    <a:pt x="1253" y="4343"/>
                    <a:pt x="2395" y="2226"/>
                    <a:pt x="3706" y="209"/>
                  </a:cubicBezTo>
                  <a:cubicBezTo>
                    <a:pt x="3755" y="87"/>
                    <a:pt x="3680" y="1"/>
                    <a:pt x="3597"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05" name="Google Shape;1956;p52">
              <a:extLst>
                <a:ext uri="{FF2B5EF4-FFF2-40B4-BE49-F238E27FC236}">
                  <a16:creationId xmlns:a16="http://schemas.microsoft.com/office/drawing/2014/main" id="{8CB6DD66-7D94-6089-9193-2C9CABDF94C9}"/>
                </a:ext>
              </a:extLst>
            </p:cNvPr>
            <p:cNvSpPr/>
            <p:nvPr/>
          </p:nvSpPr>
          <p:spPr>
            <a:xfrm>
              <a:off x="2529109" y="2973124"/>
              <a:ext cx="32825" cy="97384"/>
            </a:xfrm>
            <a:custGeom>
              <a:avLst/>
              <a:gdLst/>
              <a:ahLst/>
              <a:cxnLst/>
              <a:rect l="l" t="t" r="r" b="b"/>
              <a:pathLst>
                <a:path w="1624" h="4818" extrusionOk="0">
                  <a:moveTo>
                    <a:pt x="1489" y="1"/>
                  </a:moveTo>
                  <a:cubicBezTo>
                    <a:pt x="1421" y="1"/>
                    <a:pt x="1354" y="43"/>
                    <a:pt x="1354" y="127"/>
                  </a:cubicBezTo>
                  <a:cubicBezTo>
                    <a:pt x="1085" y="1673"/>
                    <a:pt x="648" y="3185"/>
                    <a:pt x="44" y="4630"/>
                  </a:cubicBezTo>
                  <a:cubicBezTo>
                    <a:pt x="1" y="4737"/>
                    <a:pt x="95" y="4817"/>
                    <a:pt x="186" y="4817"/>
                  </a:cubicBezTo>
                  <a:cubicBezTo>
                    <a:pt x="237" y="4817"/>
                    <a:pt x="288" y="4792"/>
                    <a:pt x="312" y="4731"/>
                  </a:cubicBezTo>
                  <a:cubicBezTo>
                    <a:pt x="917" y="3252"/>
                    <a:pt x="1354" y="1706"/>
                    <a:pt x="1623" y="127"/>
                  </a:cubicBezTo>
                  <a:cubicBezTo>
                    <a:pt x="1623" y="43"/>
                    <a:pt x="1556" y="1"/>
                    <a:pt x="1489"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06" name="Google Shape;1957;p52">
              <a:extLst>
                <a:ext uri="{FF2B5EF4-FFF2-40B4-BE49-F238E27FC236}">
                  <a16:creationId xmlns:a16="http://schemas.microsoft.com/office/drawing/2014/main" id="{96B11C6D-4CD6-B272-2587-DF2E19BF8B0F}"/>
                </a:ext>
              </a:extLst>
            </p:cNvPr>
            <p:cNvSpPr/>
            <p:nvPr/>
          </p:nvSpPr>
          <p:spPr>
            <a:xfrm>
              <a:off x="3309028" y="3065415"/>
              <a:ext cx="32461" cy="151917"/>
            </a:xfrm>
            <a:custGeom>
              <a:avLst/>
              <a:gdLst/>
              <a:ahLst/>
              <a:cxnLst/>
              <a:rect l="l" t="t" r="r" b="b"/>
              <a:pathLst>
                <a:path w="1606" h="7516" extrusionOk="0">
                  <a:moveTo>
                    <a:pt x="164" y="0"/>
                  </a:moveTo>
                  <a:cubicBezTo>
                    <a:pt x="79" y="0"/>
                    <a:pt x="0" y="65"/>
                    <a:pt x="40" y="165"/>
                  </a:cubicBezTo>
                  <a:cubicBezTo>
                    <a:pt x="679" y="2518"/>
                    <a:pt x="1116" y="4937"/>
                    <a:pt x="1351" y="7391"/>
                  </a:cubicBezTo>
                  <a:cubicBezTo>
                    <a:pt x="1351" y="7478"/>
                    <a:pt x="1401" y="7515"/>
                    <a:pt x="1456" y="7515"/>
                  </a:cubicBezTo>
                  <a:cubicBezTo>
                    <a:pt x="1527" y="7515"/>
                    <a:pt x="1605" y="7452"/>
                    <a:pt x="1586" y="7357"/>
                  </a:cubicBezTo>
                  <a:cubicBezTo>
                    <a:pt x="1384" y="4904"/>
                    <a:pt x="948" y="2484"/>
                    <a:pt x="309" y="98"/>
                  </a:cubicBezTo>
                  <a:cubicBezTo>
                    <a:pt x="282" y="30"/>
                    <a:pt x="222" y="0"/>
                    <a:pt x="164"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07" name="Google Shape;1958;p52">
              <a:extLst>
                <a:ext uri="{FF2B5EF4-FFF2-40B4-BE49-F238E27FC236}">
                  <a16:creationId xmlns:a16="http://schemas.microsoft.com/office/drawing/2014/main" id="{063A9C7E-C362-CB9C-7B67-572AF3B2BC09}"/>
                </a:ext>
              </a:extLst>
            </p:cNvPr>
            <p:cNvSpPr/>
            <p:nvPr/>
          </p:nvSpPr>
          <p:spPr>
            <a:xfrm>
              <a:off x="3348160" y="3135673"/>
              <a:ext cx="15058" cy="64397"/>
            </a:xfrm>
            <a:custGeom>
              <a:avLst/>
              <a:gdLst/>
              <a:ahLst/>
              <a:cxnLst/>
              <a:rect l="l" t="t" r="r" b="b"/>
              <a:pathLst>
                <a:path w="745" h="3186" extrusionOk="0">
                  <a:moveTo>
                    <a:pt x="142" y="0"/>
                  </a:moveTo>
                  <a:cubicBezTo>
                    <a:pt x="72" y="0"/>
                    <a:pt x="0" y="53"/>
                    <a:pt x="20" y="151"/>
                  </a:cubicBezTo>
                  <a:cubicBezTo>
                    <a:pt x="188" y="1125"/>
                    <a:pt x="356" y="2100"/>
                    <a:pt x="490" y="3075"/>
                  </a:cubicBezTo>
                  <a:cubicBezTo>
                    <a:pt x="490" y="3150"/>
                    <a:pt x="545" y="3185"/>
                    <a:pt x="602" y="3185"/>
                  </a:cubicBezTo>
                  <a:cubicBezTo>
                    <a:pt x="671" y="3185"/>
                    <a:pt x="744" y="3133"/>
                    <a:pt x="726" y="3041"/>
                  </a:cubicBezTo>
                  <a:cubicBezTo>
                    <a:pt x="625" y="2033"/>
                    <a:pt x="457" y="1058"/>
                    <a:pt x="255" y="83"/>
                  </a:cubicBezTo>
                  <a:cubicBezTo>
                    <a:pt x="241" y="27"/>
                    <a:pt x="192" y="0"/>
                    <a:pt x="142"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08" name="Google Shape;1959;p52">
              <a:extLst>
                <a:ext uri="{FF2B5EF4-FFF2-40B4-BE49-F238E27FC236}">
                  <a16:creationId xmlns:a16="http://schemas.microsoft.com/office/drawing/2014/main" id="{1A607E7B-0210-4F59-1508-454ED8D5F904}"/>
                </a:ext>
              </a:extLst>
            </p:cNvPr>
            <p:cNvSpPr/>
            <p:nvPr/>
          </p:nvSpPr>
          <p:spPr>
            <a:xfrm>
              <a:off x="2994623" y="3170641"/>
              <a:ext cx="209927" cy="227593"/>
            </a:xfrm>
            <a:custGeom>
              <a:avLst/>
              <a:gdLst/>
              <a:ahLst/>
              <a:cxnLst/>
              <a:rect l="l" t="t" r="r" b="b"/>
              <a:pathLst>
                <a:path w="10386" h="11260" extrusionOk="0">
                  <a:moveTo>
                    <a:pt x="6622" y="0"/>
                  </a:moveTo>
                  <a:cubicBezTo>
                    <a:pt x="5983" y="0"/>
                    <a:pt x="5378" y="269"/>
                    <a:pt x="4908" y="706"/>
                  </a:cubicBezTo>
                  <a:cubicBezTo>
                    <a:pt x="4672" y="908"/>
                    <a:pt x="4471" y="1177"/>
                    <a:pt x="4336" y="1479"/>
                  </a:cubicBezTo>
                  <a:cubicBezTo>
                    <a:pt x="4235" y="1781"/>
                    <a:pt x="4168" y="2151"/>
                    <a:pt x="4168" y="2487"/>
                  </a:cubicBezTo>
                  <a:cubicBezTo>
                    <a:pt x="4202" y="2857"/>
                    <a:pt x="4135" y="3193"/>
                    <a:pt x="4034" y="3529"/>
                  </a:cubicBezTo>
                  <a:cubicBezTo>
                    <a:pt x="3866" y="3865"/>
                    <a:pt x="3563" y="4067"/>
                    <a:pt x="3194" y="4168"/>
                  </a:cubicBezTo>
                  <a:cubicBezTo>
                    <a:pt x="2857" y="4235"/>
                    <a:pt x="2555" y="4369"/>
                    <a:pt x="2253" y="4504"/>
                  </a:cubicBezTo>
                  <a:cubicBezTo>
                    <a:pt x="1950" y="4638"/>
                    <a:pt x="1681" y="4806"/>
                    <a:pt x="1412" y="5042"/>
                  </a:cubicBezTo>
                  <a:cubicBezTo>
                    <a:pt x="1009" y="5378"/>
                    <a:pt x="673" y="5815"/>
                    <a:pt x="438" y="6319"/>
                  </a:cubicBezTo>
                  <a:cubicBezTo>
                    <a:pt x="202" y="6789"/>
                    <a:pt x="68" y="7260"/>
                    <a:pt x="34" y="7764"/>
                  </a:cubicBezTo>
                  <a:cubicBezTo>
                    <a:pt x="1" y="8369"/>
                    <a:pt x="34" y="9175"/>
                    <a:pt x="606" y="9511"/>
                  </a:cubicBezTo>
                  <a:cubicBezTo>
                    <a:pt x="1177" y="9848"/>
                    <a:pt x="1883" y="9680"/>
                    <a:pt x="2488" y="9780"/>
                  </a:cubicBezTo>
                  <a:cubicBezTo>
                    <a:pt x="3832" y="9948"/>
                    <a:pt x="4807" y="11259"/>
                    <a:pt x="6185" y="11259"/>
                  </a:cubicBezTo>
                  <a:cubicBezTo>
                    <a:pt x="6924" y="11226"/>
                    <a:pt x="7596" y="10923"/>
                    <a:pt x="8134" y="10419"/>
                  </a:cubicBezTo>
                  <a:cubicBezTo>
                    <a:pt x="8638" y="9948"/>
                    <a:pt x="9075" y="9377"/>
                    <a:pt x="9411" y="8772"/>
                  </a:cubicBezTo>
                  <a:cubicBezTo>
                    <a:pt x="10083" y="7495"/>
                    <a:pt x="10386" y="6050"/>
                    <a:pt x="10285" y="4605"/>
                  </a:cubicBezTo>
                  <a:cubicBezTo>
                    <a:pt x="10218" y="3126"/>
                    <a:pt x="9747" y="1580"/>
                    <a:pt x="8537" y="639"/>
                  </a:cubicBezTo>
                  <a:cubicBezTo>
                    <a:pt x="8000" y="235"/>
                    <a:pt x="7327" y="0"/>
                    <a:pt x="6622" y="0"/>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109" name="Google Shape;1960;p52">
              <a:extLst>
                <a:ext uri="{FF2B5EF4-FFF2-40B4-BE49-F238E27FC236}">
                  <a16:creationId xmlns:a16="http://schemas.microsoft.com/office/drawing/2014/main" id="{464D3FE6-696C-DD93-1CD8-B36F5D19BEFC}"/>
                </a:ext>
              </a:extLst>
            </p:cNvPr>
            <p:cNvSpPr/>
            <p:nvPr/>
          </p:nvSpPr>
          <p:spPr>
            <a:xfrm>
              <a:off x="2684179" y="3102383"/>
              <a:ext cx="362087" cy="495833"/>
            </a:xfrm>
            <a:custGeom>
              <a:avLst/>
              <a:gdLst/>
              <a:ahLst/>
              <a:cxnLst/>
              <a:rect l="l" t="t" r="r" b="b"/>
              <a:pathLst>
                <a:path w="17914" h="24531" extrusionOk="0">
                  <a:moveTo>
                    <a:pt x="10869" y="0"/>
                  </a:moveTo>
                  <a:cubicBezTo>
                    <a:pt x="10494" y="0"/>
                    <a:pt x="10119" y="17"/>
                    <a:pt x="9747" y="50"/>
                  </a:cubicBezTo>
                  <a:cubicBezTo>
                    <a:pt x="6655" y="218"/>
                    <a:pt x="3160" y="823"/>
                    <a:pt x="1244" y="3512"/>
                  </a:cubicBezTo>
                  <a:cubicBezTo>
                    <a:pt x="841" y="4083"/>
                    <a:pt x="538" y="4722"/>
                    <a:pt x="370" y="5394"/>
                  </a:cubicBezTo>
                  <a:cubicBezTo>
                    <a:pt x="303" y="5461"/>
                    <a:pt x="270" y="5562"/>
                    <a:pt x="270" y="5629"/>
                  </a:cubicBezTo>
                  <a:cubicBezTo>
                    <a:pt x="34" y="6335"/>
                    <a:pt x="1" y="7108"/>
                    <a:pt x="169" y="7814"/>
                  </a:cubicBezTo>
                  <a:cubicBezTo>
                    <a:pt x="471" y="9360"/>
                    <a:pt x="1379" y="10704"/>
                    <a:pt x="1681" y="12250"/>
                  </a:cubicBezTo>
                  <a:cubicBezTo>
                    <a:pt x="2051" y="14098"/>
                    <a:pt x="1379" y="15947"/>
                    <a:pt x="1110" y="17795"/>
                  </a:cubicBezTo>
                  <a:cubicBezTo>
                    <a:pt x="874" y="19375"/>
                    <a:pt x="1009" y="21123"/>
                    <a:pt x="2185" y="22333"/>
                  </a:cubicBezTo>
                  <a:cubicBezTo>
                    <a:pt x="2723" y="22870"/>
                    <a:pt x="3429" y="23206"/>
                    <a:pt x="4202" y="23240"/>
                  </a:cubicBezTo>
                  <a:cubicBezTo>
                    <a:pt x="4437" y="23257"/>
                    <a:pt x="4672" y="23265"/>
                    <a:pt x="4903" y="23265"/>
                  </a:cubicBezTo>
                  <a:cubicBezTo>
                    <a:pt x="5134" y="23265"/>
                    <a:pt x="5361" y="23257"/>
                    <a:pt x="5580" y="23240"/>
                  </a:cubicBezTo>
                  <a:cubicBezTo>
                    <a:pt x="5832" y="23223"/>
                    <a:pt x="6075" y="23215"/>
                    <a:pt x="6315" y="23215"/>
                  </a:cubicBezTo>
                  <a:cubicBezTo>
                    <a:pt x="6554" y="23215"/>
                    <a:pt x="6790" y="23223"/>
                    <a:pt x="7025" y="23240"/>
                  </a:cubicBezTo>
                  <a:cubicBezTo>
                    <a:pt x="7999" y="23307"/>
                    <a:pt x="8974" y="23442"/>
                    <a:pt x="9915" y="23677"/>
                  </a:cubicBezTo>
                  <a:cubicBezTo>
                    <a:pt x="10722" y="23845"/>
                    <a:pt x="11495" y="24147"/>
                    <a:pt x="12335" y="24349"/>
                  </a:cubicBezTo>
                  <a:cubicBezTo>
                    <a:pt x="12758" y="24470"/>
                    <a:pt x="13206" y="24531"/>
                    <a:pt x="13656" y="24531"/>
                  </a:cubicBezTo>
                  <a:cubicBezTo>
                    <a:pt x="13956" y="24531"/>
                    <a:pt x="14257" y="24504"/>
                    <a:pt x="14553" y="24450"/>
                  </a:cubicBezTo>
                  <a:cubicBezTo>
                    <a:pt x="15225" y="24248"/>
                    <a:pt x="15830" y="23811"/>
                    <a:pt x="16166" y="23173"/>
                  </a:cubicBezTo>
                  <a:cubicBezTo>
                    <a:pt x="16906" y="21896"/>
                    <a:pt x="16704" y="20249"/>
                    <a:pt x="16368" y="18904"/>
                  </a:cubicBezTo>
                  <a:cubicBezTo>
                    <a:pt x="16166" y="18098"/>
                    <a:pt x="15864" y="17291"/>
                    <a:pt x="15461" y="16552"/>
                  </a:cubicBezTo>
                  <a:cubicBezTo>
                    <a:pt x="15057" y="15812"/>
                    <a:pt x="14587" y="15107"/>
                    <a:pt x="14015" y="14434"/>
                  </a:cubicBezTo>
                  <a:cubicBezTo>
                    <a:pt x="13410" y="13762"/>
                    <a:pt x="12940" y="13023"/>
                    <a:pt x="12604" y="12216"/>
                  </a:cubicBezTo>
                  <a:cubicBezTo>
                    <a:pt x="12268" y="11443"/>
                    <a:pt x="12335" y="10569"/>
                    <a:pt x="12705" y="9830"/>
                  </a:cubicBezTo>
                  <a:cubicBezTo>
                    <a:pt x="13444" y="8519"/>
                    <a:pt x="14956" y="7914"/>
                    <a:pt x="16133" y="7007"/>
                  </a:cubicBezTo>
                  <a:cubicBezTo>
                    <a:pt x="16738" y="6570"/>
                    <a:pt x="17208" y="6032"/>
                    <a:pt x="17544" y="5394"/>
                  </a:cubicBezTo>
                  <a:cubicBezTo>
                    <a:pt x="17880" y="4722"/>
                    <a:pt x="17914" y="3949"/>
                    <a:pt x="17612" y="3243"/>
                  </a:cubicBezTo>
                  <a:cubicBezTo>
                    <a:pt x="17107" y="1831"/>
                    <a:pt x="15696" y="890"/>
                    <a:pt x="14284" y="487"/>
                  </a:cubicBezTo>
                  <a:cubicBezTo>
                    <a:pt x="13170" y="158"/>
                    <a:pt x="12017" y="0"/>
                    <a:pt x="10869" y="0"/>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sp>
          <p:nvSpPr>
            <p:cNvPr id="110" name="Google Shape;1961;p52">
              <a:extLst>
                <a:ext uri="{FF2B5EF4-FFF2-40B4-BE49-F238E27FC236}">
                  <a16:creationId xmlns:a16="http://schemas.microsoft.com/office/drawing/2014/main" id="{6EA092BA-B563-B024-4AD5-DE984D2AFFD6}"/>
                </a:ext>
              </a:extLst>
            </p:cNvPr>
            <p:cNvSpPr/>
            <p:nvPr/>
          </p:nvSpPr>
          <p:spPr>
            <a:xfrm>
              <a:off x="2623036" y="3055753"/>
              <a:ext cx="248654" cy="310767"/>
            </a:xfrm>
            <a:custGeom>
              <a:avLst/>
              <a:gdLst/>
              <a:ahLst/>
              <a:cxnLst/>
              <a:rect l="l" t="t" r="r" b="b"/>
              <a:pathLst>
                <a:path w="12302" h="15375" extrusionOk="0">
                  <a:moveTo>
                    <a:pt x="6522" y="0"/>
                  </a:moveTo>
                  <a:cubicBezTo>
                    <a:pt x="5819" y="0"/>
                    <a:pt x="5126" y="114"/>
                    <a:pt x="4471" y="340"/>
                  </a:cubicBezTo>
                  <a:cubicBezTo>
                    <a:pt x="3731" y="643"/>
                    <a:pt x="3026" y="1080"/>
                    <a:pt x="2454" y="1651"/>
                  </a:cubicBezTo>
                  <a:cubicBezTo>
                    <a:pt x="1816" y="2290"/>
                    <a:pt x="1278" y="3029"/>
                    <a:pt x="942" y="3869"/>
                  </a:cubicBezTo>
                  <a:cubicBezTo>
                    <a:pt x="875" y="4004"/>
                    <a:pt x="807" y="4105"/>
                    <a:pt x="740" y="4239"/>
                  </a:cubicBezTo>
                  <a:cubicBezTo>
                    <a:pt x="572" y="4676"/>
                    <a:pt x="438" y="5146"/>
                    <a:pt x="337" y="5583"/>
                  </a:cubicBezTo>
                  <a:cubicBezTo>
                    <a:pt x="102" y="6592"/>
                    <a:pt x="1" y="7634"/>
                    <a:pt x="35" y="8642"/>
                  </a:cubicBezTo>
                  <a:cubicBezTo>
                    <a:pt x="68" y="10356"/>
                    <a:pt x="371" y="12238"/>
                    <a:pt x="1446" y="13616"/>
                  </a:cubicBezTo>
                  <a:cubicBezTo>
                    <a:pt x="1950" y="14288"/>
                    <a:pt x="2622" y="14792"/>
                    <a:pt x="3395" y="15095"/>
                  </a:cubicBezTo>
                  <a:cubicBezTo>
                    <a:pt x="3967" y="15285"/>
                    <a:pt x="4555" y="15374"/>
                    <a:pt x="5148" y="15374"/>
                  </a:cubicBezTo>
                  <a:cubicBezTo>
                    <a:pt x="5393" y="15374"/>
                    <a:pt x="5637" y="15359"/>
                    <a:pt x="5882" y="15330"/>
                  </a:cubicBezTo>
                  <a:cubicBezTo>
                    <a:pt x="6723" y="15195"/>
                    <a:pt x="7563" y="14927"/>
                    <a:pt x="8302" y="14490"/>
                  </a:cubicBezTo>
                  <a:cubicBezTo>
                    <a:pt x="8672" y="14254"/>
                    <a:pt x="8974" y="13952"/>
                    <a:pt x="9176" y="13582"/>
                  </a:cubicBezTo>
                  <a:cubicBezTo>
                    <a:pt x="9344" y="13179"/>
                    <a:pt x="9411" y="12742"/>
                    <a:pt x="9411" y="12305"/>
                  </a:cubicBezTo>
                  <a:cubicBezTo>
                    <a:pt x="9411" y="11364"/>
                    <a:pt x="9142" y="10423"/>
                    <a:pt x="9142" y="9482"/>
                  </a:cubicBezTo>
                  <a:cubicBezTo>
                    <a:pt x="9142" y="9011"/>
                    <a:pt x="9210" y="8541"/>
                    <a:pt x="9344" y="8070"/>
                  </a:cubicBezTo>
                  <a:cubicBezTo>
                    <a:pt x="9478" y="7600"/>
                    <a:pt x="9680" y="7163"/>
                    <a:pt x="9983" y="6793"/>
                  </a:cubicBezTo>
                  <a:cubicBezTo>
                    <a:pt x="10554" y="6054"/>
                    <a:pt x="11260" y="5449"/>
                    <a:pt x="11730" y="4642"/>
                  </a:cubicBezTo>
                  <a:cubicBezTo>
                    <a:pt x="12201" y="3903"/>
                    <a:pt x="12302" y="2962"/>
                    <a:pt x="11932" y="2155"/>
                  </a:cubicBezTo>
                  <a:cubicBezTo>
                    <a:pt x="11495" y="1450"/>
                    <a:pt x="10823" y="878"/>
                    <a:pt x="10050" y="609"/>
                  </a:cubicBezTo>
                  <a:cubicBezTo>
                    <a:pt x="9142" y="273"/>
                    <a:pt x="8201" y="72"/>
                    <a:pt x="7227" y="38"/>
                  </a:cubicBezTo>
                  <a:cubicBezTo>
                    <a:pt x="6991" y="13"/>
                    <a:pt x="6756" y="0"/>
                    <a:pt x="6522" y="0"/>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11" name="Google Shape;1962;p52">
              <a:extLst>
                <a:ext uri="{FF2B5EF4-FFF2-40B4-BE49-F238E27FC236}">
                  <a16:creationId xmlns:a16="http://schemas.microsoft.com/office/drawing/2014/main" id="{929F5360-E5AE-7454-1812-7917520496A0}"/>
                </a:ext>
              </a:extLst>
            </p:cNvPr>
            <p:cNvSpPr/>
            <p:nvPr/>
          </p:nvSpPr>
          <p:spPr>
            <a:xfrm>
              <a:off x="2931459" y="2936277"/>
              <a:ext cx="133160" cy="83862"/>
            </a:xfrm>
            <a:custGeom>
              <a:avLst/>
              <a:gdLst/>
              <a:ahLst/>
              <a:cxnLst/>
              <a:rect l="l" t="t" r="r" b="b"/>
              <a:pathLst>
                <a:path w="6588" h="4149" extrusionOk="0">
                  <a:moveTo>
                    <a:pt x="639" y="0"/>
                  </a:moveTo>
                  <a:lnTo>
                    <a:pt x="336" y="941"/>
                  </a:lnTo>
                  <a:lnTo>
                    <a:pt x="34" y="1882"/>
                  </a:lnTo>
                  <a:cubicBezTo>
                    <a:pt x="34" y="1882"/>
                    <a:pt x="0" y="3496"/>
                    <a:pt x="2991" y="4033"/>
                  </a:cubicBezTo>
                  <a:cubicBezTo>
                    <a:pt x="3443" y="4114"/>
                    <a:pt x="3839" y="4149"/>
                    <a:pt x="4187" y="4149"/>
                  </a:cubicBezTo>
                  <a:cubicBezTo>
                    <a:pt x="6142" y="4149"/>
                    <a:pt x="6554" y="3059"/>
                    <a:pt x="6554" y="3059"/>
                  </a:cubicBezTo>
                  <a:lnTo>
                    <a:pt x="6554" y="2050"/>
                  </a:lnTo>
                  <a:lnTo>
                    <a:pt x="6587" y="1076"/>
                  </a:lnTo>
                  <a:cubicBezTo>
                    <a:pt x="5613" y="975"/>
                    <a:pt x="4571" y="840"/>
                    <a:pt x="3596" y="639"/>
                  </a:cubicBezTo>
                  <a:cubicBezTo>
                    <a:pt x="2588" y="471"/>
                    <a:pt x="1613" y="235"/>
                    <a:pt x="639" y="0"/>
                  </a:cubicBezTo>
                  <a:close/>
                </a:path>
              </a:pathLst>
            </a:custGeom>
            <a:solidFill>
              <a:srgbClr val="EF9152"/>
            </a:solidFill>
            <a:ln>
              <a:noFill/>
            </a:ln>
          </p:spPr>
          <p:txBody>
            <a:bodyPr spcFirstLastPara="1" wrap="square" lIns="121598" tIns="121598" rIns="121598" bIns="121598" anchor="ctr" anchorCtr="0">
              <a:noAutofit/>
            </a:bodyPr>
            <a:lstStyle/>
            <a:p>
              <a:endParaRPr sz="2479"/>
            </a:p>
          </p:txBody>
        </p:sp>
        <p:sp>
          <p:nvSpPr>
            <p:cNvPr id="112" name="Google Shape;1963;p52">
              <a:extLst>
                <a:ext uri="{FF2B5EF4-FFF2-40B4-BE49-F238E27FC236}">
                  <a16:creationId xmlns:a16="http://schemas.microsoft.com/office/drawing/2014/main" id="{B0C3565B-AC45-069F-CD30-68B00DAF6E78}"/>
                </a:ext>
              </a:extLst>
            </p:cNvPr>
            <p:cNvSpPr/>
            <p:nvPr/>
          </p:nvSpPr>
          <p:spPr>
            <a:xfrm>
              <a:off x="2513000" y="2248041"/>
              <a:ext cx="1046846" cy="726538"/>
            </a:xfrm>
            <a:custGeom>
              <a:avLst/>
              <a:gdLst/>
              <a:ahLst/>
              <a:cxnLst/>
              <a:rect l="l" t="t" r="r" b="b"/>
              <a:pathLst>
                <a:path w="51792" h="35945" extrusionOk="0">
                  <a:moveTo>
                    <a:pt x="25550" y="0"/>
                  </a:moveTo>
                  <a:cubicBezTo>
                    <a:pt x="19348" y="0"/>
                    <a:pt x="13394" y="2876"/>
                    <a:pt x="9579" y="7936"/>
                  </a:cubicBezTo>
                  <a:cubicBezTo>
                    <a:pt x="9175" y="8474"/>
                    <a:pt x="8806" y="9012"/>
                    <a:pt x="8470" y="9550"/>
                  </a:cubicBezTo>
                  <a:cubicBezTo>
                    <a:pt x="8100" y="9213"/>
                    <a:pt x="7697" y="8978"/>
                    <a:pt x="7226" y="8810"/>
                  </a:cubicBezTo>
                  <a:cubicBezTo>
                    <a:pt x="7024" y="8743"/>
                    <a:pt x="6823" y="8676"/>
                    <a:pt x="6588" y="8642"/>
                  </a:cubicBezTo>
                  <a:cubicBezTo>
                    <a:pt x="6292" y="8583"/>
                    <a:pt x="5995" y="8555"/>
                    <a:pt x="5698" y="8555"/>
                  </a:cubicBezTo>
                  <a:cubicBezTo>
                    <a:pt x="3800" y="8555"/>
                    <a:pt x="1943" y="9717"/>
                    <a:pt x="1042" y="11432"/>
                  </a:cubicBezTo>
                  <a:cubicBezTo>
                    <a:pt x="0" y="13448"/>
                    <a:pt x="168" y="15868"/>
                    <a:pt x="1445" y="17750"/>
                  </a:cubicBezTo>
                  <a:cubicBezTo>
                    <a:pt x="2454" y="19162"/>
                    <a:pt x="3899" y="20203"/>
                    <a:pt x="5579" y="20674"/>
                  </a:cubicBezTo>
                  <a:cubicBezTo>
                    <a:pt x="5714" y="22522"/>
                    <a:pt x="6218" y="24337"/>
                    <a:pt x="7092" y="25984"/>
                  </a:cubicBezTo>
                  <a:lnTo>
                    <a:pt x="7159" y="26119"/>
                  </a:lnTo>
                  <a:cubicBezTo>
                    <a:pt x="8134" y="27900"/>
                    <a:pt x="9478" y="29412"/>
                    <a:pt x="11125" y="30622"/>
                  </a:cubicBezTo>
                  <a:lnTo>
                    <a:pt x="11461" y="30891"/>
                  </a:lnTo>
                  <a:cubicBezTo>
                    <a:pt x="14486" y="33076"/>
                    <a:pt x="18418" y="34554"/>
                    <a:pt x="22787" y="35361"/>
                  </a:cubicBezTo>
                  <a:cubicBezTo>
                    <a:pt x="24876" y="35742"/>
                    <a:pt x="26919" y="35944"/>
                    <a:pt x="28870" y="35944"/>
                  </a:cubicBezTo>
                  <a:cubicBezTo>
                    <a:pt x="35864" y="35944"/>
                    <a:pt x="41680" y="33347"/>
                    <a:pt x="44229" y="27093"/>
                  </a:cubicBezTo>
                  <a:cubicBezTo>
                    <a:pt x="44378" y="27102"/>
                    <a:pt x="44527" y="27107"/>
                    <a:pt x="44675" y="27107"/>
                  </a:cubicBezTo>
                  <a:cubicBezTo>
                    <a:pt x="46200" y="27107"/>
                    <a:pt x="47679" y="26637"/>
                    <a:pt x="48934" y="25749"/>
                  </a:cubicBezTo>
                  <a:cubicBezTo>
                    <a:pt x="50783" y="24438"/>
                    <a:pt x="51791" y="22220"/>
                    <a:pt x="51556" y="19968"/>
                  </a:cubicBezTo>
                  <a:cubicBezTo>
                    <a:pt x="51253" y="17716"/>
                    <a:pt x="49539" y="15868"/>
                    <a:pt x="47287" y="15431"/>
                  </a:cubicBezTo>
                  <a:cubicBezTo>
                    <a:pt x="47091" y="15392"/>
                    <a:pt x="46882" y="15375"/>
                    <a:pt x="46669" y="15375"/>
                  </a:cubicBezTo>
                  <a:cubicBezTo>
                    <a:pt x="46518" y="15375"/>
                    <a:pt x="46365" y="15384"/>
                    <a:pt x="46212" y="15397"/>
                  </a:cubicBezTo>
                  <a:cubicBezTo>
                    <a:pt x="45842" y="15431"/>
                    <a:pt x="45439" y="15532"/>
                    <a:pt x="45103" y="15700"/>
                  </a:cubicBezTo>
                  <a:lnTo>
                    <a:pt x="44968" y="15196"/>
                  </a:lnTo>
                  <a:cubicBezTo>
                    <a:pt x="43120" y="7701"/>
                    <a:pt x="37138" y="1954"/>
                    <a:pt x="29576" y="408"/>
                  </a:cubicBezTo>
                  <a:cubicBezTo>
                    <a:pt x="28235" y="134"/>
                    <a:pt x="26887" y="0"/>
                    <a:pt x="25550" y="0"/>
                  </a:cubicBezTo>
                  <a:close/>
                </a:path>
              </a:pathLst>
            </a:custGeom>
            <a:solidFill>
              <a:srgbClr val="FFBB99"/>
            </a:solidFill>
            <a:ln>
              <a:noFill/>
            </a:ln>
          </p:spPr>
          <p:txBody>
            <a:bodyPr spcFirstLastPara="1" wrap="square" lIns="121598" tIns="121598" rIns="121598" bIns="121598" anchor="ctr" anchorCtr="0">
              <a:noAutofit/>
            </a:bodyPr>
            <a:lstStyle/>
            <a:p>
              <a:endParaRPr sz="2479"/>
            </a:p>
          </p:txBody>
        </p:sp>
        <p:sp>
          <p:nvSpPr>
            <p:cNvPr id="113" name="Google Shape;1964;p52">
              <a:extLst>
                <a:ext uri="{FF2B5EF4-FFF2-40B4-BE49-F238E27FC236}">
                  <a16:creationId xmlns:a16="http://schemas.microsoft.com/office/drawing/2014/main" id="{6D1430F1-A59E-8522-D9A3-67F928940664}"/>
                </a:ext>
              </a:extLst>
            </p:cNvPr>
            <p:cNvSpPr/>
            <p:nvPr/>
          </p:nvSpPr>
          <p:spPr>
            <a:xfrm>
              <a:off x="2626432" y="2566125"/>
              <a:ext cx="24720" cy="99728"/>
            </a:xfrm>
            <a:custGeom>
              <a:avLst/>
              <a:gdLst/>
              <a:ahLst/>
              <a:cxnLst/>
              <a:rect l="l" t="t" r="r" b="b"/>
              <a:pathLst>
                <a:path w="1223" h="4934" extrusionOk="0">
                  <a:moveTo>
                    <a:pt x="1073" y="0"/>
                  </a:moveTo>
                  <a:cubicBezTo>
                    <a:pt x="1035" y="0"/>
                    <a:pt x="998" y="19"/>
                    <a:pt x="976" y="64"/>
                  </a:cubicBezTo>
                  <a:cubicBezTo>
                    <a:pt x="303" y="1576"/>
                    <a:pt x="1" y="3189"/>
                    <a:pt x="68" y="4836"/>
                  </a:cubicBezTo>
                  <a:cubicBezTo>
                    <a:pt x="68" y="4900"/>
                    <a:pt x="113" y="4933"/>
                    <a:pt x="161" y="4933"/>
                  </a:cubicBezTo>
                  <a:cubicBezTo>
                    <a:pt x="214" y="4933"/>
                    <a:pt x="270" y="4891"/>
                    <a:pt x="270" y="4803"/>
                  </a:cubicBezTo>
                  <a:cubicBezTo>
                    <a:pt x="203" y="3223"/>
                    <a:pt x="505" y="1610"/>
                    <a:pt x="1177" y="165"/>
                  </a:cubicBezTo>
                  <a:cubicBezTo>
                    <a:pt x="1222" y="75"/>
                    <a:pt x="1147" y="0"/>
                    <a:pt x="1073"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14" name="Google Shape;1965;p52">
              <a:extLst>
                <a:ext uri="{FF2B5EF4-FFF2-40B4-BE49-F238E27FC236}">
                  <a16:creationId xmlns:a16="http://schemas.microsoft.com/office/drawing/2014/main" id="{15F07585-E292-3BBE-8D41-24A03C15F1C4}"/>
                </a:ext>
              </a:extLst>
            </p:cNvPr>
            <p:cNvSpPr/>
            <p:nvPr/>
          </p:nvSpPr>
          <p:spPr>
            <a:xfrm>
              <a:off x="3409303" y="2690776"/>
              <a:ext cx="20111" cy="101871"/>
            </a:xfrm>
            <a:custGeom>
              <a:avLst/>
              <a:gdLst/>
              <a:ahLst/>
              <a:cxnLst/>
              <a:rect l="l" t="t" r="r" b="b"/>
              <a:pathLst>
                <a:path w="995" h="5040" extrusionOk="0">
                  <a:moveTo>
                    <a:pt x="868" y="1"/>
                  </a:moveTo>
                  <a:cubicBezTo>
                    <a:pt x="815" y="1"/>
                    <a:pt x="759" y="43"/>
                    <a:pt x="759" y="114"/>
                  </a:cubicBezTo>
                  <a:cubicBezTo>
                    <a:pt x="759" y="1761"/>
                    <a:pt x="524" y="3374"/>
                    <a:pt x="20" y="4920"/>
                  </a:cubicBezTo>
                  <a:cubicBezTo>
                    <a:pt x="1" y="4996"/>
                    <a:pt x="56" y="5040"/>
                    <a:pt x="120" y="5040"/>
                  </a:cubicBezTo>
                  <a:cubicBezTo>
                    <a:pt x="170" y="5040"/>
                    <a:pt x="225" y="5013"/>
                    <a:pt x="255" y="4954"/>
                  </a:cubicBezTo>
                  <a:cubicBezTo>
                    <a:pt x="725" y="3408"/>
                    <a:pt x="994" y="1761"/>
                    <a:pt x="961" y="114"/>
                  </a:cubicBezTo>
                  <a:cubicBezTo>
                    <a:pt x="961" y="35"/>
                    <a:pt x="916" y="1"/>
                    <a:pt x="868"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15" name="Google Shape;1966;p52">
              <a:extLst>
                <a:ext uri="{FF2B5EF4-FFF2-40B4-BE49-F238E27FC236}">
                  <a16:creationId xmlns:a16="http://schemas.microsoft.com/office/drawing/2014/main" id="{D3B8864C-B1DF-6BBE-7F7D-1214C951B23A}"/>
                </a:ext>
              </a:extLst>
            </p:cNvPr>
            <p:cNvSpPr/>
            <p:nvPr/>
          </p:nvSpPr>
          <p:spPr>
            <a:xfrm>
              <a:off x="2585461" y="2478484"/>
              <a:ext cx="23345" cy="114443"/>
            </a:xfrm>
            <a:custGeom>
              <a:avLst/>
              <a:gdLst/>
              <a:ahLst/>
              <a:cxnLst/>
              <a:rect l="l" t="t" r="r" b="b"/>
              <a:pathLst>
                <a:path w="1155" h="5662" extrusionOk="0">
                  <a:moveTo>
                    <a:pt x="165" y="1"/>
                  </a:moveTo>
                  <a:cubicBezTo>
                    <a:pt x="90" y="1"/>
                    <a:pt x="0" y="75"/>
                    <a:pt x="45" y="165"/>
                  </a:cubicBezTo>
                  <a:cubicBezTo>
                    <a:pt x="684" y="1879"/>
                    <a:pt x="919" y="3728"/>
                    <a:pt x="684" y="5542"/>
                  </a:cubicBezTo>
                  <a:cubicBezTo>
                    <a:pt x="665" y="5618"/>
                    <a:pt x="720" y="5662"/>
                    <a:pt x="778" y="5662"/>
                  </a:cubicBezTo>
                  <a:cubicBezTo>
                    <a:pt x="823" y="5662"/>
                    <a:pt x="871" y="5635"/>
                    <a:pt x="885" y="5576"/>
                  </a:cubicBezTo>
                  <a:cubicBezTo>
                    <a:pt x="1154" y="3728"/>
                    <a:pt x="919" y="1812"/>
                    <a:pt x="247" y="64"/>
                  </a:cubicBezTo>
                  <a:cubicBezTo>
                    <a:pt x="235" y="19"/>
                    <a:pt x="202" y="1"/>
                    <a:pt x="165"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16" name="Google Shape;1967;p52">
              <a:extLst>
                <a:ext uri="{FF2B5EF4-FFF2-40B4-BE49-F238E27FC236}">
                  <a16:creationId xmlns:a16="http://schemas.microsoft.com/office/drawing/2014/main" id="{A2BB4AA1-BC72-200C-02A7-B4ED0C80F01A}"/>
                </a:ext>
              </a:extLst>
            </p:cNvPr>
            <p:cNvSpPr/>
            <p:nvPr/>
          </p:nvSpPr>
          <p:spPr>
            <a:xfrm>
              <a:off x="2652931" y="2576232"/>
              <a:ext cx="155576" cy="155596"/>
            </a:xfrm>
            <a:custGeom>
              <a:avLst/>
              <a:gdLst/>
              <a:ahLst/>
              <a:cxnLst/>
              <a:rect l="l" t="t" r="r" b="b"/>
              <a:pathLst>
                <a:path w="7697" h="7698" extrusionOk="0">
                  <a:moveTo>
                    <a:pt x="3866" y="1"/>
                  </a:moveTo>
                  <a:cubicBezTo>
                    <a:pt x="1748" y="1"/>
                    <a:pt x="1" y="1715"/>
                    <a:pt x="1" y="3832"/>
                  </a:cubicBezTo>
                  <a:cubicBezTo>
                    <a:pt x="1" y="5949"/>
                    <a:pt x="1748" y="7697"/>
                    <a:pt x="3866" y="7697"/>
                  </a:cubicBezTo>
                  <a:cubicBezTo>
                    <a:pt x="5983" y="7697"/>
                    <a:pt x="7697" y="5949"/>
                    <a:pt x="7697" y="3832"/>
                  </a:cubicBezTo>
                  <a:cubicBezTo>
                    <a:pt x="7697" y="1715"/>
                    <a:pt x="5983" y="1"/>
                    <a:pt x="3866" y="1"/>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sp>
          <p:nvSpPr>
            <p:cNvPr id="117" name="Google Shape;1968;p52">
              <a:extLst>
                <a:ext uri="{FF2B5EF4-FFF2-40B4-BE49-F238E27FC236}">
                  <a16:creationId xmlns:a16="http://schemas.microsoft.com/office/drawing/2014/main" id="{8706935B-C7BA-1D6D-7326-B609D44BA8D0}"/>
                </a:ext>
              </a:extLst>
            </p:cNvPr>
            <p:cNvSpPr/>
            <p:nvPr/>
          </p:nvSpPr>
          <p:spPr>
            <a:xfrm>
              <a:off x="3220841" y="2677456"/>
              <a:ext cx="155576" cy="155576"/>
            </a:xfrm>
            <a:custGeom>
              <a:avLst/>
              <a:gdLst/>
              <a:ahLst/>
              <a:cxnLst/>
              <a:rect l="l" t="t" r="r" b="b"/>
              <a:pathLst>
                <a:path w="7697" h="7697" extrusionOk="0">
                  <a:moveTo>
                    <a:pt x="3832" y="0"/>
                  </a:moveTo>
                  <a:cubicBezTo>
                    <a:pt x="1714" y="0"/>
                    <a:pt x="0" y="1748"/>
                    <a:pt x="0" y="3865"/>
                  </a:cubicBezTo>
                  <a:cubicBezTo>
                    <a:pt x="0" y="5983"/>
                    <a:pt x="1714" y="7697"/>
                    <a:pt x="3832" y="7697"/>
                  </a:cubicBezTo>
                  <a:cubicBezTo>
                    <a:pt x="5983" y="7697"/>
                    <a:pt x="7697" y="5983"/>
                    <a:pt x="7697" y="3865"/>
                  </a:cubicBezTo>
                  <a:cubicBezTo>
                    <a:pt x="7697" y="1748"/>
                    <a:pt x="5983" y="0"/>
                    <a:pt x="3832" y="0"/>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sp>
          <p:nvSpPr>
            <p:cNvPr id="118" name="Google Shape;1969;p52">
              <a:extLst>
                <a:ext uri="{FF2B5EF4-FFF2-40B4-BE49-F238E27FC236}">
                  <a16:creationId xmlns:a16="http://schemas.microsoft.com/office/drawing/2014/main" id="{3FEC0354-19AA-6505-6570-BC53742C0009}"/>
                </a:ext>
              </a:extLst>
            </p:cNvPr>
            <p:cNvSpPr/>
            <p:nvPr/>
          </p:nvSpPr>
          <p:spPr>
            <a:xfrm>
              <a:off x="2957270" y="2703287"/>
              <a:ext cx="177324" cy="131058"/>
            </a:xfrm>
            <a:custGeom>
              <a:avLst/>
              <a:gdLst/>
              <a:ahLst/>
              <a:cxnLst/>
              <a:rect l="l" t="t" r="r" b="b"/>
              <a:pathLst>
                <a:path w="8773" h="6484" extrusionOk="0">
                  <a:moveTo>
                    <a:pt x="6464" y="0"/>
                  </a:moveTo>
                  <a:cubicBezTo>
                    <a:pt x="5917" y="0"/>
                    <a:pt x="5388" y="140"/>
                    <a:pt x="4941" y="403"/>
                  </a:cubicBezTo>
                  <a:cubicBezTo>
                    <a:pt x="4874" y="436"/>
                    <a:pt x="4806" y="470"/>
                    <a:pt x="4773" y="504"/>
                  </a:cubicBezTo>
                  <a:cubicBezTo>
                    <a:pt x="4111" y="945"/>
                    <a:pt x="3332" y="1179"/>
                    <a:pt x="2545" y="1179"/>
                  </a:cubicBezTo>
                  <a:cubicBezTo>
                    <a:pt x="2492" y="1179"/>
                    <a:pt x="2439" y="1178"/>
                    <a:pt x="2386" y="1176"/>
                  </a:cubicBezTo>
                  <a:lnTo>
                    <a:pt x="2185" y="1176"/>
                  </a:lnTo>
                  <a:cubicBezTo>
                    <a:pt x="1748" y="1209"/>
                    <a:pt x="1345" y="1377"/>
                    <a:pt x="1009" y="1646"/>
                  </a:cubicBezTo>
                  <a:cubicBezTo>
                    <a:pt x="740" y="1882"/>
                    <a:pt x="504" y="2184"/>
                    <a:pt x="336" y="2520"/>
                  </a:cubicBezTo>
                  <a:cubicBezTo>
                    <a:pt x="0" y="3226"/>
                    <a:pt x="67" y="4100"/>
                    <a:pt x="504" y="4772"/>
                  </a:cubicBezTo>
                  <a:cubicBezTo>
                    <a:pt x="1009" y="5511"/>
                    <a:pt x="1748" y="6015"/>
                    <a:pt x="2588" y="6251"/>
                  </a:cubicBezTo>
                  <a:cubicBezTo>
                    <a:pt x="2723" y="6284"/>
                    <a:pt x="2823" y="6318"/>
                    <a:pt x="2958" y="6351"/>
                  </a:cubicBezTo>
                  <a:cubicBezTo>
                    <a:pt x="3334" y="6440"/>
                    <a:pt x="3717" y="6483"/>
                    <a:pt x="4097" y="6483"/>
                  </a:cubicBezTo>
                  <a:cubicBezTo>
                    <a:pt x="5452" y="6483"/>
                    <a:pt x="6786" y="5937"/>
                    <a:pt x="7730" y="4940"/>
                  </a:cubicBezTo>
                  <a:cubicBezTo>
                    <a:pt x="8234" y="4402"/>
                    <a:pt x="8604" y="3730"/>
                    <a:pt x="8738" y="2991"/>
                  </a:cubicBezTo>
                  <a:cubicBezTo>
                    <a:pt x="8772" y="2823"/>
                    <a:pt x="8772" y="2621"/>
                    <a:pt x="8772" y="2453"/>
                  </a:cubicBezTo>
                  <a:cubicBezTo>
                    <a:pt x="8772" y="1613"/>
                    <a:pt x="8369" y="806"/>
                    <a:pt x="7663" y="336"/>
                  </a:cubicBezTo>
                  <a:cubicBezTo>
                    <a:pt x="7428" y="201"/>
                    <a:pt x="7192" y="100"/>
                    <a:pt x="6924" y="33"/>
                  </a:cubicBezTo>
                  <a:cubicBezTo>
                    <a:pt x="6770" y="11"/>
                    <a:pt x="6616" y="0"/>
                    <a:pt x="6464"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19" name="Google Shape;1970;p52">
              <a:extLst>
                <a:ext uri="{FF2B5EF4-FFF2-40B4-BE49-F238E27FC236}">
                  <a16:creationId xmlns:a16="http://schemas.microsoft.com/office/drawing/2014/main" id="{586DD45F-5F28-C61B-974D-29BD0A50DE4A}"/>
                </a:ext>
              </a:extLst>
            </p:cNvPr>
            <p:cNvSpPr/>
            <p:nvPr/>
          </p:nvSpPr>
          <p:spPr>
            <a:xfrm>
              <a:off x="3016372" y="2758185"/>
              <a:ext cx="117536" cy="76161"/>
            </a:xfrm>
            <a:custGeom>
              <a:avLst/>
              <a:gdLst/>
              <a:ahLst/>
              <a:cxnLst/>
              <a:rect l="l" t="t" r="r" b="b"/>
              <a:pathLst>
                <a:path w="5815" h="3768" extrusionOk="0">
                  <a:moveTo>
                    <a:pt x="4181" y="0"/>
                  </a:moveTo>
                  <a:cubicBezTo>
                    <a:pt x="3709" y="0"/>
                    <a:pt x="3239" y="68"/>
                    <a:pt x="2790" y="207"/>
                  </a:cubicBezTo>
                  <a:cubicBezTo>
                    <a:pt x="1647" y="544"/>
                    <a:pt x="471" y="1350"/>
                    <a:pt x="135" y="2526"/>
                  </a:cubicBezTo>
                  <a:cubicBezTo>
                    <a:pt x="0" y="2896"/>
                    <a:pt x="0" y="3266"/>
                    <a:pt x="34" y="3635"/>
                  </a:cubicBezTo>
                  <a:cubicBezTo>
                    <a:pt x="410" y="3724"/>
                    <a:pt x="793" y="3767"/>
                    <a:pt x="1173" y="3767"/>
                  </a:cubicBezTo>
                  <a:cubicBezTo>
                    <a:pt x="2528" y="3767"/>
                    <a:pt x="3862" y="3221"/>
                    <a:pt x="4806" y="2224"/>
                  </a:cubicBezTo>
                  <a:cubicBezTo>
                    <a:pt x="5310" y="1686"/>
                    <a:pt x="5680" y="1014"/>
                    <a:pt x="5814" y="275"/>
                  </a:cubicBezTo>
                  <a:cubicBezTo>
                    <a:pt x="5289" y="93"/>
                    <a:pt x="4734" y="0"/>
                    <a:pt x="4181" y="0"/>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120" name="Google Shape;1971;p52">
              <a:extLst>
                <a:ext uri="{FF2B5EF4-FFF2-40B4-BE49-F238E27FC236}">
                  <a16:creationId xmlns:a16="http://schemas.microsoft.com/office/drawing/2014/main" id="{66ED184D-F597-8633-BCAE-BEADF1AA43D2}"/>
                </a:ext>
              </a:extLst>
            </p:cNvPr>
            <p:cNvSpPr/>
            <p:nvPr/>
          </p:nvSpPr>
          <p:spPr>
            <a:xfrm>
              <a:off x="2978332" y="2703207"/>
              <a:ext cx="118890" cy="51603"/>
            </a:xfrm>
            <a:custGeom>
              <a:avLst/>
              <a:gdLst/>
              <a:ahLst/>
              <a:cxnLst/>
              <a:rect l="l" t="t" r="r" b="b"/>
              <a:pathLst>
                <a:path w="5882" h="2553" extrusionOk="0">
                  <a:moveTo>
                    <a:pt x="5393" y="0"/>
                  </a:moveTo>
                  <a:cubicBezTo>
                    <a:pt x="4876" y="0"/>
                    <a:pt x="4358" y="126"/>
                    <a:pt x="3899" y="407"/>
                  </a:cubicBezTo>
                  <a:cubicBezTo>
                    <a:pt x="3832" y="440"/>
                    <a:pt x="3764" y="474"/>
                    <a:pt x="3731" y="508"/>
                  </a:cubicBezTo>
                  <a:cubicBezTo>
                    <a:pt x="3069" y="949"/>
                    <a:pt x="2290" y="1183"/>
                    <a:pt x="1503" y="1183"/>
                  </a:cubicBezTo>
                  <a:cubicBezTo>
                    <a:pt x="1450" y="1183"/>
                    <a:pt x="1397" y="1182"/>
                    <a:pt x="1344" y="1180"/>
                  </a:cubicBezTo>
                  <a:lnTo>
                    <a:pt x="1143" y="1180"/>
                  </a:lnTo>
                  <a:cubicBezTo>
                    <a:pt x="740" y="1213"/>
                    <a:pt x="303" y="1381"/>
                    <a:pt x="0" y="1650"/>
                  </a:cubicBezTo>
                  <a:cubicBezTo>
                    <a:pt x="592" y="2280"/>
                    <a:pt x="1368" y="2552"/>
                    <a:pt x="2170" y="2552"/>
                  </a:cubicBezTo>
                  <a:cubicBezTo>
                    <a:pt x="2825" y="2552"/>
                    <a:pt x="3496" y="2371"/>
                    <a:pt x="4100" y="2054"/>
                  </a:cubicBezTo>
                  <a:cubicBezTo>
                    <a:pt x="4000" y="1852"/>
                    <a:pt x="3966" y="1617"/>
                    <a:pt x="3966" y="1415"/>
                  </a:cubicBezTo>
                  <a:cubicBezTo>
                    <a:pt x="4000" y="1012"/>
                    <a:pt x="4302" y="709"/>
                    <a:pt x="4672" y="608"/>
                  </a:cubicBezTo>
                  <a:cubicBezTo>
                    <a:pt x="4763" y="588"/>
                    <a:pt x="4858" y="577"/>
                    <a:pt x="4952" y="577"/>
                  </a:cubicBezTo>
                  <a:cubicBezTo>
                    <a:pt x="5168" y="577"/>
                    <a:pt x="5382" y="636"/>
                    <a:pt x="5546" y="776"/>
                  </a:cubicBezTo>
                  <a:cubicBezTo>
                    <a:pt x="5714" y="541"/>
                    <a:pt x="5814" y="306"/>
                    <a:pt x="5882" y="37"/>
                  </a:cubicBezTo>
                  <a:cubicBezTo>
                    <a:pt x="5720" y="13"/>
                    <a:pt x="5557" y="0"/>
                    <a:pt x="5393" y="0"/>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121" name="Google Shape;1972;p52">
              <a:extLst>
                <a:ext uri="{FF2B5EF4-FFF2-40B4-BE49-F238E27FC236}">
                  <a16:creationId xmlns:a16="http://schemas.microsoft.com/office/drawing/2014/main" id="{A8414CD6-1C6C-FF81-E74F-B97A688103E9}"/>
                </a:ext>
              </a:extLst>
            </p:cNvPr>
            <p:cNvSpPr/>
            <p:nvPr/>
          </p:nvSpPr>
          <p:spPr>
            <a:xfrm>
              <a:off x="3447060" y="2637334"/>
              <a:ext cx="50450" cy="108440"/>
            </a:xfrm>
            <a:custGeom>
              <a:avLst/>
              <a:gdLst/>
              <a:ahLst/>
              <a:cxnLst/>
              <a:rect l="l" t="t" r="r" b="b"/>
              <a:pathLst>
                <a:path w="2496" h="5365" extrusionOk="0">
                  <a:moveTo>
                    <a:pt x="2335" y="0"/>
                  </a:moveTo>
                  <a:cubicBezTo>
                    <a:pt x="2306" y="0"/>
                    <a:pt x="2277" y="11"/>
                    <a:pt x="2252" y="36"/>
                  </a:cubicBezTo>
                  <a:cubicBezTo>
                    <a:pt x="907" y="1448"/>
                    <a:pt x="101" y="3296"/>
                    <a:pt x="0" y="5245"/>
                  </a:cubicBezTo>
                  <a:cubicBezTo>
                    <a:pt x="0" y="5321"/>
                    <a:pt x="74" y="5365"/>
                    <a:pt x="139" y="5365"/>
                  </a:cubicBezTo>
                  <a:cubicBezTo>
                    <a:pt x="190" y="5365"/>
                    <a:pt x="235" y="5338"/>
                    <a:pt x="235" y="5279"/>
                  </a:cubicBezTo>
                  <a:cubicBezTo>
                    <a:pt x="302" y="3363"/>
                    <a:pt x="1075" y="1548"/>
                    <a:pt x="2420" y="170"/>
                  </a:cubicBezTo>
                  <a:cubicBezTo>
                    <a:pt x="2495" y="95"/>
                    <a:pt x="2420" y="0"/>
                    <a:pt x="2335"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22" name="Google Shape;1973;p52">
              <a:extLst>
                <a:ext uri="{FF2B5EF4-FFF2-40B4-BE49-F238E27FC236}">
                  <a16:creationId xmlns:a16="http://schemas.microsoft.com/office/drawing/2014/main" id="{61D60894-E53E-1E3B-F112-0D96E77B8686}"/>
                </a:ext>
              </a:extLst>
            </p:cNvPr>
            <p:cNvSpPr/>
            <p:nvPr/>
          </p:nvSpPr>
          <p:spPr>
            <a:xfrm>
              <a:off x="2659055" y="2179763"/>
              <a:ext cx="812462" cy="385614"/>
            </a:xfrm>
            <a:custGeom>
              <a:avLst/>
              <a:gdLst/>
              <a:ahLst/>
              <a:cxnLst/>
              <a:rect l="l" t="t" r="r" b="b"/>
              <a:pathLst>
                <a:path w="40196" h="19078" extrusionOk="0">
                  <a:moveTo>
                    <a:pt x="17836" y="1"/>
                  </a:moveTo>
                  <a:cubicBezTo>
                    <a:pt x="5319" y="1"/>
                    <a:pt x="0" y="12188"/>
                    <a:pt x="0" y="12188"/>
                  </a:cubicBezTo>
                  <a:lnTo>
                    <a:pt x="1244" y="12928"/>
                  </a:lnTo>
                  <a:cubicBezTo>
                    <a:pt x="1244" y="12928"/>
                    <a:pt x="4176" y="11142"/>
                    <a:pt x="4423" y="11142"/>
                  </a:cubicBezTo>
                  <a:cubicBezTo>
                    <a:pt x="4429" y="11142"/>
                    <a:pt x="4434" y="11144"/>
                    <a:pt x="4436" y="11146"/>
                  </a:cubicBezTo>
                  <a:cubicBezTo>
                    <a:pt x="5344" y="12020"/>
                    <a:pt x="6319" y="12759"/>
                    <a:pt x="7394" y="13398"/>
                  </a:cubicBezTo>
                  <a:cubicBezTo>
                    <a:pt x="8335" y="13902"/>
                    <a:pt x="9310" y="14305"/>
                    <a:pt x="10318" y="14574"/>
                  </a:cubicBezTo>
                  <a:cubicBezTo>
                    <a:pt x="11326" y="14843"/>
                    <a:pt x="12334" y="15078"/>
                    <a:pt x="13376" y="15213"/>
                  </a:cubicBezTo>
                  <a:cubicBezTo>
                    <a:pt x="13962" y="15295"/>
                    <a:pt x="14553" y="15338"/>
                    <a:pt x="15145" y="15338"/>
                  </a:cubicBezTo>
                  <a:cubicBezTo>
                    <a:pt x="16014" y="15338"/>
                    <a:pt x="16886" y="15245"/>
                    <a:pt x="17745" y="15045"/>
                  </a:cubicBezTo>
                  <a:cubicBezTo>
                    <a:pt x="17947" y="14978"/>
                    <a:pt x="18182" y="14910"/>
                    <a:pt x="18418" y="14843"/>
                  </a:cubicBezTo>
                  <a:lnTo>
                    <a:pt x="18922" y="14675"/>
                  </a:lnTo>
                  <a:cubicBezTo>
                    <a:pt x="19056" y="14608"/>
                    <a:pt x="19224" y="14541"/>
                    <a:pt x="19359" y="14440"/>
                  </a:cubicBezTo>
                  <a:cubicBezTo>
                    <a:pt x="19392" y="14406"/>
                    <a:pt x="19459" y="14406"/>
                    <a:pt x="19527" y="14406"/>
                  </a:cubicBezTo>
                  <a:cubicBezTo>
                    <a:pt x="19896" y="14272"/>
                    <a:pt x="20266" y="14104"/>
                    <a:pt x="20636" y="13936"/>
                  </a:cubicBezTo>
                  <a:lnTo>
                    <a:pt x="20636" y="13936"/>
                  </a:lnTo>
                  <a:cubicBezTo>
                    <a:pt x="20535" y="14104"/>
                    <a:pt x="20401" y="14272"/>
                    <a:pt x="20300" y="14474"/>
                  </a:cubicBezTo>
                  <a:cubicBezTo>
                    <a:pt x="20132" y="14776"/>
                    <a:pt x="19964" y="15078"/>
                    <a:pt x="19829" y="15415"/>
                  </a:cubicBezTo>
                  <a:cubicBezTo>
                    <a:pt x="19661" y="15717"/>
                    <a:pt x="19527" y="16020"/>
                    <a:pt x="19392" y="16356"/>
                  </a:cubicBezTo>
                  <a:cubicBezTo>
                    <a:pt x="19291" y="16591"/>
                    <a:pt x="19325" y="16860"/>
                    <a:pt x="19527" y="17028"/>
                  </a:cubicBezTo>
                  <a:cubicBezTo>
                    <a:pt x="19701" y="17202"/>
                    <a:pt x="19939" y="17259"/>
                    <a:pt x="20189" y="17259"/>
                  </a:cubicBezTo>
                  <a:cubicBezTo>
                    <a:pt x="20420" y="17259"/>
                    <a:pt x="20661" y="17211"/>
                    <a:pt x="20871" y="17162"/>
                  </a:cubicBezTo>
                  <a:cubicBezTo>
                    <a:pt x="21476" y="16994"/>
                    <a:pt x="22081" y="16793"/>
                    <a:pt x="22652" y="16557"/>
                  </a:cubicBezTo>
                  <a:cubicBezTo>
                    <a:pt x="23829" y="16053"/>
                    <a:pt x="24971" y="15415"/>
                    <a:pt x="26013" y="14709"/>
                  </a:cubicBezTo>
                  <a:cubicBezTo>
                    <a:pt x="27055" y="14003"/>
                    <a:pt x="28030" y="13230"/>
                    <a:pt x="28937" y="12356"/>
                  </a:cubicBezTo>
                  <a:cubicBezTo>
                    <a:pt x="29643" y="11684"/>
                    <a:pt x="30248" y="10877"/>
                    <a:pt x="30752" y="10004"/>
                  </a:cubicBezTo>
                  <a:cubicBezTo>
                    <a:pt x="36096" y="11650"/>
                    <a:pt x="37877" y="19078"/>
                    <a:pt x="37877" y="19078"/>
                  </a:cubicBezTo>
                  <a:lnTo>
                    <a:pt x="39020" y="18775"/>
                  </a:lnTo>
                  <a:cubicBezTo>
                    <a:pt x="39020" y="18775"/>
                    <a:pt x="40196" y="5265"/>
                    <a:pt x="23560" y="795"/>
                  </a:cubicBezTo>
                  <a:cubicBezTo>
                    <a:pt x="21505" y="243"/>
                    <a:pt x="19599" y="1"/>
                    <a:pt x="17836" y="1"/>
                  </a:cubicBezTo>
                  <a:close/>
                </a:path>
              </a:pathLst>
            </a:custGeom>
            <a:solidFill>
              <a:srgbClr val="AD492F"/>
            </a:solidFill>
            <a:ln>
              <a:noFill/>
            </a:ln>
          </p:spPr>
          <p:txBody>
            <a:bodyPr spcFirstLastPara="1" wrap="square" lIns="121598" tIns="121598" rIns="121598" bIns="121598" anchor="ctr" anchorCtr="0">
              <a:noAutofit/>
            </a:bodyPr>
            <a:lstStyle/>
            <a:p>
              <a:endParaRPr sz="2479"/>
            </a:p>
          </p:txBody>
        </p:sp>
        <p:sp>
          <p:nvSpPr>
            <p:cNvPr id="123" name="Google Shape;1974;p52">
              <a:extLst>
                <a:ext uri="{FF2B5EF4-FFF2-40B4-BE49-F238E27FC236}">
                  <a16:creationId xmlns:a16="http://schemas.microsoft.com/office/drawing/2014/main" id="{D5BE33B6-A7E0-D34D-04C8-E1A48E1A48CB}"/>
                </a:ext>
              </a:extLst>
            </p:cNvPr>
            <p:cNvSpPr/>
            <p:nvPr/>
          </p:nvSpPr>
          <p:spPr>
            <a:xfrm>
              <a:off x="2888649" y="2290791"/>
              <a:ext cx="69996" cy="113412"/>
            </a:xfrm>
            <a:custGeom>
              <a:avLst/>
              <a:gdLst/>
              <a:ahLst/>
              <a:cxnLst/>
              <a:rect l="l" t="t" r="r" b="b"/>
              <a:pathLst>
                <a:path w="3463" h="5611" extrusionOk="0">
                  <a:moveTo>
                    <a:pt x="2421" y="612"/>
                  </a:moveTo>
                  <a:cubicBezTo>
                    <a:pt x="2488" y="612"/>
                    <a:pt x="2555" y="646"/>
                    <a:pt x="2622" y="679"/>
                  </a:cubicBezTo>
                  <a:cubicBezTo>
                    <a:pt x="2656" y="1049"/>
                    <a:pt x="2689" y="1385"/>
                    <a:pt x="2723" y="1755"/>
                  </a:cubicBezTo>
                  <a:cubicBezTo>
                    <a:pt x="2757" y="2729"/>
                    <a:pt x="2790" y="4847"/>
                    <a:pt x="2790" y="4880"/>
                  </a:cubicBezTo>
                  <a:cubicBezTo>
                    <a:pt x="2790" y="4914"/>
                    <a:pt x="2790" y="4947"/>
                    <a:pt x="2757" y="4981"/>
                  </a:cubicBezTo>
                  <a:cubicBezTo>
                    <a:pt x="2589" y="4813"/>
                    <a:pt x="2421" y="4645"/>
                    <a:pt x="2320" y="4443"/>
                  </a:cubicBezTo>
                  <a:cubicBezTo>
                    <a:pt x="2185" y="4242"/>
                    <a:pt x="2051" y="4040"/>
                    <a:pt x="1950" y="3805"/>
                  </a:cubicBezTo>
                  <a:cubicBezTo>
                    <a:pt x="1715" y="3435"/>
                    <a:pt x="1480" y="2998"/>
                    <a:pt x="1312" y="2595"/>
                  </a:cubicBezTo>
                  <a:cubicBezTo>
                    <a:pt x="1076" y="2158"/>
                    <a:pt x="942" y="1721"/>
                    <a:pt x="841" y="1251"/>
                  </a:cubicBezTo>
                  <a:cubicBezTo>
                    <a:pt x="774" y="746"/>
                    <a:pt x="1345" y="713"/>
                    <a:pt x="1715" y="679"/>
                  </a:cubicBezTo>
                  <a:cubicBezTo>
                    <a:pt x="1950" y="612"/>
                    <a:pt x="2185" y="612"/>
                    <a:pt x="2421" y="612"/>
                  </a:cubicBezTo>
                  <a:close/>
                  <a:moveTo>
                    <a:pt x="2352" y="0"/>
                  </a:moveTo>
                  <a:cubicBezTo>
                    <a:pt x="2172" y="0"/>
                    <a:pt x="1988" y="20"/>
                    <a:pt x="1816" y="41"/>
                  </a:cubicBezTo>
                  <a:cubicBezTo>
                    <a:pt x="1345" y="74"/>
                    <a:pt x="707" y="141"/>
                    <a:pt x="371" y="578"/>
                  </a:cubicBezTo>
                  <a:cubicBezTo>
                    <a:pt x="1" y="1082"/>
                    <a:pt x="303" y="1755"/>
                    <a:pt x="505" y="2292"/>
                  </a:cubicBezTo>
                  <a:cubicBezTo>
                    <a:pt x="707" y="2830"/>
                    <a:pt x="975" y="3368"/>
                    <a:pt x="1244" y="3872"/>
                  </a:cubicBezTo>
                  <a:cubicBezTo>
                    <a:pt x="1513" y="4443"/>
                    <a:pt x="1883" y="4947"/>
                    <a:pt x="2286" y="5384"/>
                  </a:cubicBezTo>
                  <a:cubicBezTo>
                    <a:pt x="2418" y="5540"/>
                    <a:pt x="2593" y="5611"/>
                    <a:pt x="2765" y="5611"/>
                  </a:cubicBezTo>
                  <a:cubicBezTo>
                    <a:pt x="3074" y="5611"/>
                    <a:pt x="3374" y="5382"/>
                    <a:pt x="3395" y="5015"/>
                  </a:cubicBezTo>
                  <a:cubicBezTo>
                    <a:pt x="3429" y="4679"/>
                    <a:pt x="3462" y="4309"/>
                    <a:pt x="3429" y="3973"/>
                  </a:cubicBezTo>
                  <a:lnTo>
                    <a:pt x="3429" y="2864"/>
                  </a:lnTo>
                  <a:cubicBezTo>
                    <a:pt x="3429" y="2427"/>
                    <a:pt x="3395" y="1956"/>
                    <a:pt x="3362" y="1519"/>
                  </a:cubicBezTo>
                  <a:lnTo>
                    <a:pt x="3362" y="1486"/>
                  </a:lnTo>
                  <a:cubicBezTo>
                    <a:pt x="3362" y="1183"/>
                    <a:pt x="3328" y="881"/>
                    <a:pt x="3294" y="578"/>
                  </a:cubicBezTo>
                  <a:cubicBezTo>
                    <a:pt x="3154" y="109"/>
                    <a:pt x="2767" y="0"/>
                    <a:pt x="2352" y="0"/>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sp>
          <p:nvSpPr>
            <p:cNvPr id="124" name="Google Shape;1975;p52">
              <a:extLst>
                <a:ext uri="{FF2B5EF4-FFF2-40B4-BE49-F238E27FC236}">
                  <a16:creationId xmlns:a16="http://schemas.microsoft.com/office/drawing/2014/main" id="{56676684-503C-5700-C2A6-3165876C9930}"/>
                </a:ext>
              </a:extLst>
            </p:cNvPr>
            <p:cNvSpPr/>
            <p:nvPr/>
          </p:nvSpPr>
          <p:spPr>
            <a:xfrm>
              <a:off x="2798986" y="2303019"/>
              <a:ext cx="67954" cy="113412"/>
            </a:xfrm>
            <a:custGeom>
              <a:avLst/>
              <a:gdLst/>
              <a:ahLst/>
              <a:cxnLst/>
              <a:rect l="l" t="t" r="r" b="b"/>
              <a:pathLst>
                <a:path w="3362" h="5611" extrusionOk="0">
                  <a:moveTo>
                    <a:pt x="2319" y="612"/>
                  </a:moveTo>
                  <a:cubicBezTo>
                    <a:pt x="2420" y="612"/>
                    <a:pt x="2488" y="646"/>
                    <a:pt x="2521" y="679"/>
                  </a:cubicBezTo>
                  <a:cubicBezTo>
                    <a:pt x="2588" y="1049"/>
                    <a:pt x="2622" y="1419"/>
                    <a:pt x="2656" y="1788"/>
                  </a:cubicBezTo>
                  <a:cubicBezTo>
                    <a:pt x="2689" y="2763"/>
                    <a:pt x="2723" y="4847"/>
                    <a:pt x="2723" y="4880"/>
                  </a:cubicBezTo>
                  <a:cubicBezTo>
                    <a:pt x="2723" y="4914"/>
                    <a:pt x="2689" y="4947"/>
                    <a:pt x="2689" y="4981"/>
                  </a:cubicBezTo>
                  <a:lnTo>
                    <a:pt x="2656" y="4981"/>
                  </a:lnTo>
                  <a:cubicBezTo>
                    <a:pt x="2488" y="4813"/>
                    <a:pt x="2353" y="4645"/>
                    <a:pt x="2252" y="4443"/>
                  </a:cubicBezTo>
                  <a:cubicBezTo>
                    <a:pt x="2118" y="4242"/>
                    <a:pt x="1983" y="4006"/>
                    <a:pt x="1849" y="3838"/>
                  </a:cubicBezTo>
                  <a:cubicBezTo>
                    <a:pt x="1614" y="3435"/>
                    <a:pt x="1412" y="2998"/>
                    <a:pt x="1210" y="2561"/>
                  </a:cubicBezTo>
                  <a:cubicBezTo>
                    <a:pt x="1009" y="2158"/>
                    <a:pt x="841" y="1687"/>
                    <a:pt x="740" y="1217"/>
                  </a:cubicBezTo>
                  <a:cubicBezTo>
                    <a:pt x="706" y="746"/>
                    <a:pt x="1278" y="713"/>
                    <a:pt x="1647" y="679"/>
                  </a:cubicBezTo>
                  <a:cubicBezTo>
                    <a:pt x="1883" y="646"/>
                    <a:pt x="2118" y="612"/>
                    <a:pt x="2319" y="612"/>
                  </a:cubicBezTo>
                  <a:close/>
                  <a:moveTo>
                    <a:pt x="2277" y="0"/>
                  </a:moveTo>
                  <a:cubicBezTo>
                    <a:pt x="2102" y="0"/>
                    <a:pt x="1920" y="20"/>
                    <a:pt x="1748" y="41"/>
                  </a:cubicBezTo>
                  <a:cubicBezTo>
                    <a:pt x="1177" y="74"/>
                    <a:pt x="639" y="141"/>
                    <a:pt x="303" y="578"/>
                  </a:cubicBezTo>
                  <a:cubicBezTo>
                    <a:pt x="0" y="1015"/>
                    <a:pt x="236" y="1788"/>
                    <a:pt x="437" y="2292"/>
                  </a:cubicBezTo>
                  <a:cubicBezTo>
                    <a:pt x="639" y="2830"/>
                    <a:pt x="874" y="3368"/>
                    <a:pt x="1177" y="3872"/>
                  </a:cubicBezTo>
                  <a:cubicBezTo>
                    <a:pt x="1446" y="4443"/>
                    <a:pt x="1782" y="4947"/>
                    <a:pt x="2185" y="5384"/>
                  </a:cubicBezTo>
                  <a:cubicBezTo>
                    <a:pt x="2329" y="5540"/>
                    <a:pt x="2511" y="5611"/>
                    <a:pt x="2688" y="5611"/>
                  </a:cubicBezTo>
                  <a:cubicBezTo>
                    <a:pt x="3006" y="5611"/>
                    <a:pt x="3306" y="5382"/>
                    <a:pt x="3328" y="5015"/>
                  </a:cubicBezTo>
                  <a:cubicBezTo>
                    <a:pt x="3361" y="4679"/>
                    <a:pt x="3361" y="4342"/>
                    <a:pt x="3361" y="3973"/>
                  </a:cubicBezTo>
                  <a:lnTo>
                    <a:pt x="3361" y="2864"/>
                  </a:lnTo>
                  <a:cubicBezTo>
                    <a:pt x="3328" y="2427"/>
                    <a:pt x="3294" y="1956"/>
                    <a:pt x="3261" y="1519"/>
                  </a:cubicBezTo>
                  <a:lnTo>
                    <a:pt x="3261" y="1486"/>
                  </a:lnTo>
                  <a:cubicBezTo>
                    <a:pt x="3294" y="1183"/>
                    <a:pt x="3261" y="881"/>
                    <a:pt x="3193" y="578"/>
                  </a:cubicBezTo>
                  <a:cubicBezTo>
                    <a:pt x="3052" y="109"/>
                    <a:pt x="2682" y="0"/>
                    <a:pt x="2277" y="0"/>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sp>
          <p:nvSpPr>
            <p:cNvPr id="125" name="Google Shape;1976;p52">
              <a:extLst>
                <a:ext uri="{FF2B5EF4-FFF2-40B4-BE49-F238E27FC236}">
                  <a16:creationId xmlns:a16="http://schemas.microsoft.com/office/drawing/2014/main" id="{66F7C170-777E-6000-F9A8-A241C6F1DD68}"/>
                </a:ext>
              </a:extLst>
            </p:cNvPr>
            <p:cNvSpPr/>
            <p:nvPr/>
          </p:nvSpPr>
          <p:spPr>
            <a:xfrm>
              <a:off x="3195030" y="2437311"/>
              <a:ext cx="94433" cy="74867"/>
            </a:xfrm>
            <a:custGeom>
              <a:avLst/>
              <a:gdLst/>
              <a:ahLst/>
              <a:cxnLst/>
              <a:rect l="l" t="t" r="r" b="b"/>
              <a:pathLst>
                <a:path w="4672" h="3704" extrusionOk="0">
                  <a:moveTo>
                    <a:pt x="1219" y="1"/>
                  </a:moveTo>
                  <a:cubicBezTo>
                    <a:pt x="878" y="1"/>
                    <a:pt x="547" y="171"/>
                    <a:pt x="336" y="488"/>
                  </a:cubicBezTo>
                  <a:cubicBezTo>
                    <a:pt x="0" y="959"/>
                    <a:pt x="135" y="1631"/>
                    <a:pt x="639" y="1967"/>
                  </a:cubicBezTo>
                  <a:cubicBezTo>
                    <a:pt x="1378" y="2336"/>
                    <a:pt x="2050" y="2807"/>
                    <a:pt x="2689" y="3378"/>
                  </a:cubicBezTo>
                  <a:cubicBezTo>
                    <a:pt x="2904" y="3593"/>
                    <a:pt x="3195" y="3703"/>
                    <a:pt x="3486" y="3703"/>
                  </a:cubicBezTo>
                  <a:cubicBezTo>
                    <a:pt x="3741" y="3703"/>
                    <a:pt x="3997" y="3618"/>
                    <a:pt x="4201" y="3446"/>
                  </a:cubicBezTo>
                  <a:cubicBezTo>
                    <a:pt x="4638" y="3042"/>
                    <a:pt x="4672" y="2370"/>
                    <a:pt x="4269" y="1933"/>
                  </a:cubicBezTo>
                  <a:cubicBezTo>
                    <a:pt x="3529" y="1261"/>
                    <a:pt x="2723" y="656"/>
                    <a:pt x="1815" y="186"/>
                  </a:cubicBezTo>
                  <a:cubicBezTo>
                    <a:pt x="1628" y="61"/>
                    <a:pt x="1421" y="1"/>
                    <a:pt x="1219"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26" name="Google Shape;1977;p52">
              <a:extLst>
                <a:ext uri="{FF2B5EF4-FFF2-40B4-BE49-F238E27FC236}">
                  <a16:creationId xmlns:a16="http://schemas.microsoft.com/office/drawing/2014/main" id="{9E157546-5F38-5657-D235-013E3072437E}"/>
                </a:ext>
              </a:extLst>
            </p:cNvPr>
            <p:cNvSpPr/>
            <p:nvPr/>
          </p:nvSpPr>
          <p:spPr>
            <a:xfrm>
              <a:off x="2821159" y="2396118"/>
              <a:ext cx="112341" cy="46913"/>
            </a:xfrm>
            <a:custGeom>
              <a:avLst/>
              <a:gdLst/>
              <a:ahLst/>
              <a:cxnLst/>
              <a:rect l="l" t="t" r="r" b="b"/>
              <a:pathLst>
                <a:path w="5558" h="2321" extrusionOk="0">
                  <a:moveTo>
                    <a:pt x="2925" y="1"/>
                  </a:moveTo>
                  <a:cubicBezTo>
                    <a:pt x="2368" y="1"/>
                    <a:pt x="1808" y="60"/>
                    <a:pt x="1256" y="173"/>
                  </a:cubicBezTo>
                  <a:cubicBezTo>
                    <a:pt x="1" y="456"/>
                    <a:pt x="299" y="2320"/>
                    <a:pt x="1438" y="2320"/>
                  </a:cubicBezTo>
                  <a:cubicBezTo>
                    <a:pt x="1519" y="2320"/>
                    <a:pt x="1604" y="2311"/>
                    <a:pt x="1693" y="2291"/>
                  </a:cubicBezTo>
                  <a:cubicBezTo>
                    <a:pt x="2119" y="2180"/>
                    <a:pt x="2544" y="2130"/>
                    <a:pt x="2970" y="2130"/>
                  </a:cubicBezTo>
                  <a:cubicBezTo>
                    <a:pt x="3317" y="2130"/>
                    <a:pt x="3665" y="2163"/>
                    <a:pt x="4012" y="2224"/>
                  </a:cubicBezTo>
                  <a:cubicBezTo>
                    <a:pt x="4125" y="2257"/>
                    <a:pt x="4239" y="2273"/>
                    <a:pt x="4349" y="2273"/>
                  </a:cubicBezTo>
                  <a:cubicBezTo>
                    <a:pt x="4797" y="2273"/>
                    <a:pt x="5201" y="2009"/>
                    <a:pt x="5390" y="1551"/>
                  </a:cubicBezTo>
                  <a:cubicBezTo>
                    <a:pt x="5558" y="1014"/>
                    <a:pt x="5256" y="375"/>
                    <a:pt x="4684" y="207"/>
                  </a:cubicBezTo>
                  <a:cubicBezTo>
                    <a:pt x="4111" y="68"/>
                    <a:pt x="3520" y="1"/>
                    <a:pt x="2925"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27" name="Google Shape;1978;p52">
              <a:extLst>
                <a:ext uri="{FF2B5EF4-FFF2-40B4-BE49-F238E27FC236}">
                  <a16:creationId xmlns:a16="http://schemas.microsoft.com/office/drawing/2014/main" id="{595AD078-2A37-2992-5BF7-AFFE33EA4DD6}"/>
                </a:ext>
              </a:extLst>
            </p:cNvPr>
            <p:cNvSpPr/>
            <p:nvPr/>
          </p:nvSpPr>
          <p:spPr>
            <a:xfrm>
              <a:off x="2750072" y="2458029"/>
              <a:ext cx="220801" cy="220801"/>
            </a:xfrm>
            <a:custGeom>
              <a:avLst/>
              <a:gdLst/>
              <a:ahLst/>
              <a:cxnLst/>
              <a:rect l="l" t="t" r="r" b="b"/>
              <a:pathLst>
                <a:path w="10924" h="10924" extrusionOk="0">
                  <a:moveTo>
                    <a:pt x="5479" y="1"/>
                  </a:moveTo>
                  <a:cubicBezTo>
                    <a:pt x="2454" y="1"/>
                    <a:pt x="1" y="2454"/>
                    <a:pt x="1" y="5445"/>
                  </a:cubicBezTo>
                  <a:cubicBezTo>
                    <a:pt x="1" y="8470"/>
                    <a:pt x="2454" y="10924"/>
                    <a:pt x="5479" y="10924"/>
                  </a:cubicBezTo>
                  <a:cubicBezTo>
                    <a:pt x="8504" y="10924"/>
                    <a:pt x="10923" y="8470"/>
                    <a:pt x="10923" y="5445"/>
                  </a:cubicBezTo>
                  <a:cubicBezTo>
                    <a:pt x="10923" y="2454"/>
                    <a:pt x="8504" y="1"/>
                    <a:pt x="5479" y="1"/>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128" name="Google Shape;1979;p52">
              <a:extLst>
                <a:ext uri="{FF2B5EF4-FFF2-40B4-BE49-F238E27FC236}">
                  <a16:creationId xmlns:a16="http://schemas.microsoft.com/office/drawing/2014/main" id="{7B3F4B75-37AD-4233-CE8E-C8F69EBA6550}"/>
                </a:ext>
              </a:extLst>
            </p:cNvPr>
            <p:cNvSpPr/>
            <p:nvPr/>
          </p:nvSpPr>
          <p:spPr>
            <a:xfrm>
              <a:off x="2754822" y="2455320"/>
              <a:ext cx="191594" cy="191574"/>
            </a:xfrm>
            <a:custGeom>
              <a:avLst/>
              <a:gdLst/>
              <a:ahLst/>
              <a:cxnLst/>
              <a:rect l="l" t="t" r="r" b="b"/>
              <a:pathLst>
                <a:path w="9479" h="9478" extrusionOk="0">
                  <a:moveTo>
                    <a:pt x="4740" y="0"/>
                  </a:moveTo>
                  <a:cubicBezTo>
                    <a:pt x="2118" y="0"/>
                    <a:pt x="1" y="2118"/>
                    <a:pt x="1" y="4739"/>
                  </a:cubicBezTo>
                  <a:cubicBezTo>
                    <a:pt x="1" y="7327"/>
                    <a:pt x="2118" y="9478"/>
                    <a:pt x="4740" y="9478"/>
                  </a:cubicBezTo>
                  <a:cubicBezTo>
                    <a:pt x="7361" y="9478"/>
                    <a:pt x="9479" y="7327"/>
                    <a:pt x="9479" y="4739"/>
                  </a:cubicBezTo>
                  <a:cubicBezTo>
                    <a:pt x="9479" y="2118"/>
                    <a:pt x="7361" y="0"/>
                    <a:pt x="4740"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29" name="Google Shape;1980;p52">
              <a:extLst>
                <a:ext uri="{FF2B5EF4-FFF2-40B4-BE49-F238E27FC236}">
                  <a16:creationId xmlns:a16="http://schemas.microsoft.com/office/drawing/2014/main" id="{5811E4F6-EAEE-014B-056B-17F51ECF619B}"/>
                </a:ext>
              </a:extLst>
            </p:cNvPr>
            <p:cNvSpPr/>
            <p:nvPr/>
          </p:nvSpPr>
          <p:spPr>
            <a:xfrm>
              <a:off x="2751345" y="2452491"/>
              <a:ext cx="217567" cy="73452"/>
            </a:xfrm>
            <a:custGeom>
              <a:avLst/>
              <a:gdLst/>
              <a:ahLst/>
              <a:cxnLst/>
              <a:rect l="l" t="t" r="r" b="b"/>
              <a:pathLst>
                <a:path w="10764" h="3634" extrusionOk="0">
                  <a:moveTo>
                    <a:pt x="5677" y="0"/>
                  </a:moveTo>
                  <a:cubicBezTo>
                    <a:pt x="4452" y="0"/>
                    <a:pt x="3252" y="353"/>
                    <a:pt x="2223" y="1048"/>
                  </a:cubicBezTo>
                  <a:cubicBezTo>
                    <a:pt x="1450" y="1552"/>
                    <a:pt x="744" y="2224"/>
                    <a:pt x="173" y="2963"/>
                  </a:cubicBezTo>
                  <a:cubicBezTo>
                    <a:pt x="1" y="3234"/>
                    <a:pt x="225" y="3541"/>
                    <a:pt x="462" y="3541"/>
                  </a:cubicBezTo>
                  <a:cubicBezTo>
                    <a:pt x="550" y="3541"/>
                    <a:pt x="639" y="3499"/>
                    <a:pt x="711" y="3400"/>
                  </a:cubicBezTo>
                  <a:cubicBezTo>
                    <a:pt x="1820" y="1821"/>
                    <a:pt x="3601" y="812"/>
                    <a:pt x="5550" y="678"/>
                  </a:cubicBezTo>
                  <a:cubicBezTo>
                    <a:pt x="5655" y="671"/>
                    <a:pt x="5760" y="667"/>
                    <a:pt x="5864" y="667"/>
                  </a:cubicBezTo>
                  <a:cubicBezTo>
                    <a:pt x="7658" y="667"/>
                    <a:pt x="9290" y="1748"/>
                    <a:pt x="10020" y="3400"/>
                  </a:cubicBezTo>
                  <a:cubicBezTo>
                    <a:pt x="10083" y="3564"/>
                    <a:pt x="10212" y="3633"/>
                    <a:pt x="10339" y="3633"/>
                  </a:cubicBezTo>
                  <a:cubicBezTo>
                    <a:pt x="10553" y="3633"/>
                    <a:pt x="10764" y="3439"/>
                    <a:pt x="10659" y="3165"/>
                  </a:cubicBezTo>
                  <a:cubicBezTo>
                    <a:pt x="10020" y="1686"/>
                    <a:pt x="8743" y="544"/>
                    <a:pt x="7164" y="174"/>
                  </a:cubicBezTo>
                  <a:cubicBezTo>
                    <a:pt x="6670" y="58"/>
                    <a:pt x="6172" y="0"/>
                    <a:pt x="5677"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30" name="Google Shape;1981;p52">
              <a:extLst>
                <a:ext uri="{FF2B5EF4-FFF2-40B4-BE49-F238E27FC236}">
                  <a16:creationId xmlns:a16="http://schemas.microsoft.com/office/drawing/2014/main" id="{C350D301-3678-9EB2-00DC-9315B6E97948}"/>
                </a:ext>
              </a:extLst>
            </p:cNvPr>
            <p:cNvSpPr/>
            <p:nvPr/>
          </p:nvSpPr>
          <p:spPr>
            <a:xfrm>
              <a:off x="3095847" y="2519859"/>
              <a:ext cx="221468" cy="220781"/>
            </a:xfrm>
            <a:custGeom>
              <a:avLst/>
              <a:gdLst/>
              <a:ahLst/>
              <a:cxnLst/>
              <a:rect l="l" t="t" r="r" b="b"/>
              <a:pathLst>
                <a:path w="10957" h="10923" extrusionOk="0">
                  <a:moveTo>
                    <a:pt x="5479" y="0"/>
                  </a:moveTo>
                  <a:cubicBezTo>
                    <a:pt x="2454" y="0"/>
                    <a:pt x="0" y="2454"/>
                    <a:pt x="0" y="5478"/>
                  </a:cubicBezTo>
                  <a:cubicBezTo>
                    <a:pt x="0" y="8503"/>
                    <a:pt x="2454" y="10923"/>
                    <a:pt x="5479" y="10923"/>
                  </a:cubicBezTo>
                  <a:cubicBezTo>
                    <a:pt x="8503" y="10923"/>
                    <a:pt x="10957" y="8503"/>
                    <a:pt x="10957" y="5478"/>
                  </a:cubicBezTo>
                  <a:cubicBezTo>
                    <a:pt x="10957" y="2454"/>
                    <a:pt x="8503" y="0"/>
                    <a:pt x="5479" y="0"/>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131" name="Google Shape;1982;p52">
              <a:extLst>
                <a:ext uri="{FF2B5EF4-FFF2-40B4-BE49-F238E27FC236}">
                  <a16:creationId xmlns:a16="http://schemas.microsoft.com/office/drawing/2014/main" id="{23CBEC88-6661-DF01-7DFC-95360E588511}"/>
                </a:ext>
              </a:extLst>
            </p:cNvPr>
            <p:cNvSpPr/>
            <p:nvPr/>
          </p:nvSpPr>
          <p:spPr>
            <a:xfrm>
              <a:off x="3102639" y="2517817"/>
              <a:ext cx="191594" cy="191574"/>
            </a:xfrm>
            <a:custGeom>
              <a:avLst/>
              <a:gdLst/>
              <a:ahLst/>
              <a:cxnLst/>
              <a:rect l="l" t="t" r="r" b="b"/>
              <a:pathLst>
                <a:path w="9479" h="9478" extrusionOk="0">
                  <a:moveTo>
                    <a:pt x="4739" y="0"/>
                  </a:moveTo>
                  <a:cubicBezTo>
                    <a:pt x="2151" y="0"/>
                    <a:pt x="0" y="2118"/>
                    <a:pt x="0" y="4739"/>
                  </a:cubicBezTo>
                  <a:cubicBezTo>
                    <a:pt x="0" y="7327"/>
                    <a:pt x="2151" y="9478"/>
                    <a:pt x="4739" y="9478"/>
                  </a:cubicBezTo>
                  <a:cubicBezTo>
                    <a:pt x="7361" y="9478"/>
                    <a:pt x="9478" y="7327"/>
                    <a:pt x="9478" y="4739"/>
                  </a:cubicBezTo>
                  <a:cubicBezTo>
                    <a:pt x="9478" y="2118"/>
                    <a:pt x="7361" y="0"/>
                    <a:pt x="4739"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32" name="Google Shape;1983;p52">
              <a:extLst>
                <a:ext uri="{FF2B5EF4-FFF2-40B4-BE49-F238E27FC236}">
                  <a16:creationId xmlns:a16="http://schemas.microsoft.com/office/drawing/2014/main" id="{84239D8B-713B-822C-F205-E53F147FA6EC}"/>
                </a:ext>
              </a:extLst>
            </p:cNvPr>
            <p:cNvSpPr/>
            <p:nvPr/>
          </p:nvSpPr>
          <p:spPr>
            <a:xfrm>
              <a:off x="3120486" y="2512279"/>
              <a:ext cx="205986" cy="111512"/>
            </a:xfrm>
            <a:custGeom>
              <a:avLst/>
              <a:gdLst/>
              <a:ahLst/>
              <a:cxnLst/>
              <a:rect l="l" t="t" r="r" b="b"/>
              <a:pathLst>
                <a:path w="10191" h="5517" extrusionOk="0">
                  <a:moveTo>
                    <a:pt x="3947" y="1"/>
                  </a:moveTo>
                  <a:cubicBezTo>
                    <a:pt x="2546" y="1"/>
                    <a:pt x="1194" y="592"/>
                    <a:pt x="227" y="1619"/>
                  </a:cubicBezTo>
                  <a:cubicBezTo>
                    <a:pt x="1" y="1869"/>
                    <a:pt x="224" y="2176"/>
                    <a:pt x="478" y="2176"/>
                  </a:cubicBezTo>
                  <a:cubicBezTo>
                    <a:pt x="564" y="2176"/>
                    <a:pt x="654" y="2141"/>
                    <a:pt x="731" y="2056"/>
                  </a:cubicBezTo>
                  <a:cubicBezTo>
                    <a:pt x="1620" y="1144"/>
                    <a:pt x="2819" y="659"/>
                    <a:pt x="4034" y="659"/>
                  </a:cubicBezTo>
                  <a:cubicBezTo>
                    <a:pt x="4655" y="659"/>
                    <a:pt x="5281" y="786"/>
                    <a:pt x="5873" y="1047"/>
                  </a:cubicBezTo>
                  <a:cubicBezTo>
                    <a:pt x="7654" y="1854"/>
                    <a:pt x="8998" y="3400"/>
                    <a:pt x="9469" y="5282"/>
                  </a:cubicBezTo>
                  <a:cubicBezTo>
                    <a:pt x="9520" y="5447"/>
                    <a:pt x="9643" y="5517"/>
                    <a:pt x="9769" y="5517"/>
                  </a:cubicBezTo>
                  <a:cubicBezTo>
                    <a:pt x="9976" y="5517"/>
                    <a:pt x="10191" y="5331"/>
                    <a:pt x="10107" y="5080"/>
                  </a:cubicBezTo>
                  <a:cubicBezTo>
                    <a:pt x="9839" y="4139"/>
                    <a:pt x="9435" y="3299"/>
                    <a:pt x="8864" y="2560"/>
                  </a:cubicBezTo>
                  <a:cubicBezTo>
                    <a:pt x="7822" y="1148"/>
                    <a:pt x="6276" y="241"/>
                    <a:pt x="4562" y="39"/>
                  </a:cubicBezTo>
                  <a:cubicBezTo>
                    <a:pt x="4357" y="13"/>
                    <a:pt x="4151" y="1"/>
                    <a:pt x="3947"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33" name="Google Shape;1984;p52">
              <a:extLst>
                <a:ext uri="{FF2B5EF4-FFF2-40B4-BE49-F238E27FC236}">
                  <a16:creationId xmlns:a16="http://schemas.microsoft.com/office/drawing/2014/main" id="{0E19487F-A46B-B094-BE71-05C6DEF951EF}"/>
                </a:ext>
              </a:extLst>
            </p:cNvPr>
            <p:cNvSpPr/>
            <p:nvPr/>
          </p:nvSpPr>
          <p:spPr>
            <a:xfrm>
              <a:off x="2516395" y="2414734"/>
              <a:ext cx="170492" cy="319317"/>
            </a:xfrm>
            <a:custGeom>
              <a:avLst/>
              <a:gdLst/>
              <a:ahLst/>
              <a:cxnLst/>
              <a:rect l="l" t="t" r="r" b="b"/>
              <a:pathLst>
                <a:path w="8435" h="15798" extrusionOk="0">
                  <a:moveTo>
                    <a:pt x="5638" y="1"/>
                  </a:moveTo>
                  <a:cubicBezTo>
                    <a:pt x="5151" y="1"/>
                    <a:pt x="4670" y="90"/>
                    <a:pt x="4201" y="261"/>
                  </a:cubicBezTo>
                  <a:cubicBezTo>
                    <a:pt x="3496" y="429"/>
                    <a:pt x="2823" y="798"/>
                    <a:pt x="2219" y="1235"/>
                  </a:cubicBezTo>
                  <a:cubicBezTo>
                    <a:pt x="1681" y="1739"/>
                    <a:pt x="1210" y="2344"/>
                    <a:pt x="908" y="3017"/>
                  </a:cubicBezTo>
                  <a:cubicBezTo>
                    <a:pt x="269" y="4294"/>
                    <a:pt x="0" y="5705"/>
                    <a:pt x="135" y="7150"/>
                  </a:cubicBezTo>
                  <a:cubicBezTo>
                    <a:pt x="303" y="8461"/>
                    <a:pt x="841" y="9705"/>
                    <a:pt x="1748" y="10713"/>
                  </a:cubicBezTo>
                  <a:cubicBezTo>
                    <a:pt x="2655" y="11788"/>
                    <a:pt x="3899" y="12494"/>
                    <a:pt x="5277" y="12797"/>
                  </a:cubicBezTo>
                  <a:cubicBezTo>
                    <a:pt x="5445" y="13771"/>
                    <a:pt x="5680" y="14746"/>
                    <a:pt x="5949" y="15687"/>
                  </a:cubicBezTo>
                  <a:cubicBezTo>
                    <a:pt x="5964" y="15763"/>
                    <a:pt x="6027" y="15798"/>
                    <a:pt x="6089" y="15798"/>
                  </a:cubicBezTo>
                  <a:cubicBezTo>
                    <a:pt x="6164" y="15798"/>
                    <a:pt x="6236" y="15746"/>
                    <a:pt x="6218" y="15653"/>
                  </a:cubicBezTo>
                  <a:cubicBezTo>
                    <a:pt x="5915" y="14645"/>
                    <a:pt x="5680" y="13671"/>
                    <a:pt x="5546" y="12662"/>
                  </a:cubicBezTo>
                  <a:cubicBezTo>
                    <a:pt x="5512" y="12595"/>
                    <a:pt x="5479" y="12528"/>
                    <a:pt x="5411" y="12528"/>
                  </a:cubicBezTo>
                  <a:cubicBezTo>
                    <a:pt x="2958" y="12057"/>
                    <a:pt x="1009" y="10142"/>
                    <a:pt x="504" y="7688"/>
                  </a:cubicBezTo>
                  <a:cubicBezTo>
                    <a:pt x="236" y="6344"/>
                    <a:pt x="370" y="4999"/>
                    <a:pt x="874" y="3756"/>
                  </a:cubicBezTo>
                  <a:cubicBezTo>
                    <a:pt x="1109" y="3117"/>
                    <a:pt x="1446" y="2512"/>
                    <a:pt x="1882" y="1975"/>
                  </a:cubicBezTo>
                  <a:cubicBezTo>
                    <a:pt x="2353" y="1437"/>
                    <a:pt x="2958" y="1000"/>
                    <a:pt x="3630" y="731"/>
                  </a:cubicBezTo>
                  <a:cubicBezTo>
                    <a:pt x="4262" y="444"/>
                    <a:pt x="4942" y="280"/>
                    <a:pt x="5651" y="280"/>
                  </a:cubicBezTo>
                  <a:cubicBezTo>
                    <a:pt x="5772" y="280"/>
                    <a:pt x="5894" y="284"/>
                    <a:pt x="6016" y="294"/>
                  </a:cubicBezTo>
                  <a:cubicBezTo>
                    <a:pt x="6823" y="429"/>
                    <a:pt x="7562" y="832"/>
                    <a:pt x="8100" y="1403"/>
                  </a:cubicBezTo>
                  <a:cubicBezTo>
                    <a:pt x="8144" y="1438"/>
                    <a:pt x="8190" y="1453"/>
                    <a:pt x="8231" y="1453"/>
                  </a:cubicBezTo>
                  <a:cubicBezTo>
                    <a:pt x="8350" y="1453"/>
                    <a:pt x="8435" y="1335"/>
                    <a:pt x="8335" y="1235"/>
                  </a:cubicBezTo>
                  <a:cubicBezTo>
                    <a:pt x="7798" y="731"/>
                    <a:pt x="7159" y="328"/>
                    <a:pt x="6487" y="93"/>
                  </a:cubicBezTo>
                  <a:cubicBezTo>
                    <a:pt x="6203" y="31"/>
                    <a:pt x="5920" y="1"/>
                    <a:pt x="5638"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34" name="Google Shape;1985;p52">
              <a:extLst>
                <a:ext uri="{FF2B5EF4-FFF2-40B4-BE49-F238E27FC236}">
                  <a16:creationId xmlns:a16="http://schemas.microsoft.com/office/drawing/2014/main" id="{53034738-2B63-C183-4489-9F8D785EB723}"/>
                </a:ext>
              </a:extLst>
            </p:cNvPr>
            <p:cNvSpPr/>
            <p:nvPr/>
          </p:nvSpPr>
          <p:spPr>
            <a:xfrm>
              <a:off x="3405786" y="2563114"/>
              <a:ext cx="145227" cy="242126"/>
            </a:xfrm>
            <a:custGeom>
              <a:avLst/>
              <a:gdLst/>
              <a:ahLst/>
              <a:cxnLst/>
              <a:rect l="l" t="t" r="r" b="b"/>
              <a:pathLst>
                <a:path w="7185" h="11979" extrusionOk="0">
                  <a:moveTo>
                    <a:pt x="3963" y="0"/>
                  </a:moveTo>
                  <a:cubicBezTo>
                    <a:pt x="3811" y="0"/>
                    <a:pt x="3775" y="216"/>
                    <a:pt x="3924" y="246"/>
                  </a:cubicBezTo>
                  <a:cubicBezTo>
                    <a:pt x="4832" y="549"/>
                    <a:pt x="5605" y="1120"/>
                    <a:pt x="6109" y="1927"/>
                  </a:cubicBezTo>
                  <a:cubicBezTo>
                    <a:pt x="6646" y="2801"/>
                    <a:pt x="6915" y="3842"/>
                    <a:pt x="6848" y="4884"/>
                  </a:cubicBezTo>
                  <a:cubicBezTo>
                    <a:pt x="6747" y="6027"/>
                    <a:pt x="6411" y="7170"/>
                    <a:pt x="5806" y="8144"/>
                  </a:cubicBezTo>
                  <a:cubicBezTo>
                    <a:pt x="5504" y="8649"/>
                    <a:pt x="5100" y="9085"/>
                    <a:pt x="4663" y="9455"/>
                  </a:cubicBezTo>
                  <a:cubicBezTo>
                    <a:pt x="4260" y="9825"/>
                    <a:pt x="3857" y="10161"/>
                    <a:pt x="3420" y="10463"/>
                  </a:cubicBezTo>
                  <a:cubicBezTo>
                    <a:pt x="2445" y="11136"/>
                    <a:pt x="1336" y="11572"/>
                    <a:pt x="160" y="11707"/>
                  </a:cubicBezTo>
                  <a:cubicBezTo>
                    <a:pt x="1" y="11707"/>
                    <a:pt x="23" y="11978"/>
                    <a:pt x="197" y="11978"/>
                  </a:cubicBezTo>
                  <a:cubicBezTo>
                    <a:pt x="206" y="11978"/>
                    <a:pt x="217" y="11978"/>
                    <a:pt x="227" y="11976"/>
                  </a:cubicBezTo>
                  <a:cubicBezTo>
                    <a:pt x="1303" y="11841"/>
                    <a:pt x="2378" y="11472"/>
                    <a:pt x="3286" y="10867"/>
                  </a:cubicBezTo>
                  <a:cubicBezTo>
                    <a:pt x="3756" y="10564"/>
                    <a:pt x="4193" y="10228"/>
                    <a:pt x="4596" y="9858"/>
                  </a:cubicBezTo>
                  <a:cubicBezTo>
                    <a:pt x="6041" y="8716"/>
                    <a:pt x="6915" y="7035"/>
                    <a:pt x="7050" y="5220"/>
                  </a:cubicBezTo>
                  <a:cubicBezTo>
                    <a:pt x="7184" y="4111"/>
                    <a:pt x="6982" y="3002"/>
                    <a:pt x="6478" y="2061"/>
                  </a:cubicBezTo>
                  <a:cubicBezTo>
                    <a:pt x="5941" y="1053"/>
                    <a:pt x="5067" y="347"/>
                    <a:pt x="4025" y="11"/>
                  </a:cubicBezTo>
                  <a:cubicBezTo>
                    <a:pt x="4003" y="4"/>
                    <a:pt x="3982" y="0"/>
                    <a:pt x="3963"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35" name="Google Shape;1986;p52">
              <a:extLst>
                <a:ext uri="{FF2B5EF4-FFF2-40B4-BE49-F238E27FC236}">
                  <a16:creationId xmlns:a16="http://schemas.microsoft.com/office/drawing/2014/main" id="{D73FF9FC-E16D-489B-8D54-28225C629782}"/>
                </a:ext>
              </a:extLst>
            </p:cNvPr>
            <p:cNvSpPr/>
            <p:nvPr/>
          </p:nvSpPr>
          <p:spPr>
            <a:xfrm>
              <a:off x="1526630" y="3460710"/>
              <a:ext cx="1495866" cy="1167070"/>
            </a:xfrm>
            <a:custGeom>
              <a:avLst/>
              <a:gdLst/>
              <a:ahLst/>
              <a:cxnLst/>
              <a:rect l="l" t="t" r="r" b="b"/>
              <a:pathLst>
                <a:path w="74007" h="57740" extrusionOk="0">
                  <a:moveTo>
                    <a:pt x="68260" y="0"/>
                  </a:moveTo>
                  <a:lnTo>
                    <a:pt x="1" y="7697"/>
                  </a:lnTo>
                  <a:lnTo>
                    <a:pt x="19595" y="57740"/>
                  </a:lnTo>
                  <a:lnTo>
                    <a:pt x="74007" y="53707"/>
                  </a:lnTo>
                  <a:lnTo>
                    <a:pt x="68260" y="0"/>
                  </a:lnTo>
                  <a:close/>
                </a:path>
              </a:pathLst>
            </a:custGeom>
            <a:solidFill>
              <a:schemeClr val="lt2"/>
            </a:solidFill>
            <a:ln>
              <a:noFill/>
            </a:ln>
          </p:spPr>
          <p:txBody>
            <a:bodyPr spcFirstLastPara="1" wrap="square" lIns="121598" tIns="121598" rIns="121598" bIns="121598" anchor="ctr" anchorCtr="0">
              <a:noAutofit/>
            </a:bodyPr>
            <a:lstStyle/>
            <a:p>
              <a:endParaRPr sz="2479"/>
            </a:p>
          </p:txBody>
        </p:sp>
        <p:sp>
          <p:nvSpPr>
            <p:cNvPr id="136" name="Google Shape;1987;p52">
              <a:extLst>
                <a:ext uri="{FF2B5EF4-FFF2-40B4-BE49-F238E27FC236}">
                  <a16:creationId xmlns:a16="http://schemas.microsoft.com/office/drawing/2014/main" id="{49F1E086-018A-A4EE-6DEE-E9FC013CFD7D}"/>
                </a:ext>
              </a:extLst>
            </p:cNvPr>
            <p:cNvSpPr/>
            <p:nvPr/>
          </p:nvSpPr>
          <p:spPr>
            <a:xfrm>
              <a:off x="2906315" y="3072125"/>
              <a:ext cx="657593" cy="1474138"/>
            </a:xfrm>
            <a:custGeom>
              <a:avLst/>
              <a:gdLst/>
              <a:ahLst/>
              <a:cxnLst/>
              <a:rect l="l" t="t" r="r" b="b"/>
              <a:pathLst>
                <a:path w="32534" h="72932" extrusionOk="0">
                  <a:moveTo>
                    <a:pt x="31626" y="1"/>
                  </a:moveTo>
                  <a:lnTo>
                    <a:pt x="1" y="19225"/>
                  </a:lnTo>
                  <a:lnTo>
                    <a:pt x="5748" y="72932"/>
                  </a:lnTo>
                  <a:lnTo>
                    <a:pt x="32534" y="56262"/>
                  </a:lnTo>
                  <a:lnTo>
                    <a:pt x="31626" y="1"/>
                  </a:ln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37" name="Google Shape;1988;p52">
              <a:extLst>
                <a:ext uri="{FF2B5EF4-FFF2-40B4-BE49-F238E27FC236}">
                  <a16:creationId xmlns:a16="http://schemas.microsoft.com/office/drawing/2014/main" id="{A33330E7-0943-CCFC-4551-822524B091BE}"/>
                </a:ext>
              </a:extLst>
            </p:cNvPr>
            <p:cNvSpPr/>
            <p:nvPr/>
          </p:nvSpPr>
          <p:spPr>
            <a:xfrm>
              <a:off x="1339138" y="3616266"/>
              <a:ext cx="235738" cy="257487"/>
            </a:xfrm>
            <a:custGeom>
              <a:avLst/>
              <a:gdLst/>
              <a:ahLst/>
              <a:cxnLst/>
              <a:rect l="l" t="t" r="r" b="b"/>
              <a:pathLst>
                <a:path w="11663" h="12739" extrusionOk="0">
                  <a:moveTo>
                    <a:pt x="9277" y="1"/>
                  </a:moveTo>
                  <a:lnTo>
                    <a:pt x="1" y="12738"/>
                  </a:lnTo>
                  <a:lnTo>
                    <a:pt x="11663" y="6084"/>
                  </a:lnTo>
                  <a:lnTo>
                    <a:pt x="9277" y="1"/>
                  </a:ln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138" name="Google Shape;1989;p52">
              <a:extLst>
                <a:ext uri="{FF2B5EF4-FFF2-40B4-BE49-F238E27FC236}">
                  <a16:creationId xmlns:a16="http://schemas.microsoft.com/office/drawing/2014/main" id="{395EB29B-B0AE-54EA-0AA9-2DD1C0E5F6E5}"/>
                </a:ext>
              </a:extLst>
            </p:cNvPr>
            <p:cNvSpPr/>
            <p:nvPr/>
          </p:nvSpPr>
          <p:spPr>
            <a:xfrm>
              <a:off x="2906315" y="3072125"/>
              <a:ext cx="1058387" cy="614804"/>
            </a:xfrm>
            <a:custGeom>
              <a:avLst/>
              <a:gdLst/>
              <a:ahLst/>
              <a:cxnLst/>
              <a:rect l="l" t="t" r="r" b="b"/>
              <a:pathLst>
                <a:path w="52363" h="30417" extrusionOk="0">
                  <a:moveTo>
                    <a:pt x="31626" y="1"/>
                  </a:moveTo>
                  <a:lnTo>
                    <a:pt x="1" y="19225"/>
                  </a:lnTo>
                  <a:lnTo>
                    <a:pt x="22854" y="30417"/>
                  </a:lnTo>
                  <a:lnTo>
                    <a:pt x="52363" y="11025"/>
                  </a:lnTo>
                  <a:lnTo>
                    <a:pt x="31626" y="1"/>
                  </a:ln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39" name="Google Shape;1990;p52">
              <a:extLst>
                <a:ext uri="{FF2B5EF4-FFF2-40B4-BE49-F238E27FC236}">
                  <a16:creationId xmlns:a16="http://schemas.microsoft.com/office/drawing/2014/main" id="{DCBB83B4-8812-85F9-F1DF-66F806606017}"/>
                </a:ext>
              </a:extLst>
            </p:cNvPr>
            <p:cNvSpPr/>
            <p:nvPr/>
          </p:nvSpPr>
          <p:spPr>
            <a:xfrm>
              <a:off x="2902717" y="3454768"/>
              <a:ext cx="657371" cy="238952"/>
            </a:xfrm>
            <a:custGeom>
              <a:avLst/>
              <a:gdLst/>
              <a:ahLst/>
              <a:cxnLst/>
              <a:rect l="l" t="t" r="r" b="b"/>
              <a:pathLst>
                <a:path w="32523" h="11822" extrusionOk="0">
                  <a:moveTo>
                    <a:pt x="209" y="0"/>
                  </a:moveTo>
                  <a:cubicBezTo>
                    <a:pt x="96" y="0"/>
                    <a:pt x="0" y="171"/>
                    <a:pt x="111" y="227"/>
                  </a:cubicBezTo>
                  <a:cubicBezTo>
                    <a:pt x="3002" y="1874"/>
                    <a:pt x="5993" y="3353"/>
                    <a:pt x="9018" y="4764"/>
                  </a:cubicBezTo>
                  <a:cubicBezTo>
                    <a:pt x="12009" y="6176"/>
                    <a:pt x="15067" y="7554"/>
                    <a:pt x="18025" y="9066"/>
                  </a:cubicBezTo>
                  <a:cubicBezTo>
                    <a:pt x="19705" y="9906"/>
                    <a:pt x="21386" y="10847"/>
                    <a:pt x="22999" y="11822"/>
                  </a:cubicBezTo>
                  <a:lnTo>
                    <a:pt x="23167" y="11822"/>
                  </a:lnTo>
                  <a:cubicBezTo>
                    <a:pt x="25519" y="10141"/>
                    <a:pt x="27906" y="8562"/>
                    <a:pt x="30325" y="6982"/>
                  </a:cubicBezTo>
                  <a:cubicBezTo>
                    <a:pt x="30998" y="6545"/>
                    <a:pt x="31703" y="6075"/>
                    <a:pt x="32409" y="5638"/>
                  </a:cubicBezTo>
                  <a:cubicBezTo>
                    <a:pt x="32523" y="5581"/>
                    <a:pt x="32468" y="5380"/>
                    <a:pt x="32347" y="5380"/>
                  </a:cubicBezTo>
                  <a:cubicBezTo>
                    <a:pt x="32325" y="5380"/>
                    <a:pt x="32301" y="5387"/>
                    <a:pt x="32275" y="5403"/>
                  </a:cubicBezTo>
                  <a:cubicBezTo>
                    <a:pt x="29821" y="6949"/>
                    <a:pt x="27402" y="8562"/>
                    <a:pt x="25015" y="10175"/>
                  </a:cubicBezTo>
                  <a:cubicBezTo>
                    <a:pt x="24343" y="10646"/>
                    <a:pt x="23705" y="11083"/>
                    <a:pt x="23066" y="11553"/>
                  </a:cubicBezTo>
                  <a:cubicBezTo>
                    <a:pt x="20243" y="9873"/>
                    <a:pt x="17285" y="8360"/>
                    <a:pt x="14328" y="6949"/>
                  </a:cubicBezTo>
                  <a:cubicBezTo>
                    <a:pt x="11370" y="5537"/>
                    <a:pt x="8278" y="4159"/>
                    <a:pt x="5287" y="2680"/>
                  </a:cubicBezTo>
                  <a:cubicBezTo>
                    <a:pt x="3607" y="1840"/>
                    <a:pt x="1926" y="933"/>
                    <a:pt x="279" y="25"/>
                  </a:cubicBezTo>
                  <a:cubicBezTo>
                    <a:pt x="256" y="8"/>
                    <a:pt x="232" y="0"/>
                    <a:pt x="209"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40" name="Google Shape;1991;p52">
              <a:extLst>
                <a:ext uri="{FF2B5EF4-FFF2-40B4-BE49-F238E27FC236}">
                  <a16:creationId xmlns:a16="http://schemas.microsoft.com/office/drawing/2014/main" id="{5E6C4FD4-8B11-05CE-210F-A194D2DE3272}"/>
                </a:ext>
              </a:extLst>
            </p:cNvPr>
            <p:cNvSpPr/>
            <p:nvPr/>
          </p:nvSpPr>
          <p:spPr>
            <a:xfrm>
              <a:off x="3422441" y="4067409"/>
              <a:ext cx="91340" cy="163984"/>
            </a:xfrm>
            <a:custGeom>
              <a:avLst/>
              <a:gdLst/>
              <a:ahLst/>
              <a:cxnLst/>
              <a:rect l="l" t="t" r="r" b="b"/>
              <a:pathLst>
                <a:path w="4519" h="8113" extrusionOk="0">
                  <a:moveTo>
                    <a:pt x="4375" y="0"/>
                  </a:moveTo>
                  <a:cubicBezTo>
                    <a:pt x="4324" y="0"/>
                    <a:pt x="4270" y="30"/>
                    <a:pt x="4243" y="97"/>
                  </a:cubicBezTo>
                  <a:cubicBezTo>
                    <a:pt x="3470" y="2248"/>
                    <a:pt x="2462" y="4332"/>
                    <a:pt x="1184" y="6281"/>
                  </a:cubicBezTo>
                  <a:cubicBezTo>
                    <a:pt x="848" y="6853"/>
                    <a:pt x="479" y="7357"/>
                    <a:pt x="75" y="7895"/>
                  </a:cubicBezTo>
                  <a:cubicBezTo>
                    <a:pt x="1" y="7994"/>
                    <a:pt x="110" y="8112"/>
                    <a:pt x="213" y="8112"/>
                  </a:cubicBezTo>
                  <a:cubicBezTo>
                    <a:pt x="249" y="8112"/>
                    <a:pt x="284" y="8098"/>
                    <a:pt x="311" y="8063"/>
                  </a:cubicBezTo>
                  <a:cubicBezTo>
                    <a:pt x="1689" y="6181"/>
                    <a:pt x="2865" y="4164"/>
                    <a:pt x="3772" y="2013"/>
                  </a:cubicBezTo>
                  <a:cubicBezTo>
                    <a:pt x="4041" y="1408"/>
                    <a:pt x="4276" y="803"/>
                    <a:pt x="4478" y="165"/>
                  </a:cubicBezTo>
                  <a:cubicBezTo>
                    <a:pt x="4518" y="64"/>
                    <a:pt x="4451" y="0"/>
                    <a:pt x="4375"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41" name="Google Shape;1992;p52">
              <a:extLst>
                <a:ext uri="{FF2B5EF4-FFF2-40B4-BE49-F238E27FC236}">
                  <a16:creationId xmlns:a16="http://schemas.microsoft.com/office/drawing/2014/main" id="{CC11B0CF-E06C-6657-6437-40AE5E528788}"/>
                </a:ext>
              </a:extLst>
            </p:cNvPr>
            <p:cNvSpPr/>
            <p:nvPr/>
          </p:nvSpPr>
          <p:spPr>
            <a:xfrm>
              <a:off x="3449000" y="4140255"/>
              <a:ext cx="69288" cy="86510"/>
            </a:xfrm>
            <a:custGeom>
              <a:avLst/>
              <a:gdLst/>
              <a:ahLst/>
              <a:cxnLst/>
              <a:rect l="l" t="t" r="r" b="b"/>
              <a:pathLst>
                <a:path w="3428" h="4280" extrusionOk="0">
                  <a:moveTo>
                    <a:pt x="3241" y="0"/>
                  </a:moveTo>
                  <a:cubicBezTo>
                    <a:pt x="3201" y="0"/>
                    <a:pt x="3160" y="17"/>
                    <a:pt x="3130" y="56"/>
                  </a:cubicBezTo>
                  <a:lnTo>
                    <a:pt x="72" y="4089"/>
                  </a:lnTo>
                  <a:cubicBezTo>
                    <a:pt x="1" y="4184"/>
                    <a:pt x="81" y="4279"/>
                    <a:pt x="169" y="4279"/>
                  </a:cubicBezTo>
                  <a:cubicBezTo>
                    <a:pt x="206" y="4279"/>
                    <a:pt x="244" y="4263"/>
                    <a:pt x="274" y="4223"/>
                  </a:cubicBezTo>
                  <a:lnTo>
                    <a:pt x="3332" y="190"/>
                  </a:lnTo>
                  <a:cubicBezTo>
                    <a:pt x="3427" y="95"/>
                    <a:pt x="3337" y="0"/>
                    <a:pt x="3241"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42" name="Google Shape;1993;p52">
              <a:extLst>
                <a:ext uri="{FF2B5EF4-FFF2-40B4-BE49-F238E27FC236}">
                  <a16:creationId xmlns:a16="http://schemas.microsoft.com/office/drawing/2014/main" id="{DCB190AA-95C0-B944-426B-B1397294A44C}"/>
                </a:ext>
              </a:extLst>
            </p:cNvPr>
            <p:cNvSpPr/>
            <p:nvPr/>
          </p:nvSpPr>
          <p:spPr>
            <a:xfrm>
              <a:off x="2976290" y="4148663"/>
              <a:ext cx="45539" cy="392102"/>
            </a:xfrm>
            <a:custGeom>
              <a:avLst/>
              <a:gdLst/>
              <a:ahLst/>
              <a:cxnLst/>
              <a:rect l="l" t="t" r="r" b="b"/>
              <a:pathLst>
                <a:path w="2253" h="19399" extrusionOk="0">
                  <a:moveTo>
                    <a:pt x="155" y="0"/>
                  </a:moveTo>
                  <a:cubicBezTo>
                    <a:pt x="82" y="0"/>
                    <a:pt x="0" y="52"/>
                    <a:pt x="0" y="144"/>
                  </a:cubicBezTo>
                  <a:cubicBezTo>
                    <a:pt x="202" y="2631"/>
                    <a:pt x="437" y="5152"/>
                    <a:pt x="672" y="7639"/>
                  </a:cubicBezTo>
                  <a:cubicBezTo>
                    <a:pt x="908" y="10126"/>
                    <a:pt x="1177" y="12613"/>
                    <a:pt x="1445" y="15100"/>
                  </a:cubicBezTo>
                  <a:cubicBezTo>
                    <a:pt x="1614" y="16512"/>
                    <a:pt x="1782" y="17890"/>
                    <a:pt x="1983" y="19301"/>
                  </a:cubicBezTo>
                  <a:cubicBezTo>
                    <a:pt x="1983" y="19369"/>
                    <a:pt x="2027" y="19398"/>
                    <a:pt x="2079" y="19398"/>
                  </a:cubicBezTo>
                  <a:cubicBezTo>
                    <a:pt x="2156" y="19398"/>
                    <a:pt x="2252" y="19334"/>
                    <a:pt x="2252" y="19234"/>
                  </a:cubicBezTo>
                  <a:cubicBezTo>
                    <a:pt x="1916" y="16747"/>
                    <a:pt x="1614" y="14260"/>
                    <a:pt x="1345" y="11773"/>
                  </a:cubicBezTo>
                  <a:cubicBezTo>
                    <a:pt x="1076" y="9286"/>
                    <a:pt x="841" y="6799"/>
                    <a:pt x="639" y="4345"/>
                  </a:cubicBezTo>
                  <a:cubicBezTo>
                    <a:pt x="504" y="2934"/>
                    <a:pt x="404" y="1522"/>
                    <a:pt x="269" y="111"/>
                  </a:cubicBezTo>
                  <a:cubicBezTo>
                    <a:pt x="269" y="35"/>
                    <a:pt x="215" y="0"/>
                    <a:pt x="155"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43" name="Google Shape;1994;p52">
              <a:extLst>
                <a:ext uri="{FF2B5EF4-FFF2-40B4-BE49-F238E27FC236}">
                  <a16:creationId xmlns:a16="http://schemas.microsoft.com/office/drawing/2014/main" id="{C21B9779-72A3-614B-B058-B06AE6DAAD2E}"/>
                </a:ext>
              </a:extLst>
            </p:cNvPr>
            <p:cNvSpPr/>
            <p:nvPr/>
          </p:nvSpPr>
          <p:spPr>
            <a:xfrm>
              <a:off x="1578697" y="3691477"/>
              <a:ext cx="78566" cy="201680"/>
            </a:xfrm>
            <a:custGeom>
              <a:avLst/>
              <a:gdLst/>
              <a:ahLst/>
              <a:cxnLst/>
              <a:rect l="l" t="t" r="r" b="b"/>
              <a:pathLst>
                <a:path w="3887" h="9978" extrusionOk="0">
                  <a:moveTo>
                    <a:pt x="179" y="0"/>
                  </a:moveTo>
                  <a:cubicBezTo>
                    <a:pt x="93" y="0"/>
                    <a:pt x="1" y="98"/>
                    <a:pt x="46" y="212"/>
                  </a:cubicBezTo>
                  <a:cubicBezTo>
                    <a:pt x="1054" y="2699"/>
                    <a:pt x="1996" y="5186"/>
                    <a:pt x="2869" y="7740"/>
                  </a:cubicBezTo>
                  <a:cubicBezTo>
                    <a:pt x="3138" y="8446"/>
                    <a:pt x="3373" y="9185"/>
                    <a:pt x="3609" y="9891"/>
                  </a:cubicBezTo>
                  <a:cubicBezTo>
                    <a:pt x="3633" y="9952"/>
                    <a:pt x="3679" y="9977"/>
                    <a:pt x="3725" y="9977"/>
                  </a:cubicBezTo>
                  <a:cubicBezTo>
                    <a:pt x="3807" y="9977"/>
                    <a:pt x="3887" y="9897"/>
                    <a:pt x="3844" y="9790"/>
                  </a:cubicBezTo>
                  <a:cubicBezTo>
                    <a:pt x="3004" y="7236"/>
                    <a:pt x="2096" y="4715"/>
                    <a:pt x="1122" y="2195"/>
                  </a:cubicBezTo>
                  <a:cubicBezTo>
                    <a:pt x="853" y="1489"/>
                    <a:pt x="584" y="783"/>
                    <a:pt x="281" y="77"/>
                  </a:cubicBezTo>
                  <a:cubicBezTo>
                    <a:pt x="260" y="23"/>
                    <a:pt x="220" y="0"/>
                    <a:pt x="179"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44" name="Google Shape;1995;p52">
              <a:extLst>
                <a:ext uri="{FF2B5EF4-FFF2-40B4-BE49-F238E27FC236}">
                  <a16:creationId xmlns:a16="http://schemas.microsoft.com/office/drawing/2014/main" id="{3ECB9B0E-24ED-D719-2C8F-F4E9A2B8B939}"/>
                </a:ext>
              </a:extLst>
            </p:cNvPr>
            <p:cNvSpPr/>
            <p:nvPr/>
          </p:nvSpPr>
          <p:spPr>
            <a:xfrm>
              <a:off x="1656151" y="3810346"/>
              <a:ext cx="35817" cy="73493"/>
            </a:xfrm>
            <a:custGeom>
              <a:avLst/>
              <a:gdLst/>
              <a:ahLst/>
              <a:cxnLst/>
              <a:rect l="l" t="t" r="r" b="b"/>
              <a:pathLst>
                <a:path w="1772" h="3636" extrusionOk="0">
                  <a:moveTo>
                    <a:pt x="178" y="1"/>
                  </a:moveTo>
                  <a:cubicBezTo>
                    <a:pt x="93" y="1"/>
                    <a:pt x="0" y="99"/>
                    <a:pt x="46" y="212"/>
                  </a:cubicBezTo>
                  <a:lnTo>
                    <a:pt x="1491" y="3573"/>
                  </a:lnTo>
                  <a:cubicBezTo>
                    <a:pt x="1523" y="3617"/>
                    <a:pt x="1566" y="3635"/>
                    <a:pt x="1608" y="3635"/>
                  </a:cubicBezTo>
                  <a:cubicBezTo>
                    <a:pt x="1694" y="3635"/>
                    <a:pt x="1772" y="3552"/>
                    <a:pt x="1726" y="3439"/>
                  </a:cubicBezTo>
                  <a:lnTo>
                    <a:pt x="281" y="78"/>
                  </a:lnTo>
                  <a:cubicBezTo>
                    <a:pt x="259" y="23"/>
                    <a:pt x="220" y="1"/>
                    <a:pt x="178"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45" name="Google Shape;1996;p52">
              <a:extLst>
                <a:ext uri="{FF2B5EF4-FFF2-40B4-BE49-F238E27FC236}">
                  <a16:creationId xmlns:a16="http://schemas.microsoft.com/office/drawing/2014/main" id="{A7E82FC4-96E5-4CEB-378F-0D269A6C1922}"/>
                </a:ext>
              </a:extLst>
            </p:cNvPr>
            <p:cNvSpPr/>
            <p:nvPr/>
          </p:nvSpPr>
          <p:spPr>
            <a:xfrm>
              <a:off x="3240286" y="3277080"/>
              <a:ext cx="556248" cy="264258"/>
            </a:xfrm>
            <a:custGeom>
              <a:avLst/>
              <a:gdLst/>
              <a:ahLst/>
              <a:cxnLst/>
              <a:rect l="l" t="t" r="r" b="b"/>
              <a:pathLst>
                <a:path w="27520" h="13074" extrusionOk="0">
                  <a:moveTo>
                    <a:pt x="27290" y="0"/>
                  </a:moveTo>
                  <a:cubicBezTo>
                    <a:pt x="27272" y="0"/>
                    <a:pt x="27254" y="3"/>
                    <a:pt x="27236" y="11"/>
                  </a:cubicBezTo>
                  <a:cubicBezTo>
                    <a:pt x="23606" y="1490"/>
                    <a:pt x="20044" y="3002"/>
                    <a:pt x="16481" y="4649"/>
                  </a:cubicBezTo>
                  <a:cubicBezTo>
                    <a:pt x="12919" y="6262"/>
                    <a:pt x="9423" y="7976"/>
                    <a:pt x="5928" y="9757"/>
                  </a:cubicBezTo>
                  <a:cubicBezTo>
                    <a:pt x="3979" y="10732"/>
                    <a:pt x="2030" y="11774"/>
                    <a:pt x="114" y="12816"/>
                  </a:cubicBezTo>
                  <a:cubicBezTo>
                    <a:pt x="0" y="12872"/>
                    <a:pt x="55" y="13073"/>
                    <a:pt x="176" y="13073"/>
                  </a:cubicBezTo>
                  <a:cubicBezTo>
                    <a:pt x="198" y="13073"/>
                    <a:pt x="222" y="13067"/>
                    <a:pt x="248" y="13051"/>
                  </a:cubicBezTo>
                  <a:cubicBezTo>
                    <a:pt x="3676" y="11169"/>
                    <a:pt x="7138" y="9388"/>
                    <a:pt x="10633" y="7674"/>
                  </a:cubicBezTo>
                  <a:cubicBezTo>
                    <a:pt x="14162" y="5993"/>
                    <a:pt x="17691" y="4346"/>
                    <a:pt x="21287" y="2800"/>
                  </a:cubicBezTo>
                  <a:cubicBezTo>
                    <a:pt x="23304" y="1926"/>
                    <a:pt x="25320" y="1086"/>
                    <a:pt x="27370" y="280"/>
                  </a:cubicBezTo>
                  <a:cubicBezTo>
                    <a:pt x="27520" y="220"/>
                    <a:pt x="27430" y="0"/>
                    <a:pt x="27290"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46" name="Google Shape;1997;p52">
              <a:extLst>
                <a:ext uri="{FF2B5EF4-FFF2-40B4-BE49-F238E27FC236}">
                  <a16:creationId xmlns:a16="http://schemas.microsoft.com/office/drawing/2014/main" id="{B5FE82E1-A3F6-4DBB-2F34-B0FAFF851614}"/>
                </a:ext>
              </a:extLst>
            </p:cNvPr>
            <p:cNvSpPr/>
            <p:nvPr/>
          </p:nvSpPr>
          <p:spPr>
            <a:xfrm>
              <a:off x="3438469" y="3383054"/>
              <a:ext cx="261610" cy="115110"/>
            </a:xfrm>
            <a:custGeom>
              <a:avLst/>
              <a:gdLst/>
              <a:ahLst/>
              <a:cxnLst/>
              <a:rect l="l" t="t" r="r" b="b"/>
              <a:pathLst>
                <a:path w="12943" h="5695" extrusionOk="0">
                  <a:moveTo>
                    <a:pt x="12745" y="0"/>
                  </a:moveTo>
                  <a:cubicBezTo>
                    <a:pt x="12728" y="0"/>
                    <a:pt x="12711" y="3"/>
                    <a:pt x="12692" y="11"/>
                  </a:cubicBezTo>
                  <a:cubicBezTo>
                    <a:pt x="9365" y="1321"/>
                    <a:pt x="6105" y="2699"/>
                    <a:pt x="2845" y="4178"/>
                  </a:cubicBezTo>
                  <a:cubicBezTo>
                    <a:pt x="1937" y="4582"/>
                    <a:pt x="1030" y="5018"/>
                    <a:pt x="123" y="5455"/>
                  </a:cubicBezTo>
                  <a:cubicBezTo>
                    <a:pt x="0" y="5547"/>
                    <a:pt x="73" y="5695"/>
                    <a:pt x="189" y="5695"/>
                  </a:cubicBezTo>
                  <a:cubicBezTo>
                    <a:pt x="200" y="5695"/>
                    <a:pt x="211" y="5694"/>
                    <a:pt x="223" y="5691"/>
                  </a:cubicBezTo>
                  <a:cubicBezTo>
                    <a:pt x="3450" y="4178"/>
                    <a:pt x="6676" y="2733"/>
                    <a:pt x="9970" y="1389"/>
                  </a:cubicBezTo>
                  <a:cubicBezTo>
                    <a:pt x="10911" y="985"/>
                    <a:pt x="11852" y="616"/>
                    <a:pt x="12793" y="280"/>
                  </a:cubicBezTo>
                  <a:cubicBezTo>
                    <a:pt x="12943" y="220"/>
                    <a:pt x="12879" y="0"/>
                    <a:pt x="12745"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47" name="Google Shape;1998;p52">
              <a:extLst>
                <a:ext uri="{FF2B5EF4-FFF2-40B4-BE49-F238E27FC236}">
                  <a16:creationId xmlns:a16="http://schemas.microsoft.com/office/drawing/2014/main" id="{04BAB6C7-14CA-DA3E-49C6-44FCD44D56DA}"/>
                </a:ext>
              </a:extLst>
            </p:cNvPr>
            <p:cNvSpPr/>
            <p:nvPr/>
          </p:nvSpPr>
          <p:spPr>
            <a:xfrm>
              <a:off x="2902555" y="3459821"/>
              <a:ext cx="75514" cy="636674"/>
            </a:xfrm>
            <a:custGeom>
              <a:avLst/>
              <a:gdLst/>
              <a:ahLst/>
              <a:cxnLst/>
              <a:rect l="l" t="t" r="r" b="b"/>
              <a:pathLst>
                <a:path w="3736" h="31499" extrusionOk="0">
                  <a:moveTo>
                    <a:pt x="148" y="1"/>
                  </a:moveTo>
                  <a:cubicBezTo>
                    <a:pt x="73" y="1"/>
                    <a:pt x="0" y="53"/>
                    <a:pt x="19" y="145"/>
                  </a:cubicBezTo>
                  <a:cubicBezTo>
                    <a:pt x="456" y="4212"/>
                    <a:pt x="926" y="8278"/>
                    <a:pt x="1363" y="12345"/>
                  </a:cubicBezTo>
                  <a:cubicBezTo>
                    <a:pt x="1833" y="16412"/>
                    <a:pt x="2270" y="20478"/>
                    <a:pt x="2707" y="24511"/>
                  </a:cubicBezTo>
                  <a:cubicBezTo>
                    <a:pt x="2943" y="26797"/>
                    <a:pt x="3211" y="29082"/>
                    <a:pt x="3447" y="31401"/>
                  </a:cubicBezTo>
                  <a:cubicBezTo>
                    <a:pt x="3447" y="31469"/>
                    <a:pt x="3496" y="31498"/>
                    <a:pt x="3553" y="31498"/>
                  </a:cubicBezTo>
                  <a:cubicBezTo>
                    <a:pt x="3636" y="31498"/>
                    <a:pt x="3736" y="31434"/>
                    <a:pt x="3716" y="31334"/>
                  </a:cubicBezTo>
                  <a:lnTo>
                    <a:pt x="2371" y="19167"/>
                  </a:lnTo>
                  <a:lnTo>
                    <a:pt x="1027" y="6968"/>
                  </a:lnTo>
                  <a:cubicBezTo>
                    <a:pt x="792" y="4682"/>
                    <a:pt x="523" y="2397"/>
                    <a:pt x="287" y="111"/>
                  </a:cubicBezTo>
                  <a:cubicBezTo>
                    <a:pt x="272" y="36"/>
                    <a:pt x="209" y="1"/>
                    <a:pt x="148"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48" name="Google Shape;1999;p52">
              <a:extLst>
                <a:ext uri="{FF2B5EF4-FFF2-40B4-BE49-F238E27FC236}">
                  <a16:creationId xmlns:a16="http://schemas.microsoft.com/office/drawing/2014/main" id="{87770F8D-D02F-F8E2-0F60-33DD591F7D34}"/>
                </a:ext>
              </a:extLst>
            </p:cNvPr>
            <p:cNvSpPr/>
            <p:nvPr/>
          </p:nvSpPr>
          <p:spPr>
            <a:xfrm>
              <a:off x="2771659" y="4356326"/>
              <a:ext cx="170432" cy="175546"/>
            </a:xfrm>
            <a:custGeom>
              <a:avLst/>
              <a:gdLst/>
              <a:ahLst/>
              <a:cxnLst/>
              <a:rect l="l" t="t" r="r" b="b"/>
              <a:pathLst>
                <a:path w="8432" h="8685" extrusionOk="0">
                  <a:moveTo>
                    <a:pt x="8260" y="1"/>
                  </a:moveTo>
                  <a:cubicBezTo>
                    <a:pt x="8212" y="1"/>
                    <a:pt x="8166" y="26"/>
                    <a:pt x="8141" y="87"/>
                  </a:cubicBezTo>
                  <a:cubicBezTo>
                    <a:pt x="7940" y="793"/>
                    <a:pt x="7604" y="1398"/>
                    <a:pt x="7167" y="1969"/>
                  </a:cubicBezTo>
                  <a:cubicBezTo>
                    <a:pt x="6663" y="2541"/>
                    <a:pt x="6159" y="3112"/>
                    <a:pt x="5621" y="3683"/>
                  </a:cubicBezTo>
                  <a:cubicBezTo>
                    <a:pt x="4545" y="4792"/>
                    <a:pt x="3436" y="5868"/>
                    <a:pt x="2226" y="6843"/>
                  </a:cubicBezTo>
                  <a:cubicBezTo>
                    <a:pt x="1554" y="7414"/>
                    <a:pt x="848" y="7918"/>
                    <a:pt x="109" y="8456"/>
                  </a:cubicBezTo>
                  <a:cubicBezTo>
                    <a:pt x="0" y="8537"/>
                    <a:pt x="89" y="8685"/>
                    <a:pt x="216" y="8685"/>
                  </a:cubicBezTo>
                  <a:cubicBezTo>
                    <a:pt x="246" y="8685"/>
                    <a:pt x="279" y="8677"/>
                    <a:pt x="311" y="8657"/>
                  </a:cubicBezTo>
                  <a:cubicBezTo>
                    <a:pt x="1588" y="7716"/>
                    <a:pt x="2831" y="6742"/>
                    <a:pt x="4008" y="5666"/>
                  </a:cubicBezTo>
                  <a:cubicBezTo>
                    <a:pt x="5184" y="4591"/>
                    <a:pt x="6259" y="3448"/>
                    <a:pt x="7268" y="2272"/>
                  </a:cubicBezTo>
                  <a:cubicBezTo>
                    <a:pt x="7805" y="1667"/>
                    <a:pt x="8175" y="961"/>
                    <a:pt x="8410" y="188"/>
                  </a:cubicBezTo>
                  <a:cubicBezTo>
                    <a:pt x="8432" y="81"/>
                    <a:pt x="8344" y="1"/>
                    <a:pt x="8260"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49" name="Google Shape;2000;p52">
              <a:extLst>
                <a:ext uri="{FF2B5EF4-FFF2-40B4-BE49-F238E27FC236}">
                  <a16:creationId xmlns:a16="http://schemas.microsoft.com/office/drawing/2014/main" id="{0878C7C9-6721-38BF-2310-2ADA4F44BCC2}"/>
                </a:ext>
              </a:extLst>
            </p:cNvPr>
            <p:cNvSpPr/>
            <p:nvPr/>
          </p:nvSpPr>
          <p:spPr>
            <a:xfrm>
              <a:off x="2710516" y="4440127"/>
              <a:ext cx="111836" cy="91745"/>
            </a:xfrm>
            <a:custGeom>
              <a:avLst/>
              <a:gdLst/>
              <a:ahLst/>
              <a:cxnLst/>
              <a:rect l="l" t="t" r="r" b="b"/>
              <a:pathLst>
                <a:path w="5533" h="4539" extrusionOk="0">
                  <a:moveTo>
                    <a:pt x="5339" y="1"/>
                  </a:moveTo>
                  <a:cubicBezTo>
                    <a:pt x="5310" y="1"/>
                    <a:pt x="5280" y="13"/>
                    <a:pt x="5251" y="41"/>
                  </a:cubicBezTo>
                  <a:cubicBezTo>
                    <a:pt x="3605" y="1520"/>
                    <a:pt x="1890" y="2932"/>
                    <a:pt x="109" y="4310"/>
                  </a:cubicBezTo>
                  <a:cubicBezTo>
                    <a:pt x="0" y="4391"/>
                    <a:pt x="90" y="4539"/>
                    <a:pt x="199" y="4539"/>
                  </a:cubicBezTo>
                  <a:cubicBezTo>
                    <a:pt x="225" y="4539"/>
                    <a:pt x="252" y="4531"/>
                    <a:pt x="277" y="4511"/>
                  </a:cubicBezTo>
                  <a:cubicBezTo>
                    <a:pt x="2059" y="3133"/>
                    <a:pt x="3773" y="1722"/>
                    <a:pt x="5453" y="243"/>
                  </a:cubicBezTo>
                  <a:cubicBezTo>
                    <a:pt x="5532" y="164"/>
                    <a:pt x="5445" y="1"/>
                    <a:pt x="5339"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grpSp>
      <p:sp>
        <p:nvSpPr>
          <p:cNvPr id="2" name="Google Shape;1851;p52">
            <a:extLst>
              <a:ext uri="{FF2B5EF4-FFF2-40B4-BE49-F238E27FC236}">
                <a16:creationId xmlns:a16="http://schemas.microsoft.com/office/drawing/2014/main" id="{525D2957-4927-F8EA-E90F-4C1FDD8F75AF}"/>
              </a:ext>
            </a:extLst>
          </p:cNvPr>
          <p:cNvSpPr txBox="1">
            <a:spLocks/>
          </p:cNvSpPr>
          <p:nvPr/>
        </p:nvSpPr>
        <p:spPr>
          <a:xfrm>
            <a:off x="578784" y="1264051"/>
            <a:ext cx="9477018" cy="3791377"/>
          </a:xfrm>
          <a:prstGeom prst="roundRect">
            <a:avLst/>
          </a:prstGeom>
          <a:solidFill>
            <a:srgbClr val="FEEC82">
              <a:alpha val="50000"/>
            </a:srgbClr>
          </a:solidFill>
          <a:ln>
            <a:noFill/>
          </a:ln>
        </p:spPr>
        <p:style>
          <a:lnRef idx="0">
            <a:scrgbClr r="0" g="0" b="0"/>
          </a:lnRef>
          <a:fillRef idx="0">
            <a:scrgbClr r="0" g="0" b="0"/>
          </a:fillRef>
          <a:effectRef idx="0">
            <a:scrgbClr r="0" g="0" b="0"/>
          </a:effectRef>
          <a:fontRef idx="minor">
            <a:schemeClr val="lt1"/>
          </a:fontRef>
        </p:style>
        <p:txBody>
          <a:bodyPr spcFirstLastPara="1" wrap="square" lIns="121598" tIns="121598" rIns="121598" bIns="121598" anchor="ctr" anchorCtr="0">
            <a:noAutofit/>
          </a:bodyPr>
          <a:lstStyle>
            <a:defPPr marR="0" lvl="0" algn="l" rtl="0">
              <a:lnSpc>
                <a:spcPct val="100000"/>
              </a:lnSpc>
              <a:spcBef>
                <a:spcPts val="0"/>
              </a:spcBef>
              <a:spcAft>
                <a:spcPts val="0"/>
              </a:spcAft>
            </a:defPPr>
            <a:lvl1pPr marR="0" lvl="0" algn="l" rtl="0">
              <a:lnSpc>
                <a:spcPct val="85000"/>
              </a:lnSpc>
              <a:spcBef>
                <a:spcPts val="0"/>
              </a:spcBef>
              <a:spcAft>
                <a:spcPts val="0"/>
              </a:spcAft>
              <a:buClr>
                <a:schemeClr val="dk1"/>
              </a:buClr>
              <a:buSzPts val="5200"/>
              <a:buFont typeface="Caveat Brush"/>
              <a:buNone/>
              <a:defRPr sz="6517" b="1" i="0" u="none" strike="noStrike" cap="none">
                <a:solidFill>
                  <a:schemeClr val="accent1"/>
                </a:solidFill>
                <a:latin typeface="Caveat Brush"/>
                <a:ea typeface="Caveat Brush"/>
                <a:cs typeface="Caveat Brush"/>
                <a:sym typeface="Caveat Brush"/>
              </a:defRPr>
            </a:lvl1pPr>
            <a:lvl2pPr marR="0" lvl="1" algn="ctr" rtl="0">
              <a:lnSpc>
                <a:spcPct val="100000"/>
              </a:lnSpc>
              <a:spcBef>
                <a:spcPts val="0"/>
              </a:spcBef>
              <a:spcAft>
                <a:spcPts val="0"/>
              </a:spcAft>
              <a:buClr>
                <a:schemeClr val="dk1"/>
              </a:buClr>
              <a:buSzPts val="5200"/>
              <a:buFont typeface="Caveat Brush"/>
              <a:buNone/>
              <a:defRPr sz="6916" b="1" i="0" u="none" strike="noStrike" cap="none">
                <a:solidFill>
                  <a:schemeClr val="dk1"/>
                </a:solidFill>
                <a:latin typeface="Caveat Brush"/>
                <a:ea typeface="Caveat Brush"/>
                <a:cs typeface="Caveat Brush"/>
                <a:sym typeface="Caveat Brush"/>
              </a:defRPr>
            </a:lvl2pPr>
            <a:lvl3pPr marR="0" lvl="2" algn="ctr" rtl="0">
              <a:lnSpc>
                <a:spcPct val="100000"/>
              </a:lnSpc>
              <a:spcBef>
                <a:spcPts val="0"/>
              </a:spcBef>
              <a:spcAft>
                <a:spcPts val="0"/>
              </a:spcAft>
              <a:buClr>
                <a:schemeClr val="dk1"/>
              </a:buClr>
              <a:buSzPts val="5200"/>
              <a:buFont typeface="Caveat Brush"/>
              <a:buNone/>
              <a:defRPr sz="6916" b="1" i="0" u="none" strike="noStrike" cap="none">
                <a:solidFill>
                  <a:schemeClr val="dk1"/>
                </a:solidFill>
                <a:latin typeface="Caveat Brush"/>
                <a:ea typeface="Caveat Brush"/>
                <a:cs typeface="Caveat Brush"/>
                <a:sym typeface="Caveat Brush"/>
              </a:defRPr>
            </a:lvl3pPr>
            <a:lvl4pPr marR="0" lvl="3" algn="ctr" rtl="0">
              <a:lnSpc>
                <a:spcPct val="100000"/>
              </a:lnSpc>
              <a:spcBef>
                <a:spcPts val="0"/>
              </a:spcBef>
              <a:spcAft>
                <a:spcPts val="0"/>
              </a:spcAft>
              <a:buClr>
                <a:schemeClr val="dk1"/>
              </a:buClr>
              <a:buSzPts val="5200"/>
              <a:buFont typeface="Caveat Brush"/>
              <a:buNone/>
              <a:defRPr sz="6916" b="1" i="0" u="none" strike="noStrike" cap="none">
                <a:solidFill>
                  <a:schemeClr val="dk1"/>
                </a:solidFill>
                <a:latin typeface="Caveat Brush"/>
                <a:ea typeface="Caveat Brush"/>
                <a:cs typeface="Caveat Brush"/>
                <a:sym typeface="Caveat Brush"/>
              </a:defRPr>
            </a:lvl4pPr>
            <a:lvl5pPr marR="0" lvl="4" algn="ctr" rtl="0">
              <a:lnSpc>
                <a:spcPct val="100000"/>
              </a:lnSpc>
              <a:spcBef>
                <a:spcPts val="0"/>
              </a:spcBef>
              <a:spcAft>
                <a:spcPts val="0"/>
              </a:spcAft>
              <a:buClr>
                <a:schemeClr val="dk1"/>
              </a:buClr>
              <a:buSzPts val="5200"/>
              <a:buFont typeface="Caveat Brush"/>
              <a:buNone/>
              <a:defRPr sz="6916" b="1" i="0" u="none" strike="noStrike" cap="none">
                <a:solidFill>
                  <a:schemeClr val="dk1"/>
                </a:solidFill>
                <a:latin typeface="Caveat Brush"/>
                <a:ea typeface="Caveat Brush"/>
                <a:cs typeface="Caveat Brush"/>
                <a:sym typeface="Caveat Brush"/>
              </a:defRPr>
            </a:lvl5pPr>
            <a:lvl6pPr marR="0" lvl="5" algn="ctr" rtl="0">
              <a:lnSpc>
                <a:spcPct val="100000"/>
              </a:lnSpc>
              <a:spcBef>
                <a:spcPts val="0"/>
              </a:spcBef>
              <a:spcAft>
                <a:spcPts val="0"/>
              </a:spcAft>
              <a:buClr>
                <a:schemeClr val="dk1"/>
              </a:buClr>
              <a:buSzPts val="5200"/>
              <a:buFont typeface="Caveat Brush"/>
              <a:buNone/>
              <a:defRPr sz="6916" b="1" i="0" u="none" strike="noStrike" cap="none">
                <a:solidFill>
                  <a:schemeClr val="dk1"/>
                </a:solidFill>
                <a:latin typeface="Caveat Brush"/>
                <a:ea typeface="Caveat Brush"/>
                <a:cs typeface="Caveat Brush"/>
                <a:sym typeface="Caveat Brush"/>
              </a:defRPr>
            </a:lvl6pPr>
            <a:lvl7pPr marR="0" lvl="6" algn="ctr" rtl="0">
              <a:lnSpc>
                <a:spcPct val="100000"/>
              </a:lnSpc>
              <a:spcBef>
                <a:spcPts val="0"/>
              </a:spcBef>
              <a:spcAft>
                <a:spcPts val="0"/>
              </a:spcAft>
              <a:buClr>
                <a:schemeClr val="dk1"/>
              </a:buClr>
              <a:buSzPts val="5200"/>
              <a:buFont typeface="Caveat Brush"/>
              <a:buNone/>
              <a:defRPr sz="6916" b="1" i="0" u="none" strike="noStrike" cap="none">
                <a:solidFill>
                  <a:schemeClr val="dk1"/>
                </a:solidFill>
                <a:latin typeface="Caveat Brush"/>
                <a:ea typeface="Caveat Brush"/>
                <a:cs typeface="Caveat Brush"/>
                <a:sym typeface="Caveat Brush"/>
              </a:defRPr>
            </a:lvl7pPr>
            <a:lvl8pPr marR="0" lvl="7" algn="ctr" rtl="0">
              <a:lnSpc>
                <a:spcPct val="100000"/>
              </a:lnSpc>
              <a:spcBef>
                <a:spcPts val="0"/>
              </a:spcBef>
              <a:spcAft>
                <a:spcPts val="0"/>
              </a:spcAft>
              <a:buClr>
                <a:schemeClr val="dk1"/>
              </a:buClr>
              <a:buSzPts val="5200"/>
              <a:buFont typeface="Caveat Brush"/>
              <a:buNone/>
              <a:defRPr sz="6916" b="1" i="0" u="none" strike="noStrike" cap="none">
                <a:solidFill>
                  <a:schemeClr val="dk1"/>
                </a:solidFill>
                <a:latin typeface="Caveat Brush"/>
                <a:ea typeface="Caveat Brush"/>
                <a:cs typeface="Caveat Brush"/>
                <a:sym typeface="Caveat Brush"/>
              </a:defRPr>
            </a:lvl8pPr>
            <a:lvl9pPr marR="0" lvl="8" algn="ctr" rtl="0">
              <a:lnSpc>
                <a:spcPct val="100000"/>
              </a:lnSpc>
              <a:spcBef>
                <a:spcPts val="0"/>
              </a:spcBef>
              <a:spcAft>
                <a:spcPts val="0"/>
              </a:spcAft>
              <a:buClr>
                <a:schemeClr val="dk1"/>
              </a:buClr>
              <a:buSzPts val="5200"/>
              <a:buFont typeface="Caveat Brush"/>
              <a:buNone/>
              <a:defRPr sz="6916" b="1" i="0" u="none" strike="noStrike" cap="none">
                <a:solidFill>
                  <a:schemeClr val="dk1"/>
                </a:solidFill>
                <a:latin typeface="Caveat Brush"/>
                <a:ea typeface="Caveat Brush"/>
                <a:cs typeface="Caveat Brush"/>
                <a:sym typeface="Caveat Brush"/>
              </a:defRPr>
            </a:lvl9pPr>
          </a:lstStyle>
          <a:p>
            <a:pPr algn="just">
              <a:buSzPts val="1100"/>
            </a:pPr>
            <a:r>
              <a:rPr lang="en-US" sz="4000">
                <a:solidFill>
                  <a:schemeClr val="tx1"/>
                </a:solidFill>
                <a:latin typeface="AvantGarde" panose="00000400000000000000" pitchFamily="2" charset="0"/>
                <a:ea typeface="AvantGarde" panose="00000400000000000000" pitchFamily="2" charset="0"/>
                <a:cs typeface="AvantGarde" panose="00000400000000000000" pitchFamily="2" charset="0"/>
              </a:rPr>
              <a:t>   Khi vui chơi, em nên chọn những trò chơi đảm bảo an toàn cho bản thân và cho bạn bè.</a:t>
            </a:r>
          </a:p>
          <a:p>
            <a:pPr algn="just">
              <a:buSzPts val="1100"/>
            </a:pPr>
            <a:r>
              <a:rPr lang="en-US" sz="4000">
                <a:solidFill>
                  <a:schemeClr val="tx1"/>
                </a:solidFill>
                <a:latin typeface="AvantGarde" panose="00000400000000000000" pitchFamily="2" charset="0"/>
                <a:ea typeface="AvantGarde" panose="00000400000000000000" pitchFamily="2" charset="0"/>
                <a:cs typeface="AvantGarde" panose="00000400000000000000" pitchFamily="2" charset="0"/>
              </a:rPr>
              <a:t>   Khi được bạn rủ chơi những trò chơi không an toàn, em nên từ chối và khuyên các bạn chọn những trò chơi an toàn.</a:t>
            </a:r>
            <a:endParaRPr lang="vi-VN" sz="4000">
              <a:solidFill>
                <a:schemeClr val="tx1"/>
              </a:solidFill>
              <a:latin typeface="AvantGarde" panose="00000400000000000000" pitchFamily="2" charset="0"/>
              <a:ea typeface="AvantGarde" panose="00000400000000000000" pitchFamily="2" charset="0"/>
              <a:cs typeface="AvantGarde" panose="00000400000000000000" pitchFamily="2" charset="0"/>
            </a:endParaRPr>
          </a:p>
        </p:txBody>
      </p:sp>
    </p:spTree>
    <p:extLst>
      <p:ext uri="{BB962C8B-B14F-4D97-AF65-F5344CB8AC3E}">
        <p14:creationId xmlns:p14="http://schemas.microsoft.com/office/powerpoint/2010/main" val="42110459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424"/>
        <p:cNvGrpSpPr/>
        <p:nvPr/>
      </p:nvGrpSpPr>
      <p:grpSpPr>
        <a:xfrm>
          <a:off x="0" y="0"/>
          <a:ext cx="0" cy="0"/>
          <a:chOff x="0" y="0"/>
          <a:chExt cx="0" cy="0"/>
        </a:xfrm>
      </p:grpSpPr>
      <p:grpSp>
        <p:nvGrpSpPr>
          <p:cNvPr id="1425" name="Google Shape;1425;p46"/>
          <p:cNvGrpSpPr/>
          <p:nvPr/>
        </p:nvGrpSpPr>
        <p:grpSpPr>
          <a:xfrm>
            <a:off x="7871017" y="1842346"/>
            <a:ext cx="1921256" cy="3371855"/>
            <a:chOff x="5501483" y="1088704"/>
            <a:chExt cx="1698633" cy="2919251"/>
          </a:xfrm>
        </p:grpSpPr>
        <p:sp>
          <p:nvSpPr>
            <p:cNvPr id="1426" name="Google Shape;1426;p46"/>
            <p:cNvSpPr/>
            <p:nvPr/>
          </p:nvSpPr>
          <p:spPr>
            <a:xfrm>
              <a:off x="6379473" y="1282084"/>
              <a:ext cx="28478" cy="25104"/>
            </a:xfrm>
            <a:custGeom>
              <a:avLst/>
              <a:gdLst/>
              <a:ahLst/>
              <a:cxnLst/>
              <a:rect l="l" t="t" r="r" b="b"/>
              <a:pathLst>
                <a:path w="1435" h="1265" extrusionOk="0">
                  <a:moveTo>
                    <a:pt x="221" y="1"/>
                  </a:moveTo>
                  <a:cubicBezTo>
                    <a:pt x="161" y="1"/>
                    <a:pt x="104" y="27"/>
                    <a:pt x="67" y="64"/>
                  </a:cubicBezTo>
                  <a:cubicBezTo>
                    <a:pt x="1" y="164"/>
                    <a:pt x="1" y="297"/>
                    <a:pt x="101" y="364"/>
                  </a:cubicBezTo>
                  <a:cubicBezTo>
                    <a:pt x="401" y="631"/>
                    <a:pt x="701" y="898"/>
                    <a:pt x="1035" y="1198"/>
                  </a:cubicBezTo>
                  <a:cubicBezTo>
                    <a:pt x="1068" y="1231"/>
                    <a:pt x="1101" y="1265"/>
                    <a:pt x="1168" y="1265"/>
                  </a:cubicBezTo>
                  <a:cubicBezTo>
                    <a:pt x="1335" y="1265"/>
                    <a:pt x="1435" y="998"/>
                    <a:pt x="1301" y="898"/>
                  </a:cubicBezTo>
                  <a:cubicBezTo>
                    <a:pt x="1001" y="598"/>
                    <a:pt x="668" y="331"/>
                    <a:pt x="367" y="64"/>
                  </a:cubicBezTo>
                  <a:cubicBezTo>
                    <a:pt x="322" y="19"/>
                    <a:pt x="270" y="1"/>
                    <a:pt x="221" y="1"/>
                  </a:cubicBezTo>
                  <a:close/>
                </a:path>
              </a:pathLst>
            </a:custGeom>
            <a:solidFill>
              <a:srgbClr val="332623"/>
            </a:solidFill>
            <a:ln>
              <a:noFill/>
            </a:ln>
          </p:spPr>
          <p:txBody>
            <a:bodyPr spcFirstLastPara="1" wrap="square" lIns="121598" tIns="121598" rIns="121598" bIns="121598" anchor="ctr" anchorCtr="0">
              <a:noAutofit/>
            </a:bodyPr>
            <a:lstStyle/>
            <a:p>
              <a:endParaRPr sz="2479"/>
            </a:p>
          </p:txBody>
        </p:sp>
        <p:sp>
          <p:nvSpPr>
            <p:cNvPr id="1427" name="Google Shape;1427;p46"/>
            <p:cNvSpPr/>
            <p:nvPr/>
          </p:nvSpPr>
          <p:spPr>
            <a:xfrm>
              <a:off x="6371536" y="2343777"/>
              <a:ext cx="661990" cy="877784"/>
            </a:xfrm>
            <a:custGeom>
              <a:avLst/>
              <a:gdLst/>
              <a:ahLst/>
              <a:cxnLst/>
              <a:rect l="l" t="t" r="r" b="b"/>
              <a:pathLst>
                <a:path w="33358" h="44232" extrusionOk="0">
                  <a:moveTo>
                    <a:pt x="4937" y="0"/>
                  </a:moveTo>
                  <a:lnTo>
                    <a:pt x="0" y="44232"/>
                  </a:lnTo>
                  <a:lnTo>
                    <a:pt x="33357" y="44232"/>
                  </a:lnTo>
                  <a:lnTo>
                    <a:pt x="27420" y="6271"/>
                  </a:lnTo>
                  <a:lnTo>
                    <a:pt x="4937" y="0"/>
                  </a:ln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428" name="Google Shape;1428;p46"/>
            <p:cNvSpPr/>
            <p:nvPr/>
          </p:nvSpPr>
          <p:spPr>
            <a:xfrm>
              <a:off x="6417871" y="1878435"/>
              <a:ext cx="588503" cy="637501"/>
            </a:xfrm>
            <a:custGeom>
              <a:avLst/>
              <a:gdLst/>
              <a:ahLst/>
              <a:cxnLst/>
              <a:rect l="l" t="t" r="r" b="b"/>
              <a:pathLst>
                <a:path w="29655" h="32124" extrusionOk="0">
                  <a:moveTo>
                    <a:pt x="17646" y="0"/>
                  </a:moveTo>
                  <a:lnTo>
                    <a:pt x="17713" y="467"/>
                  </a:lnTo>
                  <a:cubicBezTo>
                    <a:pt x="16532" y="1058"/>
                    <a:pt x="15231" y="1365"/>
                    <a:pt x="13929" y="1365"/>
                  </a:cubicBezTo>
                  <a:cubicBezTo>
                    <a:pt x="12951" y="1365"/>
                    <a:pt x="11971" y="1192"/>
                    <a:pt x="11041" y="834"/>
                  </a:cubicBezTo>
                  <a:lnTo>
                    <a:pt x="11142" y="234"/>
                  </a:lnTo>
                  <a:lnTo>
                    <a:pt x="11142" y="234"/>
                  </a:lnTo>
                  <a:cubicBezTo>
                    <a:pt x="9774" y="334"/>
                    <a:pt x="8440" y="534"/>
                    <a:pt x="7139" y="901"/>
                  </a:cubicBezTo>
                  <a:cubicBezTo>
                    <a:pt x="5738" y="1301"/>
                    <a:pt x="4470" y="2068"/>
                    <a:pt x="3503" y="3169"/>
                  </a:cubicBezTo>
                  <a:cubicBezTo>
                    <a:pt x="2369" y="4603"/>
                    <a:pt x="1968" y="6471"/>
                    <a:pt x="1668" y="8273"/>
                  </a:cubicBezTo>
                  <a:cubicBezTo>
                    <a:pt x="667" y="14110"/>
                    <a:pt x="0" y="20014"/>
                    <a:pt x="200" y="25885"/>
                  </a:cubicBezTo>
                  <a:cubicBezTo>
                    <a:pt x="234" y="26953"/>
                    <a:pt x="300" y="28053"/>
                    <a:pt x="934" y="28887"/>
                  </a:cubicBezTo>
                  <a:cubicBezTo>
                    <a:pt x="1368" y="29421"/>
                    <a:pt x="1902" y="29855"/>
                    <a:pt x="2535" y="30155"/>
                  </a:cubicBezTo>
                  <a:cubicBezTo>
                    <a:pt x="3856" y="30791"/>
                    <a:pt x="5302" y="31122"/>
                    <a:pt x="6755" y="31122"/>
                  </a:cubicBezTo>
                  <a:cubicBezTo>
                    <a:pt x="7284" y="31122"/>
                    <a:pt x="7814" y="31078"/>
                    <a:pt x="8340" y="30989"/>
                  </a:cubicBezTo>
                  <a:cubicBezTo>
                    <a:pt x="9640" y="31890"/>
                    <a:pt x="11375" y="32123"/>
                    <a:pt x="12976" y="32123"/>
                  </a:cubicBezTo>
                  <a:cubicBezTo>
                    <a:pt x="15445" y="32123"/>
                    <a:pt x="18046" y="31589"/>
                    <a:pt x="20048" y="30088"/>
                  </a:cubicBezTo>
                  <a:cubicBezTo>
                    <a:pt x="20737" y="30266"/>
                    <a:pt x="21456" y="30355"/>
                    <a:pt x="22175" y="30355"/>
                  </a:cubicBezTo>
                  <a:cubicBezTo>
                    <a:pt x="22535" y="30355"/>
                    <a:pt x="22894" y="30333"/>
                    <a:pt x="23250" y="30288"/>
                  </a:cubicBezTo>
                  <a:cubicBezTo>
                    <a:pt x="25051" y="30055"/>
                    <a:pt x="26653" y="29021"/>
                    <a:pt x="27620" y="27486"/>
                  </a:cubicBezTo>
                  <a:cubicBezTo>
                    <a:pt x="27987" y="26819"/>
                    <a:pt x="28254" y="26085"/>
                    <a:pt x="28421" y="25352"/>
                  </a:cubicBezTo>
                  <a:cubicBezTo>
                    <a:pt x="28687" y="24117"/>
                    <a:pt x="28888" y="22916"/>
                    <a:pt x="28988" y="21649"/>
                  </a:cubicBezTo>
                  <a:cubicBezTo>
                    <a:pt x="29488" y="17179"/>
                    <a:pt x="29655" y="12409"/>
                    <a:pt x="27587" y="8339"/>
                  </a:cubicBezTo>
                  <a:cubicBezTo>
                    <a:pt x="25619" y="4403"/>
                    <a:pt x="21749" y="1668"/>
                    <a:pt x="17646" y="0"/>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1429" name="Google Shape;1429;p46"/>
            <p:cNvSpPr/>
            <p:nvPr/>
          </p:nvSpPr>
          <p:spPr>
            <a:xfrm>
              <a:off x="6634727" y="1935943"/>
              <a:ext cx="184301" cy="344767"/>
            </a:xfrm>
            <a:custGeom>
              <a:avLst/>
              <a:gdLst/>
              <a:ahLst/>
              <a:cxnLst/>
              <a:rect l="l" t="t" r="r" b="b"/>
              <a:pathLst>
                <a:path w="9287" h="17373" extrusionOk="0">
                  <a:moveTo>
                    <a:pt x="9178" y="1"/>
                  </a:moveTo>
                  <a:cubicBezTo>
                    <a:pt x="9170" y="1"/>
                    <a:pt x="9162" y="2"/>
                    <a:pt x="9153" y="4"/>
                  </a:cubicBezTo>
                  <a:cubicBezTo>
                    <a:pt x="6985" y="271"/>
                    <a:pt x="5617" y="2339"/>
                    <a:pt x="5217" y="4341"/>
                  </a:cubicBezTo>
                  <a:cubicBezTo>
                    <a:pt x="4750" y="6676"/>
                    <a:pt x="5384" y="9011"/>
                    <a:pt x="6151" y="11212"/>
                  </a:cubicBezTo>
                  <a:cubicBezTo>
                    <a:pt x="6618" y="12546"/>
                    <a:pt x="7118" y="13881"/>
                    <a:pt x="7585" y="15215"/>
                  </a:cubicBezTo>
                  <a:cubicBezTo>
                    <a:pt x="6850" y="15146"/>
                    <a:pt x="6096" y="15085"/>
                    <a:pt x="5344" y="15085"/>
                  </a:cubicBezTo>
                  <a:cubicBezTo>
                    <a:pt x="3913" y="15085"/>
                    <a:pt x="2494" y="15306"/>
                    <a:pt x="1248" y="16116"/>
                  </a:cubicBezTo>
                  <a:cubicBezTo>
                    <a:pt x="781" y="16416"/>
                    <a:pt x="380" y="16783"/>
                    <a:pt x="47" y="17216"/>
                  </a:cubicBezTo>
                  <a:cubicBezTo>
                    <a:pt x="0" y="17286"/>
                    <a:pt x="84" y="17373"/>
                    <a:pt x="161" y="17373"/>
                  </a:cubicBezTo>
                  <a:cubicBezTo>
                    <a:pt x="195" y="17373"/>
                    <a:pt x="227" y="17357"/>
                    <a:pt x="247" y="17317"/>
                  </a:cubicBezTo>
                  <a:cubicBezTo>
                    <a:pt x="1455" y="15737"/>
                    <a:pt x="3496" y="15308"/>
                    <a:pt x="5357" y="15308"/>
                  </a:cubicBezTo>
                  <a:cubicBezTo>
                    <a:pt x="5501" y="15308"/>
                    <a:pt x="5643" y="15310"/>
                    <a:pt x="5784" y="15315"/>
                  </a:cubicBezTo>
                  <a:cubicBezTo>
                    <a:pt x="6451" y="15315"/>
                    <a:pt x="7085" y="15415"/>
                    <a:pt x="7752" y="15449"/>
                  </a:cubicBezTo>
                  <a:cubicBezTo>
                    <a:pt x="7852" y="15449"/>
                    <a:pt x="7919" y="15348"/>
                    <a:pt x="7852" y="15282"/>
                  </a:cubicBezTo>
                  <a:cubicBezTo>
                    <a:pt x="7419" y="14114"/>
                    <a:pt x="6985" y="12913"/>
                    <a:pt x="6551" y="11713"/>
                  </a:cubicBezTo>
                  <a:cubicBezTo>
                    <a:pt x="6118" y="10578"/>
                    <a:pt x="5784" y="9411"/>
                    <a:pt x="5517" y="8243"/>
                  </a:cubicBezTo>
                  <a:cubicBezTo>
                    <a:pt x="5117" y="6209"/>
                    <a:pt x="5150" y="3907"/>
                    <a:pt x="6351" y="2106"/>
                  </a:cubicBezTo>
                  <a:cubicBezTo>
                    <a:pt x="6985" y="1105"/>
                    <a:pt x="7986" y="404"/>
                    <a:pt x="9187" y="204"/>
                  </a:cubicBezTo>
                  <a:cubicBezTo>
                    <a:pt x="9280" y="204"/>
                    <a:pt x="9286" y="1"/>
                    <a:pt x="9178"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430" name="Google Shape;1430;p46"/>
            <p:cNvSpPr/>
            <p:nvPr/>
          </p:nvSpPr>
          <p:spPr>
            <a:xfrm>
              <a:off x="6609823" y="2304764"/>
              <a:ext cx="192953" cy="163741"/>
            </a:xfrm>
            <a:custGeom>
              <a:avLst/>
              <a:gdLst/>
              <a:ahLst/>
              <a:cxnLst/>
              <a:rect l="l" t="t" r="r" b="b"/>
              <a:pathLst>
                <a:path w="9723" h="8251" extrusionOk="0">
                  <a:moveTo>
                    <a:pt x="672" y="1"/>
                  </a:moveTo>
                  <a:cubicBezTo>
                    <a:pt x="648" y="1"/>
                    <a:pt x="623" y="10"/>
                    <a:pt x="601" y="31"/>
                  </a:cubicBezTo>
                  <a:cubicBezTo>
                    <a:pt x="134" y="632"/>
                    <a:pt x="1" y="1432"/>
                    <a:pt x="201" y="2166"/>
                  </a:cubicBezTo>
                  <a:cubicBezTo>
                    <a:pt x="401" y="2900"/>
                    <a:pt x="868" y="3567"/>
                    <a:pt x="1469" y="4068"/>
                  </a:cubicBezTo>
                  <a:cubicBezTo>
                    <a:pt x="2202" y="4601"/>
                    <a:pt x="2970" y="5068"/>
                    <a:pt x="3770" y="5435"/>
                  </a:cubicBezTo>
                  <a:lnTo>
                    <a:pt x="6472" y="6736"/>
                  </a:lnTo>
                  <a:lnTo>
                    <a:pt x="9508" y="8237"/>
                  </a:lnTo>
                  <a:cubicBezTo>
                    <a:pt x="9526" y="8247"/>
                    <a:pt x="9544" y="8251"/>
                    <a:pt x="9561" y="8251"/>
                  </a:cubicBezTo>
                  <a:cubicBezTo>
                    <a:pt x="9664" y="8251"/>
                    <a:pt x="9722" y="8095"/>
                    <a:pt x="9608" y="8037"/>
                  </a:cubicBezTo>
                  <a:lnTo>
                    <a:pt x="4537" y="5535"/>
                  </a:lnTo>
                  <a:cubicBezTo>
                    <a:pt x="3103" y="4835"/>
                    <a:pt x="1335" y="4134"/>
                    <a:pt x="601" y="2600"/>
                  </a:cubicBezTo>
                  <a:cubicBezTo>
                    <a:pt x="201" y="1833"/>
                    <a:pt x="268" y="899"/>
                    <a:pt x="768" y="198"/>
                  </a:cubicBezTo>
                  <a:cubicBezTo>
                    <a:pt x="846" y="120"/>
                    <a:pt x="761" y="1"/>
                    <a:pt x="672"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431" name="Google Shape;1431;p46"/>
            <p:cNvSpPr/>
            <p:nvPr/>
          </p:nvSpPr>
          <p:spPr>
            <a:xfrm>
              <a:off x="6802667" y="2241104"/>
              <a:ext cx="78209" cy="32784"/>
            </a:xfrm>
            <a:custGeom>
              <a:avLst/>
              <a:gdLst/>
              <a:ahLst/>
              <a:cxnLst/>
              <a:rect l="l" t="t" r="r" b="b"/>
              <a:pathLst>
                <a:path w="3941" h="1652" extrusionOk="0">
                  <a:moveTo>
                    <a:pt x="164" y="1"/>
                  </a:moveTo>
                  <a:cubicBezTo>
                    <a:pt x="49" y="1"/>
                    <a:pt x="1" y="206"/>
                    <a:pt x="157" y="237"/>
                  </a:cubicBezTo>
                  <a:cubicBezTo>
                    <a:pt x="1424" y="437"/>
                    <a:pt x="2625" y="938"/>
                    <a:pt x="3726" y="1638"/>
                  </a:cubicBezTo>
                  <a:cubicBezTo>
                    <a:pt x="3744" y="1648"/>
                    <a:pt x="3762" y="1652"/>
                    <a:pt x="3779" y="1652"/>
                  </a:cubicBezTo>
                  <a:cubicBezTo>
                    <a:pt x="3883" y="1652"/>
                    <a:pt x="3941" y="1496"/>
                    <a:pt x="3826" y="1438"/>
                  </a:cubicBezTo>
                  <a:cubicBezTo>
                    <a:pt x="2725" y="738"/>
                    <a:pt x="1491" y="237"/>
                    <a:pt x="190" y="4"/>
                  </a:cubicBezTo>
                  <a:cubicBezTo>
                    <a:pt x="181" y="2"/>
                    <a:pt x="173" y="1"/>
                    <a:pt x="164"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432" name="Google Shape;1432;p46"/>
            <p:cNvSpPr/>
            <p:nvPr/>
          </p:nvSpPr>
          <p:spPr>
            <a:xfrm>
              <a:off x="6817014" y="2228602"/>
              <a:ext cx="54971" cy="11927"/>
            </a:xfrm>
            <a:custGeom>
              <a:avLst/>
              <a:gdLst/>
              <a:ahLst/>
              <a:cxnLst/>
              <a:rect l="l" t="t" r="r" b="b"/>
              <a:pathLst>
                <a:path w="2770" h="601" extrusionOk="0">
                  <a:moveTo>
                    <a:pt x="201" y="0"/>
                  </a:moveTo>
                  <a:cubicBezTo>
                    <a:pt x="67" y="0"/>
                    <a:pt x="1" y="200"/>
                    <a:pt x="134" y="200"/>
                  </a:cubicBezTo>
                  <a:lnTo>
                    <a:pt x="2569" y="600"/>
                  </a:lnTo>
                  <a:cubicBezTo>
                    <a:pt x="2703" y="600"/>
                    <a:pt x="2769" y="400"/>
                    <a:pt x="2602" y="367"/>
                  </a:cubicBezTo>
                  <a:lnTo>
                    <a:pt x="201" y="0"/>
                  </a:ln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433" name="Google Shape;1433;p46"/>
            <p:cNvSpPr/>
            <p:nvPr/>
          </p:nvSpPr>
          <p:spPr>
            <a:xfrm>
              <a:off x="6324525" y="1312465"/>
              <a:ext cx="865897" cy="546809"/>
            </a:xfrm>
            <a:custGeom>
              <a:avLst/>
              <a:gdLst/>
              <a:ahLst/>
              <a:cxnLst/>
              <a:rect l="l" t="t" r="r" b="b"/>
              <a:pathLst>
                <a:path w="43633" h="27554" extrusionOk="0">
                  <a:moveTo>
                    <a:pt x="16446" y="1"/>
                  </a:moveTo>
                  <a:cubicBezTo>
                    <a:pt x="16446" y="34"/>
                    <a:pt x="16446" y="34"/>
                    <a:pt x="16413" y="34"/>
                  </a:cubicBezTo>
                  <a:cubicBezTo>
                    <a:pt x="15345" y="968"/>
                    <a:pt x="14044" y="1568"/>
                    <a:pt x="12677" y="1735"/>
                  </a:cubicBezTo>
                  <a:cubicBezTo>
                    <a:pt x="12346" y="1788"/>
                    <a:pt x="12014" y="1813"/>
                    <a:pt x="11684" y="1813"/>
                  </a:cubicBezTo>
                  <a:cubicBezTo>
                    <a:pt x="10545" y="1813"/>
                    <a:pt x="9423" y="1511"/>
                    <a:pt x="8440" y="968"/>
                  </a:cubicBezTo>
                  <a:cubicBezTo>
                    <a:pt x="8207" y="1635"/>
                    <a:pt x="7873" y="2269"/>
                    <a:pt x="7406" y="2769"/>
                  </a:cubicBezTo>
                  <a:cubicBezTo>
                    <a:pt x="7239" y="2969"/>
                    <a:pt x="7073" y="3136"/>
                    <a:pt x="6872" y="3303"/>
                  </a:cubicBezTo>
                  <a:cubicBezTo>
                    <a:pt x="6005" y="4003"/>
                    <a:pt x="4971" y="4504"/>
                    <a:pt x="3837" y="4737"/>
                  </a:cubicBezTo>
                  <a:cubicBezTo>
                    <a:pt x="3472" y="4840"/>
                    <a:pt x="3101" y="4891"/>
                    <a:pt x="2732" y="4891"/>
                  </a:cubicBezTo>
                  <a:cubicBezTo>
                    <a:pt x="2257" y="4891"/>
                    <a:pt x="1786" y="4806"/>
                    <a:pt x="1335" y="4637"/>
                  </a:cubicBezTo>
                  <a:cubicBezTo>
                    <a:pt x="1202" y="5004"/>
                    <a:pt x="1035" y="5371"/>
                    <a:pt x="935" y="5771"/>
                  </a:cubicBezTo>
                  <a:cubicBezTo>
                    <a:pt x="301" y="7606"/>
                    <a:pt x="1" y="9541"/>
                    <a:pt x="1" y="11476"/>
                  </a:cubicBezTo>
                  <a:cubicBezTo>
                    <a:pt x="1" y="20782"/>
                    <a:pt x="7006" y="26620"/>
                    <a:pt x="16012" y="27454"/>
                  </a:cubicBezTo>
                  <a:cubicBezTo>
                    <a:pt x="16746" y="27520"/>
                    <a:pt x="17480" y="27554"/>
                    <a:pt x="18247" y="27554"/>
                  </a:cubicBezTo>
                  <a:cubicBezTo>
                    <a:pt x="19548" y="27554"/>
                    <a:pt x="20849" y="27454"/>
                    <a:pt x="22150" y="27253"/>
                  </a:cubicBezTo>
                  <a:cubicBezTo>
                    <a:pt x="27787" y="26319"/>
                    <a:pt x="32424" y="23317"/>
                    <a:pt x="34792" y="18747"/>
                  </a:cubicBezTo>
                  <a:cubicBezTo>
                    <a:pt x="34941" y="18756"/>
                    <a:pt x="35090" y="18760"/>
                    <a:pt x="35238" y="18760"/>
                  </a:cubicBezTo>
                  <a:cubicBezTo>
                    <a:pt x="38698" y="18760"/>
                    <a:pt x="41812" y="16537"/>
                    <a:pt x="42932" y="13210"/>
                  </a:cubicBezTo>
                  <a:cubicBezTo>
                    <a:pt x="43632" y="11075"/>
                    <a:pt x="43465" y="8740"/>
                    <a:pt x="42431" y="6772"/>
                  </a:cubicBezTo>
                  <a:cubicBezTo>
                    <a:pt x="42031" y="5938"/>
                    <a:pt x="41430" y="5271"/>
                    <a:pt x="40697" y="4737"/>
                  </a:cubicBezTo>
                  <a:cubicBezTo>
                    <a:pt x="40196" y="4437"/>
                    <a:pt x="39663" y="4237"/>
                    <a:pt x="39095" y="4137"/>
                  </a:cubicBezTo>
                  <a:cubicBezTo>
                    <a:pt x="38875" y="4107"/>
                    <a:pt x="38658" y="4092"/>
                    <a:pt x="38443" y="4092"/>
                  </a:cubicBezTo>
                  <a:cubicBezTo>
                    <a:pt x="37941" y="4092"/>
                    <a:pt x="37451" y="4174"/>
                    <a:pt x="36961" y="4337"/>
                  </a:cubicBezTo>
                  <a:cubicBezTo>
                    <a:pt x="36394" y="4571"/>
                    <a:pt x="35860" y="4871"/>
                    <a:pt x="35393" y="5271"/>
                  </a:cubicBezTo>
                  <a:lnTo>
                    <a:pt x="35359" y="5404"/>
                  </a:lnTo>
                  <a:lnTo>
                    <a:pt x="35326" y="5404"/>
                  </a:lnTo>
                  <a:cubicBezTo>
                    <a:pt x="34959" y="4871"/>
                    <a:pt x="34792" y="4237"/>
                    <a:pt x="34826" y="3603"/>
                  </a:cubicBezTo>
                  <a:lnTo>
                    <a:pt x="34826" y="3603"/>
                  </a:lnTo>
                  <a:cubicBezTo>
                    <a:pt x="34747" y="3606"/>
                    <a:pt x="34669" y="3607"/>
                    <a:pt x="34591" y="3607"/>
                  </a:cubicBezTo>
                  <a:cubicBezTo>
                    <a:pt x="33735" y="3607"/>
                    <a:pt x="32885" y="3442"/>
                    <a:pt x="32090" y="3136"/>
                  </a:cubicBezTo>
                  <a:cubicBezTo>
                    <a:pt x="31123" y="2736"/>
                    <a:pt x="30323" y="2035"/>
                    <a:pt x="29789" y="1135"/>
                  </a:cubicBezTo>
                  <a:cubicBezTo>
                    <a:pt x="29589" y="1368"/>
                    <a:pt x="29322" y="1535"/>
                    <a:pt x="29022" y="1702"/>
                  </a:cubicBezTo>
                  <a:cubicBezTo>
                    <a:pt x="28621" y="1902"/>
                    <a:pt x="28221" y="2035"/>
                    <a:pt x="27787" y="2102"/>
                  </a:cubicBezTo>
                  <a:cubicBezTo>
                    <a:pt x="27420" y="2202"/>
                    <a:pt x="27054" y="2236"/>
                    <a:pt x="26687" y="2269"/>
                  </a:cubicBezTo>
                  <a:cubicBezTo>
                    <a:pt x="26220" y="2269"/>
                    <a:pt x="25786" y="2202"/>
                    <a:pt x="25352" y="2069"/>
                  </a:cubicBezTo>
                  <a:cubicBezTo>
                    <a:pt x="24719" y="1835"/>
                    <a:pt x="24218" y="1435"/>
                    <a:pt x="23885" y="901"/>
                  </a:cubicBezTo>
                  <a:cubicBezTo>
                    <a:pt x="22920" y="1532"/>
                    <a:pt x="21800" y="1853"/>
                    <a:pt x="20680" y="1853"/>
                  </a:cubicBezTo>
                  <a:cubicBezTo>
                    <a:pt x="19787" y="1853"/>
                    <a:pt x="18894" y="1649"/>
                    <a:pt x="18080" y="1235"/>
                  </a:cubicBezTo>
                  <a:lnTo>
                    <a:pt x="18047" y="1235"/>
                  </a:lnTo>
                  <a:cubicBezTo>
                    <a:pt x="17447" y="901"/>
                    <a:pt x="16913" y="501"/>
                    <a:pt x="16446" y="1"/>
                  </a:cubicBezTo>
                  <a:close/>
                </a:path>
              </a:pathLst>
            </a:custGeom>
            <a:solidFill>
              <a:srgbClr val="ED7854"/>
            </a:solidFill>
            <a:ln>
              <a:noFill/>
            </a:ln>
          </p:spPr>
          <p:txBody>
            <a:bodyPr spcFirstLastPara="1" wrap="square" lIns="121598" tIns="121598" rIns="121598" bIns="121598" anchor="ctr" anchorCtr="0">
              <a:noAutofit/>
            </a:bodyPr>
            <a:lstStyle/>
            <a:p>
              <a:endParaRPr sz="2479"/>
            </a:p>
          </p:txBody>
        </p:sp>
        <p:sp>
          <p:nvSpPr>
            <p:cNvPr id="1434" name="Google Shape;1434;p46"/>
            <p:cNvSpPr/>
            <p:nvPr/>
          </p:nvSpPr>
          <p:spPr>
            <a:xfrm>
              <a:off x="6378144" y="1573929"/>
              <a:ext cx="128457" cy="127782"/>
            </a:xfrm>
            <a:custGeom>
              <a:avLst/>
              <a:gdLst/>
              <a:ahLst/>
              <a:cxnLst/>
              <a:rect l="l" t="t" r="r" b="b"/>
              <a:pathLst>
                <a:path w="6473" h="6439" extrusionOk="0">
                  <a:moveTo>
                    <a:pt x="3236" y="1"/>
                  </a:moveTo>
                  <a:cubicBezTo>
                    <a:pt x="1435" y="1"/>
                    <a:pt x="1" y="1435"/>
                    <a:pt x="1" y="3236"/>
                  </a:cubicBezTo>
                  <a:cubicBezTo>
                    <a:pt x="1" y="5004"/>
                    <a:pt x="1435" y="6439"/>
                    <a:pt x="3236" y="6439"/>
                  </a:cubicBezTo>
                  <a:cubicBezTo>
                    <a:pt x="5004" y="6439"/>
                    <a:pt x="6472" y="5004"/>
                    <a:pt x="6472" y="3236"/>
                  </a:cubicBezTo>
                  <a:cubicBezTo>
                    <a:pt x="6472" y="1435"/>
                    <a:pt x="5004" y="1"/>
                    <a:pt x="3236"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435" name="Google Shape;1435;p46"/>
            <p:cNvSpPr/>
            <p:nvPr/>
          </p:nvSpPr>
          <p:spPr>
            <a:xfrm>
              <a:off x="6305991" y="1101676"/>
              <a:ext cx="804993" cy="326371"/>
            </a:xfrm>
            <a:custGeom>
              <a:avLst/>
              <a:gdLst/>
              <a:ahLst/>
              <a:cxnLst/>
              <a:rect l="l" t="t" r="r" b="b"/>
              <a:pathLst>
                <a:path w="40564" h="16446" extrusionOk="0">
                  <a:moveTo>
                    <a:pt x="17046" y="0"/>
                  </a:moveTo>
                  <a:cubicBezTo>
                    <a:pt x="16646" y="0"/>
                    <a:pt x="16279" y="67"/>
                    <a:pt x="15912" y="167"/>
                  </a:cubicBezTo>
                  <a:cubicBezTo>
                    <a:pt x="15178" y="334"/>
                    <a:pt x="14478" y="634"/>
                    <a:pt x="13844" y="1034"/>
                  </a:cubicBezTo>
                  <a:cubicBezTo>
                    <a:pt x="13177" y="1568"/>
                    <a:pt x="12643" y="2269"/>
                    <a:pt x="12310" y="3036"/>
                  </a:cubicBezTo>
                  <a:cubicBezTo>
                    <a:pt x="11652" y="2625"/>
                    <a:pt x="10880" y="2454"/>
                    <a:pt x="10096" y="2454"/>
                  </a:cubicBezTo>
                  <a:cubicBezTo>
                    <a:pt x="9607" y="2454"/>
                    <a:pt x="9114" y="2520"/>
                    <a:pt x="8640" y="2636"/>
                  </a:cubicBezTo>
                  <a:cubicBezTo>
                    <a:pt x="7173" y="2969"/>
                    <a:pt x="5872" y="3770"/>
                    <a:pt x="4938" y="4937"/>
                  </a:cubicBezTo>
                  <a:cubicBezTo>
                    <a:pt x="4204" y="5838"/>
                    <a:pt x="3804" y="6939"/>
                    <a:pt x="3737" y="8106"/>
                  </a:cubicBezTo>
                  <a:cubicBezTo>
                    <a:pt x="2536" y="8440"/>
                    <a:pt x="1569" y="9240"/>
                    <a:pt x="1035" y="10341"/>
                  </a:cubicBezTo>
                  <a:cubicBezTo>
                    <a:pt x="1" y="12276"/>
                    <a:pt x="234" y="14911"/>
                    <a:pt x="1836" y="16445"/>
                  </a:cubicBezTo>
                  <a:cubicBezTo>
                    <a:pt x="1969" y="16045"/>
                    <a:pt x="2102" y="15678"/>
                    <a:pt x="2236" y="15311"/>
                  </a:cubicBezTo>
                  <a:cubicBezTo>
                    <a:pt x="2686" y="15480"/>
                    <a:pt x="3168" y="15565"/>
                    <a:pt x="3646" y="15565"/>
                  </a:cubicBezTo>
                  <a:cubicBezTo>
                    <a:pt x="4018" y="15565"/>
                    <a:pt x="4387" y="15514"/>
                    <a:pt x="4738" y="15411"/>
                  </a:cubicBezTo>
                  <a:cubicBezTo>
                    <a:pt x="5872" y="15178"/>
                    <a:pt x="6906" y="14677"/>
                    <a:pt x="7806" y="13977"/>
                  </a:cubicBezTo>
                  <a:cubicBezTo>
                    <a:pt x="7973" y="13810"/>
                    <a:pt x="8173" y="13643"/>
                    <a:pt x="8340" y="13443"/>
                  </a:cubicBezTo>
                  <a:cubicBezTo>
                    <a:pt x="8807" y="12943"/>
                    <a:pt x="9174" y="12309"/>
                    <a:pt x="9374" y="11642"/>
                  </a:cubicBezTo>
                  <a:cubicBezTo>
                    <a:pt x="10394" y="12191"/>
                    <a:pt x="11517" y="12474"/>
                    <a:pt x="12661" y="12474"/>
                  </a:cubicBezTo>
                  <a:cubicBezTo>
                    <a:pt x="12977" y="12474"/>
                    <a:pt x="13294" y="12452"/>
                    <a:pt x="13611" y="12409"/>
                  </a:cubicBezTo>
                  <a:cubicBezTo>
                    <a:pt x="15012" y="12209"/>
                    <a:pt x="16313" y="11642"/>
                    <a:pt x="17380" y="10708"/>
                  </a:cubicBezTo>
                  <a:lnTo>
                    <a:pt x="17413" y="10675"/>
                  </a:lnTo>
                  <a:cubicBezTo>
                    <a:pt x="17847" y="11175"/>
                    <a:pt x="18414" y="11575"/>
                    <a:pt x="19014" y="11875"/>
                  </a:cubicBezTo>
                  <a:cubicBezTo>
                    <a:pt x="19846" y="12306"/>
                    <a:pt x="20745" y="12519"/>
                    <a:pt x="21638" y="12519"/>
                  </a:cubicBezTo>
                  <a:cubicBezTo>
                    <a:pt x="22751" y="12519"/>
                    <a:pt x="23857" y="12189"/>
                    <a:pt x="24819" y="11542"/>
                  </a:cubicBezTo>
                  <a:cubicBezTo>
                    <a:pt x="25152" y="12109"/>
                    <a:pt x="25686" y="12509"/>
                    <a:pt x="26286" y="12709"/>
                  </a:cubicBezTo>
                  <a:cubicBezTo>
                    <a:pt x="26648" y="12848"/>
                    <a:pt x="27032" y="12918"/>
                    <a:pt x="27401" y="12918"/>
                  </a:cubicBezTo>
                  <a:cubicBezTo>
                    <a:pt x="27475" y="12918"/>
                    <a:pt x="27548" y="12915"/>
                    <a:pt x="27621" y="12910"/>
                  </a:cubicBezTo>
                  <a:cubicBezTo>
                    <a:pt x="27988" y="12910"/>
                    <a:pt x="28354" y="12876"/>
                    <a:pt x="28721" y="12776"/>
                  </a:cubicBezTo>
                  <a:cubicBezTo>
                    <a:pt x="29155" y="12709"/>
                    <a:pt x="29589" y="12543"/>
                    <a:pt x="29956" y="12376"/>
                  </a:cubicBezTo>
                  <a:cubicBezTo>
                    <a:pt x="30256" y="12209"/>
                    <a:pt x="30523" y="12009"/>
                    <a:pt x="30756" y="11809"/>
                  </a:cubicBezTo>
                  <a:cubicBezTo>
                    <a:pt x="31290" y="12709"/>
                    <a:pt x="32090" y="13410"/>
                    <a:pt x="33058" y="13810"/>
                  </a:cubicBezTo>
                  <a:cubicBezTo>
                    <a:pt x="33852" y="14116"/>
                    <a:pt x="34675" y="14281"/>
                    <a:pt x="35525" y="14281"/>
                  </a:cubicBezTo>
                  <a:cubicBezTo>
                    <a:pt x="35603" y="14281"/>
                    <a:pt x="35681" y="14280"/>
                    <a:pt x="35760" y="14277"/>
                  </a:cubicBezTo>
                  <a:lnTo>
                    <a:pt x="35760" y="14277"/>
                  </a:lnTo>
                  <a:cubicBezTo>
                    <a:pt x="35726" y="14911"/>
                    <a:pt x="35927" y="15545"/>
                    <a:pt x="36260" y="16078"/>
                  </a:cubicBezTo>
                  <a:lnTo>
                    <a:pt x="36293" y="16078"/>
                  </a:lnTo>
                  <a:lnTo>
                    <a:pt x="36327" y="15978"/>
                  </a:lnTo>
                  <a:cubicBezTo>
                    <a:pt x="36794" y="15545"/>
                    <a:pt x="37328" y="15245"/>
                    <a:pt x="37895" y="15044"/>
                  </a:cubicBezTo>
                  <a:cubicBezTo>
                    <a:pt x="38358" y="14882"/>
                    <a:pt x="38853" y="14785"/>
                    <a:pt x="39358" y="14785"/>
                  </a:cubicBezTo>
                  <a:cubicBezTo>
                    <a:pt x="39581" y="14785"/>
                    <a:pt x="39805" y="14803"/>
                    <a:pt x="40029" y="14844"/>
                  </a:cubicBezTo>
                  <a:cubicBezTo>
                    <a:pt x="40563" y="13410"/>
                    <a:pt x="40563" y="11842"/>
                    <a:pt x="39963" y="10474"/>
                  </a:cubicBezTo>
                  <a:cubicBezTo>
                    <a:pt x="39296" y="8873"/>
                    <a:pt x="37761" y="7806"/>
                    <a:pt x="36027" y="7706"/>
                  </a:cubicBezTo>
                  <a:cubicBezTo>
                    <a:pt x="36127" y="6638"/>
                    <a:pt x="35927" y="5538"/>
                    <a:pt x="35460" y="4570"/>
                  </a:cubicBezTo>
                  <a:cubicBezTo>
                    <a:pt x="34926" y="3469"/>
                    <a:pt x="33958" y="2602"/>
                    <a:pt x="32791" y="2235"/>
                  </a:cubicBezTo>
                  <a:cubicBezTo>
                    <a:pt x="32424" y="2113"/>
                    <a:pt x="32048" y="2053"/>
                    <a:pt x="31676" y="2053"/>
                  </a:cubicBezTo>
                  <a:cubicBezTo>
                    <a:pt x="31034" y="2053"/>
                    <a:pt x="30405" y="2231"/>
                    <a:pt x="29856" y="2569"/>
                  </a:cubicBezTo>
                  <a:cubicBezTo>
                    <a:pt x="29455" y="1335"/>
                    <a:pt x="28154" y="534"/>
                    <a:pt x="26887" y="234"/>
                  </a:cubicBezTo>
                  <a:cubicBezTo>
                    <a:pt x="26320" y="67"/>
                    <a:pt x="25753" y="0"/>
                    <a:pt x="25152" y="0"/>
                  </a:cubicBezTo>
                  <a:cubicBezTo>
                    <a:pt x="24752" y="0"/>
                    <a:pt x="24385" y="34"/>
                    <a:pt x="23985" y="100"/>
                  </a:cubicBezTo>
                  <a:cubicBezTo>
                    <a:pt x="22917" y="334"/>
                    <a:pt x="21950" y="968"/>
                    <a:pt x="21283" y="1902"/>
                  </a:cubicBezTo>
                  <a:cubicBezTo>
                    <a:pt x="20616" y="834"/>
                    <a:pt x="19248" y="434"/>
                    <a:pt x="17980" y="167"/>
                  </a:cubicBezTo>
                  <a:cubicBezTo>
                    <a:pt x="17680" y="67"/>
                    <a:pt x="17347" y="0"/>
                    <a:pt x="17046"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436" name="Google Shape;1436;p46"/>
            <p:cNvSpPr/>
            <p:nvPr/>
          </p:nvSpPr>
          <p:spPr>
            <a:xfrm>
              <a:off x="6636969" y="1853273"/>
              <a:ext cx="132406" cy="52589"/>
            </a:xfrm>
            <a:custGeom>
              <a:avLst/>
              <a:gdLst/>
              <a:ahLst/>
              <a:cxnLst/>
              <a:rect l="l" t="t" r="r" b="b"/>
              <a:pathLst>
                <a:path w="6672" h="2650" extrusionOk="0">
                  <a:moveTo>
                    <a:pt x="6438" y="0"/>
                  </a:moveTo>
                  <a:cubicBezTo>
                    <a:pt x="5137" y="201"/>
                    <a:pt x="3803" y="301"/>
                    <a:pt x="2502" y="301"/>
                  </a:cubicBezTo>
                  <a:cubicBezTo>
                    <a:pt x="1768" y="301"/>
                    <a:pt x="1035" y="267"/>
                    <a:pt x="301" y="201"/>
                  </a:cubicBezTo>
                  <a:lnTo>
                    <a:pt x="101" y="1535"/>
                  </a:lnTo>
                  <a:lnTo>
                    <a:pt x="0" y="2135"/>
                  </a:lnTo>
                  <a:cubicBezTo>
                    <a:pt x="944" y="2478"/>
                    <a:pt x="1924" y="2650"/>
                    <a:pt x="2899" y="2650"/>
                  </a:cubicBezTo>
                  <a:cubicBezTo>
                    <a:pt x="4199" y="2650"/>
                    <a:pt x="5490" y="2345"/>
                    <a:pt x="6672" y="1735"/>
                  </a:cubicBezTo>
                  <a:lnTo>
                    <a:pt x="6639" y="1268"/>
                  </a:lnTo>
                  <a:lnTo>
                    <a:pt x="6438" y="0"/>
                  </a:lnTo>
                  <a:close/>
                </a:path>
              </a:pathLst>
            </a:custGeom>
            <a:solidFill>
              <a:srgbClr val="AA4831"/>
            </a:solidFill>
            <a:ln>
              <a:noFill/>
            </a:ln>
          </p:spPr>
          <p:txBody>
            <a:bodyPr spcFirstLastPara="1" wrap="square" lIns="121598" tIns="121598" rIns="121598" bIns="121598" anchor="ctr" anchorCtr="0">
              <a:noAutofit/>
            </a:bodyPr>
            <a:lstStyle/>
            <a:p>
              <a:endParaRPr sz="2479"/>
            </a:p>
          </p:txBody>
        </p:sp>
        <p:sp>
          <p:nvSpPr>
            <p:cNvPr id="1437" name="Google Shape;1437;p46"/>
            <p:cNvSpPr/>
            <p:nvPr/>
          </p:nvSpPr>
          <p:spPr>
            <a:xfrm>
              <a:off x="6427139" y="1459410"/>
              <a:ext cx="182058" cy="182078"/>
            </a:xfrm>
            <a:custGeom>
              <a:avLst/>
              <a:gdLst/>
              <a:ahLst/>
              <a:cxnLst/>
              <a:rect l="l" t="t" r="r" b="b"/>
              <a:pathLst>
                <a:path w="9174" h="9175" extrusionOk="0">
                  <a:moveTo>
                    <a:pt x="4604" y="1"/>
                  </a:moveTo>
                  <a:cubicBezTo>
                    <a:pt x="2068" y="1"/>
                    <a:pt x="0" y="2036"/>
                    <a:pt x="0" y="4571"/>
                  </a:cubicBezTo>
                  <a:cubicBezTo>
                    <a:pt x="0" y="7106"/>
                    <a:pt x="2068" y="9174"/>
                    <a:pt x="4604" y="9174"/>
                  </a:cubicBezTo>
                  <a:cubicBezTo>
                    <a:pt x="7139" y="9174"/>
                    <a:pt x="9173" y="7106"/>
                    <a:pt x="9173" y="4571"/>
                  </a:cubicBezTo>
                  <a:cubicBezTo>
                    <a:pt x="9173" y="2036"/>
                    <a:pt x="7139" y="1"/>
                    <a:pt x="4604" y="1"/>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1438" name="Google Shape;1438;p46"/>
            <p:cNvSpPr/>
            <p:nvPr/>
          </p:nvSpPr>
          <p:spPr>
            <a:xfrm>
              <a:off x="6425809" y="1471336"/>
              <a:ext cx="157569" cy="157569"/>
            </a:xfrm>
            <a:custGeom>
              <a:avLst/>
              <a:gdLst/>
              <a:ahLst/>
              <a:cxnLst/>
              <a:rect l="l" t="t" r="r" b="b"/>
              <a:pathLst>
                <a:path w="7940" h="7940" extrusionOk="0">
                  <a:moveTo>
                    <a:pt x="3970" y="0"/>
                  </a:moveTo>
                  <a:cubicBezTo>
                    <a:pt x="1768" y="0"/>
                    <a:pt x="1" y="1768"/>
                    <a:pt x="1" y="3970"/>
                  </a:cubicBezTo>
                  <a:cubicBezTo>
                    <a:pt x="1" y="6171"/>
                    <a:pt x="1768" y="7939"/>
                    <a:pt x="3970" y="7939"/>
                  </a:cubicBezTo>
                  <a:cubicBezTo>
                    <a:pt x="6172" y="7939"/>
                    <a:pt x="7940" y="6171"/>
                    <a:pt x="7940" y="3970"/>
                  </a:cubicBezTo>
                  <a:cubicBezTo>
                    <a:pt x="7940" y="1768"/>
                    <a:pt x="6172" y="0"/>
                    <a:pt x="3970"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439" name="Google Shape;1439;p46"/>
            <p:cNvSpPr/>
            <p:nvPr/>
          </p:nvSpPr>
          <p:spPr>
            <a:xfrm>
              <a:off x="6422852" y="1449250"/>
              <a:ext cx="176581" cy="75014"/>
            </a:xfrm>
            <a:custGeom>
              <a:avLst/>
              <a:gdLst/>
              <a:ahLst/>
              <a:cxnLst/>
              <a:rect l="l" t="t" r="r" b="b"/>
              <a:pathLst>
                <a:path w="8898" h="3780" extrusionOk="0">
                  <a:moveTo>
                    <a:pt x="5077" y="1"/>
                  </a:moveTo>
                  <a:cubicBezTo>
                    <a:pt x="3759" y="1"/>
                    <a:pt x="2466" y="526"/>
                    <a:pt x="1484" y="1447"/>
                  </a:cubicBezTo>
                  <a:cubicBezTo>
                    <a:pt x="917" y="2014"/>
                    <a:pt x="450" y="2648"/>
                    <a:pt x="116" y="3348"/>
                  </a:cubicBezTo>
                  <a:cubicBezTo>
                    <a:pt x="0" y="3580"/>
                    <a:pt x="190" y="3779"/>
                    <a:pt x="372" y="3779"/>
                  </a:cubicBezTo>
                  <a:cubicBezTo>
                    <a:pt x="453" y="3779"/>
                    <a:pt x="532" y="3740"/>
                    <a:pt x="583" y="3649"/>
                  </a:cubicBezTo>
                  <a:cubicBezTo>
                    <a:pt x="1284" y="2147"/>
                    <a:pt x="2618" y="1047"/>
                    <a:pt x="4186" y="680"/>
                  </a:cubicBezTo>
                  <a:cubicBezTo>
                    <a:pt x="4491" y="602"/>
                    <a:pt x="4798" y="564"/>
                    <a:pt x="5103" y="564"/>
                  </a:cubicBezTo>
                  <a:cubicBezTo>
                    <a:pt x="6362" y="564"/>
                    <a:pt x="7563" y="1206"/>
                    <a:pt x="8289" y="2281"/>
                  </a:cubicBezTo>
                  <a:cubicBezTo>
                    <a:pt x="8337" y="2358"/>
                    <a:pt x="8413" y="2391"/>
                    <a:pt x="8492" y="2391"/>
                  </a:cubicBezTo>
                  <a:cubicBezTo>
                    <a:pt x="8686" y="2391"/>
                    <a:pt x="8898" y="2194"/>
                    <a:pt x="8756" y="1981"/>
                  </a:cubicBezTo>
                  <a:cubicBezTo>
                    <a:pt x="8022" y="813"/>
                    <a:pt x="6788" y="79"/>
                    <a:pt x="5420" y="13"/>
                  </a:cubicBezTo>
                  <a:cubicBezTo>
                    <a:pt x="5306" y="5"/>
                    <a:pt x="5191" y="1"/>
                    <a:pt x="5077"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440" name="Google Shape;1440;p46"/>
            <p:cNvSpPr/>
            <p:nvPr/>
          </p:nvSpPr>
          <p:spPr>
            <a:xfrm>
              <a:off x="6836203" y="1573929"/>
              <a:ext cx="128457" cy="127782"/>
            </a:xfrm>
            <a:custGeom>
              <a:avLst/>
              <a:gdLst/>
              <a:ahLst/>
              <a:cxnLst/>
              <a:rect l="l" t="t" r="r" b="b"/>
              <a:pathLst>
                <a:path w="6473" h="6439" extrusionOk="0">
                  <a:moveTo>
                    <a:pt x="3237" y="1"/>
                  </a:moveTo>
                  <a:cubicBezTo>
                    <a:pt x="1469" y="1"/>
                    <a:pt x="1" y="1435"/>
                    <a:pt x="1" y="3236"/>
                  </a:cubicBezTo>
                  <a:cubicBezTo>
                    <a:pt x="1" y="5004"/>
                    <a:pt x="1469" y="6439"/>
                    <a:pt x="3237" y="6439"/>
                  </a:cubicBezTo>
                  <a:cubicBezTo>
                    <a:pt x="5038" y="6439"/>
                    <a:pt x="6472" y="5004"/>
                    <a:pt x="6472" y="3236"/>
                  </a:cubicBezTo>
                  <a:cubicBezTo>
                    <a:pt x="6472" y="1435"/>
                    <a:pt x="5038" y="1"/>
                    <a:pt x="3237"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441" name="Google Shape;1441;p46"/>
            <p:cNvSpPr/>
            <p:nvPr/>
          </p:nvSpPr>
          <p:spPr>
            <a:xfrm>
              <a:off x="6716405" y="1458755"/>
              <a:ext cx="182058" cy="182058"/>
            </a:xfrm>
            <a:custGeom>
              <a:avLst/>
              <a:gdLst/>
              <a:ahLst/>
              <a:cxnLst/>
              <a:rect l="l" t="t" r="r" b="b"/>
              <a:pathLst>
                <a:path w="9174" h="9174" extrusionOk="0">
                  <a:moveTo>
                    <a:pt x="4604" y="1"/>
                  </a:moveTo>
                  <a:cubicBezTo>
                    <a:pt x="2068" y="1"/>
                    <a:pt x="0" y="2069"/>
                    <a:pt x="0" y="4604"/>
                  </a:cubicBezTo>
                  <a:cubicBezTo>
                    <a:pt x="0" y="7139"/>
                    <a:pt x="2068" y="9174"/>
                    <a:pt x="4604" y="9174"/>
                  </a:cubicBezTo>
                  <a:cubicBezTo>
                    <a:pt x="7139" y="9174"/>
                    <a:pt x="9174" y="7139"/>
                    <a:pt x="9174" y="4604"/>
                  </a:cubicBezTo>
                  <a:cubicBezTo>
                    <a:pt x="9174" y="2069"/>
                    <a:pt x="7139" y="1"/>
                    <a:pt x="4604" y="1"/>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1442" name="Google Shape;1442;p46"/>
            <p:cNvSpPr/>
            <p:nvPr/>
          </p:nvSpPr>
          <p:spPr>
            <a:xfrm>
              <a:off x="6715075" y="1471336"/>
              <a:ext cx="157569" cy="157569"/>
            </a:xfrm>
            <a:custGeom>
              <a:avLst/>
              <a:gdLst/>
              <a:ahLst/>
              <a:cxnLst/>
              <a:rect l="l" t="t" r="r" b="b"/>
              <a:pathLst>
                <a:path w="7940" h="7940" extrusionOk="0">
                  <a:moveTo>
                    <a:pt x="3970" y="0"/>
                  </a:moveTo>
                  <a:cubicBezTo>
                    <a:pt x="1769" y="0"/>
                    <a:pt x="1" y="1768"/>
                    <a:pt x="1" y="3970"/>
                  </a:cubicBezTo>
                  <a:cubicBezTo>
                    <a:pt x="1" y="6171"/>
                    <a:pt x="1769" y="7939"/>
                    <a:pt x="3970" y="7939"/>
                  </a:cubicBezTo>
                  <a:cubicBezTo>
                    <a:pt x="6172" y="7939"/>
                    <a:pt x="7940" y="6171"/>
                    <a:pt x="7940" y="3970"/>
                  </a:cubicBezTo>
                  <a:cubicBezTo>
                    <a:pt x="7940" y="1768"/>
                    <a:pt x="6172" y="0"/>
                    <a:pt x="3970"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443" name="Google Shape;1443;p46"/>
            <p:cNvSpPr/>
            <p:nvPr/>
          </p:nvSpPr>
          <p:spPr>
            <a:xfrm>
              <a:off x="6726228" y="1448714"/>
              <a:ext cx="177375" cy="75173"/>
            </a:xfrm>
            <a:custGeom>
              <a:avLst/>
              <a:gdLst/>
              <a:ahLst/>
              <a:cxnLst/>
              <a:rect l="l" t="t" r="r" b="b"/>
              <a:pathLst>
                <a:path w="8938" h="3788" extrusionOk="0">
                  <a:moveTo>
                    <a:pt x="3720" y="1"/>
                  </a:moveTo>
                  <a:cubicBezTo>
                    <a:pt x="3639" y="1"/>
                    <a:pt x="3557" y="2"/>
                    <a:pt x="3475" y="6"/>
                  </a:cubicBezTo>
                  <a:cubicBezTo>
                    <a:pt x="2107" y="106"/>
                    <a:pt x="873" y="840"/>
                    <a:pt x="139" y="1974"/>
                  </a:cubicBezTo>
                  <a:cubicBezTo>
                    <a:pt x="0" y="2206"/>
                    <a:pt x="199" y="2405"/>
                    <a:pt x="400" y="2405"/>
                  </a:cubicBezTo>
                  <a:cubicBezTo>
                    <a:pt x="489" y="2405"/>
                    <a:pt x="578" y="2366"/>
                    <a:pt x="639" y="2275"/>
                  </a:cubicBezTo>
                  <a:cubicBezTo>
                    <a:pt x="1365" y="1200"/>
                    <a:pt x="2566" y="558"/>
                    <a:pt x="3825" y="558"/>
                  </a:cubicBezTo>
                  <a:cubicBezTo>
                    <a:pt x="4130" y="558"/>
                    <a:pt x="4437" y="595"/>
                    <a:pt x="4742" y="673"/>
                  </a:cubicBezTo>
                  <a:cubicBezTo>
                    <a:pt x="6310" y="1074"/>
                    <a:pt x="7644" y="2141"/>
                    <a:pt x="8345" y="3642"/>
                  </a:cubicBezTo>
                  <a:cubicBezTo>
                    <a:pt x="8396" y="3745"/>
                    <a:pt x="8476" y="3788"/>
                    <a:pt x="8558" y="3788"/>
                  </a:cubicBezTo>
                  <a:cubicBezTo>
                    <a:pt x="8743" y="3788"/>
                    <a:pt x="8938" y="3573"/>
                    <a:pt x="8845" y="3342"/>
                  </a:cubicBezTo>
                  <a:cubicBezTo>
                    <a:pt x="8478" y="2641"/>
                    <a:pt x="7978" y="2008"/>
                    <a:pt x="7411" y="1474"/>
                  </a:cubicBezTo>
                  <a:cubicBezTo>
                    <a:pt x="6403" y="529"/>
                    <a:pt x="5098" y="1"/>
                    <a:pt x="3720"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444" name="Google Shape;1444;p46"/>
            <p:cNvSpPr/>
            <p:nvPr/>
          </p:nvSpPr>
          <p:spPr>
            <a:xfrm>
              <a:off x="6452956" y="1393270"/>
              <a:ext cx="90037" cy="46933"/>
            </a:xfrm>
            <a:custGeom>
              <a:avLst/>
              <a:gdLst/>
              <a:ahLst/>
              <a:cxnLst/>
              <a:rect l="l" t="t" r="r" b="b"/>
              <a:pathLst>
                <a:path w="4537" h="2365" extrusionOk="0">
                  <a:moveTo>
                    <a:pt x="3391" y="0"/>
                  </a:moveTo>
                  <a:cubicBezTo>
                    <a:pt x="3306" y="0"/>
                    <a:pt x="3220" y="10"/>
                    <a:pt x="3136" y="32"/>
                  </a:cubicBezTo>
                  <a:lnTo>
                    <a:pt x="867" y="332"/>
                  </a:lnTo>
                  <a:cubicBezTo>
                    <a:pt x="300" y="499"/>
                    <a:pt x="0" y="1066"/>
                    <a:pt x="134" y="1599"/>
                  </a:cubicBezTo>
                  <a:cubicBezTo>
                    <a:pt x="274" y="2076"/>
                    <a:pt x="698" y="2365"/>
                    <a:pt x="1146" y="2365"/>
                  </a:cubicBezTo>
                  <a:cubicBezTo>
                    <a:pt x="1231" y="2365"/>
                    <a:pt x="1316" y="2354"/>
                    <a:pt x="1401" y="2333"/>
                  </a:cubicBezTo>
                  <a:lnTo>
                    <a:pt x="3703" y="2033"/>
                  </a:lnTo>
                  <a:cubicBezTo>
                    <a:pt x="4270" y="1966"/>
                    <a:pt x="4537" y="1232"/>
                    <a:pt x="4403" y="765"/>
                  </a:cubicBezTo>
                  <a:cubicBezTo>
                    <a:pt x="4263" y="288"/>
                    <a:pt x="3839" y="0"/>
                    <a:pt x="3391"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445" name="Google Shape;1445;p46"/>
            <p:cNvSpPr/>
            <p:nvPr/>
          </p:nvSpPr>
          <p:spPr>
            <a:xfrm>
              <a:off x="6762741" y="1393270"/>
              <a:ext cx="90037" cy="46933"/>
            </a:xfrm>
            <a:custGeom>
              <a:avLst/>
              <a:gdLst/>
              <a:ahLst/>
              <a:cxnLst/>
              <a:rect l="l" t="t" r="r" b="b"/>
              <a:pathLst>
                <a:path w="4537" h="2365" extrusionOk="0">
                  <a:moveTo>
                    <a:pt x="1146" y="0"/>
                  </a:moveTo>
                  <a:cubicBezTo>
                    <a:pt x="698" y="0"/>
                    <a:pt x="274" y="288"/>
                    <a:pt x="134" y="765"/>
                  </a:cubicBezTo>
                  <a:cubicBezTo>
                    <a:pt x="0" y="1232"/>
                    <a:pt x="334" y="1966"/>
                    <a:pt x="868" y="2033"/>
                  </a:cubicBezTo>
                  <a:lnTo>
                    <a:pt x="3136" y="2333"/>
                  </a:lnTo>
                  <a:cubicBezTo>
                    <a:pt x="3221" y="2354"/>
                    <a:pt x="3306" y="2365"/>
                    <a:pt x="3391" y="2365"/>
                  </a:cubicBezTo>
                  <a:cubicBezTo>
                    <a:pt x="3840" y="2365"/>
                    <a:pt x="4263" y="2076"/>
                    <a:pt x="4403" y="1599"/>
                  </a:cubicBezTo>
                  <a:cubicBezTo>
                    <a:pt x="4537" y="1066"/>
                    <a:pt x="4237" y="499"/>
                    <a:pt x="3670" y="332"/>
                  </a:cubicBezTo>
                  <a:lnTo>
                    <a:pt x="1401" y="32"/>
                  </a:lnTo>
                  <a:cubicBezTo>
                    <a:pt x="1317" y="10"/>
                    <a:pt x="1231" y="0"/>
                    <a:pt x="1146"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446" name="Google Shape;1446;p46"/>
            <p:cNvSpPr/>
            <p:nvPr/>
          </p:nvSpPr>
          <p:spPr>
            <a:xfrm>
              <a:off x="6646891" y="1644693"/>
              <a:ext cx="142348" cy="114783"/>
            </a:xfrm>
            <a:custGeom>
              <a:avLst/>
              <a:gdLst/>
              <a:ahLst/>
              <a:cxnLst/>
              <a:rect l="l" t="t" r="r" b="b"/>
              <a:pathLst>
                <a:path w="7173" h="5784" extrusionOk="0">
                  <a:moveTo>
                    <a:pt x="5202" y="0"/>
                  </a:moveTo>
                  <a:cubicBezTo>
                    <a:pt x="4619" y="0"/>
                    <a:pt x="4073" y="199"/>
                    <a:pt x="3670" y="571"/>
                  </a:cubicBezTo>
                  <a:cubicBezTo>
                    <a:pt x="3603" y="604"/>
                    <a:pt x="3570" y="638"/>
                    <a:pt x="3537" y="704"/>
                  </a:cubicBezTo>
                  <a:cubicBezTo>
                    <a:pt x="3036" y="1171"/>
                    <a:pt x="2369" y="1505"/>
                    <a:pt x="1669" y="1572"/>
                  </a:cubicBezTo>
                  <a:lnTo>
                    <a:pt x="1502" y="1605"/>
                  </a:lnTo>
                  <a:cubicBezTo>
                    <a:pt x="901" y="1772"/>
                    <a:pt x="434" y="2239"/>
                    <a:pt x="234" y="2806"/>
                  </a:cubicBezTo>
                  <a:cubicBezTo>
                    <a:pt x="201" y="2873"/>
                    <a:pt x="168" y="2939"/>
                    <a:pt x="168" y="2973"/>
                  </a:cubicBezTo>
                  <a:cubicBezTo>
                    <a:pt x="1" y="3640"/>
                    <a:pt x="201" y="4340"/>
                    <a:pt x="668" y="4841"/>
                  </a:cubicBezTo>
                  <a:cubicBezTo>
                    <a:pt x="1168" y="5374"/>
                    <a:pt x="1869" y="5675"/>
                    <a:pt x="2603" y="5741"/>
                  </a:cubicBezTo>
                  <a:cubicBezTo>
                    <a:pt x="2703" y="5775"/>
                    <a:pt x="2803" y="5775"/>
                    <a:pt x="2903" y="5775"/>
                  </a:cubicBezTo>
                  <a:cubicBezTo>
                    <a:pt x="2994" y="5781"/>
                    <a:pt x="3085" y="5784"/>
                    <a:pt x="3175" y="5784"/>
                  </a:cubicBezTo>
                  <a:cubicBezTo>
                    <a:pt x="4572" y="5784"/>
                    <a:pt x="5856" y="5066"/>
                    <a:pt x="6639" y="3907"/>
                  </a:cubicBezTo>
                  <a:cubicBezTo>
                    <a:pt x="6972" y="3373"/>
                    <a:pt x="7173" y="2773"/>
                    <a:pt x="7173" y="2139"/>
                  </a:cubicBezTo>
                  <a:cubicBezTo>
                    <a:pt x="7173" y="2005"/>
                    <a:pt x="7173" y="1839"/>
                    <a:pt x="7139" y="1672"/>
                  </a:cubicBezTo>
                  <a:cubicBezTo>
                    <a:pt x="7006" y="971"/>
                    <a:pt x="6572" y="404"/>
                    <a:pt x="5938" y="104"/>
                  </a:cubicBezTo>
                  <a:cubicBezTo>
                    <a:pt x="5738" y="37"/>
                    <a:pt x="5538" y="4"/>
                    <a:pt x="5338" y="4"/>
                  </a:cubicBezTo>
                  <a:cubicBezTo>
                    <a:pt x="5292" y="2"/>
                    <a:pt x="5247" y="0"/>
                    <a:pt x="5202"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447" name="Google Shape;1447;p46"/>
            <p:cNvSpPr/>
            <p:nvPr/>
          </p:nvSpPr>
          <p:spPr>
            <a:xfrm>
              <a:off x="6701839" y="1686127"/>
              <a:ext cx="87397" cy="73347"/>
            </a:xfrm>
            <a:custGeom>
              <a:avLst/>
              <a:gdLst/>
              <a:ahLst/>
              <a:cxnLst/>
              <a:rect l="l" t="t" r="r" b="b"/>
              <a:pathLst>
                <a:path w="4404" h="3696" extrusionOk="0">
                  <a:moveTo>
                    <a:pt x="3769" y="1"/>
                  </a:moveTo>
                  <a:cubicBezTo>
                    <a:pt x="3128" y="1"/>
                    <a:pt x="2477" y="151"/>
                    <a:pt x="1902" y="451"/>
                  </a:cubicBezTo>
                  <a:cubicBezTo>
                    <a:pt x="1001" y="885"/>
                    <a:pt x="167" y="1752"/>
                    <a:pt x="34" y="2786"/>
                  </a:cubicBezTo>
                  <a:cubicBezTo>
                    <a:pt x="0" y="3086"/>
                    <a:pt x="34" y="3387"/>
                    <a:pt x="134" y="3687"/>
                  </a:cubicBezTo>
                  <a:cubicBezTo>
                    <a:pt x="225" y="3693"/>
                    <a:pt x="316" y="3696"/>
                    <a:pt x="406" y="3696"/>
                  </a:cubicBezTo>
                  <a:cubicBezTo>
                    <a:pt x="1803" y="3696"/>
                    <a:pt x="3087" y="2978"/>
                    <a:pt x="3870" y="1819"/>
                  </a:cubicBezTo>
                  <a:cubicBezTo>
                    <a:pt x="4203" y="1285"/>
                    <a:pt x="4404" y="685"/>
                    <a:pt x="4404" y="51"/>
                  </a:cubicBezTo>
                  <a:cubicBezTo>
                    <a:pt x="4195" y="17"/>
                    <a:pt x="3982" y="1"/>
                    <a:pt x="3769"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1448" name="Google Shape;1448;p46"/>
            <p:cNvSpPr/>
            <p:nvPr/>
          </p:nvSpPr>
          <p:spPr>
            <a:xfrm>
              <a:off x="6651535" y="1644038"/>
              <a:ext cx="100634" cy="60289"/>
            </a:xfrm>
            <a:custGeom>
              <a:avLst/>
              <a:gdLst/>
              <a:ahLst/>
              <a:cxnLst/>
              <a:rect l="l" t="t" r="r" b="b"/>
              <a:pathLst>
                <a:path w="5071" h="3038" extrusionOk="0">
                  <a:moveTo>
                    <a:pt x="4957" y="0"/>
                  </a:moveTo>
                  <a:cubicBezTo>
                    <a:pt x="4395" y="0"/>
                    <a:pt x="3842" y="229"/>
                    <a:pt x="3436" y="604"/>
                  </a:cubicBezTo>
                  <a:cubicBezTo>
                    <a:pt x="3369" y="637"/>
                    <a:pt x="3336" y="671"/>
                    <a:pt x="3303" y="704"/>
                  </a:cubicBezTo>
                  <a:cubicBezTo>
                    <a:pt x="2802" y="1204"/>
                    <a:pt x="2135" y="1505"/>
                    <a:pt x="1435" y="1605"/>
                  </a:cubicBezTo>
                  <a:lnTo>
                    <a:pt x="1268" y="1638"/>
                  </a:lnTo>
                  <a:cubicBezTo>
                    <a:pt x="667" y="1805"/>
                    <a:pt x="200" y="2272"/>
                    <a:pt x="0" y="2839"/>
                  </a:cubicBezTo>
                  <a:cubicBezTo>
                    <a:pt x="409" y="2969"/>
                    <a:pt x="829" y="3037"/>
                    <a:pt x="1247" y="3037"/>
                  </a:cubicBezTo>
                  <a:cubicBezTo>
                    <a:pt x="1579" y="3037"/>
                    <a:pt x="1910" y="2994"/>
                    <a:pt x="2235" y="2906"/>
                  </a:cubicBezTo>
                  <a:cubicBezTo>
                    <a:pt x="2736" y="2772"/>
                    <a:pt x="3236" y="2539"/>
                    <a:pt x="3636" y="2205"/>
                  </a:cubicBezTo>
                  <a:cubicBezTo>
                    <a:pt x="3603" y="2205"/>
                    <a:pt x="3570" y="2172"/>
                    <a:pt x="3570" y="2138"/>
                  </a:cubicBezTo>
                  <a:cubicBezTo>
                    <a:pt x="3503" y="1938"/>
                    <a:pt x="3469" y="1738"/>
                    <a:pt x="3469" y="1538"/>
                  </a:cubicBezTo>
                  <a:cubicBezTo>
                    <a:pt x="3436" y="1171"/>
                    <a:pt x="3636" y="804"/>
                    <a:pt x="4003" y="637"/>
                  </a:cubicBezTo>
                  <a:cubicBezTo>
                    <a:pt x="4129" y="574"/>
                    <a:pt x="4270" y="541"/>
                    <a:pt x="4412" y="541"/>
                  </a:cubicBezTo>
                  <a:cubicBezTo>
                    <a:pt x="4570" y="541"/>
                    <a:pt x="4730" y="583"/>
                    <a:pt x="4870" y="671"/>
                  </a:cubicBezTo>
                  <a:cubicBezTo>
                    <a:pt x="4937" y="537"/>
                    <a:pt x="5004" y="404"/>
                    <a:pt x="5037" y="237"/>
                  </a:cubicBezTo>
                  <a:cubicBezTo>
                    <a:pt x="5037" y="170"/>
                    <a:pt x="5071" y="104"/>
                    <a:pt x="5071" y="4"/>
                  </a:cubicBezTo>
                  <a:cubicBezTo>
                    <a:pt x="5033" y="1"/>
                    <a:pt x="4995" y="0"/>
                    <a:pt x="4957" y="0"/>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1449" name="Google Shape;1449;p46"/>
            <p:cNvSpPr/>
            <p:nvPr/>
          </p:nvSpPr>
          <p:spPr>
            <a:xfrm>
              <a:off x="7010553" y="1533547"/>
              <a:ext cx="23596" cy="146436"/>
            </a:xfrm>
            <a:custGeom>
              <a:avLst/>
              <a:gdLst/>
              <a:ahLst/>
              <a:cxnLst/>
              <a:rect l="l" t="t" r="r" b="b"/>
              <a:pathLst>
                <a:path w="1189" h="7379" extrusionOk="0">
                  <a:moveTo>
                    <a:pt x="1005" y="1"/>
                  </a:moveTo>
                  <a:cubicBezTo>
                    <a:pt x="947" y="1"/>
                    <a:pt x="889" y="34"/>
                    <a:pt x="889" y="101"/>
                  </a:cubicBezTo>
                  <a:cubicBezTo>
                    <a:pt x="989" y="2002"/>
                    <a:pt x="855" y="3870"/>
                    <a:pt x="455" y="5705"/>
                  </a:cubicBezTo>
                  <a:cubicBezTo>
                    <a:pt x="321" y="6239"/>
                    <a:pt x="188" y="6739"/>
                    <a:pt x="21" y="7239"/>
                  </a:cubicBezTo>
                  <a:cubicBezTo>
                    <a:pt x="1" y="7322"/>
                    <a:pt x="69" y="7379"/>
                    <a:pt x="140" y="7379"/>
                  </a:cubicBezTo>
                  <a:cubicBezTo>
                    <a:pt x="184" y="7379"/>
                    <a:pt x="229" y="7357"/>
                    <a:pt x="255" y="7306"/>
                  </a:cubicBezTo>
                  <a:cubicBezTo>
                    <a:pt x="788" y="5505"/>
                    <a:pt x="1089" y="3604"/>
                    <a:pt x="1122" y="1736"/>
                  </a:cubicBezTo>
                  <a:cubicBezTo>
                    <a:pt x="1189" y="1202"/>
                    <a:pt x="1155" y="668"/>
                    <a:pt x="1122" y="101"/>
                  </a:cubicBezTo>
                  <a:cubicBezTo>
                    <a:pt x="1122" y="34"/>
                    <a:pt x="1064" y="1"/>
                    <a:pt x="1005"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450" name="Google Shape;1450;p46"/>
            <p:cNvSpPr/>
            <p:nvPr/>
          </p:nvSpPr>
          <p:spPr>
            <a:xfrm>
              <a:off x="7067227" y="1475523"/>
              <a:ext cx="48422" cy="144769"/>
            </a:xfrm>
            <a:custGeom>
              <a:avLst/>
              <a:gdLst/>
              <a:ahLst/>
              <a:cxnLst/>
              <a:rect l="l" t="t" r="r" b="b"/>
              <a:pathLst>
                <a:path w="2440" h="7295" extrusionOk="0">
                  <a:moveTo>
                    <a:pt x="2284" y="1"/>
                  </a:moveTo>
                  <a:cubicBezTo>
                    <a:pt x="2253" y="1"/>
                    <a:pt x="2222" y="17"/>
                    <a:pt x="2202" y="56"/>
                  </a:cubicBezTo>
                  <a:cubicBezTo>
                    <a:pt x="1068" y="1691"/>
                    <a:pt x="368" y="3559"/>
                    <a:pt x="101" y="5527"/>
                  </a:cubicBezTo>
                  <a:cubicBezTo>
                    <a:pt x="34" y="6061"/>
                    <a:pt x="1" y="6628"/>
                    <a:pt x="1" y="7195"/>
                  </a:cubicBezTo>
                  <a:cubicBezTo>
                    <a:pt x="1" y="7261"/>
                    <a:pt x="51" y="7295"/>
                    <a:pt x="101" y="7295"/>
                  </a:cubicBezTo>
                  <a:cubicBezTo>
                    <a:pt x="151" y="7295"/>
                    <a:pt x="201" y="7261"/>
                    <a:pt x="201" y="7195"/>
                  </a:cubicBezTo>
                  <a:cubicBezTo>
                    <a:pt x="234" y="5260"/>
                    <a:pt x="668" y="3325"/>
                    <a:pt x="1535" y="1591"/>
                  </a:cubicBezTo>
                  <a:cubicBezTo>
                    <a:pt x="1802" y="1090"/>
                    <a:pt x="2069" y="623"/>
                    <a:pt x="2369" y="190"/>
                  </a:cubicBezTo>
                  <a:cubicBezTo>
                    <a:pt x="2440" y="95"/>
                    <a:pt x="2360" y="1"/>
                    <a:pt x="2284"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451" name="Google Shape;1451;p46"/>
            <p:cNvSpPr/>
            <p:nvPr/>
          </p:nvSpPr>
          <p:spPr>
            <a:xfrm>
              <a:off x="6895271" y="1128432"/>
              <a:ext cx="131989" cy="127564"/>
            </a:xfrm>
            <a:custGeom>
              <a:avLst/>
              <a:gdLst/>
              <a:ahLst/>
              <a:cxnLst/>
              <a:rect l="l" t="t" r="r" b="b"/>
              <a:pathLst>
                <a:path w="6651" h="6428" extrusionOk="0">
                  <a:moveTo>
                    <a:pt x="2255" y="0"/>
                  </a:moveTo>
                  <a:cubicBezTo>
                    <a:pt x="2142" y="0"/>
                    <a:pt x="2028" y="6"/>
                    <a:pt x="1914" y="16"/>
                  </a:cubicBezTo>
                  <a:cubicBezTo>
                    <a:pt x="1213" y="83"/>
                    <a:pt x="546" y="417"/>
                    <a:pt x="79" y="984"/>
                  </a:cubicBezTo>
                  <a:cubicBezTo>
                    <a:pt x="1" y="1062"/>
                    <a:pt x="86" y="1181"/>
                    <a:pt x="159" y="1181"/>
                  </a:cubicBezTo>
                  <a:cubicBezTo>
                    <a:pt x="179" y="1181"/>
                    <a:pt x="198" y="1172"/>
                    <a:pt x="213" y="1151"/>
                  </a:cubicBezTo>
                  <a:cubicBezTo>
                    <a:pt x="777" y="522"/>
                    <a:pt x="1552" y="189"/>
                    <a:pt x="2347" y="189"/>
                  </a:cubicBezTo>
                  <a:cubicBezTo>
                    <a:pt x="2774" y="189"/>
                    <a:pt x="3207" y="285"/>
                    <a:pt x="3615" y="483"/>
                  </a:cubicBezTo>
                  <a:cubicBezTo>
                    <a:pt x="4816" y="1117"/>
                    <a:pt x="5683" y="2251"/>
                    <a:pt x="6017" y="3586"/>
                  </a:cubicBezTo>
                  <a:cubicBezTo>
                    <a:pt x="6250" y="4453"/>
                    <a:pt x="6317" y="5387"/>
                    <a:pt x="6150" y="6288"/>
                  </a:cubicBezTo>
                  <a:cubicBezTo>
                    <a:pt x="6130" y="6370"/>
                    <a:pt x="6211" y="6427"/>
                    <a:pt x="6284" y="6427"/>
                  </a:cubicBezTo>
                  <a:cubicBezTo>
                    <a:pt x="6329" y="6427"/>
                    <a:pt x="6371" y="6405"/>
                    <a:pt x="6384" y="6354"/>
                  </a:cubicBezTo>
                  <a:cubicBezTo>
                    <a:pt x="6651" y="4753"/>
                    <a:pt x="6284" y="3085"/>
                    <a:pt x="5383" y="1751"/>
                  </a:cubicBezTo>
                  <a:cubicBezTo>
                    <a:pt x="4709" y="679"/>
                    <a:pt x="3528" y="0"/>
                    <a:pt x="2255"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452" name="Google Shape;1452;p46"/>
            <p:cNvSpPr/>
            <p:nvPr/>
          </p:nvSpPr>
          <p:spPr>
            <a:xfrm>
              <a:off x="6360939" y="1088704"/>
              <a:ext cx="373582" cy="184201"/>
            </a:xfrm>
            <a:custGeom>
              <a:avLst/>
              <a:gdLst/>
              <a:ahLst/>
              <a:cxnLst/>
              <a:rect l="l" t="t" r="r" b="b"/>
              <a:pathLst>
                <a:path w="18825" h="9282" extrusionOk="0">
                  <a:moveTo>
                    <a:pt x="14238" y="1"/>
                  </a:moveTo>
                  <a:cubicBezTo>
                    <a:pt x="12088" y="1"/>
                    <a:pt x="10146" y="1336"/>
                    <a:pt x="9407" y="3404"/>
                  </a:cubicBezTo>
                  <a:cubicBezTo>
                    <a:pt x="8402" y="2674"/>
                    <a:pt x="7210" y="2287"/>
                    <a:pt x="6001" y="2287"/>
                  </a:cubicBezTo>
                  <a:cubicBezTo>
                    <a:pt x="5444" y="2287"/>
                    <a:pt x="4884" y="2369"/>
                    <a:pt x="4337" y="2537"/>
                  </a:cubicBezTo>
                  <a:cubicBezTo>
                    <a:pt x="1568" y="3471"/>
                    <a:pt x="1" y="6373"/>
                    <a:pt x="734" y="9208"/>
                  </a:cubicBezTo>
                  <a:cubicBezTo>
                    <a:pt x="747" y="9259"/>
                    <a:pt x="784" y="9281"/>
                    <a:pt x="823" y="9281"/>
                  </a:cubicBezTo>
                  <a:cubicBezTo>
                    <a:pt x="887" y="9281"/>
                    <a:pt x="955" y="9224"/>
                    <a:pt x="935" y="9142"/>
                  </a:cubicBezTo>
                  <a:cubicBezTo>
                    <a:pt x="534" y="7474"/>
                    <a:pt x="935" y="5706"/>
                    <a:pt x="2002" y="4372"/>
                  </a:cubicBezTo>
                  <a:cubicBezTo>
                    <a:pt x="3054" y="3150"/>
                    <a:pt x="4551" y="2522"/>
                    <a:pt x="6058" y="2522"/>
                  </a:cubicBezTo>
                  <a:cubicBezTo>
                    <a:pt x="7225" y="2522"/>
                    <a:pt x="8398" y="2899"/>
                    <a:pt x="9374" y="3671"/>
                  </a:cubicBezTo>
                  <a:cubicBezTo>
                    <a:pt x="9399" y="3697"/>
                    <a:pt x="9430" y="3708"/>
                    <a:pt x="9459" y="3708"/>
                  </a:cubicBezTo>
                  <a:cubicBezTo>
                    <a:pt x="9507" y="3708"/>
                    <a:pt x="9553" y="3679"/>
                    <a:pt x="9574" y="3638"/>
                  </a:cubicBezTo>
                  <a:cubicBezTo>
                    <a:pt x="10041" y="2170"/>
                    <a:pt x="11142" y="1036"/>
                    <a:pt x="12543" y="502"/>
                  </a:cubicBezTo>
                  <a:cubicBezTo>
                    <a:pt x="13091" y="304"/>
                    <a:pt x="13654" y="209"/>
                    <a:pt x="14210" y="209"/>
                  </a:cubicBezTo>
                  <a:cubicBezTo>
                    <a:pt x="15988" y="209"/>
                    <a:pt x="17691" y="1177"/>
                    <a:pt x="18580" y="2804"/>
                  </a:cubicBezTo>
                  <a:cubicBezTo>
                    <a:pt x="18603" y="2861"/>
                    <a:pt x="18642" y="2883"/>
                    <a:pt x="18680" y="2883"/>
                  </a:cubicBezTo>
                  <a:cubicBezTo>
                    <a:pt x="18753" y="2883"/>
                    <a:pt x="18824" y="2803"/>
                    <a:pt x="18781" y="2737"/>
                  </a:cubicBezTo>
                  <a:cubicBezTo>
                    <a:pt x="18013" y="1336"/>
                    <a:pt x="16646" y="335"/>
                    <a:pt x="15078" y="69"/>
                  </a:cubicBezTo>
                  <a:cubicBezTo>
                    <a:pt x="14796" y="23"/>
                    <a:pt x="14515" y="1"/>
                    <a:pt x="14238"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453" name="Google Shape;1453;p46"/>
            <p:cNvSpPr/>
            <p:nvPr/>
          </p:nvSpPr>
          <p:spPr>
            <a:xfrm>
              <a:off x="6347405" y="1304091"/>
              <a:ext cx="315694" cy="115954"/>
            </a:xfrm>
            <a:custGeom>
              <a:avLst/>
              <a:gdLst/>
              <a:ahLst/>
              <a:cxnLst/>
              <a:rect l="l" t="t" r="r" b="b"/>
              <a:pathLst>
                <a:path w="15908" h="5843" extrusionOk="0">
                  <a:moveTo>
                    <a:pt x="15743" y="0"/>
                  </a:moveTo>
                  <a:cubicBezTo>
                    <a:pt x="15710" y="0"/>
                    <a:pt x="15679" y="17"/>
                    <a:pt x="15660" y="56"/>
                  </a:cubicBezTo>
                  <a:cubicBezTo>
                    <a:pt x="15059" y="1190"/>
                    <a:pt x="14092" y="2090"/>
                    <a:pt x="12925" y="2557"/>
                  </a:cubicBezTo>
                  <a:cubicBezTo>
                    <a:pt x="12303" y="2817"/>
                    <a:pt x="11636" y="2942"/>
                    <a:pt x="10971" y="2942"/>
                  </a:cubicBezTo>
                  <a:cubicBezTo>
                    <a:pt x="10352" y="2942"/>
                    <a:pt x="9734" y="2833"/>
                    <a:pt x="9155" y="2624"/>
                  </a:cubicBezTo>
                  <a:cubicBezTo>
                    <a:pt x="8421" y="2357"/>
                    <a:pt x="7788" y="1957"/>
                    <a:pt x="7254" y="1423"/>
                  </a:cubicBezTo>
                  <a:cubicBezTo>
                    <a:pt x="7230" y="1400"/>
                    <a:pt x="7198" y="1389"/>
                    <a:pt x="7167" y="1389"/>
                  </a:cubicBezTo>
                  <a:cubicBezTo>
                    <a:pt x="7109" y="1389"/>
                    <a:pt x="7054" y="1425"/>
                    <a:pt x="7054" y="1490"/>
                  </a:cubicBezTo>
                  <a:cubicBezTo>
                    <a:pt x="6987" y="2658"/>
                    <a:pt x="6420" y="3758"/>
                    <a:pt x="5553" y="4559"/>
                  </a:cubicBezTo>
                  <a:cubicBezTo>
                    <a:pt x="4744" y="5252"/>
                    <a:pt x="3736" y="5620"/>
                    <a:pt x="2679" y="5620"/>
                  </a:cubicBezTo>
                  <a:cubicBezTo>
                    <a:pt x="2515" y="5620"/>
                    <a:pt x="2350" y="5611"/>
                    <a:pt x="2184" y="5593"/>
                  </a:cubicBezTo>
                  <a:cubicBezTo>
                    <a:pt x="1483" y="5526"/>
                    <a:pt x="816" y="5293"/>
                    <a:pt x="216" y="4892"/>
                  </a:cubicBezTo>
                  <a:cubicBezTo>
                    <a:pt x="197" y="4883"/>
                    <a:pt x="179" y="4879"/>
                    <a:pt x="162" y="4879"/>
                  </a:cubicBezTo>
                  <a:cubicBezTo>
                    <a:pt x="59" y="4879"/>
                    <a:pt x="1" y="5035"/>
                    <a:pt x="115" y="5093"/>
                  </a:cubicBezTo>
                  <a:cubicBezTo>
                    <a:pt x="884" y="5581"/>
                    <a:pt x="1782" y="5843"/>
                    <a:pt x="2685" y="5843"/>
                  </a:cubicBezTo>
                  <a:cubicBezTo>
                    <a:pt x="3076" y="5843"/>
                    <a:pt x="3468" y="5794"/>
                    <a:pt x="3851" y="5693"/>
                  </a:cubicBezTo>
                  <a:cubicBezTo>
                    <a:pt x="5686" y="5193"/>
                    <a:pt x="7020" y="3625"/>
                    <a:pt x="7254" y="1724"/>
                  </a:cubicBezTo>
                  <a:cubicBezTo>
                    <a:pt x="8221" y="2624"/>
                    <a:pt x="9489" y="3125"/>
                    <a:pt x="10823" y="3191"/>
                  </a:cubicBezTo>
                  <a:cubicBezTo>
                    <a:pt x="10853" y="3192"/>
                    <a:pt x="10883" y="3192"/>
                    <a:pt x="10912" y="3192"/>
                  </a:cubicBezTo>
                  <a:cubicBezTo>
                    <a:pt x="13012" y="3192"/>
                    <a:pt x="14906" y="2031"/>
                    <a:pt x="15860" y="189"/>
                  </a:cubicBezTo>
                  <a:cubicBezTo>
                    <a:pt x="15907" y="95"/>
                    <a:pt x="15821" y="0"/>
                    <a:pt x="15743"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454" name="Google Shape;1454;p46"/>
            <p:cNvSpPr/>
            <p:nvPr/>
          </p:nvSpPr>
          <p:spPr>
            <a:xfrm>
              <a:off x="5652666" y="1842022"/>
              <a:ext cx="923467" cy="1355076"/>
            </a:xfrm>
            <a:custGeom>
              <a:avLst/>
              <a:gdLst/>
              <a:ahLst/>
              <a:cxnLst/>
              <a:rect l="l" t="t" r="r" b="b"/>
              <a:pathLst>
                <a:path w="46534" h="68283" extrusionOk="0">
                  <a:moveTo>
                    <a:pt x="0" y="0"/>
                  </a:moveTo>
                  <a:lnTo>
                    <a:pt x="0" y="68283"/>
                  </a:lnTo>
                  <a:lnTo>
                    <a:pt x="46534" y="68283"/>
                  </a:lnTo>
                  <a:lnTo>
                    <a:pt x="46534" y="0"/>
                  </a:ln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1455" name="Google Shape;1455;p46"/>
            <p:cNvSpPr/>
            <p:nvPr/>
          </p:nvSpPr>
          <p:spPr>
            <a:xfrm>
              <a:off x="6534376" y="1894311"/>
              <a:ext cx="13911" cy="163523"/>
            </a:xfrm>
            <a:custGeom>
              <a:avLst/>
              <a:gdLst/>
              <a:ahLst/>
              <a:cxnLst/>
              <a:rect l="l" t="t" r="r" b="b"/>
              <a:pathLst>
                <a:path w="701" h="8240" extrusionOk="0">
                  <a:moveTo>
                    <a:pt x="584" y="1"/>
                  </a:moveTo>
                  <a:cubicBezTo>
                    <a:pt x="525" y="1"/>
                    <a:pt x="467" y="34"/>
                    <a:pt x="467" y="101"/>
                  </a:cubicBezTo>
                  <a:cubicBezTo>
                    <a:pt x="367" y="2202"/>
                    <a:pt x="234" y="4270"/>
                    <a:pt x="100" y="6372"/>
                  </a:cubicBezTo>
                  <a:lnTo>
                    <a:pt x="0" y="8140"/>
                  </a:lnTo>
                  <a:cubicBezTo>
                    <a:pt x="0" y="8206"/>
                    <a:pt x="58" y="8240"/>
                    <a:pt x="117" y="8240"/>
                  </a:cubicBezTo>
                  <a:cubicBezTo>
                    <a:pt x="175" y="8240"/>
                    <a:pt x="234" y="8206"/>
                    <a:pt x="234" y="8140"/>
                  </a:cubicBezTo>
                  <a:cubicBezTo>
                    <a:pt x="367" y="6038"/>
                    <a:pt x="467" y="3970"/>
                    <a:pt x="601" y="1869"/>
                  </a:cubicBezTo>
                  <a:lnTo>
                    <a:pt x="701" y="101"/>
                  </a:lnTo>
                  <a:cubicBezTo>
                    <a:pt x="701" y="34"/>
                    <a:pt x="642" y="1"/>
                    <a:pt x="584"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456" name="Google Shape;1456;p46"/>
            <p:cNvSpPr/>
            <p:nvPr/>
          </p:nvSpPr>
          <p:spPr>
            <a:xfrm>
              <a:off x="6513182" y="1965312"/>
              <a:ext cx="9962" cy="89223"/>
            </a:xfrm>
            <a:custGeom>
              <a:avLst/>
              <a:gdLst/>
              <a:ahLst/>
              <a:cxnLst/>
              <a:rect l="l" t="t" r="r" b="b"/>
              <a:pathLst>
                <a:path w="502" h="4496" extrusionOk="0">
                  <a:moveTo>
                    <a:pt x="397" y="0"/>
                  </a:moveTo>
                  <a:cubicBezTo>
                    <a:pt x="343" y="0"/>
                    <a:pt x="284" y="42"/>
                    <a:pt x="268" y="125"/>
                  </a:cubicBezTo>
                  <a:lnTo>
                    <a:pt x="1" y="4395"/>
                  </a:lnTo>
                  <a:cubicBezTo>
                    <a:pt x="1" y="4462"/>
                    <a:pt x="59" y="4495"/>
                    <a:pt x="117" y="4495"/>
                  </a:cubicBezTo>
                  <a:cubicBezTo>
                    <a:pt x="176" y="4495"/>
                    <a:pt x="234" y="4462"/>
                    <a:pt x="234" y="4395"/>
                  </a:cubicBezTo>
                  <a:lnTo>
                    <a:pt x="501" y="125"/>
                  </a:lnTo>
                  <a:cubicBezTo>
                    <a:pt x="501" y="42"/>
                    <a:pt x="451" y="0"/>
                    <a:pt x="397"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457" name="Google Shape;1457;p46"/>
            <p:cNvSpPr/>
            <p:nvPr/>
          </p:nvSpPr>
          <p:spPr>
            <a:xfrm>
              <a:off x="6443014" y="2111920"/>
              <a:ext cx="254889" cy="221292"/>
            </a:xfrm>
            <a:custGeom>
              <a:avLst/>
              <a:gdLst/>
              <a:ahLst/>
              <a:cxnLst/>
              <a:rect l="l" t="t" r="r" b="b"/>
              <a:pathLst>
                <a:path w="12844" h="11151" extrusionOk="0">
                  <a:moveTo>
                    <a:pt x="10243" y="1"/>
                  </a:moveTo>
                  <a:cubicBezTo>
                    <a:pt x="10014" y="1"/>
                    <a:pt x="9781" y="75"/>
                    <a:pt x="9641" y="243"/>
                  </a:cubicBezTo>
                  <a:cubicBezTo>
                    <a:pt x="9441" y="409"/>
                    <a:pt x="9274" y="643"/>
                    <a:pt x="9174" y="876"/>
                  </a:cubicBezTo>
                  <a:cubicBezTo>
                    <a:pt x="8640" y="1911"/>
                    <a:pt x="8440" y="3045"/>
                    <a:pt x="8607" y="4179"/>
                  </a:cubicBezTo>
                  <a:lnTo>
                    <a:pt x="8574" y="4179"/>
                  </a:lnTo>
                  <a:cubicBezTo>
                    <a:pt x="6839" y="2945"/>
                    <a:pt x="5071" y="1710"/>
                    <a:pt x="3303" y="543"/>
                  </a:cubicBezTo>
                  <a:cubicBezTo>
                    <a:pt x="2970" y="276"/>
                    <a:pt x="2603" y="109"/>
                    <a:pt x="2202" y="43"/>
                  </a:cubicBezTo>
                  <a:cubicBezTo>
                    <a:pt x="2151" y="34"/>
                    <a:pt x="2100" y="30"/>
                    <a:pt x="2049" y="30"/>
                  </a:cubicBezTo>
                  <a:cubicBezTo>
                    <a:pt x="1703" y="30"/>
                    <a:pt x="1380" y="223"/>
                    <a:pt x="1235" y="543"/>
                  </a:cubicBezTo>
                  <a:cubicBezTo>
                    <a:pt x="1168" y="776"/>
                    <a:pt x="1202" y="1043"/>
                    <a:pt x="1335" y="1243"/>
                  </a:cubicBezTo>
                  <a:cubicBezTo>
                    <a:pt x="1435" y="1444"/>
                    <a:pt x="1602" y="1610"/>
                    <a:pt x="1769" y="1777"/>
                  </a:cubicBezTo>
                  <a:cubicBezTo>
                    <a:pt x="1936" y="1911"/>
                    <a:pt x="2069" y="2077"/>
                    <a:pt x="2236" y="2211"/>
                  </a:cubicBezTo>
                  <a:lnTo>
                    <a:pt x="835" y="1810"/>
                  </a:lnTo>
                  <a:cubicBezTo>
                    <a:pt x="718" y="1777"/>
                    <a:pt x="585" y="1744"/>
                    <a:pt x="459" y="1744"/>
                  </a:cubicBezTo>
                  <a:cubicBezTo>
                    <a:pt x="334" y="1744"/>
                    <a:pt x="218" y="1777"/>
                    <a:pt x="134" y="1877"/>
                  </a:cubicBezTo>
                  <a:cubicBezTo>
                    <a:pt x="1" y="2011"/>
                    <a:pt x="1" y="2211"/>
                    <a:pt x="101" y="2378"/>
                  </a:cubicBezTo>
                  <a:cubicBezTo>
                    <a:pt x="168" y="2544"/>
                    <a:pt x="301" y="2678"/>
                    <a:pt x="468" y="2811"/>
                  </a:cubicBezTo>
                  <a:cubicBezTo>
                    <a:pt x="735" y="3045"/>
                    <a:pt x="1035" y="3245"/>
                    <a:pt x="1335" y="3478"/>
                  </a:cubicBezTo>
                  <a:lnTo>
                    <a:pt x="1335" y="3512"/>
                  </a:lnTo>
                  <a:cubicBezTo>
                    <a:pt x="1222" y="3418"/>
                    <a:pt x="1078" y="3377"/>
                    <a:pt x="931" y="3377"/>
                  </a:cubicBezTo>
                  <a:cubicBezTo>
                    <a:pt x="818" y="3377"/>
                    <a:pt x="703" y="3401"/>
                    <a:pt x="601" y="3445"/>
                  </a:cubicBezTo>
                  <a:cubicBezTo>
                    <a:pt x="401" y="3578"/>
                    <a:pt x="334" y="3812"/>
                    <a:pt x="401" y="4045"/>
                  </a:cubicBezTo>
                  <a:cubicBezTo>
                    <a:pt x="501" y="4246"/>
                    <a:pt x="635" y="4446"/>
                    <a:pt x="801" y="4612"/>
                  </a:cubicBezTo>
                  <a:cubicBezTo>
                    <a:pt x="968" y="4779"/>
                    <a:pt x="1135" y="4946"/>
                    <a:pt x="1335" y="5113"/>
                  </a:cubicBezTo>
                  <a:cubicBezTo>
                    <a:pt x="1135" y="5113"/>
                    <a:pt x="935" y="5246"/>
                    <a:pt x="835" y="5446"/>
                  </a:cubicBezTo>
                  <a:cubicBezTo>
                    <a:pt x="735" y="5680"/>
                    <a:pt x="735" y="5947"/>
                    <a:pt x="835" y="6180"/>
                  </a:cubicBezTo>
                  <a:cubicBezTo>
                    <a:pt x="968" y="6414"/>
                    <a:pt x="1102" y="6614"/>
                    <a:pt x="1302" y="6781"/>
                  </a:cubicBezTo>
                  <a:cubicBezTo>
                    <a:pt x="3270" y="8782"/>
                    <a:pt x="5672" y="10283"/>
                    <a:pt x="8340" y="11150"/>
                  </a:cubicBezTo>
                  <a:cubicBezTo>
                    <a:pt x="8574" y="9950"/>
                    <a:pt x="9174" y="8849"/>
                    <a:pt x="10008" y="7948"/>
                  </a:cubicBezTo>
                  <a:cubicBezTo>
                    <a:pt x="10775" y="7148"/>
                    <a:pt x="11776" y="6614"/>
                    <a:pt x="12843" y="6414"/>
                  </a:cubicBezTo>
                  <a:cubicBezTo>
                    <a:pt x="12843" y="5947"/>
                    <a:pt x="12777" y="5480"/>
                    <a:pt x="12576" y="5079"/>
                  </a:cubicBezTo>
                  <a:cubicBezTo>
                    <a:pt x="12376" y="4546"/>
                    <a:pt x="12076" y="4079"/>
                    <a:pt x="11843" y="3578"/>
                  </a:cubicBezTo>
                  <a:cubicBezTo>
                    <a:pt x="11542" y="2945"/>
                    <a:pt x="11342" y="2277"/>
                    <a:pt x="11242" y="1577"/>
                  </a:cubicBezTo>
                  <a:cubicBezTo>
                    <a:pt x="11209" y="1243"/>
                    <a:pt x="11142" y="943"/>
                    <a:pt x="11042" y="610"/>
                  </a:cubicBezTo>
                  <a:cubicBezTo>
                    <a:pt x="10942" y="309"/>
                    <a:pt x="10675" y="76"/>
                    <a:pt x="10375" y="9"/>
                  </a:cubicBezTo>
                  <a:cubicBezTo>
                    <a:pt x="10332" y="4"/>
                    <a:pt x="10287" y="1"/>
                    <a:pt x="10243" y="1"/>
                  </a:cubicBezTo>
                  <a:close/>
                </a:path>
              </a:pathLst>
            </a:custGeom>
            <a:solidFill>
              <a:srgbClr val="ED7854"/>
            </a:solidFill>
            <a:ln>
              <a:noFill/>
            </a:ln>
          </p:spPr>
          <p:txBody>
            <a:bodyPr spcFirstLastPara="1" wrap="square" lIns="121598" tIns="121598" rIns="121598" bIns="121598" anchor="ctr" anchorCtr="0">
              <a:noAutofit/>
            </a:bodyPr>
            <a:lstStyle/>
            <a:p>
              <a:endParaRPr sz="2479"/>
            </a:p>
          </p:txBody>
        </p:sp>
        <p:sp>
          <p:nvSpPr>
            <p:cNvPr id="1458" name="Google Shape;1458;p46"/>
            <p:cNvSpPr/>
            <p:nvPr/>
          </p:nvSpPr>
          <p:spPr>
            <a:xfrm>
              <a:off x="6487742" y="2156093"/>
              <a:ext cx="60706" cy="47727"/>
            </a:xfrm>
            <a:custGeom>
              <a:avLst/>
              <a:gdLst/>
              <a:ahLst/>
              <a:cxnLst/>
              <a:rect l="l" t="t" r="r" b="b"/>
              <a:pathLst>
                <a:path w="3059" h="2405" extrusionOk="0">
                  <a:moveTo>
                    <a:pt x="188" y="0"/>
                  </a:moveTo>
                  <a:cubicBezTo>
                    <a:pt x="95" y="0"/>
                    <a:pt x="0" y="104"/>
                    <a:pt x="82" y="185"/>
                  </a:cubicBezTo>
                  <a:lnTo>
                    <a:pt x="2817" y="2386"/>
                  </a:lnTo>
                  <a:cubicBezTo>
                    <a:pt x="2836" y="2399"/>
                    <a:pt x="2857" y="2404"/>
                    <a:pt x="2878" y="2404"/>
                  </a:cubicBezTo>
                  <a:cubicBezTo>
                    <a:pt x="2969" y="2404"/>
                    <a:pt x="3059" y="2301"/>
                    <a:pt x="2951" y="2220"/>
                  </a:cubicBezTo>
                  <a:lnTo>
                    <a:pt x="249" y="18"/>
                  </a:lnTo>
                  <a:cubicBezTo>
                    <a:pt x="230" y="6"/>
                    <a:pt x="209" y="0"/>
                    <a:pt x="188" y="0"/>
                  </a:cubicBezTo>
                  <a:close/>
                </a:path>
              </a:pathLst>
            </a:custGeom>
            <a:solidFill>
              <a:srgbClr val="332623"/>
            </a:solidFill>
            <a:ln>
              <a:noFill/>
            </a:ln>
          </p:spPr>
          <p:txBody>
            <a:bodyPr spcFirstLastPara="1" wrap="square" lIns="121598" tIns="121598" rIns="121598" bIns="121598" anchor="ctr" anchorCtr="0">
              <a:noAutofit/>
            </a:bodyPr>
            <a:lstStyle/>
            <a:p>
              <a:endParaRPr sz="2479"/>
            </a:p>
          </p:txBody>
        </p:sp>
        <p:sp>
          <p:nvSpPr>
            <p:cNvPr id="1459" name="Google Shape;1459;p46"/>
            <p:cNvSpPr/>
            <p:nvPr/>
          </p:nvSpPr>
          <p:spPr>
            <a:xfrm>
              <a:off x="6468553" y="2180382"/>
              <a:ext cx="63345" cy="44135"/>
            </a:xfrm>
            <a:custGeom>
              <a:avLst/>
              <a:gdLst/>
              <a:ahLst/>
              <a:cxnLst/>
              <a:rect l="l" t="t" r="r" b="b"/>
              <a:pathLst>
                <a:path w="3192" h="2224" extrusionOk="0">
                  <a:moveTo>
                    <a:pt x="142" y="1"/>
                  </a:moveTo>
                  <a:cubicBezTo>
                    <a:pt x="50" y="1"/>
                    <a:pt x="1" y="141"/>
                    <a:pt x="81" y="195"/>
                  </a:cubicBezTo>
                  <a:lnTo>
                    <a:pt x="2984" y="2197"/>
                  </a:lnTo>
                  <a:cubicBezTo>
                    <a:pt x="3003" y="2216"/>
                    <a:pt x="3023" y="2224"/>
                    <a:pt x="3042" y="2224"/>
                  </a:cubicBezTo>
                  <a:cubicBezTo>
                    <a:pt x="3125" y="2224"/>
                    <a:pt x="3192" y="2077"/>
                    <a:pt x="3084" y="1996"/>
                  </a:cubicBezTo>
                  <a:lnTo>
                    <a:pt x="215" y="28"/>
                  </a:lnTo>
                  <a:cubicBezTo>
                    <a:pt x="189" y="9"/>
                    <a:pt x="164" y="1"/>
                    <a:pt x="142" y="1"/>
                  </a:cubicBezTo>
                  <a:close/>
                </a:path>
              </a:pathLst>
            </a:custGeom>
            <a:solidFill>
              <a:srgbClr val="332623"/>
            </a:solidFill>
            <a:ln>
              <a:noFill/>
            </a:ln>
          </p:spPr>
          <p:txBody>
            <a:bodyPr spcFirstLastPara="1" wrap="square" lIns="121598" tIns="121598" rIns="121598" bIns="121598" anchor="ctr" anchorCtr="0">
              <a:noAutofit/>
            </a:bodyPr>
            <a:lstStyle/>
            <a:p>
              <a:endParaRPr sz="2479"/>
            </a:p>
          </p:txBody>
        </p:sp>
        <p:sp>
          <p:nvSpPr>
            <p:cNvPr id="1460" name="Google Shape;1460;p46"/>
            <p:cNvSpPr/>
            <p:nvPr/>
          </p:nvSpPr>
          <p:spPr>
            <a:xfrm>
              <a:off x="6471034" y="2212608"/>
              <a:ext cx="51716" cy="31772"/>
            </a:xfrm>
            <a:custGeom>
              <a:avLst/>
              <a:gdLst/>
              <a:ahLst/>
              <a:cxnLst/>
              <a:rect l="l" t="t" r="r" b="b"/>
              <a:pathLst>
                <a:path w="2606" h="1601" extrusionOk="0">
                  <a:moveTo>
                    <a:pt x="150" y="0"/>
                  </a:moveTo>
                  <a:cubicBezTo>
                    <a:pt x="44" y="0"/>
                    <a:pt x="1" y="116"/>
                    <a:pt x="90" y="206"/>
                  </a:cubicBezTo>
                  <a:lnTo>
                    <a:pt x="2392" y="1573"/>
                  </a:lnTo>
                  <a:cubicBezTo>
                    <a:pt x="2417" y="1593"/>
                    <a:pt x="2442" y="1601"/>
                    <a:pt x="2464" y="1601"/>
                  </a:cubicBezTo>
                  <a:cubicBezTo>
                    <a:pt x="2556" y="1601"/>
                    <a:pt x="2606" y="1460"/>
                    <a:pt x="2525" y="1406"/>
                  </a:cubicBezTo>
                  <a:cubicBezTo>
                    <a:pt x="1724" y="939"/>
                    <a:pt x="957" y="472"/>
                    <a:pt x="190" y="5"/>
                  </a:cubicBezTo>
                  <a:cubicBezTo>
                    <a:pt x="176" y="2"/>
                    <a:pt x="162" y="0"/>
                    <a:pt x="150" y="0"/>
                  </a:cubicBezTo>
                  <a:close/>
                </a:path>
              </a:pathLst>
            </a:custGeom>
            <a:solidFill>
              <a:srgbClr val="332623"/>
            </a:solidFill>
            <a:ln>
              <a:noFill/>
            </a:ln>
          </p:spPr>
          <p:txBody>
            <a:bodyPr spcFirstLastPara="1" wrap="square" lIns="121598" tIns="121598" rIns="121598" bIns="121598" anchor="ctr" anchorCtr="0">
              <a:noAutofit/>
            </a:bodyPr>
            <a:lstStyle/>
            <a:p>
              <a:endParaRPr sz="2479"/>
            </a:p>
          </p:txBody>
        </p:sp>
        <p:sp>
          <p:nvSpPr>
            <p:cNvPr id="1461" name="Google Shape;1461;p46"/>
            <p:cNvSpPr/>
            <p:nvPr/>
          </p:nvSpPr>
          <p:spPr>
            <a:xfrm>
              <a:off x="5501483" y="3197009"/>
              <a:ext cx="1698633" cy="810946"/>
            </a:xfrm>
            <a:custGeom>
              <a:avLst/>
              <a:gdLst/>
              <a:ahLst/>
              <a:cxnLst/>
              <a:rect l="l" t="t" r="r" b="b"/>
              <a:pathLst>
                <a:path w="85595" h="40864" extrusionOk="0">
                  <a:moveTo>
                    <a:pt x="0" y="1"/>
                  </a:moveTo>
                  <a:lnTo>
                    <a:pt x="0" y="40863"/>
                  </a:lnTo>
                  <a:lnTo>
                    <a:pt x="85595" y="40863"/>
                  </a:lnTo>
                  <a:lnTo>
                    <a:pt x="85595" y="1"/>
                  </a:lnTo>
                  <a:close/>
                </a:path>
              </a:pathLst>
            </a:custGeom>
            <a:solidFill>
              <a:schemeClr val="lt2"/>
            </a:solidFill>
            <a:ln>
              <a:noFill/>
            </a:ln>
          </p:spPr>
          <p:txBody>
            <a:bodyPr spcFirstLastPara="1" wrap="square" lIns="121598" tIns="121598" rIns="121598" bIns="121598" anchor="ctr" anchorCtr="0">
              <a:noAutofit/>
            </a:bodyPr>
            <a:lstStyle/>
            <a:p>
              <a:endParaRPr sz="2479"/>
            </a:p>
          </p:txBody>
        </p:sp>
        <p:sp>
          <p:nvSpPr>
            <p:cNvPr id="1462" name="Google Shape;1462;p46"/>
            <p:cNvSpPr/>
            <p:nvPr/>
          </p:nvSpPr>
          <p:spPr>
            <a:xfrm>
              <a:off x="5517140" y="3250588"/>
              <a:ext cx="105000" cy="152231"/>
            </a:xfrm>
            <a:custGeom>
              <a:avLst/>
              <a:gdLst/>
              <a:ahLst/>
              <a:cxnLst/>
              <a:rect l="l" t="t" r="r" b="b"/>
              <a:pathLst>
                <a:path w="5291" h="7671" extrusionOk="0">
                  <a:moveTo>
                    <a:pt x="5131" y="0"/>
                  </a:moveTo>
                  <a:cubicBezTo>
                    <a:pt x="5103" y="0"/>
                    <a:pt x="5074" y="11"/>
                    <a:pt x="5049" y="36"/>
                  </a:cubicBezTo>
                  <a:cubicBezTo>
                    <a:pt x="3414" y="1737"/>
                    <a:pt x="2047" y="3638"/>
                    <a:pt x="913" y="5707"/>
                  </a:cubicBezTo>
                  <a:cubicBezTo>
                    <a:pt x="612" y="6307"/>
                    <a:pt x="312" y="6907"/>
                    <a:pt x="45" y="7508"/>
                  </a:cubicBezTo>
                  <a:cubicBezTo>
                    <a:pt x="1" y="7597"/>
                    <a:pt x="75" y="7671"/>
                    <a:pt x="139" y="7671"/>
                  </a:cubicBezTo>
                  <a:cubicBezTo>
                    <a:pt x="171" y="7671"/>
                    <a:pt x="201" y="7652"/>
                    <a:pt x="212" y="7608"/>
                  </a:cubicBezTo>
                  <a:cubicBezTo>
                    <a:pt x="1179" y="5473"/>
                    <a:pt x="2414" y="3472"/>
                    <a:pt x="3915" y="1670"/>
                  </a:cubicBezTo>
                  <a:cubicBezTo>
                    <a:pt x="4315" y="1170"/>
                    <a:pt x="4749" y="670"/>
                    <a:pt x="5216" y="169"/>
                  </a:cubicBezTo>
                  <a:cubicBezTo>
                    <a:pt x="5291" y="94"/>
                    <a:pt x="5216" y="0"/>
                    <a:pt x="5131"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463" name="Google Shape;1463;p46"/>
            <p:cNvSpPr/>
            <p:nvPr/>
          </p:nvSpPr>
          <p:spPr>
            <a:xfrm>
              <a:off x="5534365" y="3283767"/>
              <a:ext cx="92617" cy="133616"/>
            </a:xfrm>
            <a:custGeom>
              <a:avLst/>
              <a:gdLst/>
              <a:ahLst/>
              <a:cxnLst/>
              <a:rect l="l" t="t" r="r" b="b"/>
              <a:pathLst>
                <a:path w="4667" h="6733" extrusionOk="0">
                  <a:moveTo>
                    <a:pt x="4515" y="1"/>
                  </a:moveTo>
                  <a:cubicBezTo>
                    <a:pt x="4493" y="1"/>
                    <a:pt x="4469" y="10"/>
                    <a:pt x="4448" y="32"/>
                  </a:cubicBezTo>
                  <a:cubicBezTo>
                    <a:pt x="3113" y="1600"/>
                    <a:pt x="1913" y="3267"/>
                    <a:pt x="878" y="5035"/>
                  </a:cubicBezTo>
                  <a:cubicBezTo>
                    <a:pt x="578" y="5536"/>
                    <a:pt x="311" y="6036"/>
                    <a:pt x="45" y="6570"/>
                  </a:cubicBezTo>
                  <a:cubicBezTo>
                    <a:pt x="0" y="6659"/>
                    <a:pt x="74" y="6733"/>
                    <a:pt x="148" y="6733"/>
                  </a:cubicBezTo>
                  <a:cubicBezTo>
                    <a:pt x="185" y="6733"/>
                    <a:pt x="222" y="6714"/>
                    <a:pt x="245" y="6670"/>
                  </a:cubicBezTo>
                  <a:cubicBezTo>
                    <a:pt x="1179" y="4869"/>
                    <a:pt x="2279" y="3167"/>
                    <a:pt x="3514" y="1566"/>
                  </a:cubicBezTo>
                  <a:cubicBezTo>
                    <a:pt x="3847" y="1099"/>
                    <a:pt x="4214" y="632"/>
                    <a:pt x="4614" y="199"/>
                  </a:cubicBezTo>
                  <a:cubicBezTo>
                    <a:pt x="4667" y="120"/>
                    <a:pt x="4596" y="1"/>
                    <a:pt x="4515"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464" name="Google Shape;1464;p46"/>
            <p:cNvSpPr/>
            <p:nvPr/>
          </p:nvSpPr>
          <p:spPr>
            <a:xfrm>
              <a:off x="6837354" y="3765698"/>
              <a:ext cx="85810" cy="124428"/>
            </a:xfrm>
            <a:custGeom>
              <a:avLst/>
              <a:gdLst/>
              <a:ahLst/>
              <a:cxnLst/>
              <a:rect l="l" t="t" r="r" b="b"/>
              <a:pathLst>
                <a:path w="4324" h="6270" extrusionOk="0">
                  <a:moveTo>
                    <a:pt x="4176" y="0"/>
                  </a:moveTo>
                  <a:cubicBezTo>
                    <a:pt x="4139" y="0"/>
                    <a:pt x="4102" y="19"/>
                    <a:pt x="4079" y="63"/>
                  </a:cubicBezTo>
                  <a:cubicBezTo>
                    <a:pt x="3245" y="1764"/>
                    <a:pt x="2245" y="3366"/>
                    <a:pt x="1110" y="4867"/>
                  </a:cubicBezTo>
                  <a:cubicBezTo>
                    <a:pt x="777" y="5267"/>
                    <a:pt x="410" y="5667"/>
                    <a:pt x="76" y="6067"/>
                  </a:cubicBezTo>
                  <a:cubicBezTo>
                    <a:pt x="1" y="6168"/>
                    <a:pt x="78" y="6269"/>
                    <a:pt x="163" y="6269"/>
                  </a:cubicBezTo>
                  <a:cubicBezTo>
                    <a:pt x="190" y="6269"/>
                    <a:pt x="219" y="6259"/>
                    <a:pt x="243" y="6234"/>
                  </a:cubicBezTo>
                  <a:cubicBezTo>
                    <a:pt x="1511" y="4833"/>
                    <a:pt x="2612" y="3265"/>
                    <a:pt x="3512" y="1598"/>
                  </a:cubicBezTo>
                  <a:cubicBezTo>
                    <a:pt x="3779" y="1131"/>
                    <a:pt x="4046" y="664"/>
                    <a:pt x="4279" y="163"/>
                  </a:cubicBezTo>
                  <a:cubicBezTo>
                    <a:pt x="4324" y="74"/>
                    <a:pt x="4250" y="0"/>
                    <a:pt x="4176" y="0"/>
                  </a:cubicBezTo>
                  <a:close/>
                </a:path>
              </a:pathLst>
            </a:custGeom>
            <a:solidFill>
              <a:srgbClr val="332623"/>
            </a:solidFill>
            <a:ln>
              <a:noFill/>
            </a:ln>
          </p:spPr>
          <p:txBody>
            <a:bodyPr spcFirstLastPara="1" wrap="square" lIns="121598" tIns="121598" rIns="121598" bIns="121598" anchor="ctr" anchorCtr="0">
              <a:noAutofit/>
            </a:bodyPr>
            <a:lstStyle/>
            <a:p>
              <a:endParaRPr sz="2479"/>
            </a:p>
          </p:txBody>
        </p:sp>
        <p:sp>
          <p:nvSpPr>
            <p:cNvPr id="1465" name="Google Shape;1465;p46"/>
            <p:cNvSpPr/>
            <p:nvPr/>
          </p:nvSpPr>
          <p:spPr>
            <a:xfrm>
              <a:off x="6851761" y="3845094"/>
              <a:ext cx="65469" cy="64238"/>
            </a:xfrm>
            <a:custGeom>
              <a:avLst/>
              <a:gdLst/>
              <a:ahLst/>
              <a:cxnLst/>
              <a:rect l="l" t="t" r="r" b="b"/>
              <a:pathLst>
                <a:path w="3299" h="3237" extrusionOk="0">
                  <a:moveTo>
                    <a:pt x="3154" y="1"/>
                  </a:moveTo>
                  <a:cubicBezTo>
                    <a:pt x="3131" y="1"/>
                    <a:pt x="3108" y="10"/>
                    <a:pt x="3086" y="32"/>
                  </a:cubicBezTo>
                  <a:lnTo>
                    <a:pt x="51" y="3067"/>
                  </a:lnTo>
                  <a:cubicBezTo>
                    <a:pt x="1" y="3142"/>
                    <a:pt x="63" y="3236"/>
                    <a:pt x="140" y="3236"/>
                  </a:cubicBezTo>
                  <a:cubicBezTo>
                    <a:pt x="166" y="3236"/>
                    <a:pt x="193" y="3226"/>
                    <a:pt x="218" y="3201"/>
                  </a:cubicBezTo>
                  <a:lnTo>
                    <a:pt x="3220" y="198"/>
                  </a:lnTo>
                  <a:cubicBezTo>
                    <a:pt x="3298" y="120"/>
                    <a:pt x="3233" y="1"/>
                    <a:pt x="3154" y="1"/>
                  </a:cubicBezTo>
                  <a:close/>
                </a:path>
              </a:pathLst>
            </a:custGeom>
            <a:solidFill>
              <a:srgbClr val="332623"/>
            </a:solidFill>
            <a:ln>
              <a:noFill/>
            </a:ln>
          </p:spPr>
          <p:txBody>
            <a:bodyPr spcFirstLastPara="1" wrap="square" lIns="121598" tIns="121598" rIns="121598" bIns="121598" anchor="ctr" anchorCtr="0">
              <a:noAutofit/>
            </a:bodyPr>
            <a:lstStyle/>
            <a:p>
              <a:endParaRPr sz="2479"/>
            </a:p>
          </p:txBody>
        </p:sp>
        <p:sp>
          <p:nvSpPr>
            <p:cNvPr id="1466" name="Google Shape;1466;p46"/>
            <p:cNvSpPr/>
            <p:nvPr/>
          </p:nvSpPr>
          <p:spPr>
            <a:xfrm>
              <a:off x="5760964" y="3622642"/>
              <a:ext cx="1419949" cy="4644"/>
            </a:xfrm>
            <a:custGeom>
              <a:avLst/>
              <a:gdLst/>
              <a:ahLst/>
              <a:cxnLst/>
              <a:rect l="l" t="t" r="r" b="b"/>
              <a:pathLst>
                <a:path w="71552" h="234" extrusionOk="0">
                  <a:moveTo>
                    <a:pt x="100" y="0"/>
                  </a:moveTo>
                  <a:cubicBezTo>
                    <a:pt x="0" y="0"/>
                    <a:pt x="0" y="200"/>
                    <a:pt x="100" y="234"/>
                  </a:cubicBezTo>
                  <a:lnTo>
                    <a:pt x="71418" y="234"/>
                  </a:lnTo>
                  <a:cubicBezTo>
                    <a:pt x="71551" y="200"/>
                    <a:pt x="71551" y="0"/>
                    <a:pt x="71418"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467" name="Google Shape;1467;p46"/>
            <p:cNvSpPr/>
            <p:nvPr/>
          </p:nvSpPr>
          <p:spPr>
            <a:xfrm>
              <a:off x="6176656" y="3543207"/>
              <a:ext cx="445540" cy="172790"/>
            </a:xfrm>
            <a:custGeom>
              <a:avLst/>
              <a:gdLst/>
              <a:ahLst/>
              <a:cxnLst/>
              <a:rect l="l" t="t" r="r" b="b"/>
              <a:pathLst>
                <a:path w="22451" h="8707" extrusionOk="0">
                  <a:moveTo>
                    <a:pt x="22450" y="0"/>
                  </a:moveTo>
                  <a:lnTo>
                    <a:pt x="1935" y="267"/>
                  </a:lnTo>
                  <a:lnTo>
                    <a:pt x="3537" y="2669"/>
                  </a:lnTo>
                  <a:lnTo>
                    <a:pt x="1302" y="4570"/>
                  </a:lnTo>
                  <a:lnTo>
                    <a:pt x="2703" y="6105"/>
                  </a:lnTo>
                  <a:lnTo>
                    <a:pt x="1" y="8707"/>
                  </a:lnTo>
                  <a:lnTo>
                    <a:pt x="21883" y="8373"/>
                  </a:lnTo>
                  <a:lnTo>
                    <a:pt x="19748" y="6405"/>
                  </a:lnTo>
                  <a:lnTo>
                    <a:pt x="22116" y="4637"/>
                  </a:lnTo>
                  <a:lnTo>
                    <a:pt x="19415" y="3003"/>
                  </a:lnTo>
                  <a:lnTo>
                    <a:pt x="22450" y="0"/>
                  </a:lnTo>
                  <a:close/>
                </a:path>
              </a:pathLst>
            </a:custGeom>
            <a:solidFill>
              <a:schemeClr val="dk2"/>
            </a:solidFill>
            <a:ln>
              <a:noFill/>
            </a:ln>
          </p:spPr>
          <p:txBody>
            <a:bodyPr spcFirstLastPara="1" wrap="square" lIns="121598" tIns="121598" rIns="121598" bIns="121598" anchor="ctr" anchorCtr="0">
              <a:noAutofit/>
            </a:bodyPr>
            <a:lstStyle/>
            <a:p>
              <a:endParaRPr sz="2479"/>
            </a:p>
          </p:txBody>
        </p:sp>
        <p:sp>
          <p:nvSpPr>
            <p:cNvPr id="1468" name="Google Shape;1468;p46"/>
            <p:cNvSpPr/>
            <p:nvPr/>
          </p:nvSpPr>
          <p:spPr>
            <a:xfrm>
              <a:off x="5744611" y="3202466"/>
              <a:ext cx="38757" cy="796221"/>
            </a:xfrm>
            <a:custGeom>
              <a:avLst/>
              <a:gdLst/>
              <a:ahLst/>
              <a:cxnLst/>
              <a:rect l="l" t="t" r="r" b="b"/>
              <a:pathLst>
                <a:path w="1953" h="40122" extrusionOk="0">
                  <a:moveTo>
                    <a:pt x="105" y="1"/>
                  </a:moveTo>
                  <a:cubicBezTo>
                    <a:pt x="51" y="1"/>
                    <a:pt x="1" y="43"/>
                    <a:pt x="17" y="126"/>
                  </a:cubicBezTo>
                  <a:lnTo>
                    <a:pt x="685" y="15737"/>
                  </a:lnTo>
                  <a:cubicBezTo>
                    <a:pt x="918" y="20907"/>
                    <a:pt x="1118" y="26078"/>
                    <a:pt x="1352" y="31248"/>
                  </a:cubicBezTo>
                  <a:lnTo>
                    <a:pt x="1719" y="40021"/>
                  </a:lnTo>
                  <a:cubicBezTo>
                    <a:pt x="1719" y="40088"/>
                    <a:pt x="1777" y="40121"/>
                    <a:pt x="1835" y="40121"/>
                  </a:cubicBezTo>
                  <a:cubicBezTo>
                    <a:pt x="1894" y="40121"/>
                    <a:pt x="1952" y="40088"/>
                    <a:pt x="1952" y="40021"/>
                  </a:cubicBezTo>
                  <a:lnTo>
                    <a:pt x="1252" y="24410"/>
                  </a:lnTo>
                  <a:cubicBezTo>
                    <a:pt x="1018" y="19240"/>
                    <a:pt x="818" y="14036"/>
                    <a:pt x="584" y="8865"/>
                  </a:cubicBezTo>
                  <a:lnTo>
                    <a:pt x="218" y="126"/>
                  </a:lnTo>
                  <a:cubicBezTo>
                    <a:pt x="218" y="43"/>
                    <a:pt x="159" y="1"/>
                    <a:pt x="105"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469" name="Google Shape;1469;p46"/>
            <p:cNvSpPr/>
            <p:nvPr/>
          </p:nvSpPr>
          <p:spPr>
            <a:xfrm rot="5400000" flipH="1">
              <a:off x="5449119" y="2515658"/>
              <a:ext cx="1334981" cy="4371"/>
            </a:xfrm>
            <a:custGeom>
              <a:avLst/>
              <a:gdLst/>
              <a:ahLst/>
              <a:cxnLst/>
              <a:rect l="l" t="t" r="r" b="b"/>
              <a:pathLst>
                <a:path w="71552" h="234" extrusionOk="0">
                  <a:moveTo>
                    <a:pt x="100" y="0"/>
                  </a:moveTo>
                  <a:cubicBezTo>
                    <a:pt x="0" y="0"/>
                    <a:pt x="0" y="200"/>
                    <a:pt x="100" y="234"/>
                  </a:cubicBezTo>
                  <a:lnTo>
                    <a:pt x="71418" y="234"/>
                  </a:lnTo>
                  <a:cubicBezTo>
                    <a:pt x="71551" y="200"/>
                    <a:pt x="71551" y="0"/>
                    <a:pt x="71418"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470" name="Google Shape;1470;p46"/>
            <p:cNvSpPr/>
            <p:nvPr/>
          </p:nvSpPr>
          <p:spPr>
            <a:xfrm rot="10800000" flipH="1">
              <a:off x="5915927" y="2320654"/>
              <a:ext cx="373529" cy="144884"/>
            </a:xfrm>
            <a:custGeom>
              <a:avLst/>
              <a:gdLst/>
              <a:ahLst/>
              <a:cxnLst/>
              <a:rect l="l" t="t" r="r" b="b"/>
              <a:pathLst>
                <a:path w="22451" h="8707" extrusionOk="0">
                  <a:moveTo>
                    <a:pt x="22450" y="0"/>
                  </a:moveTo>
                  <a:lnTo>
                    <a:pt x="1935" y="267"/>
                  </a:lnTo>
                  <a:lnTo>
                    <a:pt x="3537" y="2669"/>
                  </a:lnTo>
                  <a:lnTo>
                    <a:pt x="1302" y="4570"/>
                  </a:lnTo>
                  <a:lnTo>
                    <a:pt x="2703" y="6105"/>
                  </a:lnTo>
                  <a:lnTo>
                    <a:pt x="1" y="8707"/>
                  </a:lnTo>
                  <a:lnTo>
                    <a:pt x="21883" y="8373"/>
                  </a:lnTo>
                  <a:lnTo>
                    <a:pt x="19748" y="6405"/>
                  </a:lnTo>
                  <a:lnTo>
                    <a:pt x="22116" y="4637"/>
                  </a:lnTo>
                  <a:lnTo>
                    <a:pt x="19415" y="3003"/>
                  </a:lnTo>
                  <a:lnTo>
                    <a:pt x="22450" y="0"/>
                  </a:lnTo>
                  <a:close/>
                </a:path>
              </a:pathLst>
            </a:custGeom>
            <a:solidFill>
              <a:schemeClr val="dk2"/>
            </a:solidFill>
            <a:ln>
              <a:noFill/>
            </a:ln>
          </p:spPr>
          <p:txBody>
            <a:bodyPr spcFirstLastPara="1" wrap="square" lIns="121598" tIns="121598" rIns="121598" bIns="121598" anchor="ctr" anchorCtr="0">
              <a:noAutofit/>
            </a:bodyPr>
            <a:lstStyle/>
            <a:p>
              <a:endParaRPr sz="2479"/>
            </a:p>
          </p:txBody>
        </p:sp>
      </p:grpSp>
      <p:sp>
        <p:nvSpPr>
          <p:cNvPr id="1471" name="Google Shape;1471;p46"/>
          <p:cNvSpPr/>
          <p:nvPr/>
        </p:nvSpPr>
        <p:spPr>
          <a:xfrm>
            <a:off x="1207180" y="1480227"/>
            <a:ext cx="4521041" cy="3274342"/>
          </a:xfrm>
          <a:custGeom>
            <a:avLst/>
            <a:gdLst/>
            <a:ahLst/>
            <a:cxnLst/>
            <a:rect l="l" t="t" r="r" b="b"/>
            <a:pathLst>
              <a:path w="79005" h="57219" extrusionOk="0">
                <a:moveTo>
                  <a:pt x="40669" y="1"/>
                </a:moveTo>
                <a:cubicBezTo>
                  <a:pt x="39004" y="1"/>
                  <a:pt x="37339" y="81"/>
                  <a:pt x="35687" y="211"/>
                </a:cubicBezTo>
                <a:cubicBezTo>
                  <a:pt x="26451" y="939"/>
                  <a:pt x="17513" y="3554"/>
                  <a:pt x="11058" y="10572"/>
                </a:cubicBezTo>
                <a:cubicBezTo>
                  <a:pt x="4801" y="17392"/>
                  <a:pt x="1358" y="26264"/>
                  <a:pt x="498" y="35434"/>
                </a:cubicBezTo>
                <a:cubicBezTo>
                  <a:pt x="1" y="40565"/>
                  <a:pt x="365" y="46325"/>
                  <a:pt x="3543" y="50595"/>
                </a:cubicBezTo>
                <a:lnTo>
                  <a:pt x="3642" y="50728"/>
                </a:lnTo>
                <a:cubicBezTo>
                  <a:pt x="5099" y="53641"/>
                  <a:pt x="7681" y="55793"/>
                  <a:pt x="10760" y="56753"/>
                </a:cubicBezTo>
                <a:cubicBezTo>
                  <a:pt x="11796" y="57077"/>
                  <a:pt x="12845" y="57219"/>
                  <a:pt x="13893" y="57219"/>
                </a:cubicBezTo>
                <a:cubicBezTo>
                  <a:pt x="17668" y="57219"/>
                  <a:pt x="21437" y="55374"/>
                  <a:pt x="24597" y="53508"/>
                </a:cubicBezTo>
                <a:cubicBezTo>
                  <a:pt x="28669" y="51125"/>
                  <a:pt x="32410" y="48179"/>
                  <a:pt x="36548" y="45961"/>
                </a:cubicBezTo>
                <a:cubicBezTo>
                  <a:pt x="40085" y="43996"/>
                  <a:pt x="44051" y="42983"/>
                  <a:pt x="48082" y="42983"/>
                </a:cubicBezTo>
                <a:cubicBezTo>
                  <a:pt x="48804" y="42983"/>
                  <a:pt x="49529" y="43015"/>
                  <a:pt x="50253" y="43081"/>
                </a:cubicBezTo>
                <a:cubicBezTo>
                  <a:pt x="55053" y="43577"/>
                  <a:pt x="59357" y="46192"/>
                  <a:pt x="64223" y="46391"/>
                </a:cubicBezTo>
                <a:cubicBezTo>
                  <a:pt x="64397" y="46398"/>
                  <a:pt x="64570" y="46402"/>
                  <a:pt x="64742" y="46402"/>
                </a:cubicBezTo>
                <a:cubicBezTo>
                  <a:pt x="73201" y="46402"/>
                  <a:pt x="79005" y="37721"/>
                  <a:pt x="78226" y="29740"/>
                </a:cubicBezTo>
                <a:cubicBezTo>
                  <a:pt x="77332" y="20371"/>
                  <a:pt x="70314" y="12691"/>
                  <a:pt x="63064" y="7361"/>
                </a:cubicBezTo>
                <a:cubicBezTo>
                  <a:pt x="59390" y="4647"/>
                  <a:pt x="55252" y="2594"/>
                  <a:pt x="50849" y="1303"/>
                </a:cubicBezTo>
                <a:cubicBezTo>
                  <a:pt x="47547" y="344"/>
                  <a:pt x="44110" y="1"/>
                  <a:pt x="40669" y="1"/>
                </a:cubicBezTo>
                <a:close/>
              </a:path>
            </a:pathLst>
          </a:custGeom>
          <a:solidFill>
            <a:schemeClr val="dk2"/>
          </a:solidFill>
          <a:ln>
            <a:noFill/>
          </a:ln>
        </p:spPr>
        <p:txBody>
          <a:bodyPr spcFirstLastPara="1" wrap="square" lIns="121598" tIns="121598" rIns="121598" bIns="121598" anchor="ctr" anchorCtr="0">
            <a:noAutofit/>
          </a:bodyPr>
          <a:lstStyle/>
          <a:p>
            <a:endParaRPr sz="2479"/>
          </a:p>
        </p:txBody>
      </p:sp>
      <p:grpSp>
        <p:nvGrpSpPr>
          <p:cNvPr id="1474" name="Google Shape;1474;p46"/>
          <p:cNvGrpSpPr/>
          <p:nvPr/>
        </p:nvGrpSpPr>
        <p:grpSpPr>
          <a:xfrm>
            <a:off x="9540636" y="2227783"/>
            <a:ext cx="2247660" cy="3027729"/>
            <a:chOff x="6662131" y="1417698"/>
            <a:chExt cx="1987215" cy="2621317"/>
          </a:xfrm>
        </p:grpSpPr>
        <p:sp>
          <p:nvSpPr>
            <p:cNvPr id="1475" name="Google Shape;1475;p46"/>
            <p:cNvSpPr/>
            <p:nvPr/>
          </p:nvSpPr>
          <p:spPr>
            <a:xfrm>
              <a:off x="7947605" y="3211363"/>
              <a:ext cx="307836" cy="705221"/>
            </a:xfrm>
            <a:custGeom>
              <a:avLst/>
              <a:gdLst/>
              <a:ahLst/>
              <a:cxnLst/>
              <a:rect l="l" t="t" r="r" b="b"/>
              <a:pathLst>
                <a:path w="15512" h="35345" extrusionOk="0">
                  <a:moveTo>
                    <a:pt x="11339" y="1"/>
                  </a:moveTo>
                  <a:cubicBezTo>
                    <a:pt x="8338" y="1"/>
                    <a:pt x="4693" y="391"/>
                    <a:pt x="1" y="854"/>
                  </a:cubicBezTo>
                  <a:lnTo>
                    <a:pt x="5338" y="35345"/>
                  </a:lnTo>
                  <a:lnTo>
                    <a:pt x="13710" y="35345"/>
                  </a:lnTo>
                  <a:lnTo>
                    <a:pt x="15512" y="353"/>
                  </a:lnTo>
                  <a:cubicBezTo>
                    <a:pt x="14255" y="104"/>
                    <a:pt x="12882" y="1"/>
                    <a:pt x="11339"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1476" name="Google Shape;1476;p46"/>
            <p:cNvSpPr/>
            <p:nvPr/>
          </p:nvSpPr>
          <p:spPr>
            <a:xfrm>
              <a:off x="6662131" y="2638341"/>
              <a:ext cx="1186275" cy="1369642"/>
            </a:xfrm>
            <a:custGeom>
              <a:avLst/>
              <a:gdLst/>
              <a:ahLst/>
              <a:cxnLst/>
              <a:rect l="l" t="t" r="r" b="b"/>
              <a:pathLst>
                <a:path w="59777" h="69017" extrusionOk="0">
                  <a:moveTo>
                    <a:pt x="0" y="0"/>
                  </a:moveTo>
                  <a:lnTo>
                    <a:pt x="0" y="69016"/>
                  </a:lnTo>
                  <a:lnTo>
                    <a:pt x="59776" y="69016"/>
                  </a:lnTo>
                  <a:lnTo>
                    <a:pt x="59776" y="0"/>
                  </a:ln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1477" name="Google Shape;1477;p46"/>
            <p:cNvSpPr/>
            <p:nvPr/>
          </p:nvSpPr>
          <p:spPr>
            <a:xfrm>
              <a:off x="7653717" y="2638341"/>
              <a:ext cx="194640" cy="1369642"/>
            </a:xfrm>
            <a:custGeom>
              <a:avLst/>
              <a:gdLst/>
              <a:ahLst/>
              <a:cxnLst/>
              <a:rect l="l" t="t" r="r" b="b"/>
              <a:pathLst>
                <a:path w="9808" h="69017" extrusionOk="0">
                  <a:moveTo>
                    <a:pt x="0" y="0"/>
                  </a:moveTo>
                  <a:lnTo>
                    <a:pt x="0" y="69016"/>
                  </a:lnTo>
                  <a:lnTo>
                    <a:pt x="9807" y="69016"/>
                  </a:lnTo>
                  <a:lnTo>
                    <a:pt x="9807" y="0"/>
                  </a:ln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1478" name="Google Shape;1478;p46"/>
            <p:cNvSpPr/>
            <p:nvPr/>
          </p:nvSpPr>
          <p:spPr>
            <a:xfrm>
              <a:off x="6699379" y="2693488"/>
              <a:ext cx="96090" cy="191923"/>
            </a:xfrm>
            <a:custGeom>
              <a:avLst/>
              <a:gdLst/>
              <a:ahLst/>
              <a:cxnLst/>
              <a:rect l="l" t="t" r="r" b="b"/>
              <a:pathLst>
                <a:path w="4842" h="9671" extrusionOk="0">
                  <a:moveTo>
                    <a:pt x="4706" y="0"/>
                  </a:moveTo>
                  <a:cubicBezTo>
                    <a:pt x="4677" y="0"/>
                    <a:pt x="4648" y="16"/>
                    <a:pt x="4628" y="56"/>
                  </a:cubicBezTo>
                  <a:lnTo>
                    <a:pt x="1058" y="7428"/>
                  </a:lnTo>
                  <a:lnTo>
                    <a:pt x="24" y="9497"/>
                  </a:lnTo>
                  <a:cubicBezTo>
                    <a:pt x="1" y="9592"/>
                    <a:pt x="79" y="9671"/>
                    <a:pt x="151" y="9671"/>
                  </a:cubicBezTo>
                  <a:cubicBezTo>
                    <a:pt x="179" y="9671"/>
                    <a:pt x="206" y="9658"/>
                    <a:pt x="225" y="9630"/>
                  </a:cubicBezTo>
                  <a:cubicBezTo>
                    <a:pt x="1425" y="7162"/>
                    <a:pt x="2626" y="4693"/>
                    <a:pt x="3794" y="2258"/>
                  </a:cubicBezTo>
                  <a:lnTo>
                    <a:pt x="4794" y="157"/>
                  </a:lnTo>
                  <a:cubicBezTo>
                    <a:pt x="4841" y="87"/>
                    <a:pt x="4774" y="0"/>
                    <a:pt x="4706"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479" name="Google Shape;1479;p46"/>
            <p:cNvSpPr/>
            <p:nvPr/>
          </p:nvSpPr>
          <p:spPr>
            <a:xfrm>
              <a:off x="6733213" y="2775205"/>
              <a:ext cx="61421" cy="133340"/>
            </a:xfrm>
            <a:custGeom>
              <a:avLst/>
              <a:gdLst/>
              <a:ahLst/>
              <a:cxnLst/>
              <a:rect l="l" t="t" r="r" b="b"/>
              <a:pathLst>
                <a:path w="3095" h="6719" extrusionOk="0">
                  <a:moveTo>
                    <a:pt x="2935" y="1"/>
                  </a:moveTo>
                  <a:cubicBezTo>
                    <a:pt x="2905" y="1"/>
                    <a:pt x="2875" y="13"/>
                    <a:pt x="2856" y="41"/>
                  </a:cubicBezTo>
                  <a:cubicBezTo>
                    <a:pt x="1755" y="1576"/>
                    <a:pt x="955" y="3244"/>
                    <a:pt x="421" y="5045"/>
                  </a:cubicBezTo>
                  <a:cubicBezTo>
                    <a:pt x="254" y="5545"/>
                    <a:pt x="121" y="6046"/>
                    <a:pt x="21" y="6579"/>
                  </a:cubicBezTo>
                  <a:cubicBezTo>
                    <a:pt x="0" y="6662"/>
                    <a:pt x="81" y="6719"/>
                    <a:pt x="154" y="6719"/>
                  </a:cubicBezTo>
                  <a:cubicBezTo>
                    <a:pt x="199" y="6719"/>
                    <a:pt x="241" y="6697"/>
                    <a:pt x="254" y="6646"/>
                  </a:cubicBezTo>
                  <a:cubicBezTo>
                    <a:pt x="588" y="4812"/>
                    <a:pt x="1255" y="3077"/>
                    <a:pt x="2189" y="1476"/>
                  </a:cubicBezTo>
                  <a:cubicBezTo>
                    <a:pt x="2456" y="1042"/>
                    <a:pt x="2723" y="575"/>
                    <a:pt x="3023" y="175"/>
                  </a:cubicBezTo>
                  <a:cubicBezTo>
                    <a:pt x="3094" y="79"/>
                    <a:pt x="3012" y="1"/>
                    <a:pt x="2935"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480" name="Google Shape;1480;p46"/>
            <p:cNvSpPr/>
            <p:nvPr/>
          </p:nvSpPr>
          <p:spPr>
            <a:xfrm>
              <a:off x="6739166" y="3766154"/>
              <a:ext cx="83449" cy="186962"/>
            </a:xfrm>
            <a:custGeom>
              <a:avLst/>
              <a:gdLst/>
              <a:ahLst/>
              <a:cxnLst/>
              <a:rect l="l" t="t" r="r" b="b"/>
              <a:pathLst>
                <a:path w="4205" h="9421" extrusionOk="0">
                  <a:moveTo>
                    <a:pt x="155" y="1"/>
                  </a:moveTo>
                  <a:cubicBezTo>
                    <a:pt x="82" y="1"/>
                    <a:pt x="0" y="58"/>
                    <a:pt x="21" y="140"/>
                  </a:cubicBezTo>
                  <a:cubicBezTo>
                    <a:pt x="755" y="2642"/>
                    <a:pt x="1689" y="5077"/>
                    <a:pt x="2890" y="7412"/>
                  </a:cubicBezTo>
                  <a:cubicBezTo>
                    <a:pt x="3223" y="8079"/>
                    <a:pt x="3590" y="8713"/>
                    <a:pt x="3957" y="9380"/>
                  </a:cubicBezTo>
                  <a:cubicBezTo>
                    <a:pt x="3985" y="9409"/>
                    <a:pt x="4019" y="9421"/>
                    <a:pt x="4051" y="9421"/>
                  </a:cubicBezTo>
                  <a:cubicBezTo>
                    <a:pt x="4133" y="9421"/>
                    <a:pt x="4205" y="9342"/>
                    <a:pt x="4157" y="9247"/>
                  </a:cubicBezTo>
                  <a:cubicBezTo>
                    <a:pt x="2856" y="7012"/>
                    <a:pt x="1755" y="4610"/>
                    <a:pt x="888" y="2175"/>
                  </a:cubicBezTo>
                  <a:cubicBezTo>
                    <a:pt x="655" y="1475"/>
                    <a:pt x="454" y="774"/>
                    <a:pt x="254" y="74"/>
                  </a:cubicBezTo>
                  <a:cubicBezTo>
                    <a:pt x="242" y="23"/>
                    <a:pt x="200" y="1"/>
                    <a:pt x="155"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481" name="Google Shape;1481;p46"/>
            <p:cNvSpPr/>
            <p:nvPr/>
          </p:nvSpPr>
          <p:spPr>
            <a:xfrm>
              <a:off x="6804215" y="3823940"/>
              <a:ext cx="53661" cy="108950"/>
            </a:xfrm>
            <a:custGeom>
              <a:avLst/>
              <a:gdLst/>
              <a:ahLst/>
              <a:cxnLst/>
              <a:rect l="l" t="t" r="r" b="b"/>
              <a:pathLst>
                <a:path w="2704" h="5490" extrusionOk="0">
                  <a:moveTo>
                    <a:pt x="149" y="1"/>
                  </a:moveTo>
                  <a:cubicBezTo>
                    <a:pt x="75" y="1"/>
                    <a:pt x="1" y="75"/>
                    <a:pt x="45" y="164"/>
                  </a:cubicBezTo>
                  <a:lnTo>
                    <a:pt x="2480" y="5434"/>
                  </a:lnTo>
                  <a:cubicBezTo>
                    <a:pt x="2500" y="5473"/>
                    <a:pt x="2528" y="5489"/>
                    <a:pt x="2557" y="5489"/>
                  </a:cubicBezTo>
                  <a:cubicBezTo>
                    <a:pt x="2628" y="5489"/>
                    <a:pt x="2704" y="5395"/>
                    <a:pt x="2680" y="5301"/>
                  </a:cubicBezTo>
                  <a:lnTo>
                    <a:pt x="245" y="64"/>
                  </a:lnTo>
                  <a:cubicBezTo>
                    <a:pt x="223" y="19"/>
                    <a:pt x="186" y="1"/>
                    <a:pt x="149"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482" name="Google Shape;1482;p46"/>
            <p:cNvSpPr/>
            <p:nvPr/>
          </p:nvSpPr>
          <p:spPr>
            <a:xfrm>
              <a:off x="7921135" y="2259043"/>
              <a:ext cx="132406" cy="52589"/>
            </a:xfrm>
            <a:custGeom>
              <a:avLst/>
              <a:gdLst/>
              <a:ahLst/>
              <a:cxnLst/>
              <a:rect l="l" t="t" r="r" b="b"/>
              <a:pathLst>
                <a:path w="6672" h="2650" extrusionOk="0">
                  <a:moveTo>
                    <a:pt x="6405" y="0"/>
                  </a:moveTo>
                  <a:cubicBezTo>
                    <a:pt x="5104" y="201"/>
                    <a:pt x="3803" y="301"/>
                    <a:pt x="2502" y="301"/>
                  </a:cubicBezTo>
                  <a:cubicBezTo>
                    <a:pt x="1735" y="301"/>
                    <a:pt x="1001" y="267"/>
                    <a:pt x="301" y="201"/>
                  </a:cubicBezTo>
                  <a:lnTo>
                    <a:pt x="0" y="2135"/>
                  </a:lnTo>
                  <a:cubicBezTo>
                    <a:pt x="930" y="2478"/>
                    <a:pt x="1908" y="2650"/>
                    <a:pt x="2885" y="2650"/>
                  </a:cubicBezTo>
                  <a:cubicBezTo>
                    <a:pt x="4188" y="2650"/>
                    <a:pt x="5490" y="2345"/>
                    <a:pt x="6672" y="1735"/>
                  </a:cubicBezTo>
                  <a:lnTo>
                    <a:pt x="6405" y="0"/>
                  </a:lnTo>
                  <a:close/>
                </a:path>
              </a:pathLst>
            </a:custGeom>
            <a:solidFill>
              <a:srgbClr val="EF9152"/>
            </a:solidFill>
            <a:ln>
              <a:noFill/>
            </a:ln>
          </p:spPr>
          <p:txBody>
            <a:bodyPr spcFirstLastPara="1" wrap="square" lIns="121598" tIns="121598" rIns="121598" bIns="121598" anchor="ctr" anchorCtr="0">
              <a:noAutofit/>
            </a:bodyPr>
            <a:lstStyle/>
            <a:p>
              <a:endParaRPr sz="2479"/>
            </a:p>
          </p:txBody>
        </p:sp>
        <p:sp>
          <p:nvSpPr>
            <p:cNvPr id="1483" name="Google Shape;1483;p46"/>
            <p:cNvSpPr/>
            <p:nvPr/>
          </p:nvSpPr>
          <p:spPr>
            <a:xfrm>
              <a:off x="7664968" y="2293433"/>
              <a:ext cx="622260" cy="589893"/>
            </a:xfrm>
            <a:custGeom>
              <a:avLst/>
              <a:gdLst/>
              <a:ahLst/>
              <a:cxnLst/>
              <a:rect l="l" t="t" r="r" b="b"/>
              <a:pathLst>
                <a:path w="31356" h="29725" extrusionOk="0">
                  <a:moveTo>
                    <a:pt x="19722" y="0"/>
                  </a:moveTo>
                  <a:cubicBezTo>
                    <a:pt x="19675" y="0"/>
                    <a:pt x="19628" y="1"/>
                    <a:pt x="19581" y="2"/>
                  </a:cubicBezTo>
                  <a:cubicBezTo>
                    <a:pt x="18387" y="589"/>
                    <a:pt x="17096" y="886"/>
                    <a:pt x="15806" y="886"/>
                  </a:cubicBezTo>
                  <a:cubicBezTo>
                    <a:pt x="14826" y="886"/>
                    <a:pt x="13846" y="715"/>
                    <a:pt x="12909" y="369"/>
                  </a:cubicBezTo>
                  <a:cubicBezTo>
                    <a:pt x="12909" y="369"/>
                    <a:pt x="12808" y="361"/>
                    <a:pt x="12626" y="361"/>
                  </a:cubicBezTo>
                  <a:cubicBezTo>
                    <a:pt x="11486" y="361"/>
                    <a:pt x="7190" y="659"/>
                    <a:pt x="5204" y="5006"/>
                  </a:cubicBezTo>
                  <a:cubicBezTo>
                    <a:pt x="2869" y="10009"/>
                    <a:pt x="0" y="22685"/>
                    <a:pt x="1234" y="24453"/>
                  </a:cubicBezTo>
                  <a:cubicBezTo>
                    <a:pt x="1535" y="24886"/>
                    <a:pt x="1902" y="25320"/>
                    <a:pt x="2268" y="25687"/>
                  </a:cubicBezTo>
                  <a:cubicBezTo>
                    <a:pt x="2502" y="25921"/>
                    <a:pt x="2735" y="26087"/>
                    <a:pt x="2969" y="26288"/>
                  </a:cubicBezTo>
                  <a:cubicBezTo>
                    <a:pt x="4136" y="27088"/>
                    <a:pt x="5871" y="27622"/>
                    <a:pt x="8973" y="27655"/>
                  </a:cubicBezTo>
                  <a:cubicBezTo>
                    <a:pt x="12005" y="29024"/>
                    <a:pt x="15291" y="29724"/>
                    <a:pt x="18615" y="29724"/>
                  </a:cubicBezTo>
                  <a:cubicBezTo>
                    <a:pt x="18692" y="29724"/>
                    <a:pt x="18770" y="29724"/>
                    <a:pt x="18847" y="29723"/>
                  </a:cubicBezTo>
                  <a:cubicBezTo>
                    <a:pt x="24151" y="29557"/>
                    <a:pt x="26352" y="26888"/>
                    <a:pt x="26352" y="26888"/>
                  </a:cubicBezTo>
                  <a:cubicBezTo>
                    <a:pt x="26542" y="26905"/>
                    <a:pt x="26731" y="26913"/>
                    <a:pt x="26921" y="26913"/>
                  </a:cubicBezTo>
                  <a:cubicBezTo>
                    <a:pt x="27463" y="26913"/>
                    <a:pt x="28001" y="26845"/>
                    <a:pt x="28521" y="26721"/>
                  </a:cubicBezTo>
                  <a:cubicBezTo>
                    <a:pt x="29321" y="26588"/>
                    <a:pt x="30022" y="26121"/>
                    <a:pt x="30489" y="25454"/>
                  </a:cubicBezTo>
                  <a:cubicBezTo>
                    <a:pt x="31356" y="24019"/>
                    <a:pt x="30555" y="6173"/>
                    <a:pt x="23484" y="1236"/>
                  </a:cubicBezTo>
                  <a:cubicBezTo>
                    <a:pt x="22387" y="462"/>
                    <a:pt x="21073" y="0"/>
                    <a:pt x="19722" y="0"/>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484" name="Google Shape;1484;p46"/>
            <p:cNvSpPr/>
            <p:nvPr/>
          </p:nvSpPr>
          <p:spPr>
            <a:xfrm>
              <a:off x="7528595" y="2801912"/>
              <a:ext cx="799019" cy="443741"/>
            </a:xfrm>
            <a:custGeom>
              <a:avLst/>
              <a:gdLst/>
              <a:ahLst/>
              <a:cxnLst/>
              <a:rect l="l" t="t" r="r" b="b"/>
              <a:pathLst>
                <a:path w="40263" h="22265" extrusionOk="0">
                  <a:moveTo>
                    <a:pt x="9140" y="0"/>
                  </a:moveTo>
                  <a:cubicBezTo>
                    <a:pt x="9140" y="0"/>
                    <a:pt x="1635" y="8206"/>
                    <a:pt x="1" y="12076"/>
                  </a:cubicBezTo>
                  <a:cubicBezTo>
                    <a:pt x="968" y="14277"/>
                    <a:pt x="2302" y="16279"/>
                    <a:pt x="3970" y="18013"/>
                  </a:cubicBezTo>
                  <a:cubicBezTo>
                    <a:pt x="6147" y="20252"/>
                    <a:pt x="9254" y="22264"/>
                    <a:pt x="13394" y="22264"/>
                  </a:cubicBezTo>
                  <a:cubicBezTo>
                    <a:pt x="13758" y="22264"/>
                    <a:pt x="14131" y="22249"/>
                    <a:pt x="14511" y="22216"/>
                  </a:cubicBezTo>
                  <a:cubicBezTo>
                    <a:pt x="15979" y="22083"/>
                    <a:pt x="17380" y="21949"/>
                    <a:pt x="18714" y="21816"/>
                  </a:cubicBezTo>
                  <a:lnTo>
                    <a:pt x="21116" y="21583"/>
                  </a:lnTo>
                  <a:cubicBezTo>
                    <a:pt x="25767" y="21102"/>
                    <a:pt x="29389" y="20707"/>
                    <a:pt x="32375" y="20707"/>
                  </a:cubicBezTo>
                  <a:cubicBezTo>
                    <a:pt x="33950" y="20707"/>
                    <a:pt x="35348" y="20817"/>
                    <a:pt x="36627" y="21082"/>
                  </a:cubicBezTo>
                  <a:cubicBezTo>
                    <a:pt x="37527" y="21282"/>
                    <a:pt x="38395" y="21549"/>
                    <a:pt x="39229" y="21916"/>
                  </a:cubicBezTo>
                  <a:cubicBezTo>
                    <a:pt x="39229" y="21916"/>
                    <a:pt x="40263" y="7939"/>
                    <a:pt x="35393" y="1001"/>
                  </a:cubicBezTo>
                  <a:cubicBezTo>
                    <a:pt x="34843" y="1158"/>
                    <a:pt x="34273" y="1213"/>
                    <a:pt x="33698" y="1213"/>
                  </a:cubicBezTo>
                  <a:cubicBezTo>
                    <a:pt x="33540" y="1213"/>
                    <a:pt x="33382" y="1208"/>
                    <a:pt x="33224" y="1201"/>
                  </a:cubicBezTo>
                  <a:cubicBezTo>
                    <a:pt x="33224" y="1201"/>
                    <a:pt x="31023" y="3870"/>
                    <a:pt x="25719" y="4037"/>
                  </a:cubicBezTo>
                  <a:cubicBezTo>
                    <a:pt x="25645" y="4037"/>
                    <a:pt x="25571" y="4038"/>
                    <a:pt x="25497" y="4038"/>
                  </a:cubicBezTo>
                  <a:cubicBezTo>
                    <a:pt x="22170" y="4038"/>
                    <a:pt x="18880" y="3306"/>
                    <a:pt x="15845" y="1935"/>
                  </a:cubicBezTo>
                  <a:cubicBezTo>
                    <a:pt x="12743" y="1935"/>
                    <a:pt x="11008" y="1401"/>
                    <a:pt x="9841" y="568"/>
                  </a:cubicBezTo>
                  <a:cubicBezTo>
                    <a:pt x="9607" y="401"/>
                    <a:pt x="9374" y="201"/>
                    <a:pt x="9140"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485" name="Google Shape;1485;p46"/>
            <p:cNvSpPr/>
            <p:nvPr/>
          </p:nvSpPr>
          <p:spPr>
            <a:xfrm>
              <a:off x="7363776" y="3161270"/>
              <a:ext cx="536212" cy="620950"/>
            </a:xfrm>
            <a:custGeom>
              <a:avLst/>
              <a:gdLst/>
              <a:ahLst/>
              <a:cxnLst/>
              <a:rect l="l" t="t" r="r" b="b"/>
              <a:pathLst>
                <a:path w="27020" h="31290" extrusionOk="0">
                  <a:moveTo>
                    <a:pt x="12309" y="0"/>
                  </a:moveTo>
                  <a:lnTo>
                    <a:pt x="1" y="27754"/>
                  </a:lnTo>
                  <a:lnTo>
                    <a:pt x="7406" y="31289"/>
                  </a:lnTo>
                  <a:lnTo>
                    <a:pt x="27020" y="3803"/>
                  </a:lnTo>
                  <a:lnTo>
                    <a:pt x="27020" y="3803"/>
                  </a:lnTo>
                  <a:cubicBezTo>
                    <a:pt x="25686" y="3936"/>
                    <a:pt x="24285" y="4070"/>
                    <a:pt x="22850" y="4203"/>
                  </a:cubicBezTo>
                  <a:cubicBezTo>
                    <a:pt x="22470" y="4236"/>
                    <a:pt x="22098" y="4251"/>
                    <a:pt x="21733" y="4251"/>
                  </a:cubicBezTo>
                  <a:cubicBezTo>
                    <a:pt x="17588" y="4251"/>
                    <a:pt x="14456" y="2239"/>
                    <a:pt x="12309" y="0"/>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1486" name="Google Shape;1486;p46"/>
            <p:cNvSpPr/>
            <p:nvPr/>
          </p:nvSpPr>
          <p:spPr>
            <a:xfrm>
              <a:off x="7169821" y="3684437"/>
              <a:ext cx="340937" cy="206309"/>
            </a:xfrm>
            <a:custGeom>
              <a:avLst/>
              <a:gdLst/>
              <a:ahLst/>
              <a:cxnLst/>
              <a:rect l="l" t="t" r="r" b="b"/>
              <a:pathLst>
                <a:path w="17180" h="10396" extrusionOk="0">
                  <a:moveTo>
                    <a:pt x="4929" y="0"/>
                  </a:moveTo>
                  <a:cubicBezTo>
                    <a:pt x="3224" y="0"/>
                    <a:pt x="1443" y="622"/>
                    <a:pt x="1" y="2524"/>
                  </a:cubicBezTo>
                  <a:lnTo>
                    <a:pt x="14311" y="10396"/>
                  </a:lnTo>
                  <a:lnTo>
                    <a:pt x="17180" y="4925"/>
                  </a:lnTo>
                  <a:lnTo>
                    <a:pt x="9741" y="1390"/>
                  </a:lnTo>
                  <a:cubicBezTo>
                    <a:pt x="8603" y="759"/>
                    <a:pt x="6813" y="0"/>
                    <a:pt x="4929"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487" name="Google Shape;1487;p46"/>
            <p:cNvSpPr/>
            <p:nvPr/>
          </p:nvSpPr>
          <p:spPr>
            <a:xfrm>
              <a:off x="7897957" y="3916135"/>
              <a:ext cx="323731" cy="122880"/>
            </a:xfrm>
            <a:custGeom>
              <a:avLst/>
              <a:gdLst/>
              <a:ahLst/>
              <a:cxnLst/>
              <a:rect l="l" t="t" r="r" b="b"/>
              <a:pathLst>
                <a:path w="16313" h="6192" extrusionOk="0">
                  <a:moveTo>
                    <a:pt x="8749" y="0"/>
                  </a:moveTo>
                  <a:cubicBezTo>
                    <a:pt x="6753" y="0"/>
                    <a:pt x="858" y="481"/>
                    <a:pt x="1" y="6092"/>
                  </a:cubicBezTo>
                  <a:lnTo>
                    <a:pt x="16313" y="6192"/>
                  </a:lnTo>
                  <a:lnTo>
                    <a:pt x="16246" y="21"/>
                  </a:lnTo>
                  <a:lnTo>
                    <a:pt x="9408" y="21"/>
                  </a:lnTo>
                  <a:cubicBezTo>
                    <a:pt x="9408" y="21"/>
                    <a:pt x="9162" y="0"/>
                    <a:pt x="8749"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488" name="Google Shape;1488;p46"/>
            <p:cNvSpPr/>
            <p:nvPr/>
          </p:nvSpPr>
          <p:spPr>
            <a:xfrm>
              <a:off x="7621927" y="3276444"/>
              <a:ext cx="9962" cy="105278"/>
            </a:xfrm>
            <a:custGeom>
              <a:avLst/>
              <a:gdLst/>
              <a:ahLst/>
              <a:cxnLst/>
              <a:rect l="l" t="t" r="r" b="b"/>
              <a:pathLst>
                <a:path w="502" h="5305" extrusionOk="0">
                  <a:moveTo>
                    <a:pt x="118" y="0"/>
                  </a:moveTo>
                  <a:cubicBezTo>
                    <a:pt x="59" y="0"/>
                    <a:pt x="1" y="34"/>
                    <a:pt x="1" y="101"/>
                  </a:cubicBezTo>
                  <a:lnTo>
                    <a:pt x="268" y="5204"/>
                  </a:lnTo>
                  <a:cubicBezTo>
                    <a:pt x="268" y="5271"/>
                    <a:pt x="326" y="5304"/>
                    <a:pt x="385" y="5304"/>
                  </a:cubicBezTo>
                  <a:cubicBezTo>
                    <a:pt x="443" y="5304"/>
                    <a:pt x="501" y="5271"/>
                    <a:pt x="501" y="5204"/>
                  </a:cubicBezTo>
                  <a:cubicBezTo>
                    <a:pt x="401" y="3503"/>
                    <a:pt x="301" y="1802"/>
                    <a:pt x="234" y="101"/>
                  </a:cubicBezTo>
                  <a:cubicBezTo>
                    <a:pt x="234" y="34"/>
                    <a:pt x="176" y="0"/>
                    <a:pt x="118"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489" name="Google Shape;1489;p46"/>
            <p:cNvSpPr/>
            <p:nvPr/>
          </p:nvSpPr>
          <p:spPr>
            <a:xfrm>
              <a:off x="8025971" y="3335242"/>
              <a:ext cx="64218" cy="93430"/>
            </a:xfrm>
            <a:custGeom>
              <a:avLst/>
              <a:gdLst/>
              <a:ahLst/>
              <a:cxnLst/>
              <a:rect l="l" t="t" r="r" b="b"/>
              <a:pathLst>
                <a:path w="3236" h="4708" extrusionOk="0">
                  <a:moveTo>
                    <a:pt x="132" y="0"/>
                  </a:moveTo>
                  <a:cubicBezTo>
                    <a:pt x="69" y="0"/>
                    <a:pt x="1" y="57"/>
                    <a:pt x="21" y="140"/>
                  </a:cubicBezTo>
                  <a:cubicBezTo>
                    <a:pt x="555" y="1908"/>
                    <a:pt x="1622" y="3475"/>
                    <a:pt x="3023" y="4676"/>
                  </a:cubicBezTo>
                  <a:cubicBezTo>
                    <a:pt x="3038" y="4698"/>
                    <a:pt x="3057" y="4707"/>
                    <a:pt x="3077" y="4707"/>
                  </a:cubicBezTo>
                  <a:cubicBezTo>
                    <a:pt x="3150" y="4707"/>
                    <a:pt x="3235" y="4588"/>
                    <a:pt x="3157" y="4509"/>
                  </a:cubicBezTo>
                  <a:cubicBezTo>
                    <a:pt x="1789" y="3342"/>
                    <a:pt x="788" y="1808"/>
                    <a:pt x="221" y="73"/>
                  </a:cubicBezTo>
                  <a:cubicBezTo>
                    <a:pt x="209" y="22"/>
                    <a:pt x="172" y="0"/>
                    <a:pt x="132"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490" name="Google Shape;1490;p46"/>
            <p:cNvSpPr/>
            <p:nvPr/>
          </p:nvSpPr>
          <p:spPr>
            <a:xfrm>
              <a:off x="7286325" y="3593512"/>
              <a:ext cx="188686" cy="126115"/>
            </a:xfrm>
            <a:custGeom>
              <a:avLst/>
              <a:gdLst/>
              <a:ahLst/>
              <a:cxnLst/>
              <a:rect l="l" t="t" r="r" b="b"/>
              <a:pathLst>
                <a:path w="9508" h="6355" extrusionOk="0">
                  <a:moveTo>
                    <a:pt x="665" y="234"/>
                  </a:moveTo>
                  <a:cubicBezTo>
                    <a:pt x="944" y="234"/>
                    <a:pt x="1275" y="554"/>
                    <a:pt x="1435" y="768"/>
                  </a:cubicBezTo>
                  <a:cubicBezTo>
                    <a:pt x="1902" y="1502"/>
                    <a:pt x="2236" y="2302"/>
                    <a:pt x="2403" y="3170"/>
                  </a:cubicBezTo>
                  <a:cubicBezTo>
                    <a:pt x="2569" y="4003"/>
                    <a:pt x="2569" y="4837"/>
                    <a:pt x="2436" y="5705"/>
                  </a:cubicBezTo>
                  <a:cubicBezTo>
                    <a:pt x="1469" y="4370"/>
                    <a:pt x="768" y="2869"/>
                    <a:pt x="368" y="1302"/>
                  </a:cubicBezTo>
                  <a:cubicBezTo>
                    <a:pt x="268" y="1001"/>
                    <a:pt x="134" y="501"/>
                    <a:pt x="468" y="301"/>
                  </a:cubicBezTo>
                  <a:cubicBezTo>
                    <a:pt x="528" y="254"/>
                    <a:pt x="595" y="234"/>
                    <a:pt x="665" y="234"/>
                  </a:cubicBezTo>
                  <a:close/>
                  <a:moveTo>
                    <a:pt x="8507" y="2185"/>
                  </a:moveTo>
                  <a:cubicBezTo>
                    <a:pt x="8607" y="2185"/>
                    <a:pt x="8707" y="2202"/>
                    <a:pt x="8807" y="2236"/>
                  </a:cubicBezTo>
                  <a:cubicBezTo>
                    <a:pt x="9041" y="2269"/>
                    <a:pt x="9141" y="2536"/>
                    <a:pt x="9041" y="2736"/>
                  </a:cubicBezTo>
                  <a:cubicBezTo>
                    <a:pt x="8941" y="2969"/>
                    <a:pt x="8740" y="3136"/>
                    <a:pt x="8507" y="3236"/>
                  </a:cubicBezTo>
                  <a:cubicBezTo>
                    <a:pt x="8273" y="3370"/>
                    <a:pt x="8007" y="3470"/>
                    <a:pt x="7740" y="3603"/>
                  </a:cubicBezTo>
                  <a:lnTo>
                    <a:pt x="6105" y="4337"/>
                  </a:lnTo>
                  <a:lnTo>
                    <a:pt x="2836" y="5838"/>
                  </a:lnTo>
                  <a:cubicBezTo>
                    <a:pt x="3837" y="4404"/>
                    <a:pt x="5238" y="3303"/>
                    <a:pt x="6872" y="2636"/>
                  </a:cubicBezTo>
                  <a:cubicBezTo>
                    <a:pt x="7306" y="2469"/>
                    <a:pt x="7740" y="2336"/>
                    <a:pt x="8207" y="2236"/>
                  </a:cubicBezTo>
                  <a:cubicBezTo>
                    <a:pt x="8307" y="2202"/>
                    <a:pt x="8407" y="2185"/>
                    <a:pt x="8507" y="2185"/>
                  </a:cubicBezTo>
                  <a:close/>
                  <a:moveTo>
                    <a:pt x="668" y="1"/>
                  </a:moveTo>
                  <a:cubicBezTo>
                    <a:pt x="301" y="34"/>
                    <a:pt x="1" y="368"/>
                    <a:pt x="34" y="734"/>
                  </a:cubicBezTo>
                  <a:cubicBezTo>
                    <a:pt x="68" y="1201"/>
                    <a:pt x="168" y="1635"/>
                    <a:pt x="334" y="2069"/>
                  </a:cubicBezTo>
                  <a:cubicBezTo>
                    <a:pt x="468" y="2536"/>
                    <a:pt x="668" y="3003"/>
                    <a:pt x="868" y="3436"/>
                  </a:cubicBezTo>
                  <a:cubicBezTo>
                    <a:pt x="1268" y="4337"/>
                    <a:pt x="1769" y="5204"/>
                    <a:pt x="2369" y="6005"/>
                  </a:cubicBezTo>
                  <a:cubicBezTo>
                    <a:pt x="2369" y="6038"/>
                    <a:pt x="2369" y="6072"/>
                    <a:pt x="2369" y="6105"/>
                  </a:cubicBezTo>
                  <a:cubicBezTo>
                    <a:pt x="2342" y="6187"/>
                    <a:pt x="2405" y="6247"/>
                    <a:pt x="2465" y="6247"/>
                  </a:cubicBezTo>
                  <a:cubicBezTo>
                    <a:pt x="2478" y="6247"/>
                    <a:pt x="2491" y="6244"/>
                    <a:pt x="2503" y="6238"/>
                  </a:cubicBezTo>
                  <a:lnTo>
                    <a:pt x="2536" y="6238"/>
                  </a:lnTo>
                  <a:lnTo>
                    <a:pt x="2603" y="6305"/>
                  </a:lnTo>
                  <a:cubicBezTo>
                    <a:pt x="2629" y="6340"/>
                    <a:pt x="2660" y="6355"/>
                    <a:pt x="2690" y="6355"/>
                  </a:cubicBezTo>
                  <a:cubicBezTo>
                    <a:pt x="2772" y="6355"/>
                    <a:pt x="2843" y="6245"/>
                    <a:pt x="2770" y="6172"/>
                  </a:cubicBezTo>
                  <a:lnTo>
                    <a:pt x="6105" y="4637"/>
                  </a:lnTo>
                  <a:lnTo>
                    <a:pt x="7873" y="3837"/>
                  </a:lnTo>
                  <a:cubicBezTo>
                    <a:pt x="8140" y="3703"/>
                    <a:pt x="8440" y="3570"/>
                    <a:pt x="8707" y="3436"/>
                  </a:cubicBezTo>
                  <a:cubicBezTo>
                    <a:pt x="8941" y="3336"/>
                    <a:pt x="9141" y="3170"/>
                    <a:pt x="9241" y="2936"/>
                  </a:cubicBezTo>
                  <a:cubicBezTo>
                    <a:pt x="9508" y="2536"/>
                    <a:pt x="9207" y="1969"/>
                    <a:pt x="8740" y="1969"/>
                  </a:cubicBezTo>
                  <a:cubicBezTo>
                    <a:pt x="8273" y="1969"/>
                    <a:pt x="7806" y="2035"/>
                    <a:pt x="7373" y="2236"/>
                  </a:cubicBezTo>
                  <a:cubicBezTo>
                    <a:pt x="6405" y="2536"/>
                    <a:pt x="5505" y="3003"/>
                    <a:pt x="4704" y="3603"/>
                  </a:cubicBezTo>
                  <a:cubicBezTo>
                    <a:pt x="3904" y="4170"/>
                    <a:pt x="3237" y="4871"/>
                    <a:pt x="2669" y="5671"/>
                  </a:cubicBezTo>
                  <a:cubicBezTo>
                    <a:pt x="2970" y="3937"/>
                    <a:pt x="2603" y="2169"/>
                    <a:pt x="1635" y="668"/>
                  </a:cubicBezTo>
                  <a:cubicBezTo>
                    <a:pt x="1435" y="301"/>
                    <a:pt x="1068" y="67"/>
                    <a:pt x="668"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491" name="Google Shape;1491;p46"/>
            <p:cNvSpPr/>
            <p:nvPr/>
          </p:nvSpPr>
          <p:spPr>
            <a:xfrm>
              <a:off x="7929072" y="3831381"/>
              <a:ext cx="179419" cy="101329"/>
            </a:xfrm>
            <a:custGeom>
              <a:avLst/>
              <a:gdLst/>
              <a:ahLst/>
              <a:cxnLst/>
              <a:rect l="l" t="t" r="r" b="b"/>
              <a:pathLst>
                <a:path w="9041" h="5106" extrusionOk="0">
                  <a:moveTo>
                    <a:pt x="1043" y="1335"/>
                  </a:moveTo>
                  <a:cubicBezTo>
                    <a:pt x="1235" y="1335"/>
                    <a:pt x="1427" y="1385"/>
                    <a:pt x="1602" y="1490"/>
                  </a:cubicBezTo>
                  <a:cubicBezTo>
                    <a:pt x="2269" y="1823"/>
                    <a:pt x="2836" y="2324"/>
                    <a:pt x="3336" y="2891"/>
                  </a:cubicBezTo>
                  <a:cubicBezTo>
                    <a:pt x="3770" y="3391"/>
                    <a:pt x="4137" y="3925"/>
                    <a:pt x="4404" y="4525"/>
                  </a:cubicBezTo>
                  <a:lnTo>
                    <a:pt x="4404" y="4592"/>
                  </a:lnTo>
                  <a:cubicBezTo>
                    <a:pt x="3370" y="4292"/>
                    <a:pt x="2369" y="3858"/>
                    <a:pt x="1435" y="3258"/>
                  </a:cubicBezTo>
                  <a:cubicBezTo>
                    <a:pt x="1068" y="3058"/>
                    <a:pt x="735" y="2791"/>
                    <a:pt x="468" y="2491"/>
                  </a:cubicBezTo>
                  <a:cubicBezTo>
                    <a:pt x="201" y="2190"/>
                    <a:pt x="234" y="1723"/>
                    <a:pt x="534" y="1457"/>
                  </a:cubicBezTo>
                  <a:cubicBezTo>
                    <a:pt x="694" y="1377"/>
                    <a:pt x="868" y="1335"/>
                    <a:pt x="1043" y="1335"/>
                  </a:cubicBezTo>
                  <a:close/>
                  <a:moveTo>
                    <a:pt x="8436" y="212"/>
                  </a:moveTo>
                  <a:cubicBezTo>
                    <a:pt x="8521" y="212"/>
                    <a:pt x="8603" y="233"/>
                    <a:pt x="8674" y="289"/>
                  </a:cubicBezTo>
                  <a:cubicBezTo>
                    <a:pt x="8840" y="456"/>
                    <a:pt x="8774" y="689"/>
                    <a:pt x="8674" y="856"/>
                  </a:cubicBezTo>
                  <a:cubicBezTo>
                    <a:pt x="8573" y="1023"/>
                    <a:pt x="8473" y="1223"/>
                    <a:pt x="8340" y="1390"/>
                  </a:cubicBezTo>
                  <a:cubicBezTo>
                    <a:pt x="8207" y="1557"/>
                    <a:pt x="8073" y="1757"/>
                    <a:pt x="7906" y="1924"/>
                  </a:cubicBezTo>
                  <a:cubicBezTo>
                    <a:pt x="7639" y="2290"/>
                    <a:pt x="7339" y="2624"/>
                    <a:pt x="7039" y="2958"/>
                  </a:cubicBezTo>
                  <a:cubicBezTo>
                    <a:pt x="6372" y="3625"/>
                    <a:pt x="5638" y="4259"/>
                    <a:pt x="4871" y="4792"/>
                  </a:cubicBezTo>
                  <a:cubicBezTo>
                    <a:pt x="4871" y="4759"/>
                    <a:pt x="4837" y="4726"/>
                    <a:pt x="4804" y="4726"/>
                  </a:cubicBezTo>
                  <a:lnTo>
                    <a:pt x="4704" y="4692"/>
                  </a:lnTo>
                  <a:cubicBezTo>
                    <a:pt x="4704" y="4625"/>
                    <a:pt x="4671" y="4559"/>
                    <a:pt x="4637" y="4492"/>
                  </a:cubicBezTo>
                  <a:cubicBezTo>
                    <a:pt x="5004" y="3058"/>
                    <a:pt x="5838" y="1757"/>
                    <a:pt x="7072" y="889"/>
                  </a:cubicBezTo>
                  <a:cubicBezTo>
                    <a:pt x="7373" y="656"/>
                    <a:pt x="7740" y="456"/>
                    <a:pt x="8106" y="289"/>
                  </a:cubicBezTo>
                  <a:cubicBezTo>
                    <a:pt x="8203" y="251"/>
                    <a:pt x="8321" y="212"/>
                    <a:pt x="8436" y="212"/>
                  </a:cubicBezTo>
                  <a:close/>
                  <a:moveTo>
                    <a:pt x="8415" y="0"/>
                  </a:moveTo>
                  <a:cubicBezTo>
                    <a:pt x="8055" y="0"/>
                    <a:pt x="7723" y="219"/>
                    <a:pt x="7439" y="389"/>
                  </a:cubicBezTo>
                  <a:cubicBezTo>
                    <a:pt x="6672" y="823"/>
                    <a:pt x="6038" y="1423"/>
                    <a:pt x="5538" y="2090"/>
                  </a:cubicBezTo>
                  <a:cubicBezTo>
                    <a:pt x="5071" y="2724"/>
                    <a:pt x="4704" y="3425"/>
                    <a:pt x="4504" y="4192"/>
                  </a:cubicBezTo>
                  <a:cubicBezTo>
                    <a:pt x="4237" y="3725"/>
                    <a:pt x="3970" y="3291"/>
                    <a:pt x="3637" y="2858"/>
                  </a:cubicBezTo>
                  <a:cubicBezTo>
                    <a:pt x="3103" y="2224"/>
                    <a:pt x="2436" y="1690"/>
                    <a:pt x="1702" y="1290"/>
                  </a:cubicBezTo>
                  <a:cubicBezTo>
                    <a:pt x="1498" y="1168"/>
                    <a:pt x="1257" y="1095"/>
                    <a:pt x="1017" y="1095"/>
                  </a:cubicBezTo>
                  <a:cubicBezTo>
                    <a:pt x="864" y="1095"/>
                    <a:pt x="711" y="1125"/>
                    <a:pt x="568" y="1190"/>
                  </a:cubicBezTo>
                  <a:cubicBezTo>
                    <a:pt x="234" y="1323"/>
                    <a:pt x="1" y="1690"/>
                    <a:pt x="67" y="2057"/>
                  </a:cubicBezTo>
                  <a:cubicBezTo>
                    <a:pt x="167" y="2457"/>
                    <a:pt x="401" y="2824"/>
                    <a:pt x="735" y="3024"/>
                  </a:cubicBezTo>
                  <a:cubicBezTo>
                    <a:pt x="1101" y="3291"/>
                    <a:pt x="1502" y="3558"/>
                    <a:pt x="1902" y="3792"/>
                  </a:cubicBezTo>
                  <a:cubicBezTo>
                    <a:pt x="2669" y="4225"/>
                    <a:pt x="3503" y="4559"/>
                    <a:pt x="4370" y="4826"/>
                  </a:cubicBezTo>
                  <a:cubicBezTo>
                    <a:pt x="4390" y="4865"/>
                    <a:pt x="4421" y="4881"/>
                    <a:pt x="4457" y="4881"/>
                  </a:cubicBezTo>
                  <a:cubicBezTo>
                    <a:pt x="4482" y="4881"/>
                    <a:pt x="4510" y="4873"/>
                    <a:pt x="4537" y="4859"/>
                  </a:cubicBezTo>
                  <a:cubicBezTo>
                    <a:pt x="4571" y="4926"/>
                    <a:pt x="4604" y="4959"/>
                    <a:pt x="4604" y="5026"/>
                  </a:cubicBezTo>
                  <a:cubicBezTo>
                    <a:pt x="4628" y="5075"/>
                    <a:pt x="4671" y="5106"/>
                    <a:pt x="4718" y="5106"/>
                  </a:cubicBezTo>
                  <a:cubicBezTo>
                    <a:pt x="4735" y="5106"/>
                    <a:pt x="4753" y="5101"/>
                    <a:pt x="4771" y="5092"/>
                  </a:cubicBezTo>
                  <a:cubicBezTo>
                    <a:pt x="6005" y="4259"/>
                    <a:pt x="7106" y="3258"/>
                    <a:pt x="8040" y="2090"/>
                  </a:cubicBezTo>
                  <a:cubicBezTo>
                    <a:pt x="8207" y="1890"/>
                    <a:pt x="8340" y="1723"/>
                    <a:pt x="8507" y="1523"/>
                  </a:cubicBezTo>
                  <a:cubicBezTo>
                    <a:pt x="8640" y="1323"/>
                    <a:pt x="8774" y="1123"/>
                    <a:pt x="8874" y="923"/>
                  </a:cubicBezTo>
                  <a:cubicBezTo>
                    <a:pt x="9040" y="589"/>
                    <a:pt x="9040" y="122"/>
                    <a:pt x="8607" y="22"/>
                  </a:cubicBezTo>
                  <a:cubicBezTo>
                    <a:pt x="8542" y="7"/>
                    <a:pt x="8478" y="0"/>
                    <a:pt x="8415"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492" name="Google Shape;1492;p46"/>
            <p:cNvSpPr/>
            <p:nvPr/>
          </p:nvSpPr>
          <p:spPr>
            <a:xfrm>
              <a:off x="7608691" y="1716251"/>
              <a:ext cx="865877" cy="548794"/>
            </a:xfrm>
            <a:custGeom>
              <a:avLst/>
              <a:gdLst/>
              <a:ahLst/>
              <a:cxnLst/>
              <a:rect l="l" t="t" r="r" b="b"/>
              <a:pathLst>
                <a:path w="43632" h="27654" extrusionOk="0">
                  <a:moveTo>
                    <a:pt x="27821" y="1"/>
                  </a:moveTo>
                  <a:cubicBezTo>
                    <a:pt x="26820" y="2736"/>
                    <a:pt x="24952" y="5071"/>
                    <a:pt x="22550" y="6672"/>
                  </a:cubicBezTo>
                  <a:cubicBezTo>
                    <a:pt x="21677" y="7247"/>
                    <a:pt x="20599" y="7700"/>
                    <a:pt x="19595" y="7700"/>
                  </a:cubicBezTo>
                  <a:cubicBezTo>
                    <a:pt x="19028" y="7700"/>
                    <a:pt x="18484" y="7555"/>
                    <a:pt x="18014" y="7206"/>
                  </a:cubicBezTo>
                  <a:cubicBezTo>
                    <a:pt x="17146" y="6539"/>
                    <a:pt x="16813" y="5338"/>
                    <a:pt x="16980" y="4237"/>
                  </a:cubicBezTo>
                  <a:cubicBezTo>
                    <a:pt x="17180" y="3169"/>
                    <a:pt x="17580" y="2135"/>
                    <a:pt x="18147" y="1201"/>
                  </a:cubicBezTo>
                  <a:lnTo>
                    <a:pt x="18147" y="1201"/>
                  </a:lnTo>
                  <a:cubicBezTo>
                    <a:pt x="16546" y="3270"/>
                    <a:pt x="14344" y="4804"/>
                    <a:pt x="11809" y="5538"/>
                  </a:cubicBezTo>
                  <a:cubicBezTo>
                    <a:pt x="11236" y="5713"/>
                    <a:pt x="10611" y="5835"/>
                    <a:pt x="10000" y="5835"/>
                  </a:cubicBezTo>
                  <a:cubicBezTo>
                    <a:pt x="9331" y="5835"/>
                    <a:pt x="8681" y="5688"/>
                    <a:pt x="8140" y="5304"/>
                  </a:cubicBezTo>
                  <a:cubicBezTo>
                    <a:pt x="7239" y="4704"/>
                    <a:pt x="6972" y="3236"/>
                    <a:pt x="7640" y="2469"/>
                  </a:cubicBezTo>
                  <a:lnTo>
                    <a:pt x="7640" y="2469"/>
                  </a:lnTo>
                  <a:cubicBezTo>
                    <a:pt x="5919" y="3743"/>
                    <a:pt x="3864" y="4744"/>
                    <a:pt x="1735" y="4744"/>
                  </a:cubicBezTo>
                  <a:cubicBezTo>
                    <a:pt x="1636" y="4744"/>
                    <a:pt x="1535" y="4742"/>
                    <a:pt x="1435" y="4737"/>
                  </a:cubicBezTo>
                  <a:lnTo>
                    <a:pt x="1335" y="4737"/>
                  </a:lnTo>
                  <a:cubicBezTo>
                    <a:pt x="434" y="6905"/>
                    <a:pt x="1" y="9240"/>
                    <a:pt x="1" y="11575"/>
                  </a:cubicBezTo>
                  <a:cubicBezTo>
                    <a:pt x="1" y="20882"/>
                    <a:pt x="7006" y="26720"/>
                    <a:pt x="16012" y="27554"/>
                  </a:cubicBezTo>
                  <a:cubicBezTo>
                    <a:pt x="16746" y="27620"/>
                    <a:pt x="17480" y="27654"/>
                    <a:pt x="18214" y="27654"/>
                  </a:cubicBezTo>
                  <a:cubicBezTo>
                    <a:pt x="19548" y="27654"/>
                    <a:pt x="20849" y="27554"/>
                    <a:pt x="22150" y="27353"/>
                  </a:cubicBezTo>
                  <a:cubicBezTo>
                    <a:pt x="27754" y="26419"/>
                    <a:pt x="32424" y="23417"/>
                    <a:pt x="34792" y="18847"/>
                  </a:cubicBezTo>
                  <a:cubicBezTo>
                    <a:pt x="34941" y="18856"/>
                    <a:pt x="35090" y="18860"/>
                    <a:pt x="35238" y="18860"/>
                  </a:cubicBezTo>
                  <a:cubicBezTo>
                    <a:pt x="38698" y="18860"/>
                    <a:pt x="41812" y="16637"/>
                    <a:pt x="42931" y="13310"/>
                  </a:cubicBezTo>
                  <a:cubicBezTo>
                    <a:pt x="43632" y="11175"/>
                    <a:pt x="43432" y="8840"/>
                    <a:pt x="42398" y="6872"/>
                  </a:cubicBezTo>
                  <a:cubicBezTo>
                    <a:pt x="41997" y="6038"/>
                    <a:pt x="41397" y="5371"/>
                    <a:pt x="40663" y="4837"/>
                  </a:cubicBezTo>
                  <a:cubicBezTo>
                    <a:pt x="39985" y="4426"/>
                    <a:pt x="39206" y="4205"/>
                    <a:pt x="38411" y="4205"/>
                  </a:cubicBezTo>
                  <a:cubicBezTo>
                    <a:pt x="37915" y="4205"/>
                    <a:pt x="37414" y="4291"/>
                    <a:pt x="36927" y="4470"/>
                  </a:cubicBezTo>
                  <a:cubicBezTo>
                    <a:pt x="36360" y="4671"/>
                    <a:pt x="35826" y="4971"/>
                    <a:pt x="35359" y="5404"/>
                  </a:cubicBezTo>
                  <a:lnTo>
                    <a:pt x="35326" y="5504"/>
                  </a:lnTo>
                  <a:cubicBezTo>
                    <a:pt x="32124" y="4937"/>
                    <a:pt x="29355" y="2903"/>
                    <a:pt x="27821" y="1"/>
                  </a:cubicBezTo>
                  <a:close/>
                </a:path>
              </a:pathLst>
            </a:custGeom>
            <a:solidFill>
              <a:srgbClr val="FFBB99"/>
            </a:solidFill>
            <a:ln>
              <a:noFill/>
            </a:ln>
          </p:spPr>
          <p:txBody>
            <a:bodyPr spcFirstLastPara="1" wrap="square" lIns="121598" tIns="121598" rIns="121598" bIns="121598" anchor="ctr" anchorCtr="0">
              <a:noAutofit/>
            </a:bodyPr>
            <a:lstStyle/>
            <a:p>
              <a:endParaRPr sz="2479"/>
            </a:p>
          </p:txBody>
        </p:sp>
        <p:sp>
          <p:nvSpPr>
            <p:cNvPr id="1493" name="Google Shape;1493;p46"/>
            <p:cNvSpPr/>
            <p:nvPr/>
          </p:nvSpPr>
          <p:spPr>
            <a:xfrm>
              <a:off x="7537868" y="1440558"/>
              <a:ext cx="1111479" cy="892469"/>
            </a:xfrm>
            <a:custGeom>
              <a:avLst/>
              <a:gdLst/>
              <a:ahLst/>
              <a:cxnLst/>
              <a:rect l="l" t="t" r="r" b="b"/>
              <a:pathLst>
                <a:path w="56008" h="44972" extrusionOk="0">
                  <a:moveTo>
                    <a:pt x="11642" y="16062"/>
                  </a:moveTo>
                  <a:lnTo>
                    <a:pt x="11209" y="16362"/>
                  </a:lnTo>
                  <a:cubicBezTo>
                    <a:pt x="11309" y="16229"/>
                    <a:pt x="11475" y="16128"/>
                    <a:pt x="11642" y="16062"/>
                  </a:cubicBezTo>
                  <a:close/>
                  <a:moveTo>
                    <a:pt x="20761" y="1"/>
                  </a:moveTo>
                  <a:cubicBezTo>
                    <a:pt x="17707" y="1"/>
                    <a:pt x="14610" y="1016"/>
                    <a:pt x="12009" y="3186"/>
                  </a:cubicBezTo>
                  <a:cubicBezTo>
                    <a:pt x="10308" y="4620"/>
                    <a:pt x="8907" y="6922"/>
                    <a:pt x="9741" y="8957"/>
                  </a:cubicBezTo>
                  <a:cubicBezTo>
                    <a:pt x="9009" y="8898"/>
                    <a:pt x="8265" y="8851"/>
                    <a:pt x="7523" y="8851"/>
                  </a:cubicBezTo>
                  <a:cubicBezTo>
                    <a:pt x="6168" y="8851"/>
                    <a:pt x="4820" y="9006"/>
                    <a:pt x="3570" y="9524"/>
                  </a:cubicBezTo>
                  <a:cubicBezTo>
                    <a:pt x="1635" y="10291"/>
                    <a:pt x="1" y="12159"/>
                    <a:pt x="67" y="14227"/>
                  </a:cubicBezTo>
                  <a:cubicBezTo>
                    <a:pt x="167" y="16595"/>
                    <a:pt x="2536" y="18463"/>
                    <a:pt x="4904" y="18630"/>
                  </a:cubicBezTo>
                  <a:lnTo>
                    <a:pt x="5004" y="18630"/>
                  </a:lnTo>
                  <a:cubicBezTo>
                    <a:pt x="5135" y="18638"/>
                    <a:pt x="5265" y="18642"/>
                    <a:pt x="5395" y="18642"/>
                  </a:cubicBezTo>
                  <a:cubicBezTo>
                    <a:pt x="7491" y="18642"/>
                    <a:pt x="9512" y="17650"/>
                    <a:pt x="11209" y="16362"/>
                  </a:cubicBezTo>
                  <a:lnTo>
                    <a:pt x="11209" y="16362"/>
                  </a:lnTo>
                  <a:cubicBezTo>
                    <a:pt x="10541" y="17129"/>
                    <a:pt x="10808" y="18597"/>
                    <a:pt x="11709" y="19231"/>
                  </a:cubicBezTo>
                  <a:cubicBezTo>
                    <a:pt x="12251" y="19598"/>
                    <a:pt x="12904" y="19736"/>
                    <a:pt x="13575" y="19736"/>
                  </a:cubicBezTo>
                  <a:cubicBezTo>
                    <a:pt x="14184" y="19736"/>
                    <a:pt x="14807" y="19623"/>
                    <a:pt x="15378" y="19464"/>
                  </a:cubicBezTo>
                  <a:cubicBezTo>
                    <a:pt x="17913" y="18697"/>
                    <a:pt x="20148" y="17163"/>
                    <a:pt x="21749" y="15061"/>
                  </a:cubicBezTo>
                  <a:lnTo>
                    <a:pt x="21749" y="15061"/>
                  </a:lnTo>
                  <a:cubicBezTo>
                    <a:pt x="21182" y="15995"/>
                    <a:pt x="20782" y="17029"/>
                    <a:pt x="20582" y="18130"/>
                  </a:cubicBezTo>
                  <a:cubicBezTo>
                    <a:pt x="20415" y="19197"/>
                    <a:pt x="20749" y="20432"/>
                    <a:pt x="21616" y="21065"/>
                  </a:cubicBezTo>
                  <a:cubicBezTo>
                    <a:pt x="22086" y="21415"/>
                    <a:pt x="22630" y="21560"/>
                    <a:pt x="23198" y="21560"/>
                  </a:cubicBezTo>
                  <a:cubicBezTo>
                    <a:pt x="24201" y="21560"/>
                    <a:pt x="25279" y="21107"/>
                    <a:pt x="26153" y="20532"/>
                  </a:cubicBezTo>
                  <a:cubicBezTo>
                    <a:pt x="28554" y="18930"/>
                    <a:pt x="30422" y="16595"/>
                    <a:pt x="31423" y="13860"/>
                  </a:cubicBezTo>
                  <a:cubicBezTo>
                    <a:pt x="32957" y="16762"/>
                    <a:pt x="35726" y="18797"/>
                    <a:pt x="38928" y="19364"/>
                  </a:cubicBezTo>
                  <a:lnTo>
                    <a:pt x="38962" y="19264"/>
                  </a:lnTo>
                  <a:cubicBezTo>
                    <a:pt x="39429" y="18864"/>
                    <a:pt x="39962" y="18530"/>
                    <a:pt x="40530" y="18330"/>
                  </a:cubicBezTo>
                  <a:cubicBezTo>
                    <a:pt x="41001" y="18164"/>
                    <a:pt x="41498" y="18081"/>
                    <a:pt x="41992" y="18081"/>
                  </a:cubicBezTo>
                  <a:cubicBezTo>
                    <a:pt x="42791" y="18081"/>
                    <a:pt x="43586" y="18298"/>
                    <a:pt x="44266" y="18730"/>
                  </a:cubicBezTo>
                  <a:cubicBezTo>
                    <a:pt x="44999" y="19231"/>
                    <a:pt x="45600" y="19931"/>
                    <a:pt x="46000" y="20732"/>
                  </a:cubicBezTo>
                  <a:cubicBezTo>
                    <a:pt x="48898" y="26201"/>
                    <a:pt x="44900" y="32719"/>
                    <a:pt x="38815" y="32719"/>
                  </a:cubicBezTo>
                  <a:cubicBezTo>
                    <a:pt x="38665" y="32719"/>
                    <a:pt x="38514" y="32715"/>
                    <a:pt x="38361" y="32707"/>
                  </a:cubicBezTo>
                  <a:cubicBezTo>
                    <a:pt x="35993" y="37310"/>
                    <a:pt x="31356" y="40279"/>
                    <a:pt x="25719" y="41213"/>
                  </a:cubicBezTo>
                  <a:lnTo>
                    <a:pt x="26019" y="42981"/>
                  </a:lnTo>
                  <a:cubicBezTo>
                    <a:pt x="26066" y="42980"/>
                    <a:pt x="26113" y="42979"/>
                    <a:pt x="26160" y="42979"/>
                  </a:cubicBezTo>
                  <a:cubicBezTo>
                    <a:pt x="27512" y="42979"/>
                    <a:pt x="28826" y="43441"/>
                    <a:pt x="29922" y="44215"/>
                  </a:cubicBezTo>
                  <a:cubicBezTo>
                    <a:pt x="31086" y="44726"/>
                    <a:pt x="32322" y="44971"/>
                    <a:pt x="33590" y="44971"/>
                  </a:cubicBezTo>
                  <a:cubicBezTo>
                    <a:pt x="33812" y="44971"/>
                    <a:pt x="34035" y="44964"/>
                    <a:pt x="34258" y="44949"/>
                  </a:cubicBezTo>
                  <a:cubicBezTo>
                    <a:pt x="35726" y="44849"/>
                    <a:pt x="37127" y="44249"/>
                    <a:pt x="38228" y="43215"/>
                  </a:cubicBezTo>
                  <a:cubicBezTo>
                    <a:pt x="38795" y="42647"/>
                    <a:pt x="39229" y="41947"/>
                    <a:pt x="39495" y="41180"/>
                  </a:cubicBezTo>
                  <a:cubicBezTo>
                    <a:pt x="39662" y="40546"/>
                    <a:pt x="39729" y="39912"/>
                    <a:pt x="39696" y="39245"/>
                  </a:cubicBezTo>
                  <a:lnTo>
                    <a:pt x="39696" y="39245"/>
                  </a:lnTo>
                  <a:cubicBezTo>
                    <a:pt x="40449" y="40926"/>
                    <a:pt x="42285" y="41952"/>
                    <a:pt x="44110" y="41952"/>
                  </a:cubicBezTo>
                  <a:cubicBezTo>
                    <a:pt x="44386" y="41952"/>
                    <a:pt x="44661" y="41928"/>
                    <a:pt x="44933" y="41880"/>
                  </a:cubicBezTo>
                  <a:cubicBezTo>
                    <a:pt x="47034" y="41413"/>
                    <a:pt x="48769" y="39879"/>
                    <a:pt x="49436" y="37844"/>
                  </a:cubicBezTo>
                  <a:cubicBezTo>
                    <a:pt x="50103" y="35809"/>
                    <a:pt x="49903" y="33608"/>
                    <a:pt x="48936" y="31706"/>
                  </a:cubicBezTo>
                  <a:lnTo>
                    <a:pt x="48936" y="31706"/>
                  </a:lnTo>
                  <a:cubicBezTo>
                    <a:pt x="49537" y="32187"/>
                    <a:pt x="50267" y="32403"/>
                    <a:pt x="51016" y="32403"/>
                  </a:cubicBezTo>
                  <a:cubicBezTo>
                    <a:pt x="52552" y="32403"/>
                    <a:pt x="54167" y="31495"/>
                    <a:pt x="54906" y="30105"/>
                  </a:cubicBezTo>
                  <a:cubicBezTo>
                    <a:pt x="56007" y="28004"/>
                    <a:pt x="55507" y="25368"/>
                    <a:pt x="54206" y="23434"/>
                  </a:cubicBezTo>
                  <a:cubicBezTo>
                    <a:pt x="52905" y="21466"/>
                    <a:pt x="50937" y="20065"/>
                    <a:pt x="49002" y="18730"/>
                  </a:cubicBezTo>
                  <a:cubicBezTo>
                    <a:pt x="47034" y="17396"/>
                    <a:pt x="45033" y="16095"/>
                    <a:pt x="43565" y="14227"/>
                  </a:cubicBezTo>
                  <a:cubicBezTo>
                    <a:pt x="42631" y="13060"/>
                    <a:pt x="41931" y="11659"/>
                    <a:pt x="41063" y="10424"/>
                  </a:cubicBezTo>
                  <a:cubicBezTo>
                    <a:pt x="40196" y="9157"/>
                    <a:pt x="39062" y="8023"/>
                    <a:pt x="37627" y="7556"/>
                  </a:cubicBezTo>
                  <a:cubicBezTo>
                    <a:pt x="37257" y="7438"/>
                    <a:pt x="36866" y="7379"/>
                    <a:pt x="36475" y="7379"/>
                  </a:cubicBezTo>
                  <a:cubicBezTo>
                    <a:pt x="35319" y="7379"/>
                    <a:pt x="34173" y="7892"/>
                    <a:pt x="33625" y="8890"/>
                  </a:cubicBezTo>
                  <a:cubicBezTo>
                    <a:pt x="31509" y="3227"/>
                    <a:pt x="26204" y="1"/>
                    <a:pt x="20761"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494" name="Google Shape;1494;p46"/>
            <p:cNvSpPr/>
            <p:nvPr/>
          </p:nvSpPr>
          <p:spPr>
            <a:xfrm>
              <a:off x="7653717" y="1874447"/>
              <a:ext cx="182058" cy="182078"/>
            </a:xfrm>
            <a:custGeom>
              <a:avLst/>
              <a:gdLst/>
              <a:ahLst/>
              <a:cxnLst/>
              <a:rect l="l" t="t" r="r" b="b"/>
              <a:pathLst>
                <a:path w="9174" h="9175" extrusionOk="0">
                  <a:moveTo>
                    <a:pt x="4603" y="1"/>
                  </a:moveTo>
                  <a:cubicBezTo>
                    <a:pt x="2068" y="1"/>
                    <a:pt x="0" y="2069"/>
                    <a:pt x="0" y="4604"/>
                  </a:cubicBezTo>
                  <a:cubicBezTo>
                    <a:pt x="0" y="7106"/>
                    <a:pt x="2068" y="9174"/>
                    <a:pt x="4603" y="9174"/>
                  </a:cubicBezTo>
                  <a:cubicBezTo>
                    <a:pt x="7139" y="9174"/>
                    <a:pt x="9173" y="7106"/>
                    <a:pt x="9173" y="4604"/>
                  </a:cubicBezTo>
                  <a:cubicBezTo>
                    <a:pt x="9173" y="2069"/>
                    <a:pt x="7139" y="1"/>
                    <a:pt x="4603" y="1"/>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1495" name="Google Shape;1495;p46"/>
            <p:cNvSpPr/>
            <p:nvPr/>
          </p:nvSpPr>
          <p:spPr>
            <a:xfrm>
              <a:off x="7653717" y="1886373"/>
              <a:ext cx="158224" cy="157569"/>
            </a:xfrm>
            <a:custGeom>
              <a:avLst/>
              <a:gdLst/>
              <a:ahLst/>
              <a:cxnLst/>
              <a:rect l="l" t="t" r="r" b="b"/>
              <a:pathLst>
                <a:path w="7973" h="7940" extrusionOk="0">
                  <a:moveTo>
                    <a:pt x="4003" y="0"/>
                  </a:moveTo>
                  <a:cubicBezTo>
                    <a:pt x="1801" y="0"/>
                    <a:pt x="0" y="1768"/>
                    <a:pt x="0" y="3970"/>
                  </a:cubicBezTo>
                  <a:cubicBezTo>
                    <a:pt x="0" y="6171"/>
                    <a:pt x="1801" y="7939"/>
                    <a:pt x="4003" y="7939"/>
                  </a:cubicBezTo>
                  <a:cubicBezTo>
                    <a:pt x="6171" y="7939"/>
                    <a:pt x="7972" y="6171"/>
                    <a:pt x="7972" y="3970"/>
                  </a:cubicBezTo>
                  <a:cubicBezTo>
                    <a:pt x="7972" y="1768"/>
                    <a:pt x="6171" y="0"/>
                    <a:pt x="4003"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496" name="Google Shape;1496;p46"/>
            <p:cNvSpPr/>
            <p:nvPr/>
          </p:nvSpPr>
          <p:spPr>
            <a:xfrm>
              <a:off x="7649431" y="1864406"/>
              <a:ext cx="176581" cy="75173"/>
            </a:xfrm>
            <a:custGeom>
              <a:avLst/>
              <a:gdLst/>
              <a:ahLst/>
              <a:cxnLst/>
              <a:rect l="l" t="t" r="r" b="b"/>
              <a:pathLst>
                <a:path w="8898" h="3788" extrusionOk="0">
                  <a:moveTo>
                    <a:pt x="5179" y="1"/>
                  </a:moveTo>
                  <a:cubicBezTo>
                    <a:pt x="3826" y="1"/>
                    <a:pt x="2493" y="529"/>
                    <a:pt x="1517" y="1474"/>
                  </a:cubicBezTo>
                  <a:cubicBezTo>
                    <a:pt x="917" y="2008"/>
                    <a:pt x="450" y="2642"/>
                    <a:pt x="116" y="3342"/>
                  </a:cubicBezTo>
                  <a:cubicBezTo>
                    <a:pt x="1" y="3573"/>
                    <a:pt x="205" y="3788"/>
                    <a:pt x="385" y="3788"/>
                  </a:cubicBezTo>
                  <a:cubicBezTo>
                    <a:pt x="466" y="3788"/>
                    <a:pt x="542" y="3745"/>
                    <a:pt x="583" y="3642"/>
                  </a:cubicBezTo>
                  <a:cubicBezTo>
                    <a:pt x="1284" y="2141"/>
                    <a:pt x="2618" y="1041"/>
                    <a:pt x="4186" y="640"/>
                  </a:cubicBezTo>
                  <a:cubicBezTo>
                    <a:pt x="4480" y="571"/>
                    <a:pt x="4778" y="538"/>
                    <a:pt x="5072" y="538"/>
                  </a:cubicBezTo>
                  <a:cubicBezTo>
                    <a:pt x="6342" y="538"/>
                    <a:pt x="7557" y="1164"/>
                    <a:pt x="8289" y="2275"/>
                  </a:cubicBezTo>
                  <a:cubicBezTo>
                    <a:pt x="8337" y="2363"/>
                    <a:pt x="8415" y="2399"/>
                    <a:pt x="8495" y="2399"/>
                  </a:cubicBezTo>
                  <a:cubicBezTo>
                    <a:pt x="8688" y="2399"/>
                    <a:pt x="8897" y="2187"/>
                    <a:pt x="8756" y="1975"/>
                  </a:cubicBezTo>
                  <a:cubicBezTo>
                    <a:pt x="8022" y="807"/>
                    <a:pt x="6787" y="107"/>
                    <a:pt x="5420" y="7"/>
                  </a:cubicBezTo>
                  <a:cubicBezTo>
                    <a:pt x="5340" y="3"/>
                    <a:pt x="5259" y="1"/>
                    <a:pt x="5179"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497" name="Google Shape;1497;p46"/>
            <p:cNvSpPr/>
            <p:nvPr/>
          </p:nvSpPr>
          <p:spPr>
            <a:xfrm>
              <a:off x="8063456" y="1988966"/>
              <a:ext cx="127782" cy="128437"/>
            </a:xfrm>
            <a:custGeom>
              <a:avLst/>
              <a:gdLst/>
              <a:ahLst/>
              <a:cxnLst/>
              <a:rect l="l" t="t" r="r" b="b"/>
              <a:pathLst>
                <a:path w="6439" h="6472" extrusionOk="0">
                  <a:moveTo>
                    <a:pt x="3202" y="1"/>
                  </a:moveTo>
                  <a:cubicBezTo>
                    <a:pt x="1435" y="1"/>
                    <a:pt x="0" y="1468"/>
                    <a:pt x="0" y="3236"/>
                  </a:cubicBezTo>
                  <a:cubicBezTo>
                    <a:pt x="0" y="5004"/>
                    <a:pt x="1435" y="6472"/>
                    <a:pt x="3202" y="6472"/>
                  </a:cubicBezTo>
                  <a:cubicBezTo>
                    <a:pt x="5004" y="6472"/>
                    <a:pt x="6438" y="5004"/>
                    <a:pt x="6438" y="3236"/>
                  </a:cubicBezTo>
                  <a:cubicBezTo>
                    <a:pt x="6438" y="1468"/>
                    <a:pt x="5004" y="1"/>
                    <a:pt x="3202" y="1"/>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sp>
          <p:nvSpPr>
            <p:cNvPr id="1498" name="Google Shape;1498;p46"/>
            <p:cNvSpPr/>
            <p:nvPr/>
          </p:nvSpPr>
          <p:spPr>
            <a:xfrm>
              <a:off x="7942983" y="1874447"/>
              <a:ext cx="182058" cy="182078"/>
            </a:xfrm>
            <a:custGeom>
              <a:avLst/>
              <a:gdLst/>
              <a:ahLst/>
              <a:cxnLst/>
              <a:rect l="l" t="t" r="r" b="b"/>
              <a:pathLst>
                <a:path w="9174" h="9175" extrusionOk="0">
                  <a:moveTo>
                    <a:pt x="4603" y="1"/>
                  </a:moveTo>
                  <a:cubicBezTo>
                    <a:pt x="2068" y="1"/>
                    <a:pt x="0" y="2036"/>
                    <a:pt x="0" y="4571"/>
                  </a:cubicBezTo>
                  <a:cubicBezTo>
                    <a:pt x="0" y="7106"/>
                    <a:pt x="2068" y="9174"/>
                    <a:pt x="4603" y="9174"/>
                  </a:cubicBezTo>
                  <a:cubicBezTo>
                    <a:pt x="7139" y="9174"/>
                    <a:pt x="9173" y="7106"/>
                    <a:pt x="9173" y="4571"/>
                  </a:cubicBezTo>
                  <a:cubicBezTo>
                    <a:pt x="9173" y="2036"/>
                    <a:pt x="7139" y="1"/>
                    <a:pt x="4603" y="1"/>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1499" name="Google Shape;1499;p46"/>
            <p:cNvSpPr/>
            <p:nvPr/>
          </p:nvSpPr>
          <p:spPr>
            <a:xfrm>
              <a:off x="7943638" y="1886373"/>
              <a:ext cx="157569" cy="157569"/>
            </a:xfrm>
            <a:custGeom>
              <a:avLst/>
              <a:gdLst/>
              <a:ahLst/>
              <a:cxnLst/>
              <a:rect l="l" t="t" r="r" b="b"/>
              <a:pathLst>
                <a:path w="7940" h="7940" extrusionOk="0">
                  <a:moveTo>
                    <a:pt x="3970" y="0"/>
                  </a:moveTo>
                  <a:cubicBezTo>
                    <a:pt x="1768" y="0"/>
                    <a:pt x="1" y="1768"/>
                    <a:pt x="1" y="3970"/>
                  </a:cubicBezTo>
                  <a:cubicBezTo>
                    <a:pt x="1" y="6171"/>
                    <a:pt x="1768" y="7939"/>
                    <a:pt x="3970" y="7939"/>
                  </a:cubicBezTo>
                  <a:cubicBezTo>
                    <a:pt x="6172" y="7939"/>
                    <a:pt x="7940" y="6171"/>
                    <a:pt x="7940" y="3970"/>
                  </a:cubicBezTo>
                  <a:cubicBezTo>
                    <a:pt x="7940" y="1768"/>
                    <a:pt x="6172" y="0"/>
                    <a:pt x="3970"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500" name="Google Shape;1500;p46"/>
            <p:cNvSpPr/>
            <p:nvPr/>
          </p:nvSpPr>
          <p:spPr>
            <a:xfrm>
              <a:off x="7953282" y="1864287"/>
              <a:ext cx="176640" cy="74796"/>
            </a:xfrm>
            <a:custGeom>
              <a:avLst/>
              <a:gdLst/>
              <a:ahLst/>
              <a:cxnLst/>
              <a:rect l="l" t="t" r="r" b="b"/>
              <a:pathLst>
                <a:path w="8901" h="3769" extrusionOk="0">
                  <a:moveTo>
                    <a:pt x="3801" y="1"/>
                  </a:moveTo>
                  <a:cubicBezTo>
                    <a:pt x="3684" y="1"/>
                    <a:pt x="3568" y="5"/>
                    <a:pt x="3451" y="13"/>
                  </a:cubicBezTo>
                  <a:cubicBezTo>
                    <a:pt x="2083" y="79"/>
                    <a:pt x="849" y="813"/>
                    <a:pt x="115" y="1981"/>
                  </a:cubicBezTo>
                  <a:cubicBezTo>
                    <a:pt x="0" y="2187"/>
                    <a:pt x="186" y="2394"/>
                    <a:pt x="378" y="2394"/>
                  </a:cubicBezTo>
                  <a:cubicBezTo>
                    <a:pt x="465" y="2394"/>
                    <a:pt x="553" y="2351"/>
                    <a:pt x="615" y="2247"/>
                  </a:cubicBezTo>
                  <a:cubicBezTo>
                    <a:pt x="1319" y="1165"/>
                    <a:pt x="2528" y="543"/>
                    <a:pt x="3796" y="543"/>
                  </a:cubicBezTo>
                  <a:cubicBezTo>
                    <a:pt x="4091" y="543"/>
                    <a:pt x="4389" y="577"/>
                    <a:pt x="4685" y="646"/>
                  </a:cubicBezTo>
                  <a:cubicBezTo>
                    <a:pt x="6286" y="1047"/>
                    <a:pt x="7620" y="2147"/>
                    <a:pt x="8287" y="3615"/>
                  </a:cubicBezTo>
                  <a:cubicBezTo>
                    <a:pt x="8342" y="3723"/>
                    <a:pt x="8431" y="3768"/>
                    <a:pt x="8521" y="3768"/>
                  </a:cubicBezTo>
                  <a:cubicBezTo>
                    <a:pt x="8709" y="3768"/>
                    <a:pt x="8900" y="3574"/>
                    <a:pt x="8788" y="3348"/>
                  </a:cubicBezTo>
                  <a:cubicBezTo>
                    <a:pt x="8421" y="2648"/>
                    <a:pt x="7954" y="1981"/>
                    <a:pt x="7387" y="1447"/>
                  </a:cubicBezTo>
                  <a:cubicBezTo>
                    <a:pt x="6405" y="526"/>
                    <a:pt x="5140" y="1"/>
                    <a:pt x="3801"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501" name="Google Shape;1501;p46"/>
            <p:cNvSpPr/>
            <p:nvPr/>
          </p:nvSpPr>
          <p:spPr>
            <a:xfrm>
              <a:off x="7825804" y="2062945"/>
              <a:ext cx="133755" cy="101547"/>
            </a:xfrm>
            <a:custGeom>
              <a:avLst/>
              <a:gdLst/>
              <a:ahLst/>
              <a:cxnLst/>
              <a:rect l="l" t="t" r="r" b="b"/>
              <a:pathLst>
                <a:path w="6740" h="5117" extrusionOk="0">
                  <a:moveTo>
                    <a:pt x="4897" y="0"/>
                  </a:moveTo>
                  <a:cubicBezTo>
                    <a:pt x="4466" y="0"/>
                    <a:pt x="4040" y="137"/>
                    <a:pt x="3670" y="409"/>
                  </a:cubicBezTo>
                  <a:lnTo>
                    <a:pt x="3570" y="476"/>
                  </a:lnTo>
                  <a:cubicBezTo>
                    <a:pt x="3036" y="876"/>
                    <a:pt x="2403" y="1076"/>
                    <a:pt x="1736" y="1109"/>
                  </a:cubicBezTo>
                  <a:lnTo>
                    <a:pt x="1602" y="1109"/>
                  </a:lnTo>
                  <a:cubicBezTo>
                    <a:pt x="968" y="1176"/>
                    <a:pt x="468" y="1610"/>
                    <a:pt x="234" y="2210"/>
                  </a:cubicBezTo>
                  <a:cubicBezTo>
                    <a:pt x="1" y="2777"/>
                    <a:pt x="68" y="3445"/>
                    <a:pt x="468" y="3945"/>
                  </a:cubicBezTo>
                  <a:cubicBezTo>
                    <a:pt x="868" y="4479"/>
                    <a:pt x="1469" y="4846"/>
                    <a:pt x="2136" y="5012"/>
                  </a:cubicBezTo>
                  <a:cubicBezTo>
                    <a:pt x="2203" y="5012"/>
                    <a:pt x="2303" y="5046"/>
                    <a:pt x="2403" y="5046"/>
                  </a:cubicBezTo>
                  <a:cubicBezTo>
                    <a:pt x="2640" y="5093"/>
                    <a:pt x="2880" y="5116"/>
                    <a:pt x="3118" y="5116"/>
                  </a:cubicBezTo>
                  <a:cubicBezTo>
                    <a:pt x="4219" y="5116"/>
                    <a:pt x="5292" y="4622"/>
                    <a:pt x="6005" y="3745"/>
                  </a:cubicBezTo>
                  <a:cubicBezTo>
                    <a:pt x="6406" y="3311"/>
                    <a:pt x="6639" y="2777"/>
                    <a:pt x="6706" y="2210"/>
                  </a:cubicBezTo>
                  <a:cubicBezTo>
                    <a:pt x="6739" y="2077"/>
                    <a:pt x="6739" y="1910"/>
                    <a:pt x="6739" y="1777"/>
                  </a:cubicBezTo>
                  <a:cubicBezTo>
                    <a:pt x="6706" y="1143"/>
                    <a:pt x="6339" y="542"/>
                    <a:pt x="5805" y="209"/>
                  </a:cubicBezTo>
                  <a:cubicBezTo>
                    <a:pt x="5513" y="70"/>
                    <a:pt x="5204" y="0"/>
                    <a:pt x="4897"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502" name="Google Shape;1502;p46"/>
            <p:cNvSpPr/>
            <p:nvPr/>
          </p:nvSpPr>
          <p:spPr>
            <a:xfrm>
              <a:off x="7872140" y="2103704"/>
              <a:ext cx="86742" cy="60785"/>
            </a:xfrm>
            <a:custGeom>
              <a:avLst/>
              <a:gdLst/>
              <a:ahLst/>
              <a:cxnLst/>
              <a:rect l="l" t="t" r="r" b="b"/>
              <a:pathLst>
                <a:path w="4371" h="3063" extrusionOk="0">
                  <a:moveTo>
                    <a:pt x="3306" y="0"/>
                  </a:moveTo>
                  <a:cubicBezTo>
                    <a:pt x="2866" y="0"/>
                    <a:pt x="2424" y="76"/>
                    <a:pt x="2002" y="223"/>
                  </a:cubicBezTo>
                  <a:cubicBezTo>
                    <a:pt x="1135" y="523"/>
                    <a:pt x="268" y="1224"/>
                    <a:pt x="68" y="2158"/>
                  </a:cubicBezTo>
                  <a:cubicBezTo>
                    <a:pt x="1" y="2425"/>
                    <a:pt x="1" y="2725"/>
                    <a:pt x="68" y="2992"/>
                  </a:cubicBezTo>
                  <a:cubicBezTo>
                    <a:pt x="305" y="3039"/>
                    <a:pt x="545" y="3062"/>
                    <a:pt x="783" y="3062"/>
                  </a:cubicBezTo>
                  <a:cubicBezTo>
                    <a:pt x="1884" y="3062"/>
                    <a:pt x="2957" y="2568"/>
                    <a:pt x="3670" y="1691"/>
                  </a:cubicBezTo>
                  <a:cubicBezTo>
                    <a:pt x="4071" y="1257"/>
                    <a:pt x="4304" y="723"/>
                    <a:pt x="4371" y="156"/>
                  </a:cubicBezTo>
                  <a:cubicBezTo>
                    <a:pt x="4025" y="51"/>
                    <a:pt x="3666" y="0"/>
                    <a:pt x="3306" y="0"/>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1503" name="Google Shape;1503;p46"/>
            <p:cNvSpPr/>
            <p:nvPr/>
          </p:nvSpPr>
          <p:spPr>
            <a:xfrm>
              <a:off x="7607381" y="1762249"/>
              <a:ext cx="789752" cy="312241"/>
            </a:xfrm>
            <a:custGeom>
              <a:avLst/>
              <a:gdLst/>
              <a:ahLst/>
              <a:cxnLst/>
              <a:rect l="l" t="t" r="r" b="b"/>
              <a:pathLst>
                <a:path w="39796" h="15734" extrusionOk="0">
                  <a:moveTo>
                    <a:pt x="20585" y="3421"/>
                  </a:moveTo>
                  <a:cubicBezTo>
                    <a:pt x="21682" y="3421"/>
                    <a:pt x="22816" y="3768"/>
                    <a:pt x="23850" y="4554"/>
                  </a:cubicBezTo>
                  <a:cubicBezTo>
                    <a:pt x="28020" y="7690"/>
                    <a:pt x="25785" y="14361"/>
                    <a:pt x="20581" y="14361"/>
                  </a:cubicBezTo>
                  <a:cubicBezTo>
                    <a:pt x="18680" y="14361"/>
                    <a:pt x="16946" y="13394"/>
                    <a:pt x="15945" y="11793"/>
                  </a:cubicBezTo>
                  <a:cubicBezTo>
                    <a:pt x="15678" y="11359"/>
                    <a:pt x="15478" y="10892"/>
                    <a:pt x="15311" y="10392"/>
                  </a:cubicBezTo>
                  <a:cubicBezTo>
                    <a:pt x="14258" y="6605"/>
                    <a:pt x="17258" y="3421"/>
                    <a:pt x="20585" y="3421"/>
                  </a:cubicBezTo>
                  <a:close/>
                  <a:moveTo>
                    <a:pt x="7258" y="3780"/>
                  </a:moveTo>
                  <a:cubicBezTo>
                    <a:pt x="10071" y="3780"/>
                    <a:pt x="12776" y="5961"/>
                    <a:pt x="12776" y="9257"/>
                  </a:cubicBezTo>
                  <a:cubicBezTo>
                    <a:pt x="12776" y="12260"/>
                    <a:pt x="10307" y="14728"/>
                    <a:pt x="7305" y="14728"/>
                  </a:cubicBezTo>
                  <a:cubicBezTo>
                    <a:pt x="2435" y="14728"/>
                    <a:pt x="0" y="8824"/>
                    <a:pt x="3436" y="5388"/>
                  </a:cubicBezTo>
                  <a:cubicBezTo>
                    <a:pt x="4546" y="4278"/>
                    <a:pt x="5914" y="3780"/>
                    <a:pt x="7258" y="3780"/>
                  </a:cubicBezTo>
                  <a:close/>
                  <a:moveTo>
                    <a:pt x="38132" y="1"/>
                  </a:moveTo>
                  <a:cubicBezTo>
                    <a:pt x="38054" y="1"/>
                    <a:pt x="37974" y="6"/>
                    <a:pt x="37894" y="18"/>
                  </a:cubicBezTo>
                  <a:cubicBezTo>
                    <a:pt x="36826" y="118"/>
                    <a:pt x="35959" y="918"/>
                    <a:pt x="35125" y="1519"/>
                  </a:cubicBezTo>
                  <a:lnTo>
                    <a:pt x="29588" y="5421"/>
                  </a:lnTo>
                  <a:lnTo>
                    <a:pt x="26886" y="7323"/>
                  </a:lnTo>
                  <a:cubicBezTo>
                    <a:pt x="26141" y="4406"/>
                    <a:pt x="23521" y="2385"/>
                    <a:pt x="20555" y="2385"/>
                  </a:cubicBezTo>
                  <a:cubicBezTo>
                    <a:pt x="20332" y="2385"/>
                    <a:pt x="20107" y="2396"/>
                    <a:pt x="19881" y="2419"/>
                  </a:cubicBezTo>
                  <a:cubicBezTo>
                    <a:pt x="16679" y="2753"/>
                    <a:pt x="14177" y="5421"/>
                    <a:pt x="14077" y="8657"/>
                  </a:cubicBezTo>
                  <a:lnTo>
                    <a:pt x="13777" y="8690"/>
                  </a:lnTo>
                  <a:cubicBezTo>
                    <a:pt x="13516" y="5306"/>
                    <a:pt x="10652" y="2715"/>
                    <a:pt x="7291" y="2715"/>
                  </a:cubicBezTo>
                  <a:cubicBezTo>
                    <a:pt x="7207" y="2715"/>
                    <a:pt x="7123" y="2716"/>
                    <a:pt x="7038" y="2719"/>
                  </a:cubicBezTo>
                  <a:cubicBezTo>
                    <a:pt x="3569" y="2886"/>
                    <a:pt x="801" y="5755"/>
                    <a:pt x="801" y="9224"/>
                  </a:cubicBezTo>
                  <a:cubicBezTo>
                    <a:pt x="801" y="12727"/>
                    <a:pt x="3569" y="15595"/>
                    <a:pt x="7038" y="15729"/>
                  </a:cubicBezTo>
                  <a:cubicBezTo>
                    <a:pt x="7124" y="15732"/>
                    <a:pt x="7209" y="15734"/>
                    <a:pt x="7294" y="15734"/>
                  </a:cubicBezTo>
                  <a:cubicBezTo>
                    <a:pt x="10654" y="15734"/>
                    <a:pt x="13516" y="13174"/>
                    <a:pt x="13777" y="9758"/>
                  </a:cubicBezTo>
                  <a:lnTo>
                    <a:pt x="13843" y="9724"/>
                  </a:lnTo>
                  <a:lnTo>
                    <a:pt x="14110" y="9691"/>
                  </a:lnTo>
                  <a:cubicBezTo>
                    <a:pt x="14110" y="9825"/>
                    <a:pt x="14144" y="9958"/>
                    <a:pt x="14177" y="10091"/>
                  </a:cubicBezTo>
                  <a:cubicBezTo>
                    <a:pt x="14739" y="13180"/>
                    <a:pt x="17431" y="15394"/>
                    <a:pt x="20534" y="15394"/>
                  </a:cubicBezTo>
                  <a:cubicBezTo>
                    <a:pt x="20748" y="15394"/>
                    <a:pt x="20964" y="15383"/>
                    <a:pt x="21182" y="15362"/>
                  </a:cubicBezTo>
                  <a:cubicBezTo>
                    <a:pt x="24518" y="15062"/>
                    <a:pt x="27086" y="12260"/>
                    <a:pt x="27086" y="8891"/>
                  </a:cubicBezTo>
                  <a:lnTo>
                    <a:pt x="27086" y="8457"/>
                  </a:lnTo>
                  <a:lnTo>
                    <a:pt x="32023" y="4988"/>
                  </a:lnTo>
                  <a:cubicBezTo>
                    <a:pt x="32857" y="4387"/>
                    <a:pt x="33691" y="3820"/>
                    <a:pt x="34525" y="3220"/>
                  </a:cubicBezTo>
                  <a:cubicBezTo>
                    <a:pt x="35359" y="2653"/>
                    <a:pt x="36159" y="2019"/>
                    <a:pt x="37027" y="1485"/>
                  </a:cubicBezTo>
                  <a:cubicBezTo>
                    <a:pt x="37360" y="1218"/>
                    <a:pt x="37760" y="1052"/>
                    <a:pt x="38194" y="1052"/>
                  </a:cubicBezTo>
                  <a:cubicBezTo>
                    <a:pt x="38428" y="1085"/>
                    <a:pt x="38728" y="1285"/>
                    <a:pt x="38761" y="1485"/>
                  </a:cubicBezTo>
                  <a:cubicBezTo>
                    <a:pt x="38761" y="1752"/>
                    <a:pt x="38995" y="1986"/>
                    <a:pt x="39261" y="2019"/>
                  </a:cubicBezTo>
                  <a:cubicBezTo>
                    <a:pt x="39562" y="2019"/>
                    <a:pt x="39795" y="1785"/>
                    <a:pt x="39795" y="1485"/>
                  </a:cubicBezTo>
                  <a:cubicBezTo>
                    <a:pt x="39704" y="631"/>
                    <a:pt x="38971" y="1"/>
                    <a:pt x="38132"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1504" name="Google Shape;1504;p46"/>
            <p:cNvSpPr/>
            <p:nvPr/>
          </p:nvSpPr>
          <p:spPr>
            <a:xfrm>
              <a:off x="7686142" y="1817336"/>
              <a:ext cx="90057" cy="47132"/>
            </a:xfrm>
            <a:custGeom>
              <a:avLst/>
              <a:gdLst/>
              <a:ahLst/>
              <a:cxnLst/>
              <a:rect l="l" t="t" r="r" b="b"/>
              <a:pathLst>
                <a:path w="4538" h="2375" extrusionOk="0">
                  <a:moveTo>
                    <a:pt x="3419" y="0"/>
                  </a:moveTo>
                  <a:cubicBezTo>
                    <a:pt x="3325" y="0"/>
                    <a:pt x="3230" y="14"/>
                    <a:pt x="3136" y="44"/>
                  </a:cubicBezTo>
                  <a:lnTo>
                    <a:pt x="868" y="344"/>
                  </a:lnTo>
                  <a:cubicBezTo>
                    <a:pt x="301" y="410"/>
                    <a:pt x="1" y="1111"/>
                    <a:pt x="134" y="1611"/>
                  </a:cubicBezTo>
                  <a:cubicBezTo>
                    <a:pt x="276" y="2065"/>
                    <a:pt x="708" y="2375"/>
                    <a:pt x="1162" y="2375"/>
                  </a:cubicBezTo>
                  <a:cubicBezTo>
                    <a:pt x="1242" y="2375"/>
                    <a:pt x="1322" y="2365"/>
                    <a:pt x="1402" y="2345"/>
                  </a:cubicBezTo>
                  <a:lnTo>
                    <a:pt x="3670" y="2012"/>
                  </a:lnTo>
                  <a:cubicBezTo>
                    <a:pt x="4237" y="1878"/>
                    <a:pt x="4537" y="1311"/>
                    <a:pt x="4404" y="744"/>
                  </a:cubicBezTo>
                  <a:cubicBezTo>
                    <a:pt x="4266" y="304"/>
                    <a:pt x="3857" y="0"/>
                    <a:pt x="3419"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505" name="Google Shape;1505;p46"/>
            <p:cNvSpPr/>
            <p:nvPr/>
          </p:nvSpPr>
          <p:spPr>
            <a:xfrm>
              <a:off x="7995272" y="1817336"/>
              <a:ext cx="90711" cy="47132"/>
            </a:xfrm>
            <a:custGeom>
              <a:avLst/>
              <a:gdLst/>
              <a:ahLst/>
              <a:cxnLst/>
              <a:rect l="l" t="t" r="r" b="b"/>
              <a:pathLst>
                <a:path w="4571" h="2375" extrusionOk="0">
                  <a:moveTo>
                    <a:pt x="1140" y="0"/>
                  </a:moveTo>
                  <a:cubicBezTo>
                    <a:pt x="691" y="0"/>
                    <a:pt x="305" y="304"/>
                    <a:pt x="167" y="744"/>
                  </a:cubicBezTo>
                  <a:cubicBezTo>
                    <a:pt x="0" y="1311"/>
                    <a:pt x="334" y="1878"/>
                    <a:pt x="901" y="2012"/>
                  </a:cubicBezTo>
                  <a:lnTo>
                    <a:pt x="3169" y="2345"/>
                  </a:lnTo>
                  <a:cubicBezTo>
                    <a:pt x="3249" y="2365"/>
                    <a:pt x="3329" y="2375"/>
                    <a:pt x="3409" y="2375"/>
                  </a:cubicBezTo>
                  <a:cubicBezTo>
                    <a:pt x="3863" y="2375"/>
                    <a:pt x="4295" y="2065"/>
                    <a:pt x="4437" y="1611"/>
                  </a:cubicBezTo>
                  <a:cubicBezTo>
                    <a:pt x="4570" y="1111"/>
                    <a:pt x="4270" y="410"/>
                    <a:pt x="3703" y="344"/>
                  </a:cubicBezTo>
                  <a:lnTo>
                    <a:pt x="1435" y="44"/>
                  </a:lnTo>
                  <a:cubicBezTo>
                    <a:pt x="1335" y="14"/>
                    <a:pt x="1236" y="0"/>
                    <a:pt x="1140"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506" name="Google Shape;1506;p46"/>
            <p:cNvSpPr/>
            <p:nvPr/>
          </p:nvSpPr>
          <p:spPr>
            <a:xfrm>
              <a:off x="8296722" y="1982358"/>
              <a:ext cx="14308" cy="109882"/>
            </a:xfrm>
            <a:custGeom>
              <a:avLst/>
              <a:gdLst/>
              <a:ahLst/>
              <a:cxnLst/>
              <a:rect l="l" t="t" r="r" b="b"/>
              <a:pathLst>
                <a:path w="721" h="5537" extrusionOk="0">
                  <a:moveTo>
                    <a:pt x="458" y="0"/>
                  </a:moveTo>
                  <a:cubicBezTo>
                    <a:pt x="396" y="0"/>
                    <a:pt x="337" y="33"/>
                    <a:pt x="354" y="100"/>
                  </a:cubicBezTo>
                  <a:cubicBezTo>
                    <a:pt x="487" y="1868"/>
                    <a:pt x="354" y="3636"/>
                    <a:pt x="20" y="5404"/>
                  </a:cubicBezTo>
                  <a:cubicBezTo>
                    <a:pt x="1" y="5481"/>
                    <a:pt x="60" y="5536"/>
                    <a:pt x="120" y="5536"/>
                  </a:cubicBezTo>
                  <a:cubicBezTo>
                    <a:pt x="163" y="5536"/>
                    <a:pt x="206" y="5507"/>
                    <a:pt x="220" y="5437"/>
                  </a:cubicBezTo>
                  <a:cubicBezTo>
                    <a:pt x="587" y="3703"/>
                    <a:pt x="721" y="1901"/>
                    <a:pt x="587" y="100"/>
                  </a:cubicBezTo>
                  <a:cubicBezTo>
                    <a:pt x="587" y="33"/>
                    <a:pt x="521" y="0"/>
                    <a:pt x="458"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507" name="Google Shape;1507;p46"/>
            <p:cNvSpPr/>
            <p:nvPr/>
          </p:nvSpPr>
          <p:spPr>
            <a:xfrm>
              <a:off x="8353377" y="1869228"/>
              <a:ext cx="47251" cy="156676"/>
            </a:xfrm>
            <a:custGeom>
              <a:avLst/>
              <a:gdLst/>
              <a:ahLst/>
              <a:cxnLst/>
              <a:rect l="l" t="t" r="r" b="b"/>
              <a:pathLst>
                <a:path w="2381" h="7895" extrusionOk="0">
                  <a:moveTo>
                    <a:pt x="2232" y="1"/>
                  </a:moveTo>
                  <a:cubicBezTo>
                    <a:pt x="2195" y="1"/>
                    <a:pt x="2158" y="19"/>
                    <a:pt x="2135" y="64"/>
                  </a:cubicBezTo>
                  <a:cubicBezTo>
                    <a:pt x="868" y="1765"/>
                    <a:pt x="167" y="3833"/>
                    <a:pt x="34" y="5968"/>
                  </a:cubicBezTo>
                  <a:cubicBezTo>
                    <a:pt x="1" y="6568"/>
                    <a:pt x="34" y="7169"/>
                    <a:pt x="101" y="7769"/>
                  </a:cubicBezTo>
                  <a:cubicBezTo>
                    <a:pt x="101" y="7853"/>
                    <a:pt x="159" y="7894"/>
                    <a:pt x="217" y="7894"/>
                  </a:cubicBezTo>
                  <a:cubicBezTo>
                    <a:pt x="276" y="7894"/>
                    <a:pt x="334" y="7853"/>
                    <a:pt x="334" y="7769"/>
                  </a:cubicBezTo>
                  <a:cubicBezTo>
                    <a:pt x="101" y="5668"/>
                    <a:pt x="468" y="3566"/>
                    <a:pt x="1402" y="1665"/>
                  </a:cubicBezTo>
                  <a:cubicBezTo>
                    <a:pt x="1668" y="1131"/>
                    <a:pt x="1969" y="631"/>
                    <a:pt x="2336" y="164"/>
                  </a:cubicBezTo>
                  <a:cubicBezTo>
                    <a:pt x="2380" y="75"/>
                    <a:pt x="2306" y="1"/>
                    <a:pt x="2232"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508" name="Google Shape;1508;p46"/>
            <p:cNvSpPr/>
            <p:nvPr/>
          </p:nvSpPr>
          <p:spPr>
            <a:xfrm>
              <a:off x="7518936" y="1417698"/>
              <a:ext cx="683978" cy="366497"/>
            </a:xfrm>
            <a:custGeom>
              <a:avLst/>
              <a:gdLst/>
              <a:ahLst/>
              <a:cxnLst/>
              <a:rect l="l" t="t" r="r" b="b"/>
              <a:pathLst>
                <a:path w="34466" h="18468" extrusionOk="0">
                  <a:moveTo>
                    <a:pt x="20166" y="0"/>
                  </a:moveTo>
                  <a:cubicBezTo>
                    <a:pt x="19095" y="0"/>
                    <a:pt x="18022" y="113"/>
                    <a:pt x="16966" y="335"/>
                  </a:cubicBezTo>
                  <a:cubicBezTo>
                    <a:pt x="14698" y="802"/>
                    <a:pt x="12396" y="1869"/>
                    <a:pt x="10962" y="3737"/>
                  </a:cubicBezTo>
                  <a:cubicBezTo>
                    <a:pt x="9627" y="5439"/>
                    <a:pt x="9194" y="7940"/>
                    <a:pt x="10295" y="9875"/>
                  </a:cubicBezTo>
                  <a:cubicBezTo>
                    <a:pt x="10361" y="9975"/>
                    <a:pt x="10395" y="10042"/>
                    <a:pt x="10461" y="10142"/>
                  </a:cubicBezTo>
                  <a:cubicBezTo>
                    <a:pt x="9123" y="9517"/>
                    <a:pt x="7641" y="9103"/>
                    <a:pt x="6189" y="9103"/>
                  </a:cubicBezTo>
                  <a:cubicBezTo>
                    <a:pt x="4928" y="9103"/>
                    <a:pt x="3690" y="9416"/>
                    <a:pt x="2589" y="10175"/>
                  </a:cubicBezTo>
                  <a:cubicBezTo>
                    <a:pt x="1555" y="10876"/>
                    <a:pt x="821" y="11977"/>
                    <a:pt x="554" y="13211"/>
                  </a:cubicBezTo>
                  <a:cubicBezTo>
                    <a:pt x="0" y="15981"/>
                    <a:pt x="2173" y="18468"/>
                    <a:pt x="4898" y="18468"/>
                  </a:cubicBezTo>
                  <a:cubicBezTo>
                    <a:pt x="5126" y="18468"/>
                    <a:pt x="5357" y="18451"/>
                    <a:pt x="5591" y="18415"/>
                  </a:cubicBezTo>
                  <a:cubicBezTo>
                    <a:pt x="5714" y="18384"/>
                    <a:pt x="5667" y="18211"/>
                    <a:pt x="5554" y="18211"/>
                  </a:cubicBezTo>
                  <a:cubicBezTo>
                    <a:pt x="5545" y="18211"/>
                    <a:pt x="5535" y="18212"/>
                    <a:pt x="5525" y="18214"/>
                  </a:cubicBezTo>
                  <a:cubicBezTo>
                    <a:pt x="5313" y="18245"/>
                    <a:pt x="5103" y="18260"/>
                    <a:pt x="4897" y="18260"/>
                  </a:cubicBezTo>
                  <a:cubicBezTo>
                    <a:pt x="2404" y="18260"/>
                    <a:pt x="380" y="16101"/>
                    <a:pt x="688" y="13544"/>
                  </a:cubicBezTo>
                  <a:cubicBezTo>
                    <a:pt x="855" y="12344"/>
                    <a:pt x="1488" y="11276"/>
                    <a:pt x="2456" y="10542"/>
                  </a:cubicBezTo>
                  <a:cubicBezTo>
                    <a:pt x="3490" y="9775"/>
                    <a:pt x="4724" y="9341"/>
                    <a:pt x="5992" y="9308"/>
                  </a:cubicBezTo>
                  <a:cubicBezTo>
                    <a:pt x="7659" y="9308"/>
                    <a:pt x="9294" y="9708"/>
                    <a:pt x="10762" y="10509"/>
                  </a:cubicBezTo>
                  <a:cubicBezTo>
                    <a:pt x="10781" y="10528"/>
                    <a:pt x="10802" y="10536"/>
                    <a:pt x="10822" y="10536"/>
                  </a:cubicBezTo>
                  <a:cubicBezTo>
                    <a:pt x="10905" y="10536"/>
                    <a:pt x="10976" y="10396"/>
                    <a:pt x="10895" y="10342"/>
                  </a:cubicBezTo>
                  <a:cubicBezTo>
                    <a:pt x="9494" y="8674"/>
                    <a:pt x="9627" y="6106"/>
                    <a:pt x="10795" y="4305"/>
                  </a:cubicBezTo>
                  <a:cubicBezTo>
                    <a:pt x="12029" y="2370"/>
                    <a:pt x="14197" y="1236"/>
                    <a:pt x="16399" y="669"/>
                  </a:cubicBezTo>
                  <a:cubicBezTo>
                    <a:pt x="17616" y="368"/>
                    <a:pt x="18859" y="218"/>
                    <a:pt x="20102" y="218"/>
                  </a:cubicBezTo>
                  <a:cubicBezTo>
                    <a:pt x="21344" y="218"/>
                    <a:pt x="22587" y="368"/>
                    <a:pt x="23804" y="669"/>
                  </a:cubicBezTo>
                  <a:cubicBezTo>
                    <a:pt x="26106" y="1236"/>
                    <a:pt x="28241" y="2370"/>
                    <a:pt x="30009" y="3938"/>
                  </a:cubicBezTo>
                  <a:cubicBezTo>
                    <a:pt x="31710" y="5439"/>
                    <a:pt x="33044" y="7273"/>
                    <a:pt x="33945" y="9341"/>
                  </a:cubicBezTo>
                  <a:cubicBezTo>
                    <a:pt x="34045" y="9608"/>
                    <a:pt x="34145" y="9875"/>
                    <a:pt x="34245" y="10142"/>
                  </a:cubicBezTo>
                  <a:cubicBezTo>
                    <a:pt x="34258" y="10193"/>
                    <a:pt x="34295" y="10215"/>
                    <a:pt x="34334" y="10215"/>
                  </a:cubicBezTo>
                  <a:cubicBezTo>
                    <a:pt x="34397" y="10215"/>
                    <a:pt x="34466" y="10158"/>
                    <a:pt x="34445" y="10075"/>
                  </a:cubicBezTo>
                  <a:cubicBezTo>
                    <a:pt x="33645" y="7874"/>
                    <a:pt x="32377" y="5906"/>
                    <a:pt x="30743" y="4305"/>
                  </a:cubicBezTo>
                  <a:cubicBezTo>
                    <a:pt x="29008" y="2603"/>
                    <a:pt x="26906" y="1369"/>
                    <a:pt x="24605" y="669"/>
                  </a:cubicBezTo>
                  <a:cubicBezTo>
                    <a:pt x="23164" y="221"/>
                    <a:pt x="21667" y="0"/>
                    <a:pt x="20166"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509" name="Google Shape;1509;p46"/>
            <p:cNvSpPr/>
            <p:nvPr/>
          </p:nvSpPr>
          <p:spPr>
            <a:xfrm>
              <a:off x="8175714" y="1464272"/>
              <a:ext cx="40008" cy="128893"/>
            </a:xfrm>
            <a:custGeom>
              <a:avLst/>
              <a:gdLst/>
              <a:ahLst/>
              <a:cxnLst/>
              <a:rect l="l" t="t" r="r" b="b"/>
              <a:pathLst>
                <a:path w="2016" h="6495" extrusionOk="0">
                  <a:moveTo>
                    <a:pt x="164" y="1"/>
                  </a:moveTo>
                  <a:cubicBezTo>
                    <a:pt x="86" y="1"/>
                    <a:pt x="0" y="95"/>
                    <a:pt x="47" y="190"/>
                  </a:cubicBezTo>
                  <a:cubicBezTo>
                    <a:pt x="881" y="1657"/>
                    <a:pt x="1448" y="3258"/>
                    <a:pt x="1682" y="4926"/>
                  </a:cubicBezTo>
                  <a:cubicBezTo>
                    <a:pt x="1715" y="5427"/>
                    <a:pt x="1782" y="5894"/>
                    <a:pt x="1782" y="6394"/>
                  </a:cubicBezTo>
                  <a:cubicBezTo>
                    <a:pt x="1782" y="6461"/>
                    <a:pt x="1840" y="6494"/>
                    <a:pt x="1899" y="6494"/>
                  </a:cubicBezTo>
                  <a:cubicBezTo>
                    <a:pt x="1957" y="6494"/>
                    <a:pt x="2015" y="6461"/>
                    <a:pt x="2015" y="6394"/>
                  </a:cubicBezTo>
                  <a:cubicBezTo>
                    <a:pt x="1949" y="4659"/>
                    <a:pt x="1582" y="2958"/>
                    <a:pt x="915" y="1390"/>
                  </a:cubicBezTo>
                  <a:cubicBezTo>
                    <a:pt x="714" y="923"/>
                    <a:pt x="481" y="490"/>
                    <a:pt x="247" y="56"/>
                  </a:cubicBezTo>
                  <a:cubicBezTo>
                    <a:pt x="228" y="17"/>
                    <a:pt x="197" y="1"/>
                    <a:pt x="164"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510" name="Google Shape;1510;p46"/>
            <p:cNvSpPr/>
            <p:nvPr/>
          </p:nvSpPr>
          <p:spPr>
            <a:xfrm>
              <a:off x="8234511" y="1476654"/>
              <a:ext cx="13634" cy="110517"/>
            </a:xfrm>
            <a:custGeom>
              <a:avLst/>
              <a:gdLst/>
              <a:ahLst/>
              <a:cxnLst/>
              <a:rect l="l" t="t" r="r" b="b"/>
              <a:pathLst>
                <a:path w="687" h="5569" extrusionOk="0">
                  <a:moveTo>
                    <a:pt x="206" y="0"/>
                  </a:moveTo>
                  <a:cubicBezTo>
                    <a:pt x="137" y="0"/>
                    <a:pt x="67" y="55"/>
                    <a:pt x="86" y="133"/>
                  </a:cubicBezTo>
                  <a:cubicBezTo>
                    <a:pt x="487" y="1901"/>
                    <a:pt x="453" y="3702"/>
                    <a:pt x="20" y="5436"/>
                  </a:cubicBezTo>
                  <a:cubicBezTo>
                    <a:pt x="0" y="5514"/>
                    <a:pt x="59" y="5569"/>
                    <a:pt x="119" y="5569"/>
                  </a:cubicBezTo>
                  <a:cubicBezTo>
                    <a:pt x="162" y="5569"/>
                    <a:pt x="206" y="5540"/>
                    <a:pt x="220" y="5470"/>
                  </a:cubicBezTo>
                  <a:cubicBezTo>
                    <a:pt x="653" y="3702"/>
                    <a:pt x="687" y="1867"/>
                    <a:pt x="320" y="99"/>
                  </a:cubicBezTo>
                  <a:cubicBezTo>
                    <a:pt x="306" y="29"/>
                    <a:pt x="257" y="0"/>
                    <a:pt x="206"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511" name="Google Shape;1511;p46"/>
            <p:cNvSpPr/>
            <p:nvPr/>
          </p:nvSpPr>
          <p:spPr>
            <a:xfrm>
              <a:off x="8170018" y="1720894"/>
              <a:ext cx="139034" cy="83567"/>
            </a:xfrm>
            <a:custGeom>
              <a:avLst/>
              <a:gdLst/>
              <a:ahLst/>
              <a:cxnLst/>
              <a:rect l="l" t="t" r="r" b="b"/>
              <a:pathLst>
                <a:path w="7006" h="4211" extrusionOk="0">
                  <a:moveTo>
                    <a:pt x="5938" y="709"/>
                  </a:moveTo>
                  <a:cubicBezTo>
                    <a:pt x="5963" y="709"/>
                    <a:pt x="5988" y="717"/>
                    <a:pt x="6005" y="734"/>
                  </a:cubicBezTo>
                  <a:lnTo>
                    <a:pt x="6005" y="767"/>
                  </a:lnTo>
                  <a:cubicBezTo>
                    <a:pt x="5838" y="967"/>
                    <a:pt x="5638" y="1168"/>
                    <a:pt x="5405" y="1334"/>
                  </a:cubicBezTo>
                  <a:cubicBezTo>
                    <a:pt x="5171" y="1501"/>
                    <a:pt x="4938" y="1668"/>
                    <a:pt x="4704" y="1835"/>
                  </a:cubicBezTo>
                  <a:cubicBezTo>
                    <a:pt x="4270" y="2168"/>
                    <a:pt x="3803" y="2468"/>
                    <a:pt x="3336" y="2735"/>
                  </a:cubicBezTo>
                  <a:cubicBezTo>
                    <a:pt x="2869" y="3036"/>
                    <a:pt x="2336" y="3269"/>
                    <a:pt x="1802" y="3436"/>
                  </a:cubicBezTo>
                  <a:cubicBezTo>
                    <a:pt x="1752" y="3448"/>
                    <a:pt x="1705" y="3453"/>
                    <a:pt x="1662" y="3453"/>
                  </a:cubicBezTo>
                  <a:cubicBezTo>
                    <a:pt x="1217" y="3453"/>
                    <a:pt x="1126" y="2864"/>
                    <a:pt x="1035" y="2468"/>
                  </a:cubicBezTo>
                  <a:cubicBezTo>
                    <a:pt x="968" y="2202"/>
                    <a:pt x="901" y="1935"/>
                    <a:pt x="901" y="1635"/>
                  </a:cubicBezTo>
                  <a:cubicBezTo>
                    <a:pt x="868" y="1568"/>
                    <a:pt x="901" y="1468"/>
                    <a:pt x="935" y="1401"/>
                  </a:cubicBezTo>
                  <a:cubicBezTo>
                    <a:pt x="1368" y="1301"/>
                    <a:pt x="1769" y="1234"/>
                    <a:pt x="2236" y="1134"/>
                  </a:cubicBezTo>
                  <a:cubicBezTo>
                    <a:pt x="3370" y="1001"/>
                    <a:pt x="5838" y="734"/>
                    <a:pt x="5872" y="734"/>
                  </a:cubicBezTo>
                  <a:cubicBezTo>
                    <a:pt x="5888" y="717"/>
                    <a:pt x="5913" y="709"/>
                    <a:pt x="5938" y="709"/>
                  </a:cubicBezTo>
                  <a:close/>
                  <a:moveTo>
                    <a:pt x="5972" y="0"/>
                  </a:moveTo>
                  <a:cubicBezTo>
                    <a:pt x="5571" y="0"/>
                    <a:pt x="5138" y="33"/>
                    <a:pt x="4737" y="67"/>
                  </a:cubicBezTo>
                  <a:cubicBezTo>
                    <a:pt x="4304" y="133"/>
                    <a:pt x="3870" y="167"/>
                    <a:pt x="3436" y="234"/>
                  </a:cubicBezTo>
                  <a:cubicBezTo>
                    <a:pt x="2903" y="300"/>
                    <a:pt x="2369" y="367"/>
                    <a:pt x="1835" y="467"/>
                  </a:cubicBezTo>
                  <a:lnTo>
                    <a:pt x="1802" y="467"/>
                  </a:lnTo>
                  <a:cubicBezTo>
                    <a:pt x="1435" y="500"/>
                    <a:pt x="1101" y="567"/>
                    <a:pt x="768" y="667"/>
                  </a:cubicBezTo>
                  <a:cubicBezTo>
                    <a:pt x="1" y="967"/>
                    <a:pt x="134" y="1801"/>
                    <a:pt x="268" y="2435"/>
                  </a:cubicBezTo>
                  <a:cubicBezTo>
                    <a:pt x="368" y="3002"/>
                    <a:pt x="534" y="3736"/>
                    <a:pt x="1068" y="4070"/>
                  </a:cubicBezTo>
                  <a:cubicBezTo>
                    <a:pt x="1242" y="4170"/>
                    <a:pt x="1429" y="4211"/>
                    <a:pt x="1620" y="4211"/>
                  </a:cubicBezTo>
                  <a:cubicBezTo>
                    <a:pt x="2124" y="4211"/>
                    <a:pt x="2658" y="3930"/>
                    <a:pt x="3070" y="3736"/>
                  </a:cubicBezTo>
                  <a:cubicBezTo>
                    <a:pt x="3703" y="3402"/>
                    <a:pt x="4304" y="3069"/>
                    <a:pt x="4871" y="2669"/>
                  </a:cubicBezTo>
                  <a:cubicBezTo>
                    <a:pt x="5505" y="2302"/>
                    <a:pt x="6038" y="1835"/>
                    <a:pt x="6539" y="1301"/>
                  </a:cubicBezTo>
                  <a:cubicBezTo>
                    <a:pt x="7006" y="801"/>
                    <a:pt x="6639" y="0"/>
                    <a:pt x="5972" y="0"/>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sp>
          <p:nvSpPr>
            <p:cNvPr id="1512" name="Google Shape;1512;p46"/>
            <p:cNvSpPr/>
            <p:nvPr/>
          </p:nvSpPr>
          <p:spPr>
            <a:xfrm>
              <a:off x="7057960" y="2308693"/>
              <a:ext cx="855300" cy="709657"/>
            </a:xfrm>
            <a:custGeom>
              <a:avLst/>
              <a:gdLst/>
              <a:ahLst/>
              <a:cxnLst/>
              <a:rect l="l" t="t" r="r" b="b"/>
              <a:pathLst>
                <a:path w="43099" h="35760" extrusionOk="0">
                  <a:moveTo>
                    <a:pt x="1" y="0"/>
                  </a:moveTo>
                  <a:lnTo>
                    <a:pt x="1" y="35759"/>
                  </a:lnTo>
                  <a:lnTo>
                    <a:pt x="43098" y="35759"/>
                  </a:lnTo>
                  <a:lnTo>
                    <a:pt x="43098" y="0"/>
                  </a:lnTo>
                  <a:close/>
                </a:path>
              </a:pathLst>
            </a:custGeom>
            <a:solidFill>
              <a:schemeClr val="lt2"/>
            </a:solidFill>
            <a:ln>
              <a:noFill/>
            </a:ln>
          </p:spPr>
          <p:txBody>
            <a:bodyPr spcFirstLastPara="1" wrap="square" lIns="121598" tIns="121598" rIns="121598" bIns="121598" anchor="ctr" anchorCtr="0">
              <a:noAutofit/>
            </a:bodyPr>
            <a:lstStyle/>
            <a:p>
              <a:endParaRPr sz="2479"/>
            </a:p>
          </p:txBody>
        </p:sp>
        <p:sp>
          <p:nvSpPr>
            <p:cNvPr id="1513" name="Google Shape;1513;p46"/>
            <p:cNvSpPr/>
            <p:nvPr/>
          </p:nvSpPr>
          <p:spPr>
            <a:xfrm>
              <a:off x="7378342" y="2308693"/>
              <a:ext cx="171461" cy="168821"/>
            </a:xfrm>
            <a:custGeom>
              <a:avLst/>
              <a:gdLst/>
              <a:ahLst/>
              <a:cxnLst/>
              <a:rect l="l" t="t" r="r" b="b"/>
              <a:pathLst>
                <a:path w="8640" h="8507" extrusionOk="0">
                  <a:moveTo>
                    <a:pt x="2069" y="0"/>
                  </a:moveTo>
                  <a:cubicBezTo>
                    <a:pt x="1435" y="2035"/>
                    <a:pt x="734" y="4036"/>
                    <a:pt x="1" y="6005"/>
                  </a:cubicBezTo>
                  <a:cubicBezTo>
                    <a:pt x="768" y="5738"/>
                    <a:pt x="1535" y="5471"/>
                    <a:pt x="2302" y="5271"/>
                  </a:cubicBezTo>
                  <a:lnTo>
                    <a:pt x="3136" y="8506"/>
                  </a:lnTo>
                  <a:cubicBezTo>
                    <a:pt x="3870" y="7606"/>
                    <a:pt x="4537" y="6672"/>
                    <a:pt x="5238" y="5738"/>
                  </a:cubicBezTo>
                  <a:cubicBezTo>
                    <a:pt x="5471" y="5804"/>
                    <a:pt x="5571" y="6038"/>
                    <a:pt x="5671" y="6271"/>
                  </a:cubicBezTo>
                  <a:cubicBezTo>
                    <a:pt x="5905" y="6772"/>
                    <a:pt x="6105" y="7305"/>
                    <a:pt x="6338" y="7839"/>
                  </a:cubicBezTo>
                  <a:cubicBezTo>
                    <a:pt x="7106" y="5237"/>
                    <a:pt x="7873" y="2635"/>
                    <a:pt x="8640" y="0"/>
                  </a:cubicBezTo>
                  <a:close/>
                </a:path>
              </a:pathLst>
            </a:custGeom>
            <a:solidFill>
              <a:schemeClr val="dk2"/>
            </a:solidFill>
            <a:ln>
              <a:noFill/>
            </a:ln>
          </p:spPr>
          <p:txBody>
            <a:bodyPr spcFirstLastPara="1" wrap="square" lIns="121598" tIns="121598" rIns="121598" bIns="121598" anchor="ctr" anchorCtr="0">
              <a:noAutofit/>
            </a:bodyPr>
            <a:lstStyle/>
            <a:p>
              <a:endParaRPr sz="2479"/>
            </a:p>
          </p:txBody>
        </p:sp>
        <p:sp>
          <p:nvSpPr>
            <p:cNvPr id="1514" name="Google Shape;1514;p46"/>
            <p:cNvSpPr/>
            <p:nvPr/>
          </p:nvSpPr>
          <p:spPr>
            <a:xfrm>
              <a:off x="7803976" y="2315301"/>
              <a:ext cx="14586" cy="345581"/>
            </a:xfrm>
            <a:custGeom>
              <a:avLst/>
              <a:gdLst/>
              <a:ahLst/>
              <a:cxnLst/>
              <a:rect l="l" t="t" r="r" b="b"/>
              <a:pathLst>
                <a:path w="735" h="17414" extrusionOk="0">
                  <a:moveTo>
                    <a:pt x="117" y="1"/>
                  </a:moveTo>
                  <a:cubicBezTo>
                    <a:pt x="59" y="1"/>
                    <a:pt x="0" y="34"/>
                    <a:pt x="0" y="101"/>
                  </a:cubicBezTo>
                  <a:cubicBezTo>
                    <a:pt x="67" y="2336"/>
                    <a:pt x="134" y="4571"/>
                    <a:pt x="200" y="6806"/>
                  </a:cubicBezTo>
                  <a:cubicBezTo>
                    <a:pt x="267" y="9041"/>
                    <a:pt x="334" y="11276"/>
                    <a:pt x="400" y="13544"/>
                  </a:cubicBezTo>
                  <a:lnTo>
                    <a:pt x="534" y="17313"/>
                  </a:lnTo>
                  <a:cubicBezTo>
                    <a:pt x="534" y="17380"/>
                    <a:pt x="584" y="17413"/>
                    <a:pt x="634" y="17413"/>
                  </a:cubicBezTo>
                  <a:cubicBezTo>
                    <a:pt x="684" y="17413"/>
                    <a:pt x="734" y="17380"/>
                    <a:pt x="734" y="17313"/>
                  </a:cubicBezTo>
                  <a:cubicBezTo>
                    <a:pt x="667" y="15078"/>
                    <a:pt x="601" y="12843"/>
                    <a:pt x="534" y="10608"/>
                  </a:cubicBezTo>
                  <a:cubicBezTo>
                    <a:pt x="467" y="8373"/>
                    <a:pt x="400" y="6139"/>
                    <a:pt x="334" y="3904"/>
                  </a:cubicBezTo>
                  <a:lnTo>
                    <a:pt x="234" y="101"/>
                  </a:lnTo>
                  <a:cubicBezTo>
                    <a:pt x="234" y="34"/>
                    <a:pt x="175" y="1"/>
                    <a:pt x="117"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515" name="Google Shape;1515;p46"/>
            <p:cNvSpPr/>
            <p:nvPr/>
          </p:nvSpPr>
          <p:spPr>
            <a:xfrm>
              <a:off x="7814553" y="2850811"/>
              <a:ext cx="5318" cy="147647"/>
            </a:xfrm>
            <a:custGeom>
              <a:avLst/>
              <a:gdLst/>
              <a:ahLst/>
              <a:cxnLst/>
              <a:rect l="l" t="t" r="r" b="b"/>
              <a:pathLst>
                <a:path w="268" h="7440" extrusionOk="0">
                  <a:moveTo>
                    <a:pt x="101" y="1"/>
                  </a:moveTo>
                  <a:cubicBezTo>
                    <a:pt x="51" y="1"/>
                    <a:pt x="1" y="34"/>
                    <a:pt x="1" y="101"/>
                  </a:cubicBezTo>
                  <a:cubicBezTo>
                    <a:pt x="1" y="2503"/>
                    <a:pt x="1" y="4904"/>
                    <a:pt x="34" y="7339"/>
                  </a:cubicBezTo>
                  <a:cubicBezTo>
                    <a:pt x="34" y="7406"/>
                    <a:pt x="93" y="7439"/>
                    <a:pt x="151" y="7439"/>
                  </a:cubicBezTo>
                  <a:cubicBezTo>
                    <a:pt x="209" y="7439"/>
                    <a:pt x="268" y="7406"/>
                    <a:pt x="268" y="7339"/>
                  </a:cubicBezTo>
                  <a:cubicBezTo>
                    <a:pt x="234" y="4938"/>
                    <a:pt x="234" y="2503"/>
                    <a:pt x="201" y="101"/>
                  </a:cubicBezTo>
                  <a:cubicBezTo>
                    <a:pt x="201" y="34"/>
                    <a:pt x="151" y="1"/>
                    <a:pt x="101"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516" name="Google Shape;1516;p46"/>
            <p:cNvSpPr/>
            <p:nvPr/>
          </p:nvSpPr>
          <p:spPr>
            <a:xfrm>
              <a:off x="7705331" y="2651974"/>
              <a:ext cx="262827" cy="227602"/>
            </a:xfrm>
            <a:custGeom>
              <a:avLst/>
              <a:gdLst/>
              <a:ahLst/>
              <a:cxnLst/>
              <a:rect l="l" t="t" r="r" b="b"/>
              <a:pathLst>
                <a:path w="13244" h="11469" extrusionOk="0">
                  <a:moveTo>
                    <a:pt x="6410" y="0"/>
                  </a:moveTo>
                  <a:cubicBezTo>
                    <a:pt x="6216" y="0"/>
                    <a:pt x="6032" y="60"/>
                    <a:pt x="5872" y="180"/>
                  </a:cubicBezTo>
                  <a:cubicBezTo>
                    <a:pt x="5672" y="347"/>
                    <a:pt x="5538" y="614"/>
                    <a:pt x="5538" y="881"/>
                  </a:cubicBezTo>
                  <a:cubicBezTo>
                    <a:pt x="5538" y="1148"/>
                    <a:pt x="5605" y="1415"/>
                    <a:pt x="5705" y="1648"/>
                  </a:cubicBezTo>
                  <a:cubicBezTo>
                    <a:pt x="6139" y="2716"/>
                    <a:pt x="6839" y="3650"/>
                    <a:pt x="7807" y="4283"/>
                  </a:cubicBezTo>
                  <a:cubicBezTo>
                    <a:pt x="5705" y="4750"/>
                    <a:pt x="3604" y="5251"/>
                    <a:pt x="1535" y="5784"/>
                  </a:cubicBezTo>
                  <a:cubicBezTo>
                    <a:pt x="1135" y="5851"/>
                    <a:pt x="768" y="6018"/>
                    <a:pt x="435" y="6251"/>
                  </a:cubicBezTo>
                  <a:cubicBezTo>
                    <a:pt x="134" y="6518"/>
                    <a:pt x="1" y="6952"/>
                    <a:pt x="168" y="7319"/>
                  </a:cubicBezTo>
                  <a:cubicBezTo>
                    <a:pt x="301" y="7552"/>
                    <a:pt x="501" y="7686"/>
                    <a:pt x="735" y="7719"/>
                  </a:cubicBezTo>
                  <a:cubicBezTo>
                    <a:pt x="900" y="7743"/>
                    <a:pt x="1065" y="7766"/>
                    <a:pt x="1230" y="7766"/>
                  </a:cubicBezTo>
                  <a:cubicBezTo>
                    <a:pt x="1299" y="7766"/>
                    <a:pt x="1367" y="7762"/>
                    <a:pt x="1435" y="7753"/>
                  </a:cubicBezTo>
                  <a:cubicBezTo>
                    <a:pt x="1669" y="7719"/>
                    <a:pt x="1869" y="7719"/>
                    <a:pt x="2069" y="7686"/>
                  </a:cubicBezTo>
                  <a:lnTo>
                    <a:pt x="2069" y="7686"/>
                  </a:lnTo>
                  <a:lnTo>
                    <a:pt x="835" y="8453"/>
                  </a:lnTo>
                  <a:cubicBezTo>
                    <a:pt x="635" y="8586"/>
                    <a:pt x="401" y="8787"/>
                    <a:pt x="435" y="9053"/>
                  </a:cubicBezTo>
                  <a:cubicBezTo>
                    <a:pt x="468" y="9220"/>
                    <a:pt x="601" y="9387"/>
                    <a:pt x="802" y="9420"/>
                  </a:cubicBezTo>
                  <a:cubicBezTo>
                    <a:pt x="885" y="9437"/>
                    <a:pt x="968" y="9445"/>
                    <a:pt x="1056" y="9445"/>
                  </a:cubicBezTo>
                  <a:cubicBezTo>
                    <a:pt x="1143" y="9445"/>
                    <a:pt x="1235" y="9437"/>
                    <a:pt x="1335" y="9420"/>
                  </a:cubicBezTo>
                  <a:cubicBezTo>
                    <a:pt x="1702" y="9354"/>
                    <a:pt x="2069" y="9287"/>
                    <a:pt x="2436" y="9220"/>
                  </a:cubicBezTo>
                  <a:lnTo>
                    <a:pt x="2436" y="9220"/>
                  </a:lnTo>
                  <a:cubicBezTo>
                    <a:pt x="2203" y="9320"/>
                    <a:pt x="1936" y="9487"/>
                    <a:pt x="1869" y="9754"/>
                  </a:cubicBezTo>
                  <a:cubicBezTo>
                    <a:pt x="1869" y="9987"/>
                    <a:pt x="2002" y="10188"/>
                    <a:pt x="2203" y="10288"/>
                  </a:cubicBezTo>
                  <a:cubicBezTo>
                    <a:pt x="2378" y="10363"/>
                    <a:pt x="2534" y="10400"/>
                    <a:pt x="2700" y="10400"/>
                  </a:cubicBezTo>
                  <a:cubicBezTo>
                    <a:pt x="2755" y="10400"/>
                    <a:pt x="2811" y="10396"/>
                    <a:pt x="2870" y="10388"/>
                  </a:cubicBezTo>
                  <a:cubicBezTo>
                    <a:pt x="3137" y="10388"/>
                    <a:pt x="3370" y="10354"/>
                    <a:pt x="3637" y="10321"/>
                  </a:cubicBezTo>
                  <a:lnTo>
                    <a:pt x="3637" y="10321"/>
                  </a:lnTo>
                  <a:cubicBezTo>
                    <a:pt x="3470" y="10488"/>
                    <a:pt x="3437" y="10721"/>
                    <a:pt x="3503" y="10921"/>
                  </a:cubicBezTo>
                  <a:cubicBezTo>
                    <a:pt x="3637" y="11155"/>
                    <a:pt x="3837" y="11322"/>
                    <a:pt x="4071" y="11388"/>
                  </a:cubicBezTo>
                  <a:cubicBezTo>
                    <a:pt x="4266" y="11437"/>
                    <a:pt x="4443" y="11468"/>
                    <a:pt x="4629" y="11468"/>
                  </a:cubicBezTo>
                  <a:cubicBezTo>
                    <a:pt x="4697" y="11468"/>
                    <a:pt x="4766" y="11464"/>
                    <a:pt x="4838" y="11455"/>
                  </a:cubicBezTo>
                  <a:cubicBezTo>
                    <a:pt x="7773" y="11422"/>
                    <a:pt x="10675" y="10388"/>
                    <a:pt x="13244" y="8920"/>
                  </a:cubicBezTo>
                  <a:cubicBezTo>
                    <a:pt x="13177" y="8753"/>
                    <a:pt x="13144" y="8586"/>
                    <a:pt x="13210" y="8453"/>
                  </a:cubicBezTo>
                  <a:cubicBezTo>
                    <a:pt x="10375" y="5884"/>
                    <a:pt x="12143" y="3183"/>
                    <a:pt x="12443" y="2782"/>
                  </a:cubicBezTo>
                  <a:cubicBezTo>
                    <a:pt x="12076" y="2382"/>
                    <a:pt x="11643" y="2082"/>
                    <a:pt x="11142" y="1948"/>
                  </a:cubicBezTo>
                  <a:cubicBezTo>
                    <a:pt x="10609" y="1748"/>
                    <a:pt x="10075" y="1648"/>
                    <a:pt x="9541" y="1481"/>
                  </a:cubicBezTo>
                  <a:cubicBezTo>
                    <a:pt x="8841" y="1248"/>
                    <a:pt x="8207" y="948"/>
                    <a:pt x="7640" y="581"/>
                  </a:cubicBezTo>
                  <a:cubicBezTo>
                    <a:pt x="7373" y="381"/>
                    <a:pt x="7073" y="214"/>
                    <a:pt x="6806" y="80"/>
                  </a:cubicBezTo>
                  <a:cubicBezTo>
                    <a:pt x="6672" y="27"/>
                    <a:pt x="6539" y="0"/>
                    <a:pt x="6410" y="0"/>
                  </a:cubicBezTo>
                  <a:close/>
                </a:path>
              </a:pathLst>
            </a:custGeom>
            <a:solidFill>
              <a:srgbClr val="FFBB99"/>
            </a:solidFill>
            <a:ln>
              <a:noFill/>
            </a:ln>
          </p:spPr>
          <p:txBody>
            <a:bodyPr spcFirstLastPara="1" wrap="square" lIns="121598" tIns="121598" rIns="121598" bIns="121598" anchor="ctr" anchorCtr="0">
              <a:noAutofit/>
            </a:bodyPr>
            <a:lstStyle/>
            <a:p>
              <a:endParaRPr sz="2479"/>
            </a:p>
          </p:txBody>
        </p:sp>
        <p:sp>
          <p:nvSpPr>
            <p:cNvPr id="1517" name="Google Shape;1517;p46"/>
            <p:cNvSpPr/>
            <p:nvPr/>
          </p:nvSpPr>
          <p:spPr>
            <a:xfrm>
              <a:off x="7872815" y="2312106"/>
              <a:ext cx="411109" cy="548655"/>
            </a:xfrm>
            <a:custGeom>
              <a:avLst/>
              <a:gdLst/>
              <a:ahLst/>
              <a:cxnLst/>
              <a:rect l="l" t="t" r="r" b="b"/>
              <a:pathLst>
                <a:path w="20716" h="27647" extrusionOk="0">
                  <a:moveTo>
                    <a:pt x="10190" y="0"/>
                  </a:moveTo>
                  <a:cubicBezTo>
                    <a:pt x="8791" y="0"/>
                    <a:pt x="7383" y="456"/>
                    <a:pt x="6205" y="1396"/>
                  </a:cubicBezTo>
                  <a:cubicBezTo>
                    <a:pt x="5304" y="2130"/>
                    <a:pt x="4670" y="3097"/>
                    <a:pt x="4904" y="4298"/>
                  </a:cubicBezTo>
                  <a:cubicBezTo>
                    <a:pt x="5804" y="9068"/>
                    <a:pt x="10308" y="15840"/>
                    <a:pt x="10308" y="15840"/>
                  </a:cubicBezTo>
                  <a:cubicBezTo>
                    <a:pt x="10308" y="15840"/>
                    <a:pt x="1535" y="17374"/>
                    <a:pt x="2102" y="20243"/>
                  </a:cubicBezTo>
                  <a:lnTo>
                    <a:pt x="2068" y="20310"/>
                  </a:lnTo>
                  <a:cubicBezTo>
                    <a:pt x="1768" y="20743"/>
                    <a:pt x="0" y="23445"/>
                    <a:pt x="2836" y="25980"/>
                  </a:cubicBezTo>
                  <a:cubicBezTo>
                    <a:pt x="2769" y="26147"/>
                    <a:pt x="2769" y="26314"/>
                    <a:pt x="2869" y="26481"/>
                  </a:cubicBezTo>
                  <a:cubicBezTo>
                    <a:pt x="3077" y="26957"/>
                    <a:pt x="3977" y="27646"/>
                    <a:pt x="7324" y="27646"/>
                  </a:cubicBezTo>
                  <a:cubicBezTo>
                    <a:pt x="7726" y="27646"/>
                    <a:pt x="8164" y="27636"/>
                    <a:pt x="8640" y="27615"/>
                  </a:cubicBezTo>
                  <a:cubicBezTo>
                    <a:pt x="15245" y="27315"/>
                    <a:pt x="20348" y="26080"/>
                    <a:pt x="20582" y="22611"/>
                  </a:cubicBezTo>
                  <a:cubicBezTo>
                    <a:pt x="20715" y="20009"/>
                    <a:pt x="19648" y="8067"/>
                    <a:pt x="15311" y="2530"/>
                  </a:cubicBezTo>
                  <a:cubicBezTo>
                    <a:pt x="14035" y="867"/>
                    <a:pt x="12120" y="0"/>
                    <a:pt x="10190" y="0"/>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518" name="Google Shape;1518;p46"/>
            <p:cNvSpPr/>
            <p:nvPr/>
          </p:nvSpPr>
          <p:spPr>
            <a:xfrm>
              <a:off x="7925481" y="2433432"/>
              <a:ext cx="151894" cy="253798"/>
            </a:xfrm>
            <a:custGeom>
              <a:avLst/>
              <a:gdLst/>
              <a:ahLst/>
              <a:cxnLst/>
              <a:rect l="l" t="t" r="r" b="b"/>
              <a:pathLst>
                <a:path w="7654" h="12789" extrusionOk="0">
                  <a:moveTo>
                    <a:pt x="2616" y="1"/>
                  </a:moveTo>
                  <a:cubicBezTo>
                    <a:pt x="2553" y="1"/>
                    <a:pt x="2498" y="44"/>
                    <a:pt x="2517" y="119"/>
                  </a:cubicBezTo>
                  <a:cubicBezTo>
                    <a:pt x="3384" y="2887"/>
                    <a:pt x="4551" y="5523"/>
                    <a:pt x="6053" y="7958"/>
                  </a:cubicBezTo>
                  <a:cubicBezTo>
                    <a:pt x="6453" y="8625"/>
                    <a:pt x="6853" y="9225"/>
                    <a:pt x="7320" y="9859"/>
                  </a:cubicBezTo>
                  <a:cubicBezTo>
                    <a:pt x="4685" y="10026"/>
                    <a:pt x="2183" y="10993"/>
                    <a:pt x="82" y="12594"/>
                  </a:cubicBezTo>
                  <a:cubicBezTo>
                    <a:pt x="1" y="12648"/>
                    <a:pt x="50" y="12789"/>
                    <a:pt x="125" y="12789"/>
                  </a:cubicBezTo>
                  <a:cubicBezTo>
                    <a:pt x="143" y="12789"/>
                    <a:pt x="162" y="12781"/>
                    <a:pt x="182" y="12761"/>
                  </a:cubicBezTo>
                  <a:cubicBezTo>
                    <a:pt x="1850" y="11527"/>
                    <a:pt x="3751" y="10660"/>
                    <a:pt x="5786" y="10259"/>
                  </a:cubicBezTo>
                  <a:cubicBezTo>
                    <a:pt x="6353" y="10159"/>
                    <a:pt x="6920" y="10093"/>
                    <a:pt x="7520" y="10059"/>
                  </a:cubicBezTo>
                  <a:cubicBezTo>
                    <a:pt x="7587" y="10059"/>
                    <a:pt x="7654" y="9993"/>
                    <a:pt x="7620" y="9892"/>
                  </a:cubicBezTo>
                  <a:cubicBezTo>
                    <a:pt x="5952" y="7557"/>
                    <a:pt x="4585" y="5022"/>
                    <a:pt x="3551" y="2354"/>
                  </a:cubicBezTo>
                  <a:cubicBezTo>
                    <a:pt x="3251" y="1620"/>
                    <a:pt x="2984" y="853"/>
                    <a:pt x="2750" y="85"/>
                  </a:cubicBezTo>
                  <a:cubicBezTo>
                    <a:pt x="2721" y="27"/>
                    <a:pt x="2666" y="1"/>
                    <a:pt x="2616"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519" name="Google Shape;1519;p46"/>
            <p:cNvSpPr/>
            <p:nvPr/>
          </p:nvSpPr>
          <p:spPr>
            <a:xfrm>
              <a:off x="7941197" y="2844778"/>
              <a:ext cx="210119" cy="23338"/>
            </a:xfrm>
            <a:custGeom>
              <a:avLst/>
              <a:gdLst/>
              <a:ahLst/>
              <a:cxnLst/>
              <a:rect l="l" t="t" r="r" b="b"/>
              <a:pathLst>
                <a:path w="10588" h="1176" extrusionOk="0">
                  <a:moveTo>
                    <a:pt x="10433" y="1"/>
                  </a:moveTo>
                  <a:cubicBezTo>
                    <a:pt x="10422" y="1"/>
                    <a:pt x="10410" y="2"/>
                    <a:pt x="10398" y="5"/>
                  </a:cubicBezTo>
                  <a:cubicBezTo>
                    <a:pt x="8587" y="627"/>
                    <a:pt x="6705" y="938"/>
                    <a:pt x="4820" y="938"/>
                  </a:cubicBezTo>
                  <a:cubicBezTo>
                    <a:pt x="3267" y="938"/>
                    <a:pt x="1712" y="727"/>
                    <a:pt x="190" y="305"/>
                  </a:cubicBezTo>
                  <a:cubicBezTo>
                    <a:pt x="178" y="302"/>
                    <a:pt x="166" y="301"/>
                    <a:pt x="155" y="301"/>
                  </a:cubicBezTo>
                  <a:cubicBezTo>
                    <a:pt x="19" y="301"/>
                    <a:pt x="0" y="477"/>
                    <a:pt x="124" y="538"/>
                  </a:cubicBezTo>
                  <a:cubicBezTo>
                    <a:pt x="1649" y="963"/>
                    <a:pt x="3231" y="1176"/>
                    <a:pt x="4810" y="1176"/>
                  </a:cubicBezTo>
                  <a:cubicBezTo>
                    <a:pt x="5958" y="1176"/>
                    <a:pt x="7106" y="1063"/>
                    <a:pt x="8229" y="839"/>
                  </a:cubicBezTo>
                  <a:cubicBezTo>
                    <a:pt x="8997" y="672"/>
                    <a:pt x="9730" y="472"/>
                    <a:pt x="10464" y="238"/>
                  </a:cubicBezTo>
                  <a:cubicBezTo>
                    <a:pt x="10588" y="176"/>
                    <a:pt x="10568" y="1"/>
                    <a:pt x="10433"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520" name="Google Shape;1520;p46"/>
            <p:cNvSpPr/>
            <p:nvPr/>
          </p:nvSpPr>
          <p:spPr>
            <a:xfrm>
              <a:off x="7920242" y="2685371"/>
              <a:ext cx="37547" cy="30383"/>
            </a:xfrm>
            <a:custGeom>
              <a:avLst/>
              <a:gdLst/>
              <a:ahLst/>
              <a:cxnLst/>
              <a:rect l="l" t="t" r="r" b="b"/>
              <a:pathLst>
                <a:path w="1892" h="1531" extrusionOk="0">
                  <a:moveTo>
                    <a:pt x="1718" y="1"/>
                  </a:moveTo>
                  <a:cubicBezTo>
                    <a:pt x="1693" y="1"/>
                    <a:pt x="1668" y="10"/>
                    <a:pt x="1647" y="32"/>
                  </a:cubicBezTo>
                  <a:lnTo>
                    <a:pt x="79" y="1333"/>
                  </a:lnTo>
                  <a:cubicBezTo>
                    <a:pt x="0" y="1411"/>
                    <a:pt x="86" y="1530"/>
                    <a:pt x="174" y="1530"/>
                  </a:cubicBezTo>
                  <a:cubicBezTo>
                    <a:pt x="199" y="1530"/>
                    <a:pt x="224" y="1521"/>
                    <a:pt x="246" y="1500"/>
                  </a:cubicBezTo>
                  <a:lnTo>
                    <a:pt x="1813" y="199"/>
                  </a:lnTo>
                  <a:cubicBezTo>
                    <a:pt x="1892" y="120"/>
                    <a:pt x="1806" y="1"/>
                    <a:pt x="1718"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521" name="Google Shape;1521;p46"/>
            <p:cNvSpPr/>
            <p:nvPr/>
          </p:nvSpPr>
          <p:spPr>
            <a:xfrm>
              <a:off x="7936355" y="2820370"/>
              <a:ext cx="41059" cy="7958"/>
            </a:xfrm>
            <a:custGeom>
              <a:avLst/>
              <a:gdLst/>
              <a:ahLst/>
              <a:cxnLst/>
              <a:rect l="l" t="t" r="r" b="b"/>
              <a:pathLst>
                <a:path w="2069" h="401" extrusionOk="0">
                  <a:moveTo>
                    <a:pt x="167" y="0"/>
                  </a:moveTo>
                  <a:cubicBezTo>
                    <a:pt x="1" y="0"/>
                    <a:pt x="1" y="201"/>
                    <a:pt x="167" y="201"/>
                  </a:cubicBezTo>
                  <a:lnTo>
                    <a:pt x="1902" y="401"/>
                  </a:lnTo>
                  <a:cubicBezTo>
                    <a:pt x="2069" y="401"/>
                    <a:pt x="2069" y="167"/>
                    <a:pt x="1902" y="167"/>
                  </a:cubicBezTo>
                  <a:lnTo>
                    <a:pt x="167" y="0"/>
                  </a:ln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522" name="Google Shape;1522;p46"/>
            <p:cNvSpPr/>
            <p:nvPr/>
          </p:nvSpPr>
          <p:spPr>
            <a:xfrm>
              <a:off x="7748373" y="2779749"/>
              <a:ext cx="75153" cy="22167"/>
            </a:xfrm>
            <a:custGeom>
              <a:avLst/>
              <a:gdLst/>
              <a:ahLst/>
              <a:cxnLst/>
              <a:rect l="l" t="t" r="r" b="b"/>
              <a:pathLst>
                <a:path w="3787" h="1117" extrusionOk="0">
                  <a:moveTo>
                    <a:pt x="3649" y="1"/>
                  </a:moveTo>
                  <a:cubicBezTo>
                    <a:pt x="3635" y="1"/>
                    <a:pt x="3619" y="4"/>
                    <a:pt x="3603" y="13"/>
                  </a:cubicBezTo>
                  <a:cubicBezTo>
                    <a:pt x="2502" y="446"/>
                    <a:pt x="1334" y="746"/>
                    <a:pt x="167" y="880"/>
                  </a:cubicBezTo>
                  <a:cubicBezTo>
                    <a:pt x="10" y="880"/>
                    <a:pt x="1" y="1116"/>
                    <a:pt x="139" y="1116"/>
                  </a:cubicBezTo>
                  <a:cubicBezTo>
                    <a:pt x="148" y="1116"/>
                    <a:pt x="157" y="1115"/>
                    <a:pt x="167" y="1113"/>
                  </a:cubicBezTo>
                  <a:cubicBezTo>
                    <a:pt x="1368" y="980"/>
                    <a:pt x="2535" y="680"/>
                    <a:pt x="3669" y="213"/>
                  </a:cubicBezTo>
                  <a:cubicBezTo>
                    <a:pt x="3786" y="183"/>
                    <a:pt x="3750" y="1"/>
                    <a:pt x="3649"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523" name="Google Shape;1523;p46"/>
            <p:cNvSpPr/>
            <p:nvPr/>
          </p:nvSpPr>
          <p:spPr>
            <a:xfrm>
              <a:off x="7753989" y="2805070"/>
              <a:ext cx="88866" cy="31434"/>
            </a:xfrm>
            <a:custGeom>
              <a:avLst/>
              <a:gdLst/>
              <a:ahLst/>
              <a:cxnLst/>
              <a:rect l="l" t="t" r="r" b="b"/>
              <a:pathLst>
                <a:path w="4478" h="1584" extrusionOk="0">
                  <a:moveTo>
                    <a:pt x="4316" y="0"/>
                  </a:moveTo>
                  <a:cubicBezTo>
                    <a:pt x="4307" y="0"/>
                    <a:pt x="4297" y="2"/>
                    <a:pt x="4287" y="4"/>
                  </a:cubicBezTo>
                  <a:lnTo>
                    <a:pt x="117" y="1372"/>
                  </a:lnTo>
                  <a:cubicBezTo>
                    <a:pt x="1" y="1401"/>
                    <a:pt x="37" y="1584"/>
                    <a:pt x="138" y="1584"/>
                  </a:cubicBezTo>
                  <a:cubicBezTo>
                    <a:pt x="152" y="1584"/>
                    <a:pt x="168" y="1580"/>
                    <a:pt x="184" y="1572"/>
                  </a:cubicBezTo>
                  <a:lnTo>
                    <a:pt x="4354" y="238"/>
                  </a:lnTo>
                  <a:cubicBezTo>
                    <a:pt x="4477" y="176"/>
                    <a:pt x="4430" y="0"/>
                    <a:pt x="4316"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524" name="Google Shape;1524;p46"/>
            <p:cNvSpPr/>
            <p:nvPr/>
          </p:nvSpPr>
          <p:spPr>
            <a:xfrm>
              <a:off x="7773853" y="2824101"/>
              <a:ext cx="83428" cy="32923"/>
            </a:xfrm>
            <a:custGeom>
              <a:avLst/>
              <a:gdLst/>
              <a:ahLst/>
              <a:cxnLst/>
              <a:rect l="l" t="t" r="r" b="b"/>
              <a:pathLst>
                <a:path w="4204" h="1659" extrusionOk="0">
                  <a:moveTo>
                    <a:pt x="4098" y="1"/>
                  </a:moveTo>
                  <a:cubicBezTo>
                    <a:pt x="4085" y="1"/>
                    <a:pt x="4070" y="4"/>
                    <a:pt x="4053" y="13"/>
                  </a:cubicBezTo>
                  <a:lnTo>
                    <a:pt x="117" y="1447"/>
                  </a:lnTo>
                  <a:cubicBezTo>
                    <a:pt x="0" y="1476"/>
                    <a:pt x="37" y="1659"/>
                    <a:pt x="138" y="1659"/>
                  </a:cubicBezTo>
                  <a:cubicBezTo>
                    <a:pt x="152" y="1659"/>
                    <a:pt x="167" y="1655"/>
                    <a:pt x="184" y="1647"/>
                  </a:cubicBezTo>
                  <a:lnTo>
                    <a:pt x="4087" y="213"/>
                  </a:lnTo>
                  <a:cubicBezTo>
                    <a:pt x="4204" y="183"/>
                    <a:pt x="4192" y="1"/>
                    <a:pt x="4098"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grpSp>
      <p:grpSp>
        <p:nvGrpSpPr>
          <p:cNvPr id="1525" name="Google Shape;1525;p46"/>
          <p:cNvGrpSpPr/>
          <p:nvPr/>
        </p:nvGrpSpPr>
        <p:grpSpPr>
          <a:xfrm>
            <a:off x="6929183" y="1784820"/>
            <a:ext cx="1493707" cy="3507459"/>
            <a:chOff x="4906614" y="1289440"/>
            <a:chExt cx="1272034" cy="2924921"/>
          </a:xfrm>
        </p:grpSpPr>
        <p:sp>
          <p:nvSpPr>
            <p:cNvPr id="1526" name="Google Shape;1526;p46"/>
            <p:cNvSpPr/>
            <p:nvPr/>
          </p:nvSpPr>
          <p:spPr>
            <a:xfrm>
              <a:off x="5410312" y="2519817"/>
              <a:ext cx="127535" cy="31709"/>
            </a:xfrm>
            <a:custGeom>
              <a:avLst/>
              <a:gdLst/>
              <a:ahLst/>
              <a:cxnLst/>
              <a:rect l="l" t="t" r="r" b="b"/>
              <a:pathLst>
                <a:path w="6672" h="1319" extrusionOk="0">
                  <a:moveTo>
                    <a:pt x="67" y="1"/>
                  </a:moveTo>
                  <a:lnTo>
                    <a:pt x="0" y="435"/>
                  </a:lnTo>
                  <a:cubicBezTo>
                    <a:pt x="1175" y="1022"/>
                    <a:pt x="2458" y="1319"/>
                    <a:pt x="3750" y="1319"/>
                  </a:cubicBezTo>
                  <a:cubicBezTo>
                    <a:pt x="4732" y="1319"/>
                    <a:pt x="5721" y="1147"/>
                    <a:pt x="6671" y="802"/>
                  </a:cubicBezTo>
                  <a:lnTo>
                    <a:pt x="6571" y="268"/>
                  </a:lnTo>
                  <a:lnTo>
                    <a:pt x="6104" y="268"/>
                  </a:lnTo>
                  <a:lnTo>
                    <a:pt x="5637" y="301"/>
                  </a:lnTo>
                  <a:lnTo>
                    <a:pt x="2669" y="301"/>
                  </a:lnTo>
                  <a:lnTo>
                    <a:pt x="2202" y="268"/>
                  </a:lnTo>
                  <a:lnTo>
                    <a:pt x="1968" y="268"/>
                  </a:lnTo>
                  <a:cubicBezTo>
                    <a:pt x="1301" y="201"/>
                    <a:pt x="667" y="101"/>
                    <a:pt x="67" y="1"/>
                  </a:cubicBezTo>
                  <a:close/>
                </a:path>
              </a:pathLst>
            </a:custGeom>
            <a:solidFill>
              <a:srgbClr val="ED7854"/>
            </a:solidFill>
            <a:ln>
              <a:noFill/>
            </a:ln>
          </p:spPr>
          <p:txBody>
            <a:bodyPr spcFirstLastPara="1" wrap="square" lIns="121598" tIns="121598" rIns="121598" bIns="121598" anchor="ctr" anchorCtr="0">
              <a:noAutofit/>
            </a:bodyPr>
            <a:lstStyle/>
            <a:p>
              <a:endParaRPr sz="2479"/>
            </a:p>
          </p:txBody>
        </p:sp>
        <p:sp>
          <p:nvSpPr>
            <p:cNvPr id="1527" name="Google Shape;1527;p46"/>
            <p:cNvSpPr/>
            <p:nvPr/>
          </p:nvSpPr>
          <p:spPr>
            <a:xfrm>
              <a:off x="5221592" y="2392518"/>
              <a:ext cx="30011" cy="21638"/>
            </a:xfrm>
            <a:custGeom>
              <a:avLst/>
              <a:gdLst/>
              <a:ahLst/>
              <a:cxnLst/>
              <a:rect l="l" t="t" r="r" b="b"/>
              <a:pathLst>
                <a:path w="1570" h="1132" extrusionOk="0">
                  <a:moveTo>
                    <a:pt x="1276" y="0"/>
                  </a:moveTo>
                  <a:cubicBezTo>
                    <a:pt x="1242" y="0"/>
                    <a:pt x="1205" y="10"/>
                    <a:pt x="1168" y="31"/>
                  </a:cubicBezTo>
                  <a:cubicBezTo>
                    <a:pt x="801" y="265"/>
                    <a:pt x="467" y="498"/>
                    <a:pt x="100" y="732"/>
                  </a:cubicBezTo>
                  <a:cubicBezTo>
                    <a:pt x="0" y="798"/>
                    <a:pt x="0" y="932"/>
                    <a:pt x="67" y="1032"/>
                  </a:cubicBezTo>
                  <a:cubicBezTo>
                    <a:pt x="100" y="1099"/>
                    <a:pt x="167" y="1132"/>
                    <a:pt x="234" y="1132"/>
                  </a:cubicBezTo>
                  <a:cubicBezTo>
                    <a:pt x="267" y="1132"/>
                    <a:pt x="301" y="1099"/>
                    <a:pt x="334" y="1099"/>
                  </a:cubicBezTo>
                  <a:cubicBezTo>
                    <a:pt x="701" y="865"/>
                    <a:pt x="1034" y="632"/>
                    <a:pt x="1401" y="398"/>
                  </a:cubicBezTo>
                  <a:cubicBezTo>
                    <a:pt x="1569" y="258"/>
                    <a:pt x="1455" y="0"/>
                    <a:pt x="1276" y="0"/>
                  </a:cubicBezTo>
                  <a:close/>
                </a:path>
              </a:pathLst>
            </a:custGeom>
            <a:solidFill>
              <a:srgbClr val="332623"/>
            </a:solidFill>
            <a:ln>
              <a:noFill/>
            </a:ln>
          </p:spPr>
          <p:txBody>
            <a:bodyPr spcFirstLastPara="1" wrap="square" lIns="121598" tIns="121598" rIns="121598" bIns="121598" anchor="ctr" anchorCtr="0">
              <a:noAutofit/>
            </a:bodyPr>
            <a:lstStyle/>
            <a:p>
              <a:endParaRPr sz="2479"/>
            </a:p>
          </p:txBody>
        </p:sp>
        <p:sp>
          <p:nvSpPr>
            <p:cNvPr id="1528" name="Google Shape;1528;p46"/>
            <p:cNvSpPr/>
            <p:nvPr/>
          </p:nvSpPr>
          <p:spPr>
            <a:xfrm>
              <a:off x="4906614" y="1289440"/>
              <a:ext cx="1038709" cy="826380"/>
            </a:xfrm>
            <a:custGeom>
              <a:avLst/>
              <a:gdLst/>
              <a:ahLst/>
              <a:cxnLst/>
              <a:rect l="l" t="t" r="r" b="b"/>
              <a:pathLst>
                <a:path w="54340" h="43232" extrusionOk="0">
                  <a:moveTo>
                    <a:pt x="51071" y="1"/>
                  </a:moveTo>
                  <a:lnTo>
                    <a:pt x="1" y="4304"/>
                  </a:lnTo>
                  <a:lnTo>
                    <a:pt x="3270" y="43232"/>
                  </a:lnTo>
                  <a:lnTo>
                    <a:pt x="54340" y="38929"/>
                  </a:lnTo>
                  <a:lnTo>
                    <a:pt x="51071" y="1"/>
                  </a:lnTo>
                  <a:close/>
                </a:path>
              </a:pathLst>
            </a:custGeom>
            <a:solidFill>
              <a:schemeClr val="lt2"/>
            </a:solidFill>
            <a:ln>
              <a:noFill/>
            </a:ln>
          </p:spPr>
          <p:txBody>
            <a:bodyPr spcFirstLastPara="1" wrap="square" lIns="121598" tIns="121598" rIns="121598" bIns="121598" anchor="ctr" anchorCtr="0">
              <a:noAutofit/>
            </a:bodyPr>
            <a:lstStyle/>
            <a:p>
              <a:endParaRPr sz="2479"/>
            </a:p>
          </p:txBody>
        </p:sp>
        <p:sp>
          <p:nvSpPr>
            <p:cNvPr id="1529" name="Google Shape;1529;p46"/>
            <p:cNvSpPr/>
            <p:nvPr/>
          </p:nvSpPr>
          <p:spPr>
            <a:xfrm>
              <a:off x="5752689" y="1911977"/>
              <a:ext cx="83341" cy="104139"/>
            </a:xfrm>
            <a:custGeom>
              <a:avLst/>
              <a:gdLst/>
              <a:ahLst/>
              <a:cxnLst/>
              <a:rect l="l" t="t" r="r" b="b"/>
              <a:pathLst>
                <a:path w="4360" h="5448" extrusionOk="0">
                  <a:moveTo>
                    <a:pt x="3407" y="1"/>
                  </a:moveTo>
                  <a:cubicBezTo>
                    <a:pt x="3163" y="1"/>
                    <a:pt x="2916" y="75"/>
                    <a:pt x="2736" y="221"/>
                  </a:cubicBezTo>
                  <a:cubicBezTo>
                    <a:pt x="2202" y="655"/>
                    <a:pt x="1735" y="1155"/>
                    <a:pt x="1368" y="1722"/>
                  </a:cubicBezTo>
                  <a:cubicBezTo>
                    <a:pt x="901" y="2256"/>
                    <a:pt x="501" y="2889"/>
                    <a:pt x="201" y="3523"/>
                  </a:cubicBezTo>
                  <a:cubicBezTo>
                    <a:pt x="1" y="4257"/>
                    <a:pt x="401" y="5058"/>
                    <a:pt x="1102" y="5325"/>
                  </a:cubicBezTo>
                  <a:cubicBezTo>
                    <a:pt x="1297" y="5408"/>
                    <a:pt x="1499" y="5448"/>
                    <a:pt x="1699" y="5448"/>
                  </a:cubicBezTo>
                  <a:cubicBezTo>
                    <a:pt x="2217" y="5448"/>
                    <a:pt x="2714" y="5181"/>
                    <a:pt x="3003" y="4724"/>
                  </a:cubicBezTo>
                  <a:cubicBezTo>
                    <a:pt x="3437" y="4190"/>
                    <a:pt x="3603" y="3390"/>
                    <a:pt x="3837" y="2756"/>
                  </a:cubicBezTo>
                  <a:cubicBezTo>
                    <a:pt x="4070" y="2156"/>
                    <a:pt x="4204" y="1522"/>
                    <a:pt x="4271" y="888"/>
                  </a:cubicBezTo>
                  <a:cubicBezTo>
                    <a:pt x="4359" y="290"/>
                    <a:pt x="3889" y="1"/>
                    <a:pt x="3407" y="1"/>
                  </a:cubicBezTo>
                  <a:close/>
                </a:path>
              </a:pathLst>
            </a:custGeom>
            <a:solidFill>
              <a:srgbClr val="FF7B4D"/>
            </a:solidFill>
            <a:ln>
              <a:noFill/>
            </a:ln>
          </p:spPr>
          <p:txBody>
            <a:bodyPr spcFirstLastPara="1" wrap="square" lIns="121598" tIns="121598" rIns="121598" bIns="121598" anchor="ctr" anchorCtr="0">
              <a:noAutofit/>
            </a:bodyPr>
            <a:lstStyle/>
            <a:p>
              <a:endParaRPr sz="2479"/>
            </a:p>
          </p:txBody>
        </p:sp>
        <p:sp>
          <p:nvSpPr>
            <p:cNvPr id="1530" name="Google Shape;1530;p46"/>
            <p:cNvSpPr/>
            <p:nvPr/>
          </p:nvSpPr>
          <p:spPr>
            <a:xfrm>
              <a:off x="5669831" y="1874954"/>
              <a:ext cx="66042" cy="88235"/>
            </a:xfrm>
            <a:custGeom>
              <a:avLst/>
              <a:gdLst/>
              <a:ahLst/>
              <a:cxnLst/>
              <a:rect l="l" t="t" r="r" b="b"/>
              <a:pathLst>
                <a:path w="3455" h="4616" extrusionOk="0">
                  <a:moveTo>
                    <a:pt x="803" y="1"/>
                  </a:moveTo>
                  <a:cubicBezTo>
                    <a:pt x="406" y="1"/>
                    <a:pt x="1" y="361"/>
                    <a:pt x="133" y="824"/>
                  </a:cubicBezTo>
                  <a:cubicBezTo>
                    <a:pt x="400" y="1758"/>
                    <a:pt x="433" y="2758"/>
                    <a:pt x="667" y="3726"/>
                  </a:cubicBezTo>
                  <a:cubicBezTo>
                    <a:pt x="848" y="4355"/>
                    <a:pt x="1306" y="4615"/>
                    <a:pt x="1775" y="4615"/>
                  </a:cubicBezTo>
                  <a:cubicBezTo>
                    <a:pt x="2598" y="4615"/>
                    <a:pt x="3454" y="3812"/>
                    <a:pt x="2901" y="2792"/>
                  </a:cubicBezTo>
                  <a:cubicBezTo>
                    <a:pt x="2434" y="1958"/>
                    <a:pt x="1767" y="1191"/>
                    <a:pt x="1334" y="323"/>
                  </a:cubicBezTo>
                  <a:cubicBezTo>
                    <a:pt x="1209" y="96"/>
                    <a:pt x="1007" y="1"/>
                    <a:pt x="803" y="1"/>
                  </a:cubicBezTo>
                  <a:close/>
                </a:path>
              </a:pathLst>
            </a:custGeom>
            <a:solidFill>
              <a:srgbClr val="FF7B4D"/>
            </a:solidFill>
            <a:ln>
              <a:noFill/>
            </a:ln>
          </p:spPr>
          <p:txBody>
            <a:bodyPr spcFirstLastPara="1" wrap="square" lIns="121598" tIns="121598" rIns="121598" bIns="121598" anchor="ctr" anchorCtr="0">
              <a:noAutofit/>
            </a:bodyPr>
            <a:lstStyle/>
            <a:p>
              <a:endParaRPr sz="2479"/>
            </a:p>
          </p:txBody>
        </p:sp>
        <p:sp>
          <p:nvSpPr>
            <p:cNvPr id="1531" name="Google Shape;1531;p46"/>
            <p:cNvSpPr/>
            <p:nvPr/>
          </p:nvSpPr>
          <p:spPr>
            <a:xfrm>
              <a:off x="5598402" y="1987764"/>
              <a:ext cx="103947" cy="56255"/>
            </a:xfrm>
            <a:custGeom>
              <a:avLst/>
              <a:gdLst/>
              <a:ahLst/>
              <a:cxnLst/>
              <a:rect l="l" t="t" r="r" b="b"/>
              <a:pathLst>
                <a:path w="5438" h="2943" extrusionOk="0">
                  <a:moveTo>
                    <a:pt x="3520" y="0"/>
                  </a:moveTo>
                  <a:cubicBezTo>
                    <a:pt x="3153" y="0"/>
                    <a:pt x="2786" y="75"/>
                    <a:pt x="2435" y="225"/>
                  </a:cubicBezTo>
                  <a:cubicBezTo>
                    <a:pt x="1835" y="426"/>
                    <a:pt x="1268" y="692"/>
                    <a:pt x="701" y="959"/>
                  </a:cubicBezTo>
                  <a:cubicBezTo>
                    <a:pt x="0" y="1326"/>
                    <a:pt x="100" y="2627"/>
                    <a:pt x="934" y="2761"/>
                  </a:cubicBezTo>
                  <a:cubicBezTo>
                    <a:pt x="1518" y="2837"/>
                    <a:pt x="2186" y="2942"/>
                    <a:pt x="2834" y="2942"/>
                  </a:cubicBezTo>
                  <a:cubicBezTo>
                    <a:pt x="3596" y="2942"/>
                    <a:pt x="4330" y="2798"/>
                    <a:pt x="4871" y="2294"/>
                  </a:cubicBezTo>
                  <a:cubicBezTo>
                    <a:pt x="5438" y="1760"/>
                    <a:pt x="5371" y="559"/>
                    <a:pt x="4604" y="225"/>
                  </a:cubicBezTo>
                  <a:cubicBezTo>
                    <a:pt x="4253" y="75"/>
                    <a:pt x="3887" y="0"/>
                    <a:pt x="3520" y="0"/>
                  </a:cubicBezTo>
                  <a:close/>
                </a:path>
              </a:pathLst>
            </a:custGeom>
            <a:solidFill>
              <a:srgbClr val="FF7B4D"/>
            </a:solidFill>
            <a:ln>
              <a:noFill/>
            </a:ln>
          </p:spPr>
          <p:txBody>
            <a:bodyPr spcFirstLastPara="1" wrap="square" lIns="121598" tIns="121598" rIns="121598" bIns="121598" anchor="ctr" anchorCtr="0">
              <a:noAutofit/>
            </a:bodyPr>
            <a:lstStyle/>
            <a:p>
              <a:endParaRPr sz="2479"/>
            </a:p>
          </p:txBody>
        </p:sp>
        <p:sp>
          <p:nvSpPr>
            <p:cNvPr id="1532" name="Google Shape;1532;p46"/>
            <p:cNvSpPr/>
            <p:nvPr/>
          </p:nvSpPr>
          <p:spPr>
            <a:xfrm>
              <a:off x="5568680" y="1873119"/>
              <a:ext cx="61627" cy="84756"/>
            </a:xfrm>
            <a:custGeom>
              <a:avLst/>
              <a:gdLst/>
              <a:ahLst/>
              <a:cxnLst/>
              <a:rect l="l" t="t" r="r" b="b"/>
              <a:pathLst>
                <a:path w="3224" h="4434" extrusionOk="0">
                  <a:moveTo>
                    <a:pt x="990" y="0"/>
                  </a:moveTo>
                  <a:cubicBezTo>
                    <a:pt x="516" y="0"/>
                    <a:pt x="0" y="435"/>
                    <a:pt x="154" y="986"/>
                  </a:cubicBezTo>
                  <a:cubicBezTo>
                    <a:pt x="388" y="1820"/>
                    <a:pt x="555" y="2688"/>
                    <a:pt x="655" y="3555"/>
                  </a:cubicBezTo>
                  <a:cubicBezTo>
                    <a:pt x="732" y="4125"/>
                    <a:pt x="1313" y="4433"/>
                    <a:pt x="1850" y="4433"/>
                  </a:cubicBezTo>
                  <a:cubicBezTo>
                    <a:pt x="2004" y="4433"/>
                    <a:pt x="2155" y="4408"/>
                    <a:pt x="2289" y="4355"/>
                  </a:cubicBezTo>
                  <a:cubicBezTo>
                    <a:pt x="2956" y="4055"/>
                    <a:pt x="3223" y="3255"/>
                    <a:pt x="2856" y="2621"/>
                  </a:cubicBezTo>
                  <a:cubicBezTo>
                    <a:pt x="2356" y="1920"/>
                    <a:pt x="1956" y="1153"/>
                    <a:pt x="1589" y="386"/>
                  </a:cubicBezTo>
                  <a:cubicBezTo>
                    <a:pt x="1464" y="115"/>
                    <a:pt x="1233" y="0"/>
                    <a:pt x="990" y="0"/>
                  </a:cubicBezTo>
                  <a:close/>
                </a:path>
              </a:pathLst>
            </a:custGeom>
            <a:solidFill>
              <a:srgbClr val="FF7B4D"/>
            </a:solidFill>
            <a:ln>
              <a:noFill/>
            </a:ln>
          </p:spPr>
          <p:txBody>
            <a:bodyPr spcFirstLastPara="1" wrap="square" lIns="121598" tIns="121598" rIns="121598" bIns="121598" anchor="ctr" anchorCtr="0">
              <a:noAutofit/>
            </a:bodyPr>
            <a:lstStyle/>
            <a:p>
              <a:endParaRPr sz="2479"/>
            </a:p>
          </p:txBody>
        </p:sp>
        <p:sp>
          <p:nvSpPr>
            <p:cNvPr id="1533" name="Google Shape;1533;p46"/>
            <p:cNvSpPr/>
            <p:nvPr/>
          </p:nvSpPr>
          <p:spPr>
            <a:xfrm>
              <a:off x="5501744" y="1927785"/>
              <a:ext cx="60977" cy="109204"/>
            </a:xfrm>
            <a:custGeom>
              <a:avLst/>
              <a:gdLst/>
              <a:ahLst/>
              <a:cxnLst/>
              <a:rect l="l" t="t" r="r" b="b"/>
              <a:pathLst>
                <a:path w="3190" h="5713" extrusionOk="0">
                  <a:moveTo>
                    <a:pt x="938" y="1"/>
                  </a:moveTo>
                  <a:cubicBezTo>
                    <a:pt x="478" y="1"/>
                    <a:pt x="1" y="396"/>
                    <a:pt x="121" y="995"/>
                  </a:cubicBezTo>
                  <a:cubicBezTo>
                    <a:pt x="254" y="2096"/>
                    <a:pt x="321" y="3230"/>
                    <a:pt x="254" y="4331"/>
                  </a:cubicBezTo>
                  <a:cubicBezTo>
                    <a:pt x="283" y="5108"/>
                    <a:pt x="908" y="5712"/>
                    <a:pt x="1637" y="5712"/>
                  </a:cubicBezTo>
                  <a:cubicBezTo>
                    <a:pt x="1752" y="5712"/>
                    <a:pt x="1870" y="5697"/>
                    <a:pt x="1989" y="5665"/>
                  </a:cubicBezTo>
                  <a:cubicBezTo>
                    <a:pt x="2923" y="5432"/>
                    <a:pt x="3189" y="4464"/>
                    <a:pt x="2822" y="3664"/>
                  </a:cubicBezTo>
                  <a:cubicBezTo>
                    <a:pt x="2355" y="2663"/>
                    <a:pt x="1955" y="1629"/>
                    <a:pt x="1655" y="595"/>
                  </a:cubicBezTo>
                  <a:cubicBezTo>
                    <a:pt x="1548" y="179"/>
                    <a:pt x="1247" y="1"/>
                    <a:pt x="938" y="1"/>
                  </a:cubicBezTo>
                  <a:close/>
                </a:path>
              </a:pathLst>
            </a:custGeom>
            <a:solidFill>
              <a:srgbClr val="FF7B4D"/>
            </a:solidFill>
            <a:ln>
              <a:noFill/>
            </a:ln>
          </p:spPr>
          <p:txBody>
            <a:bodyPr spcFirstLastPara="1" wrap="square" lIns="121598" tIns="121598" rIns="121598" bIns="121598" anchor="ctr" anchorCtr="0">
              <a:noAutofit/>
            </a:bodyPr>
            <a:lstStyle/>
            <a:p>
              <a:endParaRPr sz="2479"/>
            </a:p>
          </p:txBody>
        </p:sp>
        <p:sp>
          <p:nvSpPr>
            <p:cNvPr id="1534" name="Google Shape;1534;p46"/>
            <p:cNvSpPr/>
            <p:nvPr/>
          </p:nvSpPr>
          <p:spPr>
            <a:xfrm>
              <a:off x="5716354" y="2031095"/>
              <a:ext cx="66329" cy="77855"/>
            </a:xfrm>
            <a:custGeom>
              <a:avLst/>
              <a:gdLst/>
              <a:ahLst/>
              <a:cxnLst/>
              <a:rect l="l" t="t" r="r" b="b"/>
              <a:pathLst>
                <a:path w="3470" h="4073" extrusionOk="0">
                  <a:moveTo>
                    <a:pt x="2634" y="0"/>
                  </a:moveTo>
                  <a:cubicBezTo>
                    <a:pt x="2513" y="0"/>
                    <a:pt x="2388" y="30"/>
                    <a:pt x="2269" y="93"/>
                  </a:cubicBezTo>
                  <a:cubicBezTo>
                    <a:pt x="1935" y="293"/>
                    <a:pt x="1635" y="494"/>
                    <a:pt x="1368" y="760"/>
                  </a:cubicBezTo>
                  <a:cubicBezTo>
                    <a:pt x="1101" y="994"/>
                    <a:pt x="901" y="1261"/>
                    <a:pt x="668" y="1528"/>
                  </a:cubicBezTo>
                  <a:cubicBezTo>
                    <a:pt x="0" y="2228"/>
                    <a:pt x="134" y="3396"/>
                    <a:pt x="968" y="3863"/>
                  </a:cubicBezTo>
                  <a:cubicBezTo>
                    <a:pt x="1215" y="4005"/>
                    <a:pt x="1479" y="4072"/>
                    <a:pt x="1736" y="4072"/>
                  </a:cubicBezTo>
                  <a:cubicBezTo>
                    <a:pt x="2379" y="4072"/>
                    <a:pt x="2979" y="3653"/>
                    <a:pt x="3169" y="2962"/>
                  </a:cubicBezTo>
                  <a:cubicBezTo>
                    <a:pt x="3236" y="2595"/>
                    <a:pt x="3336" y="2228"/>
                    <a:pt x="3403" y="1828"/>
                  </a:cubicBezTo>
                  <a:cubicBezTo>
                    <a:pt x="3436" y="1661"/>
                    <a:pt x="3436" y="1461"/>
                    <a:pt x="3470" y="1261"/>
                  </a:cubicBezTo>
                  <a:cubicBezTo>
                    <a:pt x="3470" y="1094"/>
                    <a:pt x="3403" y="927"/>
                    <a:pt x="3370" y="760"/>
                  </a:cubicBezTo>
                  <a:cubicBezTo>
                    <a:pt x="3370" y="303"/>
                    <a:pt x="3021" y="0"/>
                    <a:pt x="2634" y="0"/>
                  </a:cubicBezTo>
                  <a:close/>
                </a:path>
              </a:pathLst>
            </a:custGeom>
            <a:solidFill>
              <a:srgbClr val="FF7B4D"/>
            </a:solidFill>
            <a:ln>
              <a:noFill/>
            </a:ln>
          </p:spPr>
          <p:txBody>
            <a:bodyPr spcFirstLastPara="1" wrap="square" lIns="121598" tIns="121598" rIns="121598" bIns="121598" anchor="ctr" anchorCtr="0">
              <a:noAutofit/>
            </a:bodyPr>
            <a:lstStyle/>
            <a:p>
              <a:endParaRPr sz="2479"/>
            </a:p>
          </p:txBody>
        </p:sp>
        <p:sp>
          <p:nvSpPr>
            <p:cNvPr id="1535" name="Google Shape;1535;p46"/>
            <p:cNvSpPr/>
            <p:nvPr/>
          </p:nvSpPr>
          <p:spPr>
            <a:xfrm>
              <a:off x="5504897" y="1777454"/>
              <a:ext cx="53560" cy="92574"/>
            </a:xfrm>
            <a:custGeom>
              <a:avLst/>
              <a:gdLst/>
              <a:ahLst/>
              <a:cxnLst/>
              <a:rect l="l" t="t" r="r" b="b"/>
              <a:pathLst>
                <a:path w="2802" h="4843" extrusionOk="0">
                  <a:moveTo>
                    <a:pt x="2060" y="1"/>
                  </a:moveTo>
                  <a:cubicBezTo>
                    <a:pt x="1882" y="1"/>
                    <a:pt x="1713" y="86"/>
                    <a:pt x="1623" y="287"/>
                  </a:cubicBezTo>
                  <a:lnTo>
                    <a:pt x="856" y="2122"/>
                  </a:lnTo>
                  <a:cubicBezTo>
                    <a:pt x="623" y="2689"/>
                    <a:pt x="189" y="3256"/>
                    <a:pt x="89" y="3856"/>
                  </a:cubicBezTo>
                  <a:cubicBezTo>
                    <a:pt x="1" y="4408"/>
                    <a:pt x="437" y="4842"/>
                    <a:pt x="878" y="4842"/>
                  </a:cubicBezTo>
                  <a:cubicBezTo>
                    <a:pt x="1104" y="4842"/>
                    <a:pt x="1332" y="4728"/>
                    <a:pt x="1490" y="4457"/>
                  </a:cubicBezTo>
                  <a:cubicBezTo>
                    <a:pt x="1824" y="3923"/>
                    <a:pt x="1890" y="3223"/>
                    <a:pt x="2057" y="2622"/>
                  </a:cubicBezTo>
                  <a:lnTo>
                    <a:pt x="2691" y="754"/>
                  </a:lnTo>
                  <a:cubicBezTo>
                    <a:pt x="2802" y="333"/>
                    <a:pt x="2412" y="1"/>
                    <a:pt x="2060" y="1"/>
                  </a:cubicBezTo>
                  <a:close/>
                </a:path>
              </a:pathLst>
            </a:custGeom>
            <a:solidFill>
              <a:srgbClr val="FF7B4D"/>
            </a:solidFill>
            <a:ln>
              <a:noFill/>
            </a:ln>
          </p:spPr>
          <p:txBody>
            <a:bodyPr spcFirstLastPara="1" wrap="square" lIns="121598" tIns="121598" rIns="121598" bIns="121598" anchor="ctr" anchorCtr="0">
              <a:noAutofit/>
            </a:bodyPr>
            <a:lstStyle/>
            <a:p>
              <a:endParaRPr sz="2479"/>
            </a:p>
          </p:txBody>
        </p:sp>
        <p:sp>
          <p:nvSpPr>
            <p:cNvPr id="1536" name="Google Shape;1536;p46"/>
            <p:cNvSpPr/>
            <p:nvPr/>
          </p:nvSpPr>
          <p:spPr>
            <a:xfrm>
              <a:off x="5392202" y="1853871"/>
              <a:ext cx="80704" cy="60958"/>
            </a:xfrm>
            <a:custGeom>
              <a:avLst/>
              <a:gdLst/>
              <a:ahLst/>
              <a:cxnLst/>
              <a:rect l="l" t="t" r="r" b="b"/>
              <a:pathLst>
                <a:path w="4222" h="3189" extrusionOk="0">
                  <a:moveTo>
                    <a:pt x="813" y="1"/>
                  </a:moveTo>
                  <a:cubicBezTo>
                    <a:pt x="385" y="1"/>
                    <a:pt x="1" y="628"/>
                    <a:pt x="414" y="959"/>
                  </a:cubicBezTo>
                  <a:cubicBezTo>
                    <a:pt x="1148" y="1593"/>
                    <a:pt x="1849" y="2260"/>
                    <a:pt x="2549" y="2961"/>
                  </a:cubicBezTo>
                  <a:cubicBezTo>
                    <a:pt x="2710" y="3121"/>
                    <a:pt x="2885" y="3188"/>
                    <a:pt x="3054" y="3188"/>
                  </a:cubicBezTo>
                  <a:cubicBezTo>
                    <a:pt x="3688" y="3188"/>
                    <a:pt x="4221" y="2234"/>
                    <a:pt x="3483" y="1760"/>
                  </a:cubicBezTo>
                  <a:cubicBezTo>
                    <a:pt x="2649" y="1226"/>
                    <a:pt x="1849" y="692"/>
                    <a:pt x="1081" y="92"/>
                  </a:cubicBezTo>
                  <a:cubicBezTo>
                    <a:pt x="995" y="28"/>
                    <a:pt x="903" y="1"/>
                    <a:pt x="813" y="1"/>
                  </a:cubicBezTo>
                  <a:close/>
                </a:path>
              </a:pathLst>
            </a:custGeom>
            <a:solidFill>
              <a:srgbClr val="FF7B4D"/>
            </a:solidFill>
            <a:ln>
              <a:noFill/>
            </a:ln>
          </p:spPr>
          <p:txBody>
            <a:bodyPr spcFirstLastPara="1" wrap="square" lIns="121598" tIns="121598" rIns="121598" bIns="121598" anchor="ctr" anchorCtr="0">
              <a:noAutofit/>
            </a:bodyPr>
            <a:lstStyle/>
            <a:p>
              <a:endParaRPr sz="2479"/>
            </a:p>
          </p:txBody>
        </p:sp>
        <p:sp>
          <p:nvSpPr>
            <p:cNvPr id="1537" name="Google Shape;1537;p46"/>
            <p:cNvSpPr/>
            <p:nvPr/>
          </p:nvSpPr>
          <p:spPr>
            <a:xfrm>
              <a:off x="5354204" y="1933882"/>
              <a:ext cx="65717" cy="78524"/>
            </a:xfrm>
            <a:custGeom>
              <a:avLst/>
              <a:gdLst/>
              <a:ahLst/>
              <a:cxnLst/>
              <a:rect l="l" t="t" r="r" b="b"/>
              <a:pathLst>
                <a:path w="3438" h="4108" extrusionOk="0">
                  <a:moveTo>
                    <a:pt x="2608" y="1"/>
                  </a:moveTo>
                  <a:cubicBezTo>
                    <a:pt x="2449" y="1"/>
                    <a:pt x="2290" y="54"/>
                    <a:pt x="2169" y="176"/>
                  </a:cubicBezTo>
                  <a:cubicBezTo>
                    <a:pt x="1802" y="543"/>
                    <a:pt x="1468" y="976"/>
                    <a:pt x="1101" y="1377"/>
                  </a:cubicBezTo>
                  <a:cubicBezTo>
                    <a:pt x="768" y="1777"/>
                    <a:pt x="201" y="2244"/>
                    <a:pt x="101" y="2811"/>
                  </a:cubicBezTo>
                  <a:cubicBezTo>
                    <a:pt x="1" y="3211"/>
                    <a:pt x="167" y="3645"/>
                    <a:pt x="468" y="3878"/>
                  </a:cubicBezTo>
                  <a:cubicBezTo>
                    <a:pt x="658" y="4031"/>
                    <a:pt x="892" y="4107"/>
                    <a:pt x="1120" y="4107"/>
                  </a:cubicBezTo>
                  <a:cubicBezTo>
                    <a:pt x="1291" y="4107"/>
                    <a:pt x="1459" y="4064"/>
                    <a:pt x="1602" y="3978"/>
                  </a:cubicBezTo>
                  <a:cubicBezTo>
                    <a:pt x="1902" y="3778"/>
                    <a:pt x="2135" y="3478"/>
                    <a:pt x="2269" y="3178"/>
                  </a:cubicBezTo>
                  <a:cubicBezTo>
                    <a:pt x="2369" y="2911"/>
                    <a:pt x="2502" y="2644"/>
                    <a:pt x="2602" y="2411"/>
                  </a:cubicBezTo>
                  <a:cubicBezTo>
                    <a:pt x="2836" y="1877"/>
                    <a:pt x="3069" y="1377"/>
                    <a:pt x="3270" y="809"/>
                  </a:cubicBezTo>
                  <a:cubicBezTo>
                    <a:pt x="3438" y="353"/>
                    <a:pt x="3018" y="1"/>
                    <a:pt x="2608" y="1"/>
                  </a:cubicBezTo>
                  <a:close/>
                </a:path>
              </a:pathLst>
            </a:custGeom>
            <a:solidFill>
              <a:srgbClr val="FF7B4D"/>
            </a:solidFill>
            <a:ln>
              <a:noFill/>
            </a:ln>
          </p:spPr>
          <p:txBody>
            <a:bodyPr spcFirstLastPara="1" wrap="square" lIns="121598" tIns="121598" rIns="121598" bIns="121598" anchor="ctr" anchorCtr="0">
              <a:noAutofit/>
            </a:bodyPr>
            <a:lstStyle/>
            <a:p>
              <a:endParaRPr sz="2479"/>
            </a:p>
          </p:txBody>
        </p:sp>
        <p:sp>
          <p:nvSpPr>
            <p:cNvPr id="1538" name="Google Shape;1538;p46"/>
            <p:cNvSpPr/>
            <p:nvPr/>
          </p:nvSpPr>
          <p:spPr>
            <a:xfrm>
              <a:off x="5305196" y="1856050"/>
              <a:ext cx="57058" cy="74071"/>
            </a:xfrm>
            <a:custGeom>
              <a:avLst/>
              <a:gdLst/>
              <a:ahLst/>
              <a:cxnLst/>
              <a:rect l="l" t="t" r="r" b="b"/>
              <a:pathLst>
                <a:path w="2985" h="3875" extrusionOk="0">
                  <a:moveTo>
                    <a:pt x="818" y="0"/>
                  </a:moveTo>
                  <a:cubicBezTo>
                    <a:pt x="416" y="0"/>
                    <a:pt x="1" y="441"/>
                    <a:pt x="230" y="945"/>
                  </a:cubicBezTo>
                  <a:cubicBezTo>
                    <a:pt x="430" y="1346"/>
                    <a:pt x="663" y="1779"/>
                    <a:pt x="797" y="2180"/>
                  </a:cubicBezTo>
                  <a:cubicBezTo>
                    <a:pt x="963" y="2613"/>
                    <a:pt x="997" y="3114"/>
                    <a:pt x="1230" y="3514"/>
                  </a:cubicBezTo>
                  <a:cubicBezTo>
                    <a:pt x="1401" y="3764"/>
                    <a:pt x="1673" y="3875"/>
                    <a:pt x="1943" y="3875"/>
                  </a:cubicBezTo>
                  <a:cubicBezTo>
                    <a:pt x="2466" y="3875"/>
                    <a:pt x="2985" y="3462"/>
                    <a:pt x="2765" y="2847"/>
                  </a:cubicBezTo>
                  <a:cubicBezTo>
                    <a:pt x="2598" y="2346"/>
                    <a:pt x="2231" y="2046"/>
                    <a:pt x="1964" y="1579"/>
                  </a:cubicBezTo>
                  <a:cubicBezTo>
                    <a:pt x="1731" y="1145"/>
                    <a:pt x="1531" y="745"/>
                    <a:pt x="1297" y="312"/>
                  </a:cubicBezTo>
                  <a:cubicBezTo>
                    <a:pt x="1182" y="92"/>
                    <a:pt x="1002" y="0"/>
                    <a:pt x="818" y="0"/>
                  </a:cubicBezTo>
                  <a:close/>
                </a:path>
              </a:pathLst>
            </a:custGeom>
            <a:solidFill>
              <a:srgbClr val="FF7B4D"/>
            </a:solidFill>
            <a:ln>
              <a:noFill/>
            </a:ln>
          </p:spPr>
          <p:txBody>
            <a:bodyPr spcFirstLastPara="1" wrap="square" lIns="121598" tIns="121598" rIns="121598" bIns="121598" anchor="ctr" anchorCtr="0">
              <a:noAutofit/>
            </a:bodyPr>
            <a:lstStyle/>
            <a:p>
              <a:endParaRPr sz="2479"/>
            </a:p>
          </p:txBody>
        </p:sp>
        <p:sp>
          <p:nvSpPr>
            <p:cNvPr id="1539" name="Google Shape;1539;p46"/>
            <p:cNvSpPr/>
            <p:nvPr/>
          </p:nvSpPr>
          <p:spPr>
            <a:xfrm>
              <a:off x="5414450" y="1337415"/>
              <a:ext cx="50712" cy="715914"/>
            </a:xfrm>
            <a:custGeom>
              <a:avLst/>
              <a:gdLst/>
              <a:ahLst/>
              <a:cxnLst/>
              <a:rect l="l" t="t" r="r" b="b"/>
              <a:pathLst>
                <a:path w="2653" h="37453" extrusionOk="0">
                  <a:moveTo>
                    <a:pt x="105" y="1"/>
                  </a:moveTo>
                  <a:cubicBezTo>
                    <a:pt x="51" y="1"/>
                    <a:pt x="1" y="43"/>
                    <a:pt x="18" y="126"/>
                  </a:cubicBezTo>
                  <a:lnTo>
                    <a:pt x="952" y="14636"/>
                  </a:lnTo>
                  <a:cubicBezTo>
                    <a:pt x="1252" y="19506"/>
                    <a:pt x="1585" y="24343"/>
                    <a:pt x="1886" y="29180"/>
                  </a:cubicBezTo>
                  <a:cubicBezTo>
                    <a:pt x="2052" y="31915"/>
                    <a:pt x="2252" y="34617"/>
                    <a:pt x="2419" y="37353"/>
                  </a:cubicBezTo>
                  <a:cubicBezTo>
                    <a:pt x="2419" y="37419"/>
                    <a:pt x="2478" y="37453"/>
                    <a:pt x="2536" y="37453"/>
                  </a:cubicBezTo>
                  <a:cubicBezTo>
                    <a:pt x="2594" y="37453"/>
                    <a:pt x="2653" y="37419"/>
                    <a:pt x="2653" y="37353"/>
                  </a:cubicBezTo>
                  <a:cubicBezTo>
                    <a:pt x="2319" y="32482"/>
                    <a:pt x="2019" y="27646"/>
                    <a:pt x="1685" y="22809"/>
                  </a:cubicBezTo>
                  <a:cubicBezTo>
                    <a:pt x="1385" y="17972"/>
                    <a:pt x="1085" y="13135"/>
                    <a:pt x="751" y="8265"/>
                  </a:cubicBezTo>
                  <a:cubicBezTo>
                    <a:pt x="585" y="5563"/>
                    <a:pt x="418" y="2828"/>
                    <a:pt x="218" y="126"/>
                  </a:cubicBezTo>
                  <a:cubicBezTo>
                    <a:pt x="218" y="43"/>
                    <a:pt x="159" y="1"/>
                    <a:pt x="105" y="1"/>
                  </a:cubicBezTo>
                  <a:close/>
                </a:path>
              </a:pathLst>
            </a:custGeom>
            <a:solidFill>
              <a:srgbClr val="332623"/>
            </a:solidFill>
            <a:ln>
              <a:noFill/>
            </a:ln>
          </p:spPr>
          <p:txBody>
            <a:bodyPr spcFirstLastPara="1" wrap="square" lIns="121598" tIns="121598" rIns="121598" bIns="121598" anchor="ctr" anchorCtr="0">
              <a:noAutofit/>
            </a:bodyPr>
            <a:lstStyle/>
            <a:p>
              <a:endParaRPr sz="2479"/>
            </a:p>
          </p:txBody>
        </p:sp>
        <p:sp>
          <p:nvSpPr>
            <p:cNvPr id="1540" name="Google Shape;1540;p46"/>
            <p:cNvSpPr/>
            <p:nvPr/>
          </p:nvSpPr>
          <p:spPr>
            <a:xfrm>
              <a:off x="4984159" y="1950186"/>
              <a:ext cx="84049" cy="125222"/>
            </a:xfrm>
            <a:custGeom>
              <a:avLst/>
              <a:gdLst/>
              <a:ahLst/>
              <a:cxnLst/>
              <a:rect l="l" t="t" r="r" b="b"/>
              <a:pathLst>
                <a:path w="4397" h="6551" extrusionOk="0">
                  <a:moveTo>
                    <a:pt x="161" y="0"/>
                  </a:moveTo>
                  <a:cubicBezTo>
                    <a:pt x="84" y="0"/>
                    <a:pt x="0" y="87"/>
                    <a:pt x="47" y="157"/>
                  </a:cubicBezTo>
                  <a:cubicBezTo>
                    <a:pt x="1114" y="1824"/>
                    <a:pt x="2182" y="3459"/>
                    <a:pt x="3249" y="5093"/>
                  </a:cubicBezTo>
                  <a:cubicBezTo>
                    <a:pt x="3549" y="5560"/>
                    <a:pt x="3850" y="6027"/>
                    <a:pt x="4150" y="6494"/>
                  </a:cubicBezTo>
                  <a:cubicBezTo>
                    <a:pt x="4170" y="6535"/>
                    <a:pt x="4202" y="6551"/>
                    <a:pt x="4235" y="6551"/>
                  </a:cubicBezTo>
                  <a:cubicBezTo>
                    <a:pt x="4313" y="6551"/>
                    <a:pt x="4397" y="6464"/>
                    <a:pt x="4350" y="6394"/>
                  </a:cubicBezTo>
                  <a:lnTo>
                    <a:pt x="1148" y="1458"/>
                  </a:lnTo>
                  <a:lnTo>
                    <a:pt x="247" y="57"/>
                  </a:lnTo>
                  <a:cubicBezTo>
                    <a:pt x="227" y="16"/>
                    <a:pt x="195" y="0"/>
                    <a:pt x="161"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541" name="Google Shape;1541;p46"/>
            <p:cNvSpPr/>
            <p:nvPr/>
          </p:nvSpPr>
          <p:spPr>
            <a:xfrm>
              <a:off x="5004554" y="1913201"/>
              <a:ext cx="92975" cy="144356"/>
            </a:xfrm>
            <a:custGeom>
              <a:avLst/>
              <a:gdLst/>
              <a:ahLst/>
              <a:cxnLst/>
              <a:rect l="l" t="t" r="r" b="b"/>
              <a:pathLst>
                <a:path w="4864" h="7552" extrusionOk="0">
                  <a:moveTo>
                    <a:pt x="162" y="1"/>
                  </a:moveTo>
                  <a:cubicBezTo>
                    <a:pt x="84" y="1"/>
                    <a:pt x="1" y="87"/>
                    <a:pt x="47" y="157"/>
                  </a:cubicBezTo>
                  <a:cubicBezTo>
                    <a:pt x="1248" y="2058"/>
                    <a:pt x="2416" y="3960"/>
                    <a:pt x="3616" y="5861"/>
                  </a:cubicBezTo>
                  <a:cubicBezTo>
                    <a:pt x="3950" y="6428"/>
                    <a:pt x="4284" y="6962"/>
                    <a:pt x="4617" y="7495"/>
                  </a:cubicBezTo>
                  <a:cubicBezTo>
                    <a:pt x="4637" y="7536"/>
                    <a:pt x="4669" y="7552"/>
                    <a:pt x="4703" y="7552"/>
                  </a:cubicBezTo>
                  <a:cubicBezTo>
                    <a:pt x="4780" y="7552"/>
                    <a:pt x="4864" y="7465"/>
                    <a:pt x="4817" y="7395"/>
                  </a:cubicBezTo>
                  <a:lnTo>
                    <a:pt x="1281" y="1658"/>
                  </a:lnTo>
                  <a:lnTo>
                    <a:pt x="247" y="57"/>
                  </a:lnTo>
                  <a:cubicBezTo>
                    <a:pt x="227" y="17"/>
                    <a:pt x="195" y="1"/>
                    <a:pt x="162"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542" name="Google Shape;1542;p46"/>
            <p:cNvSpPr/>
            <p:nvPr/>
          </p:nvSpPr>
          <p:spPr>
            <a:xfrm>
              <a:off x="5825379" y="1337415"/>
              <a:ext cx="19153" cy="132486"/>
            </a:xfrm>
            <a:custGeom>
              <a:avLst/>
              <a:gdLst/>
              <a:ahLst/>
              <a:cxnLst/>
              <a:rect l="l" t="t" r="r" b="b"/>
              <a:pathLst>
                <a:path w="1002" h="6931" extrusionOk="0">
                  <a:moveTo>
                    <a:pt x="117" y="1"/>
                  </a:moveTo>
                  <a:cubicBezTo>
                    <a:pt x="59" y="1"/>
                    <a:pt x="1" y="43"/>
                    <a:pt x="1" y="126"/>
                  </a:cubicBezTo>
                  <a:cubicBezTo>
                    <a:pt x="267" y="2328"/>
                    <a:pt x="501" y="4562"/>
                    <a:pt x="768" y="6831"/>
                  </a:cubicBezTo>
                  <a:cubicBezTo>
                    <a:pt x="768" y="6897"/>
                    <a:pt x="826" y="6931"/>
                    <a:pt x="885" y="6931"/>
                  </a:cubicBezTo>
                  <a:cubicBezTo>
                    <a:pt x="943" y="6931"/>
                    <a:pt x="1001" y="6897"/>
                    <a:pt x="1001" y="6831"/>
                  </a:cubicBezTo>
                  <a:lnTo>
                    <a:pt x="234" y="126"/>
                  </a:lnTo>
                  <a:cubicBezTo>
                    <a:pt x="234" y="43"/>
                    <a:pt x="176" y="1"/>
                    <a:pt x="117" y="1"/>
                  </a:cubicBezTo>
                  <a:close/>
                </a:path>
              </a:pathLst>
            </a:custGeom>
            <a:solidFill>
              <a:srgbClr val="332623"/>
            </a:solidFill>
            <a:ln>
              <a:noFill/>
            </a:ln>
          </p:spPr>
          <p:txBody>
            <a:bodyPr spcFirstLastPara="1" wrap="square" lIns="121598" tIns="121598" rIns="121598" bIns="121598" anchor="ctr" anchorCtr="0">
              <a:noAutofit/>
            </a:bodyPr>
            <a:lstStyle/>
            <a:p>
              <a:endParaRPr sz="2479"/>
            </a:p>
          </p:txBody>
        </p:sp>
        <p:sp>
          <p:nvSpPr>
            <p:cNvPr id="1543" name="Google Shape;1543;p46"/>
            <p:cNvSpPr/>
            <p:nvPr/>
          </p:nvSpPr>
          <p:spPr>
            <a:xfrm>
              <a:off x="5806514" y="1420809"/>
              <a:ext cx="14814" cy="56867"/>
            </a:xfrm>
            <a:custGeom>
              <a:avLst/>
              <a:gdLst/>
              <a:ahLst/>
              <a:cxnLst/>
              <a:rect l="l" t="t" r="r" b="b"/>
              <a:pathLst>
                <a:path w="775" h="2975" extrusionOk="0">
                  <a:moveTo>
                    <a:pt x="140" y="0"/>
                  </a:moveTo>
                  <a:cubicBezTo>
                    <a:pt x="71" y="0"/>
                    <a:pt x="1" y="55"/>
                    <a:pt x="20" y="133"/>
                  </a:cubicBezTo>
                  <a:lnTo>
                    <a:pt x="554" y="2901"/>
                  </a:lnTo>
                  <a:cubicBezTo>
                    <a:pt x="554" y="2952"/>
                    <a:pt x="588" y="2974"/>
                    <a:pt x="628" y="2974"/>
                  </a:cubicBezTo>
                  <a:cubicBezTo>
                    <a:pt x="693" y="2974"/>
                    <a:pt x="775" y="2917"/>
                    <a:pt x="754" y="2835"/>
                  </a:cubicBezTo>
                  <a:cubicBezTo>
                    <a:pt x="587" y="1934"/>
                    <a:pt x="420" y="1000"/>
                    <a:pt x="254" y="99"/>
                  </a:cubicBezTo>
                  <a:cubicBezTo>
                    <a:pt x="240" y="29"/>
                    <a:pt x="190" y="0"/>
                    <a:pt x="140" y="0"/>
                  </a:cubicBezTo>
                  <a:close/>
                </a:path>
              </a:pathLst>
            </a:custGeom>
            <a:solidFill>
              <a:srgbClr val="332623"/>
            </a:solidFill>
            <a:ln>
              <a:noFill/>
            </a:ln>
          </p:spPr>
          <p:txBody>
            <a:bodyPr spcFirstLastPara="1" wrap="square" lIns="121598" tIns="121598" rIns="121598" bIns="121598" anchor="ctr" anchorCtr="0">
              <a:noAutofit/>
            </a:bodyPr>
            <a:lstStyle/>
            <a:p>
              <a:endParaRPr sz="2479"/>
            </a:p>
          </p:txBody>
        </p:sp>
        <p:sp>
          <p:nvSpPr>
            <p:cNvPr id="1544" name="Google Shape;1544;p46"/>
            <p:cNvSpPr/>
            <p:nvPr/>
          </p:nvSpPr>
          <p:spPr>
            <a:xfrm>
              <a:off x="4973016" y="2034784"/>
              <a:ext cx="1002276" cy="493530"/>
            </a:xfrm>
            <a:custGeom>
              <a:avLst/>
              <a:gdLst/>
              <a:ahLst/>
              <a:cxnLst/>
              <a:rect l="l" t="t" r="r" b="b"/>
              <a:pathLst>
                <a:path w="52434" h="25819" extrusionOk="0">
                  <a:moveTo>
                    <a:pt x="39791" y="0"/>
                  </a:moveTo>
                  <a:cubicBezTo>
                    <a:pt x="38824" y="2702"/>
                    <a:pt x="36956" y="4937"/>
                    <a:pt x="34487" y="6338"/>
                  </a:cubicBezTo>
                  <a:cubicBezTo>
                    <a:pt x="33772" y="6727"/>
                    <a:pt x="32931" y="7040"/>
                    <a:pt x="32141" y="7040"/>
                  </a:cubicBezTo>
                  <a:cubicBezTo>
                    <a:pt x="31643" y="7040"/>
                    <a:pt x="31165" y="6915"/>
                    <a:pt x="30751" y="6605"/>
                  </a:cubicBezTo>
                  <a:cubicBezTo>
                    <a:pt x="30051" y="5971"/>
                    <a:pt x="29751" y="5037"/>
                    <a:pt x="29917" y="4137"/>
                  </a:cubicBezTo>
                  <a:cubicBezTo>
                    <a:pt x="30084" y="3236"/>
                    <a:pt x="30418" y="2369"/>
                    <a:pt x="30885" y="1568"/>
                  </a:cubicBezTo>
                  <a:lnTo>
                    <a:pt x="30885" y="1568"/>
                  </a:lnTo>
                  <a:cubicBezTo>
                    <a:pt x="29017" y="3269"/>
                    <a:pt x="26915" y="4670"/>
                    <a:pt x="24614" y="5671"/>
                  </a:cubicBezTo>
                  <a:cubicBezTo>
                    <a:pt x="24090" y="5913"/>
                    <a:pt x="23482" y="6118"/>
                    <a:pt x="22913" y="6118"/>
                  </a:cubicBezTo>
                  <a:cubicBezTo>
                    <a:pt x="22539" y="6118"/>
                    <a:pt x="22182" y="6029"/>
                    <a:pt x="21878" y="5804"/>
                  </a:cubicBezTo>
                  <a:cubicBezTo>
                    <a:pt x="21311" y="5304"/>
                    <a:pt x="21078" y="4537"/>
                    <a:pt x="21278" y="3803"/>
                  </a:cubicBezTo>
                  <a:cubicBezTo>
                    <a:pt x="21511" y="3103"/>
                    <a:pt x="21845" y="2435"/>
                    <a:pt x="22279" y="1868"/>
                  </a:cubicBezTo>
                  <a:lnTo>
                    <a:pt x="22279" y="1868"/>
                  </a:lnTo>
                  <a:cubicBezTo>
                    <a:pt x="20154" y="4103"/>
                    <a:pt x="17231" y="5334"/>
                    <a:pt x="14207" y="5334"/>
                  </a:cubicBezTo>
                  <a:cubicBezTo>
                    <a:pt x="13575" y="5334"/>
                    <a:pt x="12939" y="5280"/>
                    <a:pt x="12305" y="5171"/>
                  </a:cubicBezTo>
                  <a:cubicBezTo>
                    <a:pt x="11504" y="5071"/>
                    <a:pt x="10737" y="4704"/>
                    <a:pt x="10170" y="4103"/>
                  </a:cubicBezTo>
                  <a:cubicBezTo>
                    <a:pt x="10070" y="3936"/>
                    <a:pt x="9970" y="3770"/>
                    <a:pt x="9903" y="3603"/>
                  </a:cubicBezTo>
                  <a:lnTo>
                    <a:pt x="9870" y="3603"/>
                  </a:lnTo>
                  <a:cubicBezTo>
                    <a:pt x="9403" y="3203"/>
                    <a:pt x="8869" y="2902"/>
                    <a:pt x="8302" y="2702"/>
                  </a:cubicBezTo>
                  <a:cubicBezTo>
                    <a:pt x="8002" y="2569"/>
                    <a:pt x="7668" y="2502"/>
                    <a:pt x="7335" y="2469"/>
                  </a:cubicBezTo>
                  <a:cubicBezTo>
                    <a:pt x="7154" y="2444"/>
                    <a:pt x="6974" y="2432"/>
                    <a:pt x="6794" y="2432"/>
                  </a:cubicBezTo>
                  <a:cubicBezTo>
                    <a:pt x="6012" y="2432"/>
                    <a:pt x="5251" y="2662"/>
                    <a:pt x="4599" y="3069"/>
                  </a:cubicBezTo>
                  <a:cubicBezTo>
                    <a:pt x="3865" y="3603"/>
                    <a:pt x="3298" y="4270"/>
                    <a:pt x="2898" y="5071"/>
                  </a:cubicBezTo>
                  <a:cubicBezTo>
                    <a:pt x="1" y="10540"/>
                    <a:pt x="3998" y="17058"/>
                    <a:pt x="10053" y="17058"/>
                  </a:cubicBezTo>
                  <a:cubicBezTo>
                    <a:pt x="10202" y="17058"/>
                    <a:pt x="10352" y="17054"/>
                    <a:pt x="10504" y="17046"/>
                  </a:cubicBezTo>
                  <a:cubicBezTo>
                    <a:pt x="12839" y="21616"/>
                    <a:pt x="17408" y="24551"/>
                    <a:pt x="22946" y="25519"/>
                  </a:cubicBezTo>
                  <a:cubicBezTo>
                    <a:pt x="23580" y="25652"/>
                    <a:pt x="24213" y="25719"/>
                    <a:pt x="24847" y="25785"/>
                  </a:cubicBezTo>
                  <a:lnTo>
                    <a:pt x="25081" y="25785"/>
                  </a:lnTo>
                  <a:lnTo>
                    <a:pt x="25581" y="25819"/>
                  </a:lnTo>
                  <a:lnTo>
                    <a:pt x="28550" y="25819"/>
                  </a:lnTo>
                  <a:lnTo>
                    <a:pt x="29017" y="25785"/>
                  </a:lnTo>
                  <a:lnTo>
                    <a:pt x="29450" y="25785"/>
                  </a:lnTo>
                  <a:cubicBezTo>
                    <a:pt x="35755" y="25152"/>
                    <a:pt x="41025" y="22083"/>
                    <a:pt x="43594" y="17079"/>
                  </a:cubicBezTo>
                  <a:cubicBezTo>
                    <a:pt x="43720" y="17085"/>
                    <a:pt x="43845" y="17088"/>
                    <a:pt x="43970" y="17088"/>
                  </a:cubicBezTo>
                  <a:cubicBezTo>
                    <a:pt x="47458" y="17088"/>
                    <a:pt x="50606" y="14859"/>
                    <a:pt x="51733" y="11542"/>
                  </a:cubicBezTo>
                  <a:cubicBezTo>
                    <a:pt x="52434" y="9407"/>
                    <a:pt x="52233" y="7105"/>
                    <a:pt x="51199" y="5137"/>
                  </a:cubicBezTo>
                  <a:cubicBezTo>
                    <a:pt x="50799" y="4303"/>
                    <a:pt x="50199" y="3636"/>
                    <a:pt x="49465" y="3103"/>
                  </a:cubicBezTo>
                  <a:cubicBezTo>
                    <a:pt x="48784" y="2677"/>
                    <a:pt x="48008" y="2469"/>
                    <a:pt x="47224" y="2469"/>
                  </a:cubicBezTo>
                  <a:cubicBezTo>
                    <a:pt x="46779" y="2469"/>
                    <a:pt x="46331" y="2536"/>
                    <a:pt x="45895" y="2669"/>
                  </a:cubicBezTo>
                  <a:cubicBezTo>
                    <a:pt x="45829" y="2669"/>
                    <a:pt x="45795" y="2736"/>
                    <a:pt x="45729" y="2736"/>
                  </a:cubicBezTo>
                  <a:cubicBezTo>
                    <a:pt x="45162" y="2936"/>
                    <a:pt x="44628" y="3236"/>
                    <a:pt x="44161" y="3636"/>
                  </a:cubicBezTo>
                  <a:lnTo>
                    <a:pt x="44161" y="3603"/>
                  </a:lnTo>
                  <a:lnTo>
                    <a:pt x="44094" y="3603"/>
                  </a:lnTo>
                  <a:cubicBezTo>
                    <a:pt x="44015" y="3614"/>
                    <a:pt x="43936" y="3620"/>
                    <a:pt x="43858" y="3620"/>
                  </a:cubicBezTo>
                  <a:cubicBezTo>
                    <a:pt x="43472" y="3620"/>
                    <a:pt x="43098" y="3485"/>
                    <a:pt x="42793" y="3236"/>
                  </a:cubicBezTo>
                  <a:cubicBezTo>
                    <a:pt x="41526" y="2435"/>
                    <a:pt x="40492" y="1335"/>
                    <a:pt x="39791" y="0"/>
                  </a:cubicBezTo>
                  <a:close/>
                </a:path>
              </a:pathLst>
            </a:custGeom>
            <a:solidFill>
              <a:srgbClr val="FFA383"/>
            </a:solidFill>
            <a:ln>
              <a:noFill/>
            </a:ln>
          </p:spPr>
          <p:txBody>
            <a:bodyPr spcFirstLastPara="1" wrap="square" lIns="121598" tIns="121598" rIns="121598" bIns="121598" anchor="ctr" anchorCtr="0">
              <a:noAutofit/>
            </a:bodyPr>
            <a:lstStyle/>
            <a:p>
              <a:endParaRPr sz="2479"/>
            </a:p>
          </p:txBody>
        </p:sp>
        <p:sp>
          <p:nvSpPr>
            <p:cNvPr id="1545" name="Google Shape;1545;p46"/>
            <p:cNvSpPr/>
            <p:nvPr/>
          </p:nvSpPr>
          <p:spPr>
            <a:xfrm>
              <a:off x="5140606" y="2214588"/>
              <a:ext cx="28864" cy="142311"/>
            </a:xfrm>
            <a:custGeom>
              <a:avLst/>
              <a:gdLst/>
              <a:ahLst/>
              <a:cxnLst/>
              <a:rect l="l" t="t" r="r" b="b"/>
              <a:pathLst>
                <a:path w="1510" h="7445" extrusionOk="0">
                  <a:moveTo>
                    <a:pt x="234" y="0"/>
                  </a:moveTo>
                  <a:cubicBezTo>
                    <a:pt x="184" y="0"/>
                    <a:pt x="134" y="33"/>
                    <a:pt x="134" y="100"/>
                  </a:cubicBezTo>
                  <a:cubicBezTo>
                    <a:pt x="1" y="2035"/>
                    <a:pt x="201" y="3970"/>
                    <a:pt x="735" y="5838"/>
                  </a:cubicBezTo>
                  <a:cubicBezTo>
                    <a:pt x="868" y="6338"/>
                    <a:pt x="1068" y="6872"/>
                    <a:pt x="1269" y="7372"/>
                  </a:cubicBezTo>
                  <a:cubicBezTo>
                    <a:pt x="1281" y="7423"/>
                    <a:pt x="1323" y="7445"/>
                    <a:pt x="1366" y="7445"/>
                  </a:cubicBezTo>
                  <a:cubicBezTo>
                    <a:pt x="1436" y="7445"/>
                    <a:pt x="1510" y="7388"/>
                    <a:pt x="1469" y="7305"/>
                  </a:cubicBezTo>
                  <a:cubicBezTo>
                    <a:pt x="768" y="5537"/>
                    <a:pt x="368" y="3636"/>
                    <a:pt x="301" y="1701"/>
                  </a:cubicBezTo>
                  <a:cubicBezTo>
                    <a:pt x="301" y="1168"/>
                    <a:pt x="301" y="634"/>
                    <a:pt x="335" y="100"/>
                  </a:cubicBezTo>
                  <a:cubicBezTo>
                    <a:pt x="335" y="33"/>
                    <a:pt x="285" y="0"/>
                    <a:pt x="234" y="0"/>
                  </a:cubicBezTo>
                  <a:close/>
                </a:path>
              </a:pathLst>
            </a:custGeom>
            <a:solidFill>
              <a:srgbClr val="332623"/>
            </a:solidFill>
            <a:ln>
              <a:noFill/>
            </a:ln>
          </p:spPr>
          <p:txBody>
            <a:bodyPr spcFirstLastPara="1" wrap="square" lIns="121598" tIns="121598" rIns="121598" bIns="121598" anchor="ctr" anchorCtr="0">
              <a:noAutofit/>
            </a:bodyPr>
            <a:lstStyle/>
            <a:p>
              <a:endParaRPr sz="2479"/>
            </a:p>
          </p:txBody>
        </p:sp>
        <p:sp>
          <p:nvSpPr>
            <p:cNvPr id="1546" name="Google Shape;1546;p46"/>
            <p:cNvSpPr/>
            <p:nvPr/>
          </p:nvSpPr>
          <p:spPr>
            <a:xfrm>
              <a:off x="5061456" y="2178099"/>
              <a:ext cx="64035" cy="118226"/>
            </a:xfrm>
            <a:custGeom>
              <a:avLst/>
              <a:gdLst/>
              <a:ahLst/>
              <a:cxnLst/>
              <a:rect l="l" t="t" r="r" b="b"/>
              <a:pathLst>
                <a:path w="3350" h="6185" extrusionOk="0">
                  <a:moveTo>
                    <a:pt x="172" y="0"/>
                  </a:moveTo>
                  <a:cubicBezTo>
                    <a:pt x="83" y="0"/>
                    <a:pt x="1" y="79"/>
                    <a:pt x="72" y="174"/>
                  </a:cubicBezTo>
                  <a:cubicBezTo>
                    <a:pt x="1106" y="1575"/>
                    <a:pt x="1940" y="3110"/>
                    <a:pt x="2574" y="4744"/>
                  </a:cubicBezTo>
                  <a:cubicBezTo>
                    <a:pt x="2774" y="5178"/>
                    <a:pt x="2941" y="5645"/>
                    <a:pt x="3108" y="6112"/>
                  </a:cubicBezTo>
                  <a:cubicBezTo>
                    <a:pt x="3121" y="6163"/>
                    <a:pt x="3163" y="6185"/>
                    <a:pt x="3206" y="6185"/>
                  </a:cubicBezTo>
                  <a:cubicBezTo>
                    <a:pt x="3276" y="6185"/>
                    <a:pt x="3349" y="6128"/>
                    <a:pt x="3308" y="6045"/>
                  </a:cubicBezTo>
                  <a:cubicBezTo>
                    <a:pt x="2774" y="4377"/>
                    <a:pt x="2040" y="2776"/>
                    <a:pt x="1106" y="1309"/>
                  </a:cubicBezTo>
                  <a:cubicBezTo>
                    <a:pt x="840" y="875"/>
                    <a:pt x="539" y="475"/>
                    <a:pt x="273" y="41"/>
                  </a:cubicBezTo>
                  <a:cubicBezTo>
                    <a:pt x="244" y="13"/>
                    <a:pt x="208" y="0"/>
                    <a:pt x="172" y="0"/>
                  </a:cubicBezTo>
                  <a:close/>
                </a:path>
              </a:pathLst>
            </a:custGeom>
            <a:solidFill>
              <a:srgbClr val="332623"/>
            </a:solidFill>
            <a:ln>
              <a:noFill/>
            </a:ln>
          </p:spPr>
          <p:txBody>
            <a:bodyPr spcFirstLastPara="1" wrap="square" lIns="121598" tIns="121598" rIns="121598" bIns="121598" anchor="ctr" anchorCtr="0">
              <a:noAutofit/>
            </a:bodyPr>
            <a:lstStyle/>
            <a:p>
              <a:endParaRPr sz="2479"/>
            </a:p>
          </p:txBody>
        </p:sp>
        <p:sp>
          <p:nvSpPr>
            <p:cNvPr id="1547" name="Google Shape;1547;p46"/>
            <p:cNvSpPr/>
            <p:nvPr/>
          </p:nvSpPr>
          <p:spPr>
            <a:xfrm>
              <a:off x="5806170" y="2215218"/>
              <a:ext cx="26876" cy="143840"/>
            </a:xfrm>
            <a:custGeom>
              <a:avLst/>
              <a:gdLst/>
              <a:ahLst/>
              <a:cxnLst/>
              <a:rect l="l" t="t" r="r" b="b"/>
              <a:pathLst>
                <a:path w="1406" h="7525" extrusionOk="0">
                  <a:moveTo>
                    <a:pt x="1256" y="0"/>
                  </a:moveTo>
                  <a:cubicBezTo>
                    <a:pt x="1197" y="0"/>
                    <a:pt x="1139" y="34"/>
                    <a:pt x="1139" y="100"/>
                  </a:cubicBezTo>
                  <a:cubicBezTo>
                    <a:pt x="1239" y="2035"/>
                    <a:pt x="1006" y="3970"/>
                    <a:pt x="505" y="5838"/>
                  </a:cubicBezTo>
                  <a:cubicBezTo>
                    <a:pt x="372" y="6372"/>
                    <a:pt x="205" y="6872"/>
                    <a:pt x="38" y="7406"/>
                  </a:cubicBezTo>
                  <a:cubicBezTo>
                    <a:pt x="1" y="7481"/>
                    <a:pt x="58" y="7524"/>
                    <a:pt x="121" y="7524"/>
                  </a:cubicBezTo>
                  <a:cubicBezTo>
                    <a:pt x="171" y="7524"/>
                    <a:pt x="224" y="7498"/>
                    <a:pt x="238" y="7439"/>
                  </a:cubicBezTo>
                  <a:cubicBezTo>
                    <a:pt x="905" y="5604"/>
                    <a:pt x="1272" y="3703"/>
                    <a:pt x="1372" y="1768"/>
                  </a:cubicBezTo>
                  <a:cubicBezTo>
                    <a:pt x="1406" y="1201"/>
                    <a:pt x="1406" y="668"/>
                    <a:pt x="1372" y="100"/>
                  </a:cubicBezTo>
                  <a:cubicBezTo>
                    <a:pt x="1372" y="34"/>
                    <a:pt x="1314" y="0"/>
                    <a:pt x="1256"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548" name="Google Shape;1548;p46"/>
            <p:cNvSpPr/>
            <p:nvPr/>
          </p:nvSpPr>
          <p:spPr>
            <a:xfrm>
              <a:off x="5856898" y="2150518"/>
              <a:ext cx="62544" cy="136118"/>
            </a:xfrm>
            <a:custGeom>
              <a:avLst/>
              <a:gdLst/>
              <a:ahLst/>
              <a:cxnLst/>
              <a:rect l="l" t="t" r="r" b="b"/>
              <a:pathLst>
                <a:path w="3272" h="7121" extrusionOk="0">
                  <a:moveTo>
                    <a:pt x="3136" y="1"/>
                  </a:moveTo>
                  <a:cubicBezTo>
                    <a:pt x="3109" y="1"/>
                    <a:pt x="3081" y="15"/>
                    <a:pt x="3055" y="50"/>
                  </a:cubicBezTo>
                  <a:cubicBezTo>
                    <a:pt x="1821" y="1617"/>
                    <a:pt x="887" y="3385"/>
                    <a:pt x="353" y="5320"/>
                  </a:cubicBezTo>
                  <a:cubicBezTo>
                    <a:pt x="220" y="5854"/>
                    <a:pt x="86" y="6421"/>
                    <a:pt x="19" y="6988"/>
                  </a:cubicBezTo>
                  <a:cubicBezTo>
                    <a:pt x="0" y="7065"/>
                    <a:pt x="59" y="7120"/>
                    <a:pt x="119" y="7120"/>
                  </a:cubicBezTo>
                  <a:cubicBezTo>
                    <a:pt x="162" y="7120"/>
                    <a:pt x="206" y="7091"/>
                    <a:pt x="220" y="7021"/>
                  </a:cubicBezTo>
                  <a:cubicBezTo>
                    <a:pt x="520" y="5087"/>
                    <a:pt x="1220" y="3252"/>
                    <a:pt x="2254" y="1584"/>
                  </a:cubicBezTo>
                  <a:cubicBezTo>
                    <a:pt x="2555" y="1117"/>
                    <a:pt x="2855" y="650"/>
                    <a:pt x="3222" y="216"/>
                  </a:cubicBezTo>
                  <a:cubicBezTo>
                    <a:pt x="3271" y="118"/>
                    <a:pt x="3211" y="1"/>
                    <a:pt x="3136" y="1"/>
                  </a:cubicBezTo>
                  <a:close/>
                </a:path>
              </a:pathLst>
            </a:custGeom>
            <a:solidFill>
              <a:srgbClr val="332623"/>
            </a:solidFill>
            <a:ln>
              <a:noFill/>
            </a:ln>
          </p:spPr>
          <p:txBody>
            <a:bodyPr spcFirstLastPara="1" wrap="square" lIns="121598" tIns="121598" rIns="121598" bIns="121598" anchor="ctr" anchorCtr="0">
              <a:noAutofit/>
            </a:bodyPr>
            <a:lstStyle/>
            <a:p>
              <a:endParaRPr sz="2479"/>
            </a:p>
          </p:txBody>
        </p:sp>
        <p:sp>
          <p:nvSpPr>
            <p:cNvPr id="1549" name="Google Shape;1549;p46"/>
            <p:cNvSpPr/>
            <p:nvPr/>
          </p:nvSpPr>
          <p:spPr>
            <a:xfrm>
              <a:off x="5053275" y="1763807"/>
              <a:ext cx="700756" cy="296168"/>
            </a:xfrm>
            <a:custGeom>
              <a:avLst/>
              <a:gdLst/>
              <a:ahLst/>
              <a:cxnLst/>
              <a:rect l="l" t="t" r="r" b="b"/>
              <a:pathLst>
                <a:path w="36660" h="15494" extrusionOk="0">
                  <a:moveTo>
                    <a:pt x="23850" y="1"/>
                  </a:moveTo>
                  <a:cubicBezTo>
                    <a:pt x="22216" y="1"/>
                    <a:pt x="20615" y="367"/>
                    <a:pt x="19114" y="1068"/>
                  </a:cubicBezTo>
                  <a:cubicBezTo>
                    <a:pt x="17646" y="1735"/>
                    <a:pt x="16378" y="2803"/>
                    <a:pt x="15411" y="4137"/>
                  </a:cubicBezTo>
                  <a:cubicBezTo>
                    <a:pt x="15311" y="4304"/>
                    <a:pt x="15178" y="4470"/>
                    <a:pt x="15077" y="4637"/>
                  </a:cubicBezTo>
                  <a:cubicBezTo>
                    <a:pt x="13448" y="3007"/>
                    <a:pt x="11512" y="1224"/>
                    <a:pt x="9064" y="1224"/>
                  </a:cubicBezTo>
                  <a:cubicBezTo>
                    <a:pt x="8957" y="1224"/>
                    <a:pt x="8849" y="1228"/>
                    <a:pt x="8740" y="1235"/>
                  </a:cubicBezTo>
                  <a:cubicBezTo>
                    <a:pt x="6571" y="1368"/>
                    <a:pt x="4803" y="3069"/>
                    <a:pt x="4570" y="5204"/>
                  </a:cubicBezTo>
                  <a:cubicBezTo>
                    <a:pt x="4470" y="6205"/>
                    <a:pt x="4703" y="7172"/>
                    <a:pt x="5237" y="8040"/>
                  </a:cubicBezTo>
                  <a:cubicBezTo>
                    <a:pt x="4616" y="7667"/>
                    <a:pt x="3902" y="7461"/>
                    <a:pt x="3201" y="7461"/>
                  </a:cubicBezTo>
                  <a:cubicBezTo>
                    <a:pt x="2395" y="7461"/>
                    <a:pt x="1607" y="7733"/>
                    <a:pt x="1001" y="8340"/>
                  </a:cubicBezTo>
                  <a:cubicBezTo>
                    <a:pt x="367" y="9007"/>
                    <a:pt x="0" y="9874"/>
                    <a:pt x="0" y="10775"/>
                  </a:cubicBezTo>
                  <a:cubicBezTo>
                    <a:pt x="0" y="11776"/>
                    <a:pt x="334" y="12743"/>
                    <a:pt x="967" y="13544"/>
                  </a:cubicBezTo>
                  <a:cubicBezTo>
                    <a:pt x="1635" y="14411"/>
                    <a:pt x="2535" y="15078"/>
                    <a:pt x="3536" y="15478"/>
                  </a:cubicBezTo>
                  <a:cubicBezTo>
                    <a:pt x="3557" y="15489"/>
                    <a:pt x="3579" y="15494"/>
                    <a:pt x="3599" y="15494"/>
                  </a:cubicBezTo>
                  <a:cubicBezTo>
                    <a:pt x="3705" y="15494"/>
                    <a:pt x="3781" y="15367"/>
                    <a:pt x="3669" y="15311"/>
                  </a:cubicBezTo>
                  <a:cubicBezTo>
                    <a:pt x="2001" y="14578"/>
                    <a:pt x="467" y="13177"/>
                    <a:pt x="234" y="11242"/>
                  </a:cubicBezTo>
                  <a:cubicBezTo>
                    <a:pt x="133" y="10375"/>
                    <a:pt x="367" y="9507"/>
                    <a:pt x="901" y="8807"/>
                  </a:cubicBezTo>
                  <a:cubicBezTo>
                    <a:pt x="1401" y="8140"/>
                    <a:pt x="2168" y="7706"/>
                    <a:pt x="3036" y="7673"/>
                  </a:cubicBezTo>
                  <a:cubicBezTo>
                    <a:pt x="3080" y="7671"/>
                    <a:pt x="3124" y="7670"/>
                    <a:pt x="3168" y="7670"/>
                  </a:cubicBezTo>
                  <a:cubicBezTo>
                    <a:pt x="4088" y="7670"/>
                    <a:pt x="4969" y="8002"/>
                    <a:pt x="5637" y="8607"/>
                  </a:cubicBezTo>
                  <a:cubicBezTo>
                    <a:pt x="5660" y="8622"/>
                    <a:pt x="5683" y="8628"/>
                    <a:pt x="5704" y="8628"/>
                  </a:cubicBezTo>
                  <a:cubicBezTo>
                    <a:pt x="5776" y="8628"/>
                    <a:pt x="5830" y="8551"/>
                    <a:pt x="5804" y="8473"/>
                  </a:cubicBezTo>
                  <a:cubicBezTo>
                    <a:pt x="5104" y="7673"/>
                    <a:pt x="4737" y="6639"/>
                    <a:pt x="4770" y="5605"/>
                  </a:cubicBezTo>
                  <a:cubicBezTo>
                    <a:pt x="4803" y="4570"/>
                    <a:pt x="5170" y="3603"/>
                    <a:pt x="5871" y="2869"/>
                  </a:cubicBezTo>
                  <a:cubicBezTo>
                    <a:pt x="6571" y="2102"/>
                    <a:pt x="7472" y="1635"/>
                    <a:pt x="8473" y="1502"/>
                  </a:cubicBezTo>
                  <a:cubicBezTo>
                    <a:pt x="8624" y="1489"/>
                    <a:pt x="8776" y="1483"/>
                    <a:pt x="8928" y="1483"/>
                  </a:cubicBezTo>
                  <a:cubicBezTo>
                    <a:pt x="9974" y="1483"/>
                    <a:pt x="11005" y="1782"/>
                    <a:pt x="11909" y="2336"/>
                  </a:cubicBezTo>
                  <a:cubicBezTo>
                    <a:pt x="13076" y="3069"/>
                    <a:pt x="14110" y="3937"/>
                    <a:pt x="15077" y="4937"/>
                  </a:cubicBezTo>
                  <a:cubicBezTo>
                    <a:pt x="15096" y="4966"/>
                    <a:pt x="15123" y="4978"/>
                    <a:pt x="15151" y="4978"/>
                  </a:cubicBezTo>
                  <a:cubicBezTo>
                    <a:pt x="15220" y="4978"/>
                    <a:pt x="15292" y="4900"/>
                    <a:pt x="15244" y="4804"/>
                  </a:cubicBezTo>
                  <a:cubicBezTo>
                    <a:pt x="15244" y="4804"/>
                    <a:pt x="15278" y="4804"/>
                    <a:pt x="15278" y="4771"/>
                  </a:cubicBezTo>
                  <a:cubicBezTo>
                    <a:pt x="16112" y="3436"/>
                    <a:pt x="17279" y="2302"/>
                    <a:pt x="18680" y="1568"/>
                  </a:cubicBezTo>
                  <a:cubicBezTo>
                    <a:pt x="20114" y="801"/>
                    <a:pt x="21649" y="367"/>
                    <a:pt x="23283" y="267"/>
                  </a:cubicBezTo>
                  <a:cubicBezTo>
                    <a:pt x="23507" y="255"/>
                    <a:pt x="23729" y="248"/>
                    <a:pt x="23952" y="248"/>
                  </a:cubicBezTo>
                  <a:cubicBezTo>
                    <a:pt x="25488" y="248"/>
                    <a:pt x="26997" y="548"/>
                    <a:pt x="28454" y="1101"/>
                  </a:cubicBezTo>
                  <a:cubicBezTo>
                    <a:pt x="30155" y="1735"/>
                    <a:pt x="31756" y="2636"/>
                    <a:pt x="33157" y="3737"/>
                  </a:cubicBezTo>
                  <a:cubicBezTo>
                    <a:pt x="34591" y="4837"/>
                    <a:pt x="36092" y="6238"/>
                    <a:pt x="36259" y="8173"/>
                  </a:cubicBezTo>
                  <a:cubicBezTo>
                    <a:pt x="36293" y="8407"/>
                    <a:pt x="36293" y="8607"/>
                    <a:pt x="36259" y="8840"/>
                  </a:cubicBezTo>
                  <a:cubicBezTo>
                    <a:pt x="36259" y="8924"/>
                    <a:pt x="36318" y="8965"/>
                    <a:pt x="36376" y="8965"/>
                  </a:cubicBezTo>
                  <a:cubicBezTo>
                    <a:pt x="36434" y="8965"/>
                    <a:pt x="36493" y="8924"/>
                    <a:pt x="36493" y="8840"/>
                  </a:cubicBezTo>
                  <a:cubicBezTo>
                    <a:pt x="36660" y="6872"/>
                    <a:pt x="35325" y="5238"/>
                    <a:pt x="33924" y="4037"/>
                  </a:cubicBezTo>
                  <a:cubicBezTo>
                    <a:pt x="32490" y="2836"/>
                    <a:pt x="30922" y="1835"/>
                    <a:pt x="29221" y="1135"/>
                  </a:cubicBezTo>
                  <a:cubicBezTo>
                    <a:pt x="27520" y="401"/>
                    <a:pt x="25685" y="1"/>
                    <a:pt x="23850"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550" name="Google Shape;1550;p46"/>
            <p:cNvSpPr/>
            <p:nvPr/>
          </p:nvSpPr>
          <p:spPr>
            <a:xfrm>
              <a:off x="5063463" y="1779060"/>
              <a:ext cx="790042" cy="392546"/>
            </a:xfrm>
            <a:custGeom>
              <a:avLst/>
              <a:gdLst/>
              <a:ahLst/>
              <a:cxnLst/>
              <a:rect l="l" t="t" r="r" b="b"/>
              <a:pathLst>
                <a:path w="41331" h="20536" extrusionOk="0">
                  <a:moveTo>
                    <a:pt x="24307" y="1"/>
                  </a:moveTo>
                  <a:cubicBezTo>
                    <a:pt x="20782" y="1"/>
                    <a:pt x="17278" y="1346"/>
                    <a:pt x="14611" y="3956"/>
                  </a:cubicBezTo>
                  <a:cubicBezTo>
                    <a:pt x="13811" y="2922"/>
                    <a:pt x="12743" y="2088"/>
                    <a:pt x="11542" y="1521"/>
                  </a:cubicBezTo>
                  <a:cubicBezTo>
                    <a:pt x="10762" y="1160"/>
                    <a:pt x="9933" y="980"/>
                    <a:pt x="9100" y="980"/>
                  </a:cubicBezTo>
                  <a:cubicBezTo>
                    <a:pt x="8544" y="980"/>
                    <a:pt x="7986" y="1060"/>
                    <a:pt x="7439" y="1221"/>
                  </a:cubicBezTo>
                  <a:cubicBezTo>
                    <a:pt x="6072" y="1621"/>
                    <a:pt x="5004" y="2655"/>
                    <a:pt x="4537" y="4023"/>
                  </a:cubicBezTo>
                  <a:cubicBezTo>
                    <a:pt x="4070" y="5357"/>
                    <a:pt x="4471" y="6858"/>
                    <a:pt x="5538" y="7825"/>
                  </a:cubicBezTo>
                  <a:cubicBezTo>
                    <a:pt x="5026" y="7590"/>
                    <a:pt x="4490" y="7480"/>
                    <a:pt x="3964" y="7480"/>
                  </a:cubicBezTo>
                  <a:cubicBezTo>
                    <a:pt x="2400" y="7480"/>
                    <a:pt x="917" y="8454"/>
                    <a:pt x="368" y="10027"/>
                  </a:cubicBezTo>
                  <a:cubicBezTo>
                    <a:pt x="1" y="11094"/>
                    <a:pt x="67" y="12295"/>
                    <a:pt x="568" y="13329"/>
                  </a:cubicBezTo>
                  <a:cubicBezTo>
                    <a:pt x="1035" y="14363"/>
                    <a:pt x="1735" y="15264"/>
                    <a:pt x="2636" y="15964"/>
                  </a:cubicBezTo>
                  <a:cubicBezTo>
                    <a:pt x="2970" y="15998"/>
                    <a:pt x="3270" y="16098"/>
                    <a:pt x="3603" y="16198"/>
                  </a:cubicBezTo>
                  <a:cubicBezTo>
                    <a:pt x="4170" y="16398"/>
                    <a:pt x="4704" y="16698"/>
                    <a:pt x="5171" y="17099"/>
                  </a:cubicBezTo>
                  <a:cubicBezTo>
                    <a:pt x="5238" y="17299"/>
                    <a:pt x="5338" y="17465"/>
                    <a:pt x="5471" y="17599"/>
                  </a:cubicBezTo>
                  <a:cubicBezTo>
                    <a:pt x="6038" y="18199"/>
                    <a:pt x="6772" y="18566"/>
                    <a:pt x="7606" y="18666"/>
                  </a:cubicBezTo>
                  <a:cubicBezTo>
                    <a:pt x="8240" y="18776"/>
                    <a:pt x="8877" y="18830"/>
                    <a:pt x="9508" y="18830"/>
                  </a:cubicBezTo>
                  <a:cubicBezTo>
                    <a:pt x="12532" y="18830"/>
                    <a:pt x="15455" y="17599"/>
                    <a:pt x="17580" y="15364"/>
                  </a:cubicBezTo>
                  <a:lnTo>
                    <a:pt x="17580" y="15364"/>
                  </a:lnTo>
                  <a:cubicBezTo>
                    <a:pt x="17113" y="15931"/>
                    <a:pt x="16779" y="16598"/>
                    <a:pt x="16579" y="17299"/>
                  </a:cubicBezTo>
                  <a:cubicBezTo>
                    <a:pt x="16379" y="18033"/>
                    <a:pt x="16613" y="18800"/>
                    <a:pt x="17180" y="19300"/>
                  </a:cubicBezTo>
                  <a:cubicBezTo>
                    <a:pt x="17484" y="19525"/>
                    <a:pt x="17840" y="19613"/>
                    <a:pt x="18214" y="19613"/>
                  </a:cubicBezTo>
                  <a:cubicBezTo>
                    <a:pt x="18783" y="19613"/>
                    <a:pt x="19392" y="19408"/>
                    <a:pt x="19915" y="19167"/>
                  </a:cubicBezTo>
                  <a:cubicBezTo>
                    <a:pt x="22217" y="18166"/>
                    <a:pt x="24318" y="16765"/>
                    <a:pt x="26153" y="15064"/>
                  </a:cubicBezTo>
                  <a:lnTo>
                    <a:pt x="26153" y="15064"/>
                  </a:lnTo>
                  <a:cubicBezTo>
                    <a:pt x="25686" y="15864"/>
                    <a:pt x="25386" y="16732"/>
                    <a:pt x="25185" y="17632"/>
                  </a:cubicBezTo>
                  <a:cubicBezTo>
                    <a:pt x="25052" y="18533"/>
                    <a:pt x="25352" y="19467"/>
                    <a:pt x="26053" y="20101"/>
                  </a:cubicBezTo>
                  <a:cubicBezTo>
                    <a:pt x="26453" y="20411"/>
                    <a:pt x="26928" y="20536"/>
                    <a:pt x="27428" y="20536"/>
                  </a:cubicBezTo>
                  <a:cubicBezTo>
                    <a:pt x="28220" y="20536"/>
                    <a:pt x="29073" y="20222"/>
                    <a:pt x="29789" y="19834"/>
                  </a:cubicBezTo>
                  <a:cubicBezTo>
                    <a:pt x="32224" y="18433"/>
                    <a:pt x="34125" y="16198"/>
                    <a:pt x="35059" y="13496"/>
                  </a:cubicBezTo>
                  <a:cubicBezTo>
                    <a:pt x="35793" y="14830"/>
                    <a:pt x="36827" y="15931"/>
                    <a:pt x="38095" y="16732"/>
                  </a:cubicBezTo>
                  <a:cubicBezTo>
                    <a:pt x="38380" y="16965"/>
                    <a:pt x="38727" y="17098"/>
                    <a:pt x="39087" y="17098"/>
                  </a:cubicBezTo>
                  <a:cubicBezTo>
                    <a:pt x="39189" y="17098"/>
                    <a:pt x="39292" y="17087"/>
                    <a:pt x="39396" y="17065"/>
                  </a:cubicBezTo>
                  <a:lnTo>
                    <a:pt x="39429" y="17065"/>
                  </a:lnTo>
                  <a:lnTo>
                    <a:pt x="39429" y="17132"/>
                  </a:lnTo>
                  <a:lnTo>
                    <a:pt x="39462" y="17132"/>
                  </a:lnTo>
                  <a:cubicBezTo>
                    <a:pt x="39929" y="16732"/>
                    <a:pt x="40463" y="16431"/>
                    <a:pt x="41030" y="16231"/>
                  </a:cubicBezTo>
                  <a:cubicBezTo>
                    <a:pt x="41063" y="16198"/>
                    <a:pt x="41130" y="16165"/>
                    <a:pt x="41197" y="16165"/>
                  </a:cubicBezTo>
                  <a:lnTo>
                    <a:pt x="41163" y="16064"/>
                  </a:lnTo>
                  <a:cubicBezTo>
                    <a:pt x="41330" y="13763"/>
                    <a:pt x="41163" y="11428"/>
                    <a:pt x="40696" y="9193"/>
                  </a:cubicBezTo>
                  <a:cubicBezTo>
                    <a:pt x="40530" y="8426"/>
                    <a:pt x="40263" y="7592"/>
                    <a:pt x="39629" y="7125"/>
                  </a:cubicBezTo>
                  <a:cubicBezTo>
                    <a:pt x="39275" y="6916"/>
                    <a:pt x="38868" y="6812"/>
                    <a:pt x="38458" y="6812"/>
                  </a:cubicBezTo>
                  <a:cubicBezTo>
                    <a:pt x="38212" y="6812"/>
                    <a:pt x="37965" y="6850"/>
                    <a:pt x="37728" y="6925"/>
                  </a:cubicBezTo>
                  <a:cubicBezTo>
                    <a:pt x="37127" y="7158"/>
                    <a:pt x="36560" y="7458"/>
                    <a:pt x="36026" y="7859"/>
                  </a:cubicBezTo>
                  <a:cubicBezTo>
                    <a:pt x="35660" y="5590"/>
                    <a:pt x="33992" y="3689"/>
                    <a:pt x="32057" y="2388"/>
                  </a:cubicBezTo>
                  <a:cubicBezTo>
                    <a:pt x="29703" y="785"/>
                    <a:pt x="26999" y="1"/>
                    <a:pt x="24307"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551" name="Google Shape;1551;p46"/>
            <p:cNvSpPr/>
            <p:nvPr/>
          </p:nvSpPr>
          <p:spPr>
            <a:xfrm>
              <a:off x="5648767" y="2262391"/>
              <a:ext cx="123081" cy="123731"/>
            </a:xfrm>
            <a:custGeom>
              <a:avLst/>
              <a:gdLst/>
              <a:ahLst/>
              <a:cxnLst/>
              <a:rect l="l" t="t" r="r" b="b"/>
              <a:pathLst>
                <a:path w="6439" h="6473" extrusionOk="0">
                  <a:moveTo>
                    <a:pt x="3236" y="1"/>
                  </a:moveTo>
                  <a:cubicBezTo>
                    <a:pt x="1435" y="1"/>
                    <a:pt x="1" y="1469"/>
                    <a:pt x="1" y="3236"/>
                  </a:cubicBezTo>
                  <a:cubicBezTo>
                    <a:pt x="1" y="5038"/>
                    <a:pt x="1435" y="6472"/>
                    <a:pt x="3236" y="6472"/>
                  </a:cubicBezTo>
                  <a:cubicBezTo>
                    <a:pt x="5004" y="6472"/>
                    <a:pt x="6439" y="5038"/>
                    <a:pt x="6439" y="3236"/>
                  </a:cubicBezTo>
                  <a:cubicBezTo>
                    <a:pt x="6439" y="1469"/>
                    <a:pt x="5004" y="1"/>
                    <a:pt x="3236" y="1"/>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sp>
          <p:nvSpPr>
            <p:cNvPr id="1552" name="Google Shape;1552;p46"/>
            <p:cNvSpPr/>
            <p:nvPr/>
          </p:nvSpPr>
          <p:spPr>
            <a:xfrm>
              <a:off x="5533358" y="2152105"/>
              <a:ext cx="175380" cy="175361"/>
            </a:xfrm>
            <a:custGeom>
              <a:avLst/>
              <a:gdLst/>
              <a:ahLst/>
              <a:cxnLst/>
              <a:rect l="l" t="t" r="r" b="b"/>
              <a:pathLst>
                <a:path w="9175" h="9174" extrusionOk="0">
                  <a:moveTo>
                    <a:pt x="4604" y="0"/>
                  </a:moveTo>
                  <a:cubicBezTo>
                    <a:pt x="2069" y="0"/>
                    <a:pt x="1" y="2035"/>
                    <a:pt x="1" y="4570"/>
                  </a:cubicBezTo>
                  <a:cubicBezTo>
                    <a:pt x="1" y="7105"/>
                    <a:pt x="2069" y="9173"/>
                    <a:pt x="4604" y="9173"/>
                  </a:cubicBezTo>
                  <a:cubicBezTo>
                    <a:pt x="7139" y="9173"/>
                    <a:pt x="9174" y="7105"/>
                    <a:pt x="9174" y="4570"/>
                  </a:cubicBezTo>
                  <a:cubicBezTo>
                    <a:pt x="9174" y="2035"/>
                    <a:pt x="7139" y="0"/>
                    <a:pt x="4604" y="0"/>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1553" name="Google Shape;1553;p46"/>
            <p:cNvSpPr/>
            <p:nvPr/>
          </p:nvSpPr>
          <p:spPr>
            <a:xfrm>
              <a:off x="5538461" y="2143809"/>
              <a:ext cx="151773" cy="152404"/>
            </a:xfrm>
            <a:custGeom>
              <a:avLst/>
              <a:gdLst/>
              <a:ahLst/>
              <a:cxnLst/>
              <a:rect l="l" t="t" r="r" b="b"/>
              <a:pathLst>
                <a:path w="7940" h="7973" extrusionOk="0">
                  <a:moveTo>
                    <a:pt x="3970" y="0"/>
                  </a:moveTo>
                  <a:cubicBezTo>
                    <a:pt x="1769" y="0"/>
                    <a:pt x="1" y="1802"/>
                    <a:pt x="1" y="3970"/>
                  </a:cubicBezTo>
                  <a:cubicBezTo>
                    <a:pt x="1" y="6171"/>
                    <a:pt x="1769" y="7973"/>
                    <a:pt x="3970" y="7973"/>
                  </a:cubicBezTo>
                  <a:cubicBezTo>
                    <a:pt x="6172" y="7973"/>
                    <a:pt x="7940" y="6171"/>
                    <a:pt x="7940" y="3970"/>
                  </a:cubicBezTo>
                  <a:cubicBezTo>
                    <a:pt x="7940" y="1802"/>
                    <a:pt x="6172" y="0"/>
                    <a:pt x="3970"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554" name="Google Shape;1554;p46"/>
            <p:cNvSpPr/>
            <p:nvPr/>
          </p:nvSpPr>
          <p:spPr>
            <a:xfrm>
              <a:off x="5543469" y="2141783"/>
              <a:ext cx="169971" cy="72561"/>
            </a:xfrm>
            <a:custGeom>
              <a:avLst/>
              <a:gdLst/>
              <a:ahLst/>
              <a:cxnLst/>
              <a:rect l="l" t="t" r="r" b="b"/>
              <a:pathLst>
                <a:path w="8892" h="3796" extrusionOk="0">
                  <a:moveTo>
                    <a:pt x="3715" y="1"/>
                  </a:moveTo>
                  <a:cubicBezTo>
                    <a:pt x="3635" y="1"/>
                    <a:pt x="3555" y="3"/>
                    <a:pt x="3475" y="6"/>
                  </a:cubicBezTo>
                  <a:cubicBezTo>
                    <a:pt x="2107" y="106"/>
                    <a:pt x="873" y="840"/>
                    <a:pt x="139" y="1974"/>
                  </a:cubicBezTo>
                  <a:cubicBezTo>
                    <a:pt x="0" y="2206"/>
                    <a:pt x="183" y="2405"/>
                    <a:pt x="374" y="2405"/>
                  </a:cubicBezTo>
                  <a:cubicBezTo>
                    <a:pt x="459" y="2405"/>
                    <a:pt x="545" y="2366"/>
                    <a:pt x="606" y="2275"/>
                  </a:cubicBezTo>
                  <a:cubicBezTo>
                    <a:pt x="1337" y="1192"/>
                    <a:pt x="2551" y="571"/>
                    <a:pt x="3820" y="571"/>
                  </a:cubicBezTo>
                  <a:cubicBezTo>
                    <a:pt x="4115" y="571"/>
                    <a:pt x="4413" y="604"/>
                    <a:pt x="4709" y="673"/>
                  </a:cubicBezTo>
                  <a:cubicBezTo>
                    <a:pt x="6277" y="1074"/>
                    <a:pt x="7611" y="2175"/>
                    <a:pt x="8312" y="3642"/>
                  </a:cubicBezTo>
                  <a:cubicBezTo>
                    <a:pt x="8366" y="3751"/>
                    <a:pt x="8452" y="3796"/>
                    <a:pt x="8537" y="3796"/>
                  </a:cubicBezTo>
                  <a:cubicBezTo>
                    <a:pt x="8715" y="3796"/>
                    <a:pt x="8891" y="3601"/>
                    <a:pt x="8779" y="3375"/>
                  </a:cubicBezTo>
                  <a:cubicBezTo>
                    <a:pt x="8445" y="2675"/>
                    <a:pt x="7978" y="2008"/>
                    <a:pt x="7378" y="1474"/>
                  </a:cubicBezTo>
                  <a:cubicBezTo>
                    <a:pt x="6401" y="529"/>
                    <a:pt x="5068" y="1"/>
                    <a:pt x="3715"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555" name="Google Shape;1555;p46"/>
            <p:cNvSpPr/>
            <p:nvPr/>
          </p:nvSpPr>
          <p:spPr>
            <a:xfrm>
              <a:off x="5191621" y="2262391"/>
              <a:ext cx="123081" cy="123081"/>
            </a:xfrm>
            <a:custGeom>
              <a:avLst/>
              <a:gdLst/>
              <a:ahLst/>
              <a:cxnLst/>
              <a:rect l="l" t="t" r="r" b="b"/>
              <a:pathLst>
                <a:path w="6439" h="6439" extrusionOk="0">
                  <a:moveTo>
                    <a:pt x="3236" y="1"/>
                  </a:moveTo>
                  <a:cubicBezTo>
                    <a:pt x="1435" y="1"/>
                    <a:pt x="1" y="1435"/>
                    <a:pt x="1" y="3236"/>
                  </a:cubicBezTo>
                  <a:cubicBezTo>
                    <a:pt x="1" y="5004"/>
                    <a:pt x="1435" y="6439"/>
                    <a:pt x="3236" y="6439"/>
                  </a:cubicBezTo>
                  <a:cubicBezTo>
                    <a:pt x="5004" y="6439"/>
                    <a:pt x="6438" y="5004"/>
                    <a:pt x="6438" y="3236"/>
                  </a:cubicBezTo>
                  <a:cubicBezTo>
                    <a:pt x="6438" y="1435"/>
                    <a:pt x="5004" y="1"/>
                    <a:pt x="3236" y="1"/>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sp>
          <p:nvSpPr>
            <p:cNvPr id="1556" name="Google Shape;1556;p46"/>
            <p:cNvSpPr/>
            <p:nvPr/>
          </p:nvSpPr>
          <p:spPr>
            <a:xfrm>
              <a:off x="5254735" y="2151455"/>
              <a:ext cx="175380" cy="175361"/>
            </a:xfrm>
            <a:custGeom>
              <a:avLst/>
              <a:gdLst/>
              <a:ahLst/>
              <a:cxnLst/>
              <a:rect l="l" t="t" r="r" b="b"/>
              <a:pathLst>
                <a:path w="9175" h="9174" extrusionOk="0">
                  <a:moveTo>
                    <a:pt x="4604" y="1"/>
                  </a:moveTo>
                  <a:cubicBezTo>
                    <a:pt x="2069" y="1"/>
                    <a:pt x="1" y="2069"/>
                    <a:pt x="1" y="4604"/>
                  </a:cubicBezTo>
                  <a:cubicBezTo>
                    <a:pt x="1" y="7139"/>
                    <a:pt x="2069" y="9174"/>
                    <a:pt x="4604" y="9174"/>
                  </a:cubicBezTo>
                  <a:cubicBezTo>
                    <a:pt x="7139" y="9174"/>
                    <a:pt x="9174" y="7139"/>
                    <a:pt x="9174" y="4604"/>
                  </a:cubicBezTo>
                  <a:cubicBezTo>
                    <a:pt x="9174" y="2069"/>
                    <a:pt x="7139" y="1"/>
                    <a:pt x="4604" y="1"/>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1557" name="Google Shape;1557;p46"/>
            <p:cNvSpPr/>
            <p:nvPr/>
          </p:nvSpPr>
          <p:spPr>
            <a:xfrm>
              <a:off x="5273868" y="2149543"/>
              <a:ext cx="151773" cy="151773"/>
            </a:xfrm>
            <a:custGeom>
              <a:avLst/>
              <a:gdLst/>
              <a:ahLst/>
              <a:cxnLst/>
              <a:rect l="l" t="t" r="r" b="b"/>
              <a:pathLst>
                <a:path w="7940" h="7940" extrusionOk="0">
                  <a:moveTo>
                    <a:pt x="3970" y="1"/>
                  </a:moveTo>
                  <a:cubicBezTo>
                    <a:pt x="1769" y="1"/>
                    <a:pt x="1" y="1769"/>
                    <a:pt x="1" y="3970"/>
                  </a:cubicBezTo>
                  <a:cubicBezTo>
                    <a:pt x="1" y="6172"/>
                    <a:pt x="1769" y="7940"/>
                    <a:pt x="3970" y="7940"/>
                  </a:cubicBezTo>
                  <a:cubicBezTo>
                    <a:pt x="6172" y="7940"/>
                    <a:pt x="7940" y="6172"/>
                    <a:pt x="7940" y="3970"/>
                  </a:cubicBezTo>
                  <a:cubicBezTo>
                    <a:pt x="7940" y="1769"/>
                    <a:pt x="6172" y="1"/>
                    <a:pt x="3970"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558" name="Google Shape;1558;p46"/>
            <p:cNvSpPr/>
            <p:nvPr/>
          </p:nvSpPr>
          <p:spPr>
            <a:xfrm>
              <a:off x="5250626" y="2141783"/>
              <a:ext cx="170219" cy="72408"/>
            </a:xfrm>
            <a:custGeom>
              <a:avLst/>
              <a:gdLst/>
              <a:ahLst/>
              <a:cxnLst/>
              <a:rect l="l" t="t" r="r" b="b"/>
              <a:pathLst>
                <a:path w="8905" h="3788" extrusionOk="0">
                  <a:moveTo>
                    <a:pt x="5207" y="1"/>
                  </a:moveTo>
                  <a:cubicBezTo>
                    <a:pt x="3826" y="1"/>
                    <a:pt x="2493" y="529"/>
                    <a:pt x="1517" y="1474"/>
                  </a:cubicBezTo>
                  <a:cubicBezTo>
                    <a:pt x="916" y="2008"/>
                    <a:pt x="449" y="2642"/>
                    <a:pt x="116" y="3342"/>
                  </a:cubicBezTo>
                  <a:cubicBezTo>
                    <a:pt x="0" y="3573"/>
                    <a:pt x="204" y="3788"/>
                    <a:pt x="385" y="3788"/>
                  </a:cubicBezTo>
                  <a:cubicBezTo>
                    <a:pt x="466" y="3788"/>
                    <a:pt x="542" y="3745"/>
                    <a:pt x="583" y="3642"/>
                  </a:cubicBezTo>
                  <a:cubicBezTo>
                    <a:pt x="1283" y="2141"/>
                    <a:pt x="2618" y="1040"/>
                    <a:pt x="4185" y="673"/>
                  </a:cubicBezTo>
                  <a:cubicBezTo>
                    <a:pt x="4490" y="596"/>
                    <a:pt x="4798" y="558"/>
                    <a:pt x="5102" y="558"/>
                  </a:cubicBezTo>
                  <a:cubicBezTo>
                    <a:pt x="6362" y="558"/>
                    <a:pt x="7563" y="1200"/>
                    <a:pt x="8288" y="2275"/>
                  </a:cubicBezTo>
                  <a:cubicBezTo>
                    <a:pt x="8350" y="2366"/>
                    <a:pt x="8436" y="2405"/>
                    <a:pt x="8521" y="2405"/>
                  </a:cubicBezTo>
                  <a:cubicBezTo>
                    <a:pt x="8715" y="2405"/>
                    <a:pt x="8904" y="2206"/>
                    <a:pt x="8789" y="1974"/>
                  </a:cubicBezTo>
                  <a:cubicBezTo>
                    <a:pt x="8055" y="840"/>
                    <a:pt x="6787" y="106"/>
                    <a:pt x="5453" y="6"/>
                  </a:cubicBezTo>
                  <a:cubicBezTo>
                    <a:pt x="5371" y="3"/>
                    <a:pt x="5289" y="1"/>
                    <a:pt x="5207"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559" name="Google Shape;1559;p46"/>
            <p:cNvSpPr/>
            <p:nvPr/>
          </p:nvSpPr>
          <p:spPr>
            <a:xfrm>
              <a:off x="5380351" y="2312298"/>
              <a:ext cx="137112" cy="110886"/>
            </a:xfrm>
            <a:custGeom>
              <a:avLst/>
              <a:gdLst/>
              <a:ahLst/>
              <a:cxnLst/>
              <a:rect l="l" t="t" r="r" b="b"/>
              <a:pathLst>
                <a:path w="7173" h="5801" extrusionOk="0">
                  <a:moveTo>
                    <a:pt x="2025" y="1"/>
                  </a:moveTo>
                  <a:cubicBezTo>
                    <a:pt x="1773" y="1"/>
                    <a:pt x="1517" y="42"/>
                    <a:pt x="1268" y="125"/>
                  </a:cubicBezTo>
                  <a:cubicBezTo>
                    <a:pt x="634" y="392"/>
                    <a:pt x="167" y="992"/>
                    <a:pt x="67" y="1660"/>
                  </a:cubicBezTo>
                  <a:cubicBezTo>
                    <a:pt x="34" y="1826"/>
                    <a:pt x="0" y="1993"/>
                    <a:pt x="0" y="2160"/>
                  </a:cubicBezTo>
                  <a:cubicBezTo>
                    <a:pt x="0" y="2794"/>
                    <a:pt x="200" y="3394"/>
                    <a:pt x="567" y="3895"/>
                  </a:cubicBezTo>
                  <a:cubicBezTo>
                    <a:pt x="1333" y="5107"/>
                    <a:pt x="2678" y="5800"/>
                    <a:pt x="4078" y="5800"/>
                  </a:cubicBezTo>
                  <a:cubicBezTo>
                    <a:pt x="4142" y="5800"/>
                    <a:pt x="4206" y="5799"/>
                    <a:pt x="4270" y="5796"/>
                  </a:cubicBezTo>
                  <a:cubicBezTo>
                    <a:pt x="4370" y="5796"/>
                    <a:pt x="4470" y="5763"/>
                    <a:pt x="4570" y="5763"/>
                  </a:cubicBezTo>
                  <a:cubicBezTo>
                    <a:pt x="5304" y="5696"/>
                    <a:pt x="6005" y="5362"/>
                    <a:pt x="6538" y="4829"/>
                  </a:cubicBezTo>
                  <a:cubicBezTo>
                    <a:pt x="7005" y="4362"/>
                    <a:pt x="7172" y="3661"/>
                    <a:pt x="7005" y="2994"/>
                  </a:cubicBezTo>
                  <a:cubicBezTo>
                    <a:pt x="6838" y="2327"/>
                    <a:pt x="6338" y="1826"/>
                    <a:pt x="5671" y="1626"/>
                  </a:cubicBezTo>
                  <a:lnTo>
                    <a:pt x="5538" y="1593"/>
                  </a:lnTo>
                  <a:cubicBezTo>
                    <a:pt x="4837" y="1493"/>
                    <a:pt x="4170" y="1193"/>
                    <a:pt x="3636" y="692"/>
                  </a:cubicBezTo>
                  <a:cubicBezTo>
                    <a:pt x="3603" y="659"/>
                    <a:pt x="3569" y="625"/>
                    <a:pt x="3536" y="592"/>
                  </a:cubicBezTo>
                  <a:cubicBezTo>
                    <a:pt x="3123" y="202"/>
                    <a:pt x="2583" y="1"/>
                    <a:pt x="2025"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560" name="Google Shape;1560;p46"/>
            <p:cNvSpPr/>
            <p:nvPr/>
          </p:nvSpPr>
          <p:spPr>
            <a:xfrm>
              <a:off x="5380351" y="2352226"/>
              <a:ext cx="84182" cy="70955"/>
            </a:xfrm>
            <a:custGeom>
              <a:avLst/>
              <a:gdLst/>
              <a:ahLst/>
              <a:cxnLst/>
              <a:rect l="l" t="t" r="r" b="b"/>
              <a:pathLst>
                <a:path w="4404" h="3712" extrusionOk="0">
                  <a:moveTo>
                    <a:pt x="733" y="1"/>
                  </a:moveTo>
                  <a:cubicBezTo>
                    <a:pt x="490" y="1"/>
                    <a:pt x="245" y="24"/>
                    <a:pt x="0" y="71"/>
                  </a:cubicBezTo>
                  <a:cubicBezTo>
                    <a:pt x="0" y="705"/>
                    <a:pt x="200" y="1305"/>
                    <a:pt x="567" y="1806"/>
                  </a:cubicBezTo>
                  <a:cubicBezTo>
                    <a:pt x="1333" y="3018"/>
                    <a:pt x="2678" y="3711"/>
                    <a:pt x="4078" y="3711"/>
                  </a:cubicBezTo>
                  <a:cubicBezTo>
                    <a:pt x="4142" y="3711"/>
                    <a:pt x="4206" y="3710"/>
                    <a:pt x="4270" y="3707"/>
                  </a:cubicBezTo>
                  <a:cubicBezTo>
                    <a:pt x="4370" y="3407"/>
                    <a:pt x="4403" y="3073"/>
                    <a:pt x="4370" y="2773"/>
                  </a:cubicBezTo>
                  <a:cubicBezTo>
                    <a:pt x="4270" y="1739"/>
                    <a:pt x="3403" y="905"/>
                    <a:pt x="2535" y="438"/>
                  </a:cubicBezTo>
                  <a:cubicBezTo>
                    <a:pt x="1961" y="151"/>
                    <a:pt x="1352" y="1"/>
                    <a:pt x="733"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1561" name="Google Shape;1561;p46"/>
            <p:cNvSpPr/>
            <p:nvPr/>
          </p:nvSpPr>
          <p:spPr>
            <a:xfrm>
              <a:off x="5881479" y="1984342"/>
              <a:ext cx="117997" cy="258970"/>
            </a:xfrm>
            <a:custGeom>
              <a:avLst/>
              <a:gdLst/>
              <a:ahLst/>
              <a:cxnLst/>
              <a:rect l="l" t="t" r="r" b="b"/>
              <a:pathLst>
                <a:path w="6173" h="13548" extrusionOk="0">
                  <a:moveTo>
                    <a:pt x="2745" y="1"/>
                  </a:moveTo>
                  <a:cubicBezTo>
                    <a:pt x="2587" y="1"/>
                    <a:pt x="2436" y="40"/>
                    <a:pt x="2303" y="138"/>
                  </a:cubicBezTo>
                  <a:cubicBezTo>
                    <a:pt x="2036" y="371"/>
                    <a:pt x="1936" y="738"/>
                    <a:pt x="2036" y="1105"/>
                  </a:cubicBezTo>
                  <a:cubicBezTo>
                    <a:pt x="2123" y="1366"/>
                    <a:pt x="2260" y="1601"/>
                    <a:pt x="2448" y="1834"/>
                  </a:cubicBezTo>
                  <a:lnTo>
                    <a:pt x="2448" y="1834"/>
                  </a:lnTo>
                  <a:cubicBezTo>
                    <a:pt x="2317" y="1702"/>
                    <a:pt x="2150" y="1621"/>
                    <a:pt x="1975" y="1621"/>
                  </a:cubicBezTo>
                  <a:cubicBezTo>
                    <a:pt x="1929" y="1621"/>
                    <a:pt x="1882" y="1627"/>
                    <a:pt x="1836" y="1639"/>
                  </a:cubicBezTo>
                  <a:cubicBezTo>
                    <a:pt x="1535" y="1705"/>
                    <a:pt x="1435" y="2072"/>
                    <a:pt x="1402" y="2372"/>
                  </a:cubicBezTo>
                  <a:cubicBezTo>
                    <a:pt x="1269" y="3540"/>
                    <a:pt x="1402" y="4707"/>
                    <a:pt x="1769" y="5808"/>
                  </a:cubicBezTo>
                  <a:cubicBezTo>
                    <a:pt x="201" y="7676"/>
                    <a:pt x="1" y="10311"/>
                    <a:pt x="1235" y="12413"/>
                  </a:cubicBezTo>
                  <a:cubicBezTo>
                    <a:pt x="1535" y="12413"/>
                    <a:pt x="1802" y="12513"/>
                    <a:pt x="2069" y="12613"/>
                  </a:cubicBezTo>
                  <a:cubicBezTo>
                    <a:pt x="2186" y="12601"/>
                    <a:pt x="2302" y="12596"/>
                    <a:pt x="2418" y="12596"/>
                  </a:cubicBezTo>
                  <a:cubicBezTo>
                    <a:pt x="3299" y="12596"/>
                    <a:pt x="4156" y="12928"/>
                    <a:pt x="4804" y="13547"/>
                  </a:cubicBezTo>
                  <a:cubicBezTo>
                    <a:pt x="5738" y="11012"/>
                    <a:pt x="6172" y="8310"/>
                    <a:pt x="6005" y="5641"/>
                  </a:cubicBezTo>
                  <a:cubicBezTo>
                    <a:pt x="5972" y="4607"/>
                    <a:pt x="5772" y="3607"/>
                    <a:pt x="5438" y="2639"/>
                  </a:cubicBezTo>
                  <a:cubicBezTo>
                    <a:pt x="5071" y="1672"/>
                    <a:pt x="4404" y="838"/>
                    <a:pt x="3570" y="271"/>
                  </a:cubicBezTo>
                  <a:cubicBezTo>
                    <a:pt x="3315" y="122"/>
                    <a:pt x="3020" y="1"/>
                    <a:pt x="2745" y="1"/>
                  </a:cubicBezTo>
                  <a:close/>
                </a:path>
              </a:pathLst>
            </a:custGeom>
            <a:solidFill>
              <a:srgbClr val="FFA383"/>
            </a:solidFill>
            <a:ln>
              <a:noFill/>
            </a:ln>
          </p:spPr>
          <p:txBody>
            <a:bodyPr spcFirstLastPara="1" wrap="square" lIns="121598" tIns="121598" rIns="121598" bIns="121598" anchor="ctr" anchorCtr="0">
              <a:noAutofit/>
            </a:bodyPr>
            <a:lstStyle/>
            <a:p>
              <a:endParaRPr sz="2479"/>
            </a:p>
          </p:txBody>
        </p:sp>
        <p:sp>
          <p:nvSpPr>
            <p:cNvPr id="1562" name="Google Shape;1562;p46"/>
            <p:cNvSpPr/>
            <p:nvPr/>
          </p:nvSpPr>
          <p:spPr>
            <a:xfrm>
              <a:off x="5604136" y="2221469"/>
              <a:ext cx="401090" cy="549767"/>
            </a:xfrm>
            <a:custGeom>
              <a:avLst/>
              <a:gdLst/>
              <a:ahLst/>
              <a:cxnLst/>
              <a:rect l="l" t="t" r="r" b="b"/>
              <a:pathLst>
                <a:path w="20983" h="28761" extrusionOk="0">
                  <a:moveTo>
                    <a:pt x="15558" y="1"/>
                  </a:moveTo>
                  <a:cubicBezTo>
                    <a:pt x="15121" y="1"/>
                    <a:pt x="14690" y="103"/>
                    <a:pt x="14311" y="307"/>
                  </a:cubicBezTo>
                  <a:cubicBezTo>
                    <a:pt x="13444" y="808"/>
                    <a:pt x="12743" y="1508"/>
                    <a:pt x="12209" y="2342"/>
                  </a:cubicBezTo>
                  <a:cubicBezTo>
                    <a:pt x="10175" y="5111"/>
                    <a:pt x="8573" y="8180"/>
                    <a:pt x="7373" y="11415"/>
                  </a:cubicBezTo>
                  <a:cubicBezTo>
                    <a:pt x="4504" y="12749"/>
                    <a:pt x="2002" y="14751"/>
                    <a:pt x="1" y="17186"/>
                  </a:cubicBezTo>
                  <a:cubicBezTo>
                    <a:pt x="1869" y="17920"/>
                    <a:pt x="3403" y="19354"/>
                    <a:pt x="4204" y="21222"/>
                  </a:cubicBezTo>
                  <a:cubicBezTo>
                    <a:pt x="5238" y="23657"/>
                    <a:pt x="6105" y="26159"/>
                    <a:pt x="6705" y="28761"/>
                  </a:cubicBezTo>
                  <a:cubicBezTo>
                    <a:pt x="12476" y="23257"/>
                    <a:pt x="17013" y="16619"/>
                    <a:pt x="20048" y="9247"/>
                  </a:cubicBezTo>
                  <a:cubicBezTo>
                    <a:pt x="20482" y="8346"/>
                    <a:pt x="20749" y="7412"/>
                    <a:pt x="20882" y="6445"/>
                  </a:cubicBezTo>
                  <a:cubicBezTo>
                    <a:pt x="20982" y="5544"/>
                    <a:pt x="20816" y="4677"/>
                    <a:pt x="20349" y="3910"/>
                  </a:cubicBezTo>
                  <a:cubicBezTo>
                    <a:pt x="20415" y="2976"/>
                    <a:pt x="20115" y="2042"/>
                    <a:pt x="19481" y="1308"/>
                  </a:cubicBezTo>
                  <a:lnTo>
                    <a:pt x="19314" y="1141"/>
                  </a:lnTo>
                  <a:cubicBezTo>
                    <a:pt x="18666" y="522"/>
                    <a:pt x="17809" y="190"/>
                    <a:pt x="16928" y="190"/>
                  </a:cubicBezTo>
                  <a:cubicBezTo>
                    <a:pt x="16812" y="190"/>
                    <a:pt x="16696" y="195"/>
                    <a:pt x="16579" y="207"/>
                  </a:cubicBezTo>
                  <a:cubicBezTo>
                    <a:pt x="16312" y="107"/>
                    <a:pt x="16012" y="7"/>
                    <a:pt x="15745" y="7"/>
                  </a:cubicBezTo>
                  <a:cubicBezTo>
                    <a:pt x="15683" y="3"/>
                    <a:pt x="15620" y="1"/>
                    <a:pt x="15558"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1563" name="Google Shape;1563;p46"/>
            <p:cNvSpPr/>
            <p:nvPr/>
          </p:nvSpPr>
          <p:spPr>
            <a:xfrm>
              <a:off x="5880848" y="2088952"/>
              <a:ext cx="35420" cy="124152"/>
            </a:xfrm>
            <a:custGeom>
              <a:avLst/>
              <a:gdLst/>
              <a:ahLst/>
              <a:cxnLst/>
              <a:rect l="l" t="t" r="r" b="b"/>
              <a:pathLst>
                <a:path w="1853" h="6495" extrusionOk="0">
                  <a:moveTo>
                    <a:pt x="1711" y="0"/>
                  </a:moveTo>
                  <a:cubicBezTo>
                    <a:pt x="1686" y="0"/>
                    <a:pt x="1660" y="11"/>
                    <a:pt x="1635" y="35"/>
                  </a:cubicBezTo>
                  <a:cubicBezTo>
                    <a:pt x="501" y="1403"/>
                    <a:pt x="1" y="3204"/>
                    <a:pt x="301" y="4972"/>
                  </a:cubicBezTo>
                  <a:cubicBezTo>
                    <a:pt x="368" y="5472"/>
                    <a:pt x="534" y="5973"/>
                    <a:pt x="734" y="6440"/>
                  </a:cubicBezTo>
                  <a:cubicBezTo>
                    <a:pt x="754" y="6479"/>
                    <a:pt x="785" y="6495"/>
                    <a:pt x="817" y="6495"/>
                  </a:cubicBezTo>
                  <a:cubicBezTo>
                    <a:pt x="896" y="6495"/>
                    <a:pt x="982" y="6401"/>
                    <a:pt x="935" y="6306"/>
                  </a:cubicBezTo>
                  <a:cubicBezTo>
                    <a:pt x="234" y="4738"/>
                    <a:pt x="267" y="2904"/>
                    <a:pt x="1035" y="1369"/>
                  </a:cubicBezTo>
                  <a:cubicBezTo>
                    <a:pt x="1235" y="936"/>
                    <a:pt x="1502" y="535"/>
                    <a:pt x="1802" y="202"/>
                  </a:cubicBezTo>
                  <a:cubicBezTo>
                    <a:pt x="1852" y="101"/>
                    <a:pt x="1788" y="0"/>
                    <a:pt x="1711"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564" name="Google Shape;1564;p46"/>
            <p:cNvSpPr/>
            <p:nvPr/>
          </p:nvSpPr>
          <p:spPr>
            <a:xfrm>
              <a:off x="5930582" y="2021519"/>
              <a:ext cx="26474" cy="79595"/>
            </a:xfrm>
            <a:custGeom>
              <a:avLst/>
              <a:gdLst/>
              <a:ahLst/>
              <a:cxnLst/>
              <a:rect l="l" t="t" r="r" b="b"/>
              <a:pathLst>
                <a:path w="1385" h="4164" extrusionOk="0">
                  <a:moveTo>
                    <a:pt x="111" y="0"/>
                  </a:moveTo>
                  <a:cubicBezTo>
                    <a:pt x="57" y="0"/>
                    <a:pt x="0" y="36"/>
                    <a:pt x="0" y="94"/>
                  </a:cubicBezTo>
                  <a:lnTo>
                    <a:pt x="0" y="261"/>
                  </a:lnTo>
                  <a:cubicBezTo>
                    <a:pt x="0" y="294"/>
                    <a:pt x="34" y="327"/>
                    <a:pt x="101" y="361"/>
                  </a:cubicBezTo>
                  <a:cubicBezTo>
                    <a:pt x="634" y="1528"/>
                    <a:pt x="1001" y="2762"/>
                    <a:pt x="1135" y="4063"/>
                  </a:cubicBezTo>
                  <a:cubicBezTo>
                    <a:pt x="1135" y="4130"/>
                    <a:pt x="1201" y="4163"/>
                    <a:pt x="1264" y="4163"/>
                  </a:cubicBezTo>
                  <a:cubicBezTo>
                    <a:pt x="1326" y="4163"/>
                    <a:pt x="1385" y="4130"/>
                    <a:pt x="1368" y="4063"/>
                  </a:cubicBezTo>
                  <a:cubicBezTo>
                    <a:pt x="1201" y="2662"/>
                    <a:pt x="801" y="1328"/>
                    <a:pt x="201" y="61"/>
                  </a:cubicBezTo>
                  <a:cubicBezTo>
                    <a:pt x="187" y="19"/>
                    <a:pt x="149" y="0"/>
                    <a:pt x="111"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565" name="Google Shape;1565;p46"/>
            <p:cNvSpPr/>
            <p:nvPr/>
          </p:nvSpPr>
          <p:spPr>
            <a:xfrm>
              <a:off x="5864181" y="2226094"/>
              <a:ext cx="46239" cy="40103"/>
            </a:xfrm>
            <a:custGeom>
              <a:avLst/>
              <a:gdLst/>
              <a:ahLst/>
              <a:cxnLst/>
              <a:rect l="l" t="t" r="r" b="b"/>
              <a:pathLst>
                <a:path w="2419" h="2098" extrusionOk="0">
                  <a:moveTo>
                    <a:pt x="2245" y="1"/>
                  </a:moveTo>
                  <a:cubicBezTo>
                    <a:pt x="2220" y="1"/>
                    <a:pt x="2195" y="10"/>
                    <a:pt x="2174" y="32"/>
                  </a:cubicBezTo>
                  <a:lnTo>
                    <a:pt x="105" y="1900"/>
                  </a:lnTo>
                  <a:cubicBezTo>
                    <a:pt x="1" y="1978"/>
                    <a:pt x="81" y="2097"/>
                    <a:pt x="168" y="2097"/>
                  </a:cubicBezTo>
                  <a:cubicBezTo>
                    <a:pt x="192" y="2097"/>
                    <a:pt x="217" y="2088"/>
                    <a:pt x="239" y="2067"/>
                  </a:cubicBezTo>
                  <a:lnTo>
                    <a:pt x="2340" y="199"/>
                  </a:lnTo>
                  <a:cubicBezTo>
                    <a:pt x="2419" y="120"/>
                    <a:pt x="2333" y="1"/>
                    <a:pt x="2245"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566" name="Google Shape;1566;p46"/>
            <p:cNvSpPr/>
            <p:nvPr/>
          </p:nvSpPr>
          <p:spPr>
            <a:xfrm>
              <a:off x="4949984" y="2208720"/>
              <a:ext cx="406175" cy="549136"/>
            </a:xfrm>
            <a:custGeom>
              <a:avLst/>
              <a:gdLst/>
              <a:ahLst/>
              <a:cxnLst/>
              <a:rect l="l" t="t" r="r" b="b"/>
              <a:pathLst>
                <a:path w="21249" h="28728" extrusionOk="0">
                  <a:moveTo>
                    <a:pt x="5458" y="1"/>
                  </a:moveTo>
                  <a:cubicBezTo>
                    <a:pt x="5396" y="1"/>
                    <a:pt x="5333" y="3"/>
                    <a:pt x="5271" y="7"/>
                  </a:cubicBezTo>
                  <a:cubicBezTo>
                    <a:pt x="4970" y="7"/>
                    <a:pt x="4704" y="74"/>
                    <a:pt x="4437" y="207"/>
                  </a:cubicBezTo>
                  <a:cubicBezTo>
                    <a:pt x="4320" y="195"/>
                    <a:pt x="4203" y="190"/>
                    <a:pt x="4086" y="190"/>
                  </a:cubicBezTo>
                  <a:cubicBezTo>
                    <a:pt x="3206" y="190"/>
                    <a:pt x="2349" y="519"/>
                    <a:pt x="1701" y="1108"/>
                  </a:cubicBezTo>
                  <a:cubicBezTo>
                    <a:pt x="1635" y="1174"/>
                    <a:pt x="1568" y="1241"/>
                    <a:pt x="1535" y="1308"/>
                  </a:cubicBezTo>
                  <a:cubicBezTo>
                    <a:pt x="901" y="2008"/>
                    <a:pt x="567" y="2942"/>
                    <a:pt x="634" y="3910"/>
                  </a:cubicBezTo>
                  <a:cubicBezTo>
                    <a:pt x="200" y="4643"/>
                    <a:pt x="0" y="5511"/>
                    <a:pt x="100" y="6411"/>
                  </a:cubicBezTo>
                  <a:cubicBezTo>
                    <a:pt x="234" y="7379"/>
                    <a:pt x="534" y="8313"/>
                    <a:pt x="934" y="9213"/>
                  </a:cubicBezTo>
                  <a:cubicBezTo>
                    <a:pt x="3970" y="16585"/>
                    <a:pt x="8540" y="23223"/>
                    <a:pt x="14277" y="28727"/>
                  </a:cubicBezTo>
                  <a:cubicBezTo>
                    <a:pt x="15545" y="23857"/>
                    <a:pt x="17679" y="19121"/>
                    <a:pt x="21249" y="17486"/>
                  </a:cubicBezTo>
                  <a:cubicBezTo>
                    <a:pt x="19214" y="14884"/>
                    <a:pt x="16612" y="12816"/>
                    <a:pt x="13643" y="11415"/>
                  </a:cubicBezTo>
                  <a:cubicBezTo>
                    <a:pt x="12442" y="8179"/>
                    <a:pt x="10841" y="5110"/>
                    <a:pt x="8806" y="2342"/>
                  </a:cubicBezTo>
                  <a:cubicBezTo>
                    <a:pt x="8273" y="1508"/>
                    <a:pt x="7572" y="807"/>
                    <a:pt x="6705" y="307"/>
                  </a:cubicBezTo>
                  <a:cubicBezTo>
                    <a:pt x="6326" y="103"/>
                    <a:pt x="5895" y="1"/>
                    <a:pt x="5458"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1567" name="Google Shape;1567;p46"/>
            <p:cNvSpPr/>
            <p:nvPr/>
          </p:nvSpPr>
          <p:spPr>
            <a:xfrm>
              <a:off x="4956349" y="1971402"/>
              <a:ext cx="117978" cy="259142"/>
            </a:xfrm>
            <a:custGeom>
              <a:avLst/>
              <a:gdLst/>
              <a:ahLst/>
              <a:cxnLst/>
              <a:rect l="l" t="t" r="r" b="b"/>
              <a:pathLst>
                <a:path w="6172" h="13557" extrusionOk="0">
                  <a:moveTo>
                    <a:pt x="3450" y="0"/>
                  </a:moveTo>
                  <a:cubicBezTo>
                    <a:pt x="3168" y="0"/>
                    <a:pt x="2864" y="117"/>
                    <a:pt x="2603" y="247"/>
                  </a:cubicBezTo>
                  <a:cubicBezTo>
                    <a:pt x="1769" y="815"/>
                    <a:pt x="1102" y="1648"/>
                    <a:pt x="735" y="2616"/>
                  </a:cubicBezTo>
                  <a:cubicBezTo>
                    <a:pt x="401" y="3583"/>
                    <a:pt x="201" y="4584"/>
                    <a:pt x="168" y="5618"/>
                  </a:cubicBezTo>
                  <a:cubicBezTo>
                    <a:pt x="1" y="8320"/>
                    <a:pt x="434" y="11022"/>
                    <a:pt x="1368" y="13557"/>
                  </a:cubicBezTo>
                  <a:cubicBezTo>
                    <a:pt x="2017" y="12938"/>
                    <a:pt x="2874" y="12606"/>
                    <a:pt x="3755" y="12606"/>
                  </a:cubicBezTo>
                  <a:cubicBezTo>
                    <a:pt x="3871" y="12606"/>
                    <a:pt x="3987" y="12611"/>
                    <a:pt x="4104" y="12623"/>
                  </a:cubicBezTo>
                  <a:cubicBezTo>
                    <a:pt x="4371" y="12490"/>
                    <a:pt x="4637" y="12423"/>
                    <a:pt x="4938" y="12423"/>
                  </a:cubicBezTo>
                  <a:lnTo>
                    <a:pt x="4904" y="12423"/>
                  </a:lnTo>
                  <a:cubicBezTo>
                    <a:pt x="6172" y="10321"/>
                    <a:pt x="5938" y="7653"/>
                    <a:pt x="4371" y="5785"/>
                  </a:cubicBezTo>
                  <a:cubicBezTo>
                    <a:pt x="4771" y="4717"/>
                    <a:pt x="4904" y="3550"/>
                    <a:pt x="4771" y="2382"/>
                  </a:cubicBezTo>
                  <a:cubicBezTo>
                    <a:pt x="4771" y="2082"/>
                    <a:pt x="4637" y="1715"/>
                    <a:pt x="4337" y="1615"/>
                  </a:cubicBezTo>
                  <a:cubicBezTo>
                    <a:pt x="4302" y="1606"/>
                    <a:pt x="4266" y="1602"/>
                    <a:pt x="4231" y="1602"/>
                  </a:cubicBezTo>
                  <a:cubicBezTo>
                    <a:pt x="4008" y="1602"/>
                    <a:pt x="3792" y="1768"/>
                    <a:pt x="3621" y="1962"/>
                  </a:cubicBezTo>
                  <a:lnTo>
                    <a:pt x="3621" y="1962"/>
                  </a:lnTo>
                  <a:cubicBezTo>
                    <a:pt x="3847" y="1700"/>
                    <a:pt x="4039" y="1407"/>
                    <a:pt x="4137" y="1081"/>
                  </a:cubicBezTo>
                  <a:cubicBezTo>
                    <a:pt x="4237" y="748"/>
                    <a:pt x="4137" y="348"/>
                    <a:pt x="3870" y="114"/>
                  </a:cubicBezTo>
                  <a:cubicBezTo>
                    <a:pt x="3743" y="33"/>
                    <a:pt x="3600" y="0"/>
                    <a:pt x="3450" y="0"/>
                  </a:cubicBezTo>
                  <a:close/>
                </a:path>
              </a:pathLst>
            </a:custGeom>
            <a:solidFill>
              <a:srgbClr val="FFA383"/>
            </a:solidFill>
            <a:ln>
              <a:noFill/>
            </a:ln>
          </p:spPr>
          <p:txBody>
            <a:bodyPr spcFirstLastPara="1" wrap="square" lIns="121598" tIns="121598" rIns="121598" bIns="121598" anchor="ctr" anchorCtr="0">
              <a:noAutofit/>
            </a:bodyPr>
            <a:lstStyle/>
            <a:p>
              <a:endParaRPr sz="2479"/>
            </a:p>
          </p:txBody>
        </p:sp>
        <p:sp>
          <p:nvSpPr>
            <p:cNvPr id="1568" name="Google Shape;1568;p46"/>
            <p:cNvSpPr/>
            <p:nvPr/>
          </p:nvSpPr>
          <p:spPr>
            <a:xfrm>
              <a:off x="4989243" y="2005673"/>
              <a:ext cx="34980" cy="68451"/>
            </a:xfrm>
            <a:custGeom>
              <a:avLst/>
              <a:gdLst/>
              <a:ahLst/>
              <a:cxnLst/>
              <a:rect l="l" t="t" r="r" b="b"/>
              <a:pathLst>
                <a:path w="1830" h="3581" extrusionOk="0">
                  <a:moveTo>
                    <a:pt x="1665" y="0"/>
                  </a:moveTo>
                  <a:cubicBezTo>
                    <a:pt x="1633" y="0"/>
                    <a:pt x="1602" y="17"/>
                    <a:pt x="1582" y="56"/>
                  </a:cubicBezTo>
                  <a:lnTo>
                    <a:pt x="48" y="3391"/>
                  </a:lnTo>
                  <a:cubicBezTo>
                    <a:pt x="0" y="3486"/>
                    <a:pt x="87" y="3580"/>
                    <a:pt x="153" y="3580"/>
                  </a:cubicBezTo>
                  <a:cubicBezTo>
                    <a:pt x="181" y="3580"/>
                    <a:pt x="205" y="3564"/>
                    <a:pt x="214" y="3525"/>
                  </a:cubicBezTo>
                  <a:cubicBezTo>
                    <a:pt x="748" y="2391"/>
                    <a:pt x="1249" y="1290"/>
                    <a:pt x="1782" y="189"/>
                  </a:cubicBezTo>
                  <a:cubicBezTo>
                    <a:pt x="1829" y="95"/>
                    <a:pt x="1743" y="0"/>
                    <a:pt x="1665"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569" name="Google Shape;1569;p46"/>
            <p:cNvSpPr/>
            <p:nvPr/>
          </p:nvSpPr>
          <p:spPr>
            <a:xfrm>
              <a:off x="5030721" y="2073088"/>
              <a:ext cx="42971" cy="110389"/>
            </a:xfrm>
            <a:custGeom>
              <a:avLst/>
              <a:gdLst/>
              <a:ahLst/>
              <a:cxnLst/>
              <a:rect l="l" t="t" r="r" b="b"/>
              <a:pathLst>
                <a:path w="2248" h="5775" extrusionOk="0">
                  <a:moveTo>
                    <a:pt x="175" y="0"/>
                  </a:moveTo>
                  <a:cubicBezTo>
                    <a:pt x="86" y="0"/>
                    <a:pt x="1" y="120"/>
                    <a:pt x="79" y="198"/>
                  </a:cubicBezTo>
                  <a:cubicBezTo>
                    <a:pt x="1213" y="1265"/>
                    <a:pt x="1814" y="2766"/>
                    <a:pt x="1814" y="4334"/>
                  </a:cubicBezTo>
                  <a:cubicBezTo>
                    <a:pt x="1780" y="4768"/>
                    <a:pt x="1747" y="5201"/>
                    <a:pt x="1614" y="5635"/>
                  </a:cubicBezTo>
                  <a:cubicBezTo>
                    <a:pt x="1593" y="5718"/>
                    <a:pt x="1674" y="5775"/>
                    <a:pt x="1747" y="5775"/>
                  </a:cubicBezTo>
                  <a:cubicBezTo>
                    <a:pt x="1792" y="5775"/>
                    <a:pt x="1834" y="5753"/>
                    <a:pt x="1847" y="5702"/>
                  </a:cubicBezTo>
                  <a:cubicBezTo>
                    <a:pt x="2247" y="4134"/>
                    <a:pt x="1981" y="2466"/>
                    <a:pt x="1113" y="1099"/>
                  </a:cubicBezTo>
                  <a:cubicBezTo>
                    <a:pt x="846" y="698"/>
                    <a:pt x="580" y="365"/>
                    <a:pt x="246" y="31"/>
                  </a:cubicBezTo>
                  <a:cubicBezTo>
                    <a:pt x="224" y="9"/>
                    <a:pt x="199" y="0"/>
                    <a:pt x="175"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570" name="Google Shape;1570;p46"/>
            <p:cNvSpPr/>
            <p:nvPr/>
          </p:nvSpPr>
          <p:spPr>
            <a:xfrm>
              <a:off x="5086982" y="2283436"/>
              <a:ext cx="10532" cy="53579"/>
            </a:xfrm>
            <a:custGeom>
              <a:avLst/>
              <a:gdLst/>
              <a:ahLst/>
              <a:cxnLst/>
              <a:rect l="l" t="t" r="r" b="b"/>
              <a:pathLst>
                <a:path w="551" h="2803" extrusionOk="0">
                  <a:moveTo>
                    <a:pt x="117" y="1"/>
                  </a:moveTo>
                  <a:cubicBezTo>
                    <a:pt x="59" y="1"/>
                    <a:pt x="1" y="34"/>
                    <a:pt x="1" y="101"/>
                  </a:cubicBezTo>
                  <a:cubicBezTo>
                    <a:pt x="101" y="968"/>
                    <a:pt x="201" y="1835"/>
                    <a:pt x="301" y="2703"/>
                  </a:cubicBezTo>
                  <a:cubicBezTo>
                    <a:pt x="301" y="2769"/>
                    <a:pt x="367" y="2803"/>
                    <a:pt x="430" y="2803"/>
                  </a:cubicBezTo>
                  <a:cubicBezTo>
                    <a:pt x="493" y="2803"/>
                    <a:pt x="551" y="2769"/>
                    <a:pt x="534" y="2703"/>
                  </a:cubicBezTo>
                  <a:cubicBezTo>
                    <a:pt x="434" y="1835"/>
                    <a:pt x="334" y="968"/>
                    <a:pt x="234" y="101"/>
                  </a:cubicBezTo>
                  <a:cubicBezTo>
                    <a:pt x="234" y="34"/>
                    <a:pt x="176" y="1"/>
                    <a:pt x="117"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571" name="Google Shape;1571;p46"/>
            <p:cNvSpPr/>
            <p:nvPr/>
          </p:nvSpPr>
          <p:spPr>
            <a:xfrm>
              <a:off x="5035327" y="2215715"/>
              <a:ext cx="38459" cy="51935"/>
            </a:xfrm>
            <a:custGeom>
              <a:avLst/>
              <a:gdLst/>
              <a:ahLst/>
              <a:cxnLst/>
              <a:rect l="l" t="t" r="r" b="b"/>
              <a:pathLst>
                <a:path w="2012" h="2717" extrusionOk="0">
                  <a:moveTo>
                    <a:pt x="160" y="0"/>
                  </a:moveTo>
                  <a:cubicBezTo>
                    <a:pt x="82" y="0"/>
                    <a:pt x="0" y="79"/>
                    <a:pt x="72" y="175"/>
                  </a:cubicBezTo>
                  <a:lnTo>
                    <a:pt x="1740" y="2676"/>
                  </a:lnTo>
                  <a:cubicBezTo>
                    <a:pt x="1768" y="2705"/>
                    <a:pt x="1804" y="2717"/>
                    <a:pt x="1840" y="2717"/>
                  </a:cubicBezTo>
                  <a:cubicBezTo>
                    <a:pt x="1929" y="2717"/>
                    <a:pt x="2011" y="2639"/>
                    <a:pt x="1940" y="2543"/>
                  </a:cubicBezTo>
                  <a:cubicBezTo>
                    <a:pt x="1373" y="1709"/>
                    <a:pt x="806" y="875"/>
                    <a:pt x="239" y="41"/>
                  </a:cubicBezTo>
                  <a:cubicBezTo>
                    <a:pt x="220" y="13"/>
                    <a:pt x="190" y="0"/>
                    <a:pt x="160"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572" name="Google Shape;1572;p46"/>
            <p:cNvSpPr/>
            <p:nvPr/>
          </p:nvSpPr>
          <p:spPr>
            <a:xfrm>
              <a:off x="5217769" y="4099269"/>
              <a:ext cx="298423" cy="115091"/>
            </a:xfrm>
            <a:custGeom>
              <a:avLst/>
              <a:gdLst/>
              <a:ahLst/>
              <a:cxnLst/>
              <a:rect l="l" t="t" r="r" b="b"/>
              <a:pathLst>
                <a:path w="15612" h="6021" extrusionOk="0">
                  <a:moveTo>
                    <a:pt x="601" y="1"/>
                  </a:moveTo>
                  <a:cubicBezTo>
                    <a:pt x="434" y="1369"/>
                    <a:pt x="0" y="4804"/>
                    <a:pt x="134" y="5405"/>
                  </a:cubicBezTo>
                  <a:cubicBezTo>
                    <a:pt x="187" y="5780"/>
                    <a:pt x="2438" y="6021"/>
                    <a:pt x="5102" y="6021"/>
                  </a:cubicBezTo>
                  <a:cubicBezTo>
                    <a:pt x="7416" y="6021"/>
                    <a:pt x="10041" y="5839"/>
                    <a:pt x="11809" y="5405"/>
                  </a:cubicBezTo>
                  <a:cubicBezTo>
                    <a:pt x="15611" y="4437"/>
                    <a:pt x="9440" y="1"/>
                    <a:pt x="9407" y="1"/>
                  </a:cubicBezTo>
                  <a:cubicBezTo>
                    <a:pt x="8057" y="389"/>
                    <a:pt x="6653" y="525"/>
                    <a:pt x="5343" y="525"/>
                  </a:cubicBezTo>
                  <a:cubicBezTo>
                    <a:pt x="3386" y="525"/>
                    <a:pt x="1640" y="221"/>
                    <a:pt x="601"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573" name="Google Shape;1573;p46"/>
            <p:cNvSpPr/>
            <p:nvPr/>
          </p:nvSpPr>
          <p:spPr>
            <a:xfrm>
              <a:off x="5150813" y="3020484"/>
              <a:ext cx="795146" cy="1089020"/>
            </a:xfrm>
            <a:custGeom>
              <a:avLst/>
              <a:gdLst/>
              <a:ahLst/>
              <a:cxnLst/>
              <a:rect l="l" t="t" r="r" b="b"/>
              <a:pathLst>
                <a:path w="41598" h="56972" extrusionOk="0">
                  <a:moveTo>
                    <a:pt x="30956" y="1"/>
                  </a:moveTo>
                  <a:cubicBezTo>
                    <a:pt x="29789" y="1201"/>
                    <a:pt x="28054" y="2035"/>
                    <a:pt x="24185" y="2035"/>
                  </a:cubicBezTo>
                  <a:cubicBezTo>
                    <a:pt x="21150" y="3406"/>
                    <a:pt x="17828" y="4138"/>
                    <a:pt x="14500" y="4138"/>
                  </a:cubicBezTo>
                  <a:cubicBezTo>
                    <a:pt x="14426" y="4138"/>
                    <a:pt x="14352" y="4138"/>
                    <a:pt x="14278" y="4137"/>
                  </a:cubicBezTo>
                  <a:cubicBezTo>
                    <a:pt x="8974" y="3970"/>
                    <a:pt x="6772" y="1302"/>
                    <a:pt x="6772" y="1302"/>
                  </a:cubicBezTo>
                  <a:cubicBezTo>
                    <a:pt x="6772" y="1302"/>
                    <a:pt x="6606" y="1315"/>
                    <a:pt x="6338" y="1315"/>
                  </a:cubicBezTo>
                  <a:cubicBezTo>
                    <a:pt x="5669" y="1315"/>
                    <a:pt x="4366" y="1230"/>
                    <a:pt x="3436" y="634"/>
                  </a:cubicBezTo>
                  <a:lnTo>
                    <a:pt x="3136" y="1001"/>
                  </a:lnTo>
                  <a:cubicBezTo>
                    <a:pt x="1" y="22417"/>
                    <a:pt x="3136" y="56207"/>
                    <a:pt x="3136" y="56207"/>
                  </a:cubicBezTo>
                  <a:cubicBezTo>
                    <a:pt x="3136" y="56207"/>
                    <a:pt x="3503" y="56308"/>
                    <a:pt x="4104" y="56441"/>
                  </a:cubicBezTo>
                  <a:cubicBezTo>
                    <a:pt x="5155" y="56663"/>
                    <a:pt x="6931" y="56972"/>
                    <a:pt x="8917" y="56972"/>
                  </a:cubicBezTo>
                  <a:cubicBezTo>
                    <a:pt x="10206" y="56972"/>
                    <a:pt x="11584" y="56842"/>
                    <a:pt x="12910" y="56474"/>
                  </a:cubicBezTo>
                  <a:cubicBezTo>
                    <a:pt x="13210" y="56374"/>
                    <a:pt x="13477" y="56308"/>
                    <a:pt x="13744" y="56207"/>
                  </a:cubicBezTo>
                  <a:lnTo>
                    <a:pt x="18948" y="22016"/>
                  </a:lnTo>
                  <a:lnTo>
                    <a:pt x="31223" y="55740"/>
                  </a:lnTo>
                  <a:cubicBezTo>
                    <a:pt x="31557" y="55807"/>
                    <a:pt x="31890" y="55841"/>
                    <a:pt x="32224" y="55841"/>
                  </a:cubicBezTo>
                  <a:cubicBezTo>
                    <a:pt x="32512" y="55861"/>
                    <a:pt x="32800" y="55870"/>
                    <a:pt x="33087" y="55870"/>
                  </a:cubicBezTo>
                  <a:cubicBezTo>
                    <a:pt x="36128" y="55870"/>
                    <a:pt x="39070" y="54810"/>
                    <a:pt x="40563" y="54139"/>
                  </a:cubicBezTo>
                  <a:cubicBezTo>
                    <a:pt x="41230" y="53872"/>
                    <a:pt x="41597" y="53672"/>
                    <a:pt x="41597" y="53672"/>
                  </a:cubicBezTo>
                  <a:cubicBezTo>
                    <a:pt x="41597" y="53672"/>
                    <a:pt x="38128" y="20482"/>
                    <a:pt x="30956"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574" name="Google Shape;1574;p46"/>
            <p:cNvSpPr/>
            <p:nvPr/>
          </p:nvSpPr>
          <p:spPr>
            <a:xfrm>
              <a:off x="5743132" y="4055288"/>
              <a:ext cx="435516" cy="139023"/>
            </a:xfrm>
            <a:custGeom>
              <a:avLst/>
              <a:gdLst/>
              <a:ahLst/>
              <a:cxnLst/>
              <a:rect l="l" t="t" r="r" b="b"/>
              <a:pathLst>
                <a:path w="22784" h="7273" extrusionOk="0">
                  <a:moveTo>
                    <a:pt x="9607" y="0"/>
                  </a:moveTo>
                  <a:cubicBezTo>
                    <a:pt x="8083" y="671"/>
                    <a:pt x="5167" y="1731"/>
                    <a:pt x="2106" y="1731"/>
                  </a:cubicBezTo>
                  <a:cubicBezTo>
                    <a:pt x="1816" y="1731"/>
                    <a:pt x="1526" y="1722"/>
                    <a:pt x="1235" y="1702"/>
                  </a:cubicBezTo>
                  <a:lnTo>
                    <a:pt x="1235" y="1735"/>
                  </a:lnTo>
                  <a:cubicBezTo>
                    <a:pt x="1235" y="1735"/>
                    <a:pt x="0" y="4704"/>
                    <a:pt x="1235" y="7272"/>
                  </a:cubicBezTo>
                  <a:lnTo>
                    <a:pt x="19981" y="7272"/>
                  </a:lnTo>
                  <a:cubicBezTo>
                    <a:pt x="19981" y="7272"/>
                    <a:pt x="22783" y="2169"/>
                    <a:pt x="9607"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575" name="Google Shape;1575;p46"/>
            <p:cNvSpPr/>
            <p:nvPr/>
          </p:nvSpPr>
          <p:spPr>
            <a:xfrm>
              <a:off x="5511683" y="3226799"/>
              <a:ext cx="192966" cy="209902"/>
            </a:xfrm>
            <a:custGeom>
              <a:avLst/>
              <a:gdLst/>
              <a:ahLst/>
              <a:cxnLst/>
              <a:rect l="l" t="t" r="r" b="b"/>
              <a:pathLst>
                <a:path w="10095" h="10981" extrusionOk="0">
                  <a:moveTo>
                    <a:pt x="9928" y="1"/>
                  </a:moveTo>
                  <a:cubicBezTo>
                    <a:pt x="9911" y="1"/>
                    <a:pt x="9893" y="5"/>
                    <a:pt x="9875" y="14"/>
                  </a:cubicBezTo>
                  <a:lnTo>
                    <a:pt x="2503" y="3784"/>
                  </a:lnTo>
                  <a:cubicBezTo>
                    <a:pt x="1802" y="4151"/>
                    <a:pt x="1068" y="4484"/>
                    <a:pt x="368" y="4851"/>
                  </a:cubicBezTo>
                  <a:cubicBezTo>
                    <a:pt x="301" y="4884"/>
                    <a:pt x="301" y="4985"/>
                    <a:pt x="368" y="5018"/>
                  </a:cubicBezTo>
                  <a:lnTo>
                    <a:pt x="1" y="10855"/>
                  </a:lnTo>
                  <a:cubicBezTo>
                    <a:pt x="1" y="10939"/>
                    <a:pt x="59" y="10980"/>
                    <a:pt x="118" y="10980"/>
                  </a:cubicBezTo>
                  <a:cubicBezTo>
                    <a:pt x="176" y="10980"/>
                    <a:pt x="234" y="10939"/>
                    <a:pt x="234" y="10855"/>
                  </a:cubicBezTo>
                  <a:lnTo>
                    <a:pt x="601" y="5018"/>
                  </a:lnTo>
                  <a:lnTo>
                    <a:pt x="7906" y="1282"/>
                  </a:lnTo>
                  <a:cubicBezTo>
                    <a:pt x="8607" y="915"/>
                    <a:pt x="9307" y="581"/>
                    <a:pt x="10008" y="214"/>
                  </a:cubicBezTo>
                  <a:cubicBezTo>
                    <a:pt x="10094" y="157"/>
                    <a:pt x="10032" y="1"/>
                    <a:pt x="9928"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576" name="Google Shape;1576;p46"/>
            <p:cNvSpPr/>
            <p:nvPr/>
          </p:nvSpPr>
          <p:spPr>
            <a:xfrm>
              <a:off x="5550121" y="3309887"/>
              <a:ext cx="99742" cy="25002"/>
            </a:xfrm>
            <a:custGeom>
              <a:avLst/>
              <a:gdLst/>
              <a:ahLst/>
              <a:cxnLst/>
              <a:rect l="l" t="t" r="r" b="b"/>
              <a:pathLst>
                <a:path w="5218" h="1308" extrusionOk="0">
                  <a:moveTo>
                    <a:pt x="5054" y="0"/>
                  </a:moveTo>
                  <a:cubicBezTo>
                    <a:pt x="5046" y="0"/>
                    <a:pt x="5037" y="2"/>
                    <a:pt x="5028" y="4"/>
                  </a:cubicBezTo>
                  <a:lnTo>
                    <a:pt x="125" y="1071"/>
                  </a:lnTo>
                  <a:cubicBezTo>
                    <a:pt x="0" y="1102"/>
                    <a:pt x="50" y="1308"/>
                    <a:pt x="166" y="1308"/>
                  </a:cubicBezTo>
                  <a:cubicBezTo>
                    <a:pt x="174" y="1308"/>
                    <a:pt x="183" y="1307"/>
                    <a:pt x="191" y="1305"/>
                  </a:cubicBezTo>
                  <a:lnTo>
                    <a:pt x="5062" y="237"/>
                  </a:lnTo>
                  <a:cubicBezTo>
                    <a:pt x="5217" y="206"/>
                    <a:pt x="5169" y="0"/>
                    <a:pt x="5054"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577" name="Google Shape;1577;p46"/>
            <p:cNvSpPr/>
            <p:nvPr/>
          </p:nvSpPr>
          <p:spPr>
            <a:xfrm>
              <a:off x="5208193" y="3061808"/>
              <a:ext cx="52318" cy="1021620"/>
            </a:xfrm>
            <a:custGeom>
              <a:avLst/>
              <a:gdLst/>
              <a:ahLst/>
              <a:cxnLst/>
              <a:rect l="l" t="t" r="r" b="b"/>
              <a:pathLst>
                <a:path w="2737" h="53446" extrusionOk="0">
                  <a:moveTo>
                    <a:pt x="2601" y="1"/>
                  </a:moveTo>
                  <a:cubicBezTo>
                    <a:pt x="2565" y="1"/>
                    <a:pt x="2536" y="23"/>
                    <a:pt x="2536" y="74"/>
                  </a:cubicBezTo>
                  <a:cubicBezTo>
                    <a:pt x="1569" y="6945"/>
                    <a:pt x="901" y="13817"/>
                    <a:pt x="501" y="20755"/>
                  </a:cubicBezTo>
                  <a:cubicBezTo>
                    <a:pt x="101" y="27693"/>
                    <a:pt x="1" y="34632"/>
                    <a:pt x="168" y="41603"/>
                  </a:cubicBezTo>
                  <a:cubicBezTo>
                    <a:pt x="234" y="45506"/>
                    <a:pt x="434" y="49409"/>
                    <a:pt x="701" y="53345"/>
                  </a:cubicBezTo>
                  <a:cubicBezTo>
                    <a:pt x="701" y="53412"/>
                    <a:pt x="760" y="53445"/>
                    <a:pt x="814" y="53445"/>
                  </a:cubicBezTo>
                  <a:cubicBezTo>
                    <a:pt x="868" y="53445"/>
                    <a:pt x="918" y="53412"/>
                    <a:pt x="901" y="53345"/>
                  </a:cubicBezTo>
                  <a:cubicBezTo>
                    <a:pt x="434" y="46373"/>
                    <a:pt x="234" y="39435"/>
                    <a:pt x="334" y="32497"/>
                  </a:cubicBezTo>
                  <a:cubicBezTo>
                    <a:pt x="401" y="25558"/>
                    <a:pt x="768" y="18653"/>
                    <a:pt x="1402" y="11782"/>
                  </a:cubicBezTo>
                  <a:cubicBezTo>
                    <a:pt x="1769" y="7879"/>
                    <a:pt x="2202" y="4010"/>
                    <a:pt x="2736" y="140"/>
                  </a:cubicBezTo>
                  <a:cubicBezTo>
                    <a:pt x="2736" y="58"/>
                    <a:pt x="2660" y="1"/>
                    <a:pt x="2601"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578" name="Google Shape;1578;p46"/>
            <p:cNvSpPr/>
            <p:nvPr/>
          </p:nvSpPr>
          <p:spPr>
            <a:xfrm>
              <a:off x="5234971" y="4054428"/>
              <a:ext cx="181745" cy="88866"/>
            </a:xfrm>
            <a:custGeom>
              <a:avLst/>
              <a:gdLst/>
              <a:ahLst/>
              <a:cxnLst/>
              <a:rect l="l" t="t" r="r" b="b"/>
              <a:pathLst>
                <a:path w="9508" h="4649" extrusionOk="0">
                  <a:moveTo>
                    <a:pt x="8534" y="210"/>
                  </a:moveTo>
                  <a:cubicBezTo>
                    <a:pt x="8913" y="210"/>
                    <a:pt x="9267" y="501"/>
                    <a:pt x="9141" y="913"/>
                  </a:cubicBezTo>
                  <a:cubicBezTo>
                    <a:pt x="8974" y="1280"/>
                    <a:pt x="8707" y="1613"/>
                    <a:pt x="8407" y="1847"/>
                  </a:cubicBezTo>
                  <a:cubicBezTo>
                    <a:pt x="8107" y="2113"/>
                    <a:pt x="7773" y="2380"/>
                    <a:pt x="7473" y="2647"/>
                  </a:cubicBezTo>
                  <a:cubicBezTo>
                    <a:pt x="6739" y="3181"/>
                    <a:pt x="5972" y="3648"/>
                    <a:pt x="5171" y="4048"/>
                  </a:cubicBezTo>
                  <a:cubicBezTo>
                    <a:pt x="5171" y="4015"/>
                    <a:pt x="5138" y="4015"/>
                    <a:pt x="5138" y="3981"/>
                  </a:cubicBezTo>
                  <a:cubicBezTo>
                    <a:pt x="5405" y="2647"/>
                    <a:pt x="6205" y="1446"/>
                    <a:pt x="7373" y="679"/>
                  </a:cubicBezTo>
                  <a:cubicBezTo>
                    <a:pt x="7706" y="446"/>
                    <a:pt x="8073" y="279"/>
                    <a:pt x="8474" y="212"/>
                  </a:cubicBezTo>
                  <a:cubicBezTo>
                    <a:pt x="8494" y="210"/>
                    <a:pt x="8514" y="210"/>
                    <a:pt x="8534" y="210"/>
                  </a:cubicBezTo>
                  <a:close/>
                  <a:moveTo>
                    <a:pt x="8469" y="1"/>
                  </a:moveTo>
                  <a:cubicBezTo>
                    <a:pt x="8216" y="1"/>
                    <a:pt x="7965" y="69"/>
                    <a:pt x="7740" y="212"/>
                  </a:cubicBezTo>
                  <a:cubicBezTo>
                    <a:pt x="7039" y="579"/>
                    <a:pt x="6439" y="1079"/>
                    <a:pt x="5972" y="1713"/>
                  </a:cubicBezTo>
                  <a:cubicBezTo>
                    <a:pt x="5505" y="2314"/>
                    <a:pt x="5138" y="3014"/>
                    <a:pt x="4971" y="3748"/>
                  </a:cubicBezTo>
                  <a:cubicBezTo>
                    <a:pt x="4471" y="3114"/>
                    <a:pt x="3904" y="2514"/>
                    <a:pt x="3270" y="1980"/>
                  </a:cubicBezTo>
                  <a:cubicBezTo>
                    <a:pt x="2936" y="1680"/>
                    <a:pt x="2536" y="1413"/>
                    <a:pt x="2136" y="1146"/>
                  </a:cubicBezTo>
                  <a:cubicBezTo>
                    <a:pt x="1802" y="879"/>
                    <a:pt x="1435" y="712"/>
                    <a:pt x="1035" y="646"/>
                  </a:cubicBezTo>
                  <a:cubicBezTo>
                    <a:pt x="963" y="626"/>
                    <a:pt x="892" y="617"/>
                    <a:pt x="822" y="617"/>
                  </a:cubicBezTo>
                  <a:cubicBezTo>
                    <a:pt x="533" y="617"/>
                    <a:pt x="269" y="777"/>
                    <a:pt x="134" y="1046"/>
                  </a:cubicBezTo>
                  <a:cubicBezTo>
                    <a:pt x="1" y="1446"/>
                    <a:pt x="68" y="1880"/>
                    <a:pt x="334" y="2180"/>
                  </a:cubicBezTo>
                  <a:cubicBezTo>
                    <a:pt x="801" y="2914"/>
                    <a:pt x="1469" y="3514"/>
                    <a:pt x="2236" y="3915"/>
                  </a:cubicBezTo>
                  <a:cubicBezTo>
                    <a:pt x="3103" y="4382"/>
                    <a:pt x="4070" y="4649"/>
                    <a:pt x="5071" y="4649"/>
                  </a:cubicBezTo>
                  <a:cubicBezTo>
                    <a:pt x="5205" y="4649"/>
                    <a:pt x="5205" y="4415"/>
                    <a:pt x="5071" y="4415"/>
                  </a:cubicBezTo>
                  <a:cubicBezTo>
                    <a:pt x="3437" y="4415"/>
                    <a:pt x="1902" y="3715"/>
                    <a:pt x="835" y="2514"/>
                  </a:cubicBezTo>
                  <a:cubicBezTo>
                    <a:pt x="568" y="2214"/>
                    <a:pt x="368" y="1880"/>
                    <a:pt x="301" y="1480"/>
                  </a:cubicBezTo>
                  <a:cubicBezTo>
                    <a:pt x="240" y="1145"/>
                    <a:pt x="513" y="837"/>
                    <a:pt x="840" y="837"/>
                  </a:cubicBezTo>
                  <a:cubicBezTo>
                    <a:pt x="871" y="837"/>
                    <a:pt x="903" y="840"/>
                    <a:pt x="935" y="846"/>
                  </a:cubicBezTo>
                  <a:cubicBezTo>
                    <a:pt x="1302" y="913"/>
                    <a:pt x="1669" y="1046"/>
                    <a:pt x="1969" y="1280"/>
                  </a:cubicBezTo>
                  <a:cubicBezTo>
                    <a:pt x="3103" y="2047"/>
                    <a:pt x="4104" y="2981"/>
                    <a:pt x="4904" y="4048"/>
                  </a:cubicBezTo>
                  <a:cubicBezTo>
                    <a:pt x="4904" y="4048"/>
                    <a:pt x="4904" y="4082"/>
                    <a:pt x="4904" y="4082"/>
                  </a:cubicBezTo>
                  <a:cubicBezTo>
                    <a:pt x="4904" y="4164"/>
                    <a:pt x="4950" y="4224"/>
                    <a:pt x="5021" y="4224"/>
                  </a:cubicBezTo>
                  <a:cubicBezTo>
                    <a:pt x="5037" y="4224"/>
                    <a:pt x="5053" y="4221"/>
                    <a:pt x="5071" y="4215"/>
                  </a:cubicBezTo>
                  <a:cubicBezTo>
                    <a:pt x="5104" y="4282"/>
                    <a:pt x="5171" y="4282"/>
                    <a:pt x="5205" y="4282"/>
                  </a:cubicBezTo>
                  <a:cubicBezTo>
                    <a:pt x="6038" y="3881"/>
                    <a:pt x="6839" y="3414"/>
                    <a:pt x="7573" y="2881"/>
                  </a:cubicBezTo>
                  <a:cubicBezTo>
                    <a:pt x="7906" y="2614"/>
                    <a:pt x="8240" y="2314"/>
                    <a:pt x="8574" y="2013"/>
                  </a:cubicBezTo>
                  <a:cubicBezTo>
                    <a:pt x="8907" y="1747"/>
                    <a:pt x="9207" y="1413"/>
                    <a:pt x="9374" y="1013"/>
                  </a:cubicBezTo>
                  <a:cubicBezTo>
                    <a:pt x="9508" y="646"/>
                    <a:pt x="9307" y="212"/>
                    <a:pt x="8941" y="79"/>
                  </a:cubicBezTo>
                  <a:cubicBezTo>
                    <a:pt x="8786" y="27"/>
                    <a:pt x="8627" y="1"/>
                    <a:pt x="8469"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579" name="Google Shape;1579;p46"/>
            <p:cNvSpPr/>
            <p:nvPr/>
          </p:nvSpPr>
          <p:spPr>
            <a:xfrm>
              <a:off x="5889143" y="3978069"/>
              <a:ext cx="143477" cy="130039"/>
            </a:xfrm>
            <a:custGeom>
              <a:avLst/>
              <a:gdLst/>
              <a:ahLst/>
              <a:cxnLst/>
              <a:rect l="l" t="t" r="r" b="b"/>
              <a:pathLst>
                <a:path w="7506" h="6803" extrusionOk="0">
                  <a:moveTo>
                    <a:pt x="1087" y="224"/>
                  </a:moveTo>
                  <a:cubicBezTo>
                    <a:pt x="1169" y="224"/>
                    <a:pt x="1255" y="251"/>
                    <a:pt x="1335" y="304"/>
                  </a:cubicBezTo>
                  <a:cubicBezTo>
                    <a:pt x="1435" y="471"/>
                    <a:pt x="1501" y="671"/>
                    <a:pt x="1501" y="838"/>
                  </a:cubicBezTo>
                  <a:cubicBezTo>
                    <a:pt x="1535" y="1372"/>
                    <a:pt x="1568" y="1939"/>
                    <a:pt x="1568" y="2473"/>
                  </a:cubicBezTo>
                  <a:cubicBezTo>
                    <a:pt x="1568" y="3473"/>
                    <a:pt x="1501" y="4507"/>
                    <a:pt x="1368" y="5541"/>
                  </a:cubicBezTo>
                  <a:cubicBezTo>
                    <a:pt x="1268" y="5641"/>
                    <a:pt x="1201" y="5775"/>
                    <a:pt x="1101" y="5875"/>
                  </a:cubicBezTo>
                  <a:cubicBezTo>
                    <a:pt x="1034" y="6008"/>
                    <a:pt x="901" y="6242"/>
                    <a:pt x="801" y="6442"/>
                  </a:cubicBezTo>
                  <a:cubicBezTo>
                    <a:pt x="767" y="6409"/>
                    <a:pt x="734" y="6375"/>
                    <a:pt x="701" y="6342"/>
                  </a:cubicBezTo>
                  <a:cubicBezTo>
                    <a:pt x="601" y="6175"/>
                    <a:pt x="534" y="5975"/>
                    <a:pt x="501" y="5775"/>
                  </a:cubicBezTo>
                  <a:cubicBezTo>
                    <a:pt x="434" y="5541"/>
                    <a:pt x="401" y="5275"/>
                    <a:pt x="367" y="5041"/>
                  </a:cubicBezTo>
                  <a:cubicBezTo>
                    <a:pt x="300" y="4507"/>
                    <a:pt x="267" y="3974"/>
                    <a:pt x="267" y="3440"/>
                  </a:cubicBezTo>
                  <a:cubicBezTo>
                    <a:pt x="267" y="2906"/>
                    <a:pt x="300" y="2372"/>
                    <a:pt x="367" y="1872"/>
                  </a:cubicBezTo>
                  <a:cubicBezTo>
                    <a:pt x="434" y="1605"/>
                    <a:pt x="467" y="1338"/>
                    <a:pt x="534" y="1072"/>
                  </a:cubicBezTo>
                  <a:cubicBezTo>
                    <a:pt x="567" y="838"/>
                    <a:pt x="634" y="605"/>
                    <a:pt x="767" y="404"/>
                  </a:cubicBezTo>
                  <a:cubicBezTo>
                    <a:pt x="848" y="284"/>
                    <a:pt x="964" y="224"/>
                    <a:pt x="1087" y="224"/>
                  </a:cubicBezTo>
                  <a:close/>
                  <a:moveTo>
                    <a:pt x="6738" y="1839"/>
                  </a:moveTo>
                  <a:cubicBezTo>
                    <a:pt x="7239" y="1872"/>
                    <a:pt x="7372" y="2372"/>
                    <a:pt x="7172" y="2739"/>
                  </a:cubicBezTo>
                  <a:cubicBezTo>
                    <a:pt x="6905" y="3140"/>
                    <a:pt x="6572" y="3440"/>
                    <a:pt x="6138" y="3640"/>
                  </a:cubicBezTo>
                  <a:lnTo>
                    <a:pt x="3336" y="5375"/>
                  </a:lnTo>
                  <a:lnTo>
                    <a:pt x="1935" y="6242"/>
                  </a:lnTo>
                  <a:cubicBezTo>
                    <a:pt x="1768" y="6375"/>
                    <a:pt x="1601" y="6442"/>
                    <a:pt x="1435" y="6509"/>
                  </a:cubicBezTo>
                  <a:cubicBezTo>
                    <a:pt x="1468" y="6209"/>
                    <a:pt x="1535" y="5908"/>
                    <a:pt x="1568" y="5608"/>
                  </a:cubicBezTo>
                  <a:cubicBezTo>
                    <a:pt x="2335" y="4507"/>
                    <a:pt x="3303" y="3573"/>
                    <a:pt x="4437" y="2839"/>
                  </a:cubicBezTo>
                  <a:cubicBezTo>
                    <a:pt x="4770" y="2606"/>
                    <a:pt x="5171" y="2406"/>
                    <a:pt x="5538" y="2239"/>
                  </a:cubicBezTo>
                  <a:cubicBezTo>
                    <a:pt x="5905" y="2006"/>
                    <a:pt x="6338" y="1872"/>
                    <a:pt x="6738" y="1839"/>
                  </a:cubicBezTo>
                  <a:close/>
                  <a:moveTo>
                    <a:pt x="1268" y="6075"/>
                  </a:moveTo>
                  <a:cubicBezTo>
                    <a:pt x="1234" y="6209"/>
                    <a:pt x="1234" y="6342"/>
                    <a:pt x="1201" y="6475"/>
                  </a:cubicBezTo>
                  <a:cubicBezTo>
                    <a:pt x="1201" y="6509"/>
                    <a:pt x="1201" y="6542"/>
                    <a:pt x="1201" y="6542"/>
                  </a:cubicBezTo>
                  <a:cubicBezTo>
                    <a:pt x="1168" y="6559"/>
                    <a:pt x="1134" y="6567"/>
                    <a:pt x="1101" y="6567"/>
                  </a:cubicBezTo>
                  <a:cubicBezTo>
                    <a:pt x="1068" y="6567"/>
                    <a:pt x="1034" y="6559"/>
                    <a:pt x="1001" y="6542"/>
                  </a:cubicBezTo>
                  <a:cubicBezTo>
                    <a:pt x="1068" y="6375"/>
                    <a:pt x="1168" y="6209"/>
                    <a:pt x="1268" y="6075"/>
                  </a:cubicBezTo>
                  <a:close/>
                  <a:moveTo>
                    <a:pt x="1141" y="1"/>
                  </a:moveTo>
                  <a:cubicBezTo>
                    <a:pt x="787" y="1"/>
                    <a:pt x="486" y="365"/>
                    <a:pt x="401" y="705"/>
                  </a:cubicBezTo>
                  <a:cubicBezTo>
                    <a:pt x="267" y="1238"/>
                    <a:pt x="167" y="1805"/>
                    <a:pt x="100" y="2372"/>
                  </a:cubicBezTo>
                  <a:cubicBezTo>
                    <a:pt x="0" y="3507"/>
                    <a:pt x="67" y="4674"/>
                    <a:pt x="300" y="5842"/>
                  </a:cubicBezTo>
                  <a:cubicBezTo>
                    <a:pt x="300" y="6242"/>
                    <a:pt x="567" y="6609"/>
                    <a:pt x="968" y="6776"/>
                  </a:cubicBezTo>
                  <a:cubicBezTo>
                    <a:pt x="1036" y="6794"/>
                    <a:pt x="1105" y="6802"/>
                    <a:pt x="1174" y="6802"/>
                  </a:cubicBezTo>
                  <a:cubicBezTo>
                    <a:pt x="1611" y="6802"/>
                    <a:pt x="2056" y="6472"/>
                    <a:pt x="2402" y="6242"/>
                  </a:cubicBezTo>
                  <a:lnTo>
                    <a:pt x="5538" y="4274"/>
                  </a:lnTo>
                  <a:cubicBezTo>
                    <a:pt x="6038" y="4007"/>
                    <a:pt x="6505" y="3707"/>
                    <a:pt x="6939" y="3373"/>
                  </a:cubicBezTo>
                  <a:cubicBezTo>
                    <a:pt x="7306" y="3140"/>
                    <a:pt x="7506" y="2706"/>
                    <a:pt x="7472" y="2239"/>
                  </a:cubicBezTo>
                  <a:cubicBezTo>
                    <a:pt x="7414" y="1891"/>
                    <a:pt x="7105" y="1619"/>
                    <a:pt x="6762" y="1619"/>
                  </a:cubicBezTo>
                  <a:cubicBezTo>
                    <a:pt x="6710" y="1619"/>
                    <a:pt x="6658" y="1625"/>
                    <a:pt x="6605" y="1639"/>
                  </a:cubicBezTo>
                  <a:cubicBezTo>
                    <a:pt x="6138" y="1705"/>
                    <a:pt x="5704" y="1872"/>
                    <a:pt x="5304" y="2106"/>
                  </a:cubicBezTo>
                  <a:cubicBezTo>
                    <a:pt x="3870" y="2806"/>
                    <a:pt x="2602" y="3874"/>
                    <a:pt x="1635" y="5141"/>
                  </a:cubicBezTo>
                  <a:cubicBezTo>
                    <a:pt x="1701" y="4441"/>
                    <a:pt x="1768" y="3707"/>
                    <a:pt x="1768" y="3006"/>
                  </a:cubicBezTo>
                  <a:cubicBezTo>
                    <a:pt x="1768" y="2406"/>
                    <a:pt x="1768" y="1805"/>
                    <a:pt x="1735" y="1205"/>
                  </a:cubicBezTo>
                  <a:cubicBezTo>
                    <a:pt x="1735" y="805"/>
                    <a:pt x="1735" y="238"/>
                    <a:pt x="1335" y="37"/>
                  </a:cubicBezTo>
                  <a:cubicBezTo>
                    <a:pt x="1269" y="12"/>
                    <a:pt x="1204" y="1"/>
                    <a:pt x="1141"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580" name="Google Shape;1580;p46"/>
            <p:cNvSpPr/>
            <p:nvPr/>
          </p:nvSpPr>
          <p:spPr>
            <a:xfrm>
              <a:off x="5191621" y="2531457"/>
              <a:ext cx="584078" cy="568155"/>
            </a:xfrm>
            <a:custGeom>
              <a:avLst/>
              <a:gdLst/>
              <a:ahLst/>
              <a:cxnLst/>
              <a:rect l="l" t="t" r="r" b="b"/>
              <a:pathLst>
                <a:path w="30556" h="29723" extrusionOk="0">
                  <a:moveTo>
                    <a:pt x="11409" y="1"/>
                  </a:moveTo>
                  <a:cubicBezTo>
                    <a:pt x="10441" y="1"/>
                    <a:pt x="9474" y="201"/>
                    <a:pt x="8607" y="634"/>
                  </a:cubicBezTo>
                  <a:cubicBezTo>
                    <a:pt x="5037" y="2236"/>
                    <a:pt x="2903" y="6972"/>
                    <a:pt x="1635" y="11876"/>
                  </a:cubicBezTo>
                  <a:cubicBezTo>
                    <a:pt x="67" y="18080"/>
                    <a:pt x="1" y="24618"/>
                    <a:pt x="534" y="25452"/>
                  </a:cubicBezTo>
                  <a:cubicBezTo>
                    <a:pt x="701" y="25786"/>
                    <a:pt x="968" y="26053"/>
                    <a:pt x="1301" y="26219"/>
                  </a:cubicBezTo>
                  <a:cubicBezTo>
                    <a:pt x="2231" y="26815"/>
                    <a:pt x="3551" y="26900"/>
                    <a:pt x="4230" y="26900"/>
                  </a:cubicBezTo>
                  <a:cubicBezTo>
                    <a:pt x="4502" y="26900"/>
                    <a:pt x="4671" y="26887"/>
                    <a:pt x="4671" y="26887"/>
                  </a:cubicBezTo>
                  <a:cubicBezTo>
                    <a:pt x="4671" y="26887"/>
                    <a:pt x="6872" y="29555"/>
                    <a:pt x="12176" y="29722"/>
                  </a:cubicBezTo>
                  <a:cubicBezTo>
                    <a:pt x="12250" y="29723"/>
                    <a:pt x="12324" y="29723"/>
                    <a:pt x="12398" y="29723"/>
                  </a:cubicBezTo>
                  <a:cubicBezTo>
                    <a:pt x="15725" y="29723"/>
                    <a:pt x="19015" y="28992"/>
                    <a:pt x="22050" y="27654"/>
                  </a:cubicBezTo>
                  <a:cubicBezTo>
                    <a:pt x="25919" y="27620"/>
                    <a:pt x="27654" y="26786"/>
                    <a:pt x="28821" y="25619"/>
                  </a:cubicBezTo>
                  <a:cubicBezTo>
                    <a:pt x="29155" y="25252"/>
                    <a:pt x="29488" y="24852"/>
                    <a:pt x="29755" y="24451"/>
                  </a:cubicBezTo>
                  <a:cubicBezTo>
                    <a:pt x="30556" y="23317"/>
                    <a:pt x="29688" y="17747"/>
                    <a:pt x="28321" y="12543"/>
                  </a:cubicBezTo>
                  <a:cubicBezTo>
                    <a:pt x="27687" y="9974"/>
                    <a:pt x="26853" y="7439"/>
                    <a:pt x="25819" y="5004"/>
                  </a:cubicBezTo>
                  <a:cubicBezTo>
                    <a:pt x="24985" y="3170"/>
                    <a:pt x="23451" y="1735"/>
                    <a:pt x="21583" y="1001"/>
                  </a:cubicBezTo>
                  <a:cubicBezTo>
                    <a:pt x="20560" y="599"/>
                    <a:pt x="19452" y="397"/>
                    <a:pt x="18337" y="397"/>
                  </a:cubicBezTo>
                  <a:cubicBezTo>
                    <a:pt x="18252" y="397"/>
                    <a:pt x="18166" y="398"/>
                    <a:pt x="18080" y="401"/>
                  </a:cubicBezTo>
                  <a:cubicBezTo>
                    <a:pt x="17151" y="744"/>
                    <a:pt x="16173" y="916"/>
                    <a:pt x="15195" y="916"/>
                  </a:cubicBezTo>
                  <a:cubicBezTo>
                    <a:pt x="13892" y="916"/>
                    <a:pt x="12590" y="611"/>
                    <a:pt x="11409" y="1"/>
                  </a:cubicBezTo>
                  <a:close/>
                </a:path>
              </a:pathLst>
            </a:custGeom>
            <a:solidFill>
              <a:schemeClr val="dk2"/>
            </a:solidFill>
            <a:ln>
              <a:noFill/>
            </a:ln>
          </p:spPr>
          <p:txBody>
            <a:bodyPr spcFirstLastPara="1" wrap="square" lIns="121598" tIns="121598" rIns="121598" bIns="121598" anchor="ctr" anchorCtr="0">
              <a:noAutofit/>
            </a:bodyPr>
            <a:lstStyle/>
            <a:p>
              <a:endParaRPr sz="2479"/>
            </a:p>
          </p:txBody>
        </p:sp>
        <p:sp>
          <p:nvSpPr>
            <p:cNvPr id="1581" name="Google Shape;1581;p46"/>
            <p:cNvSpPr/>
            <p:nvPr/>
          </p:nvSpPr>
          <p:spPr>
            <a:xfrm>
              <a:off x="5609794" y="2973350"/>
              <a:ext cx="105668" cy="87279"/>
            </a:xfrm>
            <a:custGeom>
              <a:avLst/>
              <a:gdLst/>
              <a:ahLst/>
              <a:cxnLst/>
              <a:rect l="l" t="t" r="r" b="b"/>
              <a:pathLst>
                <a:path w="5528" h="4566" extrusionOk="0">
                  <a:moveTo>
                    <a:pt x="5347" y="1"/>
                  </a:moveTo>
                  <a:cubicBezTo>
                    <a:pt x="5322" y="1"/>
                    <a:pt x="5297" y="10"/>
                    <a:pt x="5275" y="31"/>
                  </a:cubicBezTo>
                  <a:lnTo>
                    <a:pt x="105" y="4368"/>
                  </a:lnTo>
                  <a:cubicBezTo>
                    <a:pt x="0" y="4446"/>
                    <a:pt x="80" y="4566"/>
                    <a:pt x="168" y="4566"/>
                  </a:cubicBezTo>
                  <a:cubicBezTo>
                    <a:pt x="192" y="4566"/>
                    <a:pt x="217" y="4556"/>
                    <a:pt x="238" y="4535"/>
                  </a:cubicBezTo>
                  <a:lnTo>
                    <a:pt x="5475" y="198"/>
                  </a:lnTo>
                  <a:cubicBezTo>
                    <a:pt x="5528" y="120"/>
                    <a:pt x="5437" y="1"/>
                    <a:pt x="5347"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582" name="Google Shape;1582;p46"/>
            <p:cNvSpPr/>
            <p:nvPr/>
          </p:nvSpPr>
          <p:spPr>
            <a:xfrm>
              <a:off x="5222605" y="2962034"/>
              <a:ext cx="52146" cy="71165"/>
            </a:xfrm>
            <a:custGeom>
              <a:avLst/>
              <a:gdLst/>
              <a:ahLst/>
              <a:cxnLst/>
              <a:rect l="l" t="t" r="r" b="b"/>
              <a:pathLst>
                <a:path w="2728" h="3723" extrusionOk="0">
                  <a:moveTo>
                    <a:pt x="162" y="0"/>
                  </a:moveTo>
                  <a:cubicBezTo>
                    <a:pt x="85" y="0"/>
                    <a:pt x="1" y="87"/>
                    <a:pt x="47" y="156"/>
                  </a:cubicBezTo>
                  <a:lnTo>
                    <a:pt x="2482" y="3659"/>
                  </a:lnTo>
                  <a:cubicBezTo>
                    <a:pt x="2505" y="3703"/>
                    <a:pt x="2542" y="3722"/>
                    <a:pt x="2579" y="3722"/>
                  </a:cubicBezTo>
                  <a:cubicBezTo>
                    <a:pt x="2653" y="3722"/>
                    <a:pt x="2727" y="3648"/>
                    <a:pt x="2683" y="3559"/>
                  </a:cubicBezTo>
                  <a:cubicBezTo>
                    <a:pt x="1849" y="2391"/>
                    <a:pt x="1048" y="1224"/>
                    <a:pt x="248" y="56"/>
                  </a:cubicBezTo>
                  <a:cubicBezTo>
                    <a:pt x="227" y="16"/>
                    <a:pt x="195" y="0"/>
                    <a:pt x="162"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583" name="Google Shape;1583;p46"/>
            <p:cNvSpPr/>
            <p:nvPr/>
          </p:nvSpPr>
          <p:spPr>
            <a:xfrm>
              <a:off x="5283440" y="1522566"/>
              <a:ext cx="285024" cy="159419"/>
            </a:xfrm>
            <a:custGeom>
              <a:avLst/>
              <a:gdLst/>
              <a:ahLst/>
              <a:cxnLst/>
              <a:rect l="l" t="t" r="r" b="b"/>
              <a:pathLst>
                <a:path w="14911" h="8340" extrusionOk="0">
                  <a:moveTo>
                    <a:pt x="13109" y="0"/>
                  </a:moveTo>
                  <a:cubicBezTo>
                    <a:pt x="9040" y="801"/>
                    <a:pt x="4970" y="1434"/>
                    <a:pt x="834" y="1835"/>
                  </a:cubicBezTo>
                  <a:cubicBezTo>
                    <a:pt x="1434" y="2402"/>
                    <a:pt x="1968" y="2969"/>
                    <a:pt x="2502" y="3603"/>
                  </a:cubicBezTo>
                  <a:lnTo>
                    <a:pt x="0" y="5737"/>
                  </a:lnTo>
                  <a:cubicBezTo>
                    <a:pt x="1134" y="6004"/>
                    <a:pt x="2268" y="6238"/>
                    <a:pt x="3402" y="6438"/>
                  </a:cubicBezTo>
                  <a:cubicBezTo>
                    <a:pt x="3469" y="6638"/>
                    <a:pt x="3269" y="6872"/>
                    <a:pt x="3136" y="7038"/>
                  </a:cubicBezTo>
                  <a:lnTo>
                    <a:pt x="2001" y="8339"/>
                  </a:lnTo>
                  <a:cubicBezTo>
                    <a:pt x="6305" y="7639"/>
                    <a:pt x="10574" y="6905"/>
                    <a:pt x="14877" y="6071"/>
                  </a:cubicBezTo>
                  <a:cubicBezTo>
                    <a:pt x="14377" y="5704"/>
                    <a:pt x="13843" y="5371"/>
                    <a:pt x="13276" y="5104"/>
                  </a:cubicBezTo>
                  <a:cubicBezTo>
                    <a:pt x="13209" y="5070"/>
                    <a:pt x="13143" y="5037"/>
                    <a:pt x="13076" y="4970"/>
                  </a:cubicBezTo>
                  <a:cubicBezTo>
                    <a:pt x="13043" y="4837"/>
                    <a:pt x="13143" y="4703"/>
                    <a:pt x="13243" y="4637"/>
                  </a:cubicBezTo>
                  <a:lnTo>
                    <a:pt x="14911" y="3236"/>
                  </a:lnTo>
                  <a:cubicBezTo>
                    <a:pt x="13910" y="2769"/>
                    <a:pt x="12876" y="2335"/>
                    <a:pt x="11842" y="1968"/>
                  </a:cubicBezTo>
                  <a:cubicBezTo>
                    <a:pt x="12275" y="1334"/>
                    <a:pt x="12709" y="667"/>
                    <a:pt x="13109" y="0"/>
                  </a:cubicBezTo>
                  <a:close/>
                </a:path>
              </a:pathLst>
            </a:custGeom>
            <a:solidFill>
              <a:schemeClr val="dk2"/>
            </a:solidFill>
            <a:ln>
              <a:noFill/>
            </a:ln>
          </p:spPr>
          <p:txBody>
            <a:bodyPr spcFirstLastPara="1" wrap="square" lIns="121598" tIns="121598" rIns="121598" bIns="121598" anchor="ctr" anchorCtr="0">
              <a:noAutofit/>
            </a:bodyPr>
            <a:lstStyle/>
            <a:p>
              <a:endParaRPr sz="2479"/>
            </a:p>
          </p:txBody>
        </p:sp>
        <p:grpSp>
          <p:nvGrpSpPr>
            <p:cNvPr id="1584" name="Google Shape;1584;p46"/>
            <p:cNvGrpSpPr/>
            <p:nvPr/>
          </p:nvGrpSpPr>
          <p:grpSpPr>
            <a:xfrm rot="280577">
              <a:off x="5275474" y="2610851"/>
              <a:ext cx="419575" cy="399550"/>
              <a:chOff x="2878869" y="-614590"/>
              <a:chExt cx="917058" cy="873290"/>
            </a:xfrm>
          </p:grpSpPr>
          <p:sp>
            <p:nvSpPr>
              <p:cNvPr id="1585" name="Google Shape;1585;p46"/>
              <p:cNvSpPr/>
              <p:nvPr/>
            </p:nvSpPr>
            <p:spPr>
              <a:xfrm>
                <a:off x="2878869" y="-614590"/>
                <a:ext cx="917058" cy="788620"/>
              </a:xfrm>
              <a:custGeom>
                <a:avLst/>
                <a:gdLst/>
                <a:ahLst/>
                <a:cxnLst/>
                <a:rect l="l" t="t" r="r" b="b"/>
                <a:pathLst>
                  <a:path w="56443" h="48523" extrusionOk="0">
                    <a:moveTo>
                      <a:pt x="24588" y="1"/>
                    </a:moveTo>
                    <a:cubicBezTo>
                      <a:pt x="24046" y="1004"/>
                      <a:pt x="23665" y="2088"/>
                      <a:pt x="23504" y="3232"/>
                    </a:cubicBezTo>
                    <a:cubicBezTo>
                      <a:pt x="23324" y="4417"/>
                      <a:pt x="23424" y="5621"/>
                      <a:pt x="23805" y="6745"/>
                    </a:cubicBezTo>
                    <a:cubicBezTo>
                      <a:pt x="24086" y="7568"/>
                      <a:pt x="24548" y="8592"/>
                      <a:pt x="24086" y="9374"/>
                    </a:cubicBezTo>
                    <a:cubicBezTo>
                      <a:pt x="23751" y="9928"/>
                      <a:pt x="23065" y="10187"/>
                      <a:pt x="22427" y="10187"/>
                    </a:cubicBezTo>
                    <a:cubicBezTo>
                      <a:pt x="22302" y="10187"/>
                      <a:pt x="22178" y="10177"/>
                      <a:pt x="22059" y="10157"/>
                    </a:cubicBezTo>
                    <a:cubicBezTo>
                      <a:pt x="21116" y="9997"/>
                      <a:pt x="21015" y="9334"/>
                      <a:pt x="20654" y="8592"/>
                    </a:cubicBezTo>
                    <a:cubicBezTo>
                      <a:pt x="19791" y="9395"/>
                      <a:pt x="19851" y="10820"/>
                      <a:pt x="20132" y="11904"/>
                    </a:cubicBezTo>
                    <a:cubicBezTo>
                      <a:pt x="20494" y="13369"/>
                      <a:pt x="21337" y="14754"/>
                      <a:pt x="21879" y="16139"/>
                    </a:cubicBezTo>
                    <a:cubicBezTo>
                      <a:pt x="22079" y="16681"/>
                      <a:pt x="22360" y="17042"/>
                      <a:pt x="22019" y="17463"/>
                    </a:cubicBezTo>
                    <a:cubicBezTo>
                      <a:pt x="21658" y="17905"/>
                      <a:pt x="20835" y="17985"/>
                      <a:pt x="20333" y="18025"/>
                    </a:cubicBezTo>
                    <a:cubicBezTo>
                      <a:pt x="20284" y="18026"/>
                      <a:pt x="20234" y="18026"/>
                      <a:pt x="20185" y="18026"/>
                    </a:cubicBezTo>
                    <a:cubicBezTo>
                      <a:pt x="18849" y="18026"/>
                      <a:pt x="17517" y="17765"/>
                      <a:pt x="16258" y="17243"/>
                    </a:cubicBezTo>
                    <a:cubicBezTo>
                      <a:pt x="15175" y="16821"/>
                      <a:pt x="14412" y="15878"/>
                      <a:pt x="13669" y="15055"/>
                    </a:cubicBezTo>
                    <a:lnTo>
                      <a:pt x="13669" y="15055"/>
                    </a:lnTo>
                    <a:cubicBezTo>
                      <a:pt x="13549" y="16661"/>
                      <a:pt x="14954" y="18848"/>
                      <a:pt x="15797" y="20153"/>
                    </a:cubicBezTo>
                    <a:cubicBezTo>
                      <a:pt x="17242" y="22381"/>
                      <a:pt x="19129" y="24408"/>
                      <a:pt x="20172" y="26877"/>
                    </a:cubicBezTo>
                    <a:cubicBezTo>
                      <a:pt x="20594" y="27881"/>
                      <a:pt x="21176" y="29808"/>
                      <a:pt x="19871" y="30430"/>
                    </a:cubicBezTo>
                    <a:cubicBezTo>
                      <a:pt x="19656" y="30534"/>
                      <a:pt x="19440" y="30579"/>
                      <a:pt x="19227" y="30579"/>
                    </a:cubicBezTo>
                    <a:cubicBezTo>
                      <a:pt x="18289" y="30579"/>
                      <a:pt x="17394" y="29709"/>
                      <a:pt x="16740" y="29185"/>
                    </a:cubicBezTo>
                    <a:cubicBezTo>
                      <a:pt x="15837" y="28523"/>
                      <a:pt x="14994" y="27780"/>
                      <a:pt x="14211" y="26998"/>
                    </a:cubicBezTo>
                    <a:cubicBezTo>
                      <a:pt x="13985" y="26771"/>
                      <a:pt x="13653" y="26168"/>
                      <a:pt x="13347" y="26168"/>
                    </a:cubicBezTo>
                    <a:cubicBezTo>
                      <a:pt x="13300" y="26168"/>
                      <a:pt x="13253" y="26183"/>
                      <a:pt x="13208" y="26215"/>
                    </a:cubicBezTo>
                    <a:cubicBezTo>
                      <a:pt x="12927" y="26395"/>
                      <a:pt x="13187" y="27319"/>
                      <a:pt x="13127" y="27660"/>
                    </a:cubicBezTo>
                    <a:cubicBezTo>
                      <a:pt x="13013" y="28239"/>
                      <a:pt x="12746" y="28466"/>
                      <a:pt x="12391" y="28466"/>
                    </a:cubicBezTo>
                    <a:cubicBezTo>
                      <a:pt x="11181" y="28466"/>
                      <a:pt x="8948" y="25838"/>
                      <a:pt x="8250" y="25512"/>
                    </a:cubicBezTo>
                    <a:cubicBezTo>
                      <a:pt x="6905" y="24890"/>
                      <a:pt x="5359" y="24970"/>
                      <a:pt x="3934" y="24770"/>
                    </a:cubicBezTo>
                    <a:cubicBezTo>
                      <a:pt x="2690" y="24589"/>
                      <a:pt x="1225" y="24087"/>
                      <a:pt x="0" y="24087"/>
                    </a:cubicBezTo>
                    <a:cubicBezTo>
                      <a:pt x="1064" y="25653"/>
                      <a:pt x="2509" y="26737"/>
                      <a:pt x="3794" y="28122"/>
                    </a:cubicBezTo>
                    <a:cubicBezTo>
                      <a:pt x="4316" y="28684"/>
                      <a:pt x="4797" y="29145"/>
                      <a:pt x="4858" y="29928"/>
                    </a:cubicBezTo>
                    <a:cubicBezTo>
                      <a:pt x="4918" y="30590"/>
                      <a:pt x="4476" y="31112"/>
                      <a:pt x="4476" y="31714"/>
                    </a:cubicBezTo>
                    <a:cubicBezTo>
                      <a:pt x="4516" y="33160"/>
                      <a:pt x="6203" y="33541"/>
                      <a:pt x="7367" y="33922"/>
                    </a:cubicBezTo>
                    <a:cubicBezTo>
                      <a:pt x="8551" y="34284"/>
                      <a:pt x="9554" y="34585"/>
                      <a:pt x="9093" y="36030"/>
                    </a:cubicBezTo>
                    <a:cubicBezTo>
                      <a:pt x="8651" y="37455"/>
                      <a:pt x="7567" y="37395"/>
                      <a:pt x="6443" y="37796"/>
                    </a:cubicBezTo>
                    <a:cubicBezTo>
                      <a:pt x="6965" y="39041"/>
                      <a:pt x="9655" y="39362"/>
                      <a:pt x="10799" y="39643"/>
                    </a:cubicBezTo>
                    <a:cubicBezTo>
                      <a:pt x="12585" y="40064"/>
                      <a:pt x="14412" y="40145"/>
                      <a:pt x="16218" y="40385"/>
                    </a:cubicBezTo>
                    <a:cubicBezTo>
                      <a:pt x="16961" y="40486"/>
                      <a:pt x="19932" y="40947"/>
                      <a:pt x="20052" y="42031"/>
                    </a:cubicBezTo>
                    <a:cubicBezTo>
                      <a:pt x="20112" y="42674"/>
                      <a:pt x="18366" y="44922"/>
                      <a:pt x="17924" y="45343"/>
                    </a:cubicBezTo>
                    <a:cubicBezTo>
                      <a:pt x="16580" y="46608"/>
                      <a:pt x="15436" y="47591"/>
                      <a:pt x="13689" y="48033"/>
                    </a:cubicBezTo>
                    <a:cubicBezTo>
                      <a:pt x="14278" y="48399"/>
                      <a:pt x="14848" y="48523"/>
                      <a:pt x="15425" y="48523"/>
                    </a:cubicBezTo>
                    <a:cubicBezTo>
                      <a:pt x="16146" y="48523"/>
                      <a:pt x="16881" y="48329"/>
                      <a:pt x="17684" y="48173"/>
                    </a:cubicBezTo>
                    <a:cubicBezTo>
                      <a:pt x="19257" y="47876"/>
                      <a:pt x="20801" y="47157"/>
                      <a:pt x="22350" y="47157"/>
                    </a:cubicBezTo>
                    <a:cubicBezTo>
                      <a:pt x="22994" y="47157"/>
                      <a:pt x="23639" y="47281"/>
                      <a:pt x="24287" y="47611"/>
                    </a:cubicBezTo>
                    <a:cubicBezTo>
                      <a:pt x="24898" y="47917"/>
                      <a:pt x="25333" y="48103"/>
                      <a:pt x="25768" y="48103"/>
                    </a:cubicBezTo>
                    <a:cubicBezTo>
                      <a:pt x="26191" y="48103"/>
                      <a:pt x="26614" y="47927"/>
                      <a:pt x="27198" y="47511"/>
                    </a:cubicBezTo>
                    <a:cubicBezTo>
                      <a:pt x="28261" y="46748"/>
                      <a:pt x="29104" y="45704"/>
                      <a:pt x="29646" y="44500"/>
                    </a:cubicBezTo>
                    <a:cubicBezTo>
                      <a:pt x="30269" y="45163"/>
                      <a:pt x="30750" y="46006"/>
                      <a:pt x="31533" y="46507"/>
                    </a:cubicBezTo>
                    <a:cubicBezTo>
                      <a:pt x="32341" y="47034"/>
                      <a:pt x="33325" y="47229"/>
                      <a:pt x="34362" y="47229"/>
                    </a:cubicBezTo>
                    <a:cubicBezTo>
                      <a:pt x="36211" y="47229"/>
                      <a:pt x="38231" y="46609"/>
                      <a:pt x="39722" y="46146"/>
                    </a:cubicBezTo>
                    <a:cubicBezTo>
                      <a:pt x="40753" y="45825"/>
                      <a:pt x="41828" y="45655"/>
                      <a:pt x="42906" y="45655"/>
                    </a:cubicBezTo>
                    <a:cubicBezTo>
                      <a:pt x="43445" y="45655"/>
                      <a:pt x="43984" y="45698"/>
                      <a:pt x="44520" y="45785"/>
                    </a:cubicBezTo>
                    <a:cubicBezTo>
                      <a:pt x="45202" y="45845"/>
                      <a:pt x="45844" y="46006"/>
                      <a:pt x="46487" y="46226"/>
                    </a:cubicBezTo>
                    <a:cubicBezTo>
                      <a:pt x="46948" y="46407"/>
                      <a:pt x="47370" y="46788"/>
                      <a:pt x="47811" y="46909"/>
                    </a:cubicBezTo>
                    <a:cubicBezTo>
                      <a:pt x="47510" y="45524"/>
                      <a:pt x="46828" y="44560"/>
                      <a:pt x="45523" y="43778"/>
                    </a:cubicBezTo>
                    <a:cubicBezTo>
                      <a:pt x="44560" y="43196"/>
                      <a:pt x="43576" y="42633"/>
                      <a:pt x="42472" y="42373"/>
                    </a:cubicBezTo>
                    <a:cubicBezTo>
                      <a:pt x="41529" y="42152"/>
                      <a:pt x="40164" y="42092"/>
                      <a:pt x="39482" y="41329"/>
                    </a:cubicBezTo>
                    <a:cubicBezTo>
                      <a:pt x="36712" y="38338"/>
                      <a:pt x="48474" y="35388"/>
                      <a:pt x="49939" y="34645"/>
                    </a:cubicBezTo>
                    <a:cubicBezTo>
                      <a:pt x="50641" y="34284"/>
                      <a:pt x="53692" y="32959"/>
                      <a:pt x="53411" y="31815"/>
                    </a:cubicBezTo>
                    <a:cubicBezTo>
                      <a:pt x="53170" y="30811"/>
                      <a:pt x="51003" y="31213"/>
                      <a:pt x="50541" y="30350"/>
                    </a:cubicBezTo>
                    <a:cubicBezTo>
                      <a:pt x="49879" y="29085"/>
                      <a:pt x="52287" y="27419"/>
                      <a:pt x="52930" y="26616"/>
                    </a:cubicBezTo>
                    <a:cubicBezTo>
                      <a:pt x="53873" y="25452"/>
                      <a:pt x="51685" y="25974"/>
                      <a:pt x="51525" y="24810"/>
                    </a:cubicBezTo>
                    <a:cubicBezTo>
                      <a:pt x="51344" y="23485"/>
                      <a:pt x="53371" y="22180"/>
                      <a:pt x="54114" y="21337"/>
                    </a:cubicBezTo>
                    <a:cubicBezTo>
                      <a:pt x="55037" y="20294"/>
                      <a:pt x="55820" y="19129"/>
                      <a:pt x="56442" y="17905"/>
                    </a:cubicBezTo>
                    <a:lnTo>
                      <a:pt x="56442" y="17905"/>
                    </a:lnTo>
                    <a:cubicBezTo>
                      <a:pt x="54836" y="18989"/>
                      <a:pt x="52588" y="19190"/>
                      <a:pt x="50822" y="20113"/>
                    </a:cubicBezTo>
                    <a:cubicBezTo>
                      <a:pt x="49136" y="20976"/>
                      <a:pt x="47771" y="22120"/>
                      <a:pt x="45904" y="22662"/>
                    </a:cubicBezTo>
                    <a:cubicBezTo>
                      <a:pt x="45464" y="22798"/>
                      <a:pt x="45049" y="22889"/>
                      <a:pt x="44634" y="22889"/>
                    </a:cubicBezTo>
                    <a:cubicBezTo>
                      <a:pt x="44312" y="22889"/>
                      <a:pt x="43990" y="22834"/>
                      <a:pt x="43656" y="22702"/>
                    </a:cubicBezTo>
                    <a:cubicBezTo>
                      <a:pt x="43014" y="22461"/>
                      <a:pt x="42673" y="21919"/>
                      <a:pt x="41990" y="21899"/>
                    </a:cubicBezTo>
                    <a:cubicBezTo>
                      <a:pt x="41955" y="21897"/>
                      <a:pt x="41919" y="21896"/>
                      <a:pt x="41884" y="21896"/>
                    </a:cubicBezTo>
                    <a:cubicBezTo>
                      <a:pt x="40107" y="21896"/>
                      <a:pt x="39168" y="24354"/>
                      <a:pt x="38538" y="25653"/>
                    </a:cubicBezTo>
                    <a:cubicBezTo>
                      <a:pt x="38166" y="26445"/>
                      <a:pt x="36894" y="28607"/>
                      <a:pt x="35669" y="28607"/>
                    </a:cubicBezTo>
                    <a:cubicBezTo>
                      <a:pt x="35374" y="28607"/>
                      <a:pt x="35081" y="28482"/>
                      <a:pt x="34805" y="28182"/>
                    </a:cubicBezTo>
                    <a:cubicBezTo>
                      <a:pt x="33681" y="26957"/>
                      <a:pt x="34845" y="24529"/>
                      <a:pt x="35447" y="23385"/>
                    </a:cubicBezTo>
                    <a:cubicBezTo>
                      <a:pt x="36210" y="21939"/>
                      <a:pt x="36872" y="20454"/>
                      <a:pt x="36491" y="18828"/>
                    </a:cubicBezTo>
                    <a:cubicBezTo>
                      <a:pt x="36109" y="17223"/>
                      <a:pt x="36290" y="16179"/>
                      <a:pt x="37213" y="14814"/>
                    </a:cubicBezTo>
                    <a:cubicBezTo>
                      <a:pt x="38137" y="13429"/>
                      <a:pt x="38940" y="11944"/>
                      <a:pt x="38859" y="10238"/>
                    </a:cubicBezTo>
                    <a:cubicBezTo>
                      <a:pt x="38759" y="8812"/>
                      <a:pt x="38498" y="7829"/>
                      <a:pt x="39542" y="6665"/>
                    </a:cubicBezTo>
                    <a:lnTo>
                      <a:pt x="39542" y="6665"/>
                    </a:lnTo>
                    <a:cubicBezTo>
                      <a:pt x="39361" y="6765"/>
                      <a:pt x="39180" y="6865"/>
                      <a:pt x="39020" y="6966"/>
                    </a:cubicBezTo>
                    <a:cubicBezTo>
                      <a:pt x="38980" y="6986"/>
                      <a:pt x="38960" y="7006"/>
                      <a:pt x="38940" y="7026"/>
                    </a:cubicBezTo>
                    <a:cubicBezTo>
                      <a:pt x="38659" y="7287"/>
                      <a:pt x="38398" y="7568"/>
                      <a:pt x="38177" y="7889"/>
                    </a:cubicBezTo>
                    <a:cubicBezTo>
                      <a:pt x="37635" y="8612"/>
                      <a:pt x="36892" y="8993"/>
                      <a:pt x="36130" y="9435"/>
                    </a:cubicBezTo>
                    <a:cubicBezTo>
                      <a:pt x="35788" y="9635"/>
                      <a:pt x="35467" y="9876"/>
                      <a:pt x="35206" y="10157"/>
                    </a:cubicBezTo>
                    <a:cubicBezTo>
                      <a:pt x="34925" y="10418"/>
                      <a:pt x="34684" y="10719"/>
                      <a:pt x="34484" y="11040"/>
                    </a:cubicBezTo>
                    <a:cubicBezTo>
                      <a:pt x="34022" y="11743"/>
                      <a:pt x="33661" y="12405"/>
                      <a:pt x="33038" y="12947"/>
                    </a:cubicBezTo>
                    <a:cubicBezTo>
                      <a:pt x="32490" y="13398"/>
                      <a:pt x="31922" y="13791"/>
                      <a:pt x="31205" y="13791"/>
                    </a:cubicBezTo>
                    <a:cubicBezTo>
                      <a:pt x="31187" y="13791"/>
                      <a:pt x="31170" y="13791"/>
                      <a:pt x="31152" y="13790"/>
                    </a:cubicBezTo>
                    <a:cubicBezTo>
                      <a:pt x="30449" y="13790"/>
                      <a:pt x="29847" y="13288"/>
                      <a:pt x="29747" y="12586"/>
                    </a:cubicBezTo>
                    <a:cubicBezTo>
                      <a:pt x="29686" y="12104"/>
                      <a:pt x="29787" y="11622"/>
                      <a:pt x="30028" y="11201"/>
                    </a:cubicBezTo>
                    <a:cubicBezTo>
                      <a:pt x="30168" y="10920"/>
                      <a:pt x="30329" y="10639"/>
                      <a:pt x="30489" y="10358"/>
                    </a:cubicBezTo>
                    <a:cubicBezTo>
                      <a:pt x="30831" y="9776"/>
                      <a:pt x="31513" y="8873"/>
                      <a:pt x="31071" y="8190"/>
                    </a:cubicBezTo>
                    <a:cubicBezTo>
                      <a:pt x="30967" y="8023"/>
                      <a:pt x="30884" y="7959"/>
                      <a:pt x="30780" y="7959"/>
                    </a:cubicBezTo>
                    <a:cubicBezTo>
                      <a:pt x="30685" y="7959"/>
                      <a:pt x="30572" y="8013"/>
                      <a:pt x="30409" y="8090"/>
                    </a:cubicBezTo>
                    <a:cubicBezTo>
                      <a:pt x="30088" y="8271"/>
                      <a:pt x="29727" y="8351"/>
                      <a:pt x="29345" y="8351"/>
                    </a:cubicBezTo>
                    <a:cubicBezTo>
                      <a:pt x="29064" y="8331"/>
                      <a:pt x="28783" y="8250"/>
                      <a:pt x="28542" y="8090"/>
                    </a:cubicBezTo>
                    <a:cubicBezTo>
                      <a:pt x="28382" y="7989"/>
                      <a:pt x="28241" y="7889"/>
                      <a:pt x="28101" y="7749"/>
                    </a:cubicBezTo>
                    <a:cubicBezTo>
                      <a:pt x="27479" y="7167"/>
                      <a:pt x="26897" y="6544"/>
                      <a:pt x="26355" y="5902"/>
                    </a:cubicBezTo>
                    <a:cubicBezTo>
                      <a:pt x="24789" y="4055"/>
                      <a:pt x="24769" y="2289"/>
                      <a:pt x="24588"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1586" name="Google Shape;1586;p46"/>
              <p:cNvSpPr/>
              <p:nvPr/>
            </p:nvSpPr>
            <p:spPr>
              <a:xfrm>
                <a:off x="3308688" y="-369622"/>
                <a:ext cx="63934" cy="628322"/>
              </a:xfrm>
              <a:custGeom>
                <a:avLst/>
                <a:gdLst/>
                <a:ahLst/>
                <a:cxnLst/>
                <a:rect l="l" t="t" r="r" b="b"/>
                <a:pathLst>
                  <a:path w="3935" h="38660" extrusionOk="0">
                    <a:moveTo>
                      <a:pt x="1848" y="15296"/>
                    </a:moveTo>
                    <a:cubicBezTo>
                      <a:pt x="2008" y="16540"/>
                      <a:pt x="2169" y="17805"/>
                      <a:pt x="2289" y="19049"/>
                    </a:cubicBezTo>
                    <a:cubicBezTo>
                      <a:pt x="2630" y="21839"/>
                      <a:pt x="2972" y="25131"/>
                      <a:pt x="3212" y="28503"/>
                    </a:cubicBezTo>
                    <a:cubicBezTo>
                      <a:pt x="3473" y="31875"/>
                      <a:pt x="3534" y="34986"/>
                      <a:pt x="3473" y="38017"/>
                    </a:cubicBezTo>
                    <a:cubicBezTo>
                      <a:pt x="3453" y="38077"/>
                      <a:pt x="3433" y="38157"/>
                      <a:pt x="3373" y="38198"/>
                    </a:cubicBezTo>
                    <a:cubicBezTo>
                      <a:pt x="3313" y="38258"/>
                      <a:pt x="3253" y="38278"/>
                      <a:pt x="3172" y="38278"/>
                    </a:cubicBezTo>
                    <a:cubicBezTo>
                      <a:pt x="3012" y="38278"/>
                      <a:pt x="2891" y="38137"/>
                      <a:pt x="2891" y="37977"/>
                    </a:cubicBezTo>
                    <a:cubicBezTo>
                      <a:pt x="3052" y="34986"/>
                      <a:pt x="3052" y="31875"/>
                      <a:pt x="2891" y="28523"/>
                    </a:cubicBezTo>
                    <a:cubicBezTo>
                      <a:pt x="2751" y="25171"/>
                      <a:pt x="2470" y="21859"/>
                      <a:pt x="2209" y="19069"/>
                    </a:cubicBezTo>
                    <a:cubicBezTo>
                      <a:pt x="2108" y="17805"/>
                      <a:pt x="1968" y="16540"/>
                      <a:pt x="1848" y="15296"/>
                    </a:cubicBezTo>
                    <a:close/>
                    <a:moveTo>
                      <a:pt x="162" y="1"/>
                    </a:moveTo>
                    <a:cubicBezTo>
                      <a:pt x="61" y="21"/>
                      <a:pt x="1" y="101"/>
                      <a:pt x="1" y="222"/>
                    </a:cubicBezTo>
                    <a:lnTo>
                      <a:pt x="924" y="9655"/>
                    </a:lnTo>
                    <a:cubicBezTo>
                      <a:pt x="1025" y="10639"/>
                      <a:pt x="1105" y="11622"/>
                      <a:pt x="1205" y="12606"/>
                    </a:cubicBezTo>
                    <a:cubicBezTo>
                      <a:pt x="1426" y="14734"/>
                      <a:pt x="1647" y="16941"/>
                      <a:pt x="1848" y="19089"/>
                    </a:cubicBezTo>
                    <a:cubicBezTo>
                      <a:pt x="2088" y="21899"/>
                      <a:pt x="2369" y="25191"/>
                      <a:pt x="2530" y="28543"/>
                    </a:cubicBezTo>
                    <a:cubicBezTo>
                      <a:pt x="2670" y="31895"/>
                      <a:pt x="2670" y="34966"/>
                      <a:pt x="2530" y="37977"/>
                    </a:cubicBezTo>
                    <a:cubicBezTo>
                      <a:pt x="2510" y="38358"/>
                      <a:pt x="2811" y="38659"/>
                      <a:pt x="3172" y="38659"/>
                    </a:cubicBezTo>
                    <a:lnTo>
                      <a:pt x="3212" y="38659"/>
                    </a:lnTo>
                    <a:cubicBezTo>
                      <a:pt x="3554" y="38659"/>
                      <a:pt x="3855" y="38358"/>
                      <a:pt x="3875" y="38017"/>
                    </a:cubicBezTo>
                    <a:cubicBezTo>
                      <a:pt x="3935" y="34986"/>
                      <a:pt x="3835" y="31835"/>
                      <a:pt x="3614" y="28483"/>
                    </a:cubicBezTo>
                    <a:cubicBezTo>
                      <a:pt x="3393" y="25111"/>
                      <a:pt x="3032" y="21799"/>
                      <a:pt x="2691" y="19009"/>
                    </a:cubicBezTo>
                    <a:cubicBezTo>
                      <a:pt x="2430" y="16841"/>
                      <a:pt x="2169" y="14613"/>
                      <a:pt x="1908" y="12486"/>
                    </a:cubicBezTo>
                    <a:cubicBezTo>
                      <a:pt x="1787" y="11522"/>
                      <a:pt x="1667" y="10559"/>
                      <a:pt x="1546" y="9595"/>
                    </a:cubicBezTo>
                    <a:lnTo>
                      <a:pt x="382" y="182"/>
                    </a:lnTo>
                    <a:cubicBezTo>
                      <a:pt x="362" y="61"/>
                      <a:pt x="262" y="1"/>
                      <a:pt x="162"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587" name="Google Shape;1587;p46"/>
              <p:cNvSpPr/>
              <p:nvPr/>
            </p:nvSpPr>
            <p:spPr>
              <a:xfrm>
                <a:off x="3225857" y="-284678"/>
                <a:ext cx="127202" cy="224658"/>
              </a:xfrm>
              <a:custGeom>
                <a:avLst/>
                <a:gdLst/>
                <a:ahLst/>
                <a:cxnLst/>
                <a:rect l="l" t="t" r="r" b="b"/>
                <a:pathLst>
                  <a:path w="7829" h="13823" extrusionOk="0">
                    <a:moveTo>
                      <a:pt x="225" y="0"/>
                    </a:moveTo>
                    <a:cubicBezTo>
                      <a:pt x="204" y="0"/>
                      <a:pt x="183" y="4"/>
                      <a:pt x="161" y="13"/>
                    </a:cubicBezTo>
                    <a:cubicBezTo>
                      <a:pt x="61" y="33"/>
                      <a:pt x="1" y="133"/>
                      <a:pt x="41" y="233"/>
                    </a:cubicBezTo>
                    <a:cubicBezTo>
                      <a:pt x="1406" y="5151"/>
                      <a:pt x="3794" y="9747"/>
                      <a:pt x="7026" y="13682"/>
                    </a:cubicBezTo>
                    <a:cubicBezTo>
                      <a:pt x="7106" y="13762"/>
                      <a:pt x="7186" y="13802"/>
                      <a:pt x="7287" y="13822"/>
                    </a:cubicBezTo>
                    <a:lnTo>
                      <a:pt x="7327" y="13822"/>
                    </a:lnTo>
                    <a:cubicBezTo>
                      <a:pt x="7648" y="13822"/>
                      <a:pt x="7829" y="13441"/>
                      <a:pt x="7608" y="13200"/>
                    </a:cubicBezTo>
                    <a:cubicBezTo>
                      <a:pt x="4316" y="9386"/>
                      <a:pt x="1867" y="4930"/>
                      <a:pt x="402" y="133"/>
                    </a:cubicBezTo>
                    <a:cubicBezTo>
                      <a:pt x="371" y="54"/>
                      <a:pt x="302" y="0"/>
                      <a:pt x="225" y="0"/>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588" name="Google Shape;1588;p46"/>
              <p:cNvSpPr/>
              <p:nvPr/>
            </p:nvSpPr>
            <p:spPr>
              <a:xfrm>
                <a:off x="3330866" y="-364812"/>
                <a:ext cx="112953" cy="227145"/>
              </a:xfrm>
              <a:custGeom>
                <a:avLst/>
                <a:gdLst/>
                <a:ahLst/>
                <a:cxnLst/>
                <a:rect l="l" t="t" r="r" b="b"/>
                <a:pathLst>
                  <a:path w="6952" h="13976" extrusionOk="0">
                    <a:moveTo>
                      <a:pt x="6702" y="1"/>
                    </a:moveTo>
                    <a:cubicBezTo>
                      <a:pt x="6639" y="1"/>
                      <a:pt x="6578" y="32"/>
                      <a:pt x="6544" y="106"/>
                    </a:cubicBezTo>
                    <a:lnTo>
                      <a:pt x="81" y="13434"/>
                    </a:lnTo>
                    <a:cubicBezTo>
                      <a:pt x="1" y="13635"/>
                      <a:pt x="81" y="13856"/>
                      <a:pt x="262" y="13936"/>
                    </a:cubicBezTo>
                    <a:cubicBezTo>
                      <a:pt x="322" y="13976"/>
                      <a:pt x="362" y="13976"/>
                      <a:pt x="422" y="13976"/>
                    </a:cubicBezTo>
                    <a:cubicBezTo>
                      <a:pt x="583" y="13976"/>
                      <a:pt x="703" y="13896"/>
                      <a:pt x="764" y="13755"/>
                    </a:cubicBezTo>
                    <a:lnTo>
                      <a:pt x="6885" y="267"/>
                    </a:lnTo>
                    <a:cubicBezTo>
                      <a:pt x="6952" y="121"/>
                      <a:pt x="6825" y="1"/>
                      <a:pt x="6702"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589" name="Google Shape;1589;p46"/>
              <p:cNvSpPr/>
              <p:nvPr/>
            </p:nvSpPr>
            <p:spPr>
              <a:xfrm>
                <a:off x="3347179" y="-191674"/>
                <a:ext cx="299279" cy="262445"/>
              </a:xfrm>
              <a:custGeom>
                <a:avLst/>
                <a:gdLst/>
                <a:ahLst/>
                <a:cxnLst/>
                <a:rect l="l" t="t" r="r" b="b"/>
                <a:pathLst>
                  <a:path w="18420" h="16148" extrusionOk="0">
                    <a:moveTo>
                      <a:pt x="18164" y="1"/>
                    </a:moveTo>
                    <a:cubicBezTo>
                      <a:pt x="18132" y="1"/>
                      <a:pt x="18099" y="10"/>
                      <a:pt x="18065" y="30"/>
                    </a:cubicBezTo>
                    <a:cubicBezTo>
                      <a:pt x="16459" y="1214"/>
                      <a:pt x="14954" y="2559"/>
                      <a:pt x="13609" y="4024"/>
                    </a:cubicBezTo>
                    <a:cubicBezTo>
                      <a:pt x="12766" y="4888"/>
                      <a:pt x="11943" y="5791"/>
                      <a:pt x="11160" y="6674"/>
                    </a:cubicBezTo>
                    <a:cubicBezTo>
                      <a:pt x="10638" y="7256"/>
                      <a:pt x="10117" y="7838"/>
                      <a:pt x="9595" y="8400"/>
                    </a:cubicBezTo>
                    <a:cubicBezTo>
                      <a:pt x="8270" y="9865"/>
                      <a:pt x="6845" y="11230"/>
                      <a:pt x="5319" y="12475"/>
                    </a:cubicBezTo>
                    <a:cubicBezTo>
                      <a:pt x="3814" y="13719"/>
                      <a:pt x="2128" y="14723"/>
                      <a:pt x="301" y="15425"/>
                    </a:cubicBezTo>
                    <a:cubicBezTo>
                      <a:pt x="221" y="15465"/>
                      <a:pt x="141" y="15526"/>
                      <a:pt x="101" y="15626"/>
                    </a:cubicBezTo>
                    <a:cubicBezTo>
                      <a:pt x="0" y="15867"/>
                      <a:pt x="181" y="16148"/>
                      <a:pt x="462" y="16148"/>
                    </a:cubicBezTo>
                    <a:cubicBezTo>
                      <a:pt x="502" y="16148"/>
                      <a:pt x="542" y="16128"/>
                      <a:pt x="582" y="16128"/>
                    </a:cubicBezTo>
                    <a:cubicBezTo>
                      <a:pt x="2449" y="15365"/>
                      <a:pt x="4195" y="14301"/>
                      <a:pt x="5741" y="12976"/>
                    </a:cubicBezTo>
                    <a:cubicBezTo>
                      <a:pt x="7266" y="11692"/>
                      <a:pt x="8691" y="10287"/>
                      <a:pt x="9996" y="8781"/>
                    </a:cubicBezTo>
                    <a:cubicBezTo>
                      <a:pt x="10518" y="8199"/>
                      <a:pt x="11040" y="7597"/>
                      <a:pt x="11542" y="7015"/>
                    </a:cubicBezTo>
                    <a:cubicBezTo>
                      <a:pt x="12324" y="6132"/>
                      <a:pt x="13127" y="5209"/>
                      <a:pt x="13950" y="4326"/>
                    </a:cubicBezTo>
                    <a:cubicBezTo>
                      <a:pt x="15255" y="2860"/>
                      <a:pt x="16720" y="1536"/>
                      <a:pt x="18286" y="331"/>
                    </a:cubicBezTo>
                    <a:cubicBezTo>
                      <a:pt x="18419" y="215"/>
                      <a:pt x="18317" y="1"/>
                      <a:pt x="18164"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590" name="Google Shape;1590;p46"/>
              <p:cNvSpPr/>
              <p:nvPr/>
            </p:nvSpPr>
            <p:spPr>
              <a:xfrm>
                <a:off x="3033450" y="-125239"/>
                <a:ext cx="328086" cy="226999"/>
              </a:xfrm>
              <a:custGeom>
                <a:avLst/>
                <a:gdLst/>
                <a:ahLst/>
                <a:cxnLst/>
                <a:rect l="l" t="t" r="r" b="b"/>
                <a:pathLst>
                  <a:path w="20193" h="13967" extrusionOk="0">
                    <a:moveTo>
                      <a:pt x="199" y="0"/>
                    </a:moveTo>
                    <a:cubicBezTo>
                      <a:pt x="162" y="0"/>
                      <a:pt x="126" y="12"/>
                      <a:pt x="101" y="37"/>
                    </a:cubicBezTo>
                    <a:cubicBezTo>
                      <a:pt x="20" y="97"/>
                      <a:pt x="0" y="217"/>
                      <a:pt x="61" y="298"/>
                    </a:cubicBezTo>
                    <a:cubicBezTo>
                      <a:pt x="723" y="1081"/>
                      <a:pt x="1486" y="1783"/>
                      <a:pt x="2329" y="2345"/>
                    </a:cubicBezTo>
                    <a:cubicBezTo>
                      <a:pt x="3152" y="2907"/>
                      <a:pt x="4035" y="3409"/>
                      <a:pt x="4958" y="3830"/>
                    </a:cubicBezTo>
                    <a:cubicBezTo>
                      <a:pt x="5641" y="4152"/>
                      <a:pt x="6323" y="4453"/>
                      <a:pt x="7005" y="4754"/>
                    </a:cubicBezTo>
                    <a:cubicBezTo>
                      <a:pt x="8149" y="5235"/>
                      <a:pt x="9274" y="5757"/>
                      <a:pt x="10377" y="6359"/>
                    </a:cubicBezTo>
                    <a:cubicBezTo>
                      <a:pt x="11241" y="6821"/>
                      <a:pt x="12043" y="7383"/>
                      <a:pt x="12766" y="8045"/>
                    </a:cubicBezTo>
                    <a:cubicBezTo>
                      <a:pt x="13448" y="8668"/>
                      <a:pt x="14111" y="9370"/>
                      <a:pt x="14733" y="10053"/>
                    </a:cubicBezTo>
                    <a:lnTo>
                      <a:pt x="14833" y="10173"/>
                    </a:lnTo>
                    <a:cubicBezTo>
                      <a:pt x="15516" y="10936"/>
                      <a:pt x="16218" y="11638"/>
                      <a:pt x="16981" y="12321"/>
                    </a:cubicBezTo>
                    <a:cubicBezTo>
                      <a:pt x="17764" y="13003"/>
                      <a:pt x="18667" y="13565"/>
                      <a:pt x="19651" y="13947"/>
                    </a:cubicBezTo>
                    <a:cubicBezTo>
                      <a:pt x="19691" y="13947"/>
                      <a:pt x="19731" y="13967"/>
                      <a:pt x="19771" y="13967"/>
                    </a:cubicBezTo>
                    <a:cubicBezTo>
                      <a:pt x="19831" y="13967"/>
                      <a:pt x="19891" y="13947"/>
                      <a:pt x="19932" y="13927"/>
                    </a:cubicBezTo>
                    <a:cubicBezTo>
                      <a:pt x="20032" y="13886"/>
                      <a:pt x="20092" y="13806"/>
                      <a:pt x="20132" y="13706"/>
                    </a:cubicBezTo>
                    <a:cubicBezTo>
                      <a:pt x="20193" y="13505"/>
                      <a:pt x="20092" y="13304"/>
                      <a:pt x="19912" y="13224"/>
                    </a:cubicBezTo>
                    <a:cubicBezTo>
                      <a:pt x="19008" y="12903"/>
                      <a:pt x="18165" y="12401"/>
                      <a:pt x="17443" y="11779"/>
                    </a:cubicBezTo>
                    <a:cubicBezTo>
                      <a:pt x="16700" y="11137"/>
                      <a:pt x="15998" y="10454"/>
                      <a:pt x="15335" y="9732"/>
                    </a:cubicBezTo>
                    <a:lnTo>
                      <a:pt x="15215" y="9591"/>
                    </a:lnTo>
                    <a:cubicBezTo>
                      <a:pt x="14572" y="8909"/>
                      <a:pt x="13910" y="8206"/>
                      <a:pt x="13188" y="7584"/>
                    </a:cubicBezTo>
                    <a:cubicBezTo>
                      <a:pt x="12405" y="6921"/>
                      <a:pt x="11542" y="6339"/>
                      <a:pt x="10638" y="5858"/>
                    </a:cubicBezTo>
                    <a:cubicBezTo>
                      <a:pt x="9514" y="5276"/>
                      <a:pt x="8370" y="4754"/>
                      <a:pt x="7186" y="4292"/>
                    </a:cubicBezTo>
                    <a:cubicBezTo>
                      <a:pt x="6524" y="4011"/>
                      <a:pt x="5821" y="3730"/>
                      <a:pt x="5159" y="3409"/>
                    </a:cubicBezTo>
                    <a:cubicBezTo>
                      <a:pt x="4256" y="3007"/>
                      <a:pt x="3372" y="2526"/>
                      <a:pt x="2549" y="2004"/>
                    </a:cubicBezTo>
                    <a:cubicBezTo>
                      <a:pt x="1727" y="1462"/>
                      <a:pt x="984" y="800"/>
                      <a:pt x="342" y="57"/>
                    </a:cubicBezTo>
                    <a:cubicBezTo>
                      <a:pt x="307" y="22"/>
                      <a:pt x="251" y="0"/>
                      <a:pt x="199" y="0"/>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591" name="Google Shape;1591;p46"/>
              <p:cNvSpPr/>
              <p:nvPr/>
            </p:nvSpPr>
            <p:spPr>
              <a:xfrm>
                <a:off x="3311629" y="-366356"/>
                <a:ext cx="57744" cy="622162"/>
              </a:xfrm>
              <a:custGeom>
                <a:avLst/>
                <a:gdLst/>
                <a:ahLst/>
                <a:cxnLst/>
                <a:rect l="l" t="t" r="r" b="b"/>
                <a:pathLst>
                  <a:path w="3554" h="38281" extrusionOk="0">
                    <a:moveTo>
                      <a:pt x="1" y="1"/>
                    </a:moveTo>
                    <a:lnTo>
                      <a:pt x="944" y="9454"/>
                    </a:lnTo>
                    <a:cubicBezTo>
                      <a:pt x="1245" y="12606"/>
                      <a:pt x="1566" y="15737"/>
                      <a:pt x="1867" y="18888"/>
                    </a:cubicBezTo>
                    <a:cubicBezTo>
                      <a:pt x="2148" y="22039"/>
                      <a:pt x="2409" y="25191"/>
                      <a:pt x="2550" y="28342"/>
                    </a:cubicBezTo>
                    <a:cubicBezTo>
                      <a:pt x="2690" y="31493"/>
                      <a:pt x="2690" y="34645"/>
                      <a:pt x="2550" y="37776"/>
                    </a:cubicBezTo>
                    <a:lnTo>
                      <a:pt x="2550" y="37796"/>
                    </a:lnTo>
                    <a:cubicBezTo>
                      <a:pt x="2539" y="38114"/>
                      <a:pt x="2782" y="38280"/>
                      <a:pt x="3023" y="38280"/>
                    </a:cubicBezTo>
                    <a:cubicBezTo>
                      <a:pt x="3254" y="38280"/>
                      <a:pt x="3483" y="38129"/>
                      <a:pt x="3493" y="37816"/>
                    </a:cubicBezTo>
                    <a:cubicBezTo>
                      <a:pt x="3553" y="34624"/>
                      <a:pt x="3453" y="31453"/>
                      <a:pt x="3232" y="28282"/>
                    </a:cubicBezTo>
                    <a:cubicBezTo>
                      <a:pt x="3011" y="25131"/>
                      <a:pt x="2690" y="21979"/>
                      <a:pt x="2309" y="18828"/>
                    </a:cubicBezTo>
                    <a:cubicBezTo>
                      <a:pt x="1948" y="15677"/>
                      <a:pt x="1546" y="12545"/>
                      <a:pt x="1165" y="9414"/>
                    </a:cubicBezTo>
                    <a:lnTo>
                      <a:pt x="1" y="1"/>
                    </a:ln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121598" tIns="121598" rIns="121598" bIns="121598" anchor="ctr" anchorCtr="0">
                <a:noAutofit/>
              </a:bodyPr>
              <a:lstStyle/>
              <a:p>
                <a:endParaRPr sz="2479"/>
              </a:p>
            </p:txBody>
          </p:sp>
          <p:sp>
            <p:nvSpPr>
              <p:cNvPr id="1592" name="Google Shape;1592;p46"/>
              <p:cNvSpPr/>
              <p:nvPr/>
            </p:nvSpPr>
            <p:spPr>
              <a:xfrm>
                <a:off x="3229447" y="-281867"/>
                <a:ext cx="119598" cy="218775"/>
              </a:xfrm>
              <a:custGeom>
                <a:avLst/>
                <a:gdLst/>
                <a:ahLst/>
                <a:cxnLst/>
                <a:rect l="l" t="t" r="r" b="b"/>
                <a:pathLst>
                  <a:path w="7361" h="13461" extrusionOk="0">
                    <a:moveTo>
                      <a:pt x="0" y="0"/>
                    </a:moveTo>
                    <a:cubicBezTo>
                      <a:pt x="1345" y="4898"/>
                      <a:pt x="3714" y="9474"/>
                      <a:pt x="6945" y="13388"/>
                    </a:cubicBezTo>
                    <a:cubicBezTo>
                      <a:pt x="6986" y="13439"/>
                      <a:pt x="7037" y="13461"/>
                      <a:pt x="7086" y="13461"/>
                    </a:cubicBezTo>
                    <a:cubicBezTo>
                      <a:pt x="7228" y="13461"/>
                      <a:pt x="7361" y="13282"/>
                      <a:pt x="7226" y="13147"/>
                    </a:cubicBezTo>
                    <a:cubicBezTo>
                      <a:pt x="3935" y="9314"/>
                      <a:pt x="1466" y="4837"/>
                      <a:pt x="0" y="0"/>
                    </a:cubicBezTo>
                    <a:close/>
                  </a:path>
                </a:pathLst>
              </a:custGeom>
              <a:solidFill>
                <a:srgbClr val="4F3221"/>
              </a:solidFill>
              <a:ln w="9525" cap="flat" cmpd="sng">
                <a:solidFill>
                  <a:schemeClr val="dk1"/>
                </a:solidFill>
                <a:prstDash val="solid"/>
                <a:round/>
                <a:headEnd type="none" w="sm" len="sm"/>
                <a:tailEnd type="none" w="sm" len="sm"/>
              </a:ln>
            </p:spPr>
            <p:txBody>
              <a:bodyPr spcFirstLastPara="1" wrap="square" lIns="121598" tIns="121598" rIns="121598" bIns="121598" anchor="ctr" anchorCtr="0">
                <a:noAutofit/>
              </a:bodyPr>
              <a:lstStyle/>
              <a:p>
                <a:endParaRPr sz="2479"/>
              </a:p>
            </p:txBody>
          </p:sp>
          <p:sp>
            <p:nvSpPr>
              <p:cNvPr id="1593" name="Google Shape;1593;p46"/>
              <p:cNvSpPr/>
              <p:nvPr/>
            </p:nvSpPr>
            <p:spPr>
              <a:xfrm>
                <a:off x="3333839" y="-361789"/>
                <a:ext cx="105966" cy="221164"/>
              </a:xfrm>
              <a:custGeom>
                <a:avLst/>
                <a:gdLst/>
                <a:ahLst/>
                <a:cxnLst/>
                <a:rect l="l" t="t" r="r" b="b"/>
                <a:pathLst>
                  <a:path w="6522" h="13608" extrusionOk="0">
                    <a:moveTo>
                      <a:pt x="6522" y="1"/>
                    </a:moveTo>
                    <a:lnTo>
                      <a:pt x="79" y="13328"/>
                    </a:lnTo>
                    <a:cubicBezTo>
                      <a:pt x="0" y="13485"/>
                      <a:pt x="126" y="13608"/>
                      <a:pt x="251" y="13608"/>
                    </a:cubicBezTo>
                    <a:cubicBezTo>
                      <a:pt x="318" y="13608"/>
                      <a:pt x="385" y="13573"/>
                      <a:pt x="420" y="13489"/>
                    </a:cubicBezTo>
                    <a:lnTo>
                      <a:pt x="6522" y="1"/>
                    </a:lnTo>
                    <a:close/>
                  </a:path>
                </a:pathLst>
              </a:custGeom>
              <a:solidFill>
                <a:srgbClr val="4F3221"/>
              </a:solidFill>
              <a:ln w="9525" cap="flat" cmpd="sng">
                <a:solidFill>
                  <a:schemeClr val="dk1"/>
                </a:solidFill>
                <a:prstDash val="solid"/>
                <a:round/>
                <a:headEnd type="none" w="sm" len="sm"/>
                <a:tailEnd type="none" w="sm" len="sm"/>
              </a:ln>
            </p:spPr>
            <p:txBody>
              <a:bodyPr spcFirstLastPara="1" wrap="square" lIns="121598" tIns="121598" rIns="121598" bIns="121598" anchor="ctr" anchorCtr="0">
                <a:noAutofit/>
              </a:bodyPr>
              <a:lstStyle/>
              <a:p>
                <a:endParaRPr sz="2479"/>
              </a:p>
            </p:txBody>
          </p:sp>
          <p:sp>
            <p:nvSpPr>
              <p:cNvPr id="1594" name="Google Shape;1594;p46"/>
              <p:cNvSpPr/>
              <p:nvPr/>
            </p:nvSpPr>
            <p:spPr>
              <a:xfrm>
                <a:off x="3349941" y="-188586"/>
                <a:ext cx="292390" cy="256367"/>
              </a:xfrm>
              <a:custGeom>
                <a:avLst/>
                <a:gdLst/>
                <a:ahLst/>
                <a:cxnLst/>
                <a:rect l="l" t="t" r="r" b="b"/>
                <a:pathLst>
                  <a:path w="17996" h="15774" extrusionOk="0">
                    <a:moveTo>
                      <a:pt x="17995" y="1"/>
                    </a:moveTo>
                    <a:cubicBezTo>
                      <a:pt x="16410" y="1165"/>
                      <a:pt x="14924" y="2490"/>
                      <a:pt x="13580" y="3935"/>
                    </a:cubicBezTo>
                    <a:cubicBezTo>
                      <a:pt x="12215" y="5380"/>
                      <a:pt x="10910" y="6885"/>
                      <a:pt x="9565" y="8331"/>
                    </a:cubicBezTo>
                    <a:cubicBezTo>
                      <a:pt x="8240" y="9796"/>
                      <a:pt x="6815" y="11161"/>
                      <a:pt x="5290" y="12425"/>
                    </a:cubicBezTo>
                    <a:cubicBezTo>
                      <a:pt x="3764" y="13670"/>
                      <a:pt x="2058" y="14673"/>
                      <a:pt x="232" y="15396"/>
                    </a:cubicBezTo>
                    <a:cubicBezTo>
                      <a:pt x="1" y="15467"/>
                      <a:pt x="84" y="15774"/>
                      <a:pt x="274" y="15774"/>
                    </a:cubicBezTo>
                    <a:cubicBezTo>
                      <a:pt x="298" y="15774"/>
                      <a:pt x="325" y="15769"/>
                      <a:pt x="352" y="15757"/>
                    </a:cubicBezTo>
                    <a:cubicBezTo>
                      <a:pt x="2199" y="14994"/>
                      <a:pt x="3925" y="13951"/>
                      <a:pt x="5451" y="12646"/>
                    </a:cubicBezTo>
                    <a:cubicBezTo>
                      <a:pt x="6976" y="11361"/>
                      <a:pt x="8381" y="9956"/>
                      <a:pt x="9706" y="8451"/>
                    </a:cubicBezTo>
                    <a:cubicBezTo>
                      <a:pt x="11010" y="6986"/>
                      <a:pt x="12295" y="5460"/>
                      <a:pt x="13640" y="4015"/>
                    </a:cubicBezTo>
                    <a:cubicBezTo>
                      <a:pt x="14965" y="2530"/>
                      <a:pt x="16430" y="1185"/>
                      <a:pt x="17995" y="1"/>
                    </a:cubicBezTo>
                    <a:close/>
                  </a:path>
                </a:pathLst>
              </a:custGeom>
              <a:solidFill>
                <a:srgbClr val="4F3221"/>
              </a:solidFill>
              <a:ln w="9525" cap="flat" cmpd="sng">
                <a:solidFill>
                  <a:schemeClr val="dk1"/>
                </a:solidFill>
                <a:prstDash val="solid"/>
                <a:round/>
                <a:headEnd type="none" w="sm" len="sm"/>
                <a:tailEnd type="none" w="sm" len="sm"/>
              </a:ln>
            </p:spPr>
            <p:txBody>
              <a:bodyPr spcFirstLastPara="1" wrap="square" lIns="121598" tIns="121598" rIns="121598" bIns="121598" anchor="ctr" anchorCtr="0">
                <a:noAutofit/>
              </a:bodyPr>
              <a:lstStyle/>
              <a:p>
                <a:endParaRPr sz="2479"/>
              </a:p>
            </p:txBody>
          </p:sp>
          <p:sp>
            <p:nvSpPr>
              <p:cNvPr id="1595" name="Google Shape;1595;p46"/>
              <p:cNvSpPr/>
              <p:nvPr/>
            </p:nvSpPr>
            <p:spPr>
              <a:xfrm>
                <a:off x="3037041" y="-122038"/>
                <a:ext cx="321229" cy="220790"/>
              </a:xfrm>
              <a:custGeom>
                <a:avLst/>
                <a:gdLst/>
                <a:ahLst/>
                <a:cxnLst/>
                <a:rect l="l" t="t" r="r" b="b"/>
                <a:pathLst>
                  <a:path w="19771" h="13585" extrusionOk="0">
                    <a:moveTo>
                      <a:pt x="0" y="0"/>
                    </a:moveTo>
                    <a:cubicBezTo>
                      <a:pt x="622" y="763"/>
                      <a:pt x="1365" y="1446"/>
                      <a:pt x="2208" y="2008"/>
                    </a:cubicBezTo>
                    <a:cubicBezTo>
                      <a:pt x="3031" y="2570"/>
                      <a:pt x="3894" y="3071"/>
                      <a:pt x="4817" y="3493"/>
                    </a:cubicBezTo>
                    <a:cubicBezTo>
                      <a:pt x="6604" y="4356"/>
                      <a:pt x="8491" y="5038"/>
                      <a:pt x="10237" y="6022"/>
                    </a:cubicBezTo>
                    <a:cubicBezTo>
                      <a:pt x="11100" y="6484"/>
                      <a:pt x="11923" y="7066"/>
                      <a:pt x="12665" y="7728"/>
                    </a:cubicBezTo>
                    <a:cubicBezTo>
                      <a:pt x="13408" y="8390"/>
                      <a:pt x="14070" y="9113"/>
                      <a:pt x="14753" y="9856"/>
                    </a:cubicBezTo>
                    <a:cubicBezTo>
                      <a:pt x="15415" y="10618"/>
                      <a:pt x="16118" y="11321"/>
                      <a:pt x="16881" y="11983"/>
                    </a:cubicBezTo>
                    <a:cubicBezTo>
                      <a:pt x="17643" y="12666"/>
                      <a:pt x="18526" y="13208"/>
                      <a:pt x="19470" y="13569"/>
                    </a:cubicBezTo>
                    <a:cubicBezTo>
                      <a:pt x="19496" y="13579"/>
                      <a:pt x="19523" y="13584"/>
                      <a:pt x="19550" y="13584"/>
                    </a:cubicBezTo>
                    <a:cubicBezTo>
                      <a:pt x="19627" y="13584"/>
                      <a:pt x="19701" y="13543"/>
                      <a:pt x="19731" y="13469"/>
                    </a:cubicBezTo>
                    <a:cubicBezTo>
                      <a:pt x="19771" y="13348"/>
                      <a:pt x="19711" y="13248"/>
                      <a:pt x="19610" y="13208"/>
                    </a:cubicBezTo>
                    <a:cubicBezTo>
                      <a:pt x="18687" y="12866"/>
                      <a:pt x="17844" y="12365"/>
                      <a:pt x="17101" y="11722"/>
                    </a:cubicBezTo>
                    <a:cubicBezTo>
                      <a:pt x="16339" y="11080"/>
                      <a:pt x="15636" y="10378"/>
                      <a:pt x="14954" y="9655"/>
                    </a:cubicBezTo>
                    <a:cubicBezTo>
                      <a:pt x="14271" y="8932"/>
                      <a:pt x="13589" y="8190"/>
                      <a:pt x="12826" y="7527"/>
                    </a:cubicBezTo>
                    <a:cubicBezTo>
                      <a:pt x="12063" y="6885"/>
                      <a:pt x="11220" y="6303"/>
                      <a:pt x="10337" y="5841"/>
                    </a:cubicBezTo>
                    <a:cubicBezTo>
                      <a:pt x="8571" y="4878"/>
                      <a:pt x="6664" y="4215"/>
                      <a:pt x="4858" y="3393"/>
                    </a:cubicBezTo>
                    <a:cubicBezTo>
                      <a:pt x="3954" y="2991"/>
                      <a:pt x="3071" y="2509"/>
                      <a:pt x="2228" y="1967"/>
                    </a:cubicBezTo>
                    <a:cubicBezTo>
                      <a:pt x="1385" y="1425"/>
                      <a:pt x="642" y="763"/>
                      <a:pt x="0" y="0"/>
                    </a:cubicBezTo>
                    <a:close/>
                  </a:path>
                </a:pathLst>
              </a:custGeom>
              <a:solidFill>
                <a:srgbClr val="4F3221"/>
              </a:solidFill>
              <a:ln w="9525" cap="flat" cmpd="sng">
                <a:solidFill>
                  <a:schemeClr val="dk1"/>
                </a:solidFill>
                <a:prstDash val="solid"/>
                <a:round/>
                <a:headEnd type="none" w="sm" len="sm"/>
                <a:tailEnd type="none" w="sm" len="sm"/>
              </a:ln>
            </p:spPr>
            <p:txBody>
              <a:bodyPr spcFirstLastPara="1" wrap="square" lIns="121598" tIns="121598" rIns="121598" bIns="121598" anchor="ctr" anchorCtr="0">
                <a:noAutofit/>
              </a:bodyPr>
              <a:lstStyle/>
              <a:p>
                <a:endParaRPr sz="2479"/>
              </a:p>
            </p:txBody>
          </p:sp>
          <p:sp>
            <p:nvSpPr>
              <p:cNvPr id="1596" name="Google Shape;1596;p46"/>
              <p:cNvSpPr/>
              <p:nvPr/>
            </p:nvSpPr>
            <p:spPr>
              <a:xfrm>
                <a:off x="3202379" y="-94314"/>
                <a:ext cx="57094" cy="55015"/>
              </a:xfrm>
              <a:custGeom>
                <a:avLst/>
                <a:gdLst/>
                <a:ahLst/>
                <a:cxnLst/>
                <a:rect l="l" t="t" r="r" b="b"/>
                <a:pathLst>
                  <a:path w="3514" h="3385" extrusionOk="0">
                    <a:moveTo>
                      <a:pt x="1446" y="0"/>
                    </a:moveTo>
                    <a:cubicBezTo>
                      <a:pt x="964" y="0"/>
                      <a:pt x="402" y="161"/>
                      <a:pt x="181" y="643"/>
                    </a:cubicBezTo>
                    <a:cubicBezTo>
                      <a:pt x="1" y="1104"/>
                      <a:pt x="41" y="1626"/>
                      <a:pt x="322" y="2048"/>
                    </a:cubicBezTo>
                    <a:cubicBezTo>
                      <a:pt x="522" y="2329"/>
                      <a:pt x="763" y="2590"/>
                      <a:pt x="1044" y="2811"/>
                    </a:cubicBezTo>
                    <a:cubicBezTo>
                      <a:pt x="1104" y="2851"/>
                      <a:pt x="1165" y="2911"/>
                      <a:pt x="1245" y="2951"/>
                    </a:cubicBezTo>
                    <a:lnTo>
                      <a:pt x="1285" y="2991"/>
                    </a:lnTo>
                    <a:cubicBezTo>
                      <a:pt x="1581" y="3194"/>
                      <a:pt x="1962" y="3384"/>
                      <a:pt x="2333" y="3384"/>
                    </a:cubicBezTo>
                    <a:cubicBezTo>
                      <a:pt x="2440" y="3384"/>
                      <a:pt x="2547" y="3368"/>
                      <a:pt x="2650" y="3332"/>
                    </a:cubicBezTo>
                    <a:cubicBezTo>
                      <a:pt x="2951" y="3232"/>
                      <a:pt x="3192" y="2971"/>
                      <a:pt x="3292" y="2650"/>
                    </a:cubicBezTo>
                    <a:cubicBezTo>
                      <a:pt x="3353" y="2570"/>
                      <a:pt x="3393" y="2489"/>
                      <a:pt x="3433" y="2409"/>
                    </a:cubicBezTo>
                    <a:cubicBezTo>
                      <a:pt x="3513" y="2148"/>
                      <a:pt x="3513" y="1887"/>
                      <a:pt x="3453" y="1646"/>
                    </a:cubicBezTo>
                    <a:cubicBezTo>
                      <a:pt x="3252" y="683"/>
                      <a:pt x="2409" y="0"/>
                      <a:pt x="1446" y="0"/>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597" name="Google Shape;1597;p46"/>
              <p:cNvSpPr/>
              <p:nvPr/>
            </p:nvSpPr>
            <p:spPr>
              <a:xfrm>
                <a:off x="3276079" y="-84872"/>
                <a:ext cx="32300" cy="36519"/>
              </a:xfrm>
              <a:custGeom>
                <a:avLst/>
                <a:gdLst/>
                <a:ahLst/>
                <a:cxnLst/>
                <a:rect l="l" t="t" r="r" b="b"/>
                <a:pathLst>
                  <a:path w="1988" h="2247" extrusionOk="0">
                    <a:moveTo>
                      <a:pt x="746" y="1"/>
                    </a:moveTo>
                    <a:cubicBezTo>
                      <a:pt x="634" y="1"/>
                      <a:pt x="524" y="25"/>
                      <a:pt x="422" y="82"/>
                    </a:cubicBezTo>
                    <a:cubicBezTo>
                      <a:pt x="242" y="182"/>
                      <a:pt x="101" y="363"/>
                      <a:pt x="41" y="564"/>
                    </a:cubicBezTo>
                    <a:cubicBezTo>
                      <a:pt x="1" y="784"/>
                      <a:pt x="21" y="1005"/>
                      <a:pt x="141" y="1226"/>
                    </a:cubicBezTo>
                    <a:cubicBezTo>
                      <a:pt x="161" y="1266"/>
                      <a:pt x="201" y="1306"/>
                      <a:pt x="242" y="1346"/>
                    </a:cubicBezTo>
                    <a:cubicBezTo>
                      <a:pt x="262" y="1507"/>
                      <a:pt x="322" y="1668"/>
                      <a:pt x="402" y="1788"/>
                    </a:cubicBezTo>
                    <a:cubicBezTo>
                      <a:pt x="561" y="2074"/>
                      <a:pt x="858" y="2247"/>
                      <a:pt x="1174" y="2247"/>
                    </a:cubicBezTo>
                    <a:cubicBezTo>
                      <a:pt x="1257" y="2247"/>
                      <a:pt x="1342" y="2235"/>
                      <a:pt x="1426" y="2209"/>
                    </a:cubicBezTo>
                    <a:cubicBezTo>
                      <a:pt x="1667" y="2129"/>
                      <a:pt x="1867" y="1928"/>
                      <a:pt x="1928" y="1688"/>
                    </a:cubicBezTo>
                    <a:cubicBezTo>
                      <a:pt x="1968" y="1487"/>
                      <a:pt x="1988" y="1306"/>
                      <a:pt x="1948" y="1106"/>
                    </a:cubicBezTo>
                    <a:cubicBezTo>
                      <a:pt x="1888" y="825"/>
                      <a:pt x="1747" y="564"/>
                      <a:pt x="1546" y="363"/>
                    </a:cubicBezTo>
                    <a:cubicBezTo>
                      <a:pt x="1330" y="161"/>
                      <a:pt x="1031" y="1"/>
                      <a:pt x="746"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598" name="Google Shape;1598;p46"/>
              <p:cNvSpPr/>
              <p:nvPr/>
            </p:nvSpPr>
            <p:spPr>
              <a:xfrm>
                <a:off x="3266622" y="-40328"/>
                <a:ext cx="33941" cy="36763"/>
              </a:xfrm>
              <a:custGeom>
                <a:avLst/>
                <a:gdLst/>
                <a:ahLst/>
                <a:cxnLst/>
                <a:rect l="l" t="t" r="r" b="b"/>
                <a:pathLst>
                  <a:path w="2089" h="2262" extrusionOk="0">
                    <a:moveTo>
                      <a:pt x="786" y="0"/>
                    </a:moveTo>
                    <a:cubicBezTo>
                      <a:pt x="672" y="0"/>
                      <a:pt x="556" y="33"/>
                      <a:pt x="442" y="111"/>
                    </a:cubicBezTo>
                    <a:cubicBezTo>
                      <a:pt x="302" y="191"/>
                      <a:pt x="201" y="311"/>
                      <a:pt x="141" y="472"/>
                    </a:cubicBezTo>
                    <a:cubicBezTo>
                      <a:pt x="41" y="572"/>
                      <a:pt x="1" y="713"/>
                      <a:pt x="1" y="853"/>
                    </a:cubicBezTo>
                    <a:cubicBezTo>
                      <a:pt x="1" y="1014"/>
                      <a:pt x="41" y="1155"/>
                      <a:pt x="141" y="1275"/>
                    </a:cubicBezTo>
                    <a:cubicBezTo>
                      <a:pt x="221" y="1395"/>
                      <a:pt x="302" y="1476"/>
                      <a:pt x="382" y="1576"/>
                    </a:cubicBezTo>
                    <a:lnTo>
                      <a:pt x="563" y="1817"/>
                    </a:lnTo>
                    <a:cubicBezTo>
                      <a:pt x="623" y="1897"/>
                      <a:pt x="703" y="1977"/>
                      <a:pt x="763" y="2038"/>
                    </a:cubicBezTo>
                    <a:cubicBezTo>
                      <a:pt x="864" y="2138"/>
                      <a:pt x="984" y="2198"/>
                      <a:pt x="1125" y="2238"/>
                    </a:cubicBezTo>
                    <a:cubicBezTo>
                      <a:pt x="1181" y="2254"/>
                      <a:pt x="1239" y="2261"/>
                      <a:pt x="1296" y="2261"/>
                    </a:cubicBezTo>
                    <a:cubicBezTo>
                      <a:pt x="1462" y="2261"/>
                      <a:pt x="1622" y="2197"/>
                      <a:pt x="1727" y="2078"/>
                    </a:cubicBezTo>
                    <a:cubicBezTo>
                      <a:pt x="2088" y="1696"/>
                      <a:pt x="2028" y="1094"/>
                      <a:pt x="1747" y="693"/>
                    </a:cubicBezTo>
                    <a:cubicBezTo>
                      <a:pt x="1545" y="383"/>
                      <a:pt x="1176" y="0"/>
                      <a:pt x="786" y="0"/>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599" name="Google Shape;1599;p46"/>
              <p:cNvSpPr/>
              <p:nvPr/>
            </p:nvSpPr>
            <p:spPr>
              <a:xfrm>
                <a:off x="3340647" y="-356589"/>
                <a:ext cx="46988" cy="51504"/>
              </a:xfrm>
              <a:custGeom>
                <a:avLst/>
                <a:gdLst/>
                <a:ahLst/>
                <a:cxnLst/>
                <a:rect l="l" t="t" r="r" b="b"/>
                <a:pathLst>
                  <a:path w="2892" h="3169" extrusionOk="0">
                    <a:moveTo>
                      <a:pt x="1915" y="1"/>
                    </a:moveTo>
                    <a:cubicBezTo>
                      <a:pt x="1643" y="1"/>
                      <a:pt x="1378" y="104"/>
                      <a:pt x="1165" y="303"/>
                    </a:cubicBezTo>
                    <a:cubicBezTo>
                      <a:pt x="262" y="564"/>
                      <a:pt x="1" y="1868"/>
                      <a:pt x="483" y="2611"/>
                    </a:cubicBezTo>
                    <a:cubicBezTo>
                      <a:pt x="643" y="2852"/>
                      <a:pt x="884" y="3053"/>
                      <a:pt x="1165" y="3133"/>
                    </a:cubicBezTo>
                    <a:cubicBezTo>
                      <a:pt x="1249" y="3157"/>
                      <a:pt x="1335" y="3168"/>
                      <a:pt x="1420" y="3168"/>
                    </a:cubicBezTo>
                    <a:cubicBezTo>
                      <a:pt x="1620" y="3168"/>
                      <a:pt x="1819" y="3105"/>
                      <a:pt x="1988" y="2992"/>
                    </a:cubicBezTo>
                    <a:cubicBezTo>
                      <a:pt x="2209" y="2812"/>
                      <a:pt x="2369" y="2591"/>
                      <a:pt x="2470" y="2350"/>
                    </a:cubicBezTo>
                    <a:cubicBezTo>
                      <a:pt x="2590" y="2109"/>
                      <a:pt x="2691" y="1848"/>
                      <a:pt x="2791" y="1607"/>
                    </a:cubicBezTo>
                    <a:cubicBezTo>
                      <a:pt x="2871" y="1326"/>
                      <a:pt x="2891" y="1025"/>
                      <a:pt x="2831" y="744"/>
                    </a:cubicBezTo>
                    <a:cubicBezTo>
                      <a:pt x="2751" y="463"/>
                      <a:pt x="2570" y="223"/>
                      <a:pt x="2329" y="82"/>
                    </a:cubicBezTo>
                    <a:cubicBezTo>
                      <a:pt x="2194" y="28"/>
                      <a:pt x="2053" y="1"/>
                      <a:pt x="1915"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600" name="Google Shape;1600;p46"/>
              <p:cNvSpPr/>
              <p:nvPr/>
            </p:nvSpPr>
            <p:spPr>
              <a:xfrm>
                <a:off x="3371632" y="-341232"/>
                <a:ext cx="16" cy="16"/>
              </a:xfrm>
              <a:custGeom>
                <a:avLst/>
                <a:gdLst/>
                <a:ahLst/>
                <a:cxnLst/>
                <a:rect l="l" t="t" r="r" b="b"/>
                <a:pathLst>
                  <a:path w="1" h="1" extrusionOk="0">
                    <a:moveTo>
                      <a:pt x="1" y="0"/>
                    </a:moveTo>
                    <a:lnTo>
                      <a:pt x="1" y="0"/>
                    </a:ln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601" name="Google Shape;1601;p46"/>
              <p:cNvSpPr/>
              <p:nvPr/>
            </p:nvSpPr>
            <p:spPr>
              <a:xfrm>
                <a:off x="3332507" y="-393024"/>
                <a:ext cx="23169" cy="28978"/>
              </a:xfrm>
              <a:custGeom>
                <a:avLst/>
                <a:gdLst/>
                <a:ahLst/>
                <a:cxnLst/>
                <a:rect l="l" t="t" r="r" b="b"/>
                <a:pathLst>
                  <a:path w="1426" h="1783" extrusionOk="0">
                    <a:moveTo>
                      <a:pt x="492" y="1"/>
                    </a:moveTo>
                    <a:cubicBezTo>
                      <a:pt x="372" y="1"/>
                      <a:pt x="251" y="46"/>
                      <a:pt x="161" y="136"/>
                    </a:cubicBezTo>
                    <a:cubicBezTo>
                      <a:pt x="60" y="237"/>
                      <a:pt x="20" y="357"/>
                      <a:pt x="20" y="477"/>
                    </a:cubicBezTo>
                    <a:cubicBezTo>
                      <a:pt x="0" y="558"/>
                      <a:pt x="0" y="658"/>
                      <a:pt x="20" y="738"/>
                    </a:cubicBezTo>
                    <a:cubicBezTo>
                      <a:pt x="40" y="879"/>
                      <a:pt x="60" y="999"/>
                      <a:pt x="80" y="1120"/>
                    </a:cubicBezTo>
                    <a:cubicBezTo>
                      <a:pt x="121" y="1240"/>
                      <a:pt x="161" y="1361"/>
                      <a:pt x="221" y="1461"/>
                    </a:cubicBezTo>
                    <a:cubicBezTo>
                      <a:pt x="241" y="1521"/>
                      <a:pt x="281" y="1561"/>
                      <a:pt x="321" y="1601"/>
                    </a:cubicBezTo>
                    <a:cubicBezTo>
                      <a:pt x="361" y="1642"/>
                      <a:pt x="402" y="1682"/>
                      <a:pt x="442" y="1702"/>
                    </a:cubicBezTo>
                    <a:cubicBezTo>
                      <a:pt x="542" y="1762"/>
                      <a:pt x="642" y="1782"/>
                      <a:pt x="763" y="1782"/>
                    </a:cubicBezTo>
                    <a:cubicBezTo>
                      <a:pt x="923" y="1782"/>
                      <a:pt x="1104" y="1722"/>
                      <a:pt x="1225" y="1581"/>
                    </a:cubicBezTo>
                    <a:cubicBezTo>
                      <a:pt x="1305" y="1501"/>
                      <a:pt x="1345" y="1401"/>
                      <a:pt x="1385" y="1280"/>
                    </a:cubicBezTo>
                    <a:cubicBezTo>
                      <a:pt x="1405" y="1200"/>
                      <a:pt x="1425" y="1120"/>
                      <a:pt x="1405" y="1039"/>
                    </a:cubicBezTo>
                    <a:cubicBezTo>
                      <a:pt x="1425" y="899"/>
                      <a:pt x="1405" y="778"/>
                      <a:pt x="1365" y="658"/>
                    </a:cubicBezTo>
                    <a:cubicBezTo>
                      <a:pt x="1325" y="558"/>
                      <a:pt x="1285" y="497"/>
                      <a:pt x="1225" y="437"/>
                    </a:cubicBezTo>
                    <a:cubicBezTo>
                      <a:pt x="1124" y="357"/>
                      <a:pt x="1024" y="297"/>
                      <a:pt x="923" y="277"/>
                    </a:cubicBezTo>
                    <a:cubicBezTo>
                      <a:pt x="883" y="216"/>
                      <a:pt x="863" y="176"/>
                      <a:pt x="823" y="136"/>
                    </a:cubicBezTo>
                    <a:cubicBezTo>
                      <a:pt x="733" y="46"/>
                      <a:pt x="612" y="1"/>
                      <a:pt x="492"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602" name="Google Shape;1602;p46"/>
              <p:cNvSpPr/>
              <p:nvPr/>
            </p:nvSpPr>
            <p:spPr>
              <a:xfrm>
                <a:off x="3355335" y="-287100"/>
                <a:ext cx="26093" cy="33708"/>
              </a:xfrm>
              <a:custGeom>
                <a:avLst/>
                <a:gdLst/>
                <a:ahLst/>
                <a:cxnLst/>
                <a:rect l="l" t="t" r="r" b="b"/>
                <a:pathLst>
                  <a:path w="1606" h="2074" extrusionOk="0">
                    <a:moveTo>
                      <a:pt x="1006" y="0"/>
                    </a:moveTo>
                    <a:cubicBezTo>
                      <a:pt x="922" y="0"/>
                      <a:pt x="838" y="20"/>
                      <a:pt x="763" y="61"/>
                    </a:cubicBezTo>
                    <a:cubicBezTo>
                      <a:pt x="683" y="101"/>
                      <a:pt x="602" y="162"/>
                      <a:pt x="542" y="222"/>
                    </a:cubicBezTo>
                    <a:cubicBezTo>
                      <a:pt x="442" y="262"/>
                      <a:pt x="361" y="342"/>
                      <a:pt x="321" y="423"/>
                    </a:cubicBezTo>
                    <a:cubicBezTo>
                      <a:pt x="281" y="463"/>
                      <a:pt x="281" y="503"/>
                      <a:pt x="261" y="563"/>
                    </a:cubicBezTo>
                    <a:cubicBezTo>
                      <a:pt x="80" y="864"/>
                      <a:pt x="0" y="1225"/>
                      <a:pt x="60" y="1567"/>
                    </a:cubicBezTo>
                    <a:cubicBezTo>
                      <a:pt x="101" y="1868"/>
                      <a:pt x="341" y="2068"/>
                      <a:pt x="642" y="2068"/>
                    </a:cubicBezTo>
                    <a:cubicBezTo>
                      <a:pt x="664" y="2072"/>
                      <a:pt x="685" y="2074"/>
                      <a:pt x="706" y="2074"/>
                    </a:cubicBezTo>
                    <a:cubicBezTo>
                      <a:pt x="805" y="2074"/>
                      <a:pt x="901" y="2038"/>
                      <a:pt x="984" y="1988"/>
                    </a:cubicBezTo>
                    <a:cubicBezTo>
                      <a:pt x="1084" y="1928"/>
                      <a:pt x="1184" y="1848"/>
                      <a:pt x="1245" y="1747"/>
                    </a:cubicBezTo>
                    <a:cubicBezTo>
                      <a:pt x="1325" y="1607"/>
                      <a:pt x="1405" y="1466"/>
                      <a:pt x="1445" y="1326"/>
                    </a:cubicBezTo>
                    <a:cubicBezTo>
                      <a:pt x="1506" y="1205"/>
                      <a:pt x="1546" y="1085"/>
                      <a:pt x="1586" y="944"/>
                    </a:cubicBezTo>
                    <a:cubicBezTo>
                      <a:pt x="1606" y="804"/>
                      <a:pt x="1606" y="663"/>
                      <a:pt x="1566" y="523"/>
                    </a:cubicBezTo>
                    <a:cubicBezTo>
                      <a:pt x="1546" y="443"/>
                      <a:pt x="1506" y="362"/>
                      <a:pt x="1445" y="302"/>
                    </a:cubicBezTo>
                    <a:cubicBezTo>
                      <a:pt x="1445" y="282"/>
                      <a:pt x="1425" y="262"/>
                      <a:pt x="1405" y="222"/>
                    </a:cubicBezTo>
                    <a:cubicBezTo>
                      <a:pt x="1326" y="76"/>
                      <a:pt x="1167" y="0"/>
                      <a:pt x="1006" y="0"/>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603" name="Google Shape;1603;p46"/>
              <p:cNvSpPr/>
              <p:nvPr/>
            </p:nvSpPr>
            <p:spPr>
              <a:xfrm>
                <a:off x="3409148" y="-105121"/>
                <a:ext cx="41431" cy="50009"/>
              </a:xfrm>
              <a:custGeom>
                <a:avLst/>
                <a:gdLst/>
                <a:ahLst/>
                <a:cxnLst/>
                <a:rect l="l" t="t" r="r" b="b"/>
                <a:pathLst>
                  <a:path w="2550" h="3077" extrusionOk="0">
                    <a:moveTo>
                      <a:pt x="1603" y="1"/>
                    </a:moveTo>
                    <a:cubicBezTo>
                      <a:pt x="1584" y="1"/>
                      <a:pt x="1565" y="2"/>
                      <a:pt x="1546" y="3"/>
                    </a:cubicBezTo>
                    <a:cubicBezTo>
                      <a:pt x="1004" y="83"/>
                      <a:pt x="562" y="425"/>
                      <a:pt x="341" y="906"/>
                    </a:cubicBezTo>
                    <a:cubicBezTo>
                      <a:pt x="321" y="906"/>
                      <a:pt x="321" y="926"/>
                      <a:pt x="321" y="946"/>
                    </a:cubicBezTo>
                    <a:cubicBezTo>
                      <a:pt x="221" y="1107"/>
                      <a:pt x="161" y="1268"/>
                      <a:pt x="120" y="1448"/>
                    </a:cubicBezTo>
                    <a:cubicBezTo>
                      <a:pt x="0" y="1930"/>
                      <a:pt x="100" y="2432"/>
                      <a:pt x="422" y="2833"/>
                    </a:cubicBezTo>
                    <a:cubicBezTo>
                      <a:pt x="579" y="2991"/>
                      <a:pt x="798" y="3077"/>
                      <a:pt x="1019" y="3077"/>
                    </a:cubicBezTo>
                    <a:cubicBezTo>
                      <a:pt x="1109" y="3077"/>
                      <a:pt x="1198" y="3063"/>
                      <a:pt x="1285" y="3034"/>
                    </a:cubicBezTo>
                    <a:cubicBezTo>
                      <a:pt x="1546" y="2914"/>
                      <a:pt x="1766" y="2733"/>
                      <a:pt x="1927" y="2472"/>
                    </a:cubicBezTo>
                    <a:cubicBezTo>
                      <a:pt x="2208" y="2091"/>
                      <a:pt x="2389" y="1649"/>
                      <a:pt x="2469" y="1187"/>
                    </a:cubicBezTo>
                    <a:cubicBezTo>
                      <a:pt x="2549" y="866"/>
                      <a:pt x="2469" y="545"/>
                      <a:pt x="2268" y="284"/>
                    </a:cubicBezTo>
                    <a:cubicBezTo>
                      <a:pt x="2101" y="117"/>
                      <a:pt x="1847" y="1"/>
                      <a:pt x="1603"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604" name="Google Shape;1604;p46"/>
              <p:cNvSpPr/>
              <p:nvPr/>
            </p:nvSpPr>
            <p:spPr>
              <a:xfrm>
                <a:off x="3396751" y="-155889"/>
                <a:ext cx="37191" cy="36877"/>
              </a:xfrm>
              <a:custGeom>
                <a:avLst/>
                <a:gdLst/>
                <a:ahLst/>
                <a:cxnLst/>
                <a:rect l="l" t="t" r="r" b="b"/>
                <a:pathLst>
                  <a:path w="2289" h="2269" extrusionOk="0">
                    <a:moveTo>
                      <a:pt x="1414" y="1"/>
                    </a:moveTo>
                    <a:cubicBezTo>
                      <a:pt x="1226" y="1"/>
                      <a:pt x="1049" y="46"/>
                      <a:pt x="883" y="136"/>
                    </a:cubicBezTo>
                    <a:cubicBezTo>
                      <a:pt x="843" y="156"/>
                      <a:pt x="803" y="177"/>
                      <a:pt x="763" y="217"/>
                    </a:cubicBezTo>
                    <a:cubicBezTo>
                      <a:pt x="703" y="237"/>
                      <a:pt x="643" y="257"/>
                      <a:pt x="602" y="297"/>
                    </a:cubicBezTo>
                    <a:cubicBezTo>
                      <a:pt x="241" y="578"/>
                      <a:pt x="20" y="1020"/>
                      <a:pt x="0" y="1481"/>
                    </a:cubicBezTo>
                    <a:cubicBezTo>
                      <a:pt x="20" y="1602"/>
                      <a:pt x="61" y="1742"/>
                      <a:pt x="121" y="1843"/>
                    </a:cubicBezTo>
                    <a:cubicBezTo>
                      <a:pt x="201" y="1963"/>
                      <a:pt x="301" y="2043"/>
                      <a:pt x="402" y="2124"/>
                    </a:cubicBezTo>
                    <a:cubicBezTo>
                      <a:pt x="563" y="2222"/>
                      <a:pt x="744" y="2269"/>
                      <a:pt x="924" y="2269"/>
                    </a:cubicBezTo>
                    <a:cubicBezTo>
                      <a:pt x="1147" y="2269"/>
                      <a:pt x="1368" y="2197"/>
                      <a:pt x="1546" y="2063"/>
                    </a:cubicBezTo>
                    <a:cubicBezTo>
                      <a:pt x="1887" y="1822"/>
                      <a:pt x="2108" y="1501"/>
                      <a:pt x="2228" y="1120"/>
                    </a:cubicBezTo>
                    <a:cubicBezTo>
                      <a:pt x="2289" y="879"/>
                      <a:pt x="2268" y="638"/>
                      <a:pt x="2148" y="417"/>
                    </a:cubicBezTo>
                    <a:cubicBezTo>
                      <a:pt x="2028" y="217"/>
                      <a:pt x="1827" y="56"/>
                      <a:pt x="1606" y="16"/>
                    </a:cubicBezTo>
                    <a:cubicBezTo>
                      <a:pt x="1541" y="6"/>
                      <a:pt x="1477" y="1"/>
                      <a:pt x="1414"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605" name="Google Shape;1605;p46"/>
              <p:cNvSpPr/>
              <p:nvPr/>
            </p:nvSpPr>
            <p:spPr>
              <a:xfrm>
                <a:off x="3466210" y="-129465"/>
                <a:ext cx="27085" cy="33870"/>
              </a:xfrm>
              <a:custGeom>
                <a:avLst/>
                <a:gdLst/>
                <a:ahLst/>
                <a:cxnLst/>
                <a:rect l="l" t="t" r="r" b="b"/>
                <a:pathLst>
                  <a:path w="1667" h="2084" extrusionOk="0">
                    <a:moveTo>
                      <a:pt x="983" y="1"/>
                    </a:moveTo>
                    <a:cubicBezTo>
                      <a:pt x="719" y="1"/>
                      <a:pt x="472" y="123"/>
                      <a:pt x="322" y="357"/>
                    </a:cubicBezTo>
                    <a:cubicBezTo>
                      <a:pt x="282" y="417"/>
                      <a:pt x="262" y="477"/>
                      <a:pt x="241" y="538"/>
                    </a:cubicBezTo>
                    <a:cubicBezTo>
                      <a:pt x="201" y="598"/>
                      <a:pt x="181" y="658"/>
                      <a:pt x="141" y="738"/>
                    </a:cubicBezTo>
                    <a:cubicBezTo>
                      <a:pt x="1" y="1160"/>
                      <a:pt x="101" y="1622"/>
                      <a:pt x="402" y="1943"/>
                    </a:cubicBezTo>
                    <a:cubicBezTo>
                      <a:pt x="482" y="2043"/>
                      <a:pt x="603" y="2083"/>
                      <a:pt x="743" y="2083"/>
                    </a:cubicBezTo>
                    <a:cubicBezTo>
                      <a:pt x="864" y="2083"/>
                      <a:pt x="984" y="2043"/>
                      <a:pt x="1064" y="1943"/>
                    </a:cubicBezTo>
                    <a:cubicBezTo>
                      <a:pt x="1365" y="1601"/>
                      <a:pt x="1667" y="1240"/>
                      <a:pt x="1667" y="758"/>
                    </a:cubicBezTo>
                    <a:cubicBezTo>
                      <a:pt x="1667" y="598"/>
                      <a:pt x="1626" y="457"/>
                      <a:pt x="1566" y="317"/>
                    </a:cubicBezTo>
                    <a:cubicBezTo>
                      <a:pt x="1466" y="156"/>
                      <a:pt x="1325" y="56"/>
                      <a:pt x="1145" y="16"/>
                    </a:cubicBezTo>
                    <a:cubicBezTo>
                      <a:pt x="1091" y="6"/>
                      <a:pt x="1037" y="1"/>
                      <a:pt x="983"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606" name="Google Shape;1606;p46"/>
              <p:cNvSpPr/>
              <p:nvPr/>
            </p:nvSpPr>
            <p:spPr>
              <a:xfrm>
                <a:off x="3452838" y="-60057"/>
                <a:ext cx="19919" cy="29092"/>
              </a:xfrm>
              <a:custGeom>
                <a:avLst/>
                <a:gdLst/>
                <a:ahLst/>
                <a:cxnLst/>
                <a:rect l="l" t="t" r="r" b="b"/>
                <a:pathLst>
                  <a:path w="1226" h="1790" extrusionOk="0">
                    <a:moveTo>
                      <a:pt x="723" y="0"/>
                    </a:moveTo>
                    <a:cubicBezTo>
                      <a:pt x="603" y="0"/>
                      <a:pt x="482" y="40"/>
                      <a:pt x="382" y="141"/>
                    </a:cubicBezTo>
                    <a:cubicBezTo>
                      <a:pt x="141" y="381"/>
                      <a:pt x="1" y="743"/>
                      <a:pt x="21" y="1104"/>
                    </a:cubicBezTo>
                    <a:cubicBezTo>
                      <a:pt x="21" y="1204"/>
                      <a:pt x="41" y="1325"/>
                      <a:pt x="81" y="1445"/>
                    </a:cubicBezTo>
                    <a:cubicBezTo>
                      <a:pt x="121" y="1586"/>
                      <a:pt x="221" y="1686"/>
                      <a:pt x="342" y="1746"/>
                    </a:cubicBezTo>
                    <a:cubicBezTo>
                      <a:pt x="407" y="1774"/>
                      <a:pt x="477" y="1789"/>
                      <a:pt x="544" y="1789"/>
                    </a:cubicBezTo>
                    <a:cubicBezTo>
                      <a:pt x="623" y="1789"/>
                      <a:pt x="699" y="1769"/>
                      <a:pt x="763" y="1726"/>
                    </a:cubicBezTo>
                    <a:cubicBezTo>
                      <a:pt x="864" y="1666"/>
                      <a:pt x="944" y="1606"/>
                      <a:pt x="1024" y="1525"/>
                    </a:cubicBezTo>
                    <a:cubicBezTo>
                      <a:pt x="1145" y="1385"/>
                      <a:pt x="1225" y="1224"/>
                      <a:pt x="1225" y="1044"/>
                    </a:cubicBezTo>
                    <a:cubicBezTo>
                      <a:pt x="1225" y="923"/>
                      <a:pt x="1185" y="803"/>
                      <a:pt x="1125" y="703"/>
                    </a:cubicBezTo>
                    <a:cubicBezTo>
                      <a:pt x="1165" y="622"/>
                      <a:pt x="1185" y="542"/>
                      <a:pt x="1185" y="462"/>
                    </a:cubicBezTo>
                    <a:cubicBezTo>
                      <a:pt x="1185" y="341"/>
                      <a:pt x="1145" y="221"/>
                      <a:pt x="1044" y="141"/>
                    </a:cubicBezTo>
                    <a:cubicBezTo>
                      <a:pt x="964" y="40"/>
                      <a:pt x="844" y="0"/>
                      <a:pt x="723" y="0"/>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607" name="Google Shape;1607;p46"/>
              <p:cNvSpPr/>
              <p:nvPr/>
            </p:nvSpPr>
            <p:spPr>
              <a:xfrm>
                <a:off x="3384029" y="-29732"/>
                <a:ext cx="28059" cy="31449"/>
              </a:xfrm>
              <a:custGeom>
                <a:avLst/>
                <a:gdLst/>
                <a:ahLst/>
                <a:cxnLst/>
                <a:rect l="l" t="t" r="r" b="b"/>
                <a:pathLst>
                  <a:path w="1727" h="1935" extrusionOk="0">
                    <a:moveTo>
                      <a:pt x="1165" y="1"/>
                    </a:moveTo>
                    <a:cubicBezTo>
                      <a:pt x="1004" y="21"/>
                      <a:pt x="864" y="41"/>
                      <a:pt x="703" y="101"/>
                    </a:cubicBezTo>
                    <a:cubicBezTo>
                      <a:pt x="542" y="161"/>
                      <a:pt x="382" y="262"/>
                      <a:pt x="241" y="402"/>
                    </a:cubicBezTo>
                    <a:cubicBezTo>
                      <a:pt x="121" y="523"/>
                      <a:pt x="41" y="683"/>
                      <a:pt x="1" y="864"/>
                    </a:cubicBezTo>
                    <a:cubicBezTo>
                      <a:pt x="1" y="984"/>
                      <a:pt x="1" y="1105"/>
                      <a:pt x="1" y="1205"/>
                    </a:cubicBezTo>
                    <a:cubicBezTo>
                      <a:pt x="1" y="1285"/>
                      <a:pt x="1" y="1366"/>
                      <a:pt x="1" y="1466"/>
                    </a:cubicBezTo>
                    <a:cubicBezTo>
                      <a:pt x="61" y="1687"/>
                      <a:pt x="241" y="1867"/>
                      <a:pt x="462" y="1928"/>
                    </a:cubicBezTo>
                    <a:cubicBezTo>
                      <a:pt x="507" y="1932"/>
                      <a:pt x="552" y="1935"/>
                      <a:pt x="597" y="1935"/>
                    </a:cubicBezTo>
                    <a:cubicBezTo>
                      <a:pt x="752" y="1935"/>
                      <a:pt x="904" y="1905"/>
                      <a:pt x="1044" y="1827"/>
                    </a:cubicBezTo>
                    <a:cubicBezTo>
                      <a:pt x="1145" y="1747"/>
                      <a:pt x="1265" y="1687"/>
                      <a:pt x="1345" y="1586"/>
                    </a:cubicBezTo>
                    <a:cubicBezTo>
                      <a:pt x="1446" y="1506"/>
                      <a:pt x="1526" y="1386"/>
                      <a:pt x="1586" y="1285"/>
                    </a:cubicBezTo>
                    <a:cubicBezTo>
                      <a:pt x="1687" y="1105"/>
                      <a:pt x="1727" y="924"/>
                      <a:pt x="1727" y="743"/>
                    </a:cubicBezTo>
                    <a:cubicBezTo>
                      <a:pt x="1727" y="663"/>
                      <a:pt x="1707" y="563"/>
                      <a:pt x="1687" y="482"/>
                    </a:cubicBezTo>
                    <a:cubicBezTo>
                      <a:pt x="1666" y="402"/>
                      <a:pt x="1626" y="322"/>
                      <a:pt x="1566" y="242"/>
                    </a:cubicBezTo>
                    <a:cubicBezTo>
                      <a:pt x="1486" y="101"/>
                      <a:pt x="1325" y="1"/>
                      <a:pt x="1165"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608" name="Google Shape;1608;p46"/>
              <p:cNvSpPr/>
              <p:nvPr/>
            </p:nvSpPr>
            <p:spPr>
              <a:xfrm>
                <a:off x="3374898" y="-76714"/>
                <a:ext cx="18603" cy="24736"/>
              </a:xfrm>
              <a:custGeom>
                <a:avLst/>
                <a:gdLst/>
                <a:ahLst/>
                <a:cxnLst/>
                <a:rect l="l" t="t" r="r" b="b"/>
                <a:pathLst>
                  <a:path w="1145" h="1522" extrusionOk="0">
                    <a:moveTo>
                      <a:pt x="635" y="1"/>
                    </a:moveTo>
                    <a:cubicBezTo>
                      <a:pt x="590" y="1"/>
                      <a:pt x="545" y="7"/>
                      <a:pt x="502" y="21"/>
                    </a:cubicBezTo>
                    <a:lnTo>
                      <a:pt x="402" y="62"/>
                    </a:lnTo>
                    <a:cubicBezTo>
                      <a:pt x="322" y="102"/>
                      <a:pt x="261" y="162"/>
                      <a:pt x="221" y="242"/>
                    </a:cubicBezTo>
                    <a:cubicBezTo>
                      <a:pt x="181" y="282"/>
                      <a:pt x="161" y="323"/>
                      <a:pt x="141" y="363"/>
                    </a:cubicBezTo>
                    <a:cubicBezTo>
                      <a:pt x="101" y="443"/>
                      <a:pt x="61" y="523"/>
                      <a:pt x="41" y="624"/>
                    </a:cubicBezTo>
                    <a:cubicBezTo>
                      <a:pt x="21" y="704"/>
                      <a:pt x="1" y="804"/>
                      <a:pt x="1" y="885"/>
                    </a:cubicBezTo>
                    <a:cubicBezTo>
                      <a:pt x="1" y="945"/>
                      <a:pt x="1" y="985"/>
                      <a:pt x="1" y="1045"/>
                    </a:cubicBezTo>
                    <a:cubicBezTo>
                      <a:pt x="1" y="1125"/>
                      <a:pt x="21" y="1226"/>
                      <a:pt x="61" y="1306"/>
                    </a:cubicBezTo>
                    <a:cubicBezTo>
                      <a:pt x="101" y="1346"/>
                      <a:pt x="141" y="1386"/>
                      <a:pt x="181" y="1426"/>
                    </a:cubicBezTo>
                    <a:cubicBezTo>
                      <a:pt x="241" y="1467"/>
                      <a:pt x="282" y="1507"/>
                      <a:pt x="342" y="1507"/>
                    </a:cubicBezTo>
                    <a:cubicBezTo>
                      <a:pt x="382" y="1517"/>
                      <a:pt x="427" y="1522"/>
                      <a:pt x="472" y="1522"/>
                    </a:cubicBezTo>
                    <a:cubicBezTo>
                      <a:pt x="517" y="1522"/>
                      <a:pt x="563" y="1517"/>
                      <a:pt x="603" y="1507"/>
                    </a:cubicBezTo>
                    <a:lnTo>
                      <a:pt x="623" y="1507"/>
                    </a:lnTo>
                    <a:cubicBezTo>
                      <a:pt x="683" y="1507"/>
                      <a:pt x="723" y="1487"/>
                      <a:pt x="763" y="1467"/>
                    </a:cubicBezTo>
                    <a:lnTo>
                      <a:pt x="803" y="1447"/>
                    </a:lnTo>
                    <a:cubicBezTo>
                      <a:pt x="844" y="1406"/>
                      <a:pt x="884" y="1386"/>
                      <a:pt x="904" y="1346"/>
                    </a:cubicBezTo>
                    <a:cubicBezTo>
                      <a:pt x="964" y="1306"/>
                      <a:pt x="984" y="1266"/>
                      <a:pt x="1024" y="1206"/>
                    </a:cubicBezTo>
                    <a:cubicBezTo>
                      <a:pt x="1044" y="1186"/>
                      <a:pt x="1044" y="1186"/>
                      <a:pt x="1064" y="1166"/>
                    </a:cubicBezTo>
                    <a:cubicBezTo>
                      <a:pt x="1084" y="1105"/>
                      <a:pt x="1104" y="1045"/>
                      <a:pt x="1125" y="985"/>
                    </a:cubicBezTo>
                    <a:cubicBezTo>
                      <a:pt x="1145" y="945"/>
                      <a:pt x="1145" y="885"/>
                      <a:pt x="1145" y="844"/>
                    </a:cubicBezTo>
                    <a:cubicBezTo>
                      <a:pt x="1145" y="824"/>
                      <a:pt x="1145" y="804"/>
                      <a:pt x="1145" y="804"/>
                    </a:cubicBezTo>
                    <a:cubicBezTo>
                      <a:pt x="1125" y="744"/>
                      <a:pt x="1125" y="684"/>
                      <a:pt x="1104" y="644"/>
                    </a:cubicBezTo>
                    <a:cubicBezTo>
                      <a:pt x="1104" y="624"/>
                      <a:pt x="1104" y="604"/>
                      <a:pt x="1104" y="604"/>
                    </a:cubicBezTo>
                    <a:cubicBezTo>
                      <a:pt x="1104" y="583"/>
                      <a:pt x="1104" y="563"/>
                      <a:pt x="1084" y="523"/>
                    </a:cubicBezTo>
                    <a:cubicBezTo>
                      <a:pt x="1104" y="463"/>
                      <a:pt x="1104" y="403"/>
                      <a:pt x="1084" y="343"/>
                    </a:cubicBezTo>
                    <a:cubicBezTo>
                      <a:pt x="1064" y="282"/>
                      <a:pt x="1044" y="222"/>
                      <a:pt x="1004" y="182"/>
                    </a:cubicBezTo>
                    <a:cubicBezTo>
                      <a:pt x="964" y="142"/>
                      <a:pt x="924" y="102"/>
                      <a:pt x="864" y="62"/>
                    </a:cubicBezTo>
                    <a:cubicBezTo>
                      <a:pt x="799" y="23"/>
                      <a:pt x="717" y="1"/>
                      <a:pt x="635"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609" name="Google Shape;1609;p46"/>
              <p:cNvSpPr/>
              <p:nvPr/>
            </p:nvSpPr>
            <p:spPr>
              <a:xfrm>
                <a:off x="3227498" y="91045"/>
                <a:ext cx="46647" cy="32407"/>
              </a:xfrm>
              <a:custGeom>
                <a:avLst/>
                <a:gdLst/>
                <a:ahLst/>
                <a:cxnLst/>
                <a:rect l="l" t="t" r="r" b="b"/>
                <a:pathLst>
                  <a:path w="2871" h="1994" extrusionOk="0">
                    <a:moveTo>
                      <a:pt x="1452" y="0"/>
                    </a:moveTo>
                    <a:cubicBezTo>
                      <a:pt x="1356" y="0"/>
                      <a:pt x="1260" y="12"/>
                      <a:pt x="1164" y="35"/>
                    </a:cubicBezTo>
                    <a:cubicBezTo>
                      <a:pt x="1044" y="35"/>
                      <a:pt x="923" y="56"/>
                      <a:pt x="803" y="56"/>
                    </a:cubicBezTo>
                    <a:cubicBezTo>
                      <a:pt x="602" y="76"/>
                      <a:pt x="401" y="156"/>
                      <a:pt x="261" y="276"/>
                    </a:cubicBezTo>
                    <a:cubicBezTo>
                      <a:pt x="40" y="497"/>
                      <a:pt x="0" y="838"/>
                      <a:pt x="181" y="1099"/>
                    </a:cubicBezTo>
                    <a:cubicBezTo>
                      <a:pt x="341" y="1340"/>
                      <a:pt x="582" y="1541"/>
                      <a:pt x="883" y="1641"/>
                    </a:cubicBezTo>
                    <a:cubicBezTo>
                      <a:pt x="964" y="1681"/>
                      <a:pt x="1044" y="1742"/>
                      <a:pt x="1144" y="1782"/>
                    </a:cubicBezTo>
                    <a:cubicBezTo>
                      <a:pt x="1393" y="1892"/>
                      <a:pt x="1670" y="1993"/>
                      <a:pt x="1949" y="1993"/>
                    </a:cubicBezTo>
                    <a:cubicBezTo>
                      <a:pt x="2076" y="1993"/>
                      <a:pt x="2203" y="1972"/>
                      <a:pt x="2328" y="1922"/>
                    </a:cubicBezTo>
                    <a:cubicBezTo>
                      <a:pt x="2509" y="1842"/>
                      <a:pt x="2670" y="1701"/>
                      <a:pt x="2770" y="1521"/>
                    </a:cubicBezTo>
                    <a:cubicBezTo>
                      <a:pt x="2870" y="1300"/>
                      <a:pt x="2870" y="1019"/>
                      <a:pt x="2750" y="798"/>
                    </a:cubicBezTo>
                    <a:cubicBezTo>
                      <a:pt x="2650" y="638"/>
                      <a:pt x="2529" y="497"/>
                      <a:pt x="2389" y="417"/>
                    </a:cubicBezTo>
                    <a:cubicBezTo>
                      <a:pt x="2369" y="377"/>
                      <a:pt x="2328" y="337"/>
                      <a:pt x="2308" y="316"/>
                    </a:cubicBezTo>
                    <a:cubicBezTo>
                      <a:pt x="2063" y="117"/>
                      <a:pt x="1760" y="0"/>
                      <a:pt x="1452" y="0"/>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610" name="Google Shape;1610;p46"/>
              <p:cNvSpPr/>
              <p:nvPr/>
            </p:nvSpPr>
            <p:spPr>
              <a:xfrm>
                <a:off x="3227498" y="52124"/>
                <a:ext cx="33177" cy="23859"/>
              </a:xfrm>
              <a:custGeom>
                <a:avLst/>
                <a:gdLst/>
                <a:ahLst/>
                <a:cxnLst/>
                <a:rect l="l" t="t" r="r" b="b"/>
                <a:pathLst>
                  <a:path w="2042" h="1468" extrusionOk="0">
                    <a:moveTo>
                      <a:pt x="469" y="1"/>
                    </a:moveTo>
                    <a:cubicBezTo>
                      <a:pt x="387" y="1"/>
                      <a:pt x="306" y="23"/>
                      <a:pt x="241" y="62"/>
                    </a:cubicBezTo>
                    <a:cubicBezTo>
                      <a:pt x="141" y="122"/>
                      <a:pt x="60" y="223"/>
                      <a:pt x="20" y="343"/>
                    </a:cubicBezTo>
                    <a:cubicBezTo>
                      <a:pt x="0" y="463"/>
                      <a:pt x="0" y="604"/>
                      <a:pt x="80" y="724"/>
                    </a:cubicBezTo>
                    <a:cubicBezTo>
                      <a:pt x="100" y="764"/>
                      <a:pt x="120" y="805"/>
                      <a:pt x="141" y="825"/>
                    </a:cubicBezTo>
                    <a:cubicBezTo>
                      <a:pt x="161" y="925"/>
                      <a:pt x="221" y="1005"/>
                      <a:pt x="281" y="1066"/>
                    </a:cubicBezTo>
                    <a:cubicBezTo>
                      <a:pt x="341" y="1106"/>
                      <a:pt x="381" y="1126"/>
                      <a:pt x="442" y="1166"/>
                    </a:cubicBezTo>
                    <a:lnTo>
                      <a:pt x="542" y="1246"/>
                    </a:lnTo>
                    <a:cubicBezTo>
                      <a:pt x="642" y="1306"/>
                      <a:pt x="743" y="1347"/>
                      <a:pt x="863" y="1387"/>
                    </a:cubicBezTo>
                    <a:cubicBezTo>
                      <a:pt x="964" y="1427"/>
                      <a:pt x="1084" y="1447"/>
                      <a:pt x="1204" y="1467"/>
                    </a:cubicBezTo>
                    <a:cubicBezTo>
                      <a:pt x="1213" y="1467"/>
                      <a:pt x="1221" y="1467"/>
                      <a:pt x="1229" y="1467"/>
                    </a:cubicBezTo>
                    <a:cubicBezTo>
                      <a:pt x="1794" y="1467"/>
                      <a:pt x="2041" y="779"/>
                      <a:pt x="1606" y="423"/>
                    </a:cubicBezTo>
                    <a:cubicBezTo>
                      <a:pt x="1505" y="343"/>
                      <a:pt x="1405" y="263"/>
                      <a:pt x="1305" y="202"/>
                    </a:cubicBezTo>
                    <a:cubicBezTo>
                      <a:pt x="1184" y="142"/>
                      <a:pt x="1064" y="82"/>
                      <a:pt x="943" y="62"/>
                    </a:cubicBezTo>
                    <a:cubicBezTo>
                      <a:pt x="872" y="48"/>
                      <a:pt x="812" y="34"/>
                      <a:pt x="746" y="34"/>
                    </a:cubicBezTo>
                    <a:cubicBezTo>
                      <a:pt x="719" y="34"/>
                      <a:pt x="692" y="36"/>
                      <a:pt x="662" y="42"/>
                    </a:cubicBezTo>
                    <a:lnTo>
                      <a:pt x="602" y="22"/>
                    </a:lnTo>
                    <a:cubicBezTo>
                      <a:pt x="560" y="8"/>
                      <a:pt x="514" y="1"/>
                      <a:pt x="469"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611" name="Google Shape;1611;p46"/>
              <p:cNvSpPr/>
              <p:nvPr/>
            </p:nvSpPr>
            <p:spPr>
              <a:xfrm>
                <a:off x="3262382" y="71057"/>
                <a:ext cx="24485" cy="21226"/>
              </a:xfrm>
              <a:custGeom>
                <a:avLst/>
                <a:gdLst/>
                <a:ahLst/>
                <a:cxnLst/>
                <a:rect l="l" t="t" r="r" b="b"/>
                <a:pathLst>
                  <a:path w="1507" h="1306" extrusionOk="0">
                    <a:moveTo>
                      <a:pt x="743" y="1"/>
                    </a:moveTo>
                    <a:cubicBezTo>
                      <a:pt x="683" y="1"/>
                      <a:pt x="603" y="21"/>
                      <a:pt x="543" y="21"/>
                    </a:cubicBezTo>
                    <a:cubicBezTo>
                      <a:pt x="482" y="41"/>
                      <a:pt x="422" y="61"/>
                      <a:pt x="382" y="121"/>
                    </a:cubicBezTo>
                    <a:cubicBezTo>
                      <a:pt x="342" y="141"/>
                      <a:pt x="322" y="161"/>
                      <a:pt x="302" y="202"/>
                    </a:cubicBezTo>
                    <a:lnTo>
                      <a:pt x="242" y="222"/>
                    </a:lnTo>
                    <a:cubicBezTo>
                      <a:pt x="141" y="282"/>
                      <a:pt x="61" y="382"/>
                      <a:pt x="21" y="503"/>
                    </a:cubicBezTo>
                    <a:cubicBezTo>
                      <a:pt x="21" y="543"/>
                      <a:pt x="21" y="583"/>
                      <a:pt x="1" y="623"/>
                    </a:cubicBezTo>
                    <a:cubicBezTo>
                      <a:pt x="1" y="703"/>
                      <a:pt x="21" y="804"/>
                      <a:pt x="81" y="864"/>
                    </a:cubicBezTo>
                    <a:cubicBezTo>
                      <a:pt x="101" y="924"/>
                      <a:pt x="141" y="964"/>
                      <a:pt x="201" y="1025"/>
                    </a:cubicBezTo>
                    <a:cubicBezTo>
                      <a:pt x="242" y="1065"/>
                      <a:pt x="302" y="1105"/>
                      <a:pt x="342" y="1145"/>
                    </a:cubicBezTo>
                    <a:cubicBezTo>
                      <a:pt x="362" y="1165"/>
                      <a:pt x="402" y="1165"/>
                      <a:pt x="422" y="1185"/>
                    </a:cubicBezTo>
                    <a:cubicBezTo>
                      <a:pt x="482" y="1205"/>
                      <a:pt x="543" y="1245"/>
                      <a:pt x="603" y="1265"/>
                    </a:cubicBezTo>
                    <a:cubicBezTo>
                      <a:pt x="683" y="1286"/>
                      <a:pt x="784" y="1306"/>
                      <a:pt x="884" y="1306"/>
                    </a:cubicBezTo>
                    <a:cubicBezTo>
                      <a:pt x="944" y="1306"/>
                      <a:pt x="1004" y="1286"/>
                      <a:pt x="1065" y="1286"/>
                    </a:cubicBezTo>
                    <a:lnTo>
                      <a:pt x="1165" y="1265"/>
                    </a:lnTo>
                    <a:lnTo>
                      <a:pt x="1265" y="1205"/>
                    </a:lnTo>
                    <a:cubicBezTo>
                      <a:pt x="1325" y="1185"/>
                      <a:pt x="1366" y="1145"/>
                      <a:pt x="1406" y="1085"/>
                    </a:cubicBezTo>
                    <a:cubicBezTo>
                      <a:pt x="1426" y="1065"/>
                      <a:pt x="1446" y="1025"/>
                      <a:pt x="1466" y="984"/>
                    </a:cubicBezTo>
                    <a:cubicBezTo>
                      <a:pt x="1486" y="924"/>
                      <a:pt x="1506" y="864"/>
                      <a:pt x="1506" y="804"/>
                    </a:cubicBezTo>
                    <a:lnTo>
                      <a:pt x="1506" y="764"/>
                    </a:lnTo>
                    <a:cubicBezTo>
                      <a:pt x="1506" y="723"/>
                      <a:pt x="1506" y="663"/>
                      <a:pt x="1486" y="623"/>
                    </a:cubicBezTo>
                    <a:cubicBezTo>
                      <a:pt x="1466" y="543"/>
                      <a:pt x="1446" y="483"/>
                      <a:pt x="1426" y="442"/>
                    </a:cubicBezTo>
                    <a:cubicBezTo>
                      <a:pt x="1406" y="422"/>
                      <a:pt x="1386" y="382"/>
                      <a:pt x="1386" y="382"/>
                    </a:cubicBezTo>
                    <a:cubicBezTo>
                      <a:pt x="1346" y="322"/>
                      <a:pt x="1305" y="262"/>
                      <a:pt x="1265" y="222"/>
                    </a:cubicBezTo>
                    <a:cubicBezTo>
                      <a:pt x="1165" y="141"/>
                      <a:pt x="1044" y="81"/>
                      <a:pt x="944" y="41"/>
                    </a:cubicBezTo>
                    <a:cubicBezTo>
                      <a:pt x="864" y="21"/>
                      <a:pt x="804" y="1"/>
                      <a:pt x="743"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612" name="Google Shape;1612;p46"/>
              <p:cNvSpPr/>
              <p:nvPr/>
            </p:nvSpPr>
            <p:spPr>
              <a:xfrm>
                <a:off x="3067035" y="-26303"/>
                <a:ext cx="53178" cy="34472"/>
              </a:xfrm>
              <a:custGeom>
                <a:avLst/>
                <a:gdLst/>
                <a:ahLst/>
                <a:cxnLst/>
                <a:rect l="l" t="t" r="r" b="b"/>
                <a:pathLst>
                  <a:path w="3273" h="2121" extrusionOk="0">
                    <a:moveTo>
                      <a:pt x="1375" y="0"/>
                    </a:moveTo>
                    <a:cubicBezTo>
                      <a:pt x="1259" y="0"/>
                      <a:pt x="1142" y="10"/>
                      <a:pt x="1024" y="31"/>
                    </a:cubicBezTo>
                    <a:cubicBezTo>
                      <a:pt x="824" y="51"/>
                      <a:pt x="623" y="131"/>
                      <a:pt x="462" y="231"/>
                    </a:cubicBezTo>
                    <a:cubicBezTo>
                      <a:pt x="141" y="392"/>
                      <a:pt x="1" y="753"/>
                      <a:pt x="101" y="1094"/>
                    </a:cubicBezTo>
                    <a:cubicBezTo>
                      <a:pt x="141" y="1215"/>
                      <a:pt x="201" y="1315"/>
                      <a:pt x="262" y="1416"/>
                    </a:cubicBezTo>
                    <a:cubicBezTo>
                      <a:pt x="302" y="1516"/>
                      <a:pt x="382" y="1596"/>
                      <a:pt x="462" y="1676"/>
                    </a:cubicBezTo>
                    <a:cubicBezTo>
                      <a:pt x="864" y="1937"/>
                      <a:pt x="1325" y="2098"/>
                      <a:pt x="1807" y="2118"/>
                    </a:cubicBezTo>
                    <a:cubicBezTo>
                      <a:pt x="1840" y="2119"/>
                      <a:pt x="1873" y="2120"/>
                      <a:pt x="1907" y="2120"/>
                    </a:cubicBezTo>
                    <a:cubicBezTo>
                      <a:pt x="2376" y="2120"/>
                      <a:pt x="2962" y="1983"/>
                      <a:pt x="3112" y="1496"/>
                    </a:cubicBezTo>
                    <a:cubicBezTo>
                      <a:pt x="3272" y="954"/>
                      <a:pt x="2771" y="472"/>
                      <a:pt x="2349" y="251"/>
                    </a:cubicBezTo>
                    <a:cubicBezTo>
                      <a:pt x="2050" y="87"/>
                      <a:pt x="1717" y="0"/>
                      <a:pt x="1375" y="0"/>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613" name="Google Shape;1613;p46"/>
              <p:cNvSpPr/>
              <p:nvPr/>
            </p:nvSpPr>
            <p:spPr>
              <a:xfrm>
                <a:off x="3083997" y="-54434"/>
                <a:ext cx="23819" cy="23339"/>
              </a:xfrm>
              <a:custGeom>
                <a:avLst/>
                <a:gdLst/>
                <a:ahLst/>
                <a:cxnLst/>
                <a:rect l="l" t="t" r="r" b="b"/>
                <a:pathLst>
                  <a:path w="1466" h="1436" extrusionOk="0">
                    <a:moveTo>
                      <a:pt x="462" y="0"/>
                    </a:moveTo>
                    <a:cubicBezTo>
                      <a:pt x="427" y="0"/>
                      <a:pt x="392" y="5"/>
                      <a:pt x="362" y="15"/>
                    </a:cubicBezTo>
                    <a:cubicBezTo>
                      <a:pt x="241" y="35"/>
                      <a:pt x="141" y="116"/>
                      <a:pt x="81" y="216"/>
                    </a:cubicBezTo>
                    <a:cubicBezTo>
                      <a:pt x="21" y="336"/>
                      <a:pt x="0" y="457"/>
                      <a:pt x="41" y="597"/>
                    </a:cubicBezTo>
                    <a:cubicBezTo>
                      <a:pt x="41" y="617"/>
                      <a:pt x="61" y="638"/>
                      <a:pt x="61" y="678"/>
                    </a:cubicBezTo>
                    <a:cubicBezTo>
                      <a:pt x="101" y="738"/>
                      <a:pt x="121" y="798"/>
                      <a:pt x="141" y="858"/>
                    </a:cubicBezTo>
                    <a:cubicBezTo>
                      <a:pt x="201" y="939"/>
                      <a:pt x="241" y="1019"/>
                      <a:pt x="322" y="1099"/>
                    </a:cubicBezTo>
                    <a:cubicBezTo>
                      <a:pt x="342" y="1139"/>
                      <a:pt x="382" y="1179"/>
                      <a:pt x="442" y="1220"/>
                    </a:cubicBezTo>
                    <a:cubicBezTo>
                      <a:pt x="502" y="1280"/>
                      <a:pt x="583" y="1340"/>
                      <a:pt x="663" y="1380"/>
                    </a:cubicBezTo>
                    <a:lnTo>
                      <a:pt x="783" y="1420"/>
                    </a:lnTo>
                    <a:cubicBezTo>
                      <a:pt x="813" y="1430"/>
                      <a:pt x="843" y="1435"/>
                      <a:pt x="874" y="1435"/>
                    </a:cubicBezTo>
                    <a:cubicBezTo>
                      <a:pt x="904" y="1435"/>
                      <a:pt x="934" y="1430"/>
                      <a:pt x="964" y="1420"/>
                    </a:cubicBezTo>
                    <a:cubicBezTo>
                      <a:pt x="1004" y="1420"/>
                      <a:pt x="1044" y="1420"/>
                      <a:pt x="1084" y="1400"/>
                    </a:cubicBezTo>
                    <a:cubicBezTo>
                      <a:pt x="1145" y="1380"/>
                      <a:pt x="1205" y="1340"/>
                      <a:pt x="1245" y="1300"/>
                    </a:cubicBezTo>
                    <a:lnTo>
                      <a:pt x="1265" y="1280"/>
                    </a:lnTo>
                    <a:cubicBezTo>
                      <a:pt x="1305" y="1220"/>
                      <a:pt x="1325" y="1179"/>
                      <a:pt x="1365" y="1139"/>
                    </a:cubicBezTo>
                    <a:cubicBezTo>
                      <a:pt x="1385" y="1099"/>
                      <a:pt x="1406" y="1039"/>
                      <a:pt x="1426" y="999"/>
                    </a:cubicBezTo>
                    <a:cubicBezTo>
                      <a:pt x="1426" y="979"/>
                      <a:pt x="1426" y="959"/>
                      <a:pt x="1426" y="959"/>
                    </a:cubicBezTo>
                    <a:cubicBezTo>
                      <a:pt x="1426" y="898"/>
                      <a:pt x="1446" y="838"/>
                      <a:pt x="1466" y="798"/>
                    </a:cubicBezTo>
                    <a:cubicBezTo>
                      <a:pt x="1466" y="778"/>
                      <a:pt x="1466" y="778"/>
                      <a:pt x="1466" y="758"/>
                    </a:cubicBezTo>
                    <a:cubicBezTo>
                      <a:pt x="1446" y="718"/>
                      <a:pt x="1446" y="658"/>
                      <a:pt x="1426" y="597"/>
                    </a:cubicBezTo>
                    <a:lnTo>
                      <a:pt x="1426" y="557"/>
                    </a:lnTo>
                    <a:cubicBezTo>
                      <a:pt x="1406" y="517"/>
                      <a:pt x="1385" y="457"/>
                      <a:pt x="1365" y="417"/>
                    </a:cubicBezTo>
                    <a:cubicBezTo>
                      <a:pt x="1325" y="377"/>
                      <a:pt x="1305" y="336"/>
                      <a:pt x="1265" y="296"/>
                    </a:cubicBezTo>
                    <a:cubicBezTo>
                      <a:pt x="1245" y="276"/>
                      <a:pt x="1245" y="276"/>
                      <a:pt x="1225" y="256"/>
                    </a:cubicBezTo>
                    <a:cubicBezTo>
                      <a:pt x="1185" y="216"/>
                      <a:pt x="1145" y="196"/>
                      <a:pt x="1104" y="176"/>
                    </a:cubicBezTo>
                    <a:cubicBezTo>
                      <a:pt x="1064" y="136"/>
                      <a:pt x="1004" y="116"/>
                      <a:pt x="964" y="96"/>
                    </a:cubicBezTo>
                    <a:lnTo>
                      <a:pt x="924" y="96"/>
                    </a:lnTo>
                    <a:cubicBezTo>
                      <a:pt x="864" y="96"/>
                      <a:pt x="823" y="76"/>
                      <a:pt x="763" y="55"/>
                    </a:cubicBezTo>
                    <a:lnTo>
                      <a:pt x="723" y="55"/>
                    </a:lnTo>
                    <a:cubicBezTo>
                      <a:pt x="683" y="35"/>
                      <a:pt x="623" y="15"/>
                      <a:pt x="562" y="15"/>
                    </a:cubicBezTo>
                    <a:cubicBezTo>
                      <a:pt x="532" y="5"/>
                      <a:pt x="497" y="0"/>
                      <a:pt x="462" y="0"/>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614" name="Google Shape;1614;p46"/>
              <p:cNvSpPr/>
              <p:nvPr/>
            </p:nvSpPr>
            <p:spPr>
              <a:xfrm>
                <a:off x="3048772" y="-51834"/>
                <a:ext cx="23169" cy="19519"/>
              </a:xfrm>
              <a:custGeom>
                <a:avLst/>
                <a:gdLst/>
                <a:ahLst/>
                <a:cxnLst/>
                <a:rect l="l" t="t" r="r" b="b"/>
                <a:pathLst>
                  <a:path w="1426" h="1201" extrusionOk="0">
                    <a:moveTo>
                      <a:pt x="446" y="0"/>
                    </a:moveTo>
                    <a:cubicBezTo>
                      <a:pt x="359" y="0"/>
                      <a:pt x="275" y="37"/>
                      <a:pt x="201" y="96"/>
                    </a:cubicBezTo>
                    <a:cubicBezTo>
                      <a:pt x="141" y="136"/>
                      <a:pt x="101" y="176"/>
                      <a:pt x="81" y="237"/>
                    </a:cubicBezTo>
                    <a:lnTo>
                      <a:pt x="41" y="337"/>
                    </a:lnTo>
                    <a:cubicBezTo>
                      <a:pt x="1" y="417"/>
                      <a:pt x="1" y="518"/>
                      <a:pt x="41" y="598"/>
                    </a:cubicBezTo>
                    <a:cubicBezTo>
                      <a:pt x="61" y="718"/>
                      <a:pt x="141" y="819"/>
                      <a:pt x="242" y="879"/>
                    </a:cubicBezTo>
                    <a:lnTo>
                      <a:pt x="703" y="1140"/>
                    </a:lnTo>
                    <a:cubicBezTo>
                      <a:pt x="784" y="1180"/>
                      <a:pt x="864" y="1200"/>
                      <a:pt x="944" y="1200"/>
                    </a:cubicBezTo>
                    <a:cubicBezTo>
                      <a:pt x="1004" y="1200"/>
                      <a:pt x="1065" y="1200"/>
                      <a:pt x="1125" y="1160"/>
                    </a:cubicBezTo>
                    <a:cubicBezTo>
                      <a:pt x="1185" y="1140"/>
                      <a:pt x="1245" y="1120"/>
                      <a:pt x="1285" y="1060"/>
                    </a:cubicBezTo>
                    <a:cubicBezTo>
                      <a:pt x="1346" y="999"/>
                      <a:pt x="1386" y="939"/>
                      <a:pt x="1406" y="859"/>
                    </a:cubicBezTo>
                    <a:cubicBezTo>
                      <a:pt x="1426" y="759"/>
                      <a:pt x="1426" y="638"/>
                      <a:pt x="1406" y="538"/>
                    </a:cubicBezTo>
                    <a:cubicBezTo>
                      <a:pt x="1386" y="498"/>
                      <a:pt x="1386" y="478"/>
                      <a:pt x="1366" y="437"/>
                    </a:cubicBezTo>
                    <a:cubicBezTo>
                      <a:pt x="1366" y="417"/>
                      <a:pt x="1346" y="377"/>
                      <a:pt x="1325" y="357"/>
                    </a:cubicBezTo>
                    <a:cubicBezTo>
                      <a:pt x="1265" y="277"/>
                      <a:pt x="1205" y="197"/>
                      <a:pt x="1105" y="136"/>
                    </a:cubicBezTo>
                    <a:cubicBezTo>
                      <a:pt x="1065" y="96"/>
                      <a:pt x="984" y="76"/>
                      <a:pt x="924" y="56"/>
                    </a:cubicBezTo>
                    <a:cubicBezTo>
                      <a:pt x="894" y="46"/>
                      <a:pt x="864" y="41"/>
                      <a:pt x="834" y="41"/>
                    </a:cubicBezTo>
                    <a:cubicBezTo>
                      <a:pt x="804" y="41"/>
                      <a:pt x="773" y="46"/>
                      <a:pt x="743" y="56"/>
                    </a:cubicBezTo>
                    <a:lnTo>
                      <a:pt x="723" y="56"/>
                    </a:lnTo>
                    <a:cubicBezTo>
                      <a:pt x="663" y="36"/>
                      <a:pt x="603" y="16"/>
                      <a:pt x="543" y="16"/>
                    </a:cubicBezTo>
                    <a:cubicBezTo>
                      <a:pt x="510" y="5"/>
                      <a:pt x="478" y="0"/>
                      <a:pt x="446" y="0"/>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615" name="Google Shape;1615;p46"/>
              <p:cNvSpPr/>
              <p:nvPr/>
            </p:nvSpPr>
            <p:spPr>
              <a:xfrm>
                <a:off x="2969532" y="-169393"/>
                <a:ext cx="45022" cy="43979"/>
              </a:xfrm>
              <a:custGeom>
                <a:avLst/>
                <a:gdLst/>
                <a:ahLst/>
                <a:cxnLst/>
                <a:rect l="l" t="t" r="r" b="b"/>
                <a:pathLst>
                  <a:path w="2771" h="2706" extrusionOk="0">
                    <a:moveTo>
                      <a:pt x="838" y="1"/>
                    </a:moveTo>
                    <a:cubicBezTo>
                      <a:pt x="624" y="1"/>
                      <a:pt x="418" y="83"/>
                      <a:pt x="261" y="225"/>
                    </a:cubicBezTo>
                    <a:cubicBezTo>
                      <a:pt x="40" y="486"/>
                      <a:pt x="0" y="867"/>
                      <a:pt x="181" y="1148"/>
                    </a:cubicBezTo>
                    <a:cubicBezTo>
                      <a:pt x="281" y="1349"/>
                      <a:pt x="402" y="1529"/>
                      <a:pt x="542" y="1690"/>
                    </a:cubicBezTo>
                    <a:cubicBezTo>
                      <a:pt x="643" y="1831"/>
                      <a:pt x="783" y="1951"/>
                      <a:pt x="924" y="2071"/>
                    </a:cubicBezTo>
                    <a:cubicBezTo>
                      <a:pt x="944" y="2112"/>
                      <a:pt x="984" y="2152"/>
                      <a:pt x="1004" y="2172"/>
                    </a:cubicBezTo>
                    <a:cubicBezTo>
                      <a:pt x="1164" y="2352"/>
                      <a:pt x="1345" y="2493"/>
                      <a:pt x="1546" y="2593"/>
                    </a:cubicBezTo>
                    <a:cubicBezTo>
                      <a:pt x="1671" y="2669"/>
                      <a:pt x="1814" y="2705"/>
                      <a:pt x="1957" y="2705"/>
                    </a:cubicBezTo>
                    <a:cubicBezTo>
                      <a:pt x="2157" y="2705"/>
                      <a:pt x="2357" y="2633"/>
                      <a:pt x="2509" y="2493"/>
                    </a:cubicBezTo>
                    <a:cubicBezTo>
                      <a:pt x="2690" y="2312"/>
                      <a:pt x="2770" y="2051"/>
                      <a:pt x="2730" y="1790"/>
                    </a:cubicBezTo>
                    <a:cubicBezTo>
                      <a:pt x="2670" y="1349"/>
                      <a:pt x="2469" y="927"/>
                      <a:pt x="2148" y="626"/>
                    </a:cubicBezTo>
                    <a:cubicBezTo>
                      <a:pt x="1867" y="325"/>
                      <a:pt x="1506" y="124"/>
                      <a:pt x="1104" y="44"/>
                    </a:cubicBezTo>
                    <a:cubicBezTo>
                      <a:pt x="1016" y="15"/>
                      <a:pt x="927" y="1"/>
                      <a:pt x="838"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616" name="Google Shape;1616;p46"/>
              <p:cNvSpPr/>
              <p:nvPr/>
            </p:nvSpPr>
            <p:spPr>
              <a:xfrm>
                <a:off x="2973447" y="-115034"/>
                <a:ext cx="30334" cy="23111"/>
              </a:xfrm>
              <a:custGeom>
                <a:avLst/>
                <a:gdLst/>
                <a:ahLst/>
                <a:cxnLst/>
                <a:rect l="l" t="t" r="r" b="b"/>
                <a:pathLst>
                  <a:path w="1867" h="1422" extrusionOk="0">
                    <a:moveTo>
                      <a:pt x="1054" y="1"/>
                    </a:moveTo>
                    <a:cubicBezTo>
                      <a:pt x="984" y="1"/>
                      <a:pt x="913" y="11"/>
                      <a:pt x="843" y="31"/>
                    </a:cubicBezTo>
                    <a:cubicBezTo>
                      <a:pt x="783" y="51"/>
                      <a:pt x="703" y="71"/>
                      <a:pt x="642" y="111"/>
                    </a:cubicBezTo>
                    <a:cubicBezTo>
                      <a:pt x="582" y="131"/>
                      <a:pt x="522" y="172"/>
                      <a:pt x="482" y="232"/>
                    </a:cubicBezTo>
                    <a:lnTo>
                      <a:pt x="361" y="232"/>
                    </a:lnTo>
                    <a:cubicBezTo>
                      <a:pt x="241" y="272"/>
                      <a:pt x="141" y="352"/>
                      <a:pt x="80" y="453"/>
                    </a:cubicBezTo>
                    <a:cubicBezTo>
                      <a:pt x="20" y="573"/>
                      <a:pt x="0" y="693"/>
                      <a:pt x="40" y="814"/>
                    </a:cubicBezTo>
                    <a:cubicBezTo>
                      <a:pt x="80" y="934"/>
                      <a:pt x="161" y="1035"/>
                      <a:pt x="261" y="1095"/>
                    </a:cubicBezTo>
                    <a:cubicBezTo>
                      <a:pt x="321" y="1155"/>
                      <a:pt x="402" y="1195"/>
                      <a:pt x="462" y="1235"/>
                    </a:cubicBezTo>
                    <a:cubicBezTo>
                      <a:pt x="582" y="1275"/>
                      <a:pt x="683" y="1316"/>
                      <a:pt x="803" y="1356"/>
                    </a:cubicBezTo>
                    <a:cubicBezTo>
                      <a:pt x="923" y="1376"/>
                      <a:pt x="1044" y="1396"/>
                      <a:pt x="1164" y="1416"/>
                    </a:cubicBezTo>
                    <a:cubicBezTo>
                      <a:pt x="1189" y="1420"/>
                      <a:pt x="1214" y="1421"/>
                      <a:pt x="1239" y="1421"/>
                    </a:cubicBezTo>
                    <a:cubicBezTo>
                      <a:pt x="1354" y="1421"/>
                      <a:pt x="1467" y="1385"/>
                      <a:pt x="1566" y="1336"/>
                    </a:cubicBezTo>
                    <a:cubicBezTo>
                      <a:pt x="1706" y="1255"/>
                      <a:pt x="1807" y="1095"/>
                      <a:pt x="1847" y="934"/>
                    </a:cubicBezTo>
                    <a:cubicBezTo>
                      <a:pt x="1867" y="854"/>
                      <a:pt x="1867" y="754"/>
                      <a:pt x="1867" y="673"/>
                    </a:cubicBezTo>
                    <a:cubicBezTo>
                      <a:pt x="1847" y="593"/>
                      <a:pt x="1827" y="493"/>
                      <a:pt x="1787" y="432"/>
                    </a:cubicBezTo>
                    <a:cubicBezTo>
                      <a:pt x="1666" y="232"/>
                      <a:pt x="1485" y="71"/>
                      <a:pt x="1265" y="31"/>
                    </a:cubicBezTo>
                    <a:cubicBezTo>
                      <a:pt x="1194" y="11"/>
                      <a:pt x="1124" y="1"/>
                      <a:pt x="1054"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617" name="Google Shape;1617;p46"/>
              <p:cNvSpPr/>
              <p:nvPr/>
            </p:nvSpPr>
            <p:spPr>
              <a:xfrm>
                <a:off x="3626657" y="-158229"/>
                <a:ext cx="51878" cy="48140"/>
              </a:xfrm>
              <a:custGeom>
                <a:avLst/>
                <a:gdLst/>
                <a:ahLst/>
                <a:cxnLst/>
                <a:rect l="l" t="t" r="r" b="b"/>
                <a:pathLst>
                  <a:path w="3193" h="2962" extrusionOk="0">
                    <a:moveTo>
                      <a:pt x="1933" y="0"/>
                    </a:moveTo>
                    <a:cubicBezTo>
                      <a:pt x="1771" y="0"/>
                      <a:pt x="1611" y="27"/>
                      <a:pt x="1466" y="80"/>
                    </a:cubicBezTo>
                    <a:cubicBezTo>
                      <a:pt x="1185" y="180"/>
                      <a:pt x="924" y="361"/>
                      <a:pt x="744" y="581"/>
                    </a:cubicBezTo>
                    <a:cubicBezTo>
                      <a:pt x="583" y="702"/>
                      <a:pt x="463" y="862"/>
                      <a:pt x="362" y="1023"/>
                    </a:cubicBezTo>
                    <a:cubicBezTo>
                      <a:pt x="61" y="1525"/>
                      <a:pt x="1" y="2288"/>
                      <a:pt x="443" y="2709"/>
                    </a:cubicBezTo>
                    <a:cubicBezTo>
                      <a:pt x="637" y="2890"/>
                      <a:pt x="853" y="2961"/>
                      <a:pt x="1073" y="2961"/>
                    </a:cubicBezTo>
                    <a:cubicBezTo>
                      <a:pt x="1513" y="2961"/>
                      <a:pt x="1968" y="2676"/>
                      <a:pt x="2289" y="2408"/>
                    </a:cubicBezTo>
                    <a:cubicBezTo>
                      <a:pt x="2510" y="2207"/>
                      <a:pt x="2711" y="2007"/>
                      <a:pt x="2871" y="1766"/>
                    </a:cubicBezTo>
                    <a:cubicBezTo>
                      <a:pt x="3092" y="1485"/>
                      <a:pt x="3192" y="1123"/>
                      <a:pt x="3132" y="782"/>
                    </a:cubicBezTo>
                    <a:cubicBezTo>
                      <a:pt x="2980" y="264"/>
                      <a:pt x="2445" y="0"/>
                      <a:pt x="1933" y="0"/>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618" name="Google Shape;1618;p46"/>
              <p:cNvSpPr/>
              <p:nvPr/>
            </p:nvSpPr>
            <p:spPr>
              <a:xfrm>
                <a:off x="3657642" y="-198109"/>
                <a:ext cx="29051" cy="30100"/>
              </a:xfrm>
              <a:custGeom>
                <a:avLst/>
                <a:gdLst/>
                <a:ahLst/>
                <a:cxnLst/>
                <a:rect l="l" t="t" r="r" b="b"/>
                <a:pathLst>
                  <a:path w="1788" h="1852" extrusionOk="0">
                    <a:moveTo>
                      <a:pt x="1089" y="1"/>
                    </a:moveTo>
                    <a:cubicBezTo>
                      <a:pt x="968" y="1"/>
                      <a:pt x="848" y="55"/>
                      <a:pt x="743" y="125"/>
                    </a:cubicBezTo>
                    <a:cubicBezTo>
                      <a:pt x="523" y="246"/>
                      <a:pt x="322" y="406"/>
                      <a:pt x="181" y="627"/>
                    </a:cubicBezTo>
                    <a:cubicBezTo>
                      <a:pt x="141" y="687"/>
                      <a:pt x="101" y="767"/>
                      <a:pt x="81" y="828"/>
                    </a:cubicBezTo>
                    <a:cubicBezTo>
                      <a:pt x="41" y="928"/>
                      <a:pt x="21" y="1028"/>
                      <a:pt x="1" y="1129"/>
                    </a:cubicBezTo>
                    <a:cubicBezTo>
                      <a:pt x="1" y="1149"/>
                      <a:pt x="1" y="1189"/>
                      <a:pt x="1" y="1209"/>
                    </a:cubicBezTo>
                    <a:cubicBezTo>
                      <a:pt x="1" y="1269"/>
                      <a:pt x="21" y="1329"/>
                      <a:pt x="21" y="1390"/>
                    </a:cubicBezTo>
                    <a:cubicBezTo>
                      <a:pt x="41" y="1450"/>
                      <a:pt x="61" y="1510"/>
                      <a:pt x="101" y="1550"/>
                    </a:cubicBezTo>
                    <a:cubicBezTo>
                      <a:pt x="121" y="1610"/>
                      <a:pt x="161" y="1651"/>
                      <a:pt x="222" y="1691"/>
                    </a:cubicBezTo>
                    <a:cubicBezTo>
                      <a:pt x="282" y="1751"/>
                      <a:pt x="382" y="1811"/>
                      <a:pt x="462" y="1831"/>
                    </a:cubicBezTo>
                    <a:lnTo>
                      <a:pt x="503" y="1831"/>
                    </a:lnTo>
                    <a:cubicBezTo>
                      <a:pt x="563" y="1851"/>
                      <a:pt x="623" y="1851"/>
                      <a:pt x="683" y="1851"/>
                    </a:cubicBezTo>
                    <a:cubicBezTo>
                      <a:pt x="804" y="1851"/>
                      <a:pt x="944" y="1811"/>
                      <a:pt x="1044" y="1731"/>
                    </a:cubicBezTo>
                    <a:cubicBezTo>
                      <a:pt x="1185" y="1651"/>
                      <a:pt x="1305" y="1550"/>
                      <a:pt x="1426" y="1430"/>
                    </a:cubicBezTo>
                    <a:cubicBezTo>
                      <a:pt x="1526" y="1289"/>
                      <a:pt x="1627" y="1169"/>
                      <a:pt x="1687" y="1028"/>
                    </a:cubicBezTo>
                    <a:cubicBezTo>
                      <a:pt x="1727" y="948"/>
                      <a:pt x="1747" y="888"/>
                      <a:pt x="1767" y="828"/>
                    </a:cubicBezTo>
                    <a:cubicBezTo>
                      <a:pt x="1787" y="727"/>
                      <a:pt x="1787" y="607"/>
                      <a:pt x="1767" y="506"/>
                    </a:cubicBezTo>
                    <a:cubicBezTo>
                      <a:pt x="1747" y="446"/>
                      <a:pt x="1727" y="386"/>
                      <a:pt x="1707" y="346"/>
                    </a:cubicBezTo>
                    <a:cubicBezTo>
                      <a:pt x="1687" y="306"/>
                      <a:pt x="1667" y="286"/>
                      <a:pt x="1647" y="266"/>
                    </a:cubicBezTo>
                    <a:cubicBezTo>
                      <a:pt x="1627" y="225"/>
                      <a:pt x="1606" y="205"/>
                      <a:pt x="1586" y="185"/>
                    </a:cubicBezTo>
                    <a:cubicBezTo>
                      <a:pt x="1466" y="65"/>
                      <a:pt x="1305" y="5"/>
                      <a:pt x="1145" y="5"/>
                    </a:cubicBezTo>
                    <a:cubicBezTo>
                      <a:pt x="1126" y="2"/>
                      <a:pt x="1108" y="1"/>
                      <a:pt x="1089"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619" name="Google Shape;1619;p46"/>
              <p:cNvSpPr/>
              <p:nvPr/>
            </p:nvSpPr>
            <p:spPr>
              <a:xfrm>
                <a:off x="3687976" y="-184344"/>
                <a:ext cx="24144" cy="20819"/>
              </a:xfrm>
              <a:custGeom>
                <a:avLst/>
                <a:gdLst/>
                <a:ahLst/>
                <a:cxnLst/>
                <a:rect l="l" t="t" r="r" b="b"/>
                <a:pathLst>
                  <a:path w="1486" h="1281" extrusionOk="0">
                    <a:moveTo>
                      <a:pt x="1004" y="1"/>
                    </a:moveTo>
                    <a:cubicBezTo>
                      <a:pt x="924" y="1"/>
                      <a:pt x="823" y="21"/>
                      <a:pt x="723" y="41"/>
                    </a:cubicBezTo>
                    <a:cubicBezTo>
                      <a:pt x="663" y="61"/>
                      <a:pt x="603" y="81"/>
                      <a:pt x="542" y="121"/>
                    </a:cubicBezTo>
                    <a:lnTo>
                      <a:pt x="462" y="161"/>
                    </a:lnTo>
                    <a:cubicBezTo>
                      <a:pt x="422" y="181"/>
                      <a:pt x="382" y="201"/>
                      <a:pt x="342" y="242"/>
                    </a:cubicBezTo>
                    <a:cubicBezTo>
                      <a:pt x="301" y="262"/>
                      <a:pt x="261" y="302"/>
                      <a:pt x="241" y="322"/>
                    </a:cubicBezTo>
                    <a:cubicBezTo>
                      <a:pt x="181" y="382"/>
                      <a:pt x="141" y="422"/>
                      <a:pt x="101" y="482"/>
                    </a:cubicBezTo>
                    <a:cubicBezTo>
                      <a:pt x="81" y="502"/>
                      <a:pt x="61" y="543"/>
                      <a:pt x="61" y="563"/>
                    </a:cubicBezTo>
                    <a:lnTo>
                      <a:pt x="0" y="683"/>
                    </a:lnTo>
                    <a:lnTo>
                      <a:pt x="0" y="804"/>
                    </a:lnTo>
                    <a:lnTo>
                      <a:pt x="0" y="924"/>
                    </a:lnTo>
                    <a:cubicBezTo>
                      <a:pt x="20" y="984"/>
                      <a:pt x="41" y="1044"/>
                      <a:pt x="101" y="1085"/>
                    </a:cubicBezTo>
                    <a:cubicBezTo>
                      <a:pt x="121" y="1125"/>
                      <a:pt x="141" y="1145"/>
                      <a:pt x="181" y="1165"/>
                    </a:cubicBezTo>
                    <a:cubicBezTo>
                      <a:pt x="201" y="1205"/>
                      <a:pt x="241" y="1225"/>
                      <a:pt x="281" y="1225"/>
                    </a:cubicBezTo>
                    <a:cubicBezTo>
                      <a:pt x="322" y="1245"/>
                      <a:pt x="362" y="1265"/>
                      <a:pt x="402" y="1265"/>
                    </a:cubicBezTo>
                    <a:cubicBezTo>
                      <a:pt x="432" y="1275"/>
                      <a:pt x="462" y="1280"/>
                      <a:pt x="492" y="1280"/>
                    </a:cubicBezTo>
                    <a:cubicBezTo>
                      <a:pt x="522" y="1280"/>
                      <a:pt x="552" y="1275"/>
                      <a:pt x="582" y="1265"/>
                    </a:cubicBezTo>
                    <a:cubicBezTo>
                      <a:pt x="643" y="1245"/>
                      <a:pt x="683" y="1245"/>
                      <a:pt x="743" y="1225"/>
                    </a:cubicBezTo>
                    <a:cubicBezTo>
                      <a:pt x="823" y="1185"/>
                      <a:pt x="924" y="1145"/>
                      <a:pt x="984" y="1105"/>
                    </a:cubicBezTo>
                    <a:cubicBezTo>
                      <a:pt x="1044" y="1064"/>
                      <a:pt x="1084" y="1024"/>
                      <a:pt x="1124" y="984"/>
                    </a:cubicBezTo>
                    <a:cubicBezTo>
                      <a:pt x="1145" y="964"/>
                      <a:pt x="1145" y="944"/>
                      <a:pt x="1165" y="924"/>
                    </a:cubicBezTo>
                    <a:cubicBezTo>
                      <a:pt x="1225" y="904"/>
                      <a:pt x="1305" y="864"/>
                      <a:pt x="1345" y="824"/>
                    </a:cubicBezTo>
                    <a:cubicBezTo>
                      <a:pt x="1405" y="783"/>
                      <a:pt x="1426" y="723"/>
                      <a:pt x="1446" y="663"/>
                    </a:cubicBezTo>
                    <a:cubicBezTo>
                      <a:pt x="1486" y="603"/>
                      <a:pt x="1486" y="543"/>
                      <a:pt x="1486" y="482"/>
                    </a:cubicBezTo>
                    <a:cubicBezTo>
                      <a:pt x="1486" y="342"/>
                      <a:pt x="1446" y="221"/>
                      <a:pt x="1345" y="141"/>
                    </a:cubicBezTo>
                    <a:cubicBezTo>
                      <a:pt x="1265" y="61"/>
                      <a:pt x="1145" y="1"/>
                      <a:pt x="1004"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620" name="Google Shape;1620;p46"/>
              <p:cNvSpPr/>
              <p:nvPr/>
            </p:nvSpPr>
            <p:spPr>
              <a:xfrm>
                <a:off x="3543826" y="-216960"/>
                <a:ext cx="34916" cy="45913"/>
              </a:xfrm>
              <a:custGeom>
                <a:avLst/>
                <a:gdLst/>
                <a:ahLst/>
                <a:cxnLst/>
                <a:rect l="l" t="t" r="r" b="b"/>
                <a:pathLst>
                  <a:path w="2149" h="2825" extrusionOk="0">
                    <a:moveTo>
                      <a:pt x="1145" y="0"/>
                    </a:moveTo>
                    <a:cubicBezTo>
                      <a:pt x="844" y="21"/>
                      <a:pt x="563" y="201"/>
                      <a:pt x="422" y="482"/>
                    </a:cubicBezTo>
                    <a:cubicBezTo>
                      <a:pt x="282" y="623"/>
                      <a:pt x="161" y="803"/>
                      <a:pt x="101" y="1004"/>
                    </a:cubicBezTo>
                    <a:cubicBezTo>
                      <a:pt x="1" y="1385"/>
                      <a:pt x="1" y="1787"/>
                      <a:pt x="101" y="2168"/>
                    </a:cubicBezTo>
                    <a:cubicBezTo>
                      <a:pt x="141" y="2389"/>
                      <a:pt x="242" y="2570"/>
                      <a:pt x="422" y="2690"/>
                    </a:cubicBezTo>
                    <a:cubicBezTo>
                      <a:pt x="544" y="2778"/>
                      <a:pt x="695" y="2824"/>
                      <a:pt x="847" y="2824"/>
                    </a:cubicBezTo>
                    <a:cubicBezTo>
                      <a:pt x="972" y="2824"/>
                      <a:pt x="1097" y="2793"/>
                      <a:pt x="1205" y="2730"/>
                    </a:cubicBezTo>
                    <a:cubicBezTo>
                      <a:pt x="1506" y="2550"/>
                      <a:pt x="1767" y="2269"/>
                      <a:pt x="1908" y="1947"/>
                    </a:cubicBezTo>
                    <a:cubicBezTo>
                      <a:pt x="2088" y="1586"/>
                      <a:pt x="2148" y="1185"/>
                      <a:pt x="2088" y="783"/>
                    </a:cubicBezTo>
                    <a:cubicBezTo>
                      <a:pt x="2008" y="342"/>
                      <a:pt x="1606" y="21"/>
                      <a:pt x="1145" y="0"/>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621" name="Google Shape;1621;p46"/>
              <p:cNvSpPr/>
              <p:nvPr/>
            </p:nvSpPr>
            <p:spPr>
              <a:xfrm>
                <a:off x="3561438" y="-195103"/>
                <a:ext cx="16" cy="16"/>
              </a:xfrm>
              <a:custGeom>
                <a:avLst/>
                <a:gdLst/>
                <a:ahLst/>
                <a:cxnLst/>
                <a:rect l="l" t="t" r="r" b="b"/>
                <a:pathLst>
                  <a:path w="1" h="1" extrusionOk="0">
                    <a:moveTo>
                      <a:pt x="1" y="0"/>
                    </a:moveTo>
                    <a:lnTo>
                      <a:pt x="1" y="0"/>
                    </a:ln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622" name="Google Shape;1622;p46"/>
              <p:cNvSpPr/>
              <p:nvPr/>
            </p:nvSpPr>
            <p:spPr>
              <a:xfrm>
                <a:off x="3590457" y="-224468"/>
                <a:ext cx="22519" cy="25468"/>
              </a:xfrm>
              <a:custGeom>
                <a:avLst/>
                <a:gdLst/>
                <a:ahLst/>
                <a:cxnLst/>
                <a:rect l="l" t="t" r="r" b="b"/>
                <a:pathLst>
                  <a:path w="1386" h="1567" extrusionOk="0">
                    <a:moveTo>
                      <a:pt x="924" y="1"/>
                    </a:moveTo>
                    <a:cubicBezTo>
                      <a:pt x="804" y="1"/>
                      <a:pt x="683" y="61"/>
                      <a:pt x="583" y="141"/>
                    </a:cubicBezTo>
                    <a:cubicBezTo>
                      <a:pt x="543" y="181"/>
                      <a:pt x="503" y="242"/>
                      <a:pt x="443" y="302"/>
                    </a:cubicBezTo>
                    <a:cubicBezTo>
                      <a:pt x="382" y="302"/>
                      <a:pt x="322" y="322"/>
                      <a:pt x="262" y="362"/>
                    </a:cubicBezTo>
                    <a:cubicBezTo>
                      <a:pt x="202" y="382"/>
                      <a:pt x="162" y="442"/>
                      <a:pt x="121" y="483"/>
                    </a:cubicBezTo>
                    <a:cubicBezTo>
                      <a:pt x="81" y="523"/>
                      <a:pt x="41" y="583"/>
                      <a:pt x="41" y="643"/>
                    </a:cubicBezTo>
                    <a:cubicBezTo>
                      <a:pt x="21" y="703"/>
                      <a:pt x="21" y="764"/>
                      <a:pt x="41" y="844"/>
                    </a:cubicBezTo>
                    <a:cubicBezTo>
                      <a:pt x="41" y="864"/>
                      <a:pt x="41" y="884"/>
                      <a:pt x="41" y="904"/>
                    </a:cubicBezTo>
                    <a:cubicBezTo>
                      <a:pt x="21" y="944"/>
                      <a:pt x="21" y="964"/>
                      <a:pt x="21" y="1004"/>
                    </a:cubicBezTo>
                    <a:cubicBezTo>
                      <a:pt x="1" y="1065"/>
                      <a:pt x="1" y="1145"/>
                      <a:pt x="21" y="1205"/>
                    </a:cubicBezTo>
                    <a:cubicBezTo>
                      <a:pt x="61" y="1326"/>
                      <a:pt x="141" y="1426"/>
                      <a:pt x="242" y="1486"/>
                    </a:cubicBezTo>
                    <a:cubicBezTo>
                      <a:pt x="342" y="1546"/>
                      <a:pt x="443" y="1566"/>
                      <a:pt x="563" y="1566"/>
                    </a:cubicBezTo>
                    <a:cubicBezTo>
                      <a:pt x="683" y="1566"/>
                      <a:pt x="784" y="1546"/>
                      <a:pt x="884" y="1486"/>
                    </a:cubicBezTo>
                    <a:cubicBezTo>
                      <a:pt x="944" y="1446"/>
                      <a:pt x="1005" y="1406"/>
                      <a:pt x="1045" y="1346"/>
                    </a:cubicBezTo>
                    <a:cubicBezTo>
                      <a:pt x="1125" y="1285"/>
                      <a:pt x="1165" y="1205"/>
                      <a:pt x="1185" y="1105"/>
                    </a:cubicBezTo>
                    <a:cubicBezTo>
                      <a:pt x="1205" y="1045"/>
                      <a:pt x="1225" y="984"/>
                      <a:pt x="1225" y="944"/>
                    </a:cubicBezTo>
                    <a:cubicBezTo>
                      <a:pt x="1225" y="904"/>
                      <a:pt x="1225" y="884"/>
                      <a:pt x="1225" y="844"/>
                    </a:cubicBezTo>
                    <a:cubicBezTo>
                      <a:pt x="1225" y="824"/>
                      <a:pt x="1245" y="824"/>
                      <a:pt x="1265" y="804"/>
                    </a:cubicBezTo>
                    <a:cubicBezTo>
                      <a:pt x="1346" y="703"/>
                      <a:pt x="1386" y="603"/>
                      <a:pt x="1386" y="483"/>
                    </a:cubicBezTo>
                    <a:cubicBezTo>
                      <a:pt x="1386" y="402"/>
                      <a:pt x="1386" y="342"/>
                      <a:pt x="1346" y="302"/>
                    </a:cubicBezTo>
                    <a:cubicBezTo>
                      <a:pt x="1326" y="242"/>
                      <a:pt x="1306" y="181"/>
                      <a:pt x="1245" y="141"/>
                    </a:cubicBezTo>
                    <a:cubicBezTo>
                      <a:pt x="1165" y="61"/>
                      <a:pt x="1045" y="1"/>
                      <a:pt x="924"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623" name="Google Shape;1623;p46"/>
              <p:cNvSpPr/>
              <p:nvPr/>
            </p:nvSpPr>
            <p:spPr>
              <a:xfrm>
                <a:off x="3550032" y="-66996"/>
                <a:ext cx="47296" cy="35170"/>
              </a:xfrm>
              <a:custGeom>
                <a:avLst/>
                <a:gdLst/>
                <a:ahLst/>
                <a:cxnLst/>
                <a:rect l="l" t="t" r="r" b="b"/>
                <a:pathLst>
                  <a:path w="2911" h="2164" extrusionOk="0">
                    <a:moveTo>
                      <a:pt x="1917" y="1"/>
                    </a:moveTo>
                    <a:cubicBezTo>
                      <a:pt x="1791" y="1"/>
                      <a:pt x="1666" y="16"/>
                      <a:pt x="1546" y="46"/>
                    </a:cubicBezTo>
                    <a:cubicBezTo>
                      <a:pt x="1365" y="66"/>
                      <a:pt x="1184" y="106"/>
                      <a:pt x="1024" y="186"/>
                    </a:cubicBezTo>
                    <a:cubicBezTo>
                      <a:pt x="622" y="307"/>
                      <a:pt x="281" y="608"/>
                      <a:pt x="141" y="1029"/>
                    </a:cubicBezTo>
                    <a:cubicBezTo>
                      <a:pt x="0" y="1491"/>
                      <a:pt x="241" y="1973"/>
                      <a:pt x="703" y="2133"/>
                    </a:cubicBezTo>
                    <a:cubicBezTo>
                      <a:pt x="813" y="2153"/>
                      <a:pt x="923" y="2163"/>
                      <a:pt x="1034" y="2163"/>
                    </a:cubicBezTo>
                    <a:cubicBezTo>
                      <a:pt x="1144" y="2163"/>
                      <a:pt x="1255" y="2153"/>
                      <a:pt x="1365" y="2133"/>
                    </a:cubicBezTo>
                    <a:cubicBezTo>
                      <a:pt x="1546" y="2093"/>
                      <a:pt x="1706" y="2033"/>
                      <a:pt x="1867" y="1952"/>
                    </a:cubicBezTo>
                    <a:cubicBezTo>
                      <a:pt x="2208" y="1792"/>
                      <a:pt x="2489" y="1551"/>
                      <a:pt x="2690" y="1250"/>
                    </a:cubicBezTo>
                    <a:cubicBezTo>
                      <a:pt x="2850" y="1049"/>
                      <a:pt x="2910" y="808"/>
                      <a:pt x="2870" y="547"/>
                    </a:cubicBezTo>
                    <a:cubicBezTo>
                      <a:pt x="2790" y="287"/>
                      <a:pt x="2549" y="86"/>
                      <a:pt x="2288" y="46"/>
                    </a:cubicBezTo>
                    <a:cubicBezTo>
                      <a:pt x="2168" y="16"/>
                      <a:pt x="2042" y="1"/>
                      <a:pt x="1917"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624" name="Google Shape;1624;p46"/>
              <p:cNvSpPr/>
              <p:nvPr/>
            </p:nvSpPr>
            <p:spPr>
              <a:xfrm>
                <a:off x="3567629" y="-47348"/>
                <a:ext cx="16" cy="341"/>
              </a:xfrm>
              <a:custGeom>
                <a:avLst/>
                <a:gdLst/>
                <a:ahLst/>
                <a:cxnLst/>
                <a:rect l="l" t="t" r="r" b="b"/>
                <a:pathLst>
                  <a:path w="1" h="21" extrusionOk="0">
                    <a:moveTo>
                      <a:pt x="1" y="1"/>
                    </a:moveTo>
                    <a:lnTo>
                      <a:pt x="1" y="1"/>
                    </a:lnTo>
                    <a:cubicBezTo>
                      <a:pt x="1" y="1"/>
                      <a:pt x="1" y="21"/>
                      <a:pt x="1"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625" name="Google Shape;1625;p46"/>
              <p:cNvSpPr/>
              <p:nvPr/>
            </p:nvSpPr>
            <p:spPr>
              <a:xfrm>
                <a:off x="3425444" y="41464"/>
                <a:ext cx="45022" cy="34147"/>
              </a:xfrm>
              <a:custGeom>
                <a:avLst/>
                <a:gdLst/>
                <a:ahLst/>
                <a:cxnLst/>
                <a:rect l="l" t="t" r="r" b="b"/>
                <a:pathLst>
                  <a:path w="2771" h="2101" extrusionOk="0">
                    <a:moveTo>
                      <a:pt x="1080" y="0"/>
                    </a:moveTo>
                    <a:cubicBezTo>
                      <a:pt x="1001" y="0"/>
                      <a:pt x="921" y="5"/>
                      <a:pt x="844" y="15"/>
                    </a:cubicBezTo>
                    <a:cubicBezTo>
                      <a:pt x="703" y="15"/>
                      <a:pt x="583" y="56"/>
                      <a:pt x="462" y="116"/>
                    </a:cubicBezTo>
                    <a:cubicBezTo>
                      <a:pt x="302" y="196"/>
                      <a:pt x="181" y="337"/>
                      <a:pt x="141" y="497"/>
                    </a:cubicBezTo>
                    <a:cubicBezTo>
                      <a:pt x="141" y="537"/>
                      <a:pt x="121" y="577"/>
                      <a:pt x="121" y="618"/>
                    </a:cubicBezTo>
                    <a:cubicBezTo>
                      <a:pt x="1" y="879"/>
                      <a:pt x="41" y="1180"/>
                      <a:pt x="221" y="1400"/>
                    </a:cubicBezTo>
                    <a:cubicBezTo>
                      <a:pt x="442" y="1701"/>
                      <a:pt x="743" y="1922"/>
                      <a:pt x="1105" y="2043"/>
                    </a:cubicBezTo>
                    <a:cubicBezTo>
                      <a:pt x="1256" y="2081"/>
                      <a:pt x="1417" y="2101"/>
                      <a:pt x="1578" y="2101"/>
                    </a:cubicBezTo>
                    <a:cubicBezTo>
                      <a:pt x="1758" y="2101"/>
                      <a:pt x="1939" y="2076"/>
                      <a:pt x="2108" y="2023"/>
                    </a:cubicBezTo>
                    <a:cubicBezTo>
                      <a:pt x="2369" y="1942"/>
                      <a:pt x="2590" y="1742"/>
                      <a:pt x="2690" y="1481"/>
                    </a:cubicBezTo>
                    <a:cubicBezTo>
                      <a:pt x="2771" y="1240"/>
                      <a:pt x="2730" y="979"/>
                      <a:pt x="2610" y="778"/>
                    </a:cubicBezTo>
                    <a:cubicBezTo>
                      <a:pt x="2409" y="457"/>
                      <a:pt x="2108" y="236"/>
                      <a:pt x="1767" y="116"/>
                    </a:cubicBezTo>
                    <a:cubicBezTo>
                      <a:pt x="1544" y="41"/>
                      <a:pt x="1309" y="0"/>
                      <a:pt x="1080" y="0"/>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626" name="Google Shape;1626;p46"/>
              <p:cNvSpPr/>
              <p:nvPr/>
            </p:nvSpPr>
            <p:spPr>
              <a:xfrm>
                <a:off x="3421529" y="87356"/>
                <a:ext cx="27410" cy="26053"/>
              </a:xfrm>
              <a:custGeom>
                <a:avLst/>
                <a:gdLst/>
                <a:ahLst/>
                <a:cxnLst/>
                <a:rect l="l" t="t" r="r" b="b"/>
                <a:pathLst>
                  <a:path w="1687" h="1603" extrusionOk="0">
                    <a:moveTo>
                      <a:pt x="671" y="1"/>
                    </a:moveTo>
                    <a:cubicBezTo>
                      <a:pt x="589" y="1"/>
                      <a:pt x="507" y="23"/>
                      <a:pt x="442" y="62"/>
                    </a:cubicBezTo>
                    <a:cubicBezTo>
                      <a:pt x="382" y="82"/>
                      <a:pt x="342" y="142"/>
                      <a:pt x="302" y="182"/>
                    </a:cubicBezTo>
                    <a:cubicBezTo>
                      <a:pt x="262" y="222"/>
                      <a:pt x="242" y="283"/>
                      <a:pt x="222" y="323"/>
                    </a:cubicBezTo>
                    <a:cubicBezTo>
                      <a:pt x="181" y="363"/>
                      <a:pt x="141" y="403"/>
                      <a:pt x="101" y="463"/>
                    </a:cubicBezTo>
                    <a:cubicBezTo>
                      <a:pt x="1" y="624"/>
                      <a:pt x="1" y="804"/>
                      <a:pt x="101" y="965"/>
                    </a:cubicBezTo>
                    <a:cubicBezTo>
                      <a:pt x="121" y="1005"/>
                      <a:pt x="141" y="1025"/>
                      <a:pt x="161" y="1065"/>
                    </a:cubicBezTo>
                    <a:cubicBezTo>
                      <a:pt x="302" y="1246"/>
                      <a:pt x="462" y="1386"/>
                      <a:pt x="663" y="1507"/>
                    </a:cubicBezTo>
                    <a:cubicBezTo>
                      <a:pt x="723" y="1527"/>
                      <a:pt x="804" y="1567"/>
                      <a:pt x="864" y="1587"/>
                    </a:cubicBezTo>
                    <a:cubicBezTo>
                      <a:pt x="924" y="1597"/>
                      <a:pt x="989" y="1602"/>
                      <a:pt x="1052" y="1602"/>
                    </a:cubicBezTo>
                    <a:cubicBezTo>
                      <a:pt x="1115" y="1602"/>
                      <a:pt x="1175" y="1597"/>
                      <a:pt x="1225" y="1587"/>
                    </a:cubicBezTo>
                    <a:lnTo>
                      <a:pt x="1305" y="1547"/>
                    </a:lnTo>
                    <a:cubicBezTo>
                      <a:pt x="1326" y="1547"/>
                      <a:pt x="1346" y="1527"/>
                      <a:pt x="1366" y="1527"/>
                    </a:cubicBezTo>
                    <a:cubicBezTo>
                      <a:pt x="1426" y="1487"/>
                      <a:pt x="1466" y="1467"/>
                      <a:pt x="1506" y="1427"/>
                    </a:cubicBezTo>
                    <a:cubicBezTo>
                      <a:pt x="1566" y="1366"/>
                      <a:pt x="1627" y="1266"/>
                      <a:pt x="1647" y="1186"/>
                    </a:cubicBezTo>
                    <a:cubicBezTo>
                      <a:pt x="1687" y="1045"/>
                      <a:pt x="1687" y="885"/>
                      <a:pt x="1647" y="764"/>
                    </a:cubicBezTo>
                    <a:cubicBezTo>
                      <a:pt x="1627" y="684"/>
                      <a:pt x="1586" y="624"/>
                      <a:pt x="1566" y="584"/>
                    </a:cubicBezTo>
                    <a:cubicBezTo>
                      <a:pt x="1526" y="503"/>
                      <a:pt x="1466" y="463"/>
                      <a:pt x="1426" y="403"/>
                    </a:cubicBezTo>
                    <a:cubicBezTo>
                      <a:pt x="1346" y="303"/>
                      <a:pt x="1245" y="222"/>
                      <a:pt x="1145" y="162"/>
                    </a:cubicBezTo>
                    <a:cubicBezTo>
                      <a:pt x="1045" y="102"/>
                      <a:pt x="924" y="42"/>
                      <a:pt x="804" y="22"/>
                    </a:cubicBezTo>
                    <a:cubicBezTo>
                      <a:pt x="761" y="7"/>
                      <a:pt x="716" y="1"/>
                      <a:pt x="671"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627" name="Google Shape;1627;p46"/>
              <p:cNvSpPr/>
              <p:nvPr/>
            </p:nvSpPr>
            <p:spPr>
              <a:xfrm>
                <a:off x="3461645" y="91110"/>
                <a:ext cx="27410" cy="24655"/>
              </a:xfrm>
              <a:custGeom>
                <a:avLst/>
                <a:gdLst/>
                <a:ahLst/>
                <a:cxnLst/>
                <a:rect l="l" t="t" r="r" b="b"/>
                <a:pathLst>
                  <a:path w="1687" h="1517" extrusionOk="0">
                    <a:moveTo>
                      <a:pt x="538" y="0"/>
                    </a:moveTo>
                    <a:cubicBezTo>
                      <a:pt x="453" y="0"/>
                      <a:pt x="369" y="18"/>
                      <a:pt x="302" y="72"/>
                    </a:cubicBezTo>
                    <a:cubicBezTo>
                      <a:pt x="61" y="192"/>
                      <a:pt x="1" y="493"/>
                      <a:pt x="121" y="714"/>
                    </a:cubicBezTo>
                    <a:cubicBezTo>
                      <a:pt x="141" y="774"/>
                      <a:pt x="161" y="814"/>
                      <a:pt x="181" y="874"/>
                    </a:cubicBezTo>
                    <a:cubicBezTo>
                      <a:pt x="201" y="915"/>
                      <a:pt x="221" y="935"/>
                      <a:pt x="241" y="975"/>
                    </a:cubicBezTo>
                    <a:cubicBezTo>
                      <a:pt x="302" y="1075"/>
                      <a:pt x="382" y="1155"/>
                      <a:pt x="462" y="1236"/>
                    </a:cubicBezTo>
                    <a:cubicBezTo>
                      <a:pt x="522" y="1296"/>
                      <a:pt x="583" y="1336"/>
                      <a:pt x="643" y="1376"/>
                    </a:cubicBezTo>
                    <a:cubicBezTo>
                      <a:pt x="723" y="1416"/>
                      <a:pt x="783" y="1436"/>
                      <a:pt x="864" y="1477"/>
                    </a:cubicBezTo>
                    <a:cubicBezTo>
                      <a:pt x="904" y="1477"/>
                      <a:pt x="944" y="1497"/>
                      <a:pt x="984" y="1497"/>
                    </a:cubicBezTo>
                    <a:cubicBezTo>
                      <a:pt x="1044" y="1517"/>
                      <a:pt x="1125" y="1517"/>
                      <a:pt x="1205" y="1517"/>
                    </a:cubicBezTo>
                    <a:cubicBezTo>
                      <a:pt x="1386" y="1517"/>
                      <a:pt x="1526" y="1436"/>
                      <a:pt x="1626" y="1296"/>
                    </a:cubicBezTo>
                    <a:cubicBezTo>
                      <a:pt x="1667" y="1216"/>
                      <a:pt x="1687" y="1135"/>
                      <a:pt x="1687" y="1035"/>
                    </a:cubicBezTo>
                    <a:cubicBezTo>
                      <a:pt x="1687" y="955"/>
                      <a:pt x="1667" y="874"/>
                      <a:pt x="1626" y="814"/>
                    </a:cubicBezTo>
                    <a:cubicBezTo>
                      <a:pt x="1566" y="714"/>
                      <a:pt x="1506" y="614"/>
                      <a:pt x="1426" y="533"/>
                    </a:cubicBezTo>
                    <a:cubicBezTo>
                      <a:pt x="1386" y="473"/>
                      <a:pt x="1325" y="413"/>
                      <a:pt x="1265" y="353"/>
                    </a:cubicBezTo>
                    <a:cubicBezTo>
                      <a:pt x="1084" y="192"/>
                      <a:pt x="884" y="92"/>
                      <a:pt x="663" y="11"/>
                    </a:cubicBezTo>
                    <a:cubicBezTo>
                      <a:pt x="623" y="5"/>
                      <a:pt x="580" y="0"/>
                      <a:pt x="538" y="0"/>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628" name="Google Shape;1628;p46"/>
              <p:cNvSpPr/>
              <p:nvPr/>
            </p:nvSpPr>
            <p:spPr>
              <a:xfrm>
                <a:off x="3246410" y="-291016"/>
                <a:ext cx="36866" cy="40355"/>
              </a:xfrm>
              <a:custGeom>
                <a:avLst/>
                <a:gdLst/>
                <a:ahLst/>
                <a:cxnLst/>
                <a:rect l="l" t="t" r="r" b="b"/>
                <a:pathLst>
                  <a:path w="2269" h="2483" extrusionOk="0">
                    <a:moveTo>
                      <a:pt x="880" y="1"/>
                    </a:moveTo>
                    <a:cubicBezTo>
                      <a:pt x="586" y="1"/>
                      <a:pt x="314" y="160"/>
                      <a:pt x="181" y="443"/>
                    </a:cubicBezTo>
                    <a:cubicBezTo>
                      <a:pt x="141" y="483"/>
                      <a:pt x="101" y="543"/>
                      <a:pt x="81" y="623"/>
                    </a:cubicBezTo>
                    <a:cubicBezTo>
                      <a:pt x="0" y="804"/>
                      <a:pt x="0" y="1025"/>
                      <a:pt x="81" y="1205"/>
                    </a:cubicBezTo>
                    <a:cubicBezTo>
                      <a:pt x="161" y="1446"/>
                      <a:pt x="281" y="1687"/>
                      <a:pt x="442" y="1908"/>
                    </a:cubicBezTo>
                    <a:cubicBezTo>
                      <a:pt x="602" y="2169"/>
                      <a:pt x="843" y="2370"/>
                      <a:pt x="1144" y="2450"/>
                    </a:cubicBezTo>
                    <a:cubicBezTo>
                      <a:pt x="1218" y="2472"/>
                      <a:pt x="1295" y="2482"/>
                      <a:pt x="1371" y="2482"/>
                    </a:cubicBezTo>
                    <a:cubicBezTo>
                      <a:pt x="1650" y="2482"/>
                      <a:pt x="1930" y="2345"/>
                      <a:pt x="2088" y="2109"/>
                    </a:cubicBezTo>
                    <a:cubicBezTo>
                      <a:pt x="2228" y="1848"/>
                      <a:pt x="2268" y="1527"/>
                      <a:pt x="2168" y="1246"/>
                    </a:cubicBezTo>
                    <a:cubicBezTo>
                      <a:pt x="2068" y="965"/>
                      <a:pt x="1927" y="724"/>
                      <a:pt x="1746" y="503"/>
                    </a:cubicBezTo>
                    <a:cubicBezTo>
                      <a:pt x="1566" y="282"/>
                      <a:pt x="1325" y="102"/>
                      <a:pt x="1064" y="21"/>
                    </a:cubicBezTo>
                    <a:cubicBezTo>
                      <a:pt x="1003" y="8"/>
                      <a:pt x="941" y="1"/>
                      <a:pt x="880"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629" name="Google Shape;1629;p46"/>
              <p:cNvSpPr/>
              <p:nvPr/>
            </p:nvSpPr>
            <p:spPr>
              <a:xfrm>
                <a:off x="3270213" y="-337998"/>
                <a:ext cx="23819" cy="29726"/>
              </a:xfrm>
              <a:custGeom>
                <a:avLst/>
                <a:gdLst/>
                <a:ahLst/>
                <a:cxnLst/>
                <a:rect l="l" t="t" r="r" b="b"/>
                <a:pathLst>
                  <a:path w="1466" h="1829" extrusionOk="0">
                    <a:moveTo>
                      <a:pt x="539" y="1"/>
                    </a:moveTo>
                    <a:cubicBezTo>
                      <a:pt x="457" y="1"/>
                      <a:pt x="374" y="22"/>
                      <a:pt x="302" y="62"/>
                    </a:cubicBezTo>
                    <a:cubicBezTo>
                      <a:pt x="181" y="122"/>
                      <a:pt x="121" y="223"/>
                      <a:pt x="81" y="343"/>
                    </a:cubicBezTo>
                    <a:cubicBezTo>
                      <a:pt x="0" y="704"/>
                      <a:pt x="61" y="1086"/>
                      <a:pt x="261" y="1407"/>
                    </a:cubicBezTo>
                    <a:cubicBezTo>
                      <a:pt x="342" y="1547"/>
                      <a:pt x="462" y="1668"/>
                      <a:pt x="583" y="1768"/>
                    </a:cubicBezTo>
                    <a:cubicBezTo>
                      <a:pt x="673" y="1808"/>
                      <a:pt x="768" y="1828"/>
                      <a:pt x="861" y="1828"/>
                    </a:cubicBezTo>
                    <a:cubicBezTo>
                      <a:pt x="954" y="1828"/>
                      <a:pt x="1044" y="1808"/>
                      <a:pt x="1124" y="1768"/>
                    </a:cubicBezTo>
                    <a:cubicBezTo>
                      <a:pt x="1205" y="1708"/>
                      <a:pt x="1265" y="1648"/>
                      <a:pt x="1325" y="1567"/>
                    </a:cubicBezTo>
                    <a:cubicBezTo>
                      <a:pt x="1345" y="1527"/>
                      <a:pt x="1365" y="1467"/>
                      <a:pt x="1385" y="1407"/>
                    </a:cubicBezTo>
                    <a:cubicBezTo>
                      <a:pt x="1405" y="1367"/>
                      <a:pt x="1426" y="1327"/>
                      <a:pt x="1426" y="1286"/>
                    </a:cubicBezTo>
                    <a:cubicBezTo>
                      <a:pt x="1446" y="1186"/>
                      <a:pt x="1446" y="1106"/>
                      <a:pt x="1466" y="1005"/>
                    </a:cubicBezTo>
                    <a:cubicBezTo>
                      <a:pt x="1466" y="885"/>
                      <a:pt x="1446" y="744"/>
                      <a:pt x="1405" y="624"/>
                    </a:cubicBezTo>
                    <a:cubicBezTo>
                      <a:pt x="1365" y="524"/>
                      <a:pt x="1305" y="423"/>
                      <a:pt x="1225" y="343"/>
                    </a:cubicBezTo>
                    <a:cubicBezTo>
                      <a:pt x="1165" y="263"/>
                      <a:pt x="1064" y="203"/>
                      <a:pt x="944" y="162"/>
                    </a:cubicBezTo>
                    <a:cubicBezTo>
                      <a:pt x="924" y="162"/>
                      <a:pt x="904" y="142"/>
                      <a:pt x="864" y="142"/>
                    </a:cubicBezTo>
                    <a:cubicBezTo>
                      <a:pt x="780" y="46"/>
                      <a:pt x="660" y="1"/>
                      <a:pt x="539"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630" name="Google Shape;1630;p46"/>
              <p:cNvSpPr/>
              <p:nvPr/>
            </p:nvSpPr>
            <p:spPr>
              <a:xfrm>
                <a:off x="3244444" y="-324623"/>
                <a:ext cx="18603" cy="18950"/>
              </a:xfrm>
              <a:custGeom>
                <a:avLst/>
                <a:gdLst/>
                <a:ahLst/>
                <a:cxnLst/>
                <a:rect l="l" t="t" r="r" b="b"/>
                <a:pathLst>
                  <a:path w="1145" h="1166" extrusionOk="0">
                    <a:moveTo>
                      <a:pt x="570" y="1"/>
                    </a:moveTo>
                    <a:cubicBezTo>
                      <a:pt x="528" y="1"/>
                      <a:pt x="485" y="8"/>
                      <a:pt x="442" y="22"/>
                    </a:cubicBezTo>
                    <a:cubicBezTo>
                      <a:pt x="322" y="42"/>
                      <a:pt x="222" y="122"/>
                      <a:pt x="161" y="223"/>
                    </a:cubicBezTo>
                    <a:lnTo>
                      <a:pt x="121" y="283"/>
                    </a:lnTo>
                    <a:cubicBezTo>
                      <a:pt x="81" y="343"/>
                      <a:pt x="41" y="423"/>
                      <a:pt x="21" y="483"/>
                    </a:cubicBezTo>
                    <a:lnTo>
                      <a:pt x="1" y="624"/>
                    </a:lnTo>
                    <a:cubicBezTo>
                      <a:pt x="1" y="704"/>
                      <a:pt x="21" y="785"/>
                      <a:pt x="61" y="845"/>
                    </a:cubicBezTo>
                    <a:lnTo>
                      <a:pt x="81" y="885"/>
                    </a:lnTo>
                    <a:lnTo>
                      <a:pt x="161" y="985"/>
                    </a:lnTo>
                    <a:cubicBezTo>
                      <a:pt x="202" y="1025"/>
                      <a:pt x="242" y="1046"/>
                      <a:pt x="262" y="1066"/>
                    </a:cubicBezTo>
                    <a:lnTo>
                      <a:pt x="302" y="1086"/>
                    </a:lnTo>
                    <a:lnTo>
                      <a:pt x="362" y="1126"/>
                    </a:lnTo>
                    <a:lnTo>
                      <a:pt x="442" y="1146"/>
                    </a:lnTo>
                    <a:lnTo>
                      <a:pt x="462" y="1146"/>
                    </a:lnTo>
                    <a:lnTo>
                      <a:pt x="603" y="1166"/>
                    </a:lnTo>
                    <a:lnTo>
                      <a:pt x="643" y="1166"/>
                    </a:lnTo>
                    <a:lnTo>
                      <a:pt x="764" y="1146"/>
                    </a:lnTo>
                    <a:cubicBezTo>
                      <a:pt x="844" y="1126"/>
                      <a:pt x="924" y="1086"/>
                      <a:pt x="984" y="1025"/>
                    </a:cubicBezTo>
                    <a:cubicBezTo>
                      <a:pt x="1024" y="965"/>
                      <a:pt x="1065" y="905"/>
                      <a:pt x="1105" y="825"/>
                    </a:cubicBezTo>
                    <a:cubicBezTo>
                      <a:pt x="1105" y="785"/>
                      <a:pt x="1105" y="724"/>
                      <a:pt x="1125" y="684"/>
                    </a:cubicBezTo>
                    <a:cubicBezTo>
                      <a:pt x="1105" y="684"/>
                      <a:pt x="1105" y="664"/>
                      <a:pt x="1125" y="664"/>
                    </a:cubicBezTo>
                    <a:cubicBezTo>
                      <a:pt x="1131" y="670"/>
                      <a:pt x="1135" y="672"/>
                      <a:pt x="1138" y="672"/>
                    </a:cubicBezTo>
                    <a:cubicBezTo>
                      <a:pt x="1145" y="672"/>
                      <a:pt x="1145" y="658"/>
                      <a:pt x="1145" y="644"/>
                    </a:cubicBezTo>
                    <a:cubicBezTo>
                      <a:pt x="1125" y="604"/>
                      <a:pt x="1125" y="544"/>
                      <a:pt x="1125" y="504"/>
                    </a:cubicBezTo>
                    <a:lnTo>
                      <a:pt x="1125" y="483"/>
                    </a:lnTo>
                    <a:cubicBezTo>
                      <a:pt x="1125" y="483"/>
                      <a:pt x="1085" y="423"/>
                      <a:pt x="1085" y="403"/>
                    </a:cubicBezTo>
                    <a:cubicBezTo>
                      <a:pt x="1065" y="363"/>
                      <a:pt x="1065" y="343"/>
                      <a:pt x="1045" y="303"/>
                    </a:cubicBezTo>
                    <a:lnTo>
                      <a:pt x="1024" y="283"/>
                    </a:lnTo>
                    <a:cubicBezTo>
                      <a:pt x="1004" y="263"/>
                      <a:pt x="984" y="223"/>
                      <a:pt x="944" y="182"/>
                    </a:cubicBezTo>
                    <a:lnTo>
                      <a:pt x="924" y="162"/>
                    </a:lnTo>
                    <a:lnTo>
                      <a:pt x="904" y="142"/>
                    </a:lnTo>
                    <a:cubicBezTo>
                      <a:pt x="864" y="122"/>
                      <a:pt x="844" y="82"/>
                      <a:pt x="804" y="62"/>
                    </a:cubicBezTo>
                    <a:cubicBezTo>
                      <a:pt x="726" y="23"/>
                      <a:pt x="648" y="1"/>
                      <a:pt x="570"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631" name="Google Shape;1631;p46"/>
              <p:cNvSpPr/>
              <p:nvPr/>
            </p:nvSpPr>
            <p:spPr>
              <a:xfrm>
                <a:off x="3178890" y="-277218"/>
                <a:ext cx="37191" cy="35430"/>
              </a:xfrm>
              <a:custGeom>
                <a:avLst/>
                <a:gdLst/>
                <a:ahLst/>
                <a:cxnLst/>
                <a:rect l="l" t="t" r="r" b="b"/>
                <a:pathLst>
                  <a:path w="2289" h="2180" extrusionOk="0">
                    <a:moveTo>
                      <a:pt x="904" y="0"/>
                    </a:moveTo>
                    <a:cubicBezTo>
                      <a:pt x="714" y="0"/>
                      <a:pt x="526" y="71"/>
                      <a:pt x="381" y="215"/>
                    </a:cubicBezTo>
                    <a:lnTo>
                      <a:pt x="321" y="296"/>
                    </a:lnTo>
                    <a:cubicBezTo>
                      <a:pt x="221" y="356"/>
                      <a:pt x="141" y="436"/>
                      <a:pt x="80" y="536"/>
                    </a:cubicBezTo>
                    <a:cubicBezTo>
                      <a:pt x="0" y="737"/>
                      <a:pt x="40" y="978"/>
                      <a:pt x="161" y="1139"/>
                    </a:cubicBezTo>
                    <a:cubicBezTo>
                      <a:pt x="301" y="1319"/>
                      <a:pt x="442" y="1500"/>
                      <a:pt x="622" y="1640"/>
                    </a:cubicBezTo>
                    <a:cubicBezTo>
                      <a:pt x="783" y="1801"/>
                      <a:pt x="964" y="1942"/>
                      <a:pt x="1164" y="2042"/>
                    </a:cubicBezTo>
                    <a:cubicBezTo>
                      <a:pt x="1302" y="2134"/>
                      <a:pt x="1466" y="2179"/>
                      <a:pt x="1630" y="2179"/>
                    </a:cubicBezTo>
                    <a:cubicBezTo>
                      <a:pt x="1752" y="2179"/>
                      <a:pt x="1875" y="2154"/>
                      <a:pt x="1987" y="2102"/>
                    </a:cubicBezTo>
                    <a:cubicBezTo>
                      <a:pt x="2168" y="1982"/>
                      <a:pt x="2288" y="1781"/>
                      <a:pt x="2288" y="1560"/>
                    </a:cubicBezTo>
                    <a:cubicBezTo>
                      <a:pt x="2288" y="1440"/>
                      <a:pt x="2268" y="1319"/>
                      <a:pt x="2228" y="1219"/>
                    </a:cubicBezTo>
                    <a:cubicBezTo>
                      <a:pt x="2128" y="978"/>
                      <a:pt x="2007" y="757"/>
                      <a:pt x="1847" y="577"/>
                    </a:cubicBezTo>
                    <a:cubicBezTo>
                      <a:pt x="1706" y="396"/>
                      <a:pt x="1526" y="255"/>
                      <a:pt x="1345" y="135"/>
                    </a:cubicBezTo>
                    <a:cubicBezTo>
                      <a:pt x="1211" y="46"/>
                      <a:pt x="1057" y="0"/>
                      <a:pt x="904" y="0"/>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632" name="Google Shape;1632;p46"/>
              <p:cNvSpPr/>
              <p:nvPr/>
            </p:nvSpPr>
            <p:spPr>
              <a:xfrm>
                <a:off x="3241195" y="-433960"/>
                <a:ext cx="37840" cy="44126"/>
              </a:xfrm>
              <a:custGeom>
                <a:avLst/>
                <a:gdLst/>
                <a:ahLst/>
                <a:cxnLst/>
                <a:rect l="l" t="t" r="r" b="b"/>
                <a:pathLst>
                  <a:path w="2329" h="2715" extrusionOk="0">
                    <a:moveTo>
                      <a:pt x="999" y="0"/>
                    </a:moveTo>
                    <a:cubicBezTo>
                      <a:pt x="865" y="0"/>
                      <a:pt x="725" y="33"/>
                      <a:pt x="582" y="106"/>
                    </a:cubicBezTo>
                    <a:cubicBezTo>
                      <a:pt x="301" y="247"/>
                      <a:pt x="121" y="528"/>
                      <a:pt x="80" y="849"/>
                    </a:cubicBezTo>
                    <a:cubicBezTo>
                      <a:pt x="0" y="1170"/>
                      <a:pt x="40" y="1511"/>
                      <a:pt x="221" y="1792"/>
                    </a:cubicBezTo>
                    <a:cubicBezTo>
                      <a:pt x="321" y="1953"/>
                      <a:pt x="422" y="2093"/>
                      <a:pt x="562" y="2214"/>
                    </a:cubicBezTo>
                    <a:cubicBezTo>
                      <a:pt x="683" y="2354"/>
                      <a:pt x="823" y="2475"/>
                      <a:pt x="984" y="2575"/>
                    </a:cubicBezTo>
                    <a:cubicBezTo>
                      <a:pt x="1122" y="2670"/>
                      <a:pt x="1276" y="2714"/>
                      <a:pt x="1428" y="2714"/>
                    </a:cubicBezTo>
                    <a:cubicBezTo>
                      <a:pt x="1695" y="2714"/>
                      <a:pt x="1954" y="2577"/>
                      <a:pt x="2108" y="2334"/>
                    </a:cubicBezTo>
                    <a:cubicBezTo>
                      <a:pt x="2288" y="2033"/>
                      <a:pt x="2328" y="1672"/>
                      <a:pt x="2248" y="1330"/>
                    </a:cubicBezTo>
                    <a:cubicBezTo>
                      <a:pt x="2132" y="734"/>
                      <a:pt x="1633" y="0"/>
                      <a:pt x="999" y="0"/>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633" name="Google Shape;1633;p46"/>
              <p:cNvSpPr/>
              <p:nvPr/>
            </p:nvSpPr>
            <p:spPr>
              <a:xfrm>
                <a:off x="3278695" y="-455216"/>
                <a:ext cx="20878" cy="28003"/>
              </a:xfrm>
              <a:custGeom>
                <a:avLst/>
                <a:gdLst/>
                <a:ahLst/>
                <a:cxnLst/>
                <a:rect l="l" t="t" r="r" b="b"/>
                <a:pathLst>
                  <a:path w="1285" h="1723" extrusionOk="0">
                    <a:moveTo>
                      <a:pt x="620" y="0"/>
                    </a:moveTo>
                    <a:cubicBezTo>
                      <a:pt x="538" y="0"/>
                      <a:pt x="455" y="22"/>
                      <a:pt x="382" y="69"/>
                    </a:cubicBezTo>
                    <a:lnTo>
                      <a:pt x="301" y="150"/>
                    </a:lnTo>
                    <a:cubicBezTo>
                      <a:pt x="241" y="210"/>
                      <a:pt x="201" y="270"/>
                      <a:pt x="181" y="350"/>
                    </a:cubicBezTo>
                    <a:lnTo>
                      <a:pt x="181" y="390"/>
                    </a:lnTo>
                    <a:cubicBezTo>
                      <a:pt x="20" y="591"/>
                      <a:pt x="0" y="852"/>
                      <a:pt x="121" y="1073"/>
                    </a:cubicBezTo>
                    <a:cubicBezTo>
                      <a:pt x="141" y="1093"/>
                      <a:pt x="161" y="1133"/>
                      <a:pt x="181" y="1153"/>
                    </a:cubicBezTo>
                    <a:cubicBezTo>
                      <a:pt x="201" y="1213"/>
                      <a:pt x="221" y="1253"/>
                      <a:pt x="241" y="1314"/>
                    </a:cubicBezTo>
                    <a:cubicBezTo>
                      <a:pt x="281" y="1414"/>
                      <a:pt x="342" y="1494"/>
                      <a:pt x="422" y="1595"/>
                    </a:cubicBezTo>
                    <a:cubicBezTo>
                      <a:pt x="482" y="1635"/>
                      <a:pt x="542" y="1695"/>
                      <a:pt x="623" y="1715"/>
                    </a:cubicBezTo>
                    <a:cubicBezTo>
                      <a:pt x="658" y="1720"/>
                      <a:pt x="692" y="1723"/>
                      <a:pt x="724" y="1723"/>
                    </a:cubicBezTo>
                    <a:cubicBezTo>
                      <a:pt x="822" y="1723"/>
                      <a:pt x="909" y="1700"/>
                      <a:pt x="984" y="1655"/>
                    </a:cubicBezTo>
                    <a:cubicBezTo>
                      <a:pt x="1064" y="1615"/>
                      <a:pt x="1124" y="1555"/>
                      <a:pt x="1164" y="1494"/>
                    </a:cubicBezTo>
                    <a:cubicBezTo>
                      <a:pt x="1245" y="1334"/>
                      <a:pt x="1285" y="1173"/>
                      <a:pt x="1285" y="1013"/>
                    </a:cubicBezTo>
                    <a:cubicBezTo>
                      <a:pt x="1265" y="832"/>
                      <a:pt x="1205" y="671"/>
                      <a:pt x="1124" y="531"/>
                    </a:cubicBezTo>
                    <a:lnTo>
                      <a:pt x="1084" y="491"/>
                    </a:lnTo>
                    <a:cubicBezTo>
                      <a:pt x="1084" y="471"/>
                      <a:pt x="1084" y="431"/>
                      <a:pt x="1084" y="410"/>
                    </a:cubicBezTo>
                    <a:cubicBezTo>
                      <a:pt x="1084" y="350"/>
                      <a:pt x="1064" y="290"/>
                      <a:pt x="1044" y="250"/>
                    </a:cubicBezTo>
                    <a:cubicBezTo>
                      <a:pt x="950" y="89"/>
                      <a:pt x="785" y="0"/>
                      <a:pt x="620" y="0"/>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634" name="Google Shape;1634;p46"/>
              <p:cNvSpPr/>
              <p:nvPr/>
            </p:nvSpPr>
            <p:spPr>
              <a:xfrm>
                <a:off x="3291092" y="-414963"/>
                <a:ext cx="18928" cy="22120"/>
              </a:xfrm>
              <a:custGeom>
                <a:avLst/>
                <a:gdLst/>
                <a:ahLst/>
                <a:cxnLst/>
                <a:rect l="l" t="t" r="r" b="b"/>
                <a:pathLst>
                  <a:path w="1165" h="1361" extrusionOk="0">
                    <a:moveTo>
                      <a:pt x="482" y="1"/>
                    </a:moveTo>
                    <a:lnTo>
                      <a:pt x="361" y="21"/>
                    </a:lnTo>
                    <a:cubicBezTo>
                      <a:pt x="281" y="41"/>
                      <a:pt x="201" y="81"/>
                      <a:pt x="141" y="141"/>
                    </a:cubicBezTo>
                    <a:lnTo>
                      <a:pt x="80" y="242"/>
                    </a:lnTo>
                    <a:cubicBezTo>
                      <a:pt x="20" y="322"/>
                      <a:pt x="0" y="402"/>
                      <a:pt x="0" y="483"/>
                    </a:cubicBezTo>
                    <a:cubicBezTo>
                      <a:pt x="0" y="503"/>
                      <a:pt x="0" y="523"/>
                      <a:pt x="0" y="543"/>
                    </a:cubicBezTo>
                    <a:cubicBezTo>
                      <a:pt x="0" y="603"/>
                      <a:pt x="20" y="663"/>
                      <a:pt x="40" y="723"/>
                    </a:cubicBezTo>
                    <a:cubicBezTo>
                      <a:pt x="40" y="764"/>
                      <a:pt x="60" y="824"/>
                      <a:pt x="100" y="884"/>
                    </a:cubicBezTo>
                    <a:cubicBezTo>
                      <a:pt x="120" y="944"/>
                      <a:pt x="141" y="984"/>
                      <a:pt x="161" y="1045"/>
                    </a:cubicBezTo>
                    <a:cubicBezTo>
                      <a:pt x="201" y="1085"/>
                      <a:pt x="241" y="1125"/>
                      <a:pt x="281" y="1185"/>
                    </a:cubicBezTo>
                    <a:cubicBezTo>
                      <a:pt x="281" y="1185"/>
                      <a:pt x="301" y="1205"/>
                      <a:pt x="321" y="1225"/>
                    </a:cubicBezTo>
                    <a:cubicBezTo>
                      <a:pt x="396" y="1316"/>
                      <a:pt x="517" y="1361"/>
                      <a:pt x="640" y="1361"/>
                    </a:cubicBezTo>
                    <a:cubicBezTo>
                      <a:pt x="681" y="1361"/>
                      <a:pt x="723" y="1356"/>
                      <a:pt x="763" y="1346"/>
                    </a:cubicBezTo>
                    <a:cubicBezTo>
                      <a:pt x="843" y="1326"/>
                      <a:pt x="923" y="1285"/>
                      <a:pt x="984" y="1225"/>
                    </a:cubicBezTo>
                    <a:cubicBezTo>
                      <a:pt x="1044" y="1165"/>
                      <a:pt x="1084" y="1085"/>
                      <a:pt x="1104" y="1025"/>
                    </a:cubicBezTo>
                    <a:cubicBezTo>
                      <a:pt x="1144" y="904"/>
                      <a:pt x="1164" y="804"/>
                      <a:pt x="1164" y="683"/>
                    </a:cubicBezTo>
                    <a:cubicBezTo>
                      <a:pt x="1164" y="643"/>
                      <a:pt x="1164" y="603"/>
                      <a:pt x="1164" y="563"/>
                    </a:cubicBezTo>
                    <a:cubicBezTo>
                      <a:pt x="1164" y="503"/>
                      <a:pt x="1144" y="442"/>
                      <a:pt x="1144" y="402"/>
                    </a:cubicBezTo>
                    <a:cubicBezTo>
                      <a:pt x="1144" y="382"/>
                      <a:pt x="1144" y="362"/>
                      <a:pt x="1144" y="342"/>
                    </a:cubicBezTo>
                    <a:cubicBezTo>
                      <a:pt x="1104" y="262"/>
                      <a:pt x="1064" y="182"/>
                      <a:pt x="1024" y="121"/>
                    </a:cubicBezTo>
                    <a:cubicBezTo>
                      <a:pt x="964" y="81"/>
                      <a:pt x="883" y="41"/>
                      <a:pt x="803"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grpSp>
      </p:grpSp>
      <p:sp>
        <p:nvSpPr>
          <p:cNvPr id="4" name="Google Shape;1851;p52">
            <a:extLst>
              <a:ext uri="{FF2B5EF4-FFF2-40B4-BE49-F238E27FC236}">
                <a16:creationId xmlns:a16="http://schemas.microsoft.com/office/drawing/2014/main" id="{A49EC7D1-85CB-27FC-421E-776CE17EC687}"/>
              </a:ext>
            </a:extLst>
          </p:cNvPr>
          <p:cNvSpPr txBox="1">
            <a:spLocks/>
          </p:cNvSpPr>
          <p:nvPr/>
        </p:nvSpPr>
        <p:spPr>
          <a:xfrm>
            <a:off x="511948" y="2632818"/>
            <a:ext cx="6722406" cy="1919522"/>
          </a:xfrm>
          <a:prstGeom prst="rect">
            <a:avLst/>
          </a:prstGeom>
          <a:noFill/>
          <a:ln>
            <a:noFill/>
          </a:ln>
        </p:spPr>
        <p:txBody>
          <a:bodyPr spcFirstLastPara="1" wrap="square" lIns="121598" tIns="121598" rIns="121598" bIns="121598" anchor="ctr" anchorCtr="0">
            <a:noAutofit/>
          </a:bodyPr>
          <a:lstStyle>
            <a:defPPr marR="0" lvl="0" algn="l" rtl="0">
              <a:lnSpc>
                <a:spcPct val="100000"/>
              </a:lnSpc>
              <a:spcBef>
                <a:spcPts val="0"/>
              </a:spcBef>
              <a:spcAft>
                <a:spcPts val="0"/>
              </a:spcAft>
            </a:defPPr>
            <a:lvl1pPr marR="0" lvl="0" algn="l" rtl="0">
              <a:lnSpc>
                <a:spcPct val="85000"/>
              </a:lnSpc>
              <a:spcBef>
                <a:spcPts val="0"/>
              </a:spcBef>
              <a:spcAft>
                <a:spcPts val="0"/>
              </a:spcAft>
              <a:buClr>
                <a:schemeClr val="dk1"/>
              </a:buClr>
              <a:buSzPts val="5200"/>
              <a:buFont typeface="Caveat Brush"/>
              <a:buNone/>
              <a:defRPr sz="6517" b="1" i="0" u="none" strike="noStrike" cap="none">
                <a:solidFill>
                  <a:schemeClr val="accent1"/>
                </a:solidFill>
                <a:latin typeface="Caveat Brush"/>
                <a:ea typeface="Caveat Brush"/>
                <a:cs typeface="Caveat Brush"/>
                <a:sym typeface="Caveat Brush"/>
              </a:defRPr>
            </a:lvl1pPr>
            <a:lvl2pPr marR="0" lvl="1" algn="ctr" rtl="0">
              <a:lnSpc>
                <a:spcPct val="100000"/>
              </a:lnSpc>
              <a:spcBef>
                <a:spcPts val="0"/>
              </a:spcBef>
              <a:spcAft>
                <a:spcPts val="0"/>
              </a:spcAft>
              <a:buClr>
                <a:schemeClr val="dk1"/>
              </a:buClr>
              <a:buSzPts val="5200"/>
              <a:buFont typeface="Caveat Brush"/>
              <a:buNone/>
              <a:defRPr sz="6916" b="1" i="0" u="none" strike="noStrike" cap="none">
                <a:solidFill>
                  <a:schemeClr val="dk1"/>
                </a:solidFill>
                <a:latin typeface="Caveat Brush"/>
                <a:ea typeface="Caveat Brush"/>
                <a:cs typeface="Caveat Brush"/>
                <a:sym typeface="Caveat Brush"/>
              </a:defRPr>
            </a:lvl2pPr>
            <a:lvl3pPr marR="0" lvl="2" algn="ctr" rtl="0">
              <a:lnSpc>
                <a:spcPct val="100000"/>
              </a:lnSpc>
              <a:spcBef>
                <a:spcPts val="0"/>
              </a:spcBef>
              <a:spcAft>
                <a:spcPts val="0"/>
              </a:spcAft>
              <a:buClr>
                <a:schemeClr val="dk1"/>
              </a:buClr>
              <a:buSzPts val="5200"/>
              <a:buFont typeface="Caveat Brush"/>
              <a:buNone/>
              <a:defRPr sz="6916" b="1" i="0" u="none" strike="noStrike" cap="none">
                <a:solidFill>
                  <a:schemeClr val="dk1"/>
                </a:solidFill>
                <a:latin typeface="Caveat Brush"/>
                <a:ea typeface="Caveat Brush"/>
                <a:cs typeface="Caveat Brush"/>
                <a:sym typeface="Caveat Brush"/>
              </a:defRPr>
            </a:lvl3pPr>
            <a:lvl4pPr marR="0" lvl="3" algn="ctr" rtl="0">
              <a:lnSpc>
                <a:spcPct val="100000"/>
              </a:lnSpc>
              <a:spcBef>
                <a:spcPts val="0"/>
              </a:spcBef>
              <a:spcAft>
                <a:spcPts val="0"/>
              </a:spcAft>
              <a:buClr>
                <a:schemeClr val="dk1"/>
              </a:buClr>
              <a:buSzPts val="5200"/>
              <a:buFont typeface="Caveat Brush"/>
              <a:buNone/>
              <a:defRPr sz="6916" b="1" i="0" u="none" strike="noStrike" cap="none">
                <a:solidFill>
                  <a:schemeClr val="dk1"/>
                </a:solidFill>
                <a:latin typeface="Caveat Brush"/>
                <a:ea typeface="Caveat Brush"/>
                <a:cs typeface="Caveat Brush"/>
                <a:sym typeface="Caveat Brush"/>
              </a:defRPr>
            </a:lvl4pPr>
            <a:lvl5pPr marR="0" lvl="4" algn="ctr" rtl="0">
              <a:lnSpc>
                <a:spcPct val="100000"/>
              </a:lnSpc>
              <a:spcBef>
                <a:spcPts val="0"/>
              </a:spcBef>
              <a:spcAft>
                <a:spcPts val="0"/>
              </a:spcAft>
              <a:buClr>
                <a:schemeClr val="dk1"/>
              </a:buClr>
              <a:buSzPts val="5200"/>
              <a:buFont typeface="Caveat Brush"/>
              <a:buNone/>
              <a:defRPr sz="6916" b="1" i="0" u="none" strike="noStrike" cap="none">
                <a:solidFill>
                  <a:schemeClr val="dk1"/>
                </a:solidFill>
                <a:latin typeface="Caveat Brush"/>
                <a:ea typeface="Caveat Brush"/>
                <a:cs typeface="Caveat Brush"/>
                <a:sym typeface="Caveat Brush"/>
              </a:defRPr>
            </a:lvl5pPr>
            <a:lvl6pPr marR="0" lvl="5" algn="ctr" rtl="0">
              <a:lnSpc>
                <a:spcPct val="100000"/>
              </a:lnSpc>
              <a:spcBef>
                <a:spcPts val="0"/>
              </a:spcBef>
              <a:spcAft>
                <a:spcPts val="0"/>
              </a:spcAft>
              <a:buClr>
                <a:schemeClr val="dk1"/>
              </a:buClr>
              <a:buSzPts val="5200"/>
              <a:buFont typeface="Caveat Brush"/>
              <a:buNone/>
              <a:defRPr sz="6916" b="1" i="0" u="none" strike="noStrike" cap="none">
                <a:solidFill>
                  <a:schemeClr val="dk1"/>
                </a:solidFill>
                <a:latin typeface="Caveat Brush"/>
                <a:ea typeface="Caveat Brush"/>
                <a:cs typeface="Caveat Brush"/>
                <a:sym typeface="Caveat Brush"/>
              </a:defRPr>
            </a:lvl6pPr>
            <a:lvl7pPr marR="0" lvl="6" algn="ctr" rtl="0">
              <a:lnSpc>
                <a:spcPct val="100000"/>
              </a:lnSpc>
              <a:spcBef>
                <a:spcPts val="0"/>
              </a:spcBef>
              <a:spcAft>
                <a:spcPts val="0"/>
              </a:spcAft>
              <a:buClr>
                <a:schemeClr val="dk1"/>
              </a:buClr>
              <a:buSzPts val="5200"/>
              <a:buFont typeface="Caveat Brush"/>
              <a:buNone/>
              <a:defRPr sz="6916" b="1" i="0" u="none" strike="noStrike" cap="none">
                <a:solidFill>
                  <a:schemeClr val="dk1"/>
                </a:solidFill>
                <a:latin typeface="Caveat Brush"/>
                <a:ea typeface="Caveat Brush"/>
                <a:cs typeface="Caveat Brush"/>
                <a:sym typeface="Caveat Brush"/>
              </a:defRPr>
            </a:lvl7pPr>
            <a:lvl8pPr marR="0" lvl="7" algn="ctr" rtl="0">
              <a:lnSpc>
                <a:spcPct val="100000"/>
              </a:lnSpc>
              <a:spcBef>
                <a:spcPts val="0"/>
              </a:spcBef>
              <a:spcAft>
                <a:spcPts val="0"/>
              </a:spcAft>
              <a:buClr>
                <a:schemeClr val="dk1"/>
              </a:buClr>
              <a:buSzPts val="5200"/>
              <a:buFont typeface="Caveat Brush"/>
              <a:buNone/>
              <a:defRPr sz="6916" b="1" i="0" u="none" strike="noStrike" cap="none">
                <a:solidFill>
                  <a:schemeClr val="dk1"/>
                </a:solidFill>
                <a:latin typeface="Caveat Brush"/>
                <a:ea typeface="Caveat Brush"/>
                <a:cs typeface="Caveat Brush"/>
                <a:sym typeface="Caveat Brush"/>
              </a:defRPr>
            </a:lvl8pPr>
            <a:lvl9pPr marR="0" lvl="8" algn="ctr" rtl="0">
              <a:lnSpc>
                <a:spcPct val="100000"/>
              </a:lnSpc>
              <a:spcBef>
                <a:spcPts val="0"/>
              </a:spcBef>
              <a:spcAft>
                <a:spcPts val="0"/>
              </a:spcAft>
              <a:buClr>
                <a:schemeClr val="dk1"/>
              </a:buClr>
              <a:buSzPts val="5200"/>
              <a:buFont typeface="Caveat Brush"/>
              <a:buNone/>
              <a:defRPr sz="6916" b="1" i="0" u="none" strike="noStrike" cap="none">
                <a:solidFill>
                  <a:schemeClr val="dk1"/>
                </a:solidFill>
                <a:latin typeface="Caveat Brush"/>
                <a:ea typeface="Caveat Brush"/>
                <a:cs typeface="Caveat Brush"/>
                <a:sym typeface="Caveat Brush"/>
              </a:defRPr>
            </a:lvl9pPr>
          </a:lstStyle>
          <a:p>
            <a:pPr>
              <a:buSzPts val="1100"/>
            </a:pPr>
            <a:r>
              <a:rPr lang="en-US" sz="11500">
                <a:solidFill>
                  <a:schemeClr val="tx1"/>
                </a:solidFill>
                <a:latin typeface="AvantGarde" panose="00000400000000000000" pitchFamily="2" charset="0"/>
                <a:ea typeface="AvantGarde" panose="00000400000000000000" pitchFamily="2" charset="0"/>
                <a:cs typeface="AvantGarde" panose="00000400000000000000" pitchFamily="2" charset="0"/>
              </a:rPr>
              <a:t>DẶN DÒ</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9227B-B613-44A6-86CB-937ED20211F0}"/>
              </a:ext>
            </a:extLst>
          </p:cNvPr>
          <p:cNvSpPr>
            <a:spLocks noGrp="1"/>
          </p:cNvSpPr>
          <p:nvPr>
            <p:ph type="title"/>
          </p:nvPr>
        </p:nvSpPr>
        <p:spPr/>
        <p:txBody>
          <a:bodyPr/>
          <a:lstStyle/>
          <a:p>
            <a:endParaRPr lang="en-US"/>
          </a:p>
        </p:txBody>
      </p:sp>
      <p:sp>
        <p:nvSpPr>
          <p:cNvPr id="3" name="Title 2">
            <a:extLst>
              <a:ext uri="{FF2B5EF4-FFF2-40B4-BE49-F238E27FC236}">
                <a16:creationId xmlns:a16="http://schemas.microsoft.com/office/drawing/2014/main" id="{D7CB7348-8BD8-AE65-A27C-985D60A8B6F0}"/>
              </a:ext>
            </a:extLst>
          </p:cNvPr>
          <p:cNvSpPr>
            <a:spLocks noGrp="1"/>
          </p:cNvSpPr>
          <p:nvPr>
            <p:ph type="title" idx="2"/>
          </p:nvPr>
        </p:nvSpPr>
        <p:spPr/>
        <p:txBody>
          <a:bodyPr/>
          <a:lstStyle/>
          <a:p>
            <a:endParaRPr lang="en-US"/>
          </a:p>
        </p:txBody>
      </p:sp>
      <p:sp>
        <p:nvSpPr>
          <p:cNvPr id="4" name="Subtitle 3">
            <a:extLst>
              <a:ext uri="{FF2B5EF4-FFF2-40B4-BE49-F238E27FC236}">
                <a16:creationId xmlns:a16="http://schemas.microsoft.com/office/drawing/2014/main" id="{CBC953A2-B353-A021-B302-B595A1A7C6F8}"/>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391185664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9E181CB-BBDA-C3DC-25A8-90B9788BF0ED}"/>
              </a:ext>
            </a:extLst>
          </p:cNvPr>
          <p:cNvSpPr txBox="1"/>
          <p:nvPr/>
        </p:nvSpPr>
        <p:spPr>
          <a:xfrm>
            <a:off x="1194594" y="869692"/>
            <a:ext cx="9772650" cy="4832092"/>
          </a:xfrm>
          <a:prstGeom prst="rect">
            <a:avLst/>
          </a:prstGeom>
          <a:noFill/>
        </p:spPr>
        <p:txBody>
          <a:bodyPr wrap="square" rtlCol="0">
            <a:spAutoFit/>
          </a:bodyPr>
          <a:lstStyle/>
          <a:p>
            <a:pPr algn="just"/>
            <a:r>
              <a:rPr lang="en-US" sz="4400"/>
              <a:t>Em Linh chỉ hỗ trợ bộ bài giảng đối với thầy cô dùng để giảng dạy cho HS. Trường hợp thầy cô dùng để “thương mại”, nếu phát hiện, em ngưng cung cấp các bài tiếp theo và thầy cô sẽ được mời ra khỏi kho giáo án ppt. Trân trọng!</a:t>
            </a:r>
          </a:p>
        </p:txBody>
      </p:sp>
    </p:spTree>
    <p:extLst>
      <p:ext uri="{BB962C8B-B14F-4D97-AF65-F5344CB8AC3E}">
        <p14:creationId xmlns:p14="http://schemas.microsoft.com/office/powerpoint/2010/main" val="220883862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7BC23-A4EA-81DA-0886-0893107FD218}"/>
              </a:ext>
            </a:extLst>
          </p:cNvPr>
          <p:cNvSpPr>
            <a:spLocks noGrp="1"/>
          </p:cNvSpPr>
          <p:nvPr>
            <p:ph type="ctrTitle" idx="4294967295"/>
          </p:nvPr>
        </p:nvSpPr>
        <p:spPr>
          <a:xfrm>
            <a:off x="949325" y="816366"/>
            <a:ext cx="10263188" cy="3006725"/>
          </a:xfrm>
        </p:spPr>
        <p:txBody>
          <a:bodyPr/>
          <a:lstStyle/>
          <a:p>
            <a:pPr algn="just"/>
            <a:r>
              <a:rPr lang="en-US" sz="4800">
                <a:latin typeface="+mj-lt"/>
              </a:rPr>
              <a:t>Trong quá trình thiết kế, mặc dù đã rất cố gắng nhưng vẫn khó tránh khỏi sai sót. Em Linh mong quý thầy cô dò bài cẩn thận trước khi lên lớp và gửi phản hồi kịp thời để em điều chỉnh sớm nhất có thể nhé!</a:t>
            </a:r>
            <a:br>
              <a:rPr lang="en-US" sz="4800">
                <a:latin typeface="+mj-lt"/>
              </a:rPr>
            </a:br>
            <a:r>
              <a:rPr lang="en-US" sz="4800">
                <a:latin typeface="+mj-lt"/>
              </a:rPr>
              <a:t>Yêu thương!</a:t>
            </a:r>
          </a:p>
        </p:txBody>
      </p:sp>
    </p:spTree>
    <p:extLst>
      <p:ext uri="{BB962C8B-B14F-4D97-AF65-F5344CB8AC3E}">
        <p14:creationId xmlns:p14="http://schemas.microsoft.com/office/powerpoint/2010/main" val="28116405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847"/>
        <p:cNvGrpSpPr/>
        <p:nvPr/>
      </p:nvGrpSpPr>
      <p:grpSpPr>
        <a:xfrm>
          <a:off x="0" y="0"/>
          <a:ext cx="0" cy="0"/>
          <a:chOff x="0" y="0"/>
          <a:chExt cx="0" cy="0"/>
        </a:xfrm>
      </p:grpSpPr>
      <p:sp>
        <p:nvSpPr>
          <p:cNvPr id="2848" name="Google Shape;2848;p75"/>
          <p:cNvSpPr/>
          <p:nvPr/>
        </p:nvSpPr>
        <p:spPr>
          <a:xfrm>
            <a:off x="5200779" y="851832"/>
            <a:ext cx="1920441" cy="1947737"/>
          </a:xfrm>
          <a:prstGeom prst="teardrop">
            <a:avLst>
              <a:gd name="adj" fmla="val 58865"/>
            </a:avLst>
          </a:prstGeom>
          <a:solidFill>
            <a:schemeClr val="dk2"/>
          </a:solidFill>
          <a:ln>
            <a:noFill/>
          </a:ln>
        </p:spPr>
        <p:txBody>
          <a:bodyPr spcFirstLastPara="1" wrap="square" lIns="121598" tIns="121598" rIns="121598" bIns="121598" anchor="ctr" anchorCtr="0">
            <a:noAutofit/>
          </a:bodyPr>
          <a:lstStyle/>
          <a:p>
            <a:endParaRPr sz="2479"/>
          </a:p>
        </p:txBody>
      </p:sp>
      <p:sp>
        <p:nvSpPr>
          <p:cNvPr id="2849" name="Google Shape;2849;p75"/>
          <p:cNvSpPr txBox="1">
            <a:spLocks noGrp="1"/>
          </p:cNvSpPr>
          <p:nvPr>
            <p:ph type="title"/>
          </p:nvPr>
        </p:nvSpPr>
        <p:spPr>
          <a:xfrm>
            <a:off x="1504117" y="3003247"/>
            <a:ext cx="9153604" cy="891788"/>
          </a:xfrm>
          <a:prstGeom prst="rect">
            <a:avLst/>
          </a:prstGeom>
        </p:spPr>
        <p:txBody>
          <a:bodyPr spcFirstLastPara="1" wrap="square" lIns="121598" tIns="121598" rIns="121598" bIns="121598" anchor="ctr" anchorCtr="0">
            <a:noAutofit/>
          </a:bodyPr>
          <a:lstStyle/>
          <a:p>
            <a:pPr algn="ctr"/>
            <a:r>
              <a:rPr lang="en" sz="9576">
                <a:latin typeface="AvantGarde" panose="00000400000000000000" pitchFamily="2" charset="0"/>
                <a:ea typeface="AvantGarde" panose="00000400000000000000" pitchFamily="2" charset="0"/>
                <a:cs typeface="AvantGarde" panose="00000400000000000000" pitchFamily="2" charset="0"/>
              </a:rPr>
              <a:t>KHỞI ĐỘNG</a:t>
            </a:r>
            <a:endParaRPr sz="9576">
              <a:latin typeface="AvantGarde" panose="00000400000000000000" pitchFamily="2" charset="0"/>
              <a:ea typeface="AvantGarde" panose="00000400000000000000" pitchFamily="2" charset="0"/>
              <a:cs typeface="AvantGarde" panose="00000400000000000000" pitchFamily="2" charset="0"/>
            </a:endParaRPr>
          </a:p>
        </p:txBody>
      </p:sp>
      <p:sp>
        <p:nvSpPr>
          <p:cNvPr id="2850" name="Google Shape;2850;p75"/>
          <p:cNvSpPr txBox="1">
            <a:spLocks noGrp="1"/>
          </p:cNvSpPr>
          <p:nvPr>
            <p:ph type="title" idx="2"/>
          </p:nvPr>
        </p:nvSpPr>
        <p:spPr>
          <a:xfrm>
            <a:off x="5265329" y="930432"/>
            <a:ext cx="1794633" cy="1706796"/>
          </a:xfrm>
          <a:prstGeom prst="rect">
            <a:avLst/>
          </a:prstGeom>
        </p:spPr>
        <p:txBody>
          <a:bodyPr spcFirstLastPara="1" wrap="square" lIns="121598" tIns="121598" rIns="121598" bIns="121598" anchor="ctr" anchorCtr="0">
            <a:noAutofit/>
          </a:bodyPr>
          <a:lstStyle/>
          <a:p>
            <a:r>
              <a:rPr lang="en" sz="9576">
                <a:latin typeface="AvantGarde" panose="00000400000000000000" pitchFamily="2" charset="0"/>
                <a:ea typeface="AvantGarde" panose="00000400000000000000" pitchFamily="2" charset="0"/>
                <a:cs typeface="AvantGarde" panose="00000400000000000000" pitchFamily="2" charset="0"/>
              </a:rPr>
              <a:t>01</a:t>
            </a:r>
            <a:endParaRPr sz="9576">
              <a:latin typeface="AvantGarde" panose="00000400000000000000" pitchFamily="2" charset="0"/>
              <a:ea typeface="AvantGarde" panose="00000400000000000000" pitchFamily="2" charset="0"/>
              <a:cs typeface="AvantGarde" panose="00000400000000000000" pitchFamily="2" charset="0"/>
            </a:endParaRPr>
          </a:p>
        </p:txBody>
      </p:sp>
      <p:grpSp>
        <p:nvGrpSpPr>
          <p:cNvPr id="2852" name="Google Shape;2852;p75"/>
          <p:cNvGrpSpPr/>
          <p:nvPr/>
        </p:nvGrpSpPr>
        <p:grpSpPr>
          <a:xfrm>
            <a:off x="7068487" y="4693594"/>
            <a:ext cx="2170345" cy="2933087"/>
            <a:chOff x="5607439" y="2574262"/>
            <a:chExt cx="2339380" cy="3097223"/>
          </a:xfrm>
        </p:grpSpPr>
        <p:sp>
          <p:nvSpPr>
            <p:cNvPr id="2853" name="Google Shape;2853;p75"/>
            <p:cNvSpPr/>
            <p:nvPr/>
          </p:nvSpPr>
          <p:spPr>
            <a:xfrm rot="-1894967">
              <a:off x="6661815" y="4160618"/>
              <a:ext cx="1006881" cy="1346936"/>
            </a:xfrm>
            <a:custGeom>
              <a:avLst/>
              <a:gdLst/>
              <a:ahLst/>
              <a:cxnLst/>
              <a:rect l="l" t="t" r="r" b="b"/>
              <a:pathLst>
                <a:path w="45716" h="7346" extrusionOk="0">
                  <a:moveTo>
                    <a:pt x="2061" y="1"/>
                  </a:moveTo>
                  <a:lnTo>
                    <a:pt x="0" y="7345"/>
                  </a:lnTo>
                  <a:lnTo>
                    <a:pt x="45716" y="7345"/>
                  </a:lnTo>
                  <a:lnTo>
                    <a:pt x="43631" y="1"/>
                  </a:lnTo>
                  <a:cubicBezTo>
                    <a:pt x="41522" y="1091"/>
                    <a:pt x="36069" y="2885"/>
                    <a:pt x="22882" y="2885"/>
                  </a:cubicBezTo>
                  <a:lnTo>
                    <a:pt x="22834" y="2885"/>
                  </a:lnTo>
                  <a:cubicBezTo>
                    <a:pt x="9648" y="2885"/>
                    <a:pt x="4194" y="1091"/>
                    <a:pt x="2061"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854" name="Google Shape;2854;p75"/>
            <p:cNvSpPr/>
            <p:nvPr/>
          </p:nvSpPr>
          <p:spPr>
            <a:xfrm>
              <a:off x="6442106" y="2832422"/>
              <a:ext cx="11278" cy="8629"/>
            </a:xfrm>
            <a:custGeom>
              <a:avLst/>
              <a:gdLst/>
              <a:ahLst/>
              <a:cxnLst/>
              <a:rect l="l" t="t" r="r" b="b"/>
              <a:pathLst>
                <a:path w="413" h="316" extrusionOk="0">
                  <a:moveTo>
                    <a:pt x="218" y="1"/>
                  </a:moveTo>
                  <a:cubicBezTo>
                    <a:pt x="0" y="1"/>
                    <a:pt x="0" y="316"/>
                    <a:pt x="218" y="316"/>
                  </a:cubicBezTo>
                  <a:cubicBezTo>
                    <a:pt x="412" y="316"/>
                    <a:pt x="412" y="1"/>
                    <a:pt x="218" y="1"/>
                  </a:cubicBezTo>
                  <a:close/>
                </a:path>
              </a:pathLst>
            </a:custGeom>
            <a:solidFill>
              <a:srgbClr val="F4B990"/>
            </a:solidFill>
            <a:ln>
              <a:noFill/>
            </a:ln>
          </p:spPr>
          <p:txBody>
            <a:bodyPr spcFirstLastPara="1" wrap="square" lIns="121598" tIns="121598" rIns="121598" bIns="121598" anchor="ctr" anchorCtr="0">
              <a:noAutofit/>
            </a:bodyPr>
            <a:lstStyle/>
            <a:p>
              <a:endParaRPr sz="2479"/>
            </a:p>
          </p:txBody>
        </p:sp>
        <p:sp>
          <p:nvSpPr>
            <p:cNvPr id="2855" name="Google Shape;2855;p75"/>
            <p:cNvSpPr/>
            <p:nvPr/>
          </p:nvSpPr>
          <p:spPr>
            <a:xfrm>
              <a:off x="7292637" y="2574262"/>
              <a:ext cx="356800" cy="471327"/>
            </a:xfrm>
            <a:custGeom>
              <a:avLst/>
              <a:gdLst/>
              <a:ahLst/>
              <a:cxnLst/>
              <a:rect l="l" t="t" r="r" b="b"/>
              <a:pathLst>
                <a:path w="13066" h="17260" extrusionOk="0">
                  <a:moveTo>
                    <a:pt x="5948" y="1"/>
                  </a:moveTo>
                  <a:cubicBezTo>
                    <a:pt x="4883" y="1"/>
                    <a:pt x="3443" y="7467"/>
                    <a:pt x="3443" y="7467"/>
                  </a:cubicBezTo>
                  <a:cubicBezTo>
                    <a:pt x="3443" y="7467"/>
                    <a:pt x="3843" y="3573"/>
                    <a:pt x="2861" y="3573"/>
                  </a:cubicBezTo>
                  <a:cubicBezTo>
                    <a:pt x="2683" y="3573"/>
                    <a:pt x="2461" y="3700"/>
                    <a:pt x="2182" y="4001"/>
                  </a:cubicBezTo>
                  <a:cubicBezTo>
                    <a:pt x="946" y="5334"/>
                    <a:pt x="1" y="13406"/>
                    <a:pt x="1" y="13406"/>
                  </a:cubicBezTo>
                  <a:lnTo>
                    <a:pt x="5479" y="17260"/>
                  </a:lnTo>
                  <a:cubicBezTo>
                    <a:pt x="8678" y="15297"/>
                    <a:pt x="9503" y="11733"/>
                    <a:pt x="9503" y="11733"/>
                  </a:cubicBezTo>
                  <a:cubicBezTo>
                    <a:pt x="10593" y="10158"/>
                    <a:pt x="13066" y="6449"/>
                    <a:pt x="12363" y="6158"/>
                  </a:cubicBezTo>
                  <a:cubicBezTo>
                    <a:pt x="12320" y="6142"/>
                    <a:pt x="12273" y="6134"/>
                    <a:pt x="12222" y="6134"/>
                  </a:cubicBezTo>
                  <a:cubicBezTo>
                    <a:pt x="11437" y="6134"/>
                    <a:pt x="9769" y="7952"/>
                    <a:pt x="9769" y="7952"/>
                  </a:cubicBezTo>
                  <a:cubicBezTo>
                    <a:pt x="10550" y="6627"/>
                    <a:pt x="12115" y="2418"/>
                    <a:pt x="11109" y="2418"/>
                  </a:cubicBezTo>
                  <a:cubicBezTo>
                    <a:pt x="11084" y="2418"/>
                    <a:pt x="11058" y="2420"/>
                    <a:pt x="11030" y="2425"/>
                  </a:cubicBezTo>
                  <a:cubicBezTo>
                    <a:pt x="9890" y="2644"/>
                    <a:pt x="8194" y="6861"/>
                    <a:pt x="8194" y="6861"/>
                  </a:cubicBezTo>
                  <a:cubicBezTo>
                    <a:pt x="8194" y="6861"/>
                    <a:pt x="9672" y="607"/>
                    <a:pt x="8315" y="607"/>
                  </a:cubicBezTo>
                  <a:cubicBezTo>
                    <a:pt x="6957" y="632"/>
                    <a:pt x="5939" y="5819"/>
                    <a:pt x="5939" y="5819"/>
                  </a:cubicBezTo>
                  <a:cubicBezTo>
                    <a:pt x="5939" y="5819"/>
                    <a:pt x="7030" y="50"/>
                    <a:pt x="5964" y="1"/>
                  </a:cubicBezTo>
                  <a:cubicBezTo>
                    <a:pt x="5959" y="1"/>
                    <a:pt x="5953" y="1"/>
                    <a:pt x="5948" y="1"/>
                  </a:cubicBezTo>
                  <a:close/>
                </a:path>
              </a:pathLst>
            </a:custGeom>
            <a:solidFill>
              <a:srgbClr val="FFBB99"/>
            </a:solidFill>
            <a:ln>
              <a:noFill/>
            </a:ln>
          </p:spPr>
          <p:txBody>
            <a:bodyPr spcFirstLastPara="1" wrap="square" lIns="121598" tIns="121598" rIns="121598" bIns="121598" anchor="ctr" anchorCtr="0">
              <a:noAutofit/>
            </a:bodyPr>
            <a:lstStyle/>
            <a:p>
              <a:endParaRPr sz="2479"/>
            </a:p>
          </p:txBody>
        </p:sp>
        <p:sp>
          <p:nvSpPr>
            <p:cNvPr id="2856" name="Google Shape;2856;p75"/>
            <p:cNvSpPr/>
            <p:nvPr/>
          </p:nvSpPr>
          <p:spPr>
            <a:xfrm>
              <a:off x="6452018" y="3811378"/>
              <a:ext cx="262807" cy="178646"/>
            </a:xfrm>
            <a:custGeom>
              <a:avLst/>
              <a:gdLst/>
              <a:ahLst/>
              <a:cxnLst/>
              <a:rect l="l" t="t" r="r" b="b"/>
              <a:pathLst>
                <a:path w="9624" h="6542" extrusionOk="0">
                  <a:moveTo>
                    <a:pt x="8266" y="1"/>
                  </a:moveTo>
                  <a:lnTo>
                    <a:pt x="7297" y="558"/>
                  </a:lnTo>
                  <a:lnTo>
                    <a:pt x="1" y="4849"/>
                  </a:lnTo>
                  <a:cubicBezTo>
                    <a:pt x="340" y="5212"/>
                    <a:pt x="728" y="5528"/>
                    <a:pt x="1140" y="5794"/>
                  </a:cubicBezTo>
                  <a:cubicBezTo>
                    <a:pt x="1752" y="6184"/>
                    <a:pt x="2596" y="6542"/>
                    <a:pt x="3604" y="6542"/>
                  </a:cubicBezTo>
                  <a:cubicBezTo>
                    <a:pt x="4350" y="6542"/>
                    <a:pt x="5187" y="6345"/>
                    <a:pt x="6085" y="5818"/>
                  </a:cubicBezTo>
                  <a:cubicBezTo>
                    <a:pt x="9624" y="3734"/>
                    <a:pt x="8266" y="1"/>
                    <a:pt x="8266" y="1"/>
                  </a:cubicBezTo>
                  <a:close/>
                </a:path>
              </a:pathLst>
            </a:custGeom>
            <a:solidFill>
              <a:srgbClr val="EF9152"/>
            </a:solidFill>
            <a:ln>
              <a:noFill/>
            </a:ln>
          </p:spPr>
          <p:txBody>
            <a:bodyPr spcFirstLastPara="1" wrap="square" lIns="121598" tIns="121598" rIns="121598" bIns="121598" anchor="ctr" anchorCtr="0">
              <a:noAutofit/>
            </a:bodyPr>
            <a:lstStyle/>
            <a:p>
              <a:endParaRPr sz="2479"/>
            </a:p>
          </p:txBody>
        </p:sp>
        <p:sp>
          <p:nvSpPr>
            <p:cNvPr id="2857" name="Google Shape;2857;p75"/>
            <p:cNvSpPr/>
            <p:nvPr/>
          </p:nvSpPr>
          <p:spPr>
            <a:xfrm>
              <a:off x="5873519" y="2930209"/>
              <a:ext cx="1698499" cy="2275234"/>
            </a:xfrm>
            <a:custGeom>
              <a:avLst/>
              <a:gdLst/>
              <a:ahLst/>
              <a:cxnLst/>
              <a:rect l="l" t="t" r="r" b="b"/>
              <a:pathLst>
                <a:path w="62199" h="83319" extrusionOk="0">
                  <a:moveTo>
                    <a:pt x="51498" y="0"/>
                  </a:moveTo>
                  <a:cubicBezTo>
                    <a:pt x="49247" y="0"/>
                    <a:pt x="47104" y="1172"/>
                    <a:pt x="45910" y="3207"/>
                  </a:cubicBezTo>
                  <a:lnTo>
                    <a:pt x="28506" y="32827"/>
                  </a:lnTo>
                  <a:lnTo>
                    <a:pt x="29476" y="32270"/>
                  </a:lnTo>
                  <a:lnTo>
                    <a:pt x="29476" y="32270"/>
                  </a:lnTo>
                  <a:cubicBezTo>
                    <a:pt x="29476" y="32270"/>
                    <a:pt x="30833" y="36003"/>
                    <a:pt x="27294" y="38087"/>
                  </a:cubicBezTo>
                  <a:cubicBezTo>
                    <a:pt x="26396" y="38614"/>
                    <a:pt x="25560" y="38811"/>
                    <a:pt x="24811" y="38811"/>
                  </a:cubicBezTo>
                  <a:cubicBezTo>
                    <a:pt x="23801" y="38811"/>
                    <a:pt x="22951" y="38453"/>
                    <a:pt x="22325" y="38063"/>
                  </a:cubicBezTo>
                  <a:cubicBezTo>
                    <a:pt x="16120" y="40778"/>
                    <a:pt x="11417" y="46062"/>
                    <a:pt x="9405" y="52510"/>
                  </a:cubicBezTo>
                  <a:lnTo>
                    <a:pt x="1" y="81912"/>
                  </a:lnTo>
                  <a:lnTo>
                    <a:pt x="12581" y="83318"/>
                  </a:lnTo>
                  <a:lnTo>
                    <a:pt x="20362" y="62133"/>
                  </a:lnTo>
                  <a:lnTo>
                    <a:pt x="24943" y="76677"/>
                  </a:lnTo>
                  <a:cubicBezTo>
                    <a:pt x="25256" y="76759"/>
                    <a:pt x="25591" y="76808"/>
                    <a:pt x="25918" y="76808"/>
                  </a:cubicBezTo>
                  <a:cubicBezTo>
                    <a:pt x="26073" y="76808"/>
                    <a:pt x="26225" y="76797"/>
                    <a:pt x="26373" y="76774"/>
                  </a:cubicBezTo>
                  <a:cubicBezTo>
                    <a:pt x="28700" y="76652"/>
                    <a:pt x="34227" y="75465"/>
                    <a:pt x="45401" y="68896"/>
                  </a:cubicBezTo>
                  <a:lnTo>
                    <a:pt x="45425" y="68872"/>
                  </a:lnTo>
                  <a:cubicBezTo>
                    <a:pt x="56624" y="62303"/>
                    <a:pt x="60357" y="58085"/>
                    <a:pt x="61593" y="56097"/>
                  </a:cubicBezTo>
                  <a:cubicBezTo>
                    <a:pt x="61859" y="55710"/>
                    <a:pt x="62078" y="55273"/>
                    <a:pt x="62199" y="54788"/>
                  </a:cubicBezTo>
                  <a:lnTo>
                    <a:pt x="46177" y="34839"/>
                  </a:lnTo>
                  <a:lnTo>
                    <a:pt x="58272" y="9582"/>
                  </a:lnTo>
                  <a:cubicBezTo>
                    <a:pt x="59969" y="6043"/>
                    <a:pt x="58175" y="1849"/>
                    <a:pt x="54466" y="637"/>
                  </a:cubicBezTo>
                  <a:lnTo>
                    <a:pt x="53521" y="322"/>
                  </a:lnTo>
                  <a:cubicBezTo>
                    <a:pt x="52852" y="105"/>
                    <a:pt x="52170" y="0"/>
                    <a:pt x="51498" y="0"/>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2858" name="Google Shape;2858;p75"/>
            <p:cNvSpPr/>
            <p:nvPr/>
          </p:nvSpPr>
          <p:spPr>
            <a:xfrm>
              <a:off x="6318814" y="4343373"/>
              <a:ext cx="89732" cy="250137"/>
            </a:xfrm>
            <a:custGeom>
              <a:avLst/>
              <a:gdLst/>
              <a:ahLst/>
              <a:cxnLst/>
              <a:rect l="l" t="t" r="r" b="b"/>
              <a:pathLst>
                <a:path w="3286" h="9160" extrusionOk="0">
                  <a:moveTo>
                    <a:pt x="144" y="1"/>
                  </a:moveTo>
                  <a:cubicBezTo>
                    <a:pt x="73" y="1"/>
                    <a:pt x="1" y="63"/>
                    <a:pt x="31" y="153"/>
                  </a:cubicBezTo>
                  <a:cubicBezTo>
                    <a:pt x="807" y="2456"/>
                    <a:pt x="1606" y="4783"/>
                    <a:pt x="2382" y="7110"/>
                  </a:cubicBezTo>
                  <a:cubicBezTo>
                    <a:pt x="2600" y="7764"/>
                    <a:pt x="2818" y="8419"/>
                    <a:pt x="3037" y="9097"/>
                  </a:cubicBezTo>
                  <a:cubicBezTo>
                    <a:pt x="3054" y="9141"/>
                    <a:pt x="3094" y="9160"/>
                    <a:pt x="3135" y="9160"/>
                  </a:cubicBezTo>
                  <a:cubicBezTo>
                    <a:pt x="3208" y="9160"/>
                    <a:pt x="3286" y="9102"/>
                    <a:pt x="3255" y="9025"/>
                  </a:cubicBezTo>
                  <a:cubicBezTo>
                    <a:pt x="2479" y="6698"/>
                    <a:pt x="1679" y="4371"/>
                    <a:pt x="903" y="2044"/>
                  </a:cubicBezTo>
                  <a:lnTo>
                    <a:pt x="249" y="80"/>
                  </a:lnTo>
                  <a:cubicBezTo>
                    <a:pt x="231" y="25"/>
                    <a:pt x="187" y="1"/>
                    <a:pt x="144"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859" name="Google Shape;2859;p75"/>
            <p:cNvSpPr/>
            <p:nvPr/>
          </p:nvSpPr>
          <p:spPr>
            <a:xfrm>
              <a:off x="6284025" y="4454048"/>
              <a:ext cx="99154" cy="132769"/>
            </a:xfrm>
            <a:custGeom>
              <a:avLst/>
              <a:gdLst/>
              <a:ahLst/>
              <a:cxnLst/>
              <a:rect l="l" t="t" r="r" b="b"/>
              <a:pathLst>
                <a:path w="3631" h="4862" extrusionOk="0">
                  <a:moveTo>
                    <a:pt x="154" y="1"/>
                  </a:moveTo>
                  <a:cubicBezTo>
                    <a:pt x="77" y="1"/>
                    <a:pt x="0" y="86"/>
                    <a:pt x="69" y="172"/>
                  </a:cubicBezTo>
                  <a:lnTo>
                    <a:pt x="3389" y="4826"/>
                  </a:lnTo>
                  <a:cubicBezTo>
                    <a:pt x="3408" y="4851"/>
                    <a:pt x="3435" y="4862"/>
                    <a:pt x="3463" y="4862"/>
                  </a:cubicBezTo>
                  <a:cubicBezTo>
                    <a:pt x="3543" y="4862"/>
                    <a:pt x="3631" y="4777"/>
                    <a:pt x="3559" y="4705"/>
                  </a:cubicBezTo>
                  <a:cubicBezTo>
                    <a:pt x="2444" y="3154"/>
                    <a:pt x="1329" y="1602"/>
                    <a:pt x="238" y="51"/>
                  </a:cubicBezTo>
                  <a:cubicBezTo>
                    <a:pt x="217" y="15"/>
                    <a:pt x="185" y="1"/>
                    <a:pt x="154"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860" name="Google Shape;2860;p75"/>
            <p:cNvSpPr/>
            <p:nvPr/>
          </p:nvSpPr>
          <p:spPr>
            <a:xfrm>
              <a:off x="6951654" y="3738441"/>
              <a:ext cx="165128" cy="143009"/>
            </a:xfrm>
            <a:custGeom>
              <a:avLst/>
              <a:gdLst/>
              <a:ahLst/>
              <a:cxnLst/>
              <a:rect l="l" t="t" r="r" b="b"/>
              <a:pathLst>
                <a:path w="6047" h="5237" extrusionOk="0">
                  <a:moveTo>
                    <a:pt x="157" y="1"/>
                  </a:moveTo>
                  <a:cubicBezTo>
                    <a:pt x="75" y="1"/>
                    <a:pt x="1" y="118"/>
                    <a:pt x="77" y="175"/>
                  </a:cubicBezTo>
                  <a:lnTo>
                    <a:pt x="4561" y="4102"/>
                  </a:lnTo>
                  <a:lnTo>
                    <a:pt x="5822" y="5217"/>
                  </a:lnTo>
                  <a:cubicBezTo>
                    <a:pt x="5840" y="5231"/>
                    <a:pt x="5860" y="5237"/>
                    <a:pt x="5880" y="5237"/>
                  </a:cubicBezTo>
                  <a:cubicBezTo>
                    <a:pt x="5965" y="5237"/>
                    <a:pt x="6046" y="5126"/>
                    <a:pt x="5967" y="5047"/>
                  </a:cubicBezTo>
                  <a:lnTo>
                    <a:pt x="1483" y="1121"/>
                  </a:lnTo>
                  <a:lnTo>
                    <a:pt x="223" y="30"/>
                  </a:lnTo>
                  <a:cubicBezTo>
                    <a:pt x="202" y="9"/>
                    <a:pt x="179" y="1"/>
                    <a:pt x="157"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861" name="Google Shape;2861;p75"/>
            <p:cNvSpPr/>
            <p:nvPr/>
          </p:nvSpPr>
          <p:spPr>
            <a:xfrm>
              <a:off x="7264019" y="2945419"/>
              <a:ext cx="59367" cy="36701"/>
            </a:xfrm>
            <a:custGeom>
              <a:avLst/>
              <a:gdLst/>
              <a:ahLst/>
              <a:cxnLst/>
              <a:rect l="l" t="t" r="r" b="b"/>
              <a:pathLst>
                <a:path w="2174" h="1344" extrusionOk="0">
                  <a:moveTo>
                    <a:pt x="2011" y="1"/>
                  </a:moveTo>
                  <a:cubicBezTo>
                    <a:pt x="1998" y="1"/>
                    <a:pt x="1984" y="3"/>
                    <a:pt x="1970" y="8"/>
                  </a:cubicBezTo>
                  <a:cubicBezTo>
                    <a:pt x="1267" y="250"/>
                    <a:pt x="637" y="638"/>
                    <a:pt x="79" y="1123"/>
                  </a:cubicBezTo>
                  <a:cubicBezTo>
                    <a:pt x="1" y="1201"/>
                    <a:pt x="65" y="1343"/>
                    <a:pt x="144" y="1343"/>
                  </a:cubicBezTo>
                  <a:cubicBezTo>
                    <a:pt x="162" y="1343"/>
                    <a:pt x="182" y="1335"/>
                    <a:pt x="200" y="1317"/>
                  </a:cubicBezTo>
                  <a:cubicBezTo>
                    <a:pt x="734" y="832"/>
                    <a:pt x="1364" y="444"/>
                    <a:pt x="2043" y="226"/>
                  </a:cubicBezTo>
                  <a:cubicBezTo>
                    <a:pt x="2174" y="182"/>
                    <a:pt x="2128" y="1"/>
                    <a:pt x="2011"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862" name="Google Shape;2862;p75"/>
            <p:cNvSpPr/>
            <p:nvPr/>
          </p:nvSpPr>
          <p:spPr>
            <a:xfrm>
              <a:off x="7408774" y="2985970"/>
              <a:ext cx="10322" cy="63681"/>
            </a:xfrm>
            <a:custGeom>
              <a:avLst/>
              <a:gdLst/>
              <a:ahLst/>
              <a:cxnLst/>
              <a:rect l="l" t="t" r="r" b="b"/>
              <a:pathLst>
                <a:path w="378" h="2332" extrusionOk="0">
                  <a:moveTo>
                    <a:pt x="118" y="1"/>
                  </a:moveTo>
                  <a:cubicBezTo>
                    <a:pt x="59" y="1"/>
                    <a:pt x="1" y="44"/>
                    <a:pt x="14" y="123"/>
                  </a:cubicBezTo>
                  <a:cubicBezTo>
                    <a:pt x="111" y="801"/>
                    <a:pt x="159" y="1528"/>
                    <a:pt x="111" y="2231"/>
                  </a:cubicBezTo>
                  <a:cubicBezTo>
                    <a:pt x="111" y="2301"/>
                    <a:pt x="161" y="2332"/>
                    <a:pt x="213" y="2332"/>
                  </a:cubicBezTo>
                  <a:cubicBezTo>
                    <a:pt x="269" y="2332"/>
                    <a:pt x="329" y="2295"/>
                    <a:pt x="329" y="2231"/>
                  </a:cubicBezTo>
                  <a:cubicBezTo>
                    <a:pt x="377" y="1528"/>
                    <a:pt x="329" y="801"/>
                    <a:pt x="232" y="98"/>
                  </a:cubicBezTo>
                  <a:cubicBezTo>
                    <a:pt x="221" y="32"/>
                    <a:pt x="169" y="1"/>
                    <a:pt x="118"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863" name="Google Shape;2863;p75"/>
            <p:cNvSpPr/>
            <p:nvPr/>
          </p:nvSpPr>
          <p:spPr>
            <a:xfrm>
              <a:off x="7443181" y="2726772"/>
              <a:ext cx="17340" cy="56445"/>
            </a:xfrm>
            <a:custGeom>
              <a:avLst/>
              <a:gdLst/>
              <a:ahLst/>
              <a:cxnLst/>
              <a:rect l="l" t="t" r="r" b="b"/>
              <a:pathLst>
                <a:path w="635" h="2067" extrusionOk="0">
                  <a:moveTo>
                    <a:pt x="503" y="1"/>
                  </a:moveTo>
                  <a:cubicBezTo>
                    <a:pt x="456" y="1"/>
                    <a:pt x="412" y="28"/>
                    <a:pt x="402" y="88"/>
                  </a:cubicBezTo>
                  <a:lnTo>
                    <a:pt x="14" y="1931"/>
                  </a:lnTo>
                  <a:cubicBezTo>
                    <a:pt x="0" y="2015"/>
                    <a:pt x="68" y="2067"/>
                    <a:pt x="132" y="2067"/>
                  </a:cubicBezTo>
                  <a:cubicBezTo>
                    <a:pt x="178" y="2067"/>
                    <a:pt x="222" y="2040"/>
                    <a:pt x="232" y="1979"/>
                  </a:cubicBezTo>
                  <a:lnTo>
                    <a:pt x="620" y="137"/>
                  </a:lnTo>
                  <a:cubicBezTo>
                    <a:pt x="634" y="52"/>
                    <a:pt x="567" y="1"/>
                    <a:pt x="503"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864" name="Google Shape;2864;p75"/>
            <p:cNvSpPr/>
            <p:nvPr/>
          </p:nvSpPr>
          <p:spPr>
            <a:xfrm>
              <a:off x="7503802" y="2758694"/>
              <a:ext cx="17886" cy="35636"/>
            </a:xfrm>
            <a:custGeom>
              <a:avLst/>
              <a:gdLst/>
              <a:ahLst/>
              <a:cxnLst/>
              <a:rect l="l" t="t" r="r" b="b"/>
              <a:pathLst>
                <a:path w="655" h="1305" extrusionOk="0">
                  <a:moveTo>
                    <a:pt x="539" y="1"/>
                  </a:moveTo>
                  <a:cubicBezTo>
                    <a:pt x="498" y="1"/>
                    <a:pt x="454" y="23"/>
                    <a:pt x="436" y="59"/>
                  </a:cubicBezTo>
                  <a:cubicBezTo>
                    <a:pt x="315" y="422"/>
                    <a:pt x="170" y="786"/>
                    <a:pt x="24" y="1150"/>
                  </a:cubicBezTo>
                  <a:cubicBezTo>
                    <a:pt x="0" y="1198"/>
                    <a:pt x="24" y="1246"/>
                    <a:pt x="73" y="1295"/>
                  </a:cubicBezTo>
                  <a:cubicBezTo>
                    <a:pt x="92" y="1301"/>
                    <a:pt x="110" y="1304"/>
                    <a:pt x="126" y="1304"/>
                  </a:cubicBezTo>
                  <a:cubicBezTo>
                    <a:pt x="170" y="1304"/>
                    <a:pt x="201" y="1282"/>
                    <a:pt x="218" y="1246"/>
                  </a:cubicBezTo>
                  <a:cubicBezTo>
                    <a:pt x="364" y="883"/>
                    <a:pt x="509" y="519"/>
                    <a:pt x="630" y="156"/>
                  </a:cubicBezTo>
                  <a:cubicBezTo>
                    <a:pt x="655" y="107"/>
                    <a:pt x="630" y="34"/>
                    <a:pt x="582" y="10"/>
                  </a:cubicBezTo>
                  <a:cubicBezTo>
                    <a:pt x="569" y="4"/>
                    <a:pt x="554" y="1"/>
                    <a:pt x="539"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865" name="Google Shape;2865;p75"/>
            <p:cNvSpPr/>
            <p:nvPr/>
          </p:nvSpPr>
          <p:spPr>
            <a:xfrm>
              <a:off x="7528269" y="2786437"/>
              <a:ext cx="31813" cy="43037"/>
            </a:xfrm>
            <a:custGeom>
              <a:avLst/>
              <a:gdLst/>
              <a:ahLst/>
              <a:cxnLst/>
              <a:rect l="l" t="t" r="r" b="b"/>
              <a:pathLst>
                <a:path w="1165" h="1576" extrusionOk="0">
                  <a:moveTo>
                    <a:pt x="1055" y="0"/>
                  </a:moveTo>
                  <a:cubicBezTo>
                    <a:pt x="1025" y="0"/>
                    <a:pt x="995" y="12"/>
                    <a:pt x="971" y="37"/>
                  </a:cubicBezTo>
                  <a:lnTo>
                    <a:pt x="49" y="1394"/>
                  </a:lnTo>
                  <a:cubicBezTo>
                    <a:pt x="1" y="1442"/>
                    <a:pt x="1" y="1491"/>
                    <a:pt x="49" y="1539"/>
                  </a:cubicBezTo>
                  <a:cubicBezTo>
                    <a:pt x="74" y="1564"/>
                    <a:pt x="98" y="1576"/>
                    <a:pt x="122" y="1576"/>
                  </a:cubicBezTo>
                  <a:cubicBezTo>
                    <a:pt x="146" y="1576"/>
                    <a:pt x="171" y="1564"/>
                    <a:pt x="195" y="1539"/>
                  </a:cubicBezTo>
                  <a:lnTo>
                    <a:pt x="1140" y="182"/>
                  </a:lnTo>
                  <a:cubicBezTo>
                    <a:pt x="1164" y="134"/>
                    <a:pt x="1164" y="85"/>
                    <a:pt x="1140" y="37"/>
                  </a:cubicBezTo>
                  <a:cubicBezTo>
                    <a:pt x="1116" y="12"/>
                    <a:pt x="1086" y="0"/>
                    <a:pt x="1055"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866" name="Google Shape;2866;p75"/>
            <p:cNvSpPr/>
            <p:nvPr/>
          </p:nvSpPr>
          <p:spPr>
            <a:xfrm>
              <a:off x="7435344" y="2775324"/>
              <a:ext cx="89159" cy="37056"/>
            </a:xfrm>
            <a:custGeom>
              <a:avLst/>
              <a:gdLst/>
              <a:ahLst/>
              <a:cxnLst/>
              <a:rect l="l" t="t" r="r" b="b"/>
              <a:pathLst>
                <a:path w="3265" h="1357" extrusionOk="0">
                  <a:moveTo>
                    <a:pt x="140" y="0"/>
                  </a:moveTo>
                  <a:cubicBezTo>
                    <a:pt x="27" y="0"/>
                    <a:pt x="1" y="182"/>
                    <a:pt x="132" y="225"/>
                  </a:cubicBezTo>
                  <a:cubicBezTo>
                    <a:pt x="1174" y="419"/>
                    <a:pt x="2168" y="807"/>
                    <a:pt x="3065" y="1340"/>
                  </a:cubicBezTo>
                  <a:cubicBezTo>
                    <a:pt x="3083" y="1352"/>
                    <a:pt x="3101" y="1356"/>
                    <a:pt x="3118" y="1356"/>
                  </a:cubicBezTo>
                  <a:cubicBezTo>
                    <a:pt x="3210" y="1356"/>
                    <a:pt x="3264" y="1208"/>
                    <a:pt x="3162" y="1146"/>
                  </a:cubicBezTo>
                  <a:cubicBezTo>
                    <a:pt x="2240" y="613"/>
                    <a:pt x="1222" y="225"/>
                    <a:pt x="180" y="7"/>
                  </a:cubicBezTo>
                  <a:cubicBezTo>
                    <a:pt x="166" y="2"/>
                    <a:pt x="152" y="0"/>
                    <a:pt x="140"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867" name="Google Shape;2867;p75"/>
            <p:cNvSpPr/>
            <p:nvPr/>
          </p:nvSpPr>
          <p:spPr>
            <a:xfrm>
              <a:off x="5730539" y="3057487"/>
              <a:ext cx="1213982" cy="953687"/>
            </a:xfrm>
            <a:custGeom>
              <a:avLst/>
              <a:gdLst/>
              <a:ahLst/>
              <a:cxnLst/>
              <a:rect l="l" t="t" r="r" b="b"/>
              <a:pathLst>
                <a:path w="44456" h="34924" extrusionOk="0">
                  <a:moveTo>
                    <a:pt x="23634" y="0"/>
                  </a:moveTo>
                  <a:cubicBezTo>
                    <a:pt x="22422" y="3636"/>
                    <a:pt x="21089" y="7418"/>
                    <a:pt x="18326" y="10084"/>
                  </a:cubicBezTo>
                  <a:cubicBezTo>
                    <a:pt x="17894" y="10494"/>
                    <a:pt x="17348" y="10903"/>
                    <a:pt x="16772" y="10903"/>
                  </a:cubicBezTo>
                  <a:cubicBezTo>
                    <a:pt x="16700" y="10903"/>
                    <a:pt x="16628" y="10897"/>
                    <a:pt x="16556" y="10884"/>
                  </a:cubicBezTo>
                  <a:cubicBezTo>
                    <a:pt x="15829" y="10763"/>
                    <a:pt x="15393" y="9987"/>
                    <a:pt x="15150" y="9284"/>
                  </a:cubicBezTo>
                  <a:cubicBezTo>
                    <a:pt x="14763" y="8145"/>
                    <a:pt x="14569" y="6957"/>
                    <a:pt x="14569" y="5769"/>
                  </a:cubicBezTo>
                  <a:cubicBezTo>
                    <a:pt x="14254" y="7854"/>
                    <a:pt x="13429" y="9793"/>
                    <a:pt x="12193" y="11490"/>
                  </a:cubicBezTo>
                  <a:cubicBezTo>
                    <a:pt x="11821" y="11978"/>
                    <a:pt x="11316" y="12511"/>
                    <a:pt x="10719" y="12511"/>
                  </a:cubicBezTo>
                  <a:cubicBezTo>
                    <a:pt x="10693" y="12511"/>
                    <a:pt x="10668" y="12510"/>
                    <a:pt x="10642" y="12508"/>
                  </a:cubicBezTo>
                  <a:cubicBezTo>
                    <a:pt x="10036" y="12459"/>
                    <a:pt x="9575" y="11975"/>
                    <a:pt x="9285" y="11466"/>
                  </a:cubicBezTo>
                  <a:cubicBezTo>
                    <a:pt x="8848" y="10787"/>
                    <a:pt x="8485" y="10035"/>
                    <a:pt x="8242" y="9284"/>
                  </a:cubicBezTo>
                  <a:cubicBezTo>
                    <a:pt x="8000" y="11732"/>
                    <a:pt x="7491" y="14180"/>
                    <a:pt x="6715" y="16532"/>
                  </a:cubicBezTo>
                  <a:cubicBezTo>
                    <a:pt x="6182" y="18204"/>
                    <a:pt x="5430" y="19877"/>
                    <a:pt x="4097" y="21016"/>
                  </a:cubicBezTo>
                  <a:cubicBezTo>
                    <a:pt x="4097" y="21016"/>
                    <a:pt x="4097" y="21040"/>
                    <a:pt x="4097" y="21064"/>
                  </a:cubicBezTo>
                  <a:lnTo>
                    <a:pt x="4049" y="21064"/>
                  </a:lnTo>
                  <a:cubicBezTo>
                    <a:pt x="3874" y="21031"/>
                    <a:pt x="3697" y="21014"/>
                    <a:pt x="3520" y="21014"/>
                  </a:cubicBezTo>
                  <a:cubicBezTo>
                    <a:pt x="3061" y="21014"/>
                    <a:pt x="2603" y="21128"/>
                    <a:pt x="2182" y="21355"/>
                  </a:cubicBezTo>
                  <a:cubicBezTo>
                    <a:pt x="1770" y="21598"/>
                    <a:pt x="1407" y="21913"/>
                    <a:pt x="1116" y="22301"/>
                  </a:cubicBezTo>
                  <a:cubicBezTo>
                    <a:pt x="970" y="22470"/>
                    <a:pt x="825" y="22688"/>
                    <a:pt x="728" y="22907"/>
                  </a:cubicBezTo>
                  <a:cubicBezTo>
                    <a:pt x="122" y="24191"/>
                    <a:pt x="1" y="25646"/>
                    <a:pt x="389" y="27027"/>
                  </a:cubicBezTo>
                  <a:cubicBezTo>
                    <a:pt x="728" y="28360"/>
                    <a:pt x="1504" y="29548"/>
                    <a:pt x="2594" y="30445"/>
                  </a:cubicBezTo>
                  <a:cubicBezTo>
                    <a:pt x="3661" y="31269"/>
                    <a:pt x="4970" y="31730"/>
                    <a:pt x="6327" y="31754"/>
                  </a:cubicBezTo>
                  <a:cubicBezTo>
                    <a:pt x="7370" y="31754"/>
                    <a:pt x="8436" y="31536"/>
                    <a:pt x="9381" y="31051"/>
                  </a:cubicBezTo>
                  <a:cubicBezTo>
                    <a:pt x="12175" y="33726"/>
                    <a:pt x="15563" y="34923"/>
                    <a:pt x="19197" y="34923"/>
                  </a:cubicBezTo>
                  <a:cubicBezTo>
                    <a:pt x="23037" y="34923"/>
                    <a:pt x="27151" y="33586"/>
                    <a:pt x="31124" y="31245"/>
                  </a:cubicBezTo>
                  <a:cubicBezTo>
                    <a:pt x="38832" y="26712"/>
                    <a:pt x="43535" y="19852"/>
                    <a:pt x="41523" y="12168"/>
                  </a:cubicBezTo>
                  <a:cubicBezTo>
                    <a:pt x="42371" y="11562"/>
                    <a:pt x="43074" y="10787"/>
                    <a:pt x="43559" y="9866"/>
                  </a:cubicBezTo>
                  <a:cubicBezTo>
                    <a:pt x="44213" y="8678"/>
                    <a:pt x="44456" y="7296"/>
                    <a:pt x="44238" y="5963"/>
                  </a:cubicBezTo>
                  <a:cubicBezTo>
                    <a:pt x="43995" y="4606"/>
                    <a:pt x="43317" y="3345"/>
                    <a:pt x="42323" y="2400"/>
                  </a:cubicBezTo>
                  <a:cubicBezTo>
                    <a:pt x="41329" y="1382"/>
                    <a:pt x="39996" y="776"/>
                    <a:pt x="38566" y="679"/>
                  </a:cubicBezTo>
                  <a:cubicBezTo>
                    <a:pt x="38505" y="676"/>
                    <a:pt x="38444" y="674"/>
                    <a:pt x="38384" y="674"/>
                  </a:cubicBezTo>
                  <a:cubicBezTo>
                    <a:pt x="37960" y="674"/>
                    <a:pt x="37539" y="749"/>
                    <a:pt x="37136" y="897"/>
                  </a:cubicBezTo>
                  <a:cubicBezTo>
                    <a:pt x="36917" y="970"/>
                    <a:pt x="36699" y="1067"/>
                    <a:pt x="36505" y="1188"/>
                  </a:cubicBezTo>
                  <a:cubicBezTo>
                    <a:pt x="35972" y="1527"/>
                    <a:pt x="35584" y="1988"/>
                    <a:pt x="35366" y="2545"/>
                  </a:cubicBezTo>
                  <a:lnTo>
                    <a:pt x="35342" y="2667"/>
                  </a:lnTo>
                  <a:cubicBezTo>
                    <a:pt x="35293" y="2618"/>
                    <a:pt x="35245" y="2594"/>
                    <a:pt x="35196" y="2545"/>
                  </a:cubicBezTo>
                  <a:cubicBezTo>
                    <a:pt x="31197" y="2521"/>
                    <a:pt x="27246" y="1649"/>
                    <a:pt x="23634" y="0"/>
                  </a:cubicBezTo>
                  <a:close/>
                </a:path>
              </a:pathLst>
            </a:custGeom>
            <a:solidFill>
              <a:srgbClr val="FFBB99"/>
            </a:solidFill>
            <a:ln>
              <a:noFill/>
            </a:ln>
          </p:spPr>
          <p:txBody>
            <a:bodyPr spcFirstLastPara="1" wrap="square" lIns="121598" tIns="121598" rIns="121598" bIns="121598" anchor="ctr" anchorCtr="0">
              <a:noAutofit/>
            </a:bodyPr>
            <a:lstStyle/>
            <a:p>
              <a:endParaRPr sz="2479"/>
            </a:p>
          </p:txBody>
        </p:sp>
        <p:sp>
          <p:nvSpPr>
            <p:cNvPr id="2868" name="Google Shape;2868;p75"/>
            <p:cNvSpPr/>
            <p:nvPr/>
          </p:nvSpPr>
          <p:spPr>
            <a:xfrm>
              <a:off x="5958253" y="3642594"/>
              <a:ext cx="199263" cy="199263"/>
            </a:xfrm>
            <a:custGeom>
              <a:avLst/>
              <a:gdLst/>
              <a:ahLst/>
              <a:cxnLst/>
              <a:rect l="l" t="t" r="r" b="b"/>
              <a:pathLst>
                <a:path w="7297" h="7297" extrusionOk="0">
                  <a:moveTo>
                    <a:pt x="3636" y="1"/>
                  </a:moveTo>
                  <a:cubicBezTo>
                    <a:pt x="1624" y="1"/>
                    <a:pt x="0" y="1649"/>
                    <a:pt x="0" y="3661"/>
                  </a:cubicBezTo>
                  <a:cubicBezTo>
                    <a:pt x="0" y="5673"/>
                    <a:pt x="1624" y="7297"/>
                    <a:pt x="3636" y="7297"/>
                  </a:cubicBezTo>
                  <a:cubicBezTo>
                    <a:pt x="5648" y="7297"/>
                    <a:pt x="7296" y="5673"/>
                    <a:pt x="7296" y="3661"/>
                  </a:cubicBezTo>
                  <a:cubicBezTo>
                    <a:pt x="7296" y="1649"/>
                    <a:pt x="5648" y="1"/>
                    <a:pt x="3636" y="1"/>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sp>
          <p:nvSpPr>
            <p:cNvPr id="2869" name="Google Shape;2869;p75"/>
            <p:cNvSpPr/>
            <p:nvPr/>
          </p:nvSpPr>
          <p:spPr>
            <a:xfrm>
              <a:off x="5954921" y="3405651"/>
              <a:ext cx="282687" cy="283315"/>
            </a:xfrm>
            <a:custGeom>
              <a:avLst/>
              <a:gdLst/>
              <a:ahLst/>
              <a:cxnLst/>
              <a:rect l="l" t="t" r="r" b="b"/>
              <a:pathLst>
                <a:path w="10352" h="10375" extrusionOk="0">
                  <a:moveTo>
                    <a:pt x="5188" y="0"/>
                  </a:moveTo>
                  <a:cubicBezTo>
                    <a:pt x="2328" y="0"/>
                    <a:pt x="1" y="2327"/>
                    <a:pt x="1" y="5187"/>
                  </a:cubicBezTo>
                  <a:cubicBezTo>
                    <a:pt x="1" y="8048"/>
                    <a:pt x="2328" y="10375"/>
                    <a:pt x="5188" y="10375"/>
                  </a:cubicBezTo>
                  <a:cubicBezTo>
                    <a:pt x="8048" y="10375"/>
                    <a:pt x="10351" y="8048"/>
                    <a:pt x="10351" y="5187"/>
                  </a:cubicBezTo>
                  <a:cubicBezTo>
                    <a:pt x="10351" y="2327"/>
                    <a:pt x="8048" y="0"/>
                    <a:pt x="5188" y="0"/>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2870" name="Google Shape;2870;p75"/>
            <p:cNvSpPr/>
            <p:nvPr/>
          </p:nvSpPr>
          <p:spPr>
            <a:xfrm>
              <a:off x="5948968" y="3418212"/>
              <a:ext cx="244948" cy="244948"/>
            </a:xfrm>
            <a:custGeom>
              <a:avLst/>
              <a:gdLst/>
              <a:ahLst/>
              <a:cxnLst/>
              <a:rect l="l" t="t" r="r" b="b"/>
              <a:pathLst>
                <a:path w="8970" h="8970" extrusionOk="0">
                  <a:moveTo>
                    <a:pt x="4485" y="1"/>
                  </a:moveTo>
                  <a:cubicBezTo>
                    <a:pt x="2013" y="1"/>
                    <a:pt x="1" y="2013"/>
                    <a:pt x="1" y="4485"/>
                  </a:cubicBezTo>
                  <a:cubicBezTo>
                    <a:pt x="1" y="6957"/>
                    <a:pt x="2013" y="8969"/>
                    <a:pt x="4485" y="8969"/>
                  </a:cubicBezTo>
                  <a:cubicBezTo>
                    <a:pt x="6958" y="8969"/>
                    <a:pt x="8969" y="6957"/>
                    <a:pt x="8969" y="4485"/>
                  </a:cubicBezTo>
                  <a:cubicBezTo>
                    <a:pt x="8969" y="2013"/>
                    <a:pt x="6958" y="1"/>
                    <a:pt x="4485"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871" name="Google Shape;2871;p75"/>
            <p:cNvSpPr/>
            <p:nvPr/>
          </p:nvSpPr>
          <p:spPr>
            <a:xfrm>
              <a:off x="6560591" y="3216987"/>
              <a:ext cx="199263" cy="198607"/>
            </a:xfrm>
            <a:custGeom>
              <a:avLst/>
              <a:gdLst/>
              <a:ahLst/>
              <a:cxnLst/>
              <a:rect l="l" t="t" r="r" b="b"/>
              <a:pathLst>
                <a:path w="7297" h="7273" extrusionOk="0">
                  <a:moveTo>
                    <a:pt x="3660" y="1"/>
                  </a:moveTo>
                  <a:cubicBezTo>
                    <a:pt x="1648" y="1"/>
                    <a:pt x="0" y="1625"/>
                    <a:pt x="0" y="3637"/>
                  </a:cubicBezTo>
                  <a:cubicBezTo>
                    <a:pt x="0" y="5649"/>
                    <a:pt x="1648" y="7273"/>
                    <a:pt x="3660" y="7273"/>
                  </a:cubicBezTo>
                  <a:cubicBezTo>
                    <a:pt x="5672" y="7273"/>
                    <a:pt x="7296" y="5649"/>
                    <a:pt x="7296" y="3637"/>
                  </a:cubicBezTo>
                  <a:cubicBezTo>
                    <a:pt x="7296" y="1625"/>
                    <a:pt x="5672" y="1"/>
                    <a:pt x="3660" y="1"/>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sp>
          <p:nvSpPr>
            <p:cNvPr id="2872" name="Google Shape;2872;p75"/>
            <p:cNvSpPr/>
            <p:nvPr/>
          </p:nvSpPr>
          <p:spPr>
            <a:xfrm>
              <a:off x="6322282" y="3146180"/>
              <a:ext cx="283343" cy="283315"/>
            </a:xfrm>
            <a:custGeom>
              <a:avLst/>
              <a:gdLst/>
              <a:ahLst/>
              <a:cxnLst/>
              <a:rect l="l" t="t" r="r" b="b"/>
              <a:pathLst>
                <a:path w="10376" h="10375" extrusionOk="0">
                  <a:moveTo>
                    <a:pt x="5188" y="0"/>
                  </a:moveTo>
                  <a:cubicBezTo>
                    <a:pt x="2328" y="0"/>
                    <a:pt x="1" y="2327"/>
                    <a:pt x="1" y="5188"/>
                  </a:cubicBezTo>
                  <a:cubicBezTo>
                    <a:pt x="1" y="8048"/>
                    <a:pt x="2328" y="10375"/>
                    <a:pt x="5188" y="10375"/>
                  </a:cubicBezTo>
                  <a:cubicBezTo>
                    <a:pt x="8048" y="10375"/>
                    <a:pt x="10375" y="8048"/>
                    <a:pt x="10375" y="5188"/>
                  </a:cubicBezTo>
                  <a:cubicBezTo>
                    <a:pt x="10375" y="2327"/>
                    <a:pt x="8048" y="0"/>
                    <a:pt x="5188" y="0"/>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2873" name="Google Shape;2873;p75"/>
            <p:cNvSpPr/>
            <p:nvPr/>
          </p:nvSpPr>
          <p:spPr>
            <a:xfrm>
              <a:off x="6318323" y="3156775"/>
              <a:ext cx="245604" cy="245576"/>
            </a:xfrm>
            <a:custGeom>
              <a:avLst/>
              <a:gdLst/>
              <a:ahLst/>
              <a:cxnLst/>
              <a:rect l="l" t="t" r="r" b="b"/>
              <a:pathLst>
                <a:path w="8994" h="8993" extrusionOk="0">
                  <a:moveTo>
                    <a:pt x="4485" y="0"/>
                  </a:moveTo>
                  <a:cubicBezTo>
                    <a:pt x="2012" y="0"/>
                    <a:pt x="0" y="2012"/>
                    <a:pt x="0" y="4484"/>
                  </a:cubicBezTo>
                  <a:cubicBezTo>
                    <a:pt x="0" y="6981"/>
                    <a:pt x="2012" y="8993"/>
                    <a:pt x="4485" y="8993"/>
                  </a:cubicBezTo>
                  <a:cubicBezTo>
                    <a:pt x="6981" y="8993"/>
                    <a:pt x="8993" y="6981"/>
                    <a:pt x="8993" y="4484"/>
                  </a:cubicBezTo>
                  <a:cubicBezTo>
                    <a:pt x="8993" y="2012"/>
                    <a:pt x="6981" y="0"/>
                    <a:pt x="4485"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874" name="Google Shape;2874;p75"/>
            <p:cNvSpPr/>
            <p:nvPr/>
          </p:nvSpPr>
          <p:spPr>
            <a:xfrm>
              <a:off x="6310377" y="3141729"/>
              <a:ext cx="253468" cy="151720"/>
            </a:xfrm>
            <a:custGeom>
              <a:avLst/>
              <a:gdLst/>
              <a:ahLst/>
              <a:cxnLst/>
              <a:rect l="l" t="t" r="r" b="b"/>
              <a:pathLst>
                <a:path w="9282" h="5556" extrusionOk="0">
                  <a:moveTo>
                    <a:pt x="5567" y="1"/>
                  </a:moveTo>
                  <a:cubicBezTo>
                    <a:pt x="4239" y="1"/>
                    <a:pt x="2939" y="444"/>
                    <a:pt x="1867" y="1278"/>
                  </a:cubicBezTo>
                  <a:cubicBezTo>
                    <a:pt x="679" y="2248"/>
                    <a:pt x="1" y="3727"/>
                    <a:pt x="73" y="5278"/>
                  </a:cubicBezTo>
                  <a:cubicBezTo>
                    <a:pt x="84" y="5468"/>
                    <a:pt x="230" y="5555"/>
                    <a:pt x="379" y="5555"/>
                  </a:cubicBezTo>
                  <a:cubicBezTo>
                    <a:pt x="552" y="5555"/>
                    <a:pt x="730" y="5438"/>
                    <a:pt x="703" y="5229"/>
                  </a:cubicBezTo>
                  <a:cubicBezTo>
                    <a:pt x="607" y="3387"/>
                    <a:pt x="1794" y="1763"/>
                    <a:pt x="3443" y="1060"/>
                  </a:cubicBezTo>
                  <a:cubicBezTo>
                    <a:pt x="4125" y="772"/>
                    <a:pt x="4838" y="640"/>
                    <a:pt x="5551" y="640"/>
                  </a:cubicBezTo>
                  <a:cubicBezTo>
                    <a:pt x="6636" y="640"/>
                    <a:pt x="7722" y="946"/>
                    <a:pt x="8702" y="1472"/>
                  </a:cubicBezTo>
                  <a:cubicBezTo>
                    <a:pt x="8753" y="1499"/>
                    <a:pt x="8802" y="1511"/>
                    <a:pt x="8848" y="1511"/>
                  </a:cubicBezTo>
                  <a:cubicBezTo>
                    <a:pt x="9128" y="1511"/>
                    <a:pt x="9282" y="1057"/>
                    <a:pt x="8969" y="891"/>
                  </a:cubicBezTo>
                  <a:cubicBezTo>
                    <a:pt x="8193" y="454"/>
                    <a:pt x="7345" y="188"/>
                    <a:pt x="6448" y="66"/>
                  </a:cubicBezTo>
                  <a:cubicBezTo>
                    <a:pt x="6154" y="23"/>
                    <a:pt x="5860" y="1"/>
                    <a:pt x="5567"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875" name="Google Shape;2875;p75"/>
            <p:cNvSpPr/>
            <p:nvPr/>
          </p:nvSpPr>
          <p:spPr>
            <a:xfrm>
              <a:off x="6411604" y="3501881"/>
              <a:ext cx="51693" cy="155899"/>
            </a:xfrm>
            <a:custGeom>
              <a:avLst/>
              <a:gdLst/>
              <a:ahLst/>
              <a:cxnLst/>
              <a:rect l="l" t="t" r="r" b="b"/>
              <a:pathLst>
                <a:path w="1893" h="5709" extrusionOk="0">
                  <a:moveTo>
                    <a:pt x="1174" y="0"/>
                  </a:moveTo>
                  <a:cubicBezTo>
                    <a:pt x="1139" y="0"/>
                    <a:pt x="1103" y="5"/>
                    <a:pt x="1069" y="15"/>
                  </a:cubicBezTo>
                  <a:cubicBezTo>
                    <a:pt x="899" y="88"/>
                    <a:pt x="826" y="258"/>
                    <a:pt x="875" y="427"/>
                  </a:cubicBezTo>
                  <a:cubicBezTo>
                    <a:pt x="1214" y="2076"/>
                    <a:pt x="972" y="3797"/>
                    <a:pt x="148" y="5251"/>
                  </a:cubicBezTo>
                  <a:cubicBezTo>
                    <a:pt x="0" y="5496"/>
                    <a:pt x="229" y="5709"/>
                    <a:pt x="453" y="5709"/>
                  </a:cubicBezTo>
                  <a:cubicBezTo>
                    <a:pt x="560" y="5709"/>
                    <a:pt x="666" y="5660"/>
                    <a:pt x="729" y="5542"/>
                  </a:cubicBezTo>
                  <a:cubicBezTo>
                    <a:pt x="1626" y="3918"/>
                    <a:pt x="1893" y="2027"/>
                    <a:pt x="1481" y="209"/>
                  </a:cubicBezTo>
                  <a:cubicBezTo>
                    <a:pt x="1442" y="74"/>
                    <a:pt x="1311" y="0"/>
                    <a:pt x="1174"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876" name="Google Shape;2876;p75"/>
            <p:cNvSpPr/>
            <p:nvPr/>
          </p:nvSpPr>
          <p:spPr>
            <a:xfrm>
              <a:off x="5935069" y="3401200"/>
              <a:ext cx="252813" cy="151939"/>
            </a:xfrm>
            <a:custGeom>
              <a:avLst/>
              <a:gdLst/>
              <a:ahLst/>
              <a:cxnLst/>
              <a:rect l="l" t="t" r="r" b="b"/>
              <a:pathLst>
                <a:path w="9258" h="5564" extrusionOk="0">
                  <a:moveTo>
                    <a:pt x="5556" y="1"/>
                  </a:moveTo>
                  <a:cubicBezTo>
                    <a:pt x="4216" y="1"/>
                    <a:pt x="2920" y="444"/>
                    <a:pt x="1867" y="1278"/>
                  </a:cubicBezTo>
                  <a:cubicBezTo>
                    <a:pt x="655" y="2248"/>
                    <a:pt x="1" y="3726"/>
                    <a:pt x="74" y="5278"/>
                  </a:cubicBezTo>
                  <a:cubicBezTo>
                    <a:pt x="74" y="5472"/>
                    <a:pt x="219" y="5564"/>
                    <a:pt x="369" y="5564"/>
                  </a:cubicBezTo>
                  <a:cubicBezTo>
                    <a:pt x="539" y="5564"/>
                    <a:pt x="717" y="5447"/>
                    <a:pt x="704" y="5229"/>
                  </a:cubicBezTo>
                  <a:cubicBezTo>
                    <a:pt x="607" y="3411"/>
                    <a:pt x="1770" y="1763"/>
                    <a:pt x="3419" y="1084"/>
                  </a:cubicBezTo>
                  <a:cubicBezTo>
                    <a:pt x="4102" y="786"/>
                    <a:pt x="4820" y="652"/>
                    <a:pt x="5539" y="652"/>
                  </a:cubicBezTo>
                  <a:cubicBezTo>
                    <a:pt x="6630" y="652"/>
                    <a:pt x="7724" y="961"/>
                    <a:pt x="8703" y="1472"/>
                  </a:cubicBezTo>
                  <a:cubicBezTo>
                    <a:pt x="8753" y="1499"/>
                    <a:pt x="8802" y="1511"/>
                    <a:pt x="8847" y="1511"/>
                  </a:cubicBezTo>
                  <a:cubicBezTo>
                    <a:pt x="9122" y="1511"/>
                    <a:pt x="9258" y="1057"/>
                    <a:pt x="8945" y="890"/>
                  </a:cubicBezTo>
                  <a:cubicBezTo>
                    <a:pt x="8169" y="478"/>
                    <a:pt x="7321" y="187"/>
                    <a:pt x="6448" y="66"/>
                  </a:cubicBezTo>
                  <a:cubicBezTo>
                    <a:pt x="6150" y="22"/>
                    <a:pt x="5852" y="1"/>
                    <a:pt x="5556"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877" name="Google Shape;2877;p75"/>
            <p:cNvSpPr/>
            <p:nvPr/>
          </p:nvSpPr>
          <p:spPr>
            <a:xfrm>
              <a:off x="5879281" y="3730959"/>
              <a:ext cx="108220" cy="173921"/>
            </a:xfrm>
            <a:custGeom>
              <a:avLst/>
              <a:gdLst/>
              <a:ahLst/>
              <a:cxnLst/>
              <a:rect l="l" t="t" r="r" b="b"/>
              <a:pathLst>
                <a:path w="3963" h="6369" extrusionOk="0">
                  <a:moveTo>
                    <a:pt x="138" y="0"/>
                  </a:moveTo>
                  <a:cubicBezTo>
                    <a:pt x="71" y="0"/>
                    <a:pt x="0" y="64"/>
                    <a:pt x="32" y="158"/>
                  </a:cubicBezTo>
                  <a:cubicBezTo>
                    <a:pt x="638" y="1952"/>
                    <a:pt x="1535" y="3625"/>
                    <a:pt x="2698" y="5128"/>
                  </a:cubicBezTo>
                  <a:cubicBezTo>
                    <a:pt x="3038" y="5540"/>
                    <a:pt x="3377" y="5952"/>
                    <a:pt x="3741" y="6339"/>
                  </a:cubicBezTo>
                  <a:cubicBezTo>
                    <a:pt x="3761" y="6360"/>
                    <a:pt x="3783" y="6368"/>
                    <a:pt x="3805" y="6368"/>
                  </a:cubicBezTo>
                  <a:cubicBezTo>
                    <a:pt x="3888" y="6368"/>
                    <a:pt x="3963" y="6246"/>
                    <a:pt x="3886" y="6170"/>
                  </a:cubicBezTo>
                  <a:cubicBezTo>
                    <a:pt x="2601" y="4812"/>
                    <a:pt x="1559" y="3237"/>
                    <a:pt x="808" y="1540"/>
                  </a:cubicBezTo>
                  <a:cubicBezTo>
                    <a:pt x="589" y="1055"/>
                    <a:pt x="396" y="571"/>
                    <a:pt x="226" y="61"/>
                  </a:cubicBezTo>
                  <a:cubicBezTo>
                    <a:pt x="209" y="19"/>
                    <a:pt x="174" y="0"/>
                    <a:pt x="138"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878" name="Google Shape;2878;p75"/>
            <p:cNvSpPr/>
            <p:nvPr/>
          </p:nvSpPr>
          <p:spPr>
            <a:xfrm>
              <a:off x="6733963" y="3184355"/>
              <a:ext cx="129738" cy="193228"/>
            </a:xfrm>
            <a:custGeom>
              <a:avLst/>
              <a:gdLst/>
              <a:ahLst/>
              <a:cxnLst/>
              <a:rect l="l" t="t" r="r" b="b"/>
              <a:pathLst>
                <a:path w="4751" h="7076" extrusionOk="0">
                  <a:moveTo>
                    <a:pt x="148" y="0"/>
                  </a:moveTo>
                  <a:cubicBezTo>
                    <a:pt x="68" y="0"/>
                    <a:pt x="0" y="103"/>
                    <a:pt x="74" y="178"/>
                  </a:cubicBezTo>
                  <a:cubicBezTo>
                    <a:pt x="1553" y="1729"/>
                    <a:pt x="2789" y="3474"/>
                    <a:pt x="3735" y="5365"/>
                  </a:cubicBezTo>
                  <a:cubicBezTo>
                    <a:pt x="4001" y="5898"/>
                    <a:pt x="4268" y="6456"/>
                    <a:pt x="4486" y="7013"/>
                  </a:cubicBezTo>
                  <a:cubicBezTo>
                    <a:pt x="4504" y="7057"/>
                    <a:pt x="4546" y="7076"/>
                    <a:pt x="4591" y="7076"/>
                  </a:cubicBezTo>
                  <a:cubicBezTo>
                    <a:pt x="4669" y="7076"/>
                    <a:pt x="4751" y="7018"/>
                    <a:pt x="4704" y="6941"/>
                  </a:cubicBezTo>
                  <a:cubicBezTo>
                    <a:pt x="3904" y="4929"/>
                    <a:pt x="2789" y="3062"/>
                    <a:pt x="1432" y="1390"/>
                  </a:cubicBezTo>
                  <a:cubicBezTo>
                    <a:pt x="1044" y="929"/>
                    <a:pt x="656" y="469"/>
                    <a:pt x="220" y="32"/>
                  </a:cubicBezTo>
                  <a:cubicBezTo>
                    <a:pt x="197" y="10"/>
                    <a:pt x="172" y="0"/>
                    <a:pt x="148"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879" name="Google Shape;2879;p75"/>
            <p:cNvSpPr/>
            <p:nvPr/>
          </p:nvSpPr>
          <p:spPr>
            <a:xfrm>
              <a:off x="6821373" y="3149730"/>
              <a:ext cx="43992" cy="138831"/>
            </a:xfrm>
            <a:custGeom>
              <a:avLst/>
              <a:gdLst/>
              <a:ahLst/>
              <a:cxnLst/>
              <a:rect l="l" t="t" r="r" b="b"/>
              <a:pathLst>
                <a:path w="1611" h="5084" extrusionOk="0">
                  <a:moveTo>
                    <a:pt x="117" y="0"/>
                  </a:moveTo>
                  <a:cubicBezTo>
                    <a:pt x="60" y="0"/>
                    <a:pt x="0" y="37"/>
                    <a:pt x="0" y="113"/>
                  </a:cubicBezTo>
                  <a:cubicBezTo>
                    <a:pt x="25" y="1858"/>
                    <a:pt x="509" y="3555"/>
                    <a:pt x="1382" y="5033"/>
                  </a:cubicBezTo>
                  <a:cubicBezTo>
                    <a:pt x="1403" y="5069"/>
                    <a:pt x="1433" y="5084"/>
                    <a:pt x="1463" y="5084"/>
                  </a:cubicBezTo>
                  <a:cubicBezTo>
                    <a:pt x="1535" y="5084"/>
                    <a:pt x="1610" y="4998"/>
                    <a:pt x="1576" y="4912"/>
                  </a:cubicBezTo>
                  <a:cubicBezTo>
                    <a:pt x="703" y="3458"/>
                    <a:pt x="243" y="1785"/>
                    <a:pt x="218" y="88"/>
                  </a:cubicBezTo>
                  <a:cubicBezTo>
                    <a:pt x="218" y="31"/>
                    <a:pt x="169" y="0"/>
                    <a:pt x="117"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880" name="Google Shape;2880;p75"/>
            <p:cNvSpPr/>
            <p:nvPr/>
          </p:nvSpPr>
          <p:spPr>
            <a:xfrm>
              <a:off x="5779282" y="3753378"/>
              <a:ext cx="125915" cy="108383"/>
            </a:xfrm>
            <a:custGeom>
              <a:avLst/>
              <a:gdLst/>
              <a:ahLst/>
              <a:cxnLst/>
              <a:rect l="l" t="t" r="r" b="b"/>
              <a:pathLst>
                <a:path w="4611" h="3969" extrusionOk="0">
                  <a:moveTo>
                    <a:pt x="127" y="0"/>
                  </a:moveTo>
                  <a:cubicBezTo>
                    <a:pt x="40" y="0"/>
                    <a:pt x="0" y="148"/>
                    <a:pt x="82" y="210"/>
                  </a:cubicBezTo>
                  <a:cubicBezTo>
                    <a:pt x="1706" y="1204"/>
                    <a:pt x="3161" y="2464"/>
                    <a:pt x="4373" y="3919"/>
                  </a:cubicBezTo>
                  <a:cubicBezTo>
                    <a:pt x="4401" y="3954"/>
                    <a:pt x="4436" y="3969"/>
                    <a:pt x="4468" y="3969"/>
                  </a:cubicBezTo>
                  <a:cubicBezTo>
                    <a:pt x="4546" y="3969"/>
                    <a:pt x="4611" y="3883"/>
                    <a:pt x="4542" y="3797"/>
                  </a:cubicBezTo>
                  <a:cubicBezTo>
                    <a:pt x="3306" y="2319"/>
                    <a:pt x="1828" y="1034"/>
                    <a:pt x="179" y="16"/>
                  </a:cubicBezTo>
                  <a:cubicBezTo>
                    <a:pt x="161" y="5"/>
                    <a:pt x="143" y="0"/>
                    <a:pt x="127"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881" name="Google Shape;2881;p75"/>
            <p:cNvSpPr/>
            <p:nvPr/>
          </p:nvSpPr>
          <p:spPr>
            <a:xfrm>
              <a:off x="5607439" y="2709596"/>
              <a:ext cx="1137849" cy="956882"/>
            </a:xfrm>
            <a:custGeom>
              <a:avLst/>
              <a:gdLst/>
              <a:ahLst/>
              <a:cxnLst/>
              <a:rect l="l" t="t" r="r" b="b"/>
              <a:pathLst>
                <a:path w="41668" h="35041" extrusionOk="0">
                  <a:moveTo>
                    <a:pt x="25544" y="1"/>
                  </a:moveTo>
                  <a:cubicBezTo>
                    <a:pt x="24814" y="1"/>
                    <a:pt x="24102" y="156"/>
                    <a:pt x="23464" y="524"/>
                  </a:cubicBezTo>
                  <a:cubicBezTo>
                    <a:pt x="22082" y="1348"/>
                    <a:pt x="21428" y="2948"/>
                    <a:pt x="20846" y="4450"/>
                  </a:cubicBezTo>
                  <a:cubicBezTo>
                    <a:pt x="18966" y="3064"/>
                    <a:pt x="16698" y="2315"/>
                    <a:pt x="14397" y="2315"/>
                  </a:cubicBezTo>
                  <a:cubicBezTo>
                    <a:pt x="14325" y="2315"/>
                    <a:pt x="14252" y="2316"/>
                    <a:pt x="14180" y="2317"/>
                  </a:cubicBezTo>
                  <a:cubicBezTo>
                    <a:pt x="12096" y="2390"/>
                    <a:pt x="9817" y="3238"/>
                    <a:pt x="8969" y="5153"/>
                  </a:cubicBezTo>
                  <a:cubicBezTo>
                    <a:pt x="8072" y="7141"/>
                    <a:pt x="9017" y="9419"/>
                    <a:pt x="9963" y="11383"/>
                  </a:cubicBezTo>
                  <a:cubicBezTo>
                    <a:pt x="9401" y="11278"/>
                    <a:pt x="8830" y="11225"/>
                    <a:pt x="8261" y="11225"/>
                  </a:cubicBezTo>
                  <a:cubicBezTo>
                    <a:pt x="6594" y="11225"/>
                    <a:pt x="4943" y="11680"/>
                    <a:pt x="3588" y="12619"/>
                  </a:cubicBezTo>
                  <a:cubicBezTo>
                    <a:pt x="1770" y="13904"/>
                    <a:pt x="606" y="16110"/>
                    <a:pt x="800" y="18340"/>
                  </a:cubicBezTo>
                  <a:cubicBezTo>
                    <a:pt x="1018" y="20424"/>
                    <a:pt x="2352" y="22242"/>
                    <a:pt x="4291" y="23066"/>
                  </a:cubicBezTo>
                  <a:cubicBezTo>
                    <a:pt x="2764" y="24036"/>
                    <a:pt x="1406" y="25369"/>
                    <a:pt x="703" y="27042"/>
                  </a:cubicBezTo>
                  <a:cubicBezTo>
                    <a:pt x="0" y="28714"/>
                    <a:pt x="0" y="30726"/>
                    <a:pt x="946" y="32253"/>
                  </a:cubicBezTo>
                  <a:cubicBezTo>
                    <a:pt x="1770" y="33562"/>
                    <a:pt x="3176" y="34386"/>
                    <a:pt x="4630" y="34798"/>
                  </a:cubicBezTo>
                  <a:cubicBezTo>
                    <a:pt x="4969" y="34895"/>
                    <a:pt x="5284" y="34968"/>
                    <a:pt x="5624" y="35041"/>
                  </a:cubicBezTo>
                  <a:cubicBezTo>
                    <a:pt x="5915" y="34653"/>
                    <a:pt x="6278" y="34338"/>
                    <a:pt x="6690" y="34095"/>
                  </a:cubicBezTo>
                  <a:cubicBezTo>
                    <a:pt x="7111" y="33868"/>
                    <a:pt x="7569" y="33754"/>
                    <a:pt x="8028" y="33754"/>
                  </a:cubicBezTo>
                  <a:cubicBezTo>
                    <a:pt x="8205" y="33754"/>
                    <a:pt x="8382" y="33771"/>
                    <a:pt x="8557" y="33804"/>
                  </a:cubicBezTo>
                  <a:lnTo>
                    <a:pt x="8605" y="33756"/>
                  </a:lnTo>
                  <a:cubicBezTo>
                    <a:pt x="9938" y="32641"/>
                    <a:pt x="10666" y="30944"/>
                    <a:pt x="11223" y="29272"/>
                  </a:cubicBezTo>
                  <a:cubicBezTo>
                    <a:pt x="11999" y="26920"/>
                    <a:pt x="12508" y="24496"/>
                    <a:pt x="12726" y="22024"/>
                  </a:cubicBezTo>
                  <a:cubicBezTo>
                    <a:pt x="12993" y="22800"/>
                    <a:pt x="13332" y="23527"/>
                    <a:pt x="13793" y="24206"/>
                  </a:cubicBezTo>
                  <a:cubicBezTo>
                    <a:pt x="14108" y="24715"/>
                    <a:pt x="14544" y="25224"/>
                    <a:pt x="15126" y="25248"/>
                  </a:cubicBezTo>
                  <a:cubicBezTo>
                    <a:pt x="15154" y="25250"/>
                    <a:pt x="15181" y="25251"/>
                    <a:pt x="15208" y="25251"/>
                  </a:cubicBezTo>
                  <a:cubicBezTo>
                    <a:pt x="15823" y="25251"/>
                    <a:pt x="16306" y="24740"/>
                    <a:pt x="16677" y="24230"/>
                  </a:cubicBezTo>
                  <a:cubicBezTo>
                    <a:pt x="17937" y="22557"/>
                    <a:pt x="18762" y="20594"/>
                    <a:pt x="19077" y="18509"/>
                  </a:cubicBezTo>
                  <a:cubicBezTo>
                    <a:pt x="19077" y="19721"/>
                    <a:pt x="19271" y="20909"/>
                    <a:pt x="19658" y="22024"/>
                  </a:cubicBezTo>
                  <a:cubicBezTo>
                    <a:pt x="19925" y="22727"/>
                    <a:pt x="20337" y="23503"/>
                    <a:pt x="21064" y="23624"/>
                  </a:cubicBezTo>
                  <a:cubicBezTo>
                    <a:pt x="21139" y="23637"/>
                    <a:pt x="21213" y="23643"/>
                    <a:pt x="21286" y="23643"/>
                  </a:cubicBezTo>
                  <a:cubicBezTo>
                    <a:pt x="21875" y="23643"/>
                    <a:pt x="22402" y="23234"/>
                    <a:pt x="22834" y="22824"/>
                  </a:cubicBezTo>
                  <a:cubicBezTo>
                    <a:pt x="25597" y="20158"/>
                    <a:pt x="26930" y="16376"/>
                    <a:pt x="28142" y="12716"/>
                  </a:cubicBezTo>
                  <a:cubicBezTo>
                    <a:pt x="31778" y="14389"/>
                    <a:pt x="35729" y="15261"/>
                    <a:pt x="39729" y="15285"/>
                  </a:cubicBezTo>
                  <a:lnTo>
                    <a:pt x="39874" y="15285"/>
                  </a:lnTo>
                  <a:cubicBezTo>
                    <a:pt x="40116" y="14728"/>
                    <a:pt x="40504" y="14243"/>
                    <a:pt x="41013" y="13928"/>
                  </a:cubicBezTo>
                  <a:cubicBezTo>
                    <a:pt x="41207" y="13807"/>
                    <a:pt x="41425" y="13686"/>
                    <a:pt x="41668" y="13613"/>
                  </a:cubicBezTo>
                  <a:cubicBezTo>
                    <a:pt x="41328" y="10995"/>
                    <a:pt x="40553" y="8426"/>
                    <a:pt x="39414" y="6050"/>
                  </a:cubicBezTo>
                  <a:cubicBezTo>
                    <a:pt x="39098" y="5323"/>
                    <a:pt x="38638" y="4644"/>
                    <a:pt x="38056" y="4087"/>
                  </a:cubicBezTo>
                  <a:cubicBezTo>
                    <a:pt x="37585" y="3615"/>
                    <a:pt x="36954" y="3367"/>
                    <a:pt x="36306" y="3367"/>
                  </a:cubicBezTo>
                  <a:cubicBezTo>
                    <a:pt x="36155" y="3367"/>
                    <a:pt x="36002" y="3380"/>
                    <a:pt x="35850" y="3408"/>
                  </a:cubicBezTo>
                  <a:cubicBezTo>
                    <a:pt x="34760" y="3650"/>
                    <a:pt x="34129" y="4741"/>
                    <a:pt x="33620" y="5759"/>
                  </a:cubicBezTo>
                  <a:cubicBezTo>
                    <a:pt x="32578" y="3650"/>
                    <a:pt x="30881" y="1929"/>
                    <a:pt x="28772" y="863"/>
                  </a:cubicBezTo>
                  <a:cubicBezTo>
                    <a:pt x="27782" y="353"/>
                    <a:pt x="26642" y="1"/>
                    <a:pt x="25544"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grpSp>
      <p:grpSp>
        <p:nvGrpSpPr>
          <p:cNvPr id="2882" name="Google Shape;2882;p75"/>
          <p:cNvGrpSpPr/>
          <p:nvPr/>
        </p:nvGrpSpPr>
        <p:grpSpPr>
          <a:xfrm>
            <a:off x="5105022" y="4445201"/>
            <a:ext cx="2123498" cy="2538589"/>
            <a:chOff x="3511189" y="2571750"/>
            <a:chExt cx="2288885" cy="2680649"/>
          </a:xfrm>
        </p:grpSpPr>
        <p:sp>
          <p:nvSpPr>
            <p:cNvPr id="2883" name="Google Shape;2883;p75"/>
            <p:cNvSpPr/>
            <p:nvPr/>
          </p:nvSpPr>
          <p:spPr>
            <a:xfrm>
              <a:off x="3727625" y="2629122"/>
              <a:ext cx="683780" cy="751147"/>
            </a:xfrm>
            <a:custGeom>
              <a:avLst/>
              <a:gdLst/>
              <a:ahLst/>
              <a:cxnLst/>
              <a:rect l="l" t="t" r="r" b="b"/>
              <a:pathLst>
                <a:path w="25040" h="27507" extrusionOk="0">
                  <a:moveTo>
                    <a:pt x="5714" y="0"/>
                  </a:moveTo>
                  <a:cubicBezTo>
                    <a:pt x="4373" y="0"/>
                    <a:pt x="3199" y="1011"/>
                    <a:pt x="2570" y="2186"/>
                  </a:cubicBezTo>
                  <a:cubicBezTo>
                    <a:pt x="1673" y="3810"/>
                    <a:pt x="1697" y="5773"/>
                    <a:pt x="2085" y="7519"/>
                  </a:cubicBezTo>
                  <a:cubicBezTo>
                    <a:pt x="2182" y="8003"/>
                    <a:pt x="2327" y="8464"/>
                    <a:pt x="2497" y="8924"/>
                  </a:cubicBezTo>
                  <a:cubicBezTo>
                    <a:pt x="2570" y="9143"/>
                    <a:pt x="2667" y="9361"/>
                    <a:pt x="2740" y="9579"/>
                  </a:cubicBezTo>
                  <a:cubicBezTo>
                    <a:pt x="2861" y="9797"/>
                    <a:pt x="2933" y="10015"/>
                    <a:pt x="3030" y="10258"/>
                  </a:cubicBezTo>
                  <a:cubicBezTo>
                    <a:pt x="3273" y="11154"/>
                    <a:pt x="2424" y="11857"/>
                    <a:pt x="2012" y="12560"/>
                  </a:cubicBezTo>
                  <a:cubicBezTo>
                    <a:pt x="1" y="15930"/>
                    <a:pt x="1722" y="20268"/>
                    <a:pt x="5479" y="21335"/>
                  </a:cubicBezTo>
                  <a:cubicBezTo>
                    <a:pt x="4751" y="22474"/>
                    <a:pt x="4267" y="23880"/>
                    <a:pt x="4654" y="25238"/>
                  </a:cubicBezTo>
                  <a:cubicBezTo>
                    <a:pt x="4800" y="25844"/>
                    <a:pt x="5139" y="26377"/>
                    <a:pt x="5600" y="26813"/>
                  </a:cubicBezTo>
                  <a:cubicBezTo>
                    <a:pt x="6085" y="27225"/>
                    <a:pt x="6715" y="27468"/>
                    <a:pt x="7369" y="27492"/>
                  </a:cubicBezTo>
                  <a:cubicBezTo>
                    <a:pt x="7486" y="27502"/>
                    <a:pt x="7603" y="27506"/>
                    <a:pt x="7719" y="27506"/>
                  </a:cubicBezTo>
                  <a:cubicBezTo>
                    <a:pt x="9025" y="27506"/>
                    <a:pt x="10284" y="26911"/>
                    <a:pt x="11441" y="26377"/>
                  </a:cubicBezTo>
                  <a:cubicBezTo>
                    <a:pt x="12847" y="25722"/>
                    <a:pt x="14278" y="25044"/>
                    <a:pt x="15853" y="24947"/>
                  </a:cubicBezTo>
                  <a:cubicBezTo>
                    <a:pt x="15996" y="24933"/>
                    <a:pt x="16138" y="24926"/>
                    <a:pt x="16280" y="24926"/>
                  </a:cubicBezTo>
                  <a:cubicBezTo>
                    <a:pt x="16888" y="24926"/>
                    <a:pt x="17489" y="25050"/>
                    <a:pt x="18059" y="25286"/>
                  </a:cubicBezTo>
                  <a:cubicBezTo>
                    <a:pt x="18762" y="25601"/>
                    <a:pt x="19344" y="26086"/>
                    <a:pt x="19998" y="26450"/>
                  </a:cubicBezTo>
                  <a:cubicBezTo>
                    <a:pt x="20543" y="26820"/>
                    <a:pt x="21186" y="27014"/>
                    <a:pt x="21839" y="27014"/>
                  </a:cubicBezTo>
                  <a:cubicBezTo>
                    <a:pt x="21912" y="27014"/>
                    <a:pt x="21985" y="27012"/>
                    <a:pt x="22058" y="27007"/>
                  </a:cubicBezTo>
                  <a:cubicBezTo>
                    <a:pt x="22713" y="26886"/>
                    <a:pt x="23295" y="26522"/>
                    <a:pt x="23682" y="26013"/>
                  </a:cubicBezTo>
                  <a:cubicBezTo>
                    <a:pt x="24579" y="24947"/>
                    <a:pt x="24967" y="23492"/>
                    <a:pt x="25016" y="22111"/>
                  </a:cubicBezTo>
                  <a:cubicBezTo>
                    <a:pt x="25040" y="20559"/>
                    <a:pt x="24773" y="19032"/>
                    <a:pt x="24216" y="17578"/>
                  </a:cubicBezTo>
                  <a:cubicBezTo>
                    <a:pt x="24022" y="16972"/>
                    <a:pt x="23779" y="16390"/>
                    <a:pt x="23537" y="15808"/>
                  </a:cubicBezTo>
                  <a:cubicBezTo>
                    <a:pt x="23295" y="15033"/>
                    <a:pt x="22907" y="14281"/>
                    <a:pt x="22422" y="13651"/>
                  </a:cubicBezTo>
                  <a:cubicBezTo>
                    <a:pt x="22398" y="13627"/>
                    <a:pt x="22373" y="13603"/>
                    <a:pt x="22373" y="13603"/>
                  </a:cubicBezTo>
                  <a:cubicBezTo>
                    <a:pt x="22131" y="13263"/>
                    <a:pt x="21816" y="12948"/>
                    <a:pt x="21501" y="12706"/>
                  </a:cubicBezTo>
                  <a:cubicBezTo>
                    <a:pt x="21040" y="12318"/>
                    <a:pt x="20531" y="12003"/>
                    <a:pt x="19974" y="11736"/>
                  </a:cubicBezTo>
                  <a:cubicBezTo>
                    <a:pt x="19101" y="11373"/>
                    <a:pt x="18229" y="11058"/>
                    <a:pt x="17307" y="10791"/>
                  </a:cubicBezTo>
                  <a:cubicBezTo>
                    <a:pt x="15586" y="10258"/>
                    <a:pt x="14011" y="9264"/>
                    <a:pt x="12775" y="7955"/>
                  </a:cubicBezTo>
                  <a:cubicBezTo>
                    <a:pt x="11587" y="6646"/>
                    <a:pt x="10860" y="5022"/>
                    <a:pt x="9987" y="3519"/>
                  </a:cubicBezTo>
                  <a:cubicBezTo>
                    <a:pt x="9575" y="2768"/>
                    <a:pt x="9066" y="2089"/>
                    <a:pt x="8484" y="1434"/>
                  </a:cubicBezTo>
                  <a:cubicBezTo>
                    <a:pt x="7927" y="780"/>
                    <a:pt x="7175" y="319"/>
                    <a:pt x="6351" y="77"/>
                  </a:cubicBezTo>
                  <a:cubicBezTo>
                    <a:pt x="6136" y="25"/>
                    <a:pt x="5923" y="0"/>
                    <a:pt x="5714"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884" name="Google Shape;2884;p75"/>
            <p:cNvSpPr/>
            <p:nvPr/>
          </p:nvSpPr>
          <p:spPr>
            <a:xfrm>
              <a:off x="4940247" y="2571750"/>
              <a:ext cx="683780" cy="751475"/>
            </a:xfrm>
            <a:custGeom>
              <a:avLst/>
              <a:gdLst/>
              <a:ahLst/>
              <a:cxnLst/>
              <a:rect l="l" t="t" r="r" b="b"/>
              <a:pathLst>
                <a:path w="25040" h="27519" extrusionOk="0">
                  <a:moveTo>
                    <a:pt x="19319" y="1"/>
                  </a:moveTo>
                  <a:cubicBezTo>
                    <a:pt x="19120" y="1"/>
                    <a:pt x="18918" y="23"/>
                    <a:pt x="18713" y="69"/>
                  </a:cubicBezTo>
                  <a:cubicBezTo>
                    <a:pt x="17864" y="312"/>
                    <a:pt x="17137" y="796"/>
                    <a:pt x="16556" y="1451"/>
                  </a:cubicBezTo>
                  <a:cubicBezTo>
                    <a:pt x="15998" y="2081"/>
                    <a:pt x="15489" y="2784"/>
                    <a:pt x="15053" y="3535"/>
                  </a:cubicBezTo>
                  <a:cubicBezTo>
                    <a:pt x="14180" y="5038"/>
                    <a:pt x="13477" y="6662"/>
                    <a:pt x="12289" y="7947"/>
                  </a:cubicBezTo>
                  <a:cubicBezTo>
                    <a:pt x="11029" y="9280"/>
                    <a:pt x="9478" y="10250"/>
                    <a:pt x="7732" y="10807"/>
                  </a:cubicBezTo>
                  <a:cubicBezTo>
                    <a:pt x="6836" y="11074"/>
                    <a:pt x="5939" y="11389"/>
                    <a:pt x="5066" y="11753"/>
                  </a:cubicBezTo>
                  <a:cubicBezTo>
                    <a:pt x="4533" y="11995"/>
                    <a:pt x="4024" y="12334"/>
                    <a:pt x="3563" y="12698"/>
                  </a:cubicBezTo>
                  <a:cubicBezTo>
                    <a:pt x="3224" y="12965"/>
                    <a:pt x="2933" y="13255"/>
                    <a:pt x="2691" y="13595"/>
                  </a:cubicBezTo>
                  <a:cubicBezTo>
                    <a:pt x="2691" y="13619"/>
                    <a:pt x="2666" y="13643"/>
                    <a:pt x="2642" y="13643"/>
                  </a:cubicBezTo>
                  <a:cubicBezTo>
                    <a:pt x="2133" y="14298"/>
                    <a:pt x="1745" y="15025"/>
                    <a:pt x="1503" y="15825"/>
                  </a:cubicBezTo>
                  <a:cubicBezTo>
                    <a:pt x="1260" y="16407"/>
                    <a:pt x="1042" y="16988"/>
                    <a:pt x="824" y="17594"/>
                  </a:cubicBezTo>
                  <a:cubicBezTo>
                    <a:pt x="291" y="19024"/>
                    <a:pt x="0" y="20576"/>
                    <a:pt x="24" y="22103"/>
                  </a:cubicBezTo>
                  <a:cubicBezTo>
                    <a:pt x="97" y="23485"/>
                    <a:pt x="461" y="24963"/>
                    <a:pt x="1357" y="26030"/>
                  </a:cubicBezTo>
                  <a:cubicBezTo>
                    <a:pt x="1770" y="26539"/>
                    <a:pt x="2351" y="26902"/>
                    <a:pt x="2981" y="26999"/>
                  </a:cubicBezTo>
                  <a:cubicBezTo>
                    <a:pt x="3055" y="27004"/>
                    <a:pt x="3128" y="27007"/>
                    <a:pt x="3202" y="27007"/>
                  </a:cubicBezTo>
                  <a:cubicBezTo>
                    <a:pt x="3855" y="27007"/>
                    <a:pt x="4500" y="26815"/>
                    <a:pt x="5066" y="26466"/>
                  </a:cubicBezTo>
                  <a:cubicBezTo>
                    <a:pt x="5721" y="26078"/>
                    <a:pt x="6302" y="25618"/>
                    <a:pt x="6981" y="25302"/>
                  </a:cubicBezTo>
                  <a:cubicBezTo>
                    <a:pt x="7583" y="25053"/>
                    <a:pt x="8222" y="24928"/>
                    <a:pt x="8880" y="24928"/>
                  </a:cubicBezTo>
                  <a:cubicBezTo>
                    <a:pt x="8990" y="24928"/>
                    <a:pt x="9100" y="24932"/>
                    <a:pt x="9211" y="24939"/>
                  </a:cubicBezTo>
                  <a:cubicBezTo>
                    <a:pt x="10762" y="25036"/>
                    <a:pt x="12217" y="25739"/>
                    <a:pt x="13623" y="26369"/>
                  </a:cubicBezTo>
                  <a:cubicBezTo>
                    <a:pt x="14796" y="26933"/>
                    <a:pt x="16074" y="27518"/>
                    <a:pt x="17399" y="27518"/>
                  </a:cubicBezTo>
                  <a:cubicBezTo>
                    <a:pt x="17497" y="27518"/>
                    <a:pt x="17596" y="27515"/>
                    <a:pt x="17695" y="27508"/>
                  </a:cubicBezTo>
                  <a:cubicBezTo>
                    <a:pt x="18325" y="27484"/>
                    <a:pt x="18955" y="27217"/>
                    <a:pt x="19464" y="26805"/>
                  </a:cubicBezTo>
                  <a:cubicBezTo>
                    <a:pt x="19925" y="26393"/>
                    <a:pt x="20240" y="25836"/>
                    <a:pt x="20410" y="25230"/>
                  </a:cubicBezTo>
                  <a:cubicBezTo>
                    <a:pt x="20773" y="23897"/>
                    <a:pt x="20288" y="22491"/>
                    <a:pt x="19561" y="21327"/>
                  </a:cubicBezTo>
                  <a:cubicBezTo>
                    <a:pt x="23318" y="20261"/>
                    <a:pt x="25039" y="15946"/>
                    <a:pt x="23052" y="12577"/>
                  </a:cubicBezTo>
                  <a:cubicBezTo>
                    <a:pt x="22640" y="11874"/>
                    <a:pt x="21767" y="11171"/>
                    <a:pt x="22034" y="10274"/>
                  </a:cubicBezTo>
                  <a:cubicBezTo>
                    <a:pt x="22106" y="10032"/>
                    <a:pt x="22203" y="9813"/>
                    <a:pt x="22300" y="9595"/>
                  </a:cubicBezTo>
                  <a:cubicBezTo>
                    <a:pt x="22397" y="9377"/>
                    <a:pt x="22470" y="9135"/>
                    <a:pt x="22567" y="8917"/>
                  </a:cubicBezTo>
                  <a:cubicBezTo>
                    <a:pt x="22737" y="8456"/>
                    <a:pt x="22858" y="7996"/>
                    <a:pt x="22979" y="7535"/>
                  </a:cubicBezTo>
                  <a:cubicBezTo>
                    <a:pt x="23367" y="5790"/>
                    <a:pt x="23367" y="3802"/>
                    <a:pt x="22494" y="2202"/>
                  </a:cubicBezTo>
                  <a:cubicBezTo>
                    <a:pt x="21860" y="1019"/>
                    <a:pt x="20673" y="1"/>
                    <a:pt x="19319"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885" name="Google Shape;2885;p75"/>
            <p:cNvSpPr/>
            <p:nvPr/>
          </p:nvSpPr>
          <p:spPr>
            <a:xfrm>
              <a:off x="4521904" y="4027841"/>
              <a:ext cx="266794" cy="109230"/>
            </a:xfrm>
            <a:custGeom>
              <a:avLst/>
              <a:gdLst/>
              <a:ahLst/>
              <a:cxnLst/>
              <a:rect l="l" t="t" r="r" b="b"/>
              <a:pathLst>
                <a:path w="9770" h="4000" extrusionOk="0">
                  <a:moveTo>
                    <a:pt x="1" y="0"/>
                  </a:moveTo>
                  <a:cubicBezTo>
                    <a:pt x="1" y="0"/>
                    <a:pt x="679" y="4000"/>
                    <a:pt x="4849" y="4000"/>
                  </a:cubicBezTo>
                  <a:cubicBezTo>
                    <a:pt x="9042" y="4000"/>
                    <a:pt x="9769" y="0"/>
                    <a:pt x="9769" y="0"/>
                  </a:cubicBezTo>
                  <a:close/>
                </a:path>
              </a:pathLst>
            </a:custGeom>
            <a:solidFill>
              <a:srgbClr val="ED7854"/>
            </a:solidFill>
            <a:ln>
              <a:noFill/>
            </a:ln>
          </p:spPr>
          <p:txBody>
            <a:bodyPr spcFirstLastPara="1" wrap="square" lIns="121598" tIns="121598" rIns="121598" bIns="121598" anchor="ctr" anchorCtr="0">
              <a:noAutofit/>
            </a:bodyPr>
            <a:lstStyle/>
            <a:p>
              <a:endParaRPr sz="2479"/>
            </a:p>
          </p:txBody>
        </p:sp>
        <p:sp>
          <p:nvSpPr>
            <p:cNvPr id="2886" name="Google Shape;2886;p75"/>
            <p:cNvSpPr/>
            <p:nvPr/>
          </p:nvSpPr>
          <p:spPr>
            <a:xfrm>
              <a:off x="3511189" y="2804105"/>
              <a:ext cx="637439" cy="1082142"/>
            </a:xfrm>
            <a:custGeom>
              <a:avLst/>
              <a:gdLst/>
              <a:ahLst/>
              <a:cxnLst/>
              <a:rect l="l" t="t" r="r" b="b"/>
              <a:pathLst>
                <a:path w="23343" h="39628" extrusionOk="0">
                  <a:moveTo>
                    <a:pt x="5762" y="0"/>
                  </a:moveTo>
                  <a:cubicBezTo>
                    <a:pt x="5361" y="0"/>
                    <a:pt x="5187" y="286"/>
                    <a:pt x="5187" y="286"/>
                  </a:cubicBezTo>
                  <a:cubicBezTo>
                    <a:pt x="5187" y="286"/>
                    <a:pt x="4934" y="234"/>
                    <a:pt x="4664" y="234"/>
                  </a:cubicBezTo>
                  <a:cubicBezTo>
                    <a:pt x="4484" y="234"/>
                    <a:pt x="4295" y="257"/>
                    <a:pt x="4169" y="335"/>
                  </a:cubicBezTo>
                  <a:cubicBezTo>
                    <a:pt x="3854" y="529"/>
                    <a:pt x="3854" y="1135"/>
                    <a:pt x="3854" y="1135"/>
                  </a:cubicBezTo>
                  <a:cubicBezTo>
                    <a:pt x="3466" y="1159"/>
                    <a:pt x="3127" y="1377"/>
                    <a:pt x="2957" y="1717"/>
                  </a:cubicBezTo>
                  <a:cubicBezTo>
                    <a:pt x="2691" y="2298"/>
                    <a:pt x="3176" y="2977"/>
                    <a:pt x="3176" y="2977"/>
                  </a:cubicBezTo>
                  <a:cubicBezTo>
                    <a:pt x="3176" y="2977"/>
                    <a:pt x="3028" y="2938"/>
                    <a:pt x="2828" y="2938"/>
                  </a:cubicBezTo>
                  <a:cubicBezTo>
                    <a:pt x="2528" y="2938"/>
                    <a:pt x="2109" y="3025"/>
                    <a:pt x="1891" y="3462"/>
                  </a:cubicBezTo>
                  <a:cubicBezTo>
                    <a:pt x="1527" y="4189"/>
                    <a:pt x="2351" y="4843"/>
                    <a:pt x="2448" y="4892"/>
                  </a:cubicBezTo>
                  <a:cubicBezTo>
                    <a:pt x="2395" y="4865"/>
                    <a:pt x="2002" y="4632"/>
                    <a:pt x="1566" y="4632"/>
                  </a:cubicBezTo>
                  <a:cubicBezTo>
                    <a:pt x="1213" y="4632"/>
                    <a:pt x="832" y="4785"/>
                    <a:pt x="582" y="5328"/>
                  </a:cubicBezTo>
                  <a:cubicBezTo>
                    <a:pt x="0" y="6564"/>
                    <a:pt x="4581" y="12818"/>
                    <a:pt x="4581" y="12818"/>
                  </a:cubicBezTo>
                  <a:cubicBezTo>
                    <a:pt x="6763" y="21860"/>
                    <a:pt x="15586" y="39627"/>
                    <a:pt x="15586" y="39627"/>
                  </a:cubicBezTo>
                  <a:lnTo>
                    <a:pt x="23343" y="30804"/>
                  </a:lnTo>
                  <a:lnTo>
                    <a:pt x="10326" y="9934"/>
                  </a:lnTo>
                  <a:cubicBezTo>
                    <a:pt x="10326" y="9934"/>
                    <a:pt x="10447" y="5328"/>
                    <a:pt x="8217" y="2129"/>
                  </a:cubicBezTo>
                  <a:cubicBezTo>
                    <a:pt x="7024" y="398"/>
                    <a:pt x="6235" y="0"/>
                    <a:pt x="5762" y="0"/>
                  </a:cubicBezTo>
                  <a:close/>
                </a:path>
              </a:pathLst>
            </a:custGeom>
            <a:solidFill>
              <a:srgbClr val="FFA383"/>
            </a:solidFill>
            <a:ln>
              <a:noFill/>
            </a:ln>
          </p:spPr>
          <p:txBody>
            <a:bodyPr spcFirstLastPara="1" wrap="square" lIns="121598" tIns="121598" rIns="121598" bIns="121598" anchor="ctr" anchorCtr="0">
              <a:noAutofit/>
            </a:bodyPr>
            <a:lstStyle/>
            <a:p>
              <a:endParaRPr sz="2479"/>
            </a:p>
          </p:txBody>
        </p:sp>
        <p:sp>
          <p:nvSpPr>
            <p:cNvPr id="2887" name="Google Shape;2887;p75"/>
            <p:cNvSpPr/>
            <p:nvPr/>
          </p:nvSpPr>
          <p:spPr>
            <a:xfrm>
              <a:off x="3544204" y="2818687"/>
              <a:ext cx="145057" cy="251284"/>
            </a:xfrm>
            <a:custGeom>
              <a:avLst/>
              <a:gdLst/>
              <a:ahLst/>
              <a:cxnLst/>
              <a:rect l="l" t="t" r="r" b="b"/>
              <a:pathLst>
                <a:path w="5312" h="9202" extrusionOk="0">
                  <a:moveTo>
                    <a:pt x="3933" y="1"/>
                  </a:moveTo>
                  <a:cubicBezTo>
                    <a:pt x="3882" y="1"/>
                    <a:pt x="3833" y="31"/>
                    <a:pt x="3833" y="92"/>
                  </a:cubicBezTo>
                  <a:cubicBezTo>
                    <a:pt x="3833" y="819"/>
                    <a:pt x="4003" y="1546"/>
                    <a:pt x="4269" y="2201"/>
                  </a:cubicBezTo>
                  <a:cubicBezTo>
                    <a:pt x="4415" y="2540"/>
                    <a:pt x="4560" y="2831"/>
                    <a:pt x="4754" y="3122"/>
                  </a:cubicBezTo>
                  <a:cubicBezTo>
                    <a:pt x="4948" y="3437"/>
                    <a:pt x="5190" y="3800"/>
                    <a:pt x="4924" y="4140"/>
                  </a:cubicBezTo>
                  <a:cubicBezTo>
                    <a:pt x="4827" y="4237"/>
                    <a:pt x="4730" y="4358"/>
                    <a:pt x="4609" y="4431"/>
                  </a:cubicBezTo>
                  <a:cubicBezTo>
                    <a:pt x="4487" y="4552"/>
                    <a:pt x="4366" y="4649"/>
                    <a:pt x="4269" y="4770"/>
                  </a:cubicBezTo>
                  <a:cubicBezTo>
                    <a:pt x="4075" y="4988"/>
                    <a:pt x="3906" y="5231"/>
                    <a:pt x="3760" y="5473"/>
                  </a:cubicBezTo>
                  <a:cubicBezTo>
                    <a:pt x="3542" y="5885"/>
                    <a:pt x="3372" y="6297"/>
                    <a:pt x="3276" y="6733"/>
                  </a:cubicBezTo>
                  <a:cubicBezTo>
                    <a:pt x="3227" y="6515"/>
                    <a:pt x="3130" y="6273"/>
                    <a:pt x="2985" y="6079"/>
                  </a:cubicBezTo>
                  <a:cubicBezTo>
                    <a:pt x="2815" y="5861"/>
                    <a:pt x="2670" y="5643"/>
                    <a:pt x="2476" y="5449"/>
                  </a:cubicBezTo>
                  <a:cubicBezTo>
                    <a:pt x="2088" y="4964"/>
                    <a:pt x="1627" y="4552"/>
                    <a:pt x="1142" y="4188"/>
                  </a:cubicBezTo>
                  <a:cubicBezTo>
                    <a:pt x="1124" y="4177"/>
                    <a:pt x="1105" y="4172"/>
                    <a:pt x="1088" y="4172"/>
                  </a:cubicBezTo>
                  <a:cubicBezTo>
                    <a:pt x="990" y="4172"/>
                    <a:pt x="919" y="4321"/>
                    <a:pt x="1021" y="4382"/>
                  </a:cubicBezTo>
                  <a:cubicBezTo>
                    <a:pt x="1797" y="4940"/>
                    <a:pt x="2451" y="5618"/>
                    <a:pt x="2936" y="6442"/>
                  </a:cubicBezTo>
                  <a:cubicBezTo>
                    <a:pt x="3082" y="6612"/>
                    <a:pt x="3106" y="6879"/>
                    <a:pt x="3009" y="7097"/>
                  </a:cubicBezTo>
                  <a:cubicBezTo>
                    <a:pt x="2912" y="7242"/>
                    <a:pt x="2742" y="7339"/>
                    <a:pt x="2573" y="7364"/>
                  </a:cubicBezTo>
                  <a:cubicBezTo>
                    <a:pt x="2430" y="7389"/>
                    <a:pt x="2288" y="7402"/>
                    <a:pt x="2147" y="7402"/>
                  </a:cubicBezTo>
                  <a:cubicBezTo>
                    <a:pt x="1879" y="7402"/>
                    <a:pt x="1615" y="7353"/>
                    <a:pt x="1361" y="7242"/>
                  </a:cubicBezTo>
                  <a:cubicBezTo>
                    <a:pt x="900" y="7073"/>
                    <a:pt x="512" y="6758"/>
                    <a:pt x="246" y="6346"/>
                  </a:cubicBezTo>
                  <a:cubicBezTo>
                    <a:pt x="224" y="6310"/>
                    <a:pt x="193" y="6295"/>
                    <a:pt x="160" y="6295"/>
                  </a:cubicBezTo>
                  <a:cubicBezTo>
                    <a:pt x="82" y="6295"/>
                    <a:pt x="0" y="6381"/>
                    <a:pt x="52" y="6467"/>
                  </a:cubicBezTo>
                  <a:cubicBezTo>
                    <a:pt x="528" y="7181"/>
                    <a:pt x="1334" y="7625"/>
                    <a:pt x="2191" y="7625"/>
                  </a:cubicBezTo>
                  <a:cubicBezTo>
                    <a:pt x="2294" y="7625"/>
                    <a:pt x="2397" y="7619"/>
                    <a:pt x="2500" y="7606"/>
                  </a:cubicBezTo>
                  <a:cubicBezTo>
                    <a:pt x="2791" y="7558"/>
                    <a:pt x="3033" y="7412"/>
                    <a:pt x="3203" y="7170"/>
                  </a:cubicBezTo>
                  <a:lnTo>
                    <a:pt x="3203" y="7170"/>
                  </a:lnTo>
                  <a:cubicBezTo>
                    <a:pt x="3106" y="7824"/>
                    <a:pt x="3203" y="8503"/>
                    <a:pt x="3421" y="9133"/>
                  </a:cubicBezTo>
                  <a:cubicBezTo>
                    <a:pt x="3440" y="9180"/>
                    <a:pt x="3485" y="9202"/>
                    <a:pt x="3529" y="9202"/>
                  </a:cubicBezTo>
                  <a:cubicBezTo>
                    <a:pt x="3599" y="9202"/>
                    <a:pt x="3669" y="9149"/>
                    <a:pt x="3639" y="9060"/>
                  </a:cubicBezTo>
                  <a:cubicBezTo>
                    <a:pt x="3227" y="7921"/>
                    <a:pt x="3324" y="6661"/>
                    <a:pt x="3930" y="5594"/>
                  </a:cubicBezTo>
                  <a:cubicBezTo>
                    <a:pt x="4075" y="5327"/>
                    <a:pt x="4269" y="5085"/>
                    <a:pt x="4463" y="4867"/>
                  </a:cubicBezTo>
                  <a:cubicBezTo>
                    <a:pt x="4681" y="4673"/>
                    <a:pt x="4900" y="4455"/>
                    <a:pt x="5093" y="4237"/>
                  </a:cubicBezTo>
                  <a:cubicBezTo>
                    <a:pt x="5287" y="3994"/>
                    <a:pt x="5312" y="3655"/>
                    <a:pt x="5166" y="3388"/>
                  </a:cubicBezTo>
                  <a:cubicBezTo>
                    <a:pt x="5021" y="3073"/>
                    <a:pt x="4803" y="2782"/>
                    <a:pt x="4657" y="2467"/>
                  </a:cubicBezTo>
                  <a:cubicBezTo>
                    <a:pt x="4269" y="1740"/>
                    <a:pt x="4075" y="940"/>
                    <a:pt x="4051" y="92"/>
                  </a:cubicBezTo>
                  <a:cubicBezTo>
                    <a:pt x="4039" y="31"/>
                    <a:pt x="3985" y="1"/>
                    <a:pt x="3933"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888" name="Google Shape;2888;p75"/>
            <p:cNvSpPr/>
            <p:nvPr/>
          </p:nvSpPr>
          <p:spPr>
            <a:xfrm>
              <a:off x="3597725" y="2886272"/>
              <a:ext cx="54205" cy="77007"/>
            </a:xfrm>
            <a:custGeom>
              <a:avLst/>
              <a:gdLst/>
              <a:ahLst/>
              <a:cxnLst/>
              <a:rect l="l" t="t" r="r" b="b"/>
              <a:pathLst>
                <a:path w="1985" h="2820" extrusionOk="0">
                  <a:moveTo>
                    <a:pt x="162" y="0"/>
                  </a:moveTo>
                  <a:cubicBezTo>
                    <a:pt x="55" y="0"/>
                    <a:pt x="1" y="149"/>
                    <a:pt x="104" y="210"/>
                  </a:cubicBezTo>
                  <a:cubicBezTo>
                    <a:pt x="1000" y="768"/>
                    <a:pt x="1606" y="1689"/>
                    <a:pt x="1776" y="2731"/>
                  </a:cubicBezTo>
                  <a:cubicBezTo>
                    <a:pt x="1776" y="2792"/>
                    <a:pt x="1814" y="2819"/>
                    <a:pt x="1857" y="2819"/>
                  </a:cubicBezTo>
                  <a:cubicBezTo>
                    <a:pt x="1916" y="2819"/>
                    <a:pt x="1984" y="2767"/>
                    <a:pt x="1970" y="2683"/>
                  </a:cubicBezTo>
                  <a:cubicBezTo>
                    <a:pt x="1800" y="1568"/>
                    <a:pt x="1170" y="598"/>
                    <a:pt x="225" y="16"/>
                  </a:cubicBezTo>
                  <a:cubicBezTo>
                    <a:pt x="202" y="5"/>
                    <a:pt x="181" y="0"/>
                    <a:pt x="162"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889" name="Google Shape;2889;p75"/>
            <p:cNvSpPr/>
            <p:nvPr/>
          </p:nvSpPr>
          <p:spPr>
            <a:xfrm>
              <a:off x="5161980" y="2803887"/>
              <a:ext cx="638094" cy="1082360"/>
            </a:xfrm>
            <a:custGeom>
              <a:avLst/>
              <a:gdLst/>
              <a:ahLst/>
              <a:cxnLst/>
              <a:rect l="l" t="t" r="r" b="b"/>
              <a:pathLst>
                <a:path w="23367" h="39636" extrusionOk="0">
                  <a:moveTo>
                    <a:pt x="17582" y="0"/>
                  </a:moveTo>
                  <a:cubicBezTo>
                    <a:pt x="17112" y="0"/>
                    <a:pt x="16326" y="401"/>
                    <a:pt x="15126" y="2137"/>
                  </a:cubicBezTo>
                  <a:cubicBezTo>
                    <a:pt x="12896" y="5336"/>
                    <a:pt x="13041" y="9966"/>
                    <a:pt x="13041" y="9966"/>
                  </a:cubicBezTo>
                  <a:lnTo>
                    <a:pt x="0" y="30812"/>
                  </a:lnTo>
                  <a:lnTo>
                    <a:pt x="7781" y="39635"/>
                  </a:lnTo>
                  <a:cubicBezTo>
                    <a:pt x="7781" y="39635"/>
                    <a:pt x="16580" y="21868"/>
                    <a:pt x="18761" y="12802"/>
                  </a:cubicBezTo>
                  <a:cubicBezTo>
                    <a:pt x="18761" y="12802"/>
                    <a:pt x="23367" y="6572"/>
                    <a:pt x="22761" y="5312"/>
                  </a:cubicBezTo>
                  <a:cubicBezTo>
                    <a:pt x="22514" y="4786"/>
                    <a:pt x="22143" y="4635"/>
                    <a:pt x="21798" y="4635"/>
                  </a:cubicBezTo>
                  <a:cubicBezTo>
                    <a:pt x="21365" y="4635"/>
                    <a:pt x="20973" y="4873"/>
                    <a:pt x="20919" y="4900"/>
                  </a:cubicBezTo>
                  <a:cubicBezTo>
                    <a:pt x="20992" y="4827"/>
                    <a:pt x="21840" y="4221"/>
                    <a:pt x="21452" y="3446"/>
                  </a:cubicBezTo>
                  <a:cubicBezTo>
                    <a:pt x="21238" y="3018"/>
                    <a:pt x="20869" y="2922"/>
                    <a:pt x="20581" y="2922"/>
                  </a:cubicBezTo>
                  <a:cubicBezTo>
                    <a:pt x="20348" y="2922"/>
                    <a:pt x="20167" y="2985"/>
                    <a:pt x="20167" y="2985"/>
                  </a:cubicBezTo>
                  <a:cubicBezTo>
                    <a:pt x="20167" y="2985"/>
                    <a:pt x="20652" y="2306"/>
                    <a:pt x="20386" y="1725"/>
                  </a:cubicBezTo>
                  <a:cubicBezTo>
                    <a:pt x="20216" y="1385"/>
                    <a:pt x="19877" y="1167"/>
                    <a:pt x="19513" y="1143"/>
                  </a:cubicBezTo>
                  <a:cubicBezTo>
                    <a:pt x="19513" y="1143"/>
                    <a:pt x="19489" y="537"/>
                    <a:pt x="19174" y="343"/>
                  </a:cubicBezTo>
                  <a:cubicBezTo>
                    <a:pt x="19048" y="265"/>
                    <a:pt x="18859" y="242"/>
                    <a:pt x="18679" y="242"/>
                  </a:cubicBezTo>
                  <a:cubicBezTo>
                    <a:pt x="18409" y="242"/>
                    <a:pt x="18156" y="294"/>
                    <a:pt x="18156" y="294"/>
                  </a:cubicBezTo>
                  <a:cubicBezTo>
                    <a:pt x="18156" y="294"/>
                    <a:pt x="17985" y="0"/>
                    <a:pt x="17582" y="0"/>
                  </a:cubicBezTo>
                  <a:close/>
                </a:path>
              </a:pathLst>
            </a:custGeom>
            <a:solidFill>
              <a:srgbClr val="FFA383"/>
            </a:solidFill>
            <a:ln>
              <a:noFill/>
            </a:ln>
          </p:spPr>
          <p:txBody>
            <a:bodyPr spcFirstLastPara="1" wrap="square" lIns="121598" tIns="121598" rIns="121598" bIns="121598" anchor="ctr" anchorCtr="0">
              <a:noAutofit/>
            </a:bodyPr>
            <a:lstStyle/>
            <a:p>
              <a:endParaRPr sz="2479"/>
            </a:p>
          </p:txBody>
        </p:sp>
        <p:sp>
          <p:nvSpPr>
            <p:cNvPr id="2890" name="Google Shape;2890;p75"/>
            <p:cNvSpPr/>
            <p:nvPr/>
          </p:nvSpPr>
          <p:spPr>
            <a:xfrm>
              <a:off x="5617352" y="2822674"/>
              <a:ext cx="144894" cy="250929"/>
            </a:xfrm>
            <a:custGeom>
              <a:avLst/>
              <a:gdLst/>
              <a:ahLst/>
              <a:cxnLst/>
              <a:rect l="l" t="t" r="r" b="b"/>
              <a:pathLst>
                <a:path w="5306" h="9189" extrusionOk="0">
                  <a:moveTo>
                    <a:pt x="1370" y="0"/>
                  </a:moveTo>
                  <a:cubicBezTo>
                    <a:pt x="1322" y="0"/>
                    <a:pt x="1273" y="31"/>
                    <a:pt x="1261" y="91"/>
                  </a:cubicBezTo>
                  <a:cubicBezTo>
                    <a:pt x="1237" y="915"/>
                    <a:pt x="1043" y="1715"/>
                    <a:pt x="680" y="2467"/>
                  </a:cubicBezTo>
                  <a:cubicBezTo>
                    <a:pt x="510" y="2758"/>
                    <a:pt x="292" y="3048"/>
                    <a:pt x="146" y="3364"/>
                  </a:cubicBezTo>
                  <a:cubicBezTo>
                    <a:pt x="1" y="3654"/>
                    <a:pt x="25" y="3970"/>
                    <a:pt x="195" y="4236"/>
                  </a:cubicBezTo>
                  <a:cubicBezTo>
                    <a:pt x="389" y="4454"/>
                    <a:pt x="607" y="4672"/>
                    <a:pt x="825" y="4866"/>
                  </a:cubicBezTo>
                  <a:cubicBezTo>
                    <a:pt x="1043" y="5085"/>
                    <a:pt x="1213" y="5327"/>
                    <a:pt x="1358" y="5569"/>
                  </a:cubicBezTo>
                  <a:cubicBezTo>
                    <a:pt x="1964" y="6636"/>
                    <a:pt x="2085" y="7896"/>
                    <a:pt x="1673" y="9060"/>
                  </a:cubicBezTo>
                  <a:cubicBezTo>
                    <a:pt x="1644" y="9133"/>
                    <a:pt x="1704" y="9189"/>
                    <a:pt x="1766" y="9189"/>
                  </a:cubicBezTo>
                  <a:cubicBezTo>
                    <a:pt x="1807" y="9189"/>
                    <a:pt x="1848" y="9166"/>
                    <a:pt x="1867" y="9108"/>
                  </a:cubicBezTo>
                  <a:cubicBezTo>
                    <a:pt x="2110" y="8478"/>
                    <a:pt x="2182" y="7824"/>
                    <a:pt x="2110" y="7169"/>
                  </a:cubicBezTo>
                  <a:lnTo>
                    <a:pt x="2110" y="7169"/>
                  </a:lnTo>
                  <a:cubicBezTo>
                    <a:pt x="2255" y="7387"/>
                    <a:pt x="2498" y="7557"/>
                    <a:pt x="2788" y="7581"/>
                  </a:cubicBezTo>
                  <a:cubicBezTo>
                    <a:pt x="2896" y="7595"/>
                    <a:pt x="3003" y="7601"/>
                    <a:pt x="3109" y="7601"/>
                  </a:cubicBezTo>
                  <a:cubicBezTo>
                    <a:pt x="3962" y="7601"/>
                    <a:pt x="4762" y="7177"/>
                    <a:pt x="5237" y="6466"/>
                  </a:cubicBezTo>
                  <a:cubicBezTo>
                    <a:pt x="5305" y="6380"/>
                    <a:pt x="5228" y="6295"/>
                    <a:pt x="5143" y="6295"/>
                  </a:cubicBezTo>
                  <a:cubicBezTo>
                    <a:pt x="5108" y="6295"/>
                    <a:pt x="5071" y="6309"/>
                    <a:pt x="5043" y="6345"/>
                  </a:cubicBezTo>
                  <a:cubicBezTo>
                    <a:pt x="4776" y="6733"/>
                    <a:pt x="4388" y="7048"/>
                    <a:pt x="3928" y="7218"/>
                  </a:cubicBezTo>
                  <a:cubicBezTo>
                    <a:pt x="3673" y="7336"/>
                    <a:pt x="3395" y="7396"/>
                    <a:pt x="3110" y="7396"/>
                  </a:cubicBezTo>
                  <a:cubicBezTo>
                    <a:pt x="2987" y="7396"/>
                    <a:pt x="2864" y="7385"/>
                    <a:pt x="2740" y="7363"/>
                  </a:cubicBezTo>
                  <a:cubicBezTo>
                    <a:pt x="2570" y="7315"/>
                    <a:pt x="2401" y="7218"/>
                    <a:pt x="2304" y="7072"/>
                  </a:cubicBezTo>
                  <a:cubicBezTo>
                    <a:pt x="2207" y="6854"/>
                    <a:pt x="2231" y="6612"/>
                    <a:pt x="2376" y="6418"/>
                  </a:cubicBezTo>
                  <a:cubicBezTo>
                    <a:pt x="2861" y="5618"/>
                    <a:pt x="3516" y="4915"/>
                    <a:pt x="4291" y="4382"/>
                  </a:cubicBezTo>
                  <a:cubicBezTo>
                    <a:pt x="4394" y="4320"/>
                    <a:pt x="4323" y="4172"/>
                    <a:pt x="4225" y="4172"/>
                  </a:cubicBezTo>
                  <a:cubicBezTo>
                    <a:pt x="4207" y="4172"/>
                    <a:pt x="4189" y="4176"/>
                    <a:pt x="4170" y="4188"/>
                  </a:cubicBezTo>
                  <a:cubicBezTo>
                    <a:pt x="3685" y="4551"/>
                    <a:pt x="3225" y="4963"/>
                    <a:pt x="2813" y="5424"/>
                  </a:cubicBezTo>
                  <a:cubicBezTo>
                    <a:pt x="2643" y="5642"/>
                    <a:pt x="2473" y="5860"/>
                    <a:pt x="2328" y="6078"/>
                  </a:cubicBezTo>
                  <a:cubicBezTo>
                    <a:pt x="2182" y="6272"/>
                    <a:pt x="2085" y="6490"/>
                    <a:pt x="2037" y="6733"/>
                  </a:cubicBezTo>
                  <a:cubicBezTo>
                    <a:pt x="1867" y="6006"/>
                    <a:pt x="1528" y="5327"/>
                    <a:pt x="1043" y="4769"/>
                  </a:cubicBezTo>
                  <a:cubicBezTo>
                    <a:pt x="946" y="4648"/>
                    <a:pt x="825" y="4527"/>
                    <a:pt x="704" y="4430"/>
                  </a:cubicBezTo>
                  <a:cubicBezTo>
                    <a:pt x="583" y="4333"/>
                    <a:pt x="486" y="4236"/>
                    <a:pt x="389" y="4115"/>
                  </a:cubicBezTo>
                  <a:cubicBezTo>
                    <a:pt x="122" y="3800"/>
                    <a:pt x="364" y="3412"/>
                    <a:pt x="558" y="3121"/>
                  </a:cubicBezTo>
                  <a:cubicBezTo>
                    <a:pt x="728" y="2830"/>
                    <a:pt x="898" y="2515"/>
                    <a:pt x="1043" y="2200"/>
                  </a:cubicBezTo>
                  <a:cubicBezTo>
                    <a:pt x="1310" y="1546"/>
                    <a:pt x="1455" y="818"/>
                    <a:pt x="1480" y="91"/>
                  </a:cubicBezTo>
                  <a:cubicBezTo>
                    <a:pt x="1467" y="31"/>
                    <a:pt x="1419" y="0"/>
                    <a:pt x="1370"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891" name="Google Shape;2891;p75"/>
            <p:cNvSpPr/>
            <p:nvPr/>
          </p:nvSpPr>
          <p:spPr>
            <a:xfrm>
              <a:off x="5654681" y="2889958"/>
              <a:ext cx="54752" cy="77034"/>
            </a:xfrm>
            <a:custGeom>
              <a:avLst/>
              <a:gdLst/>
              <a:ahLst/>
              <a:cxnLst/>
              <a:rect l="l" t="t" r="r" b="b"/>
              <a:pathLst>
                <a:path w="2005" h="2821" extrusionOk="0">
                  <a:moveTo>
                    <a:pt x="1853" y="0"/>
                  </a:moveTo>
                  <a:cubicBezTo>
                    <a:pt x="1832" y="0"/>
                    <a:pt x="1808" y="8"/>
                    <a:pt x="1785" y="27"/>
                  </a:cubicBezTo>
                  <a:cubicBezTo>
                    <a:pt x="840" y="609"/>
                    <a:pt x="185" y="1578"/>
                    <a:pt x="16" y="2669"/>
                  </a:cubicBezTo>
                  <a:cubicBezTo>
                    <a:pt x="1" y="2759"/>
                    <a:pt x="78" y="2821"/>
                    <a:pt x="145" y="2821"/>
                  </a:cubicBezTo>
                  <a:cubicBezTo>
                    <a:pt x="187" y="2821"/>
                    <a:pt x="224" y="2797"/>
                    <a:pt x="234" y="2742"/>
                  </a:cubicBezTo>
                  <a:cubicBezTo>
                    <a:pt x="379" y="1675"/>
                    <a:pt x="985" y="754"/>
                    <a:pt x="1906" y="197"/>
                  </a:cubicBezTo>
                  <a:cubicBezTo>
                    <a:pt x="2004" y="138"/>
                    <a:pt x="1944" y="0"/>
                    <a:pt x="1853"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892" name="Google Shape;2892;p75"/>
            <p:cNvSpPr/>
            <p:nvPr/>
          </p:nvSpPr>
          <p:spPr>
            <a:xfrm>
              <a:off x="4031443" y="5051798"/>
              <a:ext cx="1248390" cy="200601"/>
            </a:xfrm>
            <a:custGeom>
              <a:avLst/>
              <a:gdLst/>
              <a:ahLst/>
              <a:cxnLst/>
              <a:rect l="l" t="t" r="r" b="b"/>
              <a:pathLst>
                <a:path w="45716" h="7346" extrusionOk="0">
                  <a:moveTo>
                    <a:pt x="2061" y="1"/>
                  </a:moveTo>
                  <a:lnTo>
                    <a:pt x="0" y="7345"/>
                  </a:lnTo>
                  <a:lnTo>
                    <a:pt x="45716" y="7345"/>
                  </a:lnTo>
                  <a:lnTo>
                    <a:pt x="43631" y="1"/>
                  </a:lnTo>
                  <a:cubicBezTo>
                    <a:pt x="41522" y="1091"/>
                    <a:pt x="36069" y="2885"/>
                    <a:pt x="22882" y="2885"/>
                  </a:cubicBezTo>
                  <a:lnTo>
                    <a:pt x="22834" y="2885"/>
                  </a:lnTo>
                  <a:cubicBezTo>
                    <a:pt x="9648" y="2885"/>
                    <a:pt x="4194" y="1091"/>
                    <a:pt x="2061"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893" name="Google Shape;2893;p75"/>
            <p:cNvSpPr/>
            <p:nvPr/>
          </p:nvSpPr>
          <p:spPr>
            <a:xfrm>
              <a:off x="3908998" y="3634675"/>
              <a:ext cx="1493966" cy="1495959"/>
            </a:xfrm>
            <a:custGeom>
              <a:avLst/>
              <a:gdLst/>
              <a:ahLst/>
              <a:cxnLst/>
              <a:rect l="l" t="t" r="r" b="b"/>
              <a:pathLst>
                <a:path w="54709" h="54782" extrusionOk="0">
                  <a:moveTo>
                    <a:pt x="9138" y="0"/>
                  </a:moveTo>
                  <a:lnTo>
                    <a:pt x="8799" y="388"/>
                  </a:lnTo>
                  <a:lnTo>
                    <a:pt x="1042" y="9211"/>
                  </a:lnTo>
                  <a:lnTo>
                    <a:pt x="0" y="10375"/>
                  </a:lnTo>
                  <a:lnTo>
                    <a:pt x="9138" y="25282"/>
                  </a:lnTo>
                  <a:lnTo>
                    <a:pt x="5333" y="51073"/>
                  </a:lnTo>
                  <a:cubicBezTo>
                    <a:pt x="5696" y="51412"/>
                    <a:pt x="6108" y="51703"/>
                    <a:pt x="6545" y="51897"/>
                  </a:cubicBezTo>
                  <a:cubicBezTo>
                    <a:pt x="8654" y="52987"/>
                    <a:pt x="14107" y="54781"/>
                    <a:pt x="27318" y="54781"/>
                  </a:cubicBezTo>
                  <a:lnTo>
                    <a:pt x="27342" y="54781"/>
                  </a:lnTo>
                  <a:cubicBezTo>
                    <a:pt x="40553" y="54781"/>
                    <a:pt x="46006" y="52987"/>
                    <a:pt x="48115" y="51897"/>
                  </a:cubicBezTo>
                  <a:cubicBezTo>
                    <a:pt x="48576" y="51703"/>
                    <a:pt x="48988" y="51412"/>
                    <a:pt x="49327" y="51073"/>
                  </a:cubicBezTo>
                  <a:lnTo>
                    <a:pt x="45546" y="25282"/>
                  </a:lnTo>
                  <a:lnTo>
                    <a:pt x="54708" y="10399"/>
                  </a:lnTo>
                  <a:lnTo>
                    <a:pt x="53666" y="9211"/>
                  </a:lnTo>
                  <a:lnTo>
                    <a:pt x="45909" y="388"/>
                  </a:lnTo>
                  <a:lnTo>
                    <a:pt x="45570" y="0"/>
                  </a:lnTo>
                  <a:lnTo>
                    <a:pt x="29669" y="14398"/>
                  </a:lnTo>
                  <a:lnTo>
                    <a:pt x="32238" y="14398"/>
                  </a:lnTo>
                  <a:cubicBezTo>
                    <a:pt x="32238" y="14398"/>
                    <a:pt x="31511" y="18398"/>
                    <a:pt x="27318" y="18398"/>
                  </a:cubicBezTo>
                  <a:cubicBezTo>
                    <a:pt x="23124" y="18398"/>
                    <a:pt x="22470" y="14398"/>
                    <a:pt x="22470" y="14398"/>
                  </a:cubicBezTo>
                  <a:lnTo>
                    <a:pt x="25064" y="14398"/>
                  </a:lnTo>
                  <a:lnTo>
                    <a:pt x="9138" y="0"/>
                  </a:lnTo>
                  <a:close/>
                </a:path>
              </a:pathLst>
            </a:custGeom>
            <a:solidFill>
              <a:schemeClr val="dk2"/>
            </a:solidFill>
            <a:ln>
              <a:noFill/>
            </a:ln>
          </p:spPr>
          <p:txBody>
            <a:bodyPr spcFirstLastPara="1" wrap="square" lIns="121598" tIns="121598" rIns="121598" bIns="121598" anchor="ctr" anchorCtr="0">
              <a:noAutofit/>
            </a:bodyPr>
            <a:lstStyle/>
            <a:p>
              <a:endParaRPr sz="2479"/>
            </a:p>
          </p:txBody>
        </p:sp>
        <p:sp>
          <p:nvSpPr>
            <p:cNvPr id="2894" name="Google Shape;2894;p75"/>
            <p:cNvSpPr/>
            <p:nvPr/>
          </p:nvSpPr>
          <p:spPr>
            <a:xfrm>
              <a:off x="4169780" y="4083765"/>
              <a:ext cx="15920" cy="172119"/>
            </a:xfrm>
            <a:custGeom>
              <a:avLst/>
              <a:gdLst/>
              <a:ahLst/>
              <a:cxnLst/>
              <a:rect l="l" t="t" r="r" b="b"/>
              <a:pathLst>
                <a:path w="583" h="6303" extrusionOk="0">
                  <a:moveTo>
                    <a:pt x="473" y="1"/>
                  </a:moveTo>
                  <a:cubicBezTo>
                    <a:pt x="419" y="1"/>
                    <a:pt x="364" y="37"/>
                    <a:pt x="364" y="110"/>
                  </a:cubicBezTo>
                  <a:lnTo>
                    <a:pt x="0" y="6194"/>
                  </a:lnTo>
                  <a:cubicBezTo>
                    <a:pt x="0" y="6266"/>
                    <a:pt x="55" y="6303"/>
                    <a:pt x="109" y="6303"/>
                  </a:cubicBezTo>
                  <a:cubicBezTo>
                    <a:pt x="164" y="6303"/>
                    <a:pt x="219" y="6266"/>
                    <a:pt x="219" y="6194"/>
                  </a:cubicBezTo>
                  <a:lnTo>
                    <a:pt x="582" y="110"/>
                  </a:lnTo>
                  <a:cubicBezTo>
                    <a:pt x="582" y="37"/>
                    <a:pt x="528" y="1"/>
                    <a:pt x="473"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895" name="Google Shape;2895;p75"/>
            <p:cNvSpPr/>
            <p:nvPr/>
          </p:nvSpPr>
          <p:spPr>
            <a:xfrm>
              <a:off x="4108476" y="4091166"/>
              <a:ext cx="37220" cy="123949"/>
            </a:xfrm>
            <a:custGeom>
              <a:avLst/>
              <a:gdLst/>
              <a:ahLst/>
              <a:cxnLst/>
              <a:rect l="l" t="t" r="r" b="b"/>
              <a:pathLst>
                <a:path w="1363" h="4539" extrusionOk="0">
                  <a:moveTo>
                    <a:pt x="141" y="0"/>
                  </a:moveTo>
                  <a:cubicBezTo>
                    <a:pt x="75" y="0"/>
                    <a:pt x="1" y="56"/>
                    <a:pt x="15" y="129"/>
                  </a:cubicBezTo>
                  <a:cubicBezTo>
                    <a:pt x="403" y="1584"/>
                    <a:pt x="767" y="3038"/>
                    <a:pt x="1130" y="4468"/>
                  </a:cubicBezTo>
                  <a:cubicBezTo>
                    <a:pt x="1150" y="4517"/>
                    <a:pt x="1193" y="4539"/>
                    <a:pt x="1236" y="4539"/>
                  </a:cubicBezTo>
                  <a:cubicBezTo>
                    <a:pt x="1300" y="4539"/>
                    <a:pt x="1363" y="4492"/>
                    <a:pt x="1349" y="4420"/>
                  </a:cubicBezTo>
                  <a:cubicBezTo>
                    <a:pt x="961" y="2965"/>
                    <a:pt x="597" y="1535"/>
                    <a:pt x="234" y="81"/>
                  </a:cubicBezTo>
                  <a:cubicBezTo>
                    <a:pt x="224" y="24"/>
                    <a:pt x="184" y="0"/>
                    <a:pt x="141"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896" name="Google Shape;2896;p75"/>
            <p:cNvSpPr/>
            <p:nvPr/>
          </p:nvSpPr>
          <p:spPr>
            <a:xfrm>
              <a:off x="5118944" y="4043378"/>
              <a:ext cx="8629" cy="224604"/>
            </a:xfrm>
            <a:custGeom>
              <a:avLst/>
              <a:gdLst/>
              <a:ahLst/>
              <a:cxnLst/>
              <a:rect l="l" t="t" r="r" b="b"/>
              <a:pathLst>
                <a:path w="316" h="8225" extrusionOk="0">
                  <a:moveTo>
                    <a:pt x="207" y="1"/>
                  </a:moveTo>
                  <a:cubicBezTo>
                    <a:pt x="152" y="1"/>
                    <a:pt x="98" y="37"/>
                    <a:pt x="98" y="110"/>
                  </a:cubicBezTo>
                  <a:lnTo>
                    <a:pt x="25" y="6340"/>
                  </a:lnTo>
                  <a:lnTo>
                    <a:pt x="1" y="8133"/>
                  </a:lnTo>
                  <a:cubicBezTo>
                    <a:pt x="13" y="8194"/>
                    <a:pt x="61" y="8224"/>
                    <a:pt x="110" y="8224"/>
                  </a:cubicBezTo>
                  <a:cubicBezTo>
                    <a:pt x="158" y="8224"/>
                    <a:pt x="207" y="8194"/>
                    <a:pt x="219" y="8133"/>
                  </a:cubicBezTo>
                  <a:lnTo>
                    <a:pt x="292" y="1879"/>
                  </a:lnTo>
                  <a:cubicBezTo>
                    <a:pt x="292" y="1273"/>
                    <a:pt x="316" y="692"/>
                    <a:pt x="316" y="110"/>
                  </a:cubicBezTo>
                  <a:cubicBezTo>
                    <a:pt x="316" y="37"/>
                    <a:pt x="261" y="1"/>
                    <a:pt x="207"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897" name="Google Shape;2897;p75"/>
            <p:cNvSpPr/>
            <p:nvPr/>
          </p:nvSpPr>
          <p:spPr>
            <a:xfrm>
              <a:off x="5164875" y="4071095"/>
              <a:ext cx="37220" cy="121791"/>
            </a:xfrm>
            <a:custGeom>
              <a:avLst/>
              <a:gdLst/>
              <a:ahLst/>
              <a:cxnLst/>
              <a:rect l="l" t="t" r="r" b="b"/>
              <a:pathLst>
                <a:path w="1363" h="4460" extrusionOk="0">
                  <a:moveTo>
                    <a:pt x="1241" y="1"/>
                  </a:moveTo>
                  <a:cubicBezTo>
                    <a:pt x="1197" y="1"/>
                    <a:pt x="1151" y="28"/>
                    <a:pt x="1130" y="89"/>
                  </a:cubicBezTo>
                  <a:cubicBezTo>
                    <a:pt x="767" y="1495"/>
                    <a:pt x="403" y="2901"/>
                    <a:pt x="15" y="4331"/>
                  </a:cubicBezTo>
                  <a:cubicBezTo>
                    <a:pt x="1" y="4404"/>
                    <a:pt x="66" y="4460"/>
                    <a:pt x="131" y="4460"/>
                  </a:cubicBezTo>
                  <a:cubicBezTo>
                    <a:pt x="173" y="4460"/>
                    <a:pt x="214" y="4436"/>
                    <a:pt x="234" y="4379"/>
                  </a:cubicBezTo>
                  <a:cubicBezTo>
                    <a:pt x="597" y="2973"/>
                    <a:pt x="985" y="1543"/>
                    <a:pt x="1349" y="137"/>
                  </a:cubicBezTo>
                  <a:cubicBezTo>
                    <a:pt x="1363" y="53"/>
                    <a:pt x="1303" y="1"/>
                    <a:pt x="1241"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898" name="Google Shape;2898;p75"/>
            <p:cNvSpPr/>
            <p:nvPr/>
          </p:nvSpPr>
          <p:spPr>
            <a:xfrm>
              <a:off x="4243236" y="4231933"/>
              <a:ext cx="584517" cy="684189"/>
            </a:xfrm>
            <a:custGeom>
              <a:avLst/>
              <a:gdLst/>
              <a:ahLst/>
              <a:cxnLst/>
              <a:rect l="l" t="t" r="r" b="b"/>
              <a:pathLst>
                <a:path w="21405" h="25055" extrusionOk="0">
                  <a:moveTo>
                    <a:pt x="7703" y="1"/>
                  </a:moveTo>
                  <a:cubicBezTo>
                    <a:pt x="7456" y="1"/>
                    <a:pt x="7207" y="32"/>
                    <a:pt x="6958" y="89"/>
                  </a:cubicBezTo>
                  <a:cubicBezTo>
                    <a:pt x="6303" y="283"/>
                    <a:pt x="5697" y="646"/>
                    <a:pt x="5212" y="1107"/>
                  </a:cubicBezTo>
                  <a:cubicBezTo>
                    <a:pt x="4703" y="1616"/>
                    <a:pt x="4219" y="2174"/>
                    <a:pt x="3831" y="2780"/>
                  </a:cubicBezTo>
                  <a:cubicBezTo>
                    <a:pt x="3370" y="3410"/>
                    <a:pt x="2982" y="4064"/>
                    <a:pt x="2619" y="4743"/>
                  </a:cubicBezTo>
                  <a:cubicBezTo>
                    <a:pt x="2376" y="5203"/>
                    <a:pt x="2158" y="5640"/>
                    <a:pt x="1964" y="6100"/>
                  </a:cubicBezTo>
                  <a:cubicBezTo>
                    <a:pt x="1068" y="7312"/>
                    <a:pt x="462" y="8718"/>
                    <a:pt x="219" y="10221"/>
                  </a:cubicBezTo>
                  <a:cubicBezTo>
                    <a:pt x="1" y="11457"/>
                    <a:pt x="146" y="12718"/>
                    <a:pt x="607" y="13881"/>
                  </a:cubicBezTo>
                  <a:cubicBezTo>
                    <a:pt x="1092" y="15093"/>
                    <a:pt x="2013" y="16039"/>
                    <a:pt x="3201" y="16548"/>
                  </a:cubicBezTo>
                  <a:cubicBezTo>
                    <a:pt x="4461" y="17154"/>
                    <a:pt x="5940" y="17372"/>
                    <a:pt x="7127" y="18026"/>
                  </a:cubicBezTo>
                  <a:cubicBezTo>
                    <a:pt x="8339" y="18656"/>
                    <a:pt x="9091" y="19796"/>
                    <a:pt x="9769" y="20911"/>
                  </a:cubicBezTo>
                  <a:cubicBezTo>
                    <a:pt x="10424" y="22001"/>
                    <a:pt x="11078" y="23189"/>
                    <a:pt x="12121" y="23965"/>
                  </a:cubicBezTo>
                  <a:cubicBezTo>
                    <a:pt x="13096" y="24686"/>
                    <a:pt x="14256" y="25054"/>
                    <a:pt x="15440" y="25054"/>
                  </a:cubicBezTo>
                  <a:cubicBezTo>
                    <a:pt x="15610" y="25054"/>
                    <a:pt x="15780" y="25047"/>
                    <a:pt x="15950" y="25031"/>
                  </a:cubicBezTo>
                  <a:cubicBezTo>
                    <a:pt x="18641" y="24765"/>
                    <a:pt x="20798" y="22535"/>
                    <a:pt x="21210" y="19893"/>
                  </a:cubicBezTo>
                  <a:cubicBezTo>
                    <a:pt x="21404" y="18462"/>
                    <a:pt x="21162" y="17008"/>
                    <a:pt x="20483" y="15748"/>
                  </a:cubicBezTo>
                  <a:cubicBezTo>
                    <a:pt x="19829" y="14560"/>
                    <a:pt x="18932" y="13566"/>
                    <a:pt x="17841" y="12790"/>
                  </a:cubicBezTo>
                  <a:cubicBezTo>
                    <a:pt x="16823" y="12039"/>
                    <a:pt x="15708" y="11360"/>
                    <a:pt x="14714" y="10560"/>
                  </a:cubicBezTo>
                  <a:cubicBezTo>
                    <a:pt x="14229" y="10173"/>
                    <a:pt x="13769" y="9736"/>
                    <a:pt x="13357" y="9276"/>
                  </a:cubicBezTo>
                  <a:cubicBezTo>
                    <a:pt x="12921" y="8742"/>
                    <a:pt x="12581" y="8136"/>
                    <a:pt x="12363" y="7482"/>
                  </a:cubicBezTo>
                  <a:cubicBezTo>
                    <a:pt x="11806" y="6052"/>
                    <a:pt x="11733" y="4501"/>
                    <a:pt x="11200" y="3070"/>
                  </a:cubicBezTo>
                  <a:cubicBezTo>
                    <a:pt x="10763" y="1907"/>
                    <a:pt x="9988" y="719"/>
                    <a:pt x="8824" y="234"/>
                  </a:cubicBezTo>
                  <a:cubicBezTo>
                    <a:pt x="8458" y="73"/>
                    <a:pt x="8082" y="1"/>
                    <a:pt x="7703"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2899" name="Google Shape;2899;p75"/>
            <p:cNvSpPr/>
            <p:nvPr/>
          </p:nvSpPr>
          <p:spPr>
            <a:xfrm>
              <a:off x="4615895" y="4240289"/>
              <a:ext cx="421682" cy="474167"/>
            </a:xfrm>
            <a:custGeom>
              <a:avLst/>
              <a:gdLst/>
              <a:ahLst/>
              <a:cxnLst/>
              <a:rect l="l" t="t" r="r" b="b"/>
              <a:pathLst>
                <a:path w="15442" h="17364" extrusionOk="0">
                  <a:moveTo>
                    <a:pt x="8090" y="1"/>
                  </a:moveTo>
                  <a:cubicBezTo>
                    <a:pt x="8060" y="1"/>
                    <a:pt x="8030" y="1"/>
                    <a:pt x="8000" y="1"/>
                  </a:cubicBezTo>
                  <a:cubicBezTo>
                    <a:pt x="5964" y="50"/>
                    <a:pt x="4049" y="898"/>
                    <a:pt x="2691" y="2377"/>
                  </a:cubicBezTo>
                  <a:cubicBezTo>
                    <a:pt x="1285" y="3855"/>
                    <a:pt x="437" y="5794"/>
                    <a:pt x="340" y="7830"/>
                  </a:cubicBezTo>
                  <a:cubicBezTo>
                    <a:pt x="1" y="9794"/>
                    <a:pt x="292" y="11782"/>
                    <a:pt x="1237" y="13527"/>
                  </a:cubicBezTo>
                  <a:cubicBezTo>
                    <a:pt x="2231" y="15442"/>
                    <a:pt x="4073" y="17260"/>
                    <a:pt x="6351" y="17357"/>
                  </a:cubicBezTo>
                  <a:cubicBezTo>
                    <a:pt x="6436" y="17361"/>
                    <a:pt x="6520" y="17363"/>
                    <a:pt x="6604" y="17363"/>
                  </a:cubicBezTo>
                  <a:cubicBezTo>
                    <a:pt x="8826" y="17363"/>
                    <a:pt x="10770" y="15842"/>
                    <a:pt x="12242" y="14254"/>
                  </a:cubicBezTo>
                  <a:cubicBezTo>
                    <a:pt x="13769" y="12581"/>
                    <a:pt x="14932" y="10521"/>
                    <a:pt x="15199" y="8267"/>
                  </a:cubicBezTo>
                  <a:cubicBezTo>
                    <a:pt x="15441" y="6085"/>
                    <a:pt x="14859" y="3758"/>
                    <a:pt x="13308" y="2158"/>
                  </a:cubicBezTo>
                  <a:cubicBezTo>
                    <a:pt x="11924" y="774"/>
                    <a:pt x="10045" y="1"/>
                    <a:pt x="8090" y="1"/>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sp>
          <p:nvSpPr>
            <p:cNvPr id="2900" name="Google Shape;2900;p75"/>
            <p:cNvSpPr/>
            <p:nvPr/>
          </p:nvSpPr>
          <p:spPr>
            <a:xfrm>
              <a:off x="3967899" y="3128840"/>
              <a:ext cx="1373513" cy="909640"/>
            </a:xfrm>
            <a:custGeom>
              <a:avLst/>
              <a:gdLst/>
              <a:ahLst/>
              <a:cxnLst/>
              <a:rect l="l" t="t" r="r" b="b"/>
              <a:pathLst>
                <a:path w="50298" h="33311" extrusionOk="0">
                  <a:moveTo>
                    <a:pt x="25378" y="0"/>
                  </a:moveTo>
                  <a:cubicBezTo>
                    <a:pt x="22767" y="0"/>
                    <a:pt x="20167" y="515"/>
                    <a:pt x="17792" y="1581"/>
                  </a:cubicBezTo>
                  <a:cubicBezTo>
                    <a:pt x="13429" y="3496"/>
                    <a:pt x="9987" y="6986"/>
                    <a:pt x="6715" y="10452"/>
                  </a:cubicBezTo>
                  <a:cubicBezTo>
                    <a:pt x="6472" y="10210"/>
                    <a:pt x="6157" y="10016"/>
                    <a:pt x="5842" y="9895"/>
                  </a:cubicBezTo>
                  <a:cubicBezTo>
                    <a:pt x="5527" y="9798"/>
                    <a:pt x="5212" y="9725"/>
                    <a:pt x="4897" y="9725"/>
                  </a:cubicBezTo>
                  <a:cubicBezTo>
                    <a:pt x="4859" y="9724"/>
                    <a:pt x="4821" y="9723"/>
                    <a:pt x="4784" y="9723"/>
                  </a:cubicBezTo>
                  <a:cubicBezTo>
                    <a:pt x="4073" y="9723"/>
                    <a:pt x="3388" y="9940"/>
                    <a:pt x="2812" y="10331"/>
                  </a:cubicBezTo>
                  <a:cubicBezTo>
                    <a:pt x="1600" y="11131"/>
                    <a:pt x="752" y="12343"/>
                    <a:pt x="388" y="13749"/>
                  </a:cubicBezTo>
                  <a:cubicBezTo>
                    <a:pt x="0" y="15106"/>
                    <a:pt x="73" y="16561"/>
                    <a:pt x="558" y="17894"/>
                  </a:cubicBezTo>
                  <a:cubicBezTo>
                    <a:pt x="1067" y="19154"/>
                    <a:pt x="1988" y="20245"/>
                    <a:pt x="3152" y="20948"/>
                  </a:cubicBezTo>
                  <a:cubicBezTo>
                    <a:pt x="4073" y="21530"/>
                    <a:pt x="5115" y="21845"/>
                    <a:pt x="6206" y="21918"/>
                  </a:cubicBezTo>
                  <a:cubicBezTo>
                    <a:pt x="8411" y="29723"/>
                    <a:pt x="16071" y="33310"/>
                    <a:pt x="25185" y="33310"/>
                  </a:cubicBezTo>
                  <a:cubicBezTo>
                    <a:pt x="34299" y="33310"/>
                    <a:pt x="41959" y="29723"/>
                    <a:pt x="44165" y="21918"/>
                  </a:cubicBezTo>
                  <a:cubicBezTo>
                    <a:pt x="45207" y="21845"/>
                    <a:pt x="46225" y="21505"/>
                    <a:pt x="47122" y="20948"/>
                  </a:cubicBezTo>
                  <a:cubicBezTo>
                    <a:pt x="48309" y="20245"/>
                    <a:pt x="49231" y="19154"/>
                    <a:pt x="49740" y="17894"/>
                  </a:cubicBezTo>
                  <a:cubicBezTo>
                    <a:pt x="50224" y="16561"/>
                    <a:pt x="50297" y="15131"/>
                    <a:pt x="49909" y="13749"/>
                  </a:cubicBezTo>
                  <a:cubicBezTo>
                    <a:pt x="49546" y="12343"/>
                    <a:pt x="48697" y="11131"/>
                    <a:pt x="47485" y="10331"/>
                  </a:cubicBezTo>
                  <a:cubicBezTo>
                    <a:pt x="46910" y="9940"/>
                    <a:pt x="46225" y="9723"/>
                    <a:pt x="45514" y="9723"/>
                  </a:cubicBezTo>
                  <a:cubicBezTo>
                    <a:pt x="45476" y="9723"/>
                    <a:pt x="45438" y="9724"/>
                    <a:pt x="45401" y="9725"/>
                  </a:cubicBezTo>
                  <a:cubicBezTo>
                    <a:pt x="45061" y="9725"/>
                    <a:pt x="44698" y="9798"/>
                    <a:pt x="44383" y="9943"/>
                  </a:cubicBezTo>
                  <a:cubicBezTo>
                    <a:pt x="44116" y="10040"/>
                    <a:pt x="43849" y="10210"/>
                    <a:pt x="43631" y="10404"/>
                  </a:cubicBezTo>
                  <a:cubicBezTo>
                    <a:pt x="40916" y="6186"/>
                    <a:pt x="36893" y="2938"/>
                    <a:pt x="32215" y="1193"/>
                  </a:cubicBezTo>
                  <a:cubicBezTo>
                    <a:pt x="30026" y="406"/>
                    <a:pt x="27697" y="0"/>
                    <a:pt x="25378" y="0"/>
                  </a:cubicBezTo>
                  <a:close/>
                </a:path>
              </a:pathLst>
            </a:custGeom>
            <a:solidFill>
              <a:srgbClr val="FFA383"/>
            </a:solidFill>
            <a:ln>
              <a:noFill/>
            </a:ln>
          </p:spPr>
          <p:txBody>
            <a:bodyPr spcFirstLastPara="1" wrap="square" lIns="121598" tIns="121598" rIns="121598" bIns="121598" anchor="ctr" anchorCtr="0">
              <a:noAutofit/>
            </a:bodyPr>
            <a:lstStyle/>
            <a:p>
              <a:endParaRPr sz="2479"/>
            </a:p>
          </p:txBody>
        </p:sp>
        <p:sp>
          <p:nvSpPr>
            <p:cNvPr id="2901" name="Google Shape;2901;p75"/>
            <p:cNvSpPr/>
            <p:nvPr/>
          </p:nvSpPr>
          <p:spPr>
            <a:xfrm>
              <a:off x="4929652" y="3487708"/>
              <a:ext cx="202567" cy="202594"/>
            </a:xfrm>
            <a:custGeom>
              <a:avLst/>
              <a:gdLst/>
              <a:ahLst/>
              <a:cxnLst/>
              <a:rect l="l" t="t" r="r" b="b"/>
              <a:pathLst>
                <a:path w="7418" h="7419" extrusionOk="0">
                  <a:moveTo>
                    <a:pt x="3709" y="1"/>
                  </a:moveTo>
                  <a:cubicBezTo>
                    <a:pt x="1648" y="1"/>
                    <a:pt x="0" y="1673"/>
                    <a:pt x="0" y="3710"/>
                  </a:cubicBezTo>
                  <a:cubicBezTo>
                    <a:pt x="0" y="5770"/>
                    <a:pt x="1648" y="7418"/>
                    <a:pt x="3709" y="7418"/>
                  </a:cubicBezTo>
                  <a:cubicBezTo>
                    <a:pt x="5745" y="7418"/>
                    <a:pt x="7417" y="5770"/>
                    <a:pt x="7417" y="3710"/>
                  </a:cubicBezTo>
                  <a:cubicBezTo>
                    <a:pt x="7417" y="1673"/>
                    <a:pt x="5745" y="1"/>
                    <a:pt x="3709" y="1"/>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sp>
          <p:nvSpPr>
            <p:cNvPr id="2902" name="Google Shape;2902;p75"/>
            <p:cNvSpPr/>
            <p:nvPr/>
          </p:nvSpPr>
          <p:spPr>
            <a:xfrm>
              <a:off x="4179037" y="3521487"/>
              <a:ext cx="202567" cy="202567"/>
            </a:xfrm>
            <a:custGeom>
              <a:avLst/>
              <a:gdLst/>
              <a:ahLst/>
              <a:cxnLst/>
              <a:rect l="l" t="t" r="r" b="b"/>
              <a:pathLst>
                <a:path w="7418" h="7418" extrusionOk="0">
                  <a:moveTo>
                    <a:pt x="3709" y="0"/>
                  </a:moveTo>
                  <a:cubicBezTo>
                    <a:pt x="1673" y="0"/>
                    <a:pt x="1" y="1673"/>
                    <a:pt x="1" y="3709"/>
                  </a:cubicBezTo>
                  <a:cubicBezTo>
                    <a:pt x="1" y="5769"/>
                    <a:pt x="1673" y="7417"/>
                    <a:pt x="3709" y="7417"/>
                  </a:cubicBezTo>
                  <a:cubicBezTo>
                    <a:pt x="5745" y="7417"/>
                    <a:pt x="7418" y="5769"/>
                    <a:pt x="7418" y="3709"/>
                  </a:cubicBezTo>
                  <a:cubicBezTo>
                    <a:pt x="7418" y="1673"/>
                    <a:pt x="5745" y="0"/>
                    <a:pt x="3709" y="0"/>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sp>
          <p:nvSpPr>
            <p:cNvPr id="2903" name="Google Shape;2903;p75"/>
            <p:cNvSpPr/>
            <p:nvPr/>
          </p:nvSpPr>
          <p:spPr>
            <a:xfrm>
              <a:off x="4490801" y="3590738"/>
              <a:ext cx="227717" cy="179629"/>
            </a:xfrm>
            <a:custGeom>
              <a:avLst/>
              <a:gdLst/>
              <a:ahLst/>
              <a:cxnLst/>
              <a:rect l="l" t="t" r="r" b="b"/>
              <a:pathLst>
                <a:path w="8339" h="6578" extrusionOk="0">
                  <a:moveTo>
                    <a:pt x="2326" y="1"/>
                  </a:moveTo>
                  <a:cubicBezTo>
                    <a:pt x="2008" y="1"/>
                    <a:pt x="1688" y="60"/>
                    <a:pt x="1382" y="179"/>
                  </a:cubicBezTo>
                  <a:cubicBezTo>
                    <a:pt x="655" y="543"/>
                    <a:pt x="170" y="1245"/>
                    <a:pt x="49" y="2045"/>
                  </a:cubicBezTo>
                  <a:cubicBezTo>
                    <a:pt x="25" y="2215"/>
                    <a:pt x="1" y="2409"/>
                    <a:pt x="25" y="2603"/>
                  </a:cubicBezTo>
                  <a:cubicBezTo>
                    <a:pt x="73" y="3330"/>
                    <a:pt x="316" y="4009"/>
                    <a:pt x="752" y="4590"/>
                  </a:cubicBezTo>
                  <a:cubicBezTo>
                    <a:pt x="1653" y="5843"/>
                    <a:pt x="3111" y="6578"/>
                    <a:pt x="4640" y="6578"/>
                  </a:cubicBezTo>
                  <a:cubicBezTo>
                    <a:pt x="4798" y="6578"/>
                    <a:pt x="4956" y="6570"/>
                    <a:pt x="5115" y="6554"/>
                  </a:cubicBezTo>
                  <a:cubicBezTo>
                    <a:pt x="5236" y="6554"/>
                    <a:pt x="5357" y="6530"/>
                    <a:pt x="5479" y="6505"/>
                  </a:cubicBezTo>
                  <a:cubicBezTo>
                    <a:pt x="6303" y="6384"/>
                    <a:pt x="7078" y="5972"/>
                    <a:pt x="7660" y="5342"/>
                  </a:cubicBezTo>
                  <a:cubicBezTo>
                    <a:pt x="8169" y="4760"/>
                    <a:pt x="8339" y="3960"/>
                    <a:pt x="8121" y="3209"/>
                  </a:cubicBezTo>
                  <a:cubicBezTo>
                    <a:pt x="7878" y="2457"/>
                    <a:pt x="7272" y="1876"/>
                    <a:pt x="6521" y="1682"/>
                  </a:cubicBezTo>
                  <a:cubicBezTo>
                    <a:pt x="6448" y="1682"/>
                    <a:pt x="6400" y="1682"/>
                    <a:pt x="6327" y="1658"/>
                  </a:cubicBezTo>
                  <a:cubicBezTo>
                    <a:pt x="5527" y="1585"/>
                    <a:pt x="4751" y="1270"/>
                    <a:pt x="4145" y="736"/>
                  </a:cubicBezTo>
                  <a:cubicBezTo>
                    <a:pt x="4097" y="688"/>
                    <a:pt x="4048" y="639"/>
                    <a:pt x="3976" y="615"/>
                  </a:cubicBezTo>
                  <a:cubicBezTo>
                    <a:pt x="3503" y="206"/>
                    <a:pt x="2918" y="1"/>
                    <a:pt x="2326"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904" name="Google Shape;2904;p75"/>
            <p:cNvSpPr/>
            <p:nvPr/>
          </p:nvSpPr>
          <p:spPr>
            <a:xfrm>
              <a:off x="4491457" y="3658896"/>
              <a:ext cx="142354" cy="111469"/>
            </a:xfrm>
            <a:custGeom>
              <a:avLst/>
              <a:gdLst/>
              <a:ahLst/>
              <a:cxnLst/>
              <a:rect l="l" t="t" r="r" b="b"/>
              <a:pathLst>
                <a:path w="5213" h="4082" extrusionOk="0">
                  <a:moveTo>
                    <a:pt x="969" y="0"/>
                  </a:moveTo>
                  <a:cubicBezTo>
                    <a:pt x="644" y="0"/>
                    <a:pt x="320" y="35"/>
                    <a:pt x="1" y="107"/>
                  </a:cubicBezTo>
                  <a:cubicBezTo>
                    <a:pt x="49" y="834"/>
                    <a:pt x="292" y="1513"/>
                    <a:pt x="728" y="2094"/>
                  </a:cubicBezTo>
                  <a:cubicBezTo>
                    <a:pt x="1629" y="3347"/>
                    <a:pt x="3087" y="4082"/>
                    <a:pt x="4616" y="4082"/>
                  </a:cubicBezTo>
                  <a:cubicBezTo>
                    <a:pt x="4774" y="4082"/>
                    <a:pt x="4932" y="4074"/>
                    <a:pt x="5091" y="4058"/>
                  </a:cubicBezTo>
                  <a:cubicBezTo>
                    <a:pt x="5188" y="3719"/>
                    <a:pt x="5212" y="3355"/>
                    <a:pt x="5164" y="2991"/>
                  </a:cubicBezTo>
                  <a:cubicBezTo>
                    <a:pt x="4970" y="1804"/>
                    <a:pt x="3952" y="883"/>
                    <a:pt x="2909" y="422"/>
                  </a:cubicBezTo>
                  <a:cubicBezTo>
                    <a:pt x="2292" y="146"/>
                    <a:pt x="1630" y="0"/>
                    <a:pt x="969" y="0"/>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2905" name="Google Shape;2905;p75"/>
            <p:cNvSpPr/>
            <p:nvPr/>
          </p:nvSpPr>
          <p:spPr>
            <a:xfrm>
              <a:off x="4347712" y="3466054"/>
              <a:ext cx="210077" cy="50901"/>
            </a:xfrm>
            <a:custGeom>
              <a:avLst/>
              <a:gdLst/>
              <a:ahLst/>
              <a:cxnLst/>
              <a:rect l="l" t="t" r="r" b="b"/>
              <a:pathLst>
                <a:path w="7693" h="1864" extrusionOk="0">
                  <a:moveTo>
                    <a:pt x="502" y="1"/>
                  </a:moveTo>
                  <a:cubicBezTo>
                    <a:pt x="229" y="1"/>
                    <a:pt x="1" y="343"/>
                    <a:pt x="247" y="551"/>
                  </a:cubicBezTo>
                  <a:cubicBezTo>
                    <a:pt x="1293" y="1427"/>
                    <a:pt x="2571" y="1863"/>
                    <a:pt x="3848" y="1863"/>
                  </a:cubicBezTo>
                  <a:cubicBezTo>
                    <a:pt x="5116" y="1863"/>
                    <a:pt x="6383" y="1433"/>
                    <a:pt x="7422" y="576"/>
                  </a:cubicBezTo>
                  <a:cubicBezTo>
                    <a:pt x="7692" y="364"/>
                    <a:pt x="7440" y="13"/>
                    <a:pt x="7167" y="13"/>
                  </a:cubicBezTo>
                  <a:cubicBezTo>
                    <a:pt x="7097" y="13"/>
                    <a:pt x="7026" y="36"/>
                    <a:pt x="6962" y="91"/>
                  </a:cubicBezTo>
                  <a:cubicBezTo>
                    <a:pt x="6040" y="818"/>
                    <a:pt x="4931" y="1182"/>
                    <a:pt x="3829" y="1182"/>
                  </a:cubicBezTo>
                  <a:cubicBezTo>
                    <a:pt x="2726" y="1182"/>
                    <a:pt x="1629" y="818"/>
                    <a:pt x="732" y="91"/>
                  </a:cubicBezTo>
                  <a:cubicBezTo>
                    <a:pt x="658" y="28"/>
                    <a:pt x="578" y="1"/>
                    <a:pt x="502"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906" name="Google Shape;2906;p75"/>
            <p:cNvSpPr/>
            <p:nvPr/>
          </p:nvSpPr>
          <p:spPr>
            <a:xfrm>
              <a:off x="4742818" y="3453766"/>
              <a:ext cx="209530" cy="51202"/>
            </a:xfrm>
            <a:custGeom>
              <a:avLst/>
              <a:gdLst/>
              <a:ahLst/>
              <a:cxnLst/>
              <a:rect l="l" t="t" r="r" b="b"/>
              <a:pathLst>
                <a:path w="7673" h="1875" extrusionOk="0">
                  <a:moveTo>
                    <a:pt x="512" y="0"/>
                  </a:moveTo>
                  <a:cubicBezTo>
                    <a:pt x="235" y="0"/>
                    <a:pt x="0" y="336"/>
                    <a:pt x="249" y="565"/>
                  </a:cubicBezTo>
                  <a:cubicBezTo>
                    <a:pt x="1279" y="1438"/>
                    <a:pt x="2552" y="1874"/>
                    <a:pt x="3827" y="1874"/>
                  </a:cubicBezTo>
                  <a:cubicBezTo>
                    <a:pt x="5103" y="1874"/>
                    <a:pt x="6382" y="1438"/>
                    <a:pt x="7424" y="565"/>
                  </a:cubicBezTo>
                  <a:cubicBezTo>
                    <a:pt x="7672" y="355"/>
                    <a:pt x="7439" y="24"/>
                    <a:pt x="7162" y="24"/>
                  </a:cubicBezTo>
                  <a:cubicBezTo>
                    <a:pt x="7088" y="24"/>
                    <a:pt x="7011" y="48"/>
                    <a:pt x="6939" y="105"/>
                  </a:cubicBezTo>
                  <a:cubicBezTo>
                    <a:pt x="6034" y="829"/>
                    <a:pt x="4936" y="1192"/>
                    <a:pt x="3841" y="1192"/>
                  </a:cubicBezTo>
                  <a:cubicBezTo>
                    <a:pt x="2737" y="1192"/>
                    <a:pt x="1634" y="823"/>
                    <a:pt x="734" y="80"/>
                  </a:cubicBezTo>
                  <a:cubicBezTo>
                    <a:pt x="662" y="24"/>
                    <a:pt x="585" y="0"/>
                    <a:pt x="512"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907" name="Google Shape;2907;p75"/>
            <p:cNvSpPr/>
            <p:nvPr/>
          </p:nvSpPr>
          <p:spPr>
            <a:xfrm>
              <a:off x="4350470" y="3326597"/>
              <a:ext cx="153031" cy="86374"/>
            </a:xfrm>
            <a:custGeom>
              <a:avLst/>
              <a:gdLst/>
              <a:ahLst/>
              <a:cxnLst/>
              <a:rect l="l" t="t" r="r" b="b"/>
              <a:pathLst>
                <a:path w="5604" h="3163" extrusionOk="0">
                  <a:moveTo>
                    <a:pt x="4200" y="0"/>
                  </a:moveTo>
                  <a:cubicBezTo>
                    <a:pt x="4114" y="0"/>
                    <a:pt x="4023" y="11"/>
                    <a:pt x="3928" y="35"/>
                  </a:cubicBezTo>
                  <a:cubicBezTo>
                    <a:pt x="2885" y="302"/>
                    <a:pt x="1867" y="738"/>
                    <a:pt x="922" y="1295"/>
                  </a:cubicBezTo>
                  <a:cubicBezTo>
                    <a:pt x="0" y="1848"/>
                    <a:pt x="567" y="3162"/>
                    <a:pt x="1437" y="3162"/>
                  </a:cubicBezTo>
                  <a:cubicBezTo>
                    <a:pt x="1597" y="3162"/>
                    <a:pt x="1767" y="3118"/>
                    <a:pt x="1940" y="3016"/>
                  </a:cubicBezTo>
                  <a:cubicBezTo>
                    <a:pt x="2716" y="2532"/>
                    <a:pt x="3564" y="2192"/>
                    <a:pt x="4461" y="1950"/>
                  </a:cubicBezTo>
                  <a:cubicBezTo>
                    <a:pt x="5604" y="1659"/>
                    <a:pt x="5255" y="0"/>
                    <a:pt x="4200"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908" name="Google Shape;2908;p75"/>
            <p:cNvSpPr/>
            <p:nvPr/>
          </p:nvSpPr>
          <p:spPr>
            <a:xfrm>
              <a:off x="4797268" y="3324194"/>
              <a:ext cx="140442" cy="76816"/>
            </a:xfrm>
            <a:custGeom>
              <a:avLst/>
              <a:gdLst/>
              <a:ahLst/>
              <a:cxnLst/>
              <a:rect l="l" t="t" r="r" b="b"/>
              <a:pathLst>
                <a:path w="5143" h="2813" extrusionOk="0">
                  <a:moveTo>
                    <a:pt x="1112" y="0"/>
                  </a:moveTo>
                  <a:cubicBezTo>
                    <a:pt x="678" y="0"/>
                    <a:pt x="267" y="294"/>
                    <a:pt x="122" y="729"/>
                  </a:cubicBezTo>
                  <a:cubicBezTo>
                    <a:pt x="0" y="1214"/>
                    <a:pt x="291" y="1868"/>
                    <a:pt x="824" y="1941"/>
                  </a:cubicBezTo>
                  <a:cubicBezTo>
                    <a:pt x="1624" y="2062"/>
                    <a:pt x="2424" y="2329"/>
                    <a:pt x="3151" y="2692"/>
                  </a:cubicBezTo>
                  <a:cubicBezTo>
                    <a:pt x="3314" y="2775"/>
                    <a:pt x="3474" y="2812"/>
                    <a:pt x="3626" y="2812"/>
                  </a:cubicBezTo>
                  <a:cubicBezTo>
                    <a:pt x="4537" y="2812"/>
                    <a:pt x="5143" y="1494"/>
                    <a:pt x="4145" y="996"/>
                  </a:cubicBezTo>
                  <a:cubicBezTo>
                    <a:pt x="3273" y="535"/>
                    <a:pt x="2327" y="196"/>
                    <a:pt x="1333" y="26"/>
                  </a:cubicBezTo>
                  <a:cubicBezTo>
                    <a:pt x="1260" y="8"/>
                    <a:pt x="1186" y="0"/>
                    <a:pt x="1112"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909" name="Google Shape;2909;p75"/>
            <p:cNvSpPr/>
            <p:nvPr/>
          </p:nvSpPr>
          <p:spPr>
            <a:xfrm>
              <a:off x="5165530" y="3589891"/>
              <a:ext cx="16330" cy="145303"/>
            </a:xfrm>
            <a:custGeom>
              <a:avLst/>
              <a:gdLst/>
              <a:ahLst/>
              <a:cxnLst/>
              <a:rect l="l" t="t" r="r" b="b"/>
              <a:pathLst>
                <a:path w="598" h="5321" extrusionOk="0">
                  <a:moveTo>
                    <a:pt x="230" y="1"/>
                  </a:moveTo>
                  <a:cubicBezTo>
                    <a:pt x="166" y="1"/>
                    <a:pt x="99" y="53"/>
                    <a:pt x="113" y="137"/>
                  </a:cubicBezTo>
                  <a:cubicBezTo>
                    <a:pt x="379" y="1810"/>
                    <a:pt x="331" y="3506"/>
                    <a:pt x="16" y="5179"/>
                  </a:cubicBezTo>
                  <a:cubicBezTo>
                    <a:pt x="1" y="5268"/>
                    <a:pt x="76" y="5320"/>
                    <a:pt x="143" y="5320"/>
                  </a:cubicBezTo>
                  <a:cubicBezTo>
                    <a:pt x="185" y="5320"/>
                    <a:pt x="224" y="5299"/>
                    <a:pt x="234" y="5252"/>
                  </a:cubicBezTo>
                  <a:cubicBezTo>
                    <a:pt x="549" y="3531"/>
                    <a:pt x="597" y="1785"/>
                    <a:pt x="331" y="89"/>
                  </a:cubicBezTo>
                  <a:cubicBezTo>
                    <a:pt x="321" y="28"/>
                    <a:pt x="276" y="1"/>
                    <a:pt x="230"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910" name="Google Shape;2910;p75"/>
            <p:cNvSpPr/>
            <p:nvPr/>
          </p:nvSpPr>
          <p:spPr>
            <a:xfrm>
              <a:off x="5215283" y="3433367"/>
              <a:ext cx="122119" cy="288968"/>
            </a:xfrm>
            <a:custGeom>
              <a:avLst/>
              <a:gdLst/>
              <a:ahLst/>
              <a:cxnLst/>
              <a:rect l="l" t="t" r="r" b="b"/>
              <a:pathLst>
                <a:path w="4472" h="10582" extrusionOk="0">
                  <a:moveTo>
                    <a:pt x="3027" y="1"/>
                  </a:moveTo>
                  <a:cubicBezTo>
                    <a:pt x="2949" y="1"/>
                    <a:pt x="2869" y="81"/>
                    <a:pt x="2920" y="149"/>
                  </a:cubicBezTo>
                  <a:cubicBezTo>
                    <a:pt x="3841" y="1458"/>
                    <a:pt x="4229" y="3082"/>
                    <a:pt x="4035" y="4657"/>
                  </a:cubicBezTo>
                  <a:cubicBezTo>
                    <a:pt x="3841" y="6209"/>
                    <a:pt x="3163" y="7639"/>
                    <a:pt x="2096" y="8778"/>
                  </a:cubicBezTo>
                  <a:cubicBezTo>
                    <a:pt x="1514" y="9408"/>
                    <a:pt x="836" y="9966"/>
                    <a:pt x="84" y="10378"/>
                  </a:cubicBezTo>
                  <a:cubicBezTo>
                    <a:pt x="1" y="10461"/>
                    <a:pt x="43" y="10581"/>
                    <a:pt x="135" y="10581"/>
                  </a:cubicBezTo>
                  <a:cubicBezTo>
                    <a:pt x="149" y="10581"/>
                    <a:pt x="165" y="10578"/>
                    <a:pt x="181" y="10572"/>
                  </a:cubicBezTo>
                  <a:cubicBezTo>
                    <a:pt x="1563" y="9796"/>
                    <a:pt x="2702" y="8632"/>
                    <a:pt x="3454" y="7251"/>
                  </a:cubicBezTo>
                  <a:cubicBezTo>
                    <a:pt x="4229" y="5796"/>
                    <a:pt x="4472" y="4148"/>
                    <a:pt x="4157" y="2548"/>
                  </a:cubicBezTo>
                  <a:cubicBezTo>
                    <a:pt x="4011" y="1652"/>
                    <a:pt x="3648" y="803"/>
                    <a:pt x="3114" y="52"/>
                  </a:cubicBezTo>
                  <a:cubicBezTo>
                    <a:pt x="3092" y="15"/>
                    <a:pt x="3060" y="1"/>
                    <a:pt x="3027"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911" name="Google Shape;2911;p75"/>
            <p:cNvSpPr/>
            <p:nvPr/>
          </p:nvSpPr>
          <p:spPr>
            <a:xfrm>
              <a:off x="5210942" y="3464497"/>
              <a:ext cx="56390" cy="175150"/>
            </a:xfrm>
            <a:custGeom>
              <a:avLst/>
              <a:gdLst/>
              <a:ahLst/>
              <a:cxnLst/>
              <a:rect l="l" t="t" r="r" b="b"/>
              <a:pathLst>
                <a:path w="2065" h="6414" extrusionOk="0">
                  <a:moveTo>
                    <a:pt x="1915" y="1"/>
                  </a:moveTo>
                  <a:cubicBezTo>
                    <a:pt x="1882" y="1"/>
                    <a:pt x="1847" y="15"/>
                    <a:pt x="1819" y="51"/>
                  </a:cubicBezTo>
                  <a:cubicBezTo>
                    <a:pt x="898" y="1505"/>
                    <a:pt x="316" y="3129"/>
                    <a:pt x="98" y="4850"/>
                  </a:cubicBezTo>
                  <a:cubicBezTo>
                    <a:pt x="25" y="5335"/>
                    <a:pt x="1" y="5820"/>
                    <a:pt x="1" y="6305"/>
                  </a:cubicBezTo>
                  <a:cubicBezTo>
                    <a:pt x="13" y="6377"/>
                    <a:pt x="62" y="6414"/>
                    <a:pt x="110" y="6414"/>
                  </a:cubicBezTo>
                  <a:cubicBezTo>
                    <a:pt x="158" y="6414"/>
                    <a:pt x="207" y="6377"/>
                    <a:pt x="219" y="6305"/>
                  </a:cubicBezTo>
                  <a:cubicBezTo>
                    <a:pt x="219" y="4632"/>
                    <a:pt x="607" y="2960"/>
                    <a:pt x="1334" y="1433"/>
                  </a:cubicBezTo>
                  <a:cubicBezTo>
                    <a:pt x="1528" y="996"/>
                    <a:pt x="1770" y="584"/>
                    <a:pt x="2013" y="172"/>
                  </a:cubicBezTo>
                  <a:cubicBezTo>
                    <a:pt x="2064" y="86"/>
                    <a:pt x="1994" y="1"/>
                    <a:pt x="1915"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912" name="Google Shape;2912;p75"/>
            <p:cNvSpPr/>
            <p:nvPr/>
          </p:nvSpPr>
          <p:spPr>
            <a:xfrm>
              <a:off x="3979150" y="3437245"/>
              <a:ext cx="106800" cy="281240"/>
            </a:xfrm>
            <a:custGeom>
              <a:avLst/>
              <a:gdLst/>
              <a:ahLst/>
              <a:cxnLst/>
              <a:rect l="l" t="t" r="r" b="b"/>
              <a:pathLst>
                <a:path w="3911" h="10299" extrusionOk="0">
                  <a:moveTo>
                    <a:pt x="1096" y="0"/>
                  </a:moveTo>
                  <a:cubicBezTo>
                    <a:pt x="1064" y="0"/>
                    <a:pt x="1034" y="17"/>
                    <a:pt x="1019" y="55"/>
                  </a:cubicBezTo>
                  <a:cubicBezTo>
                    <a:pt x="316" y="1485"/>
                    <a:pt x="0" y="3109"/>
                    <a:pt x="170" y="4685"/>
                  </a:cubicBezTo>
                  <a:cubicBezTo>
                    <a:pt x="291" y="6236"/>
                    <a:pt x="849" y="7715"/>
                    <a:pt x="1818" y="8927"/>
                  </a:cubicBezTo>
                  <a:cubicBezTo>
                    <a:pt x="2303" y="9557"/>
                    <a:pt x="2982" y="10018"/>
                    <a:pt x="3733" y="10284"/>
                  </a:cubicBezTo>
                  <a:cubicBezTo>
                    <a:pt x="3754" y="10294"/>
                    <a:pt x="3772" y="10299"/>
                    <a:pt x="3789" y="10299"/>
                  </a:cubicBezTo>
                  <a:cubicBezTo>
                    <a:pt x="3889" y="10299"/>
                    <a:pt x="3910" y="10132"/>
                    <a:pt x="3806" y="10090"/>
                  </a:cubicBezTo>
                  <a:cubicBezTo>
                    <a:pt x="2449" y="9630"/>
                    <a:pt x="1528" y="8394"/>
                    <a:pt x="994" y="7109"/>
                  </a:cubicBezTo>
                  <a:cubicBezTo>
                    <a:pt x="49" y="4879"/>
                    <a:pt x="146" y="2358"/>
                    <a:pt x="1212" y="176"/>
                  </a:cubicBezTo>
                  <a:cubicBezTo>
                    <a:pt x="1246" y="77"/>
                    <a:pt x="1166" y="0"/>
                    <a:pt x="1096"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913" name="Google Shape;2913;p75"/>
            <p:cNvSpPr/>
            <p:nvPr/>
          </p:nvSpPr>
          <p:spPr>
            <a:xfrm>
              <a:off x="4044605" y="3477741"/>
              <a:ext cx="71600" cy="170672"/>
            </a:xfrm>
            <a:custGeom>
              <a:avLst/>
              <a:gdLst/>
              <a:ahLst/>
              <a:cxnLst/>
              <a:rect l="l" t="t" r="r" b="b"/>
              <a:pathLst>
                <a:path w="2622" h="6250" extrusionOk="0">
                  <a:moveTo>
                    <a:pt x="160" y="1"/>
                  </a:moveTo>
                  <a:cubicBezTo>
                    <a:pt x="82" y="1"/>
                    <a:pt x="0" y="86"/>
                    <a:pt x="52" y="172"/>
                  </a:cubicBezTo>
                  <a:cubicBezTo>
                    <a:pt x="1070" y="1505"/>
                    <a:pt x="1797" y="3056"/>
                    <a:pt x="2160" y="4705"/>
                  </a:cubicBezTo>
                  <a:cubicBezTo>
                    <a:pt x="2257" y="5190"/>
                    <a:pt x="2354" y="5674"/>
                    <a:pt x="2403" y="6159"/>
                  </a:cubicBezTo>
                  <a:cubicBezTo>
                    <a:pt x="2403" y="6220"/>
                    <a:pt x="2457" y="6250"/>
                    <a:pt x="2512" y="6250"/>
                  </a:cubicBezTo>
                  <a:cubicBezTo>
                    <a:pt x="2566" y="6250"/>
                    <a:pt x="2621" y="6220"/>
                    <a:pt x="2621" y="6159"/>
                  </a:cubicBezTo>
                  <a:cubicBezTo>
                    <a:pt x="2451" y="4438"/>
                    <a:pt x="1918" y="2766"/>
                    <a:pt x="1045" y="1263"/>
                  </a:cubicBezTo>
                  <a:cubicBezTo>
                    <a:pt x="803" y="851"/>
                    <a:pt x="536" y="439"/>
                    <a:pt x="246" y="51"/>
                  </a:cubicBezTo>
                  <a:cubicBezTo>
                    <a:pt x="224" y="15"/>
                    <a:pt x="193" y="1"/>
                    <a:pt x="160"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914" name="Google Shape;2914;p75"/>
            <p:cNvSpPr/>
            <p:nvPr/>
          </p:nvSpPr>
          <p:spPr>
            <a:xfrm>
              <a:off x="4128082" y="3489374"/>
              <a:ext cx="16248" cy="241617"/>
            </a:xfrm>
            <a:custGeom>
              <a:avLst/>
              <a:gdLst/>
              <a:ahLst/>
              <a:cxnLst/>
              <a:rect l="l" t="t" r="r" b="b"/>
              <a:pathLst>
                <a:path w="595" h="8848" extrusionOk="0">
                  <a:moveTo>
                    <a:pt x="473" y="0"/>
                  </a:moveTo>
                  <a:cubicBezTo>
                    <a:pt x="418" y="0"/>
                    <a:pt x="364" y="37"/>
                    <a:pt x="364" y="110"/>
                  </a:cubicBezTo>
                  <a:cubicBezTo>
                    <a:pt x="73" y="2340"/>
                    <a:pt x="0" y="4594"/>
                    <a:pt x="170" y="6824"/>
                  </a:cubicBezTo>
                  <a:cubicBezTo>
                    <a:pt x="218" y="7478"/>
                    <a:pt x="291" y="8109"/>
                    <a:pt x="364" y="8739"/>
                  </a:cubicBezTo>
                  <a:cubicBezTo>
                    <a:pt x="376" y="8812"/>
                    <a:pt x="437" y="8848"/>
                    <a:pt x="491" y="8848"/>
                  </a:cubicBezTo>
                  <a:cubicBezTo>
                    <a:pt x="546" y="8848"/>
                    <a:pt x="594" y="8812"/>
                    <a:pt x="582" y="8739"/>
                  </a:cubicBezTo>
                  <a:cubicBezTo>
                    <a:pt x="291" y="6509"/>
                    <a:pt x="243" y="4255"/>
                    <a:pt x="388" y="2024"/>
                  </a:cubicBezTo>
                  <a:cubicBezTo>
                    <a:pt x="437" y="1370"/>
                    <a:pt x="485" y="740"/>
                    <a:pt x="582" y="110"/>
                  </a:cubicBezTo>
                  <a:cubicBezTo>
                    <a:pt x="582" y="37"/>
                    <a:pt x="528" y="0"/>
                    <a:pt x="473"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915" name="Google Shape;2915;p75"/>
            <p:cNvSpPr/>
            <p:nvPr/>
          </p:nvSpPr>
          <p:spPr>
            <a:xfrm>
              <a:off x="4127427" y="3013140"/>
              <a:ext cx="1052458" cy="401147"/>
            </a:xfrm>
            <a:custGeom>
              <a:avLst/>
              <a:gdLst/>
              <a:ahLst/>
              <a:cxnLst/>
              <a:rect l="l" t="t" r="r" b="b"/>
              <a:pathLst>
                <a:path w="38541" h="14690" extrusionOk="0">
                  <a:moveTo>
                    <a:pt x="19343" y="0"/>
                  </a:moveTo>
                  <a:cubicBezTo>
                    <a:pt x="3830" y="0"/>
                    <a:pt x="0" y="14132"/>
                    <a:pt x="0" y="14132"/>
                  </a:cubicBezTo>
                  <a:cubicBezTo>
                    <a:pt x="315" y="14253"/>
                    <a:pt x="630" y="14447"/>
                    <a:pt x="873" y="14689"/>
                  </a:cubicBezTo>
                  <a:cubicBezTo>
                    <a:pt x="4145" y="11223"/>
                    <a:pt x="7587" y="7733"/>
                    <a:pt x="11926" y="5818"/>
                  </a:cubicBezTo>
                  <a:cubicBezTo>
                    <a:pt x="14314" y="4752"/>
                    <a:pt x="16919" y="4237"/>
                    <a:pt x="19534" y="4237"/>
                  </a:cubicBezTo>
                  <a:cubicBezTo>
                    <a:pt x="21855" y="4237"/>
                    <a:pt x="24184" y="4643"/>
                    <a:pt x="26373" y="5430"/>
                  </a:cubicBezTo>
                  <a:cubicBezTo>
                    <a:pt x="31051" y="7175"/>
                    <a:pt x="35074" y="10423"/>
                    <a:pt x="37789" y="14641"/>
                  </a:cubicBezTo>
                  <a:cubicBezTo>
                    <a:pt x="38007" y="14423"/>
                    <a:pt x="38250" y="14277"/>
                    <a:pt x="38541" y="14156"/>
                  </a:cubicBezTo>
                  <a:lnTo>
                    <a:pt x="38516" y="14132"/>
                  </a:lnTo>
                  <a:cubicBezTo>
                    <a:pt x="38516" y="14132"/>
                    <a:pt x="34832" y="0"/>
                    <a:pt x="19343"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916" name="Google Shape;2916;p75"/>
            <p:cNvSpPr/>
            <p:nvPr/>
          </p:nvSpPr>
          <p:spPr>
            <a:xfrm>
              <a:off x="4921050" y="3175944"/>
              <a:ext cx="159339" cy="96068"/>
            </a:xfrm>
            <a:custGeom>
              <a:avLst/>
              <a:gdLst/>
              <a:ahLst/>
              <a:cxnLst/>
              <a:rect l="l" t="t" r="r" b="b"/>
              <a:pathLst>
                <a:path w="5835" h="3518" extrusionOk="0">
                  <a:moveTo>
                    <a:pt x="5018" y="631"/>
                  </a:moveTo>
                  <a:lnTo>
                    <a:pt x="5018" y="656"/>
                  </a:lnTo>
                  <a:cubicBezTo>
                    <a:pt x="4872" y="849"/>
                    <a:pt x="4703" y="995"/>
                    <a:pt x="4509" y="1140"/>
                  </a:cubicBezTo>
                  <a:cubicBezTo>
                    <a:pt x="4315" y="1286"/>
                    <a:pt x="4145" y="1431"/>
                    <a:pt x="3951" y="1577"/>
                  </a:cubicBezTo>
                  <a:cubicBezTo>
                    <a:pt x="3588" y="1843"/>
                    <a:pt x="3200" y="2086"/>
                    <a:pt x="2788" y="2304"/>
                  </a:cubicBezTo>
                  <a:cubicBezTo>
                    <a:pt x="2400" y="2546"/>
                    <a:pt x="1963" y="2764"/>
                    <a:pt x="1503" y="2886"/>
                  </a:cubicBezTo>
                  <a:cubicBezTo>
                    <a:pt x="1465" y="2893"/>
                    <a:pt x="1430" y="2897"/>
                    <a:pt x="1396" y="2897"/>
                  </a:cubicBezTo>
                  <a:cubicBezTo>
                    <a:pt x="1003" y="2897"/>
                    <a:pt x="917" y="2399"/>
                    <a:pt x="873" y="2086"/>
                  </a:cubicBezTo>
                  <a:cubicBezTo>
                    <a:pt x="800" y="1843"/>
                    <a:pt x="776" y="1625"/>
                    <a:pt x="752" y="1407"/>
                  </a:cubicBezTo>
                  <a:cubicBezTo>
                    <a:pt x="727" y="1334"/>
                    <a:pt x="752" y="1262"/>
                    <a:pt x="800" y="1189"/>
                  </a:cubicBezTo>
                  <a:cubicBezTo>
                    <a:pt x="1139" y="1116"/>
                    <a:pt x="1503" y="1043"/>
                    <a:pt x="1867" y="971"/>
                  </a:cubicBezTo>
                  <a:cubicBezTo>
                    <a:pt x="2812" y="874"/>
                    <a:pt x="4896" y="631"/>
                    <a:pt x="4896" y="631"/>
                  </a:cubicBezTo>
                  <a:close/>
                  <a:moveTo>
                    <a:pt x="5022" y="0"/>
                  </a:moveTo>
                  <a:cubicBezTo>
                    <a:pt x="5013" y="0"/>
                    <a:pt x="5003" y="1"/>
                    <a:pt x="4993" y="1"/>
                  </a:cubicBezTo>
                  <a:cubicBezTo>
                    <a:pt x="4654" y="1"/>
                    <a:pt x="4290" y="25"/>
                    <a:pt x="3951" y="74"/>
                  </a:cubicBezTo>
                  <a:cubicBezTo>
                    <a:pt x="3588" y="98"/>
                    <a:pt x="3224" y="147"/>
                    <a:pt x="2860" y="195"/>
                  </a:cubicBezTo>
                  <a:cubicBezTo>
                    <a:pt x="2424" y="243"/>
                    <a:pt x="1988" y="316"/>
                    <a:pt x="1551" y="389"/>
                  </a:cubicBezTo>
                  <a:lnTo>
                    <a:pt x="1503" y="389"/>
                  </a:lnTo>
                  <a:cubicBezTo>
                    <a:pt x="1212" y="413"/>
                    <a:pt x="921" y="462"/>
                    <a:pt x="630" y="559"/>
                  </a:cubicBezTo>
                  <a:cubicBezTo>
                    <a:pt x="0" y="801"/>
                    <a:pt x="121" y="1480"/>
                    <a:pt x="218" y="2037"/>
                  </a:cubicBezTo>
                  <a:cubicBezTo>
                    <a:pt x="315" y="2522"/>
                    <a:pt x="436" y="3128"/>
                    <a:pt x="897" y="3395"/>
                  </a:cubicBezTo>
                  <a:cubicBezTo>
                    <a:pt x="1038" y="3482"/>
                    <a:pt x="1193" y="3517"/>
                    <a:pt x="1352" y="3517"/>
                  </a:cubicBezTo>
                  <a:cubicBezTo>
                    <a:pt x="1766" y="3517"/>
                    <a:pt x="2212" y="3279"/>
                    <a:pt x="2545" y="3104"/>
                  </a:cubicBezTo>
                  <a:cubicBezTo>
                    <a:pt x="3078" y="2861"/>
                    <a:pt x="3588" y="2546"/>
                    <a:pt x="4072" y="2231"/>
                  </a:cubicBezTo>
                  <a:cubicBezTo>
                    <a:pt x="4581" y="1916"/>
                    <a:pt x="5042" y="1528"/>
                    <a:pt x="5454" y="1068"/>
                  </a:cubicBezTo>
                  <a:cubicBezTo>
                    <a:pt x="5835" y="663"/>
                    <a:pt x="5561" y="0"/>
                    <a:pt x="5022" y="0"/>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2917" name="Google Shape;2917;p75"/>
            <p:cNvSpPr/>
            <p:nvPr/>
          </p:nvSpPr>
          <p:spPr>
            <a:xfrm>
              <a:off x="4172620" y="3224032"/>
              <a:ext cx="160677" cy="96286"/>
            </a:xfrm>
            <a:custGeom>
              <a:avLst/>
              <a:gdLst/>
              <a:ahLst/>
              <a:cxnLst/>
              <a:rect l="l" t="t" r="r" b="b"/>
              <a:pathLst>
                <a:path w="5884" h="3526" extrusionOk="0">
                  <a:moveTo>
                    <a:pt x="914" y="622"/>
                  </a:moveTo>
                  <a:cubicBezTo>
                    <a:pt x="933" y="622"/>
                    <a:pt x="951" y="628"/>
                    <a:pt x="963" y="640"/>
                  </a:cubicBezTo>
                  <a:cubicBezTo>
                    <a:pt x="1011" y="640"/>
                    <a:pt x="3072" y="858"/>
                    <a:pt x="4017" y="979"/>
                  </a:cubicBezTo>
                  <a:cubicBezTo>
                    <a:pt x="4381" y="1052"/>
                    <a:pt x="4744" y="1100"/>
                    <a:pt x="5084" y="1197"/>
                  </a:cubicBezTo>
                  <a:cubicBezTo>
                    <a:pt x="5132" y="1246"/>
                    <a:pt x="5132" y="1319"/>
                    <a:pt x="5132" y="1391"/>
                  </a:cubicBezTo>
                  <a:cubicBezTo>
                    <a:pt x="5108" y="1609"/>
                    <a:pt x="5084" y="1852"/>
                    <a:pt x="5011" y="2070"/>
                  </a:cubicBezTo>
                  <a:cubicBezTo>
                    <a:pt x="4945" y="2399"/>
                    <a:pt x="4879" y="2887"/>
                    <a:pt x="4490" y="2887"/>
                  </a:cubicBezTo>
                  <a:cubicBezTo>
                    <a:pt x="4449" y="2887"/>
                    <a:pt x="4405" y="2881"/>
                    <a:pt x="4356" y="2870"/>
                  </a:cubicBezTo>
                  <a:cubicBezTo>
                    <a:pt x="3920" y="2749"/>
                    <a:pt x="3484" y="2555"/>
                    <a:pt x="3096" y="2312"/>
                  </a:cubicBezTo>
                  <a:cubicBezTo>
                    <a:pt x="2684" y="2070"/>
                    <a:pt x="2296" y="1828"/>
                    <a:pt x="1933" y="1561"/>
                  </a:cubicBezTo>
                  <a:cubicBezTo>
                    <a:pt x="1739" y="1415"/>
                    <a:pt x="1545" y="1270"/>
                    <a:pt x="1375" y="1125"/>
                  </a:cubicBezTo>
                  <a:cubicBezTo>
                    <a:pt x="1181" y="1003"/>
                    <a:pt x="1011" y="834"/>
                    <a:pt x="866" y="664"/>
                  </a:cubicBezTo>
                  <a:lnTo>
                    <a:pt x="866" y="640"/>
                  </a:lnTo>
                  <a:cubicBezTo>
                    <a:pt x="878" y="628"/>
                    <a:pt x="896" y="622"/>
                    <a:pt x="914" y="622"/>
                  </a:cubicBezTo>
                  <a:close/>
                  <a:moveTo>
                    <a:pt x="1163" y="0"/>
                  </a:moveTo>
                  <a:cubicBezTo>
                    <a:pt x="1072" y="0"/>
                    <a:pt x="981" y="3"/>
                    <a:pt x="890" y="10"/>
                  </a:cubicBezTo>
                  <a:cubicBezTo>
                    <a:pt x="880" y="9"/>
                    <a:pt x="870" y="9"/>
                    <a:pt x="860" y="9"/>
                  </a:cubicBezTo>
                  <a:cubicBezTo>
                    <a:pt x="298" y="9"/>
                    <a:pt x="1" y="671"/>
                    <a:pt x="405" y="1076"/>
                  </a:cubicBezTo>
                  <a:cubicBezTo>
                    <a:pt x="793" y="1512"/>
                    <a:pt x="1278" y="1900"/>
                    <a:pt x="1787" y="2215"/>
                  </a:cubicBezTo>
                  <a:cubicBezTo>
                    <a:pt x="2272" y="2555"/>
                    <a:pt x="2781" y="2846"/>
                    <a:pt x="3314" y="3112"/>
                  </a:cubicBezTo>
                  <a:cubicBezTo>
                    <a:pt x="3664" y="3287"/>
                    <a:pt x="4103" y="3526"/>
                    <a:pt x="4512" y="3526"/>
                  </a:cubicBezTo>
                  <a:cubicBezTo>
                    <a:pt x="4669" y="3526"/>
                    <a:pt x="4821" y="3491"/>
                    <a:pt x="4962" y="3403"/>
                  </a:cubicBezTo>
                  <a:cubicBezTo>
                    <a:pt x="5423" y="3136"/>
                    <a:pt x="5544" y="2506"/>
                    <a:pt x="5641" y="2046"/>
                  </a:cubicBezTo>
                  <a:cubicBezTo>
                    <a:pt x="5762" y="1488"/>
                    <a:pt x="5884" y="809"/>
                    <a:pt x="5229" y="543"/>
                  </a:cubicBezTo>
                  <a:cubicBezTo>
                    <a:pt x="4962" y="470"/>
                    <a:pt x="4647" y="422"/>
                    <a:pt x="4356" y="397"/>
                  </a:cubicBezTo>
                  <a:lnTo>
                    <a:pt x="4332" y="397"/>
                  </a:lnTo>
                  <a:cubicBezTo>
                    <a:pt x="3896" y="325"/>
                    <a:pt x="3460" y="252"/>
                    <a:pt x="2999" y="179"/>
                  </a:cubicBezTo>
                  <a:cubicBezTo>
                    <a:pt x="2635" y="131"/>
                    <a:pt x="2272" y="107"/>
                    <a:pt x="1908" y="58"/>
                  </a:cubicBezTo>
                  <a:cubicBezTo>
                    <a:pt x="1660" y="23"/>
                    <a:pt x="1411" y="0"/>
                    <a:pt x="1163" y="0"/>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grpSp>
      <p:grpSp>
        <p:nvGrpSpPr>
          <p:cNvPr id="2918" name="Google Shape;2918;p75"/>
          <p:cNvGrpSpPr/>
          <p:nvPr/>
        </p:nvGrpSpPr>
        <p:grpSpPr>
          <a:xfrm>
            <a:off x="3055975" y="4824663"/>
            <a:ext cx="2241879" cy="2850347"/>
            <a:chOff x="1262195" y="2742173"/>
            <a:chExt cx="2416486" cy="3009853"/>
          </a:xfrm>
        </p:grpSpPr>
        <p:sp>
          <p:nvSpPr>
            <p:cNvPr id="2919" name="Google Shape;2919;p75"/>
            <p:cNvSpPr/>
            <p:nvPr/>
          </p:nvSpPr>
          <p:spPr>
            <a:xfrm rot="2233966">
              <a:off x="1586140" y="4181079"/>
              <a:ext cx="1006984" cy="1409997"/>
            </a:xfrm>
            <a:custGeom>
              <a:avLst/>
              <a:gdLst/>
              <a:ahLst/>
              <a:cxnLst/>
              <a:rect l="l" t="t" r="r" b="b"/>
              <a:pathLst>
                <a:path w="45716" h="7346" extrusionOk="0">
                  <a:moveTo>
                    <a:pt x="2061" y="1"/>
                  </a:moveTo>
                  <a:lnTo>
                    <a:pt x="0" y="7345"/>
                  </a:lnTo>
                  <a:lnTo>
                    <a:pt x="45716" y="7345"/>
                  </a:lnTo>
                  <a:lnTo>
                    <a:pt x="43631" y="1"/>
                  </a:lnTo>
                  <a:cubicBezTo>
                    <a:pt x="41522" y="1091"/>
                    <a:pt x="36069" y="2885"/>
                    <a:pt x="22882" y="2885"/>
                  </a:cubicBezTo>
                  <a:lnTo>
                    <a:pt x="22834" y="2885"/>
                  </a:lnTo>
                  <a:cubicBezTo>
                    <a:pt x="9648" y="2885"/>
                    <a:pt x="4194" y="1091"/>
                    <a:pt x="2061"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920" name="Google Shape;2920;p75"/>
            <p:cNvSpPr/>
            <p:nvPr/>
          </p:nvSpPr>
          <p:spPr>
            <a:xfrm rot="-8671579">
              <a:off x="1367026" y="3777079"/>
              <a:ext cx="280063" cy="426124"/>
            </a:xfrm>
            <a:custGeom>
              <a:avLst/>
              <a:gdLst/>
              <a:ahLst/>
              <a:cxnLst/>
              <a:rect l="l" t="t" r="r" b="b"/>
              <a:pathLst>
                <a:path w="5548" h="8441" extrusionOk="0">
                  <a:moveTo>
                    <a:pt x="2391" y="1"/>
                  </a:moveTo>
                  <a:cubicBezTo>
                    <a:pt x="2200" y="25"/>
                    <a:pt x="2033" y="120"/>
                    <a:pt x="1961" y="288"/>
                  </a:cubicBezTo>
                  <a:cubicBezTo>
                    <a:pt x="1722" y="909"/>
                    <a:pt x="1555" y="1531"/>
                    <a:pt x="1411" y="2176"/>
                  </a:cubicBezTo>
                  <a:cubicBezTo>
                    <a:pt x="1363" y="2439"/>
                    <a:pt x="1339" y="2678"/>
                    <a:pt x="1292" y="2917"/>
                  </a:cubicBezTo>
                  <a:cubicBezTo>
                    <a:pt x="1268" y="3061"/>
                    <a:pt x="1172" y="3204"/>
                    <a:pt x="1052" y="3276"/>
                  </a:cubicBezTo>
                  <a:cubicBezTo>
                    <a:pt x="813" y="3396"/>
                    <a:pt x="598" y="3491"/>
                    <a:pt x="359" y="3563"/>
                  </a:cubicBezTo>
                  <a:cubicBezTo>
                    <a:pt x="240" y="3611"/>
                    <a:pt x="120" y="3659"/>
                    <a:pt x="1" y="3706"/>
                  </a:cubicBezTo>
                  <a:cubicBezTo>
                    <a:pt x="527" y="5476"/>
                    <a:pt x="1459" y="7101"/>
                    <a:pt x="2726" y="8440"/>
                  </a:cubicBezTo>
                  <a:cubicBezTo>
                    <a:pt x="3204" y="7795"/>
                    <a:pt x="3921" y="7364"/>
                    <a:pt x="4710" y="7221"/>
                  </a:cubicBezTo>
                  <a:cubicBezTo>
                    <a:pt x="4878" y="7077"/>
                    <a:pt x="5093" y="6982"/>
                    <a:pt x="5308" y="6910"/>
                  </a:cubicBezTo>
                  <a:cubicBezTo>
                    <a:pt x="5547" y="6145"/>
                    <a:pt x="5523" y="5308"/>
                    <a:pt x="5189" y="4591"/>
                  </a:cubicBezTo>
                  <a:cubicBezTo>
                    <a:pt x="4830" y="3778"/>
                    <a:pt x="4184" y="3109"/>
                    <a:pt x="3395" y="2726"/>
                  </a:cubicBezTo>
                  <a:cubicBezTo>
                    <a:pt x="3443" y="1913"/>
                    <a:pt x="3276" y="1124"/>
                    <a:pt x="2917" y="407"/>
                  </a:cubicBezTo>
                  <a:cubicBezTo>
                    <a:pt x="2822" y="192"/>
                    <a:pt x="2630" y="25"/>
                    <a:pt x="2391" y="1"/>
                  </a:cubicBezTo>
                  <a:close/>
                </a:path>
              </a:pathLst>
            </a:custGeom>
            <a:solidFill>
              <a:srgbClr val="FFA383"/>
            </a:solidFill>
            <a:ln>
              <a:noFill/>
            </a:ln>
          </p:spPr>
          <p:txBody>
            <a:bodyPr spcFirstLastPara="1" wrap="square" lIns="121598" tIns="121598" rIns="121598" bIns="121598" anchor="ctr" anchorCtr="0">
              <a:noAutofit/>
            </a:bodyPr>
            <a:lstStyle/>
            <a:p>
              <a:endParaRPr sz="2479"/>
            </a:p>
          </p:txBody>
        </p:sp>
        <p:sp>
          <p:nvSpPr>
            <p:cNvPr id="2921" name="Google Shape;2921;p75"/>
            <p:cNvSpPr/>
            <p:nvPr/>
          </p:nvSpPr>
          <p:spPr>
            <a:xfrm>
              <a:off x="2669232" y="3735273"/>
              <a:ext cx="240306" cy="187329"/>
            </a:xfrm>
            <a:custGeom>
              <a:avLst/>
              <a:gdLst/>
              <a:ahLst/>
              <a:cxnLst/>
              <a:rect l="l" t="t" r="r" b="b"/>
              <a:pathLst>
                <a:path w="8800" h="6860" extrusionOk="0">
                  <a:moveTo>
                    <a:pt x="583" y="0"/>
                  </a:moveTo>
                  <a:cubicBezTo>
                    <a:pt x="437" y="388"/>
                    <a:pt x="340" y="800"/>
                    <a:pt x="292" y="1212"/>
                  </a:cubicBezTo>
                  <a:cubicBezTo>
                    <a:pt x="1" y="3127"/>
                    <a:pt x="898" y="5042"/>
                    <a:pt x="2570" y="6012"/>
                  </a:cubicBezTo>
                  <a:cubicBezTo>
                    <a:pt x="3527" y="6635"/>
                    <a:pt x="4427" y="6859"/>
                    <a:pt x="5229" y="6859"/>
                  </a:cubicBezTo>
                  <a:cubicBezTo>
                    <a:pt x="6175" y="6859"/>
                    <a:pt x="6984" y="6547"/>
                    <a:pt x="7588" y="6206"/>
                  </a:cubicBezTo>
                  <a:cubicBezTo>
                    <a:pt x="8024" y="5939"/>
                    <a:pt x="8436" y="5648"/>
                    <a:pt x="8800" y="5285"/>
                  </a:cubicBezTo>
                  <a:lnTo>
                    <a:pt x="583" y="0"/>
                  </a:lnTo>
                  <a:close/>
                </a:path>
              </a:pathLst>
            </a:custGeom>
            <a:solidFill>
              <a:srgbClr val="B74E35"/>
            </a:solidFill>
            <a:ln>
              <a:noFill/>
            </a:ln>
          </p:spPr>
          <p:txBody>
            <a:bodyPr spcFirstLastPara="1" wrap="square" lIns="121598" tIns="121598" rIns="121598" bIns="121598" anchor="ctr" anchorCtr="0">
              <a:noAutofit/>
            </a:bodyPr>
            <a:lstStyle/>
            <a:p>
              <a:endParaRPr sz="2479"/>
            </a:p>
          </p:txBody>
        </p:sp>
        <p:sp>
          <p:nvSpPr>
            <p:cNvPr id="2922" name="Google Shape;2922;p75"/>
            <p:cNvSpPr/>
            <p:nvPr/>
          </p:nvSpPr>
          <p:spPr>
            <a:xfrm>
              <a:off x="2638130" y="3760423"/>
              <a:ext cx="263463" cy="286647"/>
            </a:xfrm>
            <a:custGeom>
              <a:avLst/>
              <a:gdLst/>
              <a:ahLst/>
              <a:cxnLst/>
              <a:rect l="l" t="t" r="r" b="b"/>
              <a:pathLst>
                <a:path w="9648" h="10497" extrusionOk="0">
                  <a:moveTo>
                    <a:pt x="970" y="1"/>
                  </a:moveTo>
                  <a:cubicBezTo>
                    <a:pt x="776" y="3443"/>
                    <a:pt x="170" y="7054"/>
                    <a:pt x="1" y="10496"/>
                  </a:cubicBezTo>
                  <a:cubicBezTo>
                    <a:pt x="3273" y="9187"/>
                    <a:pt x="6375" y="7297"/>
                    <a:pt x="9648" y="5745"/>
                  </a:cubicBezTo>
                  <a:cubicBezTo>
                    <a:pt x="9333" y="5600"/>
                    <a:pt x="9042" y="5430"/>
                    <a:pt x="8727" y="5285"/>
                  </a:cubicBezTo>
                  <a:cubicBezTo>
                    <a:pt x="8120" y="5628"/>
                    <a:pt x="7311" y="5942"/>
                    <a:pt x="6360" y="5942"/>
                  </a:cubicBezTo>
                  <a:cubicBezTo>
                    <a:pt x="5565" y="5942"/>
                    <a:pt x="4670" y="5722"/>
                    <a:pt x="3709" y="5115"/>
                  </a:cubicBezTo>
                  <a:cubicBezTo>
                    <a:pt x="2037" y="4121"/>
                    <a:pt x="1140" y="2231"/>
                    <a:pt x="1431" y="316"/>
                  </a:cubicBezTo>
                  <a:lnTo>
                    <a:pt x="970" y="1"/>
                  </a:ln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2923" name="Google Shape;2923;p75"/>
            <p:cNvSpPr/>
            <p:nvPr/>
          </p:nvSpPr>
          <p:spPr>
            <a:xfrm>
              <a:off x="1806112" y="3698873"/>
              <a:ext cx="1278865" cy="1267778"/>
            </a:xfrm>
            <a:custGeom>
              <a:avLst/>
              <a:gdLst/>
              <a:ahLst/>
              <a:cxnLst/>
              <a:rect l="l" t="t" r="r" b="b"/>
              <a:pathLst>
                <a:path w="46832" h="46426" extrusionOk="0">
                  <a:moveTo>
                    <a:pt x="27367" y="0"/>
                  </a:moveTo>
                  <a:cubicBezTo>
                    <a:pt x="22301" y="315"/>
                    <a:pt x="10496" y="12677"/>
                    <a:pt x="10496" y="12677"/>
                  </a:cubicBezTo>
                  <a:lnTo>
                    <a:pt x="1552" y="21161"/>
                  </a:lnTo>
                  <a:cubicBezTo>
                    <a:pt x="461" y="22179"/>
                    <a:pt x="1" y="23731"/>
                    <a:pt x="364" y="25161"/>
                  </a:cubicBezTo>
                  <a:cubicBezTo>
                    <a:pt x="510" y="25743"/>
                    <a:pt x="776" y="26276"/>
                    <a:pt x="1164" y="26736"/>
                  </a:cubicBezTo>
                  <a:cubicBezTo>
                    <a:pt x="1988" y="27730"/>
                    <a:pt x="2861" y="28700"/>
                    <a:pt x="3806" y="29572"/>
                  </a:cubicBezTo>
                  <a:cubicBezTo>
                    <a:pt x="4752" y="32142"/>
                    <a:pt x="6715" y="35899"/>
                    <a:pt x="10642" y="38105"/>
                  </a:cubicBezTo>
                  <a:cubicBezTo>
                    <a:pt x="15078" y="40601"/>
                    <a:pt x="20677" y="42395"/>
                    <a:pt x="23634" y="43243"/>
                  </a:cubicBezTo>
                  <a:cubicBezTo>
                    <a:pt x="26931" y="44916"/>
                    <a:pt x="29379" y="45813"/>
                    <a:pt x="31124" y="46273"/>
                  </a:cubicBezTo>
                  <a:cubicBezTo>
                    <a:pt x="31492" y="46376"/>
                    <a:pt x="31862" y="46425"/>
                    <a:pt x="32226" y="46425"/>
                  </a:cubicBezTo>
                  <a:cubicBezTo>
                    <a:pt x="33925" y="46425"/>
                    <a:pt x="35490" y="45357"/>
                    <a:pt x="36069" y="43680"/>
                  </a:cubicBezTo>
                  <a:lnTo>
                    <a:pt x="40238" y="32069"/>
                  </a:lnTo>
                  <a:cubicBezTo>
                    <a:pt x="40238" y="32069"/>
                    <a:pt x="46831" y="18689"/>
                    <a:pt x="46783" y="13332"/>
                  </a:cubicBezTo>
                  <a:cubicBezTo>
                    <a:pt x="44916" y="11175"/>
                    <a:pt x="42662" y="9357"/>
                    <a:pt x="40117" y="7999"/>
                  </a:cubicBezTo>
                  <a:cubicBezTo>
                    <a:pt x="36844" y="9551"/>
                    <a:pt x="33742" y="11441"/>
                    <a:pt x="30470" y="12726"/>
                  </a:cubicBezTo>
                  <a:cubicBezTo>
                    <a:pt x="30639" y="9284"/>
                    <a:pt x="31245" y="5697"/>
                    <a:pt x="31439" y="2255"/>
                  </a:cubicBezTo>
                  <a:cubicBezTo>
                    <a:pt x="30154" y="1358"/>
                    <a:pt x="28797" y="606"/>
                    <a:pt x="27367"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121598" tIns="121598" rIns="121598" bIns="121598" anchor="ctr" anchorCtr="0">
              <a:noAutofit/>
            </a:bodyPr>
            <a:lstStyle/>
            <a:p>
              <a:endParaRPr sz="2479"/>
            </a:p>
          </p:txBody>
        </p:sp>
        <p:sp>
          <p:nvSpPr>
            <p:cNvPr id="2924" name="Google Shape;2924;p75"/>
            <p:cNvSpPr/>
            <p:nvPr/>
          </p:nvSpPr>
          <p:spPr>
            <a:xfrm>
              <a:off x="2904864" y="4062903"/>
              <a:ext cx="529574" cy="1189515"/>
            </a:xfrm>
            <a:custGeom>
              <a:avLst/>
              <a:gdLst/>
              <a:ahLst/>
              <a:cxnLst/>
              <a:rect l="l" t="t" r="r" b="b"/>
              <a:pathLst>
                <a:path w="19393" h="43560" extrusionOk="0">
                  <a:moveTo>
                    <a:pt x="6546" y="1"/>
                  </a:moveTo>
                  <a:cubicBezTo>
                    <a:pt x="6594" y="5358"/>
                    <a:pt x="1" y="18762"/>
                    <a:pt x="1" y="18762"/>
                  </a:cubicBezTo>
                  <a:lnTo>
                    <a:pt x="6546" y="43559"/>
                  </a:lnTo>
                  <a:lnTo>
                    <a:pt x="19392" y="42638"/>
                  </a:lnTo>
                  <a:lnTo>
                    <a:pt x="11563" y="9406"/>
                  </a:lnTo>
                  <a:cubicBezTo>
                    <a:pt x="10618" y="5940"/>
                    <a:pt x="8921" y="2716"/>
                    <a:pt x="6546"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121598" tIns="121598" rIns="121598" bIns="121598" anchor="ctr" anchorCtr="0">
              <a:noAutofit/>
            </a:bodyPr>
            <a:lstStyle/>
            <a:p>
              <a:endParaRPr sz="2479"/>
            </a:p>
          </p:txBody>
        </p:sp>
        <p:sp>
          <p:nvSpPr>
            <p:cNvPr id="2925" name="Google Shape;2925;p75"/>
            <p:cNvSpPr/>
            <p:nvPr/>
          </p:nvSpPr>
          <p:spPr>
            <a:xfrm>
              <a:off x="1469881" y="3646307"/>
              <a:ext cx="1083562" cy="449072"/>
            </a:xfrm>
            <a:custGeom>
              <a:avLst/>
              <a:gdLst/>
              <a:ahLst/>
              <a:cxnLst/>
              <a:rect l="l" t="t" r="r" b="b"/>
              <a:pathLst>
                <a:path w="39680" h="16445" extrusionOk="0">
                  <a:moveTo>
                    <a:pt x="30309" y="1"/>
                  </a:moveTo>
                  <a:cubicBezTo>
                    <a:pt x="29108" y="1"/>
                    <a:pt x="27906" y="92"/>
                    <a:pt x="26712" y="277"/>
                  </a:cubicBezTo>
                  <a:lnTo>
                    <a:pt x="0" y="4325"/>
                  </a:lnTo>
                  <a:lnTo>
                    <a:pt x="4315" y="16445"/>
                  </a:lnTo>
                  <a:lnTo>
                    <a:pt x="22809" y="14602"/>
                  </a:lnTo>
                  <a:cubicBezTo>
                    <a:pt x="22809" y="14602"/>
                    <a:pt x="34614" y="2240"/>
                    <a:pt x="39680" y="1925"/>
                  </a:cubicBezTo>
                  <a:cubicBezTo>
                    <a:pt x="36716" y="655"/>
                    <a:pt x="33520" y="1"/>
                    <a:pt x="30309"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121598" tIns="121598" rIns="121598" bIns="121598" anchor="ctr" anchorCtr="0">
              <a:noAutofit/>
            </a:bodyPr>
            <a:lstStyle/>
            <a:p>
              <a:endParaRPr sz="2479"/>
            </a:p>
          </p:txBody>
        </p:sp>
        <p:sp>
          <p:nvSpPr>
            <p:cNvPr id="2926" name="Google Shape;2926;p75"/>
            <p:cNvSpPr/>
            <p:nvPr/>
          </p:nvSpPr>
          <p:spPr>
            <a:xfrm>
              <a:off x="1904745" y="4311451"/>
              <a:ext cx="36619" cy="187712"/>
            </a:xfrm>
            <a:custGeom>
              <a:avLst/>
              <a:gdLst/>
              <a:ahLst/>
              <a:cxnLst/>
              <a:rect l="l" t="t" r="r" b="b"/>
              <a:pathLst>
                <a:path w="1341" h="6874" extrusionOk="0">
                  <a:moveTo>
                    <a:pt x="1197" y="0"/>
                  </a:moveTo>
                  <a:cubicBezTo>
                    <a:pt x="1157" y="0"/>
                    <a:pt x="1117" y="19"/>
                    <a:pt x="1091" y="61"/>
                  </a:cubicBezTo>
                  <a:cubicBezTo>
                    <a:pt x="364" y="1710"/>
                    <a:pt x="0" y="3479"/>
                    <a:pt x="0" y="5273"/>
                  </a:cubicBezTo>
                  <a:cubicBezTo>
                    <a:pt x="0" y="5782"/>
                    <a:pt x="25" y="6291"/>
                    <a:pt x="73" y="6776"/>
                  </a:cubicBezTo>
                  <a:cubicBezTo>
                    <a:pt x="84" y="6842"/>
                    <a:pt x="136" y="6874"/>
                    <a:pt x="187" y="6874"/>
                  </a:cubicBezTo>
                  <a:cubicBezTo>
                    <a:pt x="246" y="6874"/>
                    <a:pt x="304" y="6830"/>
                    <a:pt x="291" y="6752"/>
                  </a:cubicBezTo>
                  <a:cubicBezTo>
                    <a:pt x="97" y="5006"/>
                    <a:pt x="267" y="3237"/>
                    <a:pt x="776" y="1540"/>
                  </a:cubicBezTo>
                  <a:cubicBezTo>
                    <a:pt x="921" y="1080"/>
                    <a:pt x="1091" y="595"/>
                    <a:pt x="1309" y="158"/>
                  </a:cubicBezTo>
                  <a:cubicBezTo>
                    <a:pt x="1341" y="64"/>
                    <a:pt x="1270" y="0"/>
                    <a:pt x="1197"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927" name="Google Shape;2927;p75"/>
            <p:cNvSpPr/>
            <p:nvPr/>
          </p:nvSpPr>
          <p:spPr>
            <a:xfrm>
              <a:off x="2514074" y="4817286"/>
              <a:ext cx="148799" cy="53386"/>
            </a:xfrm>
            <a:custGeom>
              <a:avLst/>
              <a:gdLst/>
              <a:ahLst/>
              <a:cxnLst/>
              <a:rect l="l" t="t" r="r" b="b"/>
              <a:pathLst>
                <a:path w="5449" h="1955" extrusionOk="0">
                  <a:moveTo>
                    <a:pt x="5291" y="0"/>
                  </a:moveTo>
                  <a:cubicBezTo>
                    <a:pt x="5277" y="0"/>
                    <a:pt x="5262" y="3"/>
                    <a:pt x="5246" y="8"/>
                  </a:cubicBezTo>
                  <a:lnTo>
                    <a:pt x="132" y="1729"/>
                  </a:lnTo>
                  <a:cubicBezTo>
                    <a:pt x="1" y="1773"/>
                    <a:pt x="67" y="1954"/>
                    <a:pt x="187" y="1954"/>
                  </a:cubicBezTo>
                  <a:cubicBezTo>
                    <a:pt x="201" y="1954"/>
                    <a:pt x="215" y="1952"/>
                    <a:pt x="229" y="1947"/>
                  </a:cubicBezTo>
                  <a:lnTo>
                    <a:pt x="5319" y="202"/>
                  </a:lnTo>
                  <a:cubicBezTo>
                    <a:pt x="5449" y="159"/>
                    <a:pt x="5405" y="0"/>
                    <a:pt x="5291"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928" name="Google Shape;2928;p75"/>
            <p:cNvSpPr/>
            <p:nvPr/>
          </p:nvSpPr>
          <p:spPr>
            <a:xfrm>
              <a:off x="2632177" y="3775633"/>
              <a:ext cx="250328" cy="277144"/>
            </a:xfrm>
            <a:custGeom>
              <a:avLst/>
              <a:gdLst/>
              <a:ahLst/>
              <a:cxnLst/>
              <a:rect l="l" t="t" r="r" b="b"/>
              <a:pathLst>
                <a:path w="9167" h="10149" extrusionOk="0">
                  <a:moveTo>
                    <a:pt x="1061" y="0"/>
                  </a:moveTo>
                  <a:cubicBezTo>
                    <a:pt x="1016" y="0"/>
                    <a:pt x="968" y="31"/>
                    <a:pt x="946" y="98"/>
                  </a:cubicBezTo>
                  <a:lnTo>
                    <a:pt x="194" y="7830"/>
                  </a:lnTo>
                  <a:lnTo>
                    <a:pt x="0" y="10036"/>
                  </a:lnTo>
                  <a:cubicBezTo>
                    <a:pt x="0" y="10092"/>
                    <a:pt x="44" y="10149"/>
                    <a:pt x="97" y="10149"/>
                  </a:cubicBezTo>
                  <a:cubicBezTo>
                    <a:pt x="113" y="10149"/>
                    <a:pt x="129" y="10144"/>
                    <a:pt x="146" y="10133"/>
                  </a:cubicBezTo>
                  <a:cubicBezTo>
                    <a:pt x="2497" y="9067"/>
                    <a:pt x="4824" y="7903"/>
                    <a:pt x="7127" y="6691"/>
                  </a:cubicBezTo>
                  <a:cubicBezTo>
                    <a:pt x="7757" y="6352"/>
                    <a:pt x="8411" y="5988"/>
                    <a:pt x="9042" y="5649"/>
                  </a:cubicBezTo>
                  <a:cubicBezTo>
                    <a:pt x="9167" y="5586"/>
                    <a:pt x="9112" y="5416"/>
                    <a:pt x="9018" y="5416"/>
                  </a:cubicBezTo>
                  <a:cubicBezTo>
                    <a:pt x="9002" y="5416"/>
                    <a:pt x="8986" y="5421"/>
                    <a:pt x="8969" y="5431"/>
                  </a:cubicBezTo>
                  <a:cubicBezTo>
                    <a:pt x="6690" y="6691"/>
                    <a:pt x="4388" y="7879"/>
                    <a:pt x="2061" y="9018"/>
                  </a:cubicBezTo>
                  <a:cubicBezTo>
                    <a:pt x="1455" y="9285"/>
                    <a:pt x="849" y="9576"/>
                    <a:pt x="243" y="9866"/>
                  </a:cubicBezTo>
                  <a:lnTo>
                    <a:pt x="970" y="2304"/>
                  </a:lnTo>
                  <a:cubicBezTo>
                    <a:pt x="1043" y="1577"/>
                    <a:pt x="1091" y="849"/>
                    <a:pt x="1164" y="122"/>
                  </a:cubicBezTo>
                  <a:cubicBezTo>
                    <a:pt x="1164" y="44"/>
                    <a:pt x="1114" y="0"/>
                    <a:pt x="1061"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929" name="Google Shape;2929;p75"/>
            <p:cNvSpPr/>
            <p:nvPr/>
          </p:nvSpPr>
          <p:spPr>
            <a:xfrm>
              <a:off x="2539715" y="4055994"/>
              <a:ext cx="128919" cy="231540"/>
            </a:xfrm>
            <a:custGeom>
              <a:avLst/>
              <a:gdLst/>
              <a:ahLst/>
              <a:cxnLst/>
              <a:rect l="l" t="t" r="r" b="b"/>
              <a:pathLst>
                <a:path w="4721" h="8479" extrusionOk="0">
                  <a:moveTo>
                    <a:pt x="3287" y="1"/>
                  </a:moveTo>
                  <a:cubicBezTo>
                    <a:pt x="3252" y="1"/>
                    <a:pt x="3217" y="12"/>
                    <a:pt x="3192" y="36"/>
                  </a:cubicBezTo>
                  <a:cubicBezTo>
                    <a:pt x="2174" y="1369"/>
                    <a:pt x="1302" y="2823"/>
                    <a:pt x="599" y="4350"/>
                  </a:cubicBezTo>
                  <a:cubicBezTo>
                    <a:pt x="381" y="4787"/>
                    <a:pt x="211" y="5247"/>
                    <a:pt x="17" y="5684"/>
                  </a:cubicBezTo>
                  <a:cubicBezTo>
                    <a:pt x="1" y="5766"/>
                    <a:pt x="73" y="5825"/>
                    <a:pt x="144" y="5825"/>
                  </a:cubicBezTo>
                  <a:cubicBezTo>
                    <a:pt x="178" y="5825"/>
                    <a:pt x="212" y="5812"/>
                    <a:pt x="235" y="5781"/>
                  </a:cubicBezTo>
                  <a:cubicBezTo>
                    <a:pt x="841" y="4205"/>
                    <a:pt x="1617" y="2702"/>
                    <a:pt x="2538" y="1320"/>
                  </a:cubicBezTo>
                  <a:cubicBezTo>
                    <a:pt x="2732" y="1054"/>
                    <a:pt x="2902" y="811"/>
                    <a:pt x="3095" y="545"/>
                  </a:cubicBezTo>
                  <a:lnTo>
                    <a:pt x="3095" y="545"/>
                  </a:lnTo>
                  <a:cubicBezTo>
                    <a:pt x="2732" y="2605"/>
                    <a:pt x="2926" y="4738"/>
                    <a:pt x="3653" y="6702"/>
                  </a:cubicBezTo>
                  <a:cubicBezTo>
                    <a:pt x="3871" y="7283"/>
                    <a:pt x="4162" y="7865"/>
                    <a:pt x="4453" y="8423"/>
                  </a:cubicBezTo>
                  <a:cubicBezTo>
                    <a:pt x="4477" y="8462"/>
                    <a:pt x="4515" y="8478"/>
                    <a:pt x="4555" y="8478"/>
                  </a:cubicBezTo>
                  <a:cubicBezTo>
                    <a:pt x="4637" y="8478"/>
                    <a:pt x="4720" y="8408"/>
                    <a:pt x="4671" y="8326"/>
                  </a:cubicBezTo>
                  <a:cubicBezTo>
                    <a:pt x="3241" y="5853"/>
                    <a:pt x="2780" y="2920"/>
                    <a:pt x="3411" y="109"/>
                  </a:cubicBezTo>
                  <a:cubicBezTo>
                    <a:pt x="3427" y="44"/>
                    <a:pt x="3357" y="1"/>
                    <a:pt x="3287"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930" name="Google Shape;2930;p75"/>
            <p:cNvSpPr/>
            <p:nvPr/>
          </p:nvSpPr>
          <p:spPr>
            <a:xfrm>
              <a:off x="2009522" y="4313909"/>
              <a:ext cx="183343" cy="97242"/>
            </a:xfrm>
            <a:custGeom>
              <a:avLst/>
              <a:gdLst/>
              <a:ahLst/>
              <a:cxnLst/>
              <a:rect l="l" t="t" r="r" b="b"/>
              <a:pathLst>
                <a:path w="6714" h="3561" extrusionOk="0">
                  <a:moveTo>
                    <a:pt x="6547" y="0"/>
                  </a:moveTo>
                  <a:cubicBezTo>
                    <a:pt x="6528" y="0"/>
                    <a:pt x="6508" y="6"/>
                    <a:pt x="6489" y="20"/>
                  </a:cubicBezTo>
                  <a:cubicBezTo>
                    <a:pt x="5035" y="1208"/>
                    <a:pt x="3411" y="2153"/>
                    <a:pt x="1666" y="2832"/>
                  </a:cubicBezTo>
                  <a:cubicBezTo>
                    <a:pt x="1157" y="3026"/>
                    <a:pt x="648" y="3195"/>
                    <a:pt x="139" y="3341"/>
                  </a:cubicBezTo>
                  <a:cubicBezTo>
                    <a:pt x="1" y="3364"/>
                    <a:pt x="15" y="3561"/>
                    <a:pt x="141" y="3561"/>
                  </a:cubicBezTo>
                  <a:cubicBezTo>
                    <a:pt x="148" y="3561"/>
                    <a:pt x="155" y="3560"/>
                    <a:pt x="163" y="3559"/>
                  </a:cubicBezTo>
                  <a:cubicBezTo>
                    <a:pt x="1981" y="3026"/>
                    <a:pt x="3726" y="2226"/>
                    <a:pt x="5302" y="1183"/>
                  </a:cubicBezTo>
                  <a:cubicBezTo>
                    <a:pt x="5762" y="868"/>
                    <a:pt x="6198" y="529"/>
                    <a:pt x="6635" y="190"/>
                  </a:cubicBezTo>
                  <a:cubicBezTo>
                    <a:pt x="6713" y="111"/>
                    <a:pt x="6632" y="0"/>
                    <a:pt x="6547"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931" name="Google Shape;2931;p75"/>
            <p:cNvSpPr/>
            <p:nvPr/>
          </p:nvSpPr>
          <p:spPr>
            <a:xfrm>
              <a:off x="2437205" y="4585040"/>
              <a:ext cx="124276" cy="231185"/>
            </a:xfrm>
            <a:custGeom>
              <a:avLst/>
              <a:gdLst/>
              <a:ahLst/>
              <a:cxnLst/>
              <a:rect l="l" t="t" r="r" b="b"/>
              <a:pathLst>
                <a:path w="4551" h="8466" extrusionOk="0">
                  <a:moveTo>
                    <a:pt x="4393" y="0"/>
                  </a:moveTo>
                  <a:cubicBezTo>
                    <a:pt x="4371" y="0"/>
                    <a:pt x="4349" y="9"/>
                    <a:pt x="4329" y="29"/>
                  </a:cubicBezTo>
                  <a:cubicBezTo>
                    <a:pt x="2583" y="1799"/>
                    <a:pt x="1274" y="3956"/>
                    <a:pt x="523" y="6331"/>
                  </a:cubicBezTo>
                  <a:cubicBezTo>
                    <a:pt x="305" y="6986"/>
                    <a:pt x="135" y="7665"/>
                    <a:pt x="14" y="8343"/>
                  </a:cubicBezTo>
                  <a:cubicBezTo>
                    <a:pt x="1" y="8422"/>
                    <a:pt x="59" y="8465"/>
                    <a:pt x="119" y="8465"/>
                  </a:cubicBezTo>
                  <a:cubicBezTo>
                    <a:pt x="169" y="8465"/>
                    <a:pt x="221" y="8434"/>
                    <a:pt x="232" y="8367"/>
                  </a:cubicBezTo>
                  <a:cubicBezTo>
                    <a:pt x="790" y="5265"/>
                    <a:pt x="2268" y="2429"/>
                    <a:pt x="4474" y="199"/>
                  </a:cubicBezTo>
                  <a:cubicBezTo>
                    <a:pt x="4551" y="122"/>
                    <a:pt x="4476" y="0"/>
                    <a:pt x="4393"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932" name="Google Shape;2932;p75"/>
            <p:cNvSpPr/>
            <p:nvPr/>
          </p:nvSpPr>
          <p:spPr>
            <a:xfrm>
              <a:off x="2256760" y="4309676"/>
              <a:ext cx="263135" cy="240251"/>
            </a:xfrm>
            <a:custGeom>
              <a:avLst/>
              <a:gdLst/>
              <a:ahLst/>
              <a:cxnLst/>
              <a:rect l="l" t="t" r="r" b="b"/>
              <a:pathLst>
                <a:path w="9636" h="8798" extrusionOk="0">
                  <a:moveTo>
                    <a:pt x="149" y="1"/>
                  </a:moveTo>
                  <a:cubicBezTo>
                    <a:pt x="60" y="1"/>
                    <a:pt x="1" y="123"/>
                    <a:pt x="77" y="199"/>
                  </a:cubicBezTo>
                  <a:lnTo>
                    <a:pt x="7349" y="6865"/>
                  </a:lnTo>
                  <a:lnTo>
                    <a:pt x="9434" y="8780"/>
                  </a:lnTo>
                  <a:cubicBezTo>
                    <a:pt x="9450" y="8792"/>
                    <a:pt x="9467" y="8798"/>
                    <a:pt x="9484" y="8798"/>
                  </a:cubicBezTo>
                  <a:cubicBezTo>
                    <a:pt x="9565" y="8798"/>
                    <a:pt x="9636" y="8667"/>
                    <a:pt x="9555" y="8586"/>
                  </a:cubicBezTo>
                  <a:lnTo>
                    <a:pt x="2283" y="1920"/>
                  </a:lnTo>
                  <a:lnTo>
                    <a:pt x="223" y="30"/>
                  </a:lnTo>
                  <a:cubicBezTo>
                    <a:pt x="197" y="9"/>
                    <a:pt x="172" y="1"/>
                    <a:pt x="149"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933" name="Google Shape;2933;p75"/>
            <p:cNvSpPr/>
            <p:nvPr/>
          </p:nvSpPr>
          <p:spPr>
            <a:xfrm>
              <a:off x="2000757" y="4479307"/>
              <a:ext cx="378837" cy="330475"/>
            </a:xfrm>
            <a:custGeom>
              <a:avLst/>
              <a:gdLst/>
              <a:ahLst/>
              <a:cxnLst/>
              <a:rect l="l" t="t" r="r" b="b"/>
              <a:pathLst>
                <a:path w="13873" h="12102" extrusionOk="0">
                  <a:moveTo>
                    <a:pt x="164" y="1"/>
                  </a:moveTo>
                  <a:cubicBezTo>
                    <a:pt x="85" y="1"/>
                    <a:pt x="1" y="98"/>
                    <a:pt x="72" y="168"/>
                  </a:cubicBezTo>
                  <a:cubicBezTo>
                    <a:pt x="1429" y="2132"/>
                    <a:pt x="2980" y="3950"/>
                    <a:pt x="4677" y="5598"/>
                  </a:cubicBezTo>
                  <a:cubicBezTo>
                    <a:pt x="7344" y="8192"/>
                    <a:pt x="10373" y="10373"/>
                    <a:pt x="13670" y="12094"/>
                  </a:cubicBezTo>
                  <a:cubicBezTo>
                    <a:pt x="13683" y="12099"/>
                    <a:pt x="13696" y="12102"/>
                    <a:pt x="13708" y="12102"/>
                  </a:cubicBezTo>
                  <a:cubicBezTo>
                    <a:pt x="13809" y="12102"/>
                    <a:pt x="13872" y="11941"/>
                    <a:pt x="13743" y="11876"/>
                  </a:cubicBezTo>
                  <a:cubicBezTo>
                    <a:pt x="8337" y="9088"/>
                    <a:pt x="3708" y="5016"/>
                    <a:pt x="241" y="47"/>
                  </a:cubicBezTo>
                  <a:cubicBezTo>
                    <a:pt x="222" y="14"/>
                    <a:pt x="193" y="1"/>
                    <a:pt x="164"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934" name="Google Shape;2934;p75"/>
            <p:cNvSpPr/>
            <p:nvPr/>
          </p:nvSpPr>
          <p:spPr>
            <a:xfrm>
              <a:off x="2515685" y="4191737"/>
              <a:ext cx="52977" cy="52403"/>
            </a:xfrm>
            <a:custGeom>
              <a:avLst/>
              <a:gdLst/>
              <a:ahLst/>
              <a:cxnLst/>
              <a:rect l="l" t="t" r="r" b="b"/>
              <a:pathLst>
                <a:path w="1940" h="1919" extrusionOk="0">
                  <a:moveTo>
                    <a:pt x="976" y="1"/>
                  </a:moveTo>
                  <a:cubicBezTo>
                    <a:pt x="933" y="1"/>
                    <a:pt x="891" y="4"/>
                    <a:pt x="849" y="10"/>
                  </a:cubicBezTo>
                  <a:cubicBezTo>
                    <a:pt x="800" y="10"/>
                    <a:pt x="727" y="34"/>
                    <a:pt x="679" y="34"/>
                  </a:cubicBezTo>
                  <a:cubicBezTo>
                    <a:pt x="630" y="34"/>
                    <a:pt x="606" y="58"/>
                    <a:pt x="558" y="82"/>
                  </a:cubicBezTo>
                  <a:cubicBezTo>
                    <a:pt x="509" y="107"/>
                    <a:pt x="437" y="131"/>
                    <a:pt x="388" y="179"/>
                  </a:cubicBezTo>
                  <a:lnTo>
                    <a:pt x="340" y="204"/>
                  </a:lnTo>
                  <a:cubicBezTo>
                    <a:pt x="291" y="252"/>
                    <a:pt x="267" y="301"/>
                    <a:pt x="218" y="349"/>
                  </a:cubicBezTo>
                  <a:cubicBezTo>
                    <a:pt x="194" y="373"/>
                    <a:pt x="194" y="373"/>
                    <a:pt x="170" y="397"/>
                  </a:cubicBezTo>
                  <a:cubicBezTo>
                    <a:pt x="146" y="446"/>
                    <a:pt x="121" y="494"/>
                    <a:pt x="97" y="567"/>
                  </a:cubicBezTo>
                  <a:cubicBezTo>
                    <a:pt x="24" y="713"/>
                    <a:pt x="0" y="882"/>
                    <a:pt x="24" y="1076"/>
                  </a:cubicBezTo>
                  <a:cubicBezTo>
                    <a:pt x="24" y="1100"/>
                    <a:pt x="24" y="1149"/>
                    <a:pt x="49" y="1173"/>
                  </a:cubicBezTo>
                  <a:cubicBezTo>
                    <a:pt x="73" y="1343"/>
                    <a:pt x="146" y="1488"/>
                    <a:pt x="267" y="1609"/>
                  </a:cubicBezTo>
                  <a:cubicBezTo>
                    <a:pt x="291" y="1658"/>
                    <a:pt x="340" y="1706"/>
                    <a:pt x="388" y="1755"/>
                  </a:cubicBezTo>
                  <a:cubicBezTo>
                    <a:pt x="437" y="1779"/>
                    <a:pt x="461" y="1803"/>
                    <a:pt x="509" y="1828"/>
                  </a:cubicBezTo>
                  <a:cubicBezTo>
                    <a:pt x="534" y="1828"/>
                    <a:pt x="582" y="1852"/>
                    <a:pt x="606" y="1876"/>
                  </a:cubicBezTo>
                  <a:lnTo>
                    <a:pt x="703" y="1876"/>
                  </a:lnTo>
                  <a:cubicBezTo>
                    <a:pt x="752" y="1900"/>
                    <a:pt x="800" y="1900"/>
                    <a:pt x="849" y="1900"/>
                  </a:cubicBezTo>
                  <a:cubicBezTo>
                    <a:pt x="885" y="1912"/>
                    <a:pt x="921" y="1919"/>
                    <a:pt x="958" y="1919"/>
                  </a:cubicBezTo>
                  <a:cubicBezTo>
                    <a:pt x="994" y="1919"/>
                    <a:pt x="1030" y="1912"/>
                    <a:pt x="1067" y="1900"/>
                  </a:cubicBezTo>
                  <a:cubicBezTo>
                    <a:pt x="1139" y="1900"/>
                    <a:pt x="1236" y="1876"/>
                    <a:pt x="1309" y="1852"/>
                  </a:cubicBezTo>
                  <a:cubicBezTo>
                    <a:pt x="1382" y="1803"/>
                    <a:pt x="1455" y="1779"/>
                    <a:pt x="1527" y="1731"/>
                  </a:cubicBezTo>
                  <a:cubicBezTo>
                    <a:pt x="1600" y="1682"/>
                    <a:pt x="1649" y="1609"/>
                    <a:pt x="1697" y="1561"/>
                  </a:cubicBezTo>
                  <a:cubicBezTo>
                    <a:pt x="1745" y="1488"/>
                    <a:pt x="1794" y="1416"/>
                    <a:pt x="1818" y="1343"/>
                  </a:cubicBezTo>
                  <a:cubicBezTo>
                    <a:pt x="1867" y="1270"/>
                    <a:pt x="1891" y="1173"/>
                    <a:pt x="1915" y="1100"/>
                  </a:cubicBezTo>
                  <a:cubicBezTo>
                    <a:pt x="1939" y="1003"/>
                    <a:pt x="1939" y="931"/>
                    <a:pt x="1939" y="834"/>
                  </a:cubicBezTo>
                  <a:cubicBezTo>
                    <a:pt x="1939" y="810"/>
                    <a:pt x="1939" y="785"/>
                    <a:pt x="1939" y="785"/>
                  </a:cubicBezTo>
                  <a:cubicBezTo>
                    <a:pt x="1915" y="713"/>
                    <a:pt x="1891" y="640"/>
                    <a:pt x="1867" y="591"/>
                  </a:cubicBezTo>
                  <a:lnTo>
                    <a:pt x="1842" y="543"/>
                  </a:lnTo>
                  <a:cubicBezTo>
                    <a:pt x="1818" y="470"/>
                    <a:pt x="1794" y="422"/>
                    <a:pt x="1745" y="373"/>
                  </a:cubicBezTo>
                  <a:lnTo>
                    <a:pt x="1673" y="301"/>
                  </a:lnTo>
                  <a:cubicBezTo>
                    <a:pt x="1649" y="252"/>
                    <a:pt x="1600" y="228"/>
                    <a:pt x="1576" y="204"/>
                  </a:cubicBezTo>
                  <a:lnTo>
                    <a:pt x="1527" y="179"/>
                  </a:lnTo>
                  <a:cubicBezTo>
                    <a:pt x="1479" y="131"/>
                    <a:pt x="1406" y="107"/>
                    <a:pt x="1358" y="82"/>
                  </a:cubicBezTo>
                  <a:cubicBezTo>
                    <a:pt x="1230" y="28"/>
                    <a:pt x="1103" y="1"/>
                    <a:pt x="976"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935" name="Google Shape;2935;p75"/>
            <p:cNvSpPr/>
            <p:nvPr/>
          </p:nvSpPr>
          <p:spPr>
            <a:xfrm>
              <a:off x="2638785" y="4260141"/>
              <a:ext cx="64227" cy="65101"/>
            </a:xfrm>
            <a:custGeom>
              <a:avLst/>
              <a:gdLst/>
              <a:ahLst/>
              <a:cxnLst/>
              <a:rect l="l" t="t" r="r" b="b"/>
              <a:pathLst>
                <a:path w="2352" h="2384" extrusionOk="0">
                  <a:moveTo>
                    <a:pt x="1411" y="0"/>
                  </a:moveTo>
                  <a:cubicBezTo>
                    <a:pt x="1347" y="0"/>
                    <a:pt x="1281" y="8"/>
                    <a:pt x="1213" y="26"/>
                  </a:cubicBezTo>
                  <a:cubicBezTo>
                    <a:pt x="995" y="50"/>
                    <a:pt x="776" y="171"/>
                    <a:pt x="607" y="316"/>
                  </a:cubicBezTo>
                  <a:cubicBezTo>
                    <a:pt x="558" y="341"/>
                    <a:pt x="510" y="365"/>
                    <a:pt x="461" y="413"/>
                  </a:cubicBezTo>
                  <a:cubicBezTo>
                    <a:pt x="243" y="559"/>
                    <a:pt x="73" y="825"/>
                    <a:pt x="49" y="1116"/>
                  </a:cubicBezTo>
                  <a:cubicBezTo>
                    <a:pt x="1" y="1407"/>
                    <a:pt x="98" y="1674"/>
                    <a:pt x="267" y="1916"/>
                  </a:cubicBezTo>
                  <a:cubicBezTo>
                    <a:pt x="340" y="1989"/>
                    <a:pt x="437" y="2062"/>
                    <a:pt x="534" y="2134"/>
                  </a:cubicBezTo>
                  <a:cubicBezTo>
                    <a:pt x="583" y="2183"/>
                    <a:pt x="631" y="2231"/>
                    <a:pt x="679" y="2280"/>
                  </a:cubicBezTo>
                  <a:cubicBezTo>
                    <a:pt x="779" y="2340"/>
                    <a:pt x="895" y="2383"/>
                    <a:pt x="1014" y="2383"/>
                  </a:cubicBezTo>
                  <a:cubicBezTo>
                    <a:pt x="1040" y="2383"/>
                    <a:pt x="1066" y="2381"/>
                    <a:pt x="1092" y="2377"/>
                  </a:cubicBezTo>
                  <a:cubicBezTo>
                    <a:pt x="1164" y="2353"/>
                    <a:pt x="1237" y="2328"/>
                    <a:pt x="1310" y="2304"/>
                  </a:cubicBezTo>
                  <a:cubicBezTo>
                    <a:pt x="1504" y="2256"/>
                    <a:pt x="1698" y="2183"/>
                    <a:pt x="1867" y="2062"/>
                  </a:cubicBezTo>
                  <a:cubicBezTo>
                    <a:pt x="1964" y="1965"/>
                    <a:pt x="2061" y="1868"/>
                    <a:pt x="2134" y="1747"/>
                  </a:cubicBezTo>
                  <a:cubicBezTo>
                    <a:pt x="2182" y="1674"/>
                    <a:pt x="2207" y="1601"/>
                    <a:pt x="2255" y="1528"/>
                  </a:cubicBezTo>
                  <a:cubicBezTo>
                    <a:pt x="2279" y="1456"/>
                    <a:pt x="2303" y="1359"/>
                    <a:pt x="2328" y="1286"/>
                  </a:cubicBezTo>
                  <a:cubicBezTo>
                    <a:pt x="2328" y="1141"/>
                    <a:pt x="2352" y="1019"/>
                    <a:pt x="2328" y="898"/>
                  </a:cubicBezTo>
                  <a:cubicBezTo>
                    <a:pt x="2303" y="753"/>
                    <a:pt x="2279" y="632"/>
                    <a:pt x="2207" y="510"/>
                  </a:cubicBezTo>
                  <a:cubicBezTo>
                    <a:pt x="2158" y="389"/>
                    <a:pt x="2061" y="292"/>
                    <a:pt x="1964" y="195"/>
                  </a:cubicBezTo>
                  <a:cubicBezTo>
                    <a:pt x="1916" y="147"/>
                    <a:pt x="1819" y="98"/>
                    <a:pt x="1746" y="74"/>
                  </a:cubicBezTo>
                  <a:cubicBezTo>
                    <a:pt x="1636" y="27"/>
                    <a:pt x="1527" y="0"/>
                    <a:pt x="1411"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936" name="Google Shape;2936;p75"/>
            <p:cNvSpPr/>
            <p:nvPr/>
          </p:nvSpPr>
          <p:spPr>
            <a:xfrm>
              <a:off x="2428303" y="2921034"/>
              <a:ext cx="1215320" cy="1023567"/>
            </a:xfrm>
            <a:custGeom>
              <a:avLst/>
              <a:gdLst/>
              <a:ahLst/>
              <a:cxnLst/>
              <a:rect l="l" t="t" r="r" b="b"/>
              <a:pathLst>
                <a:path w="44505" h="37483" extrusionOk="0">
                  <a:moveTo>
                    <a:pt x="21351" y="0"/>
                  </a:moveTo>
                  <a:cubicBezTo>
                    <a:pt x="17147" y="0"/>
                    <a:pt x="12956" y="1353"/>
                    <a:pt x="9454" y="4028"/>
                  </a:cubicBezTo>
                  <a:cubicBezTo>
                    <a:pt x="9260" y="3397"/>
                    <a:pt x="8872" y="2864"/>
                    <a:pt x="8339" y="2501"/>
                  </a:cubicBezTo>
                  <a:cubicBezTo>
                    <a:pt x="7740" y="2109"/>
                    <a:pt x="7054" y="1893"/>
                    <a:pt x="6364" y="1893"/>
                  </a:cubicBezTo>
                  <a:cubicBezTo>
                    <a:pt x="6327" y="1893"/>
                    <a:pt x="6291" y="1893"/>
                    <a:pt x="6254" y="1895"/>
                  </a:cubicBezTo>
                  <a:cubicBezTo>
                    <a:pt x="4800" y="1943"/>
                    <a:pt x="3418" y="2501"/>
                    <a:pt x="2352" y="3494"/>
                  </a:cubicBezTo>
                  <a:cubicBezTo>
                    <a:pt x="1310" y="4415"/>
                    <a:pt x="582" y="5652"/>
                    <a:pt x="267" y="7033"/>
                  </a:cubicBezTo>
                  <a:cubicBezTo>
                    <a:pt x="1" y="8391"/>
                    <a:pt x="195" y="9772"/>
                    <a:pt x="801" y="11009"/>
                  </a:cubicBezTo>
                  <a:cubicBezTo>
                    <a:pt x="1261" y="11978"/>
                    <a:pt x="1940" y="12802"/>
                    <a:pt x="2788" y="13433"/>
                  </a:cubicBezTo>
                  <a:cubicBezTo>
                    <a:pt x="437" y="21189"/>
                    <a:pt x="4945" y="28364"/>
                    <a:pt x="12605" y="33260"/>
                  </a:cubicBezTo>
                  <a:cubicBezTo>
                    <a:pt x="16779" y="35933"/>
                    <a:pt x="21159" y="37483"/>
                    <a:pt x="25262" y="37483"/>
                  </a:cubicBezTo>
                  <a:cubicBezTo>
                    <a:pt x="28713" y="37483"/>
                    <a:pt x="31967" y="36386"/>
                    <a:pt x="34736" y="33939"/>
                  </a:cubicBezTo>
                  <a:cubicBezTo>
                    <a:pt x="35681" y="34448"/>
                    <a:pt x="36748" y="34739"/>
                    <a:pt x="37814" y="34739"/>
                  </a:cubicBezTo>
                  <a:cubicBezTo>
                    <a:pt x="37887" y="34742"/>
                    <a:pt x="37960" y="34743"/>
                    <a:pt x="38033" y="34743"/>
                  </a:cubicBezTo>
                  <a:cubicBezTo>
                    <a:pt x="39338" y="34743"/>
                    <a:pt x="40612" y="34332"/>
                    <a:pt x="41668" y="33551"/>
                  </a:cubicBezTo>
                  <a:cubicBezTo>
                    <a:pt x="42783" y="32727"/>
                    <a:pt x="43631" y="31539"/>
                    <a:pt x="44044" y="30206"/>
                  </a:cubicBezTo>
                  <a:cubicBezTo>
                    <a:pt x="44504" y="28825"/>
                    <a:pt x="44431" y="27322"/>
                    <a:pt x="43850" y="25989"/>
                  </a:cubicBezTo>
                  <a:cubicBezTo>
                    <a:pt x="43559" y="25310"/>
                    <a:pt x="43050" y="24752"/>
                    <a:pt x="42420" y="24365"/>
                  </a:cubicBezTo>
                  <a:cubicBezTo>
                    <a:pt x="41966" y="24081"/>
                    <a:pt x="41452" y="23945"/>
                    <a:pt x="40938" y="23945"/>
                  </a:cubicBezTo>
                  <a:cubicBezTo>
                    <a:pt x="40793" y="23945"/>
                    <a:pt x="40648" y="23955"/>
                    <a:pt x="40505" y="23977"/>
                  </a:cubicBezTo>
                  <a:cubicBezTo>
                    <a:pt x="42323" y="15929"/>
                    <a:pt x="38929" y="7591"/>
                    <a:pt x="31972" y="3131"/>
                  </a:cubicBezTo>
                  <a:cubicBezTo>
                    <a:pt x="28725" y="1037"/>
                    <a:pt x="25033" y="0"/>
                    <a:pt x="21351" y="0"/>
                  </a:cubicBezTo>
                  <a:close/>
                </a:path>
              </a:pathLst>
            </a:custGeom>
            <a:solidFill>
              <a:srgbClr val="ED7854"/>
            </a:solidFill>
            <a:ln>
              <a:noFill/>
            </a:ln>
          </p:spPr>
          <p:txBody>
            <a:bodyPr spcFirstLastPara="1" wrap="square" lIns="121598" tIns="121598" rIns="121598" bIns="121598" anchor="ctr" anchorCtr="0">
              <a:noAutofit/>
            </a:bodyPr>
            <a:lstStyle/>
            <a:p>
              <a:endParaRPr sz="2479"/>
            </a:p>
          </p:txBody>
        </p:sp>
        <p:sp>
          <p:nvSpPr>
            <p:cNvPr id="2937" name="Google Shape;2937;p75"/>
            <p:cNvSpPr/>
            <p:nvPr/>
          </p:nvSpPr>
          <p:spPr>
            <a:xfrm>
              <a:off x="3244427" y="3575746"/>
              <a:ext cx="202594" cy="202567"/>
            </a:xfrm>
            <a:custGeom>
              <a:avLst/>
              <a:gdLst/>
              <a:ahLst/>
              <a:cxnLst/>
              <a:rect l="l" t="t" r="r" b="b"/>
              <a:pathLst>
                <a:path w="7419" h="7418" extrusionOk="0">
                  <a:moveTo>
                    <a:pt x="3709" y="1"/>
                  </a:moveTo>
                  <a:cubicBezTo>
                    <a:pt x="1673" y="1"/>
                    <a:pt x="1" y="1673"/>
                    <a:pt x="1" y="3709"/>
                  </a:cubicBezTo>
                  <a:cubicBezTo>
                    <a:pt x="1" y="5770"/>
                    <a:pt x="1673" y="7418"/>
                    <a:pt x="3709" y="7418"/>
                  </a:cubicBezTo>
                  <a:cubicBezTo>
                    <a:pt x="5746" y="7418"/>
                    <a:pt x="7418" y="5770"/>
                    <a:pt x="7418" y="3709"/>
                  </a:cubicBezTo>
                  <a:cubicBezTo>
                    <a:pt x="7418" y="1673"/>
                    <a:pt x="5746" y="1"/>
                    <a:pt x="3709"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2938" name="Google Shape;2938;p75"/>
            <p:cNvSpPr/>
            <p:nvPr/>
          </p:nvSpPr>
          <p:spPr>
            <a:xfrm>
              <a:off x="3146477" y="3338803"/>
              <a:ext cx="287958" cy="287958"/>
            </a:xfrm>
            <a:custGeom>
              <a:avLst/>
              <a:gdLst/>
              <a:ahLst/>
              <a:cxnLst/>
              <a:rect l="l" t="t" r="r" b="b"/>
              <a:pathLst>
                <a:path w="10545" h="10545" extrusionOk="0">
                  <a:moveTo>
                    <a:pt x="5285" y="0"/>
                  </a:moveTo>
                  <a:cubicBezTo>
                    <a:pt x="2376" y="0"/>
                    <a:pt x="0" y="2351"/>
                    <a:pt x="0" y="5260"/>
                  </a:cubicBezTo>
                  <a:cubicBezTo>
                    <a:pt x="0" y="8193"/>
                    <a:pt x="2376" y="10544"/>
                    <a:pt x="5285" y="10544"/>
                  </a:cubicBezTo>
                  <a:cubicBezTo>
                    <a:pt x="8193" y="10544"/>
                    <a:pt x="10544" y="8193"/>
                    <a:pt x="10544" y="5260"/>
                  </a:cubicBezTo>
                  <a:cubicBezTo>
                    <a:pt x="10544" y="2351"/>
                    <a:pt x="8193" y="0"/>
                    <a:pt x="5285" y="0"/>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2939" name="Google Shape;2939;p75"/>
            <p:cNvSpPr/>
            <p:nvPr/>
          </p:nvSpPr>
          <p:spPr>
            <a:xfrm>
              <a:off x="3190824" y="3348716"/>
              <a:ext cx="249563" cy="250246"/>
            </a:xfrm>
            <a:custGeom>
              <a:avLst/>
              <a:gdLst/>
              <a:ahLst/>
              <a:cxnLst/>
              <a:rect l="l" t="t" r="r" b="b"/>
              <a:pathLst>
                <a:path w="9139" h="9164" extrusionOk="0">
                  <a:moveTo>
                    <a:pt x="4557" y="1"/>
                  </a:moveTo>
                  <a:cubicBezTo>
                    <a:pt x="2036" y="1"/>
                    <a:pt x="0" y="2061"/>
                    <a:pt x="0" y="4582"/>
                  </a:cubicBezTo>
                  <a:cubicBezTo>
                    <a:pt x="0" y="7103"/>
                    <a:pt x="2036" y="9163"/>
                    <a:pt x="4557" y="9163"/>
                  </a:cubicBezTo>
                  <a:cubicBezTo>
                    <a:pt x="7103" y="9163"/>
                    <a:pt x="9139" y="7103"/>
                    <a:pt x="9139" y="4582"/>
                  </a:cubicBezTo>
                  <a:cubicBezTo>
                    <a:pt x="9139" y="2061"/>
                    <a:pt x="7103" y="1"/>
                    <a:pt x="4557"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940" name="Google Shape;2940;p75"/>
            <p:cNvSpPr/>
            <p:nvPr/>
          </p:nvSpPr>
          <p:spPr>
            <a:xfrm>
              <a:off x="2598425" y="3192520"/>
              <a:ext cx="202567" cy="202567"/>
            </a:xfrm>
            <a:custGeom>
              <a:avLst/>
              <a:gdLst/>
              <a:ahLst/>
              <a:cxnLst/>
              <a:rect l="l" t="t" r="r" b="b"/>
              <a:pathLst>
                <a:path w="7418" h="7418" extrusionOk="0">
                  <a:moveTo>
                    <a:pt x="3709" y="0"/>
                  </a:moveTo>
                  <a:cubicBezTo>
                    <a:pt x="1673" y="0"/>
                    <a:pt x="0" y="1673"/>
                    <a:pt x="0" y="3709"/>
                  </a:cubicBezTo>
                  <a:cubicBezTo>
                    <a:pt x="0" y="5745"/>
                    <a:pt x="1673" y="7417"/>
                    <a:pt x="3709" y="7417"/>
                  </a:cubicBezTo>
                  <a:cubicBezTo>
                    <a:pt x="5745" y="7417"/>
                    <a:pt x="7417" y="5745"/>
                    <a:pt x="7417" y="3709"/>
                  </a:cubicBezTo>
                  <a:cubicBezTo>
                    <a:pt x="7417" y="1673"/>
                    <a:pt x="5745" y="0"/>
                    <a:pt x="3709" y="0"/>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2941" name="Google Shape;2941;p75"/>
            <p:cNvSpPr/>
            <p:nvPr/>
          </p:nvSpPr>
          <p:spPr>
            <a:xfrm>
              <a:off x="2752628" y="3105137"/>
              <a:ext cx="288640" cy="287958"/>
            </a:xfrm>
            <a:custGeom>
              <a:avLst/>
              <a:gdLst/>
              <a:ahLst/>
              <a:cxnLst/>
              <a:rect l="l" t="t" r="r" b="b"/>
              <a:pathLst>
                <a:path w="10570" h="10545" extrusionOk="0">
                  <a:moveTo>
                    <a:pt x="5285" y="0"/>
                  </a:moveTo>
                  <a:cubicBezTo>
                    <a:pt x="2376" y="0"/>
                    <a:pt x="1" y="2352"/>
                    <a:pt x="1" y="5260"/>
                  </a:cubicBezTo>
                  <a:cubicBezTo>
                    <a:pt x="1" y="8169"/>
                    <a:pt x="2376" y="10545"/>
                    <a:pt x="5285" y="10545"/>
                  </a:cubicBezTo>
                  <a:cubicBezTo>
                    <a:pt x="8194" y="10545"/>
                    <a:pt x="10569" y="8169"/>
                    <a:pt x="10569" y="5260"/>
                  </a:cubicBezTo>
                  <a:cubicBezTo>
                    <a:pt x="10569" y="2352"/>
                    <a:pt x="8194" y="0"/>
                    <a:pt x="5285" y="0"/>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2942" name="Google Shape;2942;p75"/>
            <p:cNvSpPr/>
            <p:nvPr/>
          </p:nvSpPr>
          <p:spPr>
            <a:xfrm>
              <a:off x="2794353" y="3113739"/>
              <a:ext cx="250219" cy="249563"/>
            </a:xfrm>
            <a:custGeom>
              <a:avLst/>
              <a:gdLst/>
              <a:ahLst/>
              <a:cxnLst/>
              <a:rect l="l" t="t" r="r" b="b"/>
              <a:pathLst>
                <a:path w="9163" h="9139" extrusionOk="0">
                  <a:moveTo>
                    <a:pt x="4581" y="1"/>
                  </a:moveTo>
                  <a:cubicBezTo>
                    <a:pt x="2060" y="1"/>
                    <a:pt x="0" y="2061"/>
                    <a:pt x="0" y="4582"/>
                  </a:cubicBezTo>
                  <a:cubicBezTo>
                    <a:pt x="0" y="7103"/>
                    <a:pt x="2060" y="9139"/>
                    <a:pt x="4581" y="9139"/>
                  </a:cubicBezTo>
                  <a:cubicBezTo>
                    <a:pt x="7102" y="9139"/>
                    <a:pt x="9162" y="7103"/>
                    <a:pt x="9162" y="4582"/>
                  </a:cubicBezTo>
                  <a:cubicBezTo>
                    <a:pt x="9162" y="2061"/>
                    <a:pt x="7102" y="1"/>
                    <a:pt x="4581"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943" name="Google Shape;2943;p75"/>
            <p:cNvSpPr/>
            <p:nvPr/>
          </p:nvSpPr>
          <p:spPr>
            <a:xfrm>
              <a:off x="2785997" y="3099785"/>
              <a:ext cx="264200" cy="143146"/>
            </a:xfrm>
            <a:custGeom>
              <a:avLst/>
              <a:gdLst/>
              <a:ahLst/>
              <a:cxnLst/>
              <a:rect l="l" t="t" r="r" b="b"/>
              <a:pathLst>
                <a:path w="9675" h="5242" extrusionOk="0">
                  <a:moveTo>
                    <a:pt x="4140" y="0"/>
                  </a:moveTo>
                  <a:cubicBezTo>
                    <a:pt x="3693" y="0"/>
                    <a:pt x="3244" y="49"/>
                    <a:pt x="2803" y="148"/>
                  </a:cubicBezTo>
                  <a:cubicBezTo>
                    <a:pt x="1906" y="366"/>
                    <a:pt x="1057" y="706"/>
                    <a:pt x="306" y="1215"/>
                  </a:cubicBezTo>
                  <a:cubicBezTo>
                    <a:pt x="0" y="1398"/>
                    <a:pt x="175" y="1822"/>
                    <a:pt x="454" y="1822"/>
                  </a:cubicBezTo>
                  <a:cubicBezTo>
                    <a:pt x="507" y="1822"/>
                    <a:pt x="563" y="1807"/>
                    <a:pt x="621" y="1772"/>
                  </a:cubicBezTo>
                  <a:cubicBezTo>
                    <a:pt x="1703" y="1090"/>
                    <a:pt x="2955" y="670"/>
                    <a:pt x="4215" y="670"/>
                  </a:cubicBezTo>
                  <a:cubicBezTo>
                    <a:pt x="4790" y="670"/>
                    <a:pt x="5367" y="758"/>
                    <a:pt x="5930" y="948"/>
                  </a:cubicBezTo>
                  <a:cubicBezTo>
                    <a:pt x="7651" y="1505"/>
                    <a:pt x="8984" y="3057"/>
                    <a:pt x="9032" y="4923"/>
                  </a:cubicBezTo>
                  <a:cubicBezTo>
                    <a:pt x="9032" y="5132"/>
                    <a:pt x="9201" y="5241"/>
                    <a:pt x="9363" y="5241"/>
                  </a:cubicBezTo>
                  <a:cubicBezTo>
                    <a:pt x="9521" y="5241"/>
                    <a:pt x="9674" y="5138"/>
                    <a:pt x="9662" y="4923"/>
                  </a:cubicBezTo>
                  <a:cubicBezTo>
                    <a:pt x="9614" y="3372"/>
                    <a:pt x="8838" y="1917"/>
                    <a:pt x="7554" y="1021"/>
                  </a:cubicBezTo>
                  <a:cubicBezTo>
                    <a:pt x="6530" y="350"/>
                    <a:pt x="5339" y="0"/>
                    <a:pt x="4140"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944" name="Google Shape;2944;p75"/>
            <p:cNvSpPr/>
            <p:nvPr/>
          </p:nvSpPr>
          <p:spPr>
            <a:xfrm>
              <a:off x="2840666" y="3407153"/>
              <a:ext cx="195303" cy="215183"/>
            </a:xfrm>
            <a:custGeom>
              <a:avLst/>
              <a:gdLst/>
              <a:ahLst/>
              <a:cxnLst/>
              <a:rect l="l" t="t" r="r" b="b"/>
              <a:pathLst>
                <a:path w="7152" h="7880" extrusionOk="0">
                  <a:moveTo>
                    <a:pt x="2695" y="1"/>
                  </a:moveTo>
                  <a:cubicBezTo>
                    <a:pt x="1995" y="1"/>
                    <a:pt x="1321" y="309"/>
                    <a:pt x="873" y="842"/>
                  </a:cubicBezTo>
                  <a:cubicBezTo>
                    <a:pt x="728" y="963"/>
                    <a:pt x="607" y="1133"/>
                    <a:pt x="510" y="1278"/>
                  </a:cubicBezTo>
                  <a:cubicBezTo>
                    <a:pt x="146" y="1909"/>
                    <a:pt x="1" y="2612"/>
                    <a:pt x="25" y="3339"/>
                  </a:cubicBezTo>
                  <a:cubicBezTo>
                    <a:pt x="98" y="5060"/>
                    <a:pt x="1092" y="6587"/>
                    <a:pt x="2619" y="7387"/>
                  </a:cubicBezTo>
                  <a:cubicBezTo>
                    <a:pt x="2716" y="7435"/>
                    <a:pt x="2813" y="7484"/>
                    <a:pt x="2909" y="7532"/>
                  </a:cubicBezTo>
                  <a:cubicBezTo>
                    <a:pt x="3408" y="7766"/>
                    <a:pt x="3946" y="7879"/>
                    <a:pt x="4485" y="7879"/>
                  </a:cubicBezTo>
                  <a:cubicBezTo>
                    <a:pt x="4786" y="7879"/>
                    <a:pt x="5087" y="7844"/>
                    <a:pt x="5382" y="7775"/>
                  </a:cubicBezTo>
                  <a:cubicBezTo>
                    <a:pt x="6133" y="7556"/>
                    <a:pt x="6715" y="6975"/>
                    <a:pt x="6933" y="6223"/>
                  </a:cubicBezTo>
                  <a:cubicBezTo>
                    <a:pt x="7151" y="5472"/>
                    <a:pt x="6957" y="4672"/>
                    <a:pt x="6424" y="4090"/>
                  </a:cubicBezTo>
                  <a:lnTo>
                    <a:pt x="6303" y="3969"/>
                  </a:lnTo>
                  <a:cubicBezTo>
                    <a:pt x="5649" y="3460"/>
                    <a:pt x="5188" y="2781"/>
                    <a:pt x="4970" y="1981"/>
                  </a:cubicBezTo>
                  <a:cubicBezTo>
                    <a:pt x="4970" y="1933"/>
                    <a:pt x="4946" y="1860"/>
                    <a:pt x="4946" y="1787"/>
                  </a:cubicBezTo>
                  <a:cubicBezTo>
                    <a:pt x="4655" y="891"/>
                    <a:pt x="3903" y="212"/>
                    <a:pt x="2982" y="18"/>
                  </a:cubicBezTo>
                  <a:cubicBezTo>
                    <a:pt x="2886" y="6"/>
                    <a:pt x="2791" y="1"/>
                    <a:pt x="2695"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945" name="Google Shape;2945;p75"/>
            <p:cNvSpPr/>
            <p:nvPr/>
          </p:nvSpPr>
          <p:spPr>
            <a:xfrm>
              <a:off x="2840666" y="3442051"/>
              <a:ext cx="101966" cy="166822"/>
            </a:xfrm>
            <a:custGeom>
              <a:avLst/>
              <a:gdLst/>
              <a:ahLst/>
              <a:cxnLst/>
              <a:rect l="l" t="t" r="r" b="b"/>
              <a:pathLst>
                <a:path w="3734" h="6109" extrusionOk="0">
                  <a:moveTo>
                    <a:pt x="510" y="0"/>
                  </a:moveTo>
                  <a:cubicBezTo>
                    <a:pt x="146" y="631"/>
                    <a:pt x="1" y="1334"/>
                    <a:pt x="25" y="2061"/>
                  </a:cubicBezTo>
                  <a:cubicBezTo>
                    <a:pt x="98" y="3782"/>
                    <a:pt x="1092" y="5309"/>
                    <a:pt x="2619" y="6109"/>
                  </a:cubicBezTo>
                  <a:cubicBezTo>
                    <a:pt x="2885" y="5866"/>
                    <a:pt x="3103" y="5575"/>
                    <a:pt x="3249" y="5236"/>
                  </a:cubicBezTo>
                  <a:cubicBezTo>
                    <a:pt x="3734" y="4170"/>
                    <a:pt x="3394" y="2812"/>
                    <a:pt x="2788" y="1867"/>
                  </a:cubicBezTo>
                  <a:cubicBezTo>
                    <a:pt x="2255" y="1018"/>
                    <a:pt x="1455" y="364"/>
                    <a:pt x="510" y="0"/>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2946" name="Google Shape;2946;p75"/>
            <p:cNvSpPr/>
            <p:nvPr/>
          </p:nvSpPr>
          <p:spPr>
            <a:xfrm>
              <a:off x="2499601" y="3140937"/>
              <a:ext cx="86865" cy="144266"/>
            </a:xfrm>
            <a:custGeom>
              <a:avLst/>
              <a:gdLst/>
              <a:ahLst/>
              <a:cxnLst/>
              <a:rect l="l" t="t" r="r" b="b"/>
              <a:pathLst>
                <a:path w="3181" h="5283" extrusionOk="0">
                  <a:moveTo>
                    <a:pt x="3018" y="1"/>
                  </a:moveTo>
                  <a:cubicBezTo>
                    <a:pt x="2989" y="1"/>
                    <a:pt x="2960" y="14"/>
                    <a:pt x="2940" y="47"/>
                  </a:cubicBezTo>
                  <a:cubicBezTo>
                    <a:pt x="1728" y="1598"/>
                    <a:pt x="735" y="3319"/>
                    <a:pt x="32" y="5137"/>
                  </a:cubicBezTo>
                  <a:cubicBezTo>
                    <a:pt x="1" y="5215"/>
                    <a:pt x="69" y="5283"/>
                    <a:pt x="136" y="5283"/>
                  </a:cubicBezTo>
                  <a:cubicBezTo>
                    <a:pt x="172" y="5283"/>
                    <a:pt x="208" y="5262"/>
                    <a:pt x="226" y="5210"/>
                  </a:cubicBezTo>
                  <a:cubicBezTo>
                    <a:pt x="953" y="3416"/>
                    <a:pt x="1922" y="1719"/>
                    <a:pt x="3110" y="168"/>
                  </a:cubicBezTo>
                  <a:cubicBezTo>
                    <a:pt x="3181" y="97"/>
                    <a:pt x="3097" y="1"/>
                    <a:pt x="3018"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947" name="Google Shape;2947;p75"/>
            <p:cNvSpPr/>
            <p:nvPr/>
          </p:nvSpPr>
          <p:spPr>
            <a:xfrm>
              <a:off x="2504899" y="3058388"/>
              <a:ext cx="22064" cy="133179"/>
            </a:xfrm>
            <a:custGeom>
              <a:avLst/>
              <a:gdLst/>
              <a:ahLst/>
              <a:cxnLst/>
              <a:rect l="l" t="t" r="r" b="b"/>
              <a:pathLst>
                <a:path w="808" h="4877" extrusionOk="0">
                  <a:moveTo>
                    <a:pt x="547" y="1"/>
                  </a:moveTo>
                  <a:cubicBezTo>
                    <a:pt x="481" y="1"/>
                    <a:pt x="405" y="52"/>
                    <a:pt x="419" y="137"/>
                  </a:cubicBezTo>
                  <a:cubicBezTo>
                    <a:pt x="589" y="1664"/>
                    <a:pt x="444" y="3240"/>
                    <a:pt x="32" y="4718"/>
                  </a:cubicBezTo>
                  <a:cubicBezTo>
                    <a:pt x="0" y="4813"/>
                    <a:pt x="71" y="4876"/>
                    <a:pt x="138" y="4876"/>
                  </a:cubicBezTo>
                  <a:cubicBezTo>
                    <a:pt x="174" y="4876"/>
                    <a:pt x="209" y="4858"/>
                    <a:pt x="226" y="4815"/>
                  </a:cubicBezTo>
                  <a:cubicBezTo>
                    <a:pt x="662" y="3264"/>
                    <a:pt x="807" y="1664"/>
                    <a:pt x="638" y="88"/>
                  </a:cubicBezTo>
                  <a:cubicBezTo>
                    <a:pt x="638" y="28"/>
                    <a:pt x="595" y="1"/>
                    <a:pt x="547"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948" name="Google Shape;2948;p75"/>
            <p:cNvSpPr/>
            <p:nvPr/>
          </p:nvSpPr>
          <p:spPr>
            <a:xfrm>
              <a:off x="3380007" y="3697508"/>
              <a:ext cx="108110" cy="149590"/>
            </a:xfrm>
            <a:custGeom>
              <a:avLst/>
              <a:gdLst/>
              <a:ahLst/>
              <a:cxnLst/>
              <a:rect l="l" t="t" r="r" b="b"/>
              <a:pathLst>
                <a:path w="3959" h="5478" extrusionOk="0">
                  <a:moveTo>
                    <a:pt x="3818" y="0"/>
                  </a:moveTo>
                  <a:cubicBezTo>
                    <a:pt x="3789" y="0"/>
                    <a:pt x="3759" y="15"/>
                    <a:pt x="3738" y="50"/>
                  </a:cubicBezTo>
                  <a:lnTo>
                    <a:pt x="53" y="5310"/>
                  </a:lnTo>
                  <a:cubicBezTo>
                    <a:pt x="0" y="5381"/>
                    <a:pt x="76" y="5477"/>
                    <a:pt x="159" y="5477"/>
                  </a:cubicBezTo>
                  <a:cubicBezTo>
                    <a:pt x="189" y="5477"/>
                    <a:pt x="221" y="5464"/>
                    <a:pt x="247" y="5431"/>
                  </a:cubicBezTo>
                  <a:lnTo>
                    <a:pt x="3907" y="171"/>
                  </a:lnTo>
                  <a:cubicBezTo>
                    <a:pt x="3959" y="86"/>
                    <a:pt x="3889" y="0"/>
                    <a:pt x="3818"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949" name="Google Shape;2949;p75"/>
            <p:cNvSpPr/>
            <p:nvPr/>
          </p:nvSpPr>
          <p:spPr>
            <a:xfrm>
              <a:off x="3444342" y="3723177"/>
              <a:ext cx="124140" cy="81922"/>
            </a:xfrm>
            <a:custGeom>
              <a:avLst/>
              <a:gdLst/>
              <a:ahLst/>
              <a:cxnLst/>
              <a:rect l="l" t="t" r="r" b="b"/>
              <a:pathLst>
                <a:path w="4546" h="3000" extrusionOk="0">
                  <a:moveTo>
                    <a:pt x="4427" y="0"/>
                  </a:moveTo>
                  <a:cubicBezTo>
                    <a:pt x="4415" y="0"/>
                    <a:pt x="4402" y="2"/>
                    <a:pt x="4387" y="7"/>
                  </a:cubicBezTo>
                  <a:cubicBezTo>
                    <a:pt x="2691" y="468"/>
                    <a:pt x="1188" y="1461"/>
                    <a:pt x="73" y="2819"/>
                  </a:cubicBezTo>
                  <a:cubicBezTo>
                    <a:pt x="1" y="2909"/>
                    <a:pt x="76" y="3000"/>
                    <a:pt x="160" y="3000"/>
                  </a:cubicBezTo>
                  <a:cubicBezTo>
                    <a:pt x="188" y="3000"/>
                    <a:pt x="218" y="2989"/>
                    <a:pt x="242" y="2964"/>
                  </a:cubicBezTo>
                  <a:cubicBezTo>
                    <a:pt x="1309" y="1631"/>
                    <a:pt x="2788" y="686"/>
                    <a:pt x="4436" y="225"/>
                  </a:cubicBezTo>
                  <a:cubicBezTo>
                    <a:pt x="4545" y="182"/>
                    <a:pt x="4536" y="0"/>
                    <a:pt x="4427"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950" name="Google Shape;2950;p75"/>
            <p:cNvSpPr/>
            <p:nvPr/>
          </p:nvSpPr>
          <p:spPr>
            <a:xfrm>
              <a:off x="2686436" y="2742173"/>
              <a:ext cx="992245" cy="833616"/>
            </a:xfrm>
            <a:custGeom>
              <a:avLst/>
              <a:gdLst/>
              <a:ahLst/>
              <a:cxnLst/>
              <a:rect l="l" t="t" r="r" b="b"/>
              <a:pathLst>
                <a:path w="36336" h="30527" extrusionOk="0">
                  <a:moveTo>
                    <a:pt x="13284" y="0"/>
                  </a:moveTo>
                  <a:cubicBezTo>
                    <a:pt x="12557" y="0"/>
                    <a:pt x="11800" y="356"/>
                    <a:pt x="11200" y="785"/>
                  </a:cubicBezTo>
                  <a:cubicBezTo>
                    <a:pt x="10060" y="1585"/>
                    <a:pt x="9115" y="2651"/>
                    <a:pt x="8485" y="3888"/>
                  </a:cubicBezTo>
                  <a:cubicBezTo>
                    <a:pt x="8315" y="2797"/>
                    <a:pt x="7952" y="1488"/>
                    <a:pt x="6885" y="1221"/>
                  </a:cubicBezTo>
                  <a:cubicBezTo>
                    <a:pt x="6769" y="1195"/>
                    <a:pt x="6654" y="1183"/>
                    <a:pt x="6540" y="1183"/>
                  </a:cubicBezTo>
                  <a:cubicBezTo>
                    <a:pt x="5705" y="1183"/>
                    <a:pt x="4943" y="1844"/>
                    <a:pt x="4388" y="2506"/>
                  </a:cubicBezTo>
                  <a:cubicBezTo>
                    <a:pt x="2401" y="4833"/>
                    <a:pt x="922" y="7523"/>
                    <a:pt x="1" y="10432"/>
                  </a:cubicBezTo>
                  <a:lnTo>
                    <a:pt x="49" y="10553"/>
                  </a:lnTo>
                  <a:cubicBezTo>
                    <a:pt x="390" y="10424"/>
                    <a:pt x="2821" y="9566"/>
                    <a:pt x="6290" y="9566"/>
                  </a:cubicBezTo>
                  <a:cubicBezTo>
                    <a:pt x="9978" y="9566"/>
                    <a:pt x="14839" y="10536"/>
                    <a:pt x="19611" y="14383"/>
                  </a:cubicBezTo>
                  <a:cubicBezTo>
                    <a:pt x="28555" y="21607"/>
                    <a:pt x="30785" y="29460"/>
                    <a:pt x="31052" y="30527"/>
                  </a:cubicBezTo>
                  <a:cubicBezTo>
                    <a:pt x="32482" y="30042"/>
                    <a:pt x="33791" y="29266"/>
                    <a:pt x="34906" y="28272"/>
                  </a:cubicBezTo>
                  <a:cubicBezTo>
                    <a:pt x="35536" y="27739"/>
                    <a:pt x="36166" y="26988"/>
                    <a:pt x="36045" y="26164"/>
                  </a:cubicBezTo>
                  <a:cubicBezTo>
                    <a:pt x="35899" y="24976"/>
                    <a:pt x="34445" y="24515"/>
                    <a:pt x="33282" y="24297"/>
                  </a:cubicBezTo>
                  <a:cubicBezTo>
                    <a:pt x="34372" y="23667"/>
                    <a:pt x="35269" y="22770"/>
                    <a:pt x="35899" y="21655"/>
                  </a:cubicBezTo>
                  <a:cubicBezTo>
                    <a:pt x="36190" y="21243"/>
                    <a:pt x="36336" y="20758"/>
                    <a:pt x="36312" y="20249"/>
                  </a:cubicBezTo>
                  <a:cubicBezTo>
                    <a:pt x="36239" y="19522"/>
                    <a:pt x="35609" y="18965"/>
                    <a:pt x="34930" y="18746"/>
                  </a:cubicBezTo>
                  <a:cubicBezTo>
                    <a:pt x="34498" y="18642"/>
                    <a:pt x="34056" y="18593"/>
                    <a:pt x="33611" y="18593"/>
                  </a:cubicBezTo>
                  <a:cubicBezTo>
                    <a:pt x="33333" y="18593"/>
                    <a:pt x="33053" y="18612"/>
                    <a:pt x="32773" y="18649"/>
                  </a:cubicBezTo>
                  <a:cubicBezTo>
                    <a:pt x="33330" y="18068"/>
                    <a:pt x="33766" y="17389"/>
                    <a:pt x="34082" y="16662"/>
                  </a:cubicBezTo>
                  <a:cubicBezTo>
                    <a:pt x="34421" y="15935"/>
                    <a:pt x="34372" y="15062"/>
                    <a:pt x="33960" y="14359"/>
                  </a:cubicBezTo>
                  <a:cubicBezTo>
                    <a:pt x="33417" y="13553"/>
                    <a:pt x="32406" y="13342"/>
                    <a:pt x="31383" y="13342"/>
                  </a:cubicBezTo>
                  <a:cubicBezTo>
                    <a:pt x="30991" y="13342"/>
                    <a:pt x="30597" y="13373"/>
                    <a:pt x="30227" y="13414"/>
                  </a:cubicBezTo>
                  <a:cubicBezTo>
                    <a:pt x="30833" y="12250"/>
                    <a:pt x="31439" y="10723"/>
                    <a:pt x="30591" y="9681"/>
                  </a:cubicBezTo>
                  <a:cubicBezTo>
                    <a:pt x="30133" y="9108"/>
                    <a:pt x="29349" y="8903"/>
                    <a:pt x="28589" y="8903"/>
                  </a:cubicBezTo>
                  <a:cubicBezTo>
                    <a:pt x="28545" y="8903"/>
                    <a:pt x="28501" y="8904"/>
                    <a:pt x="28458" y="8905"/>
                  </a:cubicBezTo>
                  <a:cubicBezTo>
                    <a:pt x="27682" y="8954"/>
                    <a:pt x="26907" y="9172"/>
                    <a:pt x="26131" y="9244"/>
                  </a:cubicBezTo>
                  <a:cubicBezTo>
                    <a:pt x="26470" y="7742"/>
                    <a:pt x="26713" y="5899"/>
                    <a:pt x="25501" y="4954"/>
                  </a:cubicBezTo>
                  <a:cubicBezTo>
                    <a:pt x="25074" y="4621"/>
                    <a:pt x="24581" y="4490"/>
                    <a:pt x="24061" y="4490"/>
                  </a:cubicBezTo>
                  <a:cubicBezTo>
                    <a:pt x="23105" y="4490"/>
                    <a:pt x="22057" y="4935"/>
                    <a:pt x="21162" y="5390"/>
                  </a:cubicBezTo>
                  <a:cubicBezTo>
                    <a:pt x="21986" y="4081"/>
                    <a:pt x="21041" y="2142"/>
                    <a:pt x="19562" y="1682"/>
                  </a:cubicBezTo>
                  <a:cubicBezTo>
                    <a:pt x="19269" y="1590"/>
                    <a:pt x="18967" y="1548"/>
                    <a:pt x="18665" y="1548"/>
                  </a:cubicBezTo>
                  <a:cubicBezTo>
                    <a:pt x="17442" y="1548"/>
                    <a:pt x="16209" y="2247"/>
                    <a:pt x="15490" y="3257"/>
                  </a:cubicBezTo>
                  <a:cubicBezTo>
                    <a:pt x="15393" y="2118"/>
                    <a:pt x="15175" y="736"/>
                    <a:pt x="14157" y="203"/>
                  </a:cubicBezTo>
                  <a:cubicBezTo>
                    <a:pt x="13880" y="61"/>
                    <a:pt x="13585" y="0"/>
                    <a:pt x="13284"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grpSp>
    </p:spTree>
    <p:extLst>
      <p:ext uri="{BB962C8B-B14F-4D97-AF65-F5344CB8AC3E}">
        <p14:creationId xmlns:p14="http://schemas.microsoft.com/office/powerpoint/2010/main" val="40098314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Mái Trường Nơi Học Bao Điều Hay ♫ Bé Khai Xuân ♫ Nhạc Thiếu Nhi Hay Về Thầy Cô Mái Trường">
            <a:hlinkClick r:id="" action="ppaction://media"/>
            <a:extLst>
              <a:ext uri="{FF2B5EF4-FFF2-40B4-BE49-F238E27FC236}">
                <a16:creationId xmlns:a16="http://schemas.microsoft.com/office/drawing/2014/main" id="{7070A5A4-0DF3-BDEE-61E2-C2C7E13F4329}"/>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7938"/>
            <a:ext cx="12161838" cy="6840537"/>
          </a:xfrm>
          <a:prstGeom prst="rect">
            <a:avLst/>
          </a:prstGeom>
        </p:spPr>
      </p:pic>
    </p:spTree>
    <p:extLst>
      <p:ext uri="{BB962C8B-B14F-4D97-AF65-F5344CB8AC3E}">
        <p14:creationId xmlns:p14="http://schemas.microsoft.com/office/powerpoint/2010/main" val="1365458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978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Premium Vector | Cute cartoon little girl thinking">
            <a:extLst>
              <a:ext uri="{FF2B5EF4-FFF2-40B4-BE49-F238E27FC236}">
                <a16:creationId xmlns:a16="http://schemas.microsoft.com/office/drawing/2014/main" id="{BC77D159-C55C-9372-074A-BA7E797B04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22368" y="1458411"/>
            <a:ext cx="2486270" cy="5191246"/>
          </a:xfrm>
          <a:prstGeom prst="rect">
            <a:avLst/>
          </a:prstGeom>
          <a:noFill/>
          <a:extLst>
            <a:ext uri="{909E8E84-426E-40DD-AFC4-6F175D3DCCD1}">
              <a14:hiddenFill xmlns:a14="http://schemas.microsoft.com/office/drawing/2010/main">
                <a:solidFill>
                  <a:srgbClr val="FFFFFF"/>
                </a:solidFill>
              </a14:hiddenFill>
            </a:ext>
          </a:extLst>
        </p:spPr>
      </p:pic>
      <p:sp>
        <p:nvSpPr>
          <p:cNvPr id="2" name="Speech Bubble: Oval 1">
            <a:extLst>
              <a:ext uri="{FF2B5EF4-FFF2-40B4-BE49-F238E27FC236}">
                <a16:creationId xmlns:a16="http://schemas.microsoft.com/office/drawing/2014/main" id="{935E3A8E-87C8-9C1C-62CA-FD5E226A738A}"/>
              </a:ext>
            </a:extLst>
          </p:cNvPr>
          <p:cNvSpPr/>
          <p:nvPr/>
        </p:nvSpPr>
        <p:spPr>
          <a:xfrm>
            <a:off x="6900798" y="937548"/>
            <a:ext cx="3113590" cy="1713053"/>
          </a:xfrm>
          <a:prstGeom prst="wedgeEllipseCallout">
            <a:avLst>
              <a:gd name="adj1" fmla="val -76595"/>
              <a:gd name="adj2" fmla="val 35473"/>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2400">
                <a:solidFill>
                  <a:schemeClr val="tx1"/>
                </a:solidFill>
                <a:latin typeface="AvantGarde" panose="00000400000000000000" pitchFamily="2" charset="0"/>
                <a:ea typeface="AvantGarde" panose="00000400000000000000" pitchFamily="2" charset="0"/>
                <a:cs typeface="AvantGarde" panose="00000400000000000000" pitchFamily="2" charset="0"/>
              </a:rPr>
              <a:t>Bài hát vừa rồi nhắc đến điều gì?</a:t>
            </a:r>
          </a:p>
        </p:txBody>
      </p:sp>
    </p:spTree>
    <p:extLst>
      <p:ext uri="{BB962C8B-B14F-4D97-AF65-F5344CB8AC3E}">
        <p14:creationId xmlns:p14="http://schemas.microsoft.com/office/powerpoint/2010/main" val="41363399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116"/>
        <p:cNvGrpSpPr/>
        <p:nvPr/>
      </p:nvGrpSpPr>
      <p:grpSpPr>
        <a:xfrm>
          <a:off x="0" y="0"/>
          <a:ext cx="0" cy="0"/>
          <a:chOff x="0" y="0"/>
          <a:chExt cx="0" cy="0"/>
        </a:xfrm>
      </p:grpSpPr>
      <p:sp>
        <p:nvSpPr>
          <p:cNvPr id="3117" name="Google Shape;3117;p81"/>
          <p:cNvSpPr txBox="1">
            <a:spLocks noGrp="1"/>
          </p:cNvSpPr>
          <p:nvPr>
            <p:ph type="title"/>
          </p:nvPr>
        </p:nvSpPr>
        <p:spPr>
          <a:xfrm>
            <a:off x="473309" y="1164759"/>
            <a:ext cx="11215219" cy="3757925"/>
          </a:xfrm>
          <a:prstGeom prst="rect">
            <a:avLst/>
          </a:prstGeom>
        </p:spPr>
        <p:txBody>
          <a:bodyPr spcFirstLastPara="1" wrap="square" lIns="121598" tIns="121598" rIns="121598" bIns="121598" anchor="ctr" anchorCtr="0">
            <a:noAutofit/>
          </a:bodyPr>
          <a:lstStyle/>
          <a:p>
            <a:pPr algn="ctr"/>
            <a:r>
              <a:rPr lang="en-US" sz="4400">
                <a:solidFill>
                  <a:srgbClr val="FF0000"/>
                </a:solidFill>
                <a:latin typeface="AvantGarde" panose="00000400000000000000" pitchFamily="2" charset="0"/>
                <a:ea typeface="AvantGarde" panose="00000400000000000000" pitchFamily="2" charset="0"/>
                <a:cs typeface="AvantGarde" panose="00000400000000000000" pitchFamily="2" charset="0"/>
              </a:rPr>
              <a:t>CHỦ ĐỀ 3: AN TOÀN CHO EM</a:t>
            </a:r>
            <a:br>
              <a:rPr lang="en-US" sz="7200">
                <a:solidFill>
                  <a:srgbClr val="000000"/>
                </a:solidFill>
                <a:latin typeface="AvantGarde" panose="00000400000000000000" pitchFamily="2" charset="0"/>
                <a:ea typeface="AvantGarde" panose="00000400000000000000" pitchFamily="2" charset="0"/>
                <a:cs typeface="AvantGarde" panose="00000400000000000000" pitchFamily="2" charset="0"/>
              </a:rPr>
            </a:br>
            <a:r>
              <a:rPr lang="en-US" sz="7200">
                <a:solidFill>
                  <a:srgbClr val="000000"/>
                </a:solidFill>
                <a:latin typeface="AvantGarde" panose="00000400000000000000" pitchFamily="2" charset="0"/>
                <a:ea typeface="AvantGarde" panose="00000400000000000000" pitchFamily="2" charset="0"/>
                <a:cs typeface="AvantGarde" panose="00000400000000000000" pitchFamily="2" charset="0"/>
              </a:rPr>
              <a:t>BÀI 5:</a:t>
            </a:r>
            <a:br>
              <a:rPr lang="en-US" sz="7200">
                <a:solidFill>
                  <a:srgbClr val="000000"/>
                </a:solidFill>
                <a:latin typeface="AvantGarde" panose="00000400000000000000" pitchFamily="2" charset="0"/>
                <a:ea typeface="AvantGarde" panose="00000400000000000000" pitchFamily="2" charset="0"/>
                <a:cs typeface="AvantGarde" panose="00000400000000000000" pitchFamily="2" charset="0"/>
              </a:rPr>
            </a:br>
            <a:r>
              <a:rPr lang="en-US" sz="7200">
                <a:solidFill>
                  <a:srgbClr val="000000"/>
                </a:solidFill>
                <a:latin typeface="AvantGarde" panose="00000400000000000000" pitchFamily="2" charset="0"/>
                <a:ea typeface="AvantGarde" panose="00000400000000000000" pitchFamily="2" charset="0"/>
                <a:cs typeface="AvantGarde" panose="00000400000000000000" pitchFamily="2" charset="0"/>
              </a:rPr>
              <a:t>AN TOÀN KHI VUI CHƠI</a:t>
            </a:r>
            <a:br>
              <a:rPr lang="en-US" sz="7200">
                <a:solidFill>
                  <a:srgbClr val="000000"/>
                </a:solidFill>
                <a:latin typeface="AvantGarde" panose="00000400000000000000" pitchFamily="2" charset="0"/>
                <a:ea typeface="AvantGarde" panose="00000400000000000000" pitchFamily="2" charset="0"/>
                <a:cs typeface="AvantGarde" panose="00000400000000000000" pitchFamily="2" charset="0"/>
              </a:rPr>
            </a:br>
            <a:r>
              <a:rPr lang="en-US" sz="3600">
                <a:solidFill>
                  <a:srgbClr val="000000"/>
                </a:solidFill>
                <a:latin typeface="AvantGarde" panose="00000400000000000000" pitchFamily="2" charset="0"/>
                <a:ea typeface="AvantGarde" panose="00000400000000000000" pitchFamily="2" charset="0"/>
                <a:cs typeface="AvantGarde" panose="00000400000000000000" pitchFamily="2" charset="0"/>
              </a:rPr>
              <a:t>(Trang 33)</a:t>
            </a:r>
            <a:endParaRPr lang="en-US" sz="7200">
              <a:solidFill>
                <a:srgbClr val="000000"/>
              </a:solidFill>
              <a:latin typeface="AvantGarde" panose="00000400000000000000" pitchFamily="2" charset="0"/>
              <a:ea typeface="AvantGarde" panose="00000400000000000000" pitchFamily="2" charset="0"/>
              <a:cs typeface="AvantGarde" panose="00000400000000000000" pitchFamily="2" charset="0"/>
            </a:endParaRPr>
          </a:p>
        </p:txBody>
      </p:sp>
      <p:grpSp>
        <p:nvGrpSpPr>
          <p:cNvPr id="3119" name="Google Shape;3119;p81"/>
          <p:cNvGrpSpPr/>
          <p:nvPr/>
        </p:nvGrpSpPr>
        <p:grpSpPr>
          <a:xfrm>
            <a:off x="1535718" y="5339156"/>
            <a:ext cx="1207573" cy="1490989"/>
            <a:chOff x="775550" y="2260904"/>
            <a:chExt cx="1814474" cy="2240328"/>
          </a:xfrm>
        </p:grpSpPr>
        <p:sp>
          <p:nvSpPr>
            <p:cNvPr id="3120" name="Google Shape;3120;p81"/>
            <p:cNvSpPr/>
            <p:nvPr/>
          </p:nvSpPr>
          <p:spPr>
            <a:xfrm>
              <a:off x="1716611" y="2413403"/>
              <a:ext cx="873414" cy="1442604"/>
            </a:xfrm>
            <a:custGeom>
              <a:avLst/>
              <a:gdLst/>
              <a:ahLst/>
              <a:cxnLst/>
              <a:rect l="l" t="t" r="r" b="b"/>
              <a:pathLst>
                <a:path w="24363" h="40240" extrusionOk="0">
                  <a:moveTo>
                    <a:pt x="17676" y="0"/>
                  </a:moveTo>
                  <a:cubicBezTo>
                    <a:pt x="17666" y="0"/>
                    <a:pt x="17655" y="1"/>
                    <a:pt x="17645" y="2"/>
                  </a:cubicBezTo>
                  <a:cubicBezTo>
                    <a:pt x="16784" y="146"/>
                    <a:pt x="16832" y="6410"/>
                    <a:pt x="16832" y="6410"/>
                  </a:cubicBezTo>
                  <a:cubicBezTo>
                    <a:pt x="16832" y="6410"/>
                    <a:pt x="16538" y="3371"/>
                    <a:pt x="15788" y="3371"/>
                  </a:cubicBezTo>
                  <a:cubicBezTo>
                    <a:pt x="15630" y="3371"/>
                    <a:pt x="15453" y="3504"/>
                    <a:pt x="15254" y="3828"/>
                  </a:cubicBezTo>
                  <a:cubicBezTo>
                    <a:pt x="14465" y="5095"/>
                    <a:pt x="14991" y="11717"/>
                    <a:pt x="14991" y="11717"/>
                  </a:cubicBezTo>
                  <a:cubicBezTo>
                    <a:pt x="11668" y="18412"/>
                    <a:pt x="1" y="31728"/>
                    <a:pt x="1" y="31728"/>
                  </a:cubicBezTo>
                  <a:lnTo>
                    <a:pt x="6097" y="40240"/>
                  </a:lnTo>
                  <a:cubicBezTo>
                    <a:pt x="11453" y="35554"/>
                    <a:pt x="19988" y="13965"/>
                    <a:pt x="19988" y="13965"/>
                  </a:cubicBezTo>
                  <a:cubicBezTo>
                    <a:pt x="22259" y="11861"/>
                    <a:pt x="22355" y="8872"/>
                    <a:pt x="22355" y="8872"/>
                  </a:cubicBezTo>
                  <a:cubicBezTo>
                    <a:pt x="22976" y="7438"/>
                    <a:pt x="24363" y="4067"/>
                    <a:pt x="23765" y="3947"/>
                  </a:cubicBezTo>
                  <a:cubicBezTo>
                    <a:pt x="23748" y="3944"/>
                    <a:pt x="23729" y="3942"/>
                    <a:pt x="23711" y="3942"/>
                  </a:cubicBezTo>
                  <a:cubicBezTo>
                    <a:pt x="23098" y="3942"/>
                    <a:pt x="21972" y="5788"/>
                    <a:pt x="21972" y="5788"/>
                  </a:cubicBezTo>
                  <a:cubicBezTo>
                    <a:pt x="22383" y="4624"/>
                    <a:pt x="22947" y="1126"/>
                    <a:pt x="22226" y="1126"/>
                  </a:cubicBezTo>
                  <a:cubicBezTo>
                    <a:pt x="22192" y="1126"/>
                    <a:pt x="22155" y="1134"/>
                    <a:pt x="22116" y="1150"/>
                  </a:cubicBezTo>
                  <a:cubicBezTo>
                    <a:pt x="21231" y="1509"/>
                    <a:pt x="20538" y="5190"/>
                    <a:pt x="20538" y="5190"/>
                  </a:cubicBezTo>
                  <a:cubicBezTo>
                    <a:pt x="20538" y="5190"/>
                    <a:pt x="20721" y="139"/>
                    <a:pt x="19694" y="139"/>
                  </a:cubicBezTo>
                  <a:cubicBezTo>
                    <a:pt x="19673" y="139"/>
                    <a:pt x="19651" y="142"/>
                    <a:pt x="19629" y="146"/>
                  </a:cubicBezTo>
                  <a:cubicBezTo>
                    <a:pt x="18553" y="361"/>
                    <a:pt x="18553" y="4712"/>
                    <a:pt x="18553" y="4712"/>
                  </a:cubicBezTo>
                  <a:cubicBezTo>
                    <a:pt x="18553" y="4712"/>
                    <a:pt x="18507" y="0"/>
                    <a:pt x="17676" y="0"/>
                  </a:cubicBezTo>
                  <a:close/>
                </a:path>
              </a:pathLst>
            </a:custGeom>
            <a:solidFill>
              <a:srgbClr val="FCB490"/>
            </a:solidFill>
            <a:ln>
              <a:noFill/>
            </a:ln>
          </p:spPr>
          <p:txBody>
            <a:bodyPr spcFirstLastPara="1" wrap="square" lIns="121598" tIns="121598" rIns="121598" bIns="121598" anchor="ctr" anchorCtr="0">
              <a:noAutofit/>
            </a:bodyPr>
            <a:lstStyle/>
            <a:p>
              <a:endParaRPr sz="2479"/>
            </a:p>
          </p:txBody>
        </p:sp>
        <p:sp>
          <p:nvSpPr>
            <p:cNvPr id="3121" name="Google Shape;3121;p81"/>
            <p:cNvSpPr/>
            <p:nvPr/>
          </p:nvSpPr>
          <p:spPr>
            <a:xfrm>
              <a:off x="2311410" y="2634588"/>
              <a:ext cx="12906" cy="44597"/>
            </a:xfrm>
            <a:custGeom>
              <a:avLst/>
              <a:gdLst/>
              <a:ahLst/>
              <a:cxnLst/>
              <a:rect l="l" t="t" r="r" b="b"/>
              <a:pathLst>
                <a:path w="360" h="1244" extrusionOk="0">
                  <a:moveTo>
                    <a:pt x="144" y="1"/>
                  </a:moveTo>
                  <a:cubicBezTo>
                    <a:pt x="49" y="1"/>
                    <a:pt x="1" y="72"/>
                    <a:pt x="1" y="144"/>
                  </a:cubicBezTo>
                  <a:lnTo>
                    <a:pt x="73" y="1100"/>
                  </a:lnTo>
                  <a:cubicBezTo>
                    <a:pt x="73" y="1172"/>
                    <a:pt x="144" y="1244"/>
                    <a:pt x="216" y="1244"/>
                  </a:cubicBezTo>
                  <a:cubicBezTo>
                    <a:pt x="312" y="1244"/>
                    <a:pt x="359" y="1172"/>
                    <a:pt x="359" y="1100"/>
                  </a:cubicBezTo>
                  <a:lnTo>
                    <a:pt x="288" y="144"/>
                  </a:lnTo>
                  <a:cubicBezTo>
                    <a:pt x="288" y="72"/>
                    <a:pt x="216" y="1"/>
                    <a:pt x="144"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3122" name="Google Shape;3122;p81"/>
            <p:cNvSpPr/>
            <p:nvPr/>
          </p:nvSpPr>
          <p:spPr>
            <a:xfrm>
              <a:off x="2373141" y="2559163"/>
              <a:ext cx="13731" cy="82957"/>
            </a:xfrm>
            <a:custGeom>
              <a:avLst/>
              <a:gdLst/>
              <a:ahLst/>
              <a:cxnLst/>
              <a:rect l="l" t="t" r="r" b="b"/>
              <a:pathLst>
                <a:path w="383" h="2314" extrusionOk="0">
                  <a:moveTo>
                    <a:pt x="236" y="1"/>
                  </a:moveTo>
                  <a:cubicBezTo>
                    <a:pt x="162" y="1"/>
                    <a:pt x="84" y="49"/>
                    <a:pt x="72" y="144"/>
                  </a:cubicBezTo>
                  <a:cubicBezTo>
                    <a:pt x="24" y="814"/>
                    <a:pt x="0" y="1483"/>
                    <a:pt x="0" y="2153"/>
                  </a:cubicBezTo>
                  <a:cubicBezTo>
                    <a:pt x="0" y="2260"/>
                    <a:pt x="72" y="2314"/>
                    <a:pt x="144" y="2314"/>
                  </a:cubicBezTo>
                  <a:cubicBezTo>
                    <a:pt x="215" y="2314"/>
                    <a:pt x="287" y="2260"/>
                    <a:pt x="287" y="2153"/>
                  </a:cubicBezTo>
                  <a:cubicBezTo>
                    <a:pt x="287" y="1483"/>
                    <a:pt x="311" y="814"/>
                    <a:pt x="383" y="144"/>
                  </a:cubicBezTo>
                  <a:cubicBezTo>
                    <a:pt x="383" y="49"/>
                    <a:pt x="311" y="1"/>
                    <a:pt x="236"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3123" name="Google Shape;3123;p81"/>
            <p:cNvSpPr/>
            <p:nvPr/>
          </p:nvSpPr>
          <p:spPr>
            <a:xfrm>
              <a:off x="2442544" y="2580600"/>
              <a:ext cx="16348" cy="61734"/>
            </a:xfrm>
            <a:custGeom>
              <a:avLst/>
              <a:gdLst/>
              <a:ahLst/>
              <a:cxnLst/>
              <a:rect l="l" t="t" r="r" b="b"/>
              <a:pathLst>
                <a:path w="456" h="1722" extrusionOk="0">
                  <a:moveTo>
                    <a:pt x="312" y="1"/>
                  </a:moveTo>
                  <a:cubicBezTo>
                    <a:pt x="240" y="1"/>
                    <a:pt x="168" y="72"/>
                    <a:pt x="168" y="144"/>
                  </a:cubicBezTo>
                  <a:lnTo>
                    <a:pt x="1" y="1555"/>
                  </a:lnTo>
                  <a:cubicBezTo>
                    <a:pt x="1" y="1650"/>
                    <a:pt x="73" y="1722"/>
                    <a:pt x="168" y="1722"/>
                  </a:cubicBezTo>
                  <a:cubicBezTo>
                    <a:pt x="240" y="1722"/>
                    <a:pt x="312" y="1650"/>
                    <a:pt x="312" y="1555"/>
                  </a:cubicBezTo>
                  <a:lnTo>
                    <a:pt x="455" y="144"/>
                  </a:lnTo>
                  <a:cubicBezTo>
                    <a:pt x="455" y="72"/>
                    <a:pt x="383" y="1"/>
                    <a:pt x="312"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3124" name="Google Shape;3124;p81"/>
            <p:cNvSpPr/>
            <p:nvPr/>
          </p:nvSpPr>
          <p:spPr>
            <a:xfrm>
              <a:off x="2485419" y="2612075"/>
              <a:ext cx="26601" cy="45063"/>
            </a:xfrm>
            <a:custGeom>
              <a:avLst/>
              <a:gdLst/>
              <a:ahLst/>
              <a:cxnLst/>
              <a:rect l="l" t="t" r="r" b="b"/>
              <a:pathLst>
                <a:path w="742" h="1257" extrusionOk="0">
                  <a:moveTo>
                    <a:pt x="560" y="1"/>
                  </a:moveTo>
                  <a:cubicBezTo>
                    <a:pt x="502" y="1"/>
                    <a:pt x="450" y="44"/>
                    <a:pt x="431" y="103"/>
                  </a:cubicBezTo>
                  <a:cubicBezTo>
                    <a:pt x="287" y="437"/>
                    <a:pt x="168" y="748"/>
                    <a:pt x="24" y="1059"/>
                  </a:cubicBezTo>
                  <a:cubicBezTo>
                    <a:pt x="0" y="1155"/>
                    <a:pt x="48" y="1226"/>
                    <a:pt x="120" y="1250"/>
                  </a:cubicBezTo>
                  <a:cubicBezTo>
                    <a:pt x="137" y="1255"/>
                    <a:pt x="153" y="1257"/>
                    <a:pt x="168" y="1257"/>
                  </a:cubicBezTo>
                  <a:cubicBezTo>
                    <a:pt x="239" y="1257"/>
                    <a:pt x="291" y="1214"/>
                    <a:pt x="311" y="1155"/>
                  </a:cubicBezTo>
                  <a:cubicBezTo>
                    <a:pt x="454" y="820"/>
                    <a:pt x="574" y="509"/>
                    <a:pt x="717" y="198"/>
                  </a:cubicBezTo>
                  <a:cubicBezTo>
                    <a:pt x="741" y="103"/>
                    <a:pt x="694" y="31"/>
                    <a:pt x="598" y="7"/>
                  </a:cubicBezTo>
                  <a:cubicBezTo>
                    <a:pt x="585" y="3"/>
                    <a:pt x="572" y="1"/>
                    <a:pt x="560"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3125" name="Google Shape;3125;p81"/>
            <p:cNvSpPr/>
            <p:nvPr/>
          </p:nvSpPr>
          <p:spPr>
            <a:xfrm>
              <a:off x="2360272" y="2633369"/>
              <a:ext cx="112892" cy="21869"/>
            </a:xfrm>
            <a:custGeom>
              <a:avLst/>
              <a:gdLst/>
              <a:ahLst/>
              <a:cxnLst/>
              <a:rect l="l" t="t" r="r" b="b"/>
              <a:pathLst>
                <a:path w="3149" h="610" extrusionOk="0">
                  <a:moveTo>
                    <a:pt x="604" y="0"/>
                  </a:moveTo>
                  <a:cubicBezTo>
                    <a:pt x="467" y="0"/>
                    <a:pt x="329" y="4"/>
                    <a:pt x="192" y="11"/>
                  </a:cubicBezTo>
                  <a:cubicBezTo>
                    <a:pt x="1" y="11"/>
                    <a:pt x="1" y="298"/>
                    <a:pt x="192" y="298"/>
                  </a:cubicBezTo>
                  <a:cubicBezTo>
                    <a:pt x="282" y="295"/>
                    <a:pt x="372" y="294"/>
                    <a:pt x="462" y="294"/>
                  </a:cubicBezTo>
                  <a:cubicBezTo>
                    <a:pt x="1280" y="294"/>
                    <a:pt x="2096" y="393"/>
                    <a:pt x="2893" y="609"/>
                  </a:cubicBezTo>
                  <a:cubicBezTo>
                    <a:pt x="2901" y="609"/>
                    <a:pt x="2909" y="610"/>
                    <a:pt x="2916" y="610"/>
                  </a:cubicBezTo>
                  <a:cubicBezTo>
                    <a:pt x="3090" y="610"/>
                    <a:pt x="3149" y="344"/>
                    <a:pt x="2965" y="298"/>
                  </a:cubicBezTo>
                  <a:cubicBezTo>
                    <a:pt x="2191" y="114"/>
                    <a:pt x="1399" y="0"/>
                    <a:pt x="604"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3126" name="Google Shape;3126;p81"/>
            <p:cNvSpPr/>
            <p:nvPr/>
          </p:nvSpPr>
          <p:spPr>
            <a:xfrm>
              <a:off x="2302699" y="2862979"/>
              <a:ext cx="81881" cy="40977"/>
            </a:xfrm>
            <a:custGeom>
              <a:avLst/>
              <a:gdLst/>
              <a:ahLst/>
              <a:cxnLst/>
              <a:rect l="l" t="t" r="r" b="b"/>
              <a:pathLst>
                <a:path w="2284" h="1143" extrusionOk="0">
                  <a:moveTo>
                    <a:pt x="234" y="1"/>
                  </a:moveTo>
                  <a:cubicBezTo>
                    <a:pt x="95" y="1"/>
                    <a:pt x="1" y="213"/>
                    <a:pt x="148" y="276"/>
                  </a:cubicBezTo>
                  <a:cubicBezTo>
                    <a:pt x="746" y="587"/>
                    <a:pt x="1391" y="874"/>
                    <a:pt x="2013" y="1137"/>
                  </a:cubicBezTo>
                  <a:cubicBezTo>
                    <a:pt x="2028" y="1140"/>
                    <a:pt x="2042" y="1142"/>
                    <a:pt x="2055" y="1142"/>
                  </a:cubicBezTo>
                  <a:cubicBezTo>
                    <a:pt x="2217" y="1142"/>
                    <a:pt x="2283" y="894"/>
                    <a:pt x="2085" y="850"/>
                  </a:cubicBezTo>
                  <a:cubicBezTo>
                    <a:pt x="1487" y="611"/>
                    <a:pt x="889" y="324"/>
                    <a:pt x="292" y="13"/>
                  </a:cubicBezTo>
                  <a:cubicBezTo>
                    <a:pt x="272" y="5"/>
                    <a:pt x="252" y="1"/>
                    <a:pt x="234"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3127" name="Google Shape;3127;p81"/>
            <p:cNvSpPr/>
            <p:nvPr/>
          </p:nvSpPr>
          <p:spPr>
            <a:xfrm>
              <a:off x="1471478" y="3578228"/>
              <a:ext cx="198896" cy="60766"/>
            </a:xfrm>
            <a:custGeom>
              <a:avLst/>
              <a:gdLst/>
              <a:ahLst/>
              <a:cxnLst/>
              <a:rect l="l" t="t" r="r" b="b"/>
              <a:pathLst>
                <a:path w="5548" h="1695" extrusionOk="0">
                  <a:moveTo>
                    <a:pt x="5356" y="0"/>
                  </a:moveTo>
                  <a:cubicBezTo>
                    <a:pt x="5308" y="0"/>
                    <a:pt x="168" y="909"/>
                    <a:pt x="1" y="957"/>
                  </a:cubicBezTo>
                  <a:lnTo>
                    <a:pt x="25" y="1459"/>
                  </a:lnTo>
                  <a:cubicBezTo>
                    <a:pt x="619" y="1617"/>
                    <a:pt x="1223" y="1694"/>
                    <a:pt x="1823" y="1694"/>
                  </a:cubicBezTo>
                  <a:cubicBezTo>
                    <a:pt x="3129" y="1694"/>
                    <a:pt x="4417" y="1327"/>
                    <a:pt x="5548" y="622"/>
                  </a:cubicBezTo>
                  <a:lnTo>
                    <a:pt x="5356" y="0"/>
                  </a:lnTo>
                  <a:close/>
                </a:path>
              </a:pathLst>
            </a:custGeom>
            <a:solidFill>
              <a:srgbClr val="F79063"/>
            </a:solidFill>
            <a:ln>
              <a:noFill/>
            </a:ln>
          </p:spPr>
          <p:txBody>
            <a:bodyPr spcFirstLastPara="1" wrap="square" lIns="121598" tIns="121598" rIns="121598" bIns="121598" anchor="ctr" anchorCtr="0">
              <a:noAutofit/>
            </a:bodyPr>
            <a:lstStyle/>
            <a:p>
              <a:endParaRPr sz="2479"/>
            </a:p>
          </p:txBody>
        </p:sp>
        <p:sp>
          <p:nvSpPr>
            <p:cNvPr id="3128" name="Google Shape;3128;p81"/>
            <p:cNvSpPr/>
            <p:nvPr/>
          </p:nvSpPr>
          <p:spPr>
            <a:xfrm>
              <a:off x="1363359" y="4378689"/>
              <a:ext cx="85072" cy="71664"/>
            </a:xfrm>
            <a:custGeom>
              <a:avLst/>
              <a:gdLst/>
              <a:ahLst/>
              <a:cxnLst/>
              <a:rect l="l" t="t" r="r" b="b"/>
              <a:pathLst>
                <a:path w="2373" h="1999" extrusionOk="0">
                  <a:moveTo>
                    <a:pt x="191" y="1"/>
                  </a:moveTo>
                  <a:cubicBezTo>
                    <a:pt x="97" y="1"/>
                    <a:pt x="1" y="96"/>
                    <a:pt x="52" y="217"/>
                  </a:cubicBezTo>
                  <a:cubicBezTo>
                    <a:pt x="554" y="982"/>
                    <a:pt x="1248" y="1579"/>
                    <a:pt x="2084" y="1986"/>
                  </a:cubicBezTo>
                  <a:cubicBezTo>
                    <a:pt x="2104" y="1994"/>
                    <a:pt x="2124" y="1998"/>
                    <a:pt x="2142" y="1998"/>
                  </a:cubicBezTo>
                  <a:cubicBezTo>
                    <a:pt x="2281" y="1998"/>
                    <a:pt x="2373" y="1786"/>
                    <a:pt x="2204" y="1723"/>
                  </a:cubicBezTo>
                  <a:cubicBezTo>
                    <a:pt x="1439" y="1340"/>
                    <a:pt x="769" y="767"/>
                    <a:pt x="291" y="49"/>
                  </a:cubicBezTo>
                  <a:cubicBezTo>
                    <a:pt x="264" y="16"/>
                    <a:pt x="228" y="1"/>
                    <a:pt x="191" y="1"/>
                  </a:cubicBezTo>
                  <a:close/>
                </a:path>
              </a:pathLst>
            </a:custGeom>
            <a:solidFill>
              <a:srgbClr val="332623"/>
            </a:solidFill>
            <a:ln>
              <a:noFill/>
            </a:ln>
          </p:spPr>
          <p:txBody>
            <a:bodyPr spcFirstLastPara="1" wrap="square" lIns="121598" tIns="121598" rIns="121598" bIns="121598" anchor="ctr" anchorCtr="0">
              <a:noAutofit/>
            </a:bodyPr>
            <a:lstStyle/>
            <a:p>
              <a:endParaRPr sz="2479"/>
            </a:p>
          </p:txBody>
        </p:sp>
        <p:sp>
          <p:nvSpPr>
            <p:cNvPr id="3129" name="Google Shape;3129;p81"/>
            <p:cNvSpPr/>
            <p:nvPr/>
          </p:nvSpPr>
          <p:spPr>
            <a:xfrm>
              <a:off x="1935394" y="4248703"/>
              <a:ext cx="52592" cy="116943"/>
            </a:xfrm>
            <a:custGeom>
              <a:avLst/>
              <a:gdLst/>
              <a:ahLst/>
              <a:cxnLst/>
              <a:rect l="l" t="t" r="r" b="b"/>
              <a:pathLst>
                <a:path w="1467" h="3262" extrusionOk="0">
                  <a:moveTo>
                    <a:pt x="1288" y="0"/>
                  </a:moveTo>
                  <a:cubicBezTo>
                    <a:pt x="1229" y="0"/>
                    <a:pt x="1175" y="35"/>
                    <a:pt x="1166" y="113"/>
                  </a:cubicBezTo>
                  <a:cubicBezTo>
                    <a:pt x="1022" y="1165"/>
                    <a:pt x="640" y="2169"/>
                    <a:pt x="66" y="3054"/>
                  </a:cubicBezTo>
                  <a:cubicBezTo>
                    <a:pt x="0" y="3169"/>
                    <a:pt x="104" y="3261"/>
                    <a:pt x="206" y="3261"/>
                  </a:cubicBezTo>
                  <a:cubicBezTo>
                    <a:pt x="253" y="3261"/>
                    <a:pt x="299" y="3242"/>
                    <a:pt x="329" y="3197"/>
                  </a:cubicBezTo>
                  <a:cubicBezTo>
                    <a:pt x="927" y="2289"/>
                    <a:pt x="1309" y="1261"/>
                    <a:pt x="1453" y="185"/>
                  </a:cubicBezTo>
                  <a:cubicBezTo>
                    <a:pt x="1467" y="72"/>
                    <a:pt x="1372" y="0"/>
                    <a:pt x="1288" y="0"/>
                  </a:cubicBezTo>
                  <a:close/>
                </a:path>
              </a:pathLst>
            </a:custGeom>
            <a:solidFill>
              <a:srgbClr val="332623"/>
            </a:solidFill>
            <a:ln>
              <a:noFill/>
            </a:ln>
          </p:spPr>
          <p:txBody>
            <a:bodyPr spcFirstLastPara="1" wrap="square" lIns="121598" tIns="121598" rIns="121598" bIns="121598" anchor="ctr" anchorCtr="0">
              <a:noAutofit/>
            </a:bodyPr>
            <a:lstStyle/>
            <a:p>
              <a:endParaRPr sz="2479"/>
            </a:p>
          </p:txBody>
        </p:sp>
        <p:sp>
          <p:nvSpPr>
            <p:cNvPr id="3130" name="Google Shape;3130;p81"/>
            <p:cNvSpPr/>
            <p:nvPr/>
          </p:nvSpPr>
          <p:spPr>
            <a:xfrm>
              <a:off x="1254666" y="3348547"/>
              <a:ext cx="936832" cy="1152685"/>
            </a:xfrm>
            <a:custGeom>
              <a:avLst/>
              <a:gdLst/>
              <a:ahLst/>
              <a:cxnLst/>
              <a:rect l="l" t="t" r="r" b="b"/>
              <a:pathLst>
                <a:path w="26132" h="32153" extrusionOk="0">
                  <a:moveTo>
                    <a:pt x="16592" y="0"/>
                  </a:moveTo>
                  <a:lnTo>
                    <a:pt x="11596" y="7029"/>
                  </a:lnTo>
                  <a:cubicBezTo>
                    <a:pt x="10481" y="7734"/>
                    <a:pt x="9187" y="8101"/>
                    <a:pt x="7883" y="8101"/>
                  </a:cubicBezTo>
                  <a:cubicBezTo>
                    <a:pt x="7284" y="8101"/>
                    <a:pt x="6683" y="8024"/>
                    <a:pt x="6097" y="7866"/>
                  </a:cubicBezTo>
                  <a:cubicBezTo>
                    <a:pt x="5284" y="8033"/>
                    <a:pt x="4543" y="8368"/>
                    <a:pt x="3897" y="8846"/>
                  </a:cubicBezTo>
                  <a:cubicBezTo>
                    <a:pt x="1291" y="10806"/>
                    <a:pt x="359" y="15038"/>
                    <a:pt x="191" y="19246"/>
                  </a:cubicBezTo>
                  <a:cubicBezTo>
                    <a:pt x="0" y="24577"/>
                    <a:pt x="1076" y="29909"/>
                    <a:pt x="1650" y="30507"/>
                  </a:cubicBezTo>
                  <a:cubicBezTo>
                    <a:pt x="1841" y="30722"/>
                    <a:pt x="2128" y="30889"/>
                    <a:pt x="2415" y="31009"/>
                  </a:cubicBezTo>
                  <a:cubicBezTo>
                    <a:pt x="2793" y="31142"/>
                    <a:pt x="3211" y="31188"/>
                    <a:pt x="3607" y="31188"/>
                  </a:cubicBezTo>
                  <a:cubicBezTo>
                    <a:pt x="4487" y="31188"/>
                    <a:pt x="5260" y="30961"/>
                    <a:pt x="5260" y="30961"/>
                  </a:cubicBezTo>
                  <a:cubicBezTo>
                    <a:pt x="5260" y="30961"/>
                    <a:pt x="6753" y="32153"/>
                    <a:pt x="9663" y="32153"/>
                  </a:cubicBezTo>
                  <a:cubicBezTo>
                    <a:pt x="10322" y="32153"/>
                    <a:pt x="11055" y="32091"/>
                    <a:pt x="11859" y="31941"/>
                  </a:cubicBezTo>
                  <a:cubicBezTo>
                    <a:pt x="16210" y="31152"/>
                    <a:pt x="19557" y="28546"/>
                    <a:pt x="19557" y="28546"/>
                  </a:cubicBezTo>
                  <a:cubicBezTo>
                    <a:pt x="22713" y="27853"/>
                    <a:pt x="23980" y="26873"/>
                    <a:pt x="24721" y="25725"/>
                  </a:cubicBezTo>
                  <a:cubicBezTo>
                    <a:pt x="24936" y="25366"/>
                    <a:pt x="25128" y="24984"/>
                    <a:pt x="25271" y="24601"/>
                  </a:cubicBezTo>
                  <a:cubicBezTo>
                    <a:pt x="25701" y="23621"/>
                    <a:pt x="24267" y="19796"/>
                    <a:pt x="22474" y="16066"/>
                  </a:cubicBezTo>
                  <a:lnTo>
                    <a:pt x="26132" y="6407"/>
                  </a:lnTo>
                  <a:cubicBezTo>
                    <a:pt x="24076" y="3538"/>
                    <a:pt x="16592" y="0"/>
                    <a:pt x="16592" y="0"/>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3131" name="Google Shape;3131;p81"/>
            <p:cNvSpPr/>
            <p:nvPr/>
          </p:nvSpPr>
          <p:spPr>
            <a:xfrm>
              <a:off x="954685" y="3057995"/>
              <a:ext cx="896" cy="896"/>
            </a:xfrm>
            <a:custGeom>
              <a:avLst/>
              <a:gdLst/>
              <a:ahLst/>
              <a:cxnLst/>
              <a:rect l="l" t="t" r="r" b="b"/>
              <a:pathLst>
                <a:path w="25" h="25" extrusionOk="0">
                  <a:moveTo>
                    <a:pt x="0" y="0"/>
                  </a:moveTo>
                  <a:cubicBezTo>
                    <a:pt x="0" y="0"/>
                    <a:pt x="0" y="24"/>
                    <a:pt x="0" y="24"/>
                  </a:cubicBezTo>
                  <a:lnTo>
                    <a:pt x="24" y="24"/>
                  </a:lnTo>
                  <a:lnTo>
                    <a:pt x="0" y="0"/>
                  </a:lnTo>
                  <a:close/>
                </a:path>
              </a:pathLst>
            </a:custGeom>
            <a:solidFill>
              <a:srgbClr val="FFA383"/>
            </a:solidFill>
            <a:ln>
              <a:noFill/>
            </a:ln>
          </p:spPr>
          <p:txBody>
            <a:bodyPr spcFirstLastPara="1" wrap="square" lIns="121598" tIns="121598" rIns="121598" bIns="121598" anchor="ctr" anchorCtr="0">
              <a:noAutofit/>
            </a:bodyPr>
            <a:lstStyle/>
            <a:p>
              <a:endParaRPr sz="2479"/>
            </a:p>
          </p:txBody>
        </p:sp>
        <p:sp>
          <p:nvSpPr>
            <p:cNvPr id="3132" name="Google Shape;3132;p81"/>
            <p:cNvSpPr/>
            <p:nvPr/>
          </p:nvSpPr>
          <p:spPr>
            <a:xfrm>
              <a:off x="775550" y="2603221"/>
              <a:ext cx="1427977" cy="1017781"/>
            </a:xfrm>
            <a:custGeom>
              <a:avLst/>
              <a:gdLst/>
              <a:ahLst/>
              <a:cxnLst/>
              <a:rect l="l" t="t" r="r" b="b"/>
              <a:pathLst>
                <a:path w="39832" h="28390" extrusionOk="0">
                  <a:moveTo>
                    <a:pt x="20412" y="0"/>
                  </a:moveTo>
                  <a:cubicBezTo>
                    <a:pt x="19287" y="0"/>
                    <a:pt x="18151" y="123"/>
                    <a:pt x="17023" y="374"/>
                  </a:cubicBezTo>
                  <a:cubicBezTo>
                    <a:pt x="10879" y="1736"/>
                    <a:pt x="6145" y="6638"/>
                    <a:pt x="4997" y="12806"/>
                  </a:cubicBezTo>
                  <a:cubicBezTo>
                    <a:pt x="4553" y="12575"/>
                    <a:pt x="4056" y="12449"/>
                    <a:pt x="3555" y="12449"/>
                  </a:cubicBezTo>
                  <a:cubicBezTo>
                    <a:pt x="3382" y="12449"/>
                    <a:pt x="3209" y="12464"/>
                    <a:pt x="3037" y="12495"/>
                  </a:cubicBezTo>
                  <a:cubicBezTo>
                    <a:pt x="1674" y="12734"/>
                    <a:pt x="598" y="13762"/>
                    <a:pt x="287" y="15125"/>
                  </a:cubicBezTo>
                  <a:cubicBezTo>
                    <a:pt x="0" y="16464"/>
                    <a:pt x="144" y="17874"/>
                    <a:pt x="694" y="19118"/>
                  </a:cubicBezTo>
                  <a:cubicBezTo>
                    <a:pt x="1220" y="20432"/>
                    <a:pt x="2200" y="21484"/>
                    <a:pt x="3467" y="22106"/>
                  </a:cubicBezTo>
                  <a:cubicBezTo>
                    <a:pt x="4094" y="22394"/>
                    <a:pt x="4780" y="22538"/>
                    <a:pt x="5467" y="22538"/>
                  </a:cubicBezTo>
                  <a:cubicBezTo>
                    <a:pt x="5750" y="22538"/>
                    <a:pt x="6033" y="22513"/>
                    <a:pt x="6312" y="22465"/>
                  </a:cubicBezTo>
                  <a:cubicBezTo>
                    <a:pt x="8502" y="26614"/>
                    <a:pt x="12686" y="28390"/>
                    <a:pt x="17623" y="28390"/>
                  </a:cubicBezTo>
                  <a:cubicBezTo>
                    <a:pt x="19371" y="28390"/>
                    <a:pt x="21214" y="28167"/>
                    <a:pt x="23096" y="27748"/>
                  </a:cubicBezTo>
                  <a:cubicBezTo>
                    <a:pt x="30292" y="26170"/>
                    <a:pt x="35791" y="22226"/>
                    <a:pt x="36078" y="15866"/>
                  </a:cubicBezTo>
                  <a:cubicBezTo>
                    <a:pt x="37034" y="15627"/>
                    <a:pt x="37871" y="15077"/>
                    <a:pt x="38493" y="14336"/>
                  </a:cubicBezTo>
                  <a:cubicBezTo>
                    <a:pt x="39377" y="13260"/>
                    <a:pt x="39831" y="11873"/>
                    <a:pt x="39736" y="10487"/>
                  </a:cubicBezTo>
                  <a:cubicBezTo>
                    <a:pt x="39712" y="9100"/>
                    <a:pt x="39258" y="7785"/>
                    <a:pt x="38421" y="6685"/>
                  </a:cubicBezTo>
                  <a:cubicBezTo>
                    <a:pt x="37764" y="5823"/>
                    <a:pt x="36740" y="5328"/>
                    <a:pt x="35682" y="5328"/>
                  </a:cubicBezTo>
                  <a:cubicBezTo>
                    <a:pt x="35392" y="5328"/>
                    <a:pt x="35099" y="5365"/>
                    <a:pt x="34811" y="5442"/>
                  </a:cubicBezTo>
                  <a:cubicBezTo>
                    <a:pt x="34165" y="5633"/>
                    <a:pt x="33591" y="6016"/>
                    <a:pt x="33185" y="6566"/>
                  </a:cubicBezTo>
                  <a:cubicBezTo>
                    <a:pt x="30182" y="2392"/>
                    <a:pt x="25396" y="0"/>
                    <a:pt x="20412" y="0"/>
                  </a:cubicBezTo>
                  <a:close/>
                </a:path>
              </a:pathLst>
            </a:custGeom>
            <a:solidFill>
              <a:srgbClr val="FCB490"/>
            </a:solidFill>
            <a:ln>
              <a:noFill/>
            </a:ln>
          </p:spPr>
          <p:txBody>
            <a:bodyPr spcFirstLastPara="1" wrap="square" lIns="121598" tIns="121598" rIns="121598" bIns="121598" anchor="ctr" anchorCtr="0">
              <a:noAutofit/>
            </a:bodyPr>
            <a:lstStyle/>
            <a:p>
              <a:endParaRPr sz="2479"/>
            </a:p>
          </p:txBody>
        </p:sp>
        <p:sp>
          <p:nvSpPr>
            <p:cNvPr id="3133" name="Google Shape;3133;p81"/>
            <p:cNvSpPr/>
            <p:nvPr/>
          </p:nvSpPr>
          <p:spPr>
            <a:xfrm>
              <a:off x="954685" y="3057995"/>
              <a:ext cx="896" cy="896"/>
            </a:xfrm>
            <a:custGeom>
              <a:avLst/>
              <a:gdLst/>
              <a:ahLst/>
              <a:cxnLst/>
              <a:rect l="l" t="t" r="r" b="b"/>
              <a:pathLst>
                <a:path w="25" h="25" extrusionOk="0">
                  <a:moveTo>
                    <a:pt x="0" y="0"/>
                  </a:moveTo>
                  <a:cubicBezTo>
                    <a:pt x="0" y="0"/>
                    <a:pt x="0" y="24"/>
                    <a:pt x="0" y="24"/>
                  </a:cubicBezTo>
                  <a:lnTo>
                    <a:pt x="24" y="24"/>
                  </a:lnTo>
                  <a:lnTo>
                    <a:pt x="0" y="0"/>
                  </a:lnTo>
                  <a:close/>
                </a:path>
              </a:pathLst>
            </a:custGeom>
            <a:solidFill>
              <a:srgbClr val="332623"/>
            </a:solidFill>
            <a:ln>
              <a:noFill/>
            </a:ln>
          </p:spPr>
          <p:txBody>
            <a:bodyPr spcFirstLastPara="1" wrap="square" lIns="121598" tIns="121598" rIns="121598" bIns="121598" anchor="ctr" anchorCtr="0">
              <a:noAutofit/>
            </a:bodyPr>
            <a:lstStyle/>
            <a:p>
              <a:endParaRPr sz="2479"/>
            </a:p>
          </p:txBody>
        </p:sp>
        <p:sp>
          <p:nvSpPr>
            <p:cNvPr id="3134" name="Google Shape;3134;p81"/>
            <p:cNvSpPr/>
            <p:nvPr/>
          </p:nvSpPr>
          <p:spPr>
            <a:xfrm>
              <a:off x="1768053" y="3120551"/>
              <a:ext cx="192873" cy="192873"/>
            </a:xfrm>
            <a:custGeom>
              <a:avLst/>
              <a:gdLst/>
              <a:ahLst/>
              <a:cxnLst/>
              <a:rect l="l" t="t" r="r" b="b"/>
              <a:pathLst>
                <a:path w="5380" h="5380" extrusionOk="0">
                  <a:moveTo>
                    <a:pt x="2678" y="1"/>
                  </a:moveTo>
                  <a:cubicBezTo>
                    <a:pt x="1195" y="1"/>
                    <a:pt x="0" y="1196"/>
                    <a:pt x="0" y="2678"/>
                  </a:cubicBezTo>
                  <a:cubicBezTo>
                    <a:pt x="0" y="4161"/>
                    <a:pt x="1195" y="5380"/>
                    <a:pt x="2678" y="5380"/>
                  </a:cubicBezTo>
                  <a:cubicBezTo>
                    <a:pt x="4160" y="5380"/>
                    <a:pt x="5379" y="4161"/>
                    <a:pt x="5379" y="2678"/>
                  </a:cubicBezTo>
                  <a:cubicBezTo>
                    <a:pt x="5379" y="1196"/>
                    <a:pt x="4160" y="1"/>
                    <a:pt x="2678" y="1"/>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sp>
          <p:nvSpPr>
            <p:cNvPr id="3135" name="Google Shape;3135;p81"/>
            <p:cNvSpPr/>
            <p:nvPr/>
          </p:nvSpPr>
          <p:spPr>
            <a:xfrm>
              <a:off x="1563215" y="2979128"/>
              <a:ext cx="274288" cy="274324"/>
            </a:xfrm>
            <a:custGeom>
              <a:avLst/>
              <a:gdLst/>
              <a:ahLst/>
              <a:cxnLst/>
              <a:rect l="l" t="t" r="r" b="b"/>
              <a:pathLst>
                <a:path w="7651" h="7652" extrusionOk="0">
                  <a:moveTo>
                    <a:pt x="3825" y="1"/>
                  </a:moveTo>
                  <a:cubicBezTo>
                    <a:pt x="1721" y="1"/>
                    <a:pt x="0" y="1722"/>
                    <a:pt x="0" y="3826"/>
                  </a:cubicBezTo>
                  <a:cubicBezTo>
                    <a:pt x="0" y="5930"/>
                    <a:pt x="1721" y="7651"/>
                    <a:pt x="3825" y="7651"/>
                  </a:cubicBezTo>
                  <a:cubicBezTo>
                    <a:pt x="5929" y="7651"/>
                    <a:pt x="7651" y="5930"/>
                    <a:pt x="7651" y="3826"/>
                  </a:cubicBezTo>
                  <a:cubicBezTo>
                    <a:pt x="7651" y="1722"/>
                    <a:pt x="5929" y="1"/>
                    <a:pt x="3825" y="1"/>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3136" name="Google Shape;3136;p81"/>
            <p:cNvSpPr/>
            <p:nvPr/>
          </p:nvSpPr>
          <p:spPr>
            <a:xfrm>
              <a:off x="1574328" y="3015980"/>
              <a:ext cx="237470" cy="237470"/>
            </a:xfrm>
            <a:custGeom>
              <a:avLst/>
              <a:gdLst/>
              <a:ahLst/>
              <a:cxnLst/>
              <a:rect l="l" t="t" r="r" b="b"/>
              <a:pathLst>
                <a:path w="6624" h="6624" extrusionOk="0">
                  <a:moveTo>
                    <a:pt x="3324" y="1"/>
                  </a:moveTo>
                  <a:cubicBezTo>
                    <a:pt x="1483" y="1"/>
                    <a:pt x="1" y="1483"/>
                    <a:pt x="1" y="3324"/>
                  </a:cubicBezTo>
                  <a:cubicBezTo>
                    <a:pt x="1" y="5141"/>
                    <a:pt x="1483" y="6623"/>
                    <a:pt x="3324" y="6623"/>
                  </a:cubicBezTo>
                  <a:cubicBezTo>
                    <a:pt x="5141" y="6623"/>
                    <a:pt x="6623" y="5141"/>
                    <a:pt x="6623" y="3324"/>
                  </a:cubicBezTo>
                  <a:cubicBezTo>
                    <a:pt x="6623" y="1483"/>
                    <a:pt x="5141" y="1"/>
                    <a:pt x="3324"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3137" name="Google Shape;3137;p81"/>
            <p:cNvSpPr/>
            <p:nvPr/>
          </p:nvSpPr>
          <p:spPr>
            <a:xfrm>
              <a:off x="1563609" y="2966187"/>
              <a:ext cx="269018" cy="94214"/>
            </a:xfrm>
            <a:custGeom>
              <a:avLst/>
              <a:gdLst/>
              <a:ahLst/>
              <a:cxnLst/>
              <a:rect l="l" t="t" r="r" b="b"/>
              <a:pathLst>
                <a:path w="7504" h="2628" extrusionOk="0">
                  <a:moveTo>
                    <a:pt x="3577" y="0"/>
                  </a:moveTo>
                  <a:cubicBezTo>
                    <a:pt x="3201" y="0"/>
                    <a:pt x="2823" y="48"/>
                    <a:pt x="2452" y="147"/>
                  </a:cubicBezTo>
                  <a:cubicBezTo>
                    <a:pt x="1352" y="457"/>
                    <a:pt x="467" y="1270"/>
                    <a:pt x="61" y="2322"/>
                  </a:cubicBezTo>
                  <a:cubicBezTo>
                    <a:pt x="0" y="2504"/>
                    <a:pt x="150" y="2628"/>
                    <a:pt x="299" y="2628"/>
                  </a:cubicBezTo>
                  <a:cubicBezTo>
                    <a:pt x="385" y="2628"/>
                    <a:pt x="471" y="2586"/>
                    <a:pt x="515" y="2490"/>
                  </a:cubicBezTo>
                  <a:cubicBezTo>
                    <a:pt x="980" y="1281"/>
                    <a:pt x="2145" y="479"/>
                    <a:pt x="3439" y="479"/>
                  </a:cubicBezTo>
                  <a:cubicBezTo>
                    <a:pt x="3477" y="479"/>
                    <a:pt x="3514" y="480"/>
                    <a:pt x="3551" y="481"/>
                  </a:cubicBezTo>
                  <a:cubicBezTo>
                    <a:pt x="4914" y="529"/>
                    <a:pt x="6181" y="1175"/>
                    <a:pt x="7018" y="2274"/>
                  </a:cubicBezTo>
                  <a:cubicBezTo>
                    <a:pt x="7064" y="2332"/>
                    <a:pt x="7119" y="2357"/>
                    <a:pt x="7173" y="2357"/>
                  </a:cubicBezTo>
                  <a:cubicBezTo>
                    <a:pt x="7342" y="2357"/>
                    <a:pt x="7503" y="2121"/>
                    <a:pt x="7377" y="1940"/>
                  </a:cubicBezTo>
                  <a:cubicBezTo>
                    <a:pt x="6946" y="1438"/>
                    <a:pt x="6468" y="1007"/>
                    <a:pt x="5894" y="649"/>
                  </a:cubicBezTo>
                  <a:cubicBezTo>
                    <a:pt x="5192" y="224"/>
                    <a:pt x="4389" y="0"/>
                    <a:pt x="3577"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3138" name="Google Shape;3138;p81"/>
            <p:cNvSpPr/>
            <p:nvPr/>
          </p:nvSpPr>
          <p:spPr>
            <a:xfrm>
              <a:off x="1069508" y="3268820"/>
              <a:ext cx="192909" cy="192873"/>
            </a:xfrm>
            <a:custGeom>
              <a:avLst/>
              <a:gdLst/>
              <a:ahLst/>
              <a:cxnLst/>
              <a:rect l="l" t="t" r="r" b="b"/>
              <a:pathLst>
                <a:path w="5381" h="5380" extrusionOk="0">
                  <a:moveTo>
                    <a:pt x="2679" y="1"/>
                  </a:moveTo>
                  <a:cubicBezTo>
                    <a:pt x="1196" y="1"/>
                    <a:pt x="1" y="1220"/>
                    <a:pt x="1" y="2702"/>
                  </a:cubicBezTo>
                  <a:cubicBezTo>
                    <a:pt x="1" y="4185"/>
                    <a:pt x="1196" y="5380"/>
                    <a:pt x="2679" y="5380"/>
                  </a:cubicBezTo>
                  <a:cubicBezTo>
                    <a:pt x="4161" y="5380"/>
                    <a:pt x="5380" y="4185"/>
                    <a:pt x="5380" y="2702"/>
                  </a:cubicBezTo>
                  <a:cubicBezTo>
                    <a:pt x="5380" y="1220"/>
                    <a:pt x="4161" y="1"/>
                    <a:pt x="2679" y="1"/>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sp>
          <p:nvSpPr>
            <p:cNvPr id="3139" name="Google Shape;3139;p81"/>
            <p:cNvSpPr/>
            <p:nvPr/>
          </p:nvSpPr>
          <p:spPr>
            <a:xfrm>
              <a:off x="1138086" y="3069968"/>
              <a:ext cx="273464" cy="273464"/>
            </a:xfrm>
            <a:custGeom>
              <a:avLst/>
              <a:gdLst/>
              <a:ahLst/>
              <a:cxnLst/>
              <a:rect l="l" t="t" r="r" b="b"/>
              <a:pathLst>
                <a:path w="7628" h="7628" extrusionOk="0">
                  <a:moveTo>
                    <a:pt x="3802" y="1"/>
                  </a:moveTo>
                  <a:cubicBezTo>
                    <a:pt x="1698" y="1"/>
                    <a:pt x="1" y="1698"/>
                    <a:pt x="1" y="3826"/>
                  </a:cubicBezTo>
                  <a:cubicBezTo>
                    <a:pt x="1" y="5930"/>
                    <a:pt x="1698" y="7628"/>
                    <a:pt x="3802" y="7628"/>
                  </a:cubicBezTo>
                  <a:cubicBezTo>
                    <a:pt x="5906" y="7628"/>
                    <a:pt x="7627" y="5930"/>
                    <a:pt x="7627" y="3826"/>
                  </a:cubicBezTo>
                  <a:cubicBezTo>
                    <a:pt x="7627" y="1698"/>
                    <a:pt x="5906" y="1"/>
                    <a:pt x="3802" y="1"/>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3140" name="Google Shape;3140;p81"/>
            <p:cNvSpPr/>
            <p:nvPr/>
          </p:nvSpPr>
          <p:spPr>
            <a:xfrm>
              <a:off x="1171533" y="3111122"/>
              <a:ext cx="237435" cy="237470"/>
            </a:xfrm>
            <a:custGeom>
              <a:avLst/>
              <a:gdLst/>
              <a:ahLst/>
              <a:cxnLst/>
              <a:rect l="l" t="t" r="r" b="b"/>
              <a:pathLst>
                <a:path w="6623" h="6624" extrusionOk="0">
                  <a:moveTo>
                    <a:pt x="3323" y="1"/>
                  </a:moveTo>
                  <a:cubicBezTo>
                    <a:pt x="1482" y="1"/>
                    <a:pt x="0" y="1483"/>
                    <a:pt x="0" y="3300"/>
                  </a:cubicBezTo>
                  <a:cubicBezTo>
                    <a:pt x="0" y="5141"/>
                    <a:pt x="1482" y="6623"/>
                    <a:pt x="3323" y="6623"/>
                  </a:cubicBezTo>
                  <a:cubicBezTo>
                    <a:pt x="5140" y="6623"/>
                    <a:pt x="6623" y="5141"/>
                    <a:pt x="6623" y="3300"/>
                  </a:cubicBezTo>
                  <a:cubicBezTo>
                    <a:pt x="6623" y="1483"/>
                    <a:pt x="5140" y="1"/>
                    <a:pt x="3323"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3141" name="Google Shape;3141;p81"/>
            <p:cNvSpPr/>
            <p:nvPr/>
          </p:nvSpPr>
          <p:spPr>
            <a:xfrm>
              <a:off x="1124500" y="3053155"/>
              <a:ext cx="252635" cy="143292"/>
            </a:xfrm>
            <a:custGeom>
              <a:avLst/>
              <a:gdLst/>
              <a:ahLst/>
              <a:cxnLst/>
              <a:rect l="l" t="t" r="r" b="b"/>
              <a:pathLst>
                <a:path w="7047" h="3997" extrusionOk="0">
                  <a:moveTo>
                    <a:pt x="4343" y="1"/>
                  </a:moveTo>
                  <a:cubicBezTo>
                    <a:pt x="4170" y="1"/>
                    <a:pt x="3996" y="14"/>
                    <a:pt x="3822" y="40"/>
                  </a:cubicBezTo>
                  <a:cubicBezTo>
                    <a:pt x="2627" y="231"/>
                    <a:pt x="1551" y="900"/>
                    <a:pt x="858" y="1904"/>
                  </a:cubicBezTo>
                  <a:cubicBezTo>
                    <a:pt x="499" y="2454"/>
                    <a:pt x="212" y="3052"/>
                    <a:pt x="45" y="3674"/>
                  </a:cubicBezTo>
                  <a:cubicBezTo>
                    <a:pt x="0" y="3867"/>
                    <a:pt x="160" y="3996"/>
                    <a:pt x="304" y="3996"/>
                  </a:cubicBezTo>
                  <a:cubicBezTo>
                    <a:pt x="391" y="3996"/>
                    <a:pt x="472" y="3949"/>
                    <a:pt x="499" y="3841"/>
                  </a:cubicBezTo>
                  <a:cubicBezTo>
                    <a:pt x="810" y="2502"/>
                    <a:pt x="1695" y="1378"/>
                    <a:pt x="2914" y="781"/>
                  </a:cubicBezTo>
                  <a:cubicBezTo>
                    <a:pt x="3356" y="573"/>
                    <a:pt x="3826" y="472"/>
                    <a:pt x="4292" y="472"/>
                  </a:cubicBezTo>
                  <a:cubicBezTo>
                    <a:pt x="5111" y="472"/>
                    <a:pt x="5914" y="784"/>
                    <a:pt x="6524" y="1378"/>
                  </a:cubicBezTo>
                  <a:cubicBezTo>
                    <a:pt x="6575" y="1430"/>
                    <a:pt x="6635" y="1451"/>
                    <a:pt x="6692" y="1451"/>
                  </a:cubicBezTo>
                  <a:cubicBezTo>
                    <a:pt x="6877" y="1451"/>
                    <a:pt x="7047" y="1232"/>
                    <a:pt x="6883" y="1068"/>
                  </a:cubicBezTo>
                  <a:cubicBezTo>
                    <a:pt x="6196" y="381"/>
                    <a:pt x="5286" y="1"/>
                    <a:pt x="4343"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3142" name="Google Shape;3142;p81"/>
            <p:cNvSpPr/>
            <p:nvPr/>
          </p:nvSpPr>
          <p:spPr>
            <a:xfrm>
              <a:off x="925863" y="3205942"/>
              <a:ext cx="89589" cy="229583"/>
            </a:xfrm>
            <a:custGeom>
              <a:avLst/>
              <a:gdLst/>
              <a:ahLst/>
              <a:cxnLst/>
              <a:rect l="l" t="t" r="r" b="b"/>
              <a:pathLst>
                <a:path w="2499" h="6404" extrusionOk="0">
                  <a:moveTo>
                    <a:pt x="192" y="1"/>
                  </a:moveTo>
                  <a:cubicBezTo>
                    <a:pt x="104" y="1"/>
                    <a:pt x="1" y="82"/>
                    <a:pt x="15" y="201"/>
                  </a:cubicBezTo>
                  <a:cubicBezTo>
                    <a:pt x="422" y="2352"/>
                    <a:pt x="1163" y="4408"/>
                    <a:pt x="2191" y="6345"/>
                  </a:cubicBezTo>
                  <a:cubicBezTo>
                    <a:pt x="2218" y="6386"/>
                    <a:pt x="2257" y="6403"/>
                    <a:pt x="2296" y="6403"/>
                  </a:cubicBezTo>
                  <a:cubicBezTo>
                    <a:pt x="2395" y="6403"/>
                    <a:pt x="2499" y="6291"/>
                    <a:pt x="2430" y="6154"/>
                  </a:cubicBezTo>
                  <a:cubicBezTo>
                    <a:pt x="1426" y="4265"/>
                    <a:pt x="709" y="2233"/>
                    <a:pt x="302" y="105"/>
                  </a:cubicBezTo>
                  <a:cubicBezTo>
                    <a:pt x="293" y="32"/>
                    <a:pt x="246" y="1"/>
                    <a:pt x="192"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3143" name="Google Shape;3143;p81"/>
            <p:cNvSpPr/>
            <p:nvPr/>
          </p:nvSpPr>
          <p:spPr>
            <a:xfrm>
              <a:off x="820504" y="3193861"/>
              <a:ext cx="116082" cy="149495"/>
            </a:xfrm>
            <a:custGeom>
              <a:avLst/>
              <a:gdLst/>
              <a:ahLst/>
              <a:cxnLst/>
              <a:rect l="l" t="t" r="r" b="b"/>
              <a:pathLst>
                <a:path w="3238" h="4170" extrusionOk="0">
                  <a:moveTo>
                    <a:pt x="231" y="1"/>
                  </a:moveTo>
                  <a:cubicBezTo>
                    <a:pt x="109" y="1"/>
                    <a:pt x="0" y="156"/>
                    <a:pt x="133" y="251"/>
                  </a:cubicBezTo>
                  <a:cubicBezTo>
                    <a:pt x="1400" y="1231"/>
                    <a:pt x="2380" y="2570"/>
                    <a:pt x="2930" y="4076"/>
                  </a:cubicBezTo>
                  <a:cubicBezTo>
                    <a:pt x="2949" y="4141"/>
                    <a:pt x="3003" y="4170"/>
                    <a:pt x="3059" y="4170"/>
                  </a:cubicBezTo>
                  <a:cubicBezTo>
                    <a:pt x="3147" y="4170"/>
                    <a:pt x="3237" y="4097"/>
                    <a:pt x="3193" y="3980"/>
                  </a:cubicBezTo>
                  <a:cubicBezTo>
                    <a:pt x="2643" y="2426"/>
                    <a:pt x="1639" y="1064"/>
                    <a:pt x="324" y="36"/>
                  </a:cubicBezTo>
                  <a:cubicBezTo>
                    <a:pt x="295" y="11"/>
                    <a:pt x="262" y="1"/>
                    <a:pt x="231"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3144" name="Google Shape;3144;p81"/>
            <p:cNvSpPr/>
            <p:nvPr/>
          </p:nvSpPr>
          <p:spPr>
            <a:xfrm>
              <a:off x="2080868" y="2893737"/>
              <a:ext cx="54707" cy="163440"/>
            </a:xfrm>
            <a:custGeom>
              <a:avLst/>
              <a:gdLst/>
              <a:ahLst/>
              <a:cxnLst/>
              <a:rect l="l" t="t" r="r" b="b"/>
              <a:pathLst>
                <a:path w="1526" h="4559" extrusionOk="0">
                  <a:moveTo>
                    <a:pt x="1316" y="0"/>
                  </a:moveTo>
                  <a:cubicBezTo>
                    <a:pt x="1270" y="0"/>
                    <a:pt x="1225" y="20"/>
                    <a:pt x="1196" y="64"/>
                  </a:cubicBezTo>
                  <a:cubicBezTo>
                    <a:pt x="431" y="1402"/>
                    <a:pt x="1" y="2885"/>
                    <a:pt x="1" y="4415"/>
                  </a:cubicBezTo>
                  <a:cubicBezTo>
                    <a:pt x="1" y="4511"/>
                    <a:pt x="72" y="4558"/>
                    <a:pt x="144" y="4558"/>
                  </a:cubicBezTo>
                  <a:cubicBezTo>
                    <a:pt x="216" y="4558"/>
                    <a:pt x="287" y="4511"/>
                    <a:pt x="287" y="4415"/>
                  </a:cubicBezTo>
                  <a:cubicBezTo>
                    <a:pt x="311" y="2933"/>
                    <a:pt x="718" y="1498"/>
                    <a:pt x="1459" y="231"/>
                  </a:cubicBezTo>
                  <a:cubicBezTo>
                    <a:pt x="1525" y="98"/>
                    <a:pt x="1419" y="0"/>
                    <a:pt x="1316"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3145" name="Google Shape;3145;p81"/>
            <p:cNvSpPr/>
            <p:nvPr/>
          </p:nvSpPr>
          <p:spPr>
            <a:xfrm>
              <a:off x="1409783" y="3337864"/>
              <a:ext cx="142325" cy="73134"/>
            </a:xfrm>
            <a:custGeom>
              <a:avLst/>
              <a:gdLst/>
              <a:ahLst/>
              <a:cxnLst/>
              <a:rect l="l" t="t" r="r" b="b"/>
              <a:pathLst>
                <a:path w="3970" h="2040" extrusionOk="0">
                  <a:moveTo>
                    <a:pt x="518" y="1"/>
                  </a:moveTo>
                  <a:cubicBezTo>
                    <a:pt x="439" y="1"/>
                    <a:pt x="359" y="19"/>
                    <a:pt x="287" y="59"/>
                  </a:cubicBezTo>
                  <a:cubicBezTo>
                    <a:pt x="72" y="179"/>
                    <a:pt x="0" y="442"/>
                    <a:pt x="144" y="657"/>
                  </a:cubicBezTo>
                  <a:cubicBezTo>
                    <a:pt x="714" y="1539"/>
                    <a:pt x="1664" y="2039"/>
                    <a:pt x="2671" y="2039"/>
                  </a:cubicBezTo>
                  <a:cubicBezTo>
                    <a:pt x="2974" y="2039"/>
                    <a:pt x="3282" y="1994"/>
                    <a:pt x="3587" y="1900"/>
                  </a:cubicBezTo>
                  <a:cubicBezTo>
                    <a:pt x="3826" y="1828"/>
                    <a:pt x="3969" y="1589"/>
                    <a:pt x="3898" y="1326"/>
                  </a:cubicBezTo>
                  <a:cubicBezTo>
                    <a:pt x="3838" y="1149"/>
                    <a:pt x="3666" y="1021"/>
                    <a:pt x="3474" y="1021"/>
                  </a:cubicBezTo>
                  <a:cubicBezTo>
                    <a:pt x="3432" y="1021"/>
                    <a:pt x="3390" y="1027"/>
                    <a:pt x="3348" y="1039"/>
                  </a:cubicBezTo>
                  <a:cubicBezTo>
                    <a:pt x="3151" y="1098"/>
                    <a:pt x="2938" y="1141"/>
                    <a:pt x="2722" y="1141"/>
                  </a:cubicBezTo>
                  <a:cubicBezTo>
                    <a:pt x="2676" y="1141"/>
                    <a:pt x="2629" y="1139"/>
                    <a:pt x="2583" y="1135"/>
                  </a:cubicBezTo>
                  <a:cubicBezTo>
                    <a:pt x="2343" y="1135"/>
                    <a:pt x="2104" y="1087"/>
                    <a:pt x="1865" y="991"/>
                  </a:cubicBezTo>
                  <a:lnTo>
                    <a:pt x="1794" y="967"/>
                  </a:lnTo>
                  <a:cubicBezTo>
                    <a:pt x="1722" y="944"/>
                    <a:pt x="1674" y="896"/>
                    <a:pt x="1626" y="872"/>
                  </a:cubicBezTo>
                  <a:cubicBezTo>
                    <a:pt x="1578" y="848"/>
                    <a:pt x="1507" y="800"/>
                    <a:pt x="1459" y="776"/>
                  </a:cubicBezTo>
                  <a:cubicBezTo>
                    <a:pt x="1420" y="737"/>
                    <a:pt x="1349" y="698"/>
                    <a:pt x="1350" y="698"/>
                  </a:cubicBezTo>
                  <a:lnTo>
                    <a:pt x="1350" y="698"/>
                  </a:lnTo>
                  <a:cubicBezTo>
                    <a:pt x="1351" y="698"/>
                    <a:pt x="1354" y="700"/>
                    <a:pt x="1363" y="705"/>
                  </a:cubicBezTo>
                  <a:cubicBezTo>
                    <a:pt x="1268" y="633"/>
                    <a:pt x="1172" y="537"/>
                    <a:pt x="1100" y="442"/>
                  </a:cubicBezTo>
                  <a:cubicBezTo>
                    <a:pt x="1052" y="418"/>
                    <a:pt x="1005" y="370"/>
                    <a:pt x="981" y="322"/>
                  </a:cubicBezTo>
                  <a:lnTo>
                    <a:pt x="981" y="322"/>
                  </a:lnTo>
                  <a:cubicBezTo>
                    <a:pt x="983" y="324"/>
                    <a:pt x="984" y="325"/>
                    <a:pt x="984" y="325"/>
                  </a:cubicBezTo>
                  <a:cubicBezTo>
                    <a:pt x="988" y="325"/>
                    <a:pt x="909" y="224"/>
                    <a:pt x="909" y="202"/>
                  </a:cubicBezTo>
                  <a:cubicBezTo>
                    <a:pt x="829" y="75"/>
                    <a:pt x="675" y="1"/>
                    <a:pt x="518"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3146" name="Google Shape;3146;p81"/>
            <p:cNvSpPr/>
            <p:nvPr/>
          </p:nvSpPr>
          <p:spPr>
            <a:xfrm>
              <a:off x="845813" y="2293418"/>
              <a:ext cx="1227432" cy="897361"/>
            </a:xfrm>
            <a:custGeom>
              <a:avLst/>
              <a:gdLst/>
              <a:ahLst/>
              <a:cxnLst/>
              <a:rect l="l" t="t" r="r" b="b"/>
              <a:pathLst>
                <a:path w="34238" h="25031" extrusionOk="0">
                  <a:moveTo>
                    <a:pt x="21198" y="1"/>
                  </a:moveTo>
                  <a:cubicBezTo>
                    <a:pt x="20834" y="1"/>
                    <a:pt x="20469" y="41"/>
                    <a:pt x="20108" y="122"/>
                  </a:cubicBezTo>
                  <a:cubicBezTo>
                    <a:pt x="18912" y="433"/>
                    <a:pt x="17812" y="1126"/>
                    <a:pt x="17000" y="2082"/>
                  </a:cubicBezTo>
                  <a:cubicBezTo>
                    <a:pt x="15995" y="3206"/>
                    <a:pt x="15326" y="4569"/>
                    <a:pt x="14728" y="5932"/>
                  </a:cubicBezTo>
                  <a:cubicBezTo>
                    <a:pt x="13513" y="4779"/>
                    <a:pt x="12040" y="3663"/>
                    <a:pt x="10342" y="3663"/>
                  </a:cubicBezTo>
                  <a:cubicBezTo>
                    <a:pt x="10103" y="3663"/>
                    <a:pt x="9860" y="3685"/>
                    <a:pt x="9612" y="3732"/>
                  </a:cubicBezTo>
                  <a:cubicBezTo>
                    <a:pt x="8727" y="3899"/>
                    <a:pt x="7938" y="4449"/>
                    <a:pt x="7508" y="5238"/>
                  </a:cubicBezTo>
                  <a:cubicBezTo>
                    <a:pt x="7078" y="6027"/>
                    <a:pt x="6886" y="6936"/>
                    <a:pt x="7006" y="7844"/>
                  </a:cubicBezTo>
                  <a:cubicBezTo>
                    <a:pt x="7173" y="8920"/>
                    <a:pt x="7556" y="9972"/>
                    <a:pt x="8130" y="10928"/>
                  </a:cubicBezTo>
                  <a:cubicBezTo>
                    <a:pt x="7728" y="10853"/>
                    <a:pt x="7325" y="10817"/>
                    <a:pt x="6923" y="10817"/>
                  </a:cubicBezTo>
                  <a:cubicBezTo>
                    <a:pt x="5149" y="10817"/>
                    <a:pt x="3424" y="11535"/>
                    <a:pt x="2177" y="12841"/>
                  </a:cubicBezTo>
                  <a:cubicBezTo>
                    <a:pt x="670" y="14467"/>
                    <a:pt x="1" y="16953"/>
                    <a:pt x="718" y="19081"/>
                  </a:cubicBezTo>
                  <a:cubicBezTo>
                    <a:pt x="1053" y="20133"/>
                    <a:pt x="1794" y="21017"/>
                    <a:pt x="2798" y="21472"/>
                  </a:cubicBezTo>
                  <a:cubicBezTo>
                    <a:pt x="3324" y="22643"/>
                    <a:pt x="3850" y="23791"/>
                    <a:pt x="4376" y="24962"/>
                  </a:cubicBezTo>
                  <a:cubicBezTo>
                    <a:pt x="4413" y="25009"/>
                    <a:pt x="4465" y="25030"/>
                    <a:pt x="4515" y="25030"/>
                  </a:cubicBezTo>
                  <a:cubicBezTo>
                    <a:pt x="4592" y="25030"/>
                    <a:pt x="4663" y="24978"/>
                    <a:pt x="4663" y="24891"/>
                  </a:cubicBezTo>
                  <a:cubicBezTo>
                    <a:pt x="4543" y="23432"/>
                    <a:pt x="4400" y="21854"/>
                    <a:pt x="5117" y="20515"/>
                  </a:cubicBezTo>
                  <a:cubicBezTo>
                    <a:pt x="5404" y="19942"/>
                    <a:pt x="5858" y="19463"/>
                    <a:pt x="6432" y="19153"/>
                  </a:cubicBezTo>
                  <a:cubicBezTo>
                    <a:pt x="6976" y="18881"/>
                    <a:pt x="7574" y="18737"/>
                    <a:pt x="8179" y="18737"/>
                  </a:cubicBezTo>
                  <a:cubicBezTo>
                    <a:pt x="8266" y="18737"/>
                    <a:pt x="8353" y="18740"/>
                    <a:pt x="8440" y="18746"/>
                  </a:cubicBezTo>
                  <a:cubicBezTo>
                    <a:pt x="9971" y="18794"/>
                    <a:pt x="11429" y="19416"/>
                    <a:pt x="12935" y="19607"/>
                  </a:cubicBezTo>
                  <a:cubicBezTo>
                    <a:pt x="13281" y="19657"/>
                    <a:pt x="13632" y="19686"/>
                    <a:pt x="13983" y="19686"/>
                  </a:cubicBezTo>
                  <a:cubicBezTo>
                    <a:pt x="14968" y="19686"/>
                    <a:pt x="15943" y="19459"/>
                    <a:pt x="16737" y="18842"/>
                  </a:cubicBezTo>
                  <a:cubicBezTo>
                    <a:pt x="17263" y="18459"/>
                    <a:pt x="17621" y="17933"/>
                    <a:pt x="17836" y="17312"/>
                  </a:cubicBezTo>
                  <a:cubicBezTo>
                    <a:pt x="18004" y="16618"/>
                    <a:pt x="17980" y="15901"/>
                    <a:pt x="17812" y="15232"/>
                  </a:cubicBezTo>
                  <a:lnTo>
                    <a:pt x="17812" y="15232"/>
                  </a:lnTo>
                  <a:cubicBezTo>
                    <a:pt x="19199" y="16092"/>
                    <a:pt x="20753" y="16642"/>
                    <a:pt x="22403" y="16810"/>
                  </a:cubicBezTo>
                  <a:cubicBezTo>
                    <a:pt x="22610" y="16830"/>
                    <a:pt x="22823" y="16841"/>
                    <a:pt x="23039" y="16841"/>
                  </a:cubicBezTo>
                  <a:cubicBezTo>
                    <a:pt x="24342" y="16841"/>
                    <a:pt x="25729" y="16432"/>
                    <a:pt x="26324" y="15160"/>
                  </a:cubicBezTo>
                  <a:cubicBezTo>
                    <a:pt x="26563" y="14682"/>
                    <a:pt x="26611" y="14108"/>
                    <a:pt x="26467" y="13606"/>
                  </a:cubicBezTo>
                  <a:lnTo>
                    <a:pt x="26467" y="13606"/>
                  </a:lnTo>
                  <a:cubicBezTo>
                    <a:pt x="27639" y="14443"/>
                    <a:pt x="28906" y="15208"/>
                    <a:pt x="30388" y="15256"/>
                  </a:cubicBezTo>
                  <a:cubicBezTo>
                    <a:pt x="30451" y="15260"/>
                    <a:pt x="30514" y="15262"/>
                    <a:pt x="30577" y="15262"/>
                  </a:cubicBezTo>
                  <a:cubicBezTo>
                    <a:pt x="31258" y="15262"/>
                    <a:pt x="31947" y="15028"/>
                    <a:pt x="32516" y="14634"/>
                  </a:cubicBezTo>
                  <a:cubicBezTo>
                    <a:pt x="33066" y="14204"/>
                    <a:pt x="33496" y="13630"/>
                    <a:pt x="33759" y="13008"/>
                  </a:cubicBezTo>
                  <a:cubicBezTo>
                    <a:pt x="34237" y="11741"/>
                    <a:pt x="34213" y="10354"/>
                    <a:pt x="33640" y="9135"/>
                  </a:cubicBezTo>
                  <a:cubicBezTo>
                    <a:pt x="33066" y="7868"/>
                    <a:pt x="32038" y="6912"/>
                    <a:pt x="30747" y="6434"/>
                  </a:cubicBezTo>
                  <a:cubicBezTo>
                    <a:pt x="30119" y="6214"/>
                    <a:pt x="29469" y="6104"/>
                    <a:pt x="28819" y="6104"/>
                  </a:cubicBezTo>
                  <a:cubicBezTo>
                    <a:pt x="27985" y="6104"/>
                    <a:pt x="27152" y="6286"/>
                    <a:pt x="26372" y="6649"/>
                  </a:cubicBezTo>
                  <a:cubicBezTo>
                    <a:pt x="26706" y="4282"/>
                    <a:pt x="25726" y="1772"/>
                    <a:pt x="23550" y="600"/>
                  </a:cubicBezTo>
                  <a:cubicBezTo>
                    <a:pt x="22823" y="203"/>
                    <a:pt x="22015" y="1"/>
                    <a:pt x="21198"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3147" name="Google Shape;3147;p81"/>
            <p:cNvSpPr/>
            <p:nvPr/>
          </p:nvSpPr>
          <p:spPr>
            <a:xfrm>
              <a:off x="2067855" y="2824012"/>
              <a:ext cx="140747" cy="352728"/>
            </a:xfrm>
            <a:custGeom>
              <a:avLst/>
              <a:gdLst/>
              <a:ahLst/>
              <a:cxnLst/>
              <a:rect l="l" t="t" r="r" b="b"/>
              <a:pathLst>
                <a:path w="3926" h="9839" extrusionOk="0">
                  <a:moveTo>
                    <a:pt x="2027" y="1"/>
                  </a:moveTo>
                  <a:cubicBezTo>
                    <a:pt x="1909" y="1"/>
                    <a:pt x="1807" y="153"/>
                    <a:pt x="1918" y="263"/>
                  </a:cubicBezTo>
                  <a:cubicBezTo>
                    <a:pt x="2850" y="1387"/>
                    <a:pt x="3400" y="2774"/>
                    <a:pt x="3472" y="4208"/>
                  </a:cubicBezTo>
                  <a:cubicBezTo>
                    <a:pt x="3543" y="5643"/>
                    <a:pt x="3209" y="7149"/>
                    <a:pt x="2204" y="8201"/>
                  </a:cubicBezTo>
                  <a:cubicBezTo>
                    <a:pt x="1607" y="8775"/>
                    <a:pt x="913" y="9253"/>
                    <a:pt x="148" y="9564"/>
                  </a:cubicBezTo>
                  <a:cubicBezTo>
                    <a:pt x="1" y="9627"/>
                    <a:pt x="95" y="9839"/>
                    <a:pt x="250" y="9839"/>
                  </a:cubicBezTo>
                  <a:cubicBezTo>
                    <a:pt x="271" y="9839"/>
                    <a:pt x="293" y="9835"/>
                    <a:pt x="316" y="9827"/>
                  </a:cubicBezTo>
                  <a:cubicBezTo>
                    <a:pt x="1009" y="9516"/>
                    <a:pt x="1678" y="9085"/>
                    <a:pt x="2252" y="8583"/>
                  </a:cubicBezTo>
                  <a:cubicBezTo>
                    <a:pt x="2802" y="8057"/>
                    <a:pt x="3209" y="7412"/>
                    <a:pt x="3448" y="6719"/>
                  </a:cubicBezTo>
                  <a:cubicBezTo>
                    <a:pt x="3926" y="5260"/>
                    <a:pt x="3902" y="3682"/>
                    <a:pt x="3376" y="2248"/>
                  </a:cubicBezTo>
                  <a:cubicBezTo>
                    <a:pt x="3089" y="1435"/>
                    <a:pt x="2683" y="694"/>
                    <a:pt x="2133" y="48"/>
                  </a:cubicBezTo>
                  <a:cubicBezTo>
                    <a:pt x="2099" y="15"/>
                    <a:pt x="2062" y="1"/>
                    <a:pt x="2027"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3148" name="Google Shape;3148;p81"/>
            <p:cNvSpPr/>
            <p:nvPr/>
          </p:nvSpPr>
          <p:spPr>
            <a:xfrm>
              <a:off x="1971351" y="2974755"/>
              <a:ext cx="118986" cy="439055"/>
            </a:xfrm>
            <a:custGeom>
              <a:avLst/>
              <a:gdLst/>
              <a:ahLst/>
              <a:cxnLst/>
              <a:rect l="l" t="t" r="r" b="b"/>
              <a:pathLst>
                <a:path w="3319" h="12247" extrusionOk="0">
                  <a:moveTo>
                    <a:pt x="1545" y="0"/>
                  </a:moveTo>
                  <a:cubicBezTo>
                    <a:pt x="1443" y="0"/>
                    <a:pt x="1340" y="104"/>
                    <a:pt x="1406" y="218"/>
                  </a:cubicBezTo>
                  <a:cubicBezTo>
                    <a:pt x="2864" y="3231"/>
                    <a:pt x="2912" y="6721"/>
                    <a:pt x="1525" y="9758"/>
                  </a:cubicBezTo>
                  <a:cubicBezTo>
                    <a:pt x="1143" y="10547"/>
                    <a:pt x="665" y="11312"/>
                    <a:pt x="91" y="11981"/>
                  </a:cubicBezTo>
                  <a:cubicBezTo>
                    <a:pt x="1" y="12107"/>
                    <a:pt x="101" y="12247"/>
                    <a:pt x="207" y="12247"/>
                  </a:cubicBezTo>
                  <a:cubicBezTo>
                    <a:pt x="241" y="12247"/>
                    <a:pt x="277" y="12232"/>
                    <a:pt x="306" y="12196"/>
                  </a:cubicBezTo>
                  <a:cubicBezTo>
                    <a:pt x="2458" y="9590"/>
                    <a:pt x="3319" y="6148"/>
                    <a:pt x="2601" y="2824"/>
                  </a:cubicBezTo>
                  <a:cubicBezTo>
                    <a:pt x="2410" y="1868"/>
                    <a:pt x="2075" y="960"/>
                    <a:pt x="1669" y="75"/>
                  </a:cubicBezTo>
                  <a:cubicBezTo>
                    <a:pt x="1639" y="22"/>
                    <a:pt x="1592" y="0"/>
                    <a:pt x="1545"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3149" name="Google Shape;3149;p81"/>
            <p:cNvSpPr/>
            <p:nvPr/>
          </p:nvSpPr>
          <p:spPr>
            <a:xfrm>
              <a:off x="784118" y="2260904"/>
              <a:ext cx="564853" cy="529720"/>
            </a:xfrm>
            <a:custGeom>
              <a:avLst/>
              <a:gdLst/>
              <a:ahLst/>
              <a:cxnLst/>
              <a:rect l="l" t="t" r="r" b="b"/>
              <a:pathLst>
                <a:path w="15756" h="14776" extrusionOk="0">
                  <a:moveTo>
                    <a:pt x="11875" y="1"/>
                  </a:moveTo>
                  <a:cubicBezTo>
                    <a:pt x="11673" y="1"/>
                    <a:pt x="11467" y="114"/>
                    <a:pt x="11381" y="336"/>
                  </a:cubicBezTo>
                  <a:lnTo>
                    <a:pt x="9851" y="4519"/>
                  </a:lnTo>
                  <a:lnTo>
                    <a:pt x="6360" y="2439"/>
                  </a:lnTo>
                  <a:cubicBezTo>
                    <a:pt x="6276" y="2389"/>
                    <a:pt x="6187" y="2366"/>
                    <a:pt x="6102" y="2366"/>
                  </a:cubicBezTo>
                  <a:cubicBezTo>
                    <a:pt x="5825" y="2366"/>
                    <a:pt x="5582" y="2607"/>
                    <a:pt x="5619" y="2918"/>
                  </a:cubicBezTo>
                  <a:lnTo>
                    <a:pt x="6169" y="7651"/>
                  </a:lnTo>
                  <a:lnTo>
                    <a:pt x="6169" y="7651"/>
                  </a:lnTo>
                  <a:lnTo>
                    <a:pt x="742" y="6647"/>
                  </a:lnTo>
                  <a:cubicBezTo>
                    <a:pt x="706" y="6640"/>
                    <a:pt x="672" y="6636"/>
                    <a:pt x="638" y="6636"/>
                  </a:cubicBezTo>
                  <a:cubicBezTo>
                    <a:pt x="243" y="6636"/>
                    <a:pt x="1" y="7129"/>
                    <a:pt x="287" y="7460"/>
                  </a:cubicBezTo>
                  <a:lnTo>
                    <a:pt x="6623" y="14776"/>
                  </a:lnTo>
                  <a:cubicBezTo>
                    <a:pt x="6623" y="14776"/>
                    <a:pt x="11620" y="14202"/>
                    <a:pt x="15756" y="8321"/>
                  </a:cubicBezTo>
                  <a:lnTo>
                    <a:pt x="12337" y="312"/>
                  </a:lnTo>
                  <a:cubicBezTo>
                    <a:pt x="12256" y="102"/>
                    <a:pt x="12067" y="1"/>
                    <a:pt x="11875" y="1"/>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3150" name="Google Shape;3150;p81"/>
            <p:cNvSpPr/>
            <p:nvPr/>
          </p:nvSpPr>
          <p:spPr>
            <a:xfrm>
              <a:off x="1136975" y="2471657"/>
              <a:ext cx="50871" cy="210153"/>
            </a:xfrm>
            <a:custGeom>
              <a:avLst/>
              <a:gdLst/>
              <a:ahLst/>
              <a:cxnLst/>
              <a:rect l="l" t="t" r="r" b="b"/>
              <a:pathLst>
                <a:path w="1419" h="5862" extrusionOk="0">
                  <a:moveTo>
                    <a:pt x="1248" y="1"/>
                  </a:moveTo>
                  <a:cubicBezTo>
                    <a:pt x="1187" y="1"/>
                    <a:pt x="1131" y="39"/>
                    <a:pt x="1131" y="123"/>
                  </a:cubicBezTo>
                  <a:cubicBezTo>
                    <a:pt x="1012" y="2011"/>
                    <a:pt x="653" y="3876"/>
                    <a:pt x="32" y="5645"/>
                  </a:cubicBezTo>
                  <a:cubicBezTo>
                    <a:pt x="1" y="5769"/>
                    <a:pt x="99" y="5862"/>
                    <a:pt x="192" y="5862"/>
                  </a:cubicBezTo>
                  <a:cubicBezTo>
                    <a:pt x="243" y="5862"/>
                    <a:pt x="293" y="5833"/>
                    <a:pt x="318" y="5765"/>
                  </a:cubicBezTo>
                  <a:cubicBezTo>
                    <a:pt x="940" y="3948"/>
                    <a:pt x="1323" y="2083"/>
                    <a:pt x="1418" y="171"/>
                  </a:cubicBezTo>
                  <a:cubicBezTo>
                    <a:pt x="1418" y="63"/>
                    <a:pt x="1328" y="1"/>
                    <a:pt x="1248"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3151" name="Google Shape;3151;p81"/>
            <p:cNvSpPr/>
            <p:nvPr/>
          </p:nvSpPr>
          <p:spPr>
            <a:xfrm>
              <a:off x="1177914" y="2499439"/>
              <a:ext cx="53703" cy="125869"/>
            </a:xfrm>
            <a:custGeom>
              <a:avLst/>
              <a:gdLst/>
              <a:ahLst/>
              <a:cxnLst/>
              <a:rect l="l" t="t" r="r" b="b"/>
              <a:pathLst>
                <a:path w="1498" h="3511" extrusionOk="0">
                  <a:moveTo>
                    <a:pt x="1329" y="1"/>
                  </a:moveTo>
                  <a:cubicBezTo>
                    <a:pt x="1257" y="1"/>
                    <a:pt x="1182" y="37"/>
                    <a:pt x="1161" y="113"/>
                  </a:cubicBezTo>
                  <a:cubicBezTo>
                    <a:pt x="922" y="1213"/>
                    <a:pt x="539" y="2288"/>
                    <a:pt x="61" y="3316"/>
                  </a:cubicBezTo>
                  <a:cubicBezTo>
                    <a:pt x="0" y="3423"/>
                    <a:pt x="94" y="3510"/>
                    <a:pt x="189" y="3510"/>
                  </a:cubicBezTo>
                  <a:cubicBezTo>
                    <a:pt x="243" y="3510"/>
                    <a:pt x="298" y="3482"/>
                    <a:pt x="324" y="3412"/>
                  </a:cubicBezTo>
                  <a:cubicBezTo>
                    <a:pt x="826" y="2384"/>
                    <a:pt x="1209" y="1284"/>
                    <a:pt x="1472" y="161"/>
                  </a:cubicBezTo>
                  <a:cubicBezTo>
                    <a:pt x="1498" y="55"/>
                    <a:pt x="1416" y="1"/>
                    <a:pt x="1329"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3152" name="Google Shape;3152;p81"/>
            <p:cNvSpPr/>
            <p:nvPr/>
          </p:nvSpPr>
          <p:spPr>
            <a:xfrm>
              <a:off x="1043805" y="3742809"/>
              <a:ext cx="365168" cy="272711"/>
            </a:xfrm>
            <a:custGeom>
              <a:avLst/>
              <a:gdLst/>
              <a:ahLst/>
              <a:cxnLst/>
              <a:rect l="l" t="t" r="r" b="b"/>
              <a:pathLst>
                <a:path w="10186" h="7607" extrusionOk="0">
                  <a:moveTo>
                    <a:pt x="6313" y="1"/>
                  </a:moveTo>
                  <a:cubicBezTo>
                    <a:pt x="6153" y="1"/>
                    <a:pt x="5993" y="8"/>
                    <a:pt x="5834" y="24"/>
                  </a:cubicBezTo>
                  <a:cubicBezTo>
                    <a:pt x="4352" y="48"/>
                    <a:pt x="2559" y="334"/>
                    <a:pt x="1411" y="1339"/>
                  </a:cubicBezTo>
                  <a:cubicBezTo>
                    <a:pt x="312" y="2367"/>
                    <a:pt x="1" y="3968"/>
                    <a:pt x="622" y="5307"/>
                  </a:cubicBezTo>
                  <a:cubicBezTo>
                    <a:pt x="933" y="6096"/>
                    <a:pt x="1507" y="6742"/>
                    <a:pt x="2248" y="7148"/>
                  </a:cubicBezTo>
                  <a:cubicBezTo>
                    <a:pt x="2549" y="7299"/>
                    <a:pt x="2868" y="7391"/>
                    <a:pt x="3208" y="7391"/>
                  </a:cubicBezTo>
                  <a:cubicBezTo>
                    <a:pt x="3246" y="7391"/>
                    <a:pt x="3285" y="7390"/>
                    <a:pt x="3324" y="7387"/>
                  </a:cubicBezTo>
                  <a:cubicBezTo>
                    <a:pt x="3539" y="7387"/>
                    <a:pt x="3754" y="7340"/>
                    <a:pt x="3969" y="7244"/>
                  </a:cubicBezTo>
                  <a:cubicBezTo>
                    <a:pt x="4065" y="7220"/>
                    <a:pt x="4232" y="7077"/>
                    <a:pt x="4400" y="7005"/>
                  </a:cubicBezTo>
                  <a:cubicBezTo>
                    <a:pt x="4543" y="7196"/>
                    <a:pt x="4711" y="7340"/>
                    <a:pt x="4926" y="7435"/>
                  </a:cubicBezTo>
                  <a:cubicBezTo>
                    <a:pt x="5153" y="7540"/>
                    <a:pt x="5406" y="7607"/>
                    <a:pt x="5666" y="7607"/>
                  </a:cubicBezTo>
                  <a:cubicBezTo>
                    <a:pt x="5762" y="7607"/>
                    <a:pt x="5858" y="7598"/>
                    <a:pt x="5954" y="7579"/>
                  </a:cubicBezTo>
                  <a:cubicBezTo>
                    <a:pt x="6360" y="7507"/>
                    <a:pt x="6719" y="7316"/>
                    <a:pt x="7030" y="7029"/>
                  </a:cubicBezTo>
                  <a:cubicBezTo>
                    <a:pt x="7078" y="6981"/>
                    <a:pt x="7125" y="6909"/>
                    <a:pt x="7173" y="6861"/>
                  </a:cubicBezTo>
                  <a:cubicBezTo>
                    <a:pt x="7197" y="6837"/>
                    <a:pt x="7197" y="6814"/>
                    <a:pt x="7221" y="6790"/>
                  </a:cubicBezTo>
                  <a:lnTo>
                    <a:pt x="7245" y="6790"/>
                  </a:lnTo>
                  <a:cubicBezTo>
                    <a:pt x="7329" y="6814"/>
                    <a:pt x="7418" y="6825"/>
                    <a:pt x="7511" y="6825"/>
                  </a:cubicBezTo>
                  <a:cubicBezTo>
                    <a:pt x="7603" y="6825"/>
                    <a:pt x="7699" y="6814"/>
                    <a:pt x="7795" y="6790"/>
                  </a:cubicBezTo>
                  <a:cubicBezTo>
                    <a:pt x="8512" y="6622"/>
                    <a:pt x="9038" y="6001"/>
                    <a:pt x="9110" y="5260"/>
                  </a:cubicBezTo>
                  <a:lnTo>
                    <a:pt x="9110" y="5044"/>
                  </a:lnTo>
                  <a:cubicBezTo>
                    <a:pt x="9564" y="4805"/>
                    <a:pt x="9899" y="4399"/>
                    <a:pt x="10042" y="3921"/>
                  </a:cubicBezTo>
                  <a:cubicBezTo>
                    <a:pt x="10186" y="3180"/>
                    <a:pt x="10042" y="2414"/>
                    <a:pt x="9636" y="1793"/>
                  </a:cubicBezTo>
                  <a:cubicBezTo>
                    <a:pt x="9277" y="1123"/>
                    <a:pt x="8727" y="597"/>
                    <a:pt x="8058" y="311"/>
                  </a:cubicBezTo>
                  <a:cubicBezTo>
                    <a:pt x="7494" y="104"/>
                    <a:pt x="6901" y="1"/>
                    <a:pt x="6313" y="1"/>
                  </a:cubicBezTo>
                  <a:close/>
                </a:path>
              </a:pathLst>
            </a:custGeom>
            <a:solidFill>
              <a:srgbClr val="FCB490"/>
            </a:solidFill>
            <a:ln>
              <a:noFill/>
            </a:ln>
          </p:spPr>
          <p:txBody>
            <a:bodyPr spcFirstLastPara="1" wrap="square" lIns="121598" tIns="121598" rIns="121598" bIns="121598" anchor="ctr" anchorCtr="0">
              <a:noAutofit/>
            </a:bodyPr>
            <a:lstStyle/>
            <a:p>
              <a:endParaRPr sz="2479"/>
            </a:p>
          </p:txBody>
        </p:sp>
        <p:sp>
          <p:nvSpPr>
            <p:cNvPr id="3153" name="Google Shape;3153;p81"/>
            <p:cNvSpPr/>
            <p:nvPr/>
          </p:nvSpPr>
          <p:spPr>
            <a:xfrm>
              <a:off x="1331920" y="3814864"/>
              <a:ext cx="46175" cy="105435"/>
            </a:xfrm>
            <a:custGeom>
              <a:avLst/>
              <a:gdLst/>
              <a:ahLst/>
              <a:cxnLst/>
              <a:rect l="l" t="t" r="r" b="b"/>
              <a:pathLst>
                <a:path w="1288" h="2941" extrusionOk="0">
                  <a:moveTo>
                    <a:pt x="199" y="0"/>
                  </a:moveTo>
                  <a:cubicBezTo>
                    <a:pt x="101" y="0"/>
                    <a:pt x="1" y="119"/>
                    <a:pt x="69" y="237"/>
                  </a:cubicBezTo>
                  <a:cubicBezTo>
                    <a:pt x="523" y="1002"/>
                    <a:pt x="1001" y="1839"/>
                    <a:pt x="929" y="2771"/>
                  </a:cubicBezTo>
                  <a:cubicBezTo>
                    <a:pt x="929" y="2879"/>
                    <a:pt x="1027" y="2941"/>
                    <a:pt x="1113" y="2941"/>
                  </a:cubicBezTo>
                  <a:cubicBezTo>
                    <a:pt x="1180" y="2941"/>
                    <a:pt x="1240" y="2903"/>
                    <a:pt x="1240" y="2819"/>
                  </a:cubicBezTo>
                  <a:cubicBezTo>
                    <a:pt x="1288" y="1815"/>
                    <a:pt x="834" y="907"/>
                    <a:pt x="308" y="70"/>
                  </a:cubicBezTo>
                  <a:cubicBezTo>
                    <a:pt x="280" y="21"/>
                    <a:pt x="239" y="0"/>
                    <a:pt x="199"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3154" name="Google Shape;3154;p81"/>
            <p:cNvSpPr/>
            <p:nvPr/>
          </p:nvSpPr>
          <p:spPr>
            <a:xfrm>
              <a:off x="1283775" y="3940549"/>
              <a:ext cx="23195" cy="45494"/>
            </a:xfrm>
            <a:custGeom>
              <a:avLst/>
              <a:gdLst/>
              <a:ahLst/>
              <a:cxnLst/>
              <a:rect l="l" t="t" r="r" b="b"/>
              <a:pathLst>
                <a:path w="647" h="1269" extrusionOk="0">
                  <a:moveTo>
                    <a:pt x="160" y="0"/>
                  </a:moveTo>
                  <a:cubicBezTo>
                    <a:pt x="147" y="0"/>
                    <a:pt x="133" y="2"/>
                    <a:pt x="121" y="6"/>
                  </a:cubicBezTo>
                  <a:cubicBezTo>
                    <a:pt x="49" y="30"/>
                    <a:pt x="1" y="126"/>
                    <a:pt x="49" y="198"/>
                  </a:cubicBezTo>
                  <a:cubicBezTo>
                    <a:pt x="121" y="532"/>
                    <a:pt x="216" y="867"/>
                    <a:pt x="336" y="1178"/>
                  </a:cubicBezTo>
                  <a:cubicBezTo>
                    <a:pt x="353" y="1230"/>
                    <a:pt x="407" y="1269"/>
                    <a:pt x="463" y="1269"/>
                  </a:cubicBezTo>
                  <a:cubicBezTo>
                    <a:pt x="485" y="1269"/>
                    <a:pt x="507" y="1263"/>
                    <a:pt x="527" y="1250"/>
                  </a:cubicBezTo>
                  <a:cubicBezTo>
                    <a:pt x="599" y="1226"/>
                    <a:pt x="647" y="1154"/>
                    <a:pt x="623" y="1058"/>
                  </a:cubicBezTo>
                  <a:cubicBezTo>
                    <a:pt x="479" y="748"/>
                    <a:pt x="384" y="437"/>
                    <a:pt x="312" y="102"/>
                  </a:cubicBezTo>
                  <a:cubicBezTo>
                    <a:pt x="292" y="43"/>
                    <a:pt x="224" y="0"/>
                    <a:pt x="160"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3155" name="Google Shape;3155;p81"/>
            <p:cNvSpPr/>
            <p:nvPr/>
          </p:nvSpPr>
          <p:spPr>
            <a:xfrm>
              <a:off x="1207525" y="3953634"/>
              <a:ext cx="12870" cy="48864"/>
            </a:xfrm>
            <a:custGeom>
              <a:avLst/>
              <a:gdLst/>
              <a:ahLst/>
              <a:cxnLst/>
              <a:rect l="l" t="t" r="r" b="b"/>
              <a:pathLst>
                <a:path w="359" h="1363" extrusionOk="0">
                  <a:moveTo>
                    <a:pt x="144" y="0"/>
                  </a:moveTo>
                  <a:cubicBezTo>
                    <a:pt x="72" y="0"/>
                    <a:pt x="0" y="72"/>
                    <a:pt x="0" y="167"/>
                  </a:cubicBezTo>
                  <a:cubicBezTo>
                    <a:pt x="24" y="502"/>
                    <a:pt x="48" y="861"/>
                    <a:pt x="72" y="1219"/>
                  </a:cubicBezTo>
                  <a:cubicBezTo>
                    <a:pt x="72" y="1315"/>
                    <a:pt x="144" y="1363"/>
                    <a:pt x="239" y="1363"/>
                  </a:cubicBezTo>
                  <a:cubicBezTo>
                    <a:pt x="311" y="1339"/>
                    <a:pt x="359" y="1291"/>
                    <a:pt x="359" y="1196"/>
                  </a:cubicBezTo>
                  <a:cubicBezTo>
                    <a:pt x="335" y="837"/>
                    <a:pt x="335" y="502"/>
                    <a:pt x="311" y="144"/>
                  </a:cubicBezTo>
                  <a:cubicBezTo>
                    <a:pt x="287" y="48"/>
                    <a:pt x="215" y="0"/>
                    <a:pt x="144"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3156" name="Google Shape;3156;p81"/>
            <p:cNvSpPr/>
            <p:nvPr/>
          </p:nvSpPr>
          <p:spPr>
            <a:xfrm>
              <a:off x="1135505" y="3952558"/>
              <a:ext cx="12906" cy="49258"/>
            </a:xfrm>
            <a:custGeom>
              <a:avLst/>
              <a:gdLst/>
              <a:ahLst/>
              <a:cxnLst/>
              <a:rect l="l" t="t" r="r" b="b"/>
              <a:pathLst>
                <a:path w="360" h="1374" extrusionOk="0">
                  <a:moveTo>
                    <a:pt x="193" y="0"/>
                  </a:moveTo>
                  <a:cubicBezTo>
                    <a:pt x="122" y="0"/>
                    <a:pt x="73" y="47"/>
                    <a:pt x="73" y="126"/>
                  </a:cubicBezTo>
                  <a:cubicBezTo>
                    <a:pt x="25" y="484"/>
                    <a:pt x="1" y="867"/>
                    <a:pt x="1" y="1249"/>
                  </a:cubicBezTo>
                  <a:cubicBezTo>
                    <a:pt x="1" y="1312"/>
                    <a:pt x="55" y="1374"/>
                    <a:pt x="116" y="1374"/>
                  </a:cubicBezTo>
                  <a:cubicBezTo>
                    <a:pt x="125" y="1374"/>
                    <a:pt x="135" y="1372"/>
                    <a:pt x="144" y="1369"/>
                  </a:cubicBezTo>
                  <a:cubicBezTo>
                    <a:pt x="240" y="1369"/>
                    <a:pt x="288" y="1297"/>
                    <a:pt x="288" y="1226"/>
                  </a:cubicBezTo>
                  <a:cubicBezTo>
                    <a:pt x="288" y="867"/>
                    <a:pt x="312" y="508"/>
                    <a:pt x="359" y="174"/>
                  </a:cubicBezTo>
                  <a:cubicBezTo>
                    <a:pt x="359" y="78"/>
                    <a:pt x="312" y="6"/>
                    <a:pt x="240" y="6"/>
                  </a:cubicBezTo>
                  <a:cubicBezTo>
                    <a:pt x="224" y="2"/>
                    <a:pt x="208" y="0"/>
                    <a:pt x="193"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grpSp>
      <p:grpSp>
        <p:nvGrpSpPr>
          <p:cNvPr id="3157" name="Google Shape;3157;p81"/>
          <p:cNvGrpSpPr/>
          <p:nvPr/>
        </p:nvGrpSpPr>
        <p:grpSpPr>
          <a:xfrm>
            <a:off x="6948586" y="5353872"/>
            <a:ext cx="1071840" cy="1504128"/>
            <a:chOff x="4845269" y="2262104"/>
            <a:chExt cx="1610524" cy="2260070"/>
          </a:xfrm>
        </p:grpSpPr>
        <p:sp>
          <p:nvSpPr>
            <p:cNvPr id="3158" name="Google Shape;3158;p81"/>
            <p:cNvSpPr/>
            <p:nvPr/>
          </p:nvSpPr>
          <p:spPr>
            <a:xfrm>
              <a:off x="5367224" y="3614812"/>
              <a:ext cx="197175" cy="62271"/>
            </a:xfrm>
            <a:custGeom>
              <a:avLst/>
              <a:gdLst/>
              <a:ahLst/>
              <a:cxnLst/>
              <a:rect l="l" t="t" r="r" b="b"/>
              <a:pathLst>
                <a:path w="5500" h="1737" extrusionOk="0">
                  <a:moveTo>
                    <a:pt x="144" y="1"/>
                  </a:moveTo>
                  <a:lnTo>
                    <a:pt x="1" y="479"/>
                  </a:lnTo>
                  <a:cubicBezTo>
                    <a:pt x="1169" y="1311"/>
                    <a:pt x="2560" y="1736"/>
                    <a:pt x="3980" y="1736"/>
                  </a:cubicBezTo>
                  <a:cubicBezTo>
                    <a:pt x="4478" y="1736"/>
                    <a:pt x="4979" y="1684"/>
                    <a:pt x="5476" y="1578"/>
                  </a:cubicBezTo>
                  <a:lnTo>
                    <a:pt x="5500" y="933"/>
                  </a:lnTo>
                  <a:cubicBezTo>
                    <a:pt x="5428" y="933"/>
                    <a:pt x="312" y="24"/>
                    <a:pt x="144" y="1"/>
                  </a:cubicBezTo>
                  <a:close/>
                </a:path>
              </a:pathLst>
            </a:custGeom>
            <a:solidFill>
              <a:srgbClr val="BA4A31"/>
            </a:solidFill>
            <a:ln>
              <a:noFill/>
            </a:ln>
          </p:spPr>
          <p:txBody>
            <a:bodyPr spcFirstLastPara="1" wrap="square" lIns="121598" tIns="121598" rIns="121598" bIns="121598" anchor="ctr" anchorCtr="0">
              <a:noAutofit/>
            </a:bodyPr>
            <a:lstStyle/>
            <a:p>
              <a:endParaRPr sz="2479"/>
            </a:p>
          </p:txBody>
        </p:sp>
        <p:sp>
          <p:nvSpPr>
            <p:cNvPr id="3159" name="Google Shape;3159;p81"/>
            <p:cNvSpPr/>
            <p:nvPr/>
          </p:nvSpPr>
          <p:spPr>
            <a:xfrm>
              <a:off x="4927577" y="3630549"/>
              <a:ext cx="907686" cy="891625"/>
            </a:xfrm>
            <a:custGeom>
              <a:avLst/>
              <a:gdLst/>
              <a:ahLst/>
              <a:cxnLst/>
              <a:rect l="l" t="t" r="r" b="b"/>
              <a:pathLst>
                <a:path w="25319" h="24871" extrusionOk="0">
                  <a:moveTo>
                    <a:pt x="11417" y="1"/>
                  </a:moveTo>
                  <a:cubicBezTo>
                    <a:pt x="10891" y="1"/>
                    <a:pt x="10373" y="75"/>
                    <a:pt x="9874" y="231"/>
                  </a:cubicBezTo>
                  <a:cubicBezTo>
                    <a:pt x="6742" y="1163"/>
                    <a:pt x="4423" y="4821"/>
                    <a:pt x="2821" y="8718"/>
                  </a:cubicBezTo>
                  <a:cubicBezTo>
                    <a:pt x="813" y="13643"/>
                    <a:pt x="0" y="18999"/>
                    <a:pt x="311" y="19764"/>
                  </a:cubicBezTo>
                  <a:cubicBezTo>
                    <a:pt x="430" y="20051"/>
                    <a:pt x="622" y="20314"/>
                    <a:pt x="861" y="20505"/>
                  </a:cubicBezTo>
                  <a:cubicBezTo>
                    <a:pt x="1841" y="21342"/>
                    <a:pt x="3539" y="21437"/>
                    <a:pt x="3539" y="21437"/>
                  </a:cubicBezTo>
                  <a:cubicBezTo>
                    <a:pt x="3539" y="21437"/>
                    <a:pt x="5045" y="23900"/>
                    <a:pt x="9396" y="24641"/>
                  </a:cubicBezTo>
                  <a:cubicBezTo>
                    <a:pt x="10366" y="24806"/>
                    <a:pt x="11321" y="24870"/>
                    <a:pt x="12220" y="24870"/>
                  </a:cubicBezTo>
                  <a:cubicBezTo>
                    <a:pt x="15349" y="24870"/>
                    <a:pt x="17788" y="24091"/>
                    <a:pt x="17788" y="24091"/>
                  </a:cubicBezTo>
                  <a:cubicBezTo>
                    <a:pt x="18610" y="24202"/>
                    <a:pt x="19323" y="24252"/>
                    <a:pt x="19946" y="24252"/>
                  </a:cubicBezTo>
                  <a:cubicBezTo>
                    <a:pt x="21749" y="24252"/>
                    <a:pt x="22804" y="23828"/>
                    <a:pt x="23621" y="23207"/>
                  </a:cubicBezTo>
                  <a:cubicBezTo>
                    <a:pt x="23932" y="22944"/>
                    <a:pt x="24243" y="22657"/>
                    <a:pt x="24530" y="22346"/>
                  </a:cubicBezTo>
                  <a:cubicBezTo>
                    <a:pt x="25319" y="21509"/>
                    <a:pt x="25247" y="16823"/>
                    <a:pt x="24745" y="12352"/>
                  </a:cubicBezTo>
                  <a:cubicBezTo>
                    <a:pt x="24506" y="10153"/>
                    <a:pt x="24123" y="7977"/>
                    <a:pt x="23550" y="5849"/>
                  </a:cubicBezTo>
                  <a:cubicBezTo>
                    <a:pt x="23095" y="4224"/>
                    <a:pt x="21996" y="2861"/>
                    <a:pt x="20537" y="2048"/>
                  </a:cubicBezTo>
                  <a:cubicBezTo>
                    <a:pt x="19676" y="1570"/>
                    <a:pt x="18720" y="1259"/>
                    <a:pt x="17740" y="1139"/>
                  </a:cubicBezTo>
                  <a:cubicBezTo>
                    <a:pt x="17237" y="1253"/>
                    <a:pt x="16729" y="1308"/>
                    <a:pt x="16224" y="1308"/>
                  </a:cubicBezTo>
                  <a:cubicBezTo>
                    <a:pt x="14811" y="1308"/>
                    <a:pt x="13428" y="874"/>
                    <a:pt x="12265" y="64"/>
                  </a:cubicBezTo>
                  <a:cubicBezTo>
                    <a:pt x="11982" y="22"/>
                    <a:pt x="11698" y="1"/>
                    <a:pt x="11417" y="1"/>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sp>
          <p:nvSpPr>
            <p:cNvPr id="3160" name="Google Shape;3160;p81"/>
            <p:cNvSpPr/>
            <p:nvPr/>
          </p:nvSpPr>
          <p:spPr>
            <a:xfrm>
              <a:off x="5005404" y="4297510"/>
              <a:ext cx="58973" cy="92995"/>
            </a:xfrm>
            <a:custGeom>
              <a:avLst/>
              <a:gdLst/>
              <a:ahLst/>
              <a:cxnLst/>
              <a:rect l="l" t="t" r="r" b="b"/>
              <a:pathLst>
                <a:path w="1645" h="2594" extrusionOk="0">
                  <a:moveTo>
                    <a:pt x="172" y="1"/>
                  </a:moveTo>
                  <a:cubicBezTo>
                    <a:pt x="86" y="1"/>
                    <a:pt x="1" y="77"/>
                    <a:pt x="29" y="202"/>
                  </a:cubicBezTo>
                  <a:cubicBezTo>
                    <a:pt x="244" y="1087"/>
                    <a:pt x="674" y="1900"/>
                    <a:pt x="1320" y="2545"/>
                  </a:cubicBezTo>
                  <a:cubicBezTo>
                    <a:pt x="1353" y="2579"/>
                    <a:pt x="1391" y="2593"/>
                    <a:pt x="1427" y="2593"/>
                  </a:cubicBezTo>
                  <a:cubicBezTo>
                    <a:pt x="1544" y="2593"/>
                    <a:pt x="1645" y="2446"/>
                    <a:pt x="1535" y="2354"/>
                  </a:cubicBezTo>
                  <a:cubicBezTo>
                    <a:pt x="937" y="1733"/>
                    <a:pt x="531" y="967"/>
                    <a:pt x="316" y="131"/>
                  </a:cubicBezTo>
                  <a:cubicBezTo>
                    <a:pt x="296" y="41"/>
                    <a:pt x="234" y="1"/>
                    <a:pt x="172"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3161" name="Google Shape;3161;p81"/>
            <p:cNvSpPr/>
            <p:nvPr/>
          </p:nvSpPr>
          <p:spPr>
            <a:xfrm>
              <a:off x="5549119" y="4387132"/>
              <a:ext cx="88227" cy="97655"/>
            </a:xfrm>
            <a:custGeom>
              <a:avLst/>
              <a:gdLst/>
              <a:ahLst/>
              <a:cxnLst/>
              <a:rect l="l" t="t" r="r" b="b"/>
              <a:pathLst>
                <a:path w="2461" h="2724" extrusionOk="0">
                  <a:moveTo>
                    <a:pt x="2257" y="0"/>
                  </a:moveTo>
                  <a:cubicBezTo>
                    <a:pt x="2216" y="0"/>
                    <a:pt x="2175" y="20"/>
                    <a:pt x="2147" y="69"/>
                  </a:cubicBezTo>
                  <a:cubicBezTo>
                    <a:pt x="1669" y="1026"/>
                    <a:pt x="976" y="1839"/>
                    <a:pt x="139" y="2460"/>
                  </a:cubicBezTo>
                  <a:cubicBezTo>
                    <a:pt x="1" y="2559"/>
                    <a:pt x="124" y="2723"/>
                    <a:pt x="251" y="2723"/>
                  </a:cubicBezTo>
                  <a:cubicBezTo>
                    <a:pt x="278" y="2723"/>
                    <a:pt x="305" y="2716"/>
                    <a:pt x="330" y="2699"/>
                  </a:cubicBezTo>
                  <a:cubicBezTo>
                    <a:pt x="1191" y="2054"/>
                    <a:pt x="1908" y="1217"/>
                    <a:pt x="2410" y="237"/>
                  </a:cubicBezTo>
                  <a:cubicBezTo>
                    <a:pt x="2461" y="118"/>
                    <a:pt x="2356" y="0"/>
                    <a:pt x="2257"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3162" name="Google Shape;3162;p81"/>
            <p:cNvSpPr/>
            <p:nvPr/>
          </p:nvSpPr>
          <p:spPr>
            <a:xfrm>
              <a:off x="4845269" y="2286697"/>
              <a:ext cx="672008" cy="677924"/>
            </a:xfrm>
            <a:custGeom>
              <a:avLst/>
              <a:gdLst/>
              <a:ahLst/>
              <a:cxnLst/>
              <a:rect l="l" t="t" r="r" b="b"/>
              <a:pathLst>
                <a:path w="18745" h="18910" extrusionOk="0">
                  <a:moveTo>
                    <a:pt x="8394" y="0"/>
                  </a:moveTo>
                  <a:cubicBezTo>
                    <a:pt x="7293" y="0"/>
                    <a:pt x="6205" y="377"/>
                    <a:pt x="5476" y="1258"/>
                  </a:cubicBezTo>
                  <a:cubicBezTo>
                    <a:pt x="5141" y="1665"/>
                    <a:pt x="4902" y="2167"/>
                    <a:pt x="4806" y="2693"/>
                  </a:cubicBezTo>
                  <a:cubicBezTo>
                    <a:pt x="4779" y="2692"/>
                    <a:pt x="4752" y="2692"/>
                    <a:pt x="4725" y="2692"/>
                  </a:cubicBezTo>
                  <a:cubicBezTo>
                    <a:pt x="3558" y="2692"/>
                    <a:pt x="2422" y="3192"/>
                    <a:pt x="1651" y="4079"/>
                  </a:cubicBezTo>
                  <a:cubicBezTo>
                    <a:pt x="909" y="4988"/>
                    <a:pt x="718" y="6255"/>
                    <a:pt x="1172" y="7331"/>
                  </a:cubicBezTo>
                  <a:cubicBezTo>
                    <a:pt x="1388" y="7857"/>
                    <a:pt x="1746" y="8311"/>
                    <a:pt x="2224" y="8622"/>
                  </a:cubicBezTo>
                  <a:cubicBezTo>
                    <a:pt x="1244" y="9196"/>
                    <a:pt x="527" y="10128"/>
                    <a:pt x="216" y="11228"/>
                  </a:cubicBezTo>
                  <a:cubicBezTo>
                    <a:pt x="1" y="11849"/>
                    <a:pt x="1" y="12543"/>
                    <a:pt x="216" y="13164"/>
                  </a:cubicBezTo>
                  <a:cubicBezTo>
                    <a:pt x="407" y="13666"/>
                    <a:pt x="790" y="14073"/>
                    <a:pt x="1268" y="14336"/>
                  </a:cubicBezTo>
                  <a:cubicBezTo>
                    <a:pt x="1794" y="14599"/>
                    <a:pt x="2368" y="14790"/>
                    <a:pt x="2942" y="14886"/>
                  </a:cubicBezTo>
                  <a:cubicBezTo>
                    <a:pt x="2487" y="15818"/>
                    <a:pt x="2583" y="16942"/>
                    <a:pt x="3181" y="17779"/>
                  </a:cubicBezTo>
                  <a:cubicBezTo>
                    <a:pt x="3682" y="18503"/>
                    <a:pt x="4501" y="18910"/>
                    <a:pt x="5345" y="18910"/>
                  </a:cubicBezTo>
                  <a:cubicBezTo>
                    <a:pt x="5588" y="18910"/>
                    <a:pt x="5833" y="18876"/>
                    <a:pt x="6074" y="18807"/>
                  </a:cubicBezTo>
                  <a:cubicBezTo>
                    <a:pt x="6600" y="18663"/>
                    <a:pt x="7102" y="18400"/>
                    <a:pt x="7484" y="18018"/>
                  </a:cubicBezTo>
                  <a:cubicBezTo>
                    <a:pt x="7580" y="17922"/>
                    <a:pt x="7675" y="17826"/>
                    <a:pt x="7747" y="17707"/>
                  </a:cubicBezTo>
                  <a:cubicBezTo>
                    <a:pt x="7795" y="17659"/>
                    <a:pt x="7819" y="17611"/>
                    <a:pt x="7867" y="17563"/>
                  </a:cubicBezTo>
                  <a:cubicBezTo>
                    <a:pt x="7915" y="17492"/>
                    <a:pt x="7938" y="17372"/>
                    <a:pt x="8010" y="17348"/>
                  </a:cubicBezTo>
                  <a:cubicBezTo>
                    <a:pt x="8022" y="17339"/>
                    <a:pt x="8037" y="17335"/>
                    <a:pt x="8052" y="17335"/>
                  </a:cubicBezTo>
                  <a:cubicBezTo>
                    <a:pt x="8159" y="17335"/>
                    <a:pt x="8333" y="17525"/>
                    <a:pt x="8417" y="17587"/>
                  </a:cubicBezTo>
                  <a:cubicBezTo>
                    <a:pt x="8536" y="17707"/>
                    <a:pt x="8680" y="17803"/>
                    <a:pt x="8823" y="17898"/>
                  </a:cubicBezTo>
                  <a:cubicBezTo>
                    <a:pt x="9450" y="18277"/>
                    <a:pt x="10162" y="18470"/>
                    <a:pt x="10878" y="18470"/>
                  </a:cubicBezTo>
                  <a:cubicBezTo>
                    <a:pt x="11473" y="18470"/>
                    <a:pt x="12071" y="18337"/>
                    <a:pt x="12624" y="18066"/>
                  </a:cubicBezTo>
                  <a:cubicBezTo>
                    <a:pt x="13796" y="17468"/>
                    <a:pt x="14920" y="16081"/>
                    <a:pt x="14489" y="14695"/>
                  </a:cubicBezTo>
                  <a:lnTo>
                    <a:pt x="14489" y="14695"/>
                  </a:lnTo>
                  <a:cubicBezTo>
                    <a:pt x="14539" y="14696"/>
                    <a:pt x="14589" y="14697"/>
                    <a:pt x="14639" y="14697"/>
                  </a:cubicBezTo>
                  <a:cubicBezTo>
                    <a:pt x="15876" y="14697"/>
                    <a:pt x="17055" y="14130"/>
                    <a:pt x="17836" y="13164"/>
                  </a:cubicBezTo>
                  <a:cubicBezTo>
                    <a:pt x="18625" y="12136"/>
                    <a:pt x="18745" y="10750"/>
                    <a:pt x="18147" y="9602"/>
                  </a:cubicBezTo>
                  <a:cubicBezTo>
                    <a:pt x="17860" y="9052"/>
                    <a:pt x="17382" y="8622"/>
                    <a:pt x="16832" y="8359"/>
                  </a:cubicBezTo>
                  <a:cubicBezTo>
                    <a:pt x="17430" y="7235"/>
                    <a:pt x="17717" y="5753"/>
                    <a:pt x="17239" y="4581"/>
                  </a:cubicBezTo>
                  <a:cubicBezTo>
                    <a:pt x="16761" y="3410"/>
                    <a:pt x="15517" y="2812"/>
                    <a:pt x="14322" y="2812"/>
                  </a:cubicBezTo>
                  <a:cubicBezTo>
                    <a:pt x="13605" y="2836"/>
                    <a:pt x="12863" y="2980"/>
                    <a:pt x="12218" y="3290"/>
                  </a:cubicBezTo>
                  <a:cubicBezTo>
                    <a:pt x="12218" y="2908"/>
                    <a:pt x="12194" y="2525"/>
                    <a:pt x="12098" y="2167"/>
                  </a:cubicBezTo>
                  <a:cubicBezTo>
                    <a:pt x="11979" y="1832"/>
                    <a:pt x="11812" y="1521"/>
                    <a:pt x="11572" y="1258"/>
                  </a:cubicBezTo>
                  <a:cubicBezTo>
                    <a:pt x="11070" y="732"/>
                    <a:pt x="10449" y="374"/>
                    <a:pt x="9732" y="182"/>
                  </a:cubicBezTo>
                  <a:cubicBezTo>
                    <a:pt x="9300" y="64"/>
                    <a:pt x="8846" y="0"/>
                    <a:pt x="8394"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3163" name="Google Shape;3163;p81"/>
            <p:cNvSpPr/>
            <p:nvPr/>
          </p:nvSpPr>
          <p:spPr>
            <a:xfrm>
              <a:off x="5782924" y="2379401"/>
              <a:ext cx="672869" cy="677816"/>
            </a:xfrm>
            <a:custGeom>
              <a:avLst/>
              <a:gdLst/>
              <a:ahLst/>
              <a:cxnLst/>
              <a:rect l="l" t="t" r="r" b="b"/>
              <a:pathLst>
                <a:path w="18769" h="18907" extrusionOk="0">
                  <a:moveTo>
                    <a:pt x="8418" y="1"/>
                  </a:moveTo>
                  <a:cubicBezTo>
                    <a:pt x="7311" y="1"/>
                    <a:pt x="6216" y="384"/>
                    <a:pt x="5499" y="1254"/>
                  </a:cubicBezTo>
                  <a:cubicBezTo>
                    <a:pt x="5141" y="1685"/>
                    <a:pt x="4902" y="2163"/>
                    <a:pt x="4806" y="2713"/>
                  </a:cubicBezTo>
                  <a:cubicBezTo>
                    <a:pt x="4754" y="2711"/>
                    <a:pt x="4701" y="2710"/>
                    <a:pt x="4649" y="2710"/>
                  </a:cubicBezTo>
                  <a:cubicBezTo>
                    <a:pt x="3509" y="2710"/>
                    <a:pt x="2405" y="3207"/>
                    <a:pt x="1650" y="4075"/>
                  </a:cubicBezTo>
                  <a:cubicBezTo>
                    <a:pt x="909" y="4984"/>
                    <a:pt x="718" y="6251"/>
                    <a:pt x="1172" y="7327"/>
                  </a:cubicBezTo>
                  <a:cubicBezTo>
                    <a:pt x="1387" y="7853"/>
                    <a:pt x="1746" y="8307"/>
                    <a:pt x="2224" y="8618"/>
                  </a:cubicBezTo>
                  <a:cubicBezTo>
                    <a:pt x="1244" y="9216"/>
                    <a:pt x="526" y="10124"/>
                    <a:pt x="216" y="11224"/>
                  </a:cubicBezTo>
                  <a:cubicBezTo>
                    <a:pt x="0" y="11846"/>
                    <a:pt x="0" y="12539"/>
                    <a:pt x="192" y="13160"/>
                  </a:cubicBezTo>
                  <a:cubicBezTo>
                    <a:pt x="407" y="13663"/>
                    <a:pt x="789" y="14093"/>
                    <a:pt x="1268" y="14332"/>
                  </a:cubicBezTo>
                  <a:cubicBezTo>
                    <a:pt x="1794" y="14595"/>
                    <a:pt x="2343" y="14786"/>
                    <a:pt x="2917" y="14882"/>
                  </a:cubicBezTo>
                  <a:cubicBezTo>
                    <a:pt x="2463" y="15814"/>
                    <a:pt x="2559" y="16938"/>
                    <a:pt x="3156" y="17799"/>
                  </a:cubicBezTo>
                  <a:cubicBezTo>
                    <a:pt x="3676" y="18503"/>
                    <a:pt x="4483" y="18906"/>
                    <a:pt x="5332" y="18906"/>
                  </a:cubicBezTo>
                  <a:cubicBezTo>
                    <a:pt x="5578" y="18906"/>
                    <a:pt x="5827" y="18872"/>
                    <a:pt x="6073" y="18803"/>
                  </a:cubicBezTo>
                  <a:cubicBezTo>
                    <a:pt x="6599" y="18683"/>
                    <a:pt x="7077" y="18396"/>
                    <a:pt x="7484" y="18014"/>
                  </a:cubicBezTo>
                  <a:cubicBezTo>
                    <a:pt x="7579" y="17918"/>
                    <a:pt x="7651" y="17823"/>
                    <a:pt x="7747" y="17727"/>
                  </a:cubicBezTo>
                  <a:cubicBezTo>
                    <a:pt x="7771" y="17679"/>
                    <a:pt x="7818" y="17607"/>
                    <a:pt x="7842" y="17560"/>
                  </a:cubicBezTo>
                  <a:cubicBezTo>
                    <a:pt x="7890" y="17488"/>
                    <a:pt x="7938" y="17392"/>
                    <a:pt x="8010" y="17344"/>
                  </a:cubicBezTo>
                  <a:cubicBezTo>
                    <a:pt x="8021" y="17336"/>
                    <a:pt x="8034" y="17332"/>
                    <a:pt x="8048" y="17332"/>
                  </a:cubicBezTo>
                  <a:cubicBezTo>
                    <a:pt x="8154" y="17332"/>
                    <a:pt x="8332" y="17544"/>
                    <a:pt x="8416" y="17607"/>
                  </a:cubicBezTo>
                  <a:cubicBezTo>
                    <a:pt x="8536" y="17703"/>
                    <a:pt x="8679" y="17799"/>
                    <a:pt x="8823" y="17894"/>
                  </a:cubicBezTo>
                  <a:cubicBezTo>
                    <a:pt x="9449" y="18273"/>
                    <a:pt x="10162" y="18466"/>
                    <a:pt x="10874" y="18466"/>
                  </a:cubicBezTo>
                  <a:cubicBezTo>
                    <a:pt x="11466" y="18466"/>
                    <a:pt x="12058" y="18333"/>
                    <a:pt x="12600" y="18062"/>
                  </a:cubicBezTo>
                  <a:cubicBezTo>
                    <a:pt x="13795" y="17488"/>
                    <a:pt x="14919" y="16077"/>
                    <a:pt x="14489" y="14714"/>
                  </a:cubicBezTo>
                  <a:lnTo>
                    <a:pt x="14489" y="14714"/>
                  </a:lnTo>
                  <a:cubicBezTo>
                    <a:pt x="14539" y="14716"/>
                    <a:pt x="14589" y="14717"/>
                    <a:pt x="14638" y="14717"/>
                  </a:cubicBezTo>
                  <a:cubicBezTo>
                    <a:pt x="15875" y="14717"/>
                    <a:pt x="17054" y="14149"/>
                    <a:pt x="17836" y="13160"/>
                  </a:cubicBezTo>
                  <a:cubicBezTo>
                    <a:pt x="18625" y="12156"/>
                    <a:pt x="18768" y="10770"/>
                    <a:pt x="18171" y="9622"/>
                  </a:cubicBezTo>
                  <a:cubicBezTo>
                    <a:pt x="17860" y="9072"/>
                    <a:pt x="17382" y="8618"/>
                    <a:pt x="16832" y="8355"/>
                  </a:cubicBezTo>
                  <a:cubicBezTo>
                    <a:pt x="17429" y="7255"/>
                    <a:pt x="17716" y="5749"/>
                    <a:pt x="17238" y="4578"/>
                  </a:cubicBezTo>
                  <a:cubicBezTo>
                    <a:pt x="16760" y="3430"/>
                    <a:pt x="15517" y="2808"/>
                    <a:pt x="14321" y="2808"/>
                  </a:cubicBezTo>
                  <a:cubicBezTo>
                    <a:pt x="13604" y="2832"/>
                    <a:pt x="12887" y="3000"/>
                    <a:pt x="12217" y="3286"/>
                  </a:cubicBezTo>
                  <a:cubicBezTo>
                    <a:pt x="12217" y="2904"/>
                    <a:pt x="12194" y="2521"/>
                    <a:pt x="12098" y="2163"/>
                  </a:cubicBezTo>
                  <a:cubicBezTo>
                    <a:pt x="12002" y="1828"/>
                    <a:pt x="11811" y="1517"/>
                    <a:pt x="11596" y="1278"/>
                  </a:cubicBezTo>
                  <a:cubicBezTo>
                    <a:pt x="11094" y="752"/>
                    <a:pt x="10448" y="370"/>
                    <a:pt x="9731" y="178"/>
                  </a:cubicBezTo>
                  <a:cubicBezTo>
                    <a:pt x="9307" y="62"/>
                    <a:pt x="8862" y="1"/>
                    <a:pt x="8418"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3164" name="Google Shape;3164;p81"/>
            <p:cNvSpPr/>
            <p:nvPr/>
          </p:nvSpPr>
          <p:spPr>
            <a:xfrm>
              <a:off x="5077567" y="2917164"/>
              <a:ext cx="860" cy="36"/>
            </a:xfrm>
            <a:custGeom>
              <a:avLst/>
              <a:gdLst/>
              <a:ahLst/>
              <a:cxnLst/>
              <a:rect l="l" t="t" r="r" b="b"/>
              <a:pathLst>
                <a:path w="24" h="1" extrusionOk="0">
                  <a:moveTo>
                    <a:pt x="24" y="0"/>
                  </a:moveTo>
                  <a:lnTo>
                    <a:pt x="0" y="0"/>
                  </a:lnTo>
                  <a:lnTo>
                    <a:pt x="0" y="0"/>
                  </a:lnTo>
                  <a:cubicBezTo>
                    <a:pt x="0" y="0"/>
                    <a:pt x="24" y="0"/>
                    <a:pt x="24" y="0"/>
                  </a:cubicBezTo>
                  <a:close/>
                </a:path>
              </a:pathLst>
            </a:custGeom>
            <a:solidFill>
              <a:srgbClr val="FFA383"/>
            </a:solidFill>
            <a:ln>
              <a:noFill/>
            </a:ln>
          </p:spPr>
          <p:txBody>
            <a:bodyPr spcFirstLastPara="1" wrap="square" lIns="121598" tIns="121598" rIns="121598" bIns="121598" anchor="ctr" anchorCtr="0">
              <a:noAutofit/>
            </a:bodyPr>
            <a:lstStyle/>
            <a:p>
              <a:endParaRPr sz="2479"/>
            </a:p>
          </p:txBody>
        </p:sp>
        <p:sp>
          <p:nvSpPr>
            <p:cNvPr id="3165" name="Google Shape;3165;p81"/>
            <p:cNvSpPr/>
            <p:nvPr/>
          </p:nvSpPr>
          <p:spPr>
            <a:xfrm>
              <a:off x="4849570" y="2645576"/>
              <a:ext cx="1441672" cy="1010540"/>
            </a:xfrm>
            <a:custGeom>
              <a:avLst/>
              <a:gdLst/>
              <a:ahLst/>
              <a:cxnLst/>
              <a:rect l="l" t="t" r="r" b="b"/>
              <a:pathLst>
                <a:path w="40214" h="28188" extrusionOk="0">
                  <a:moveTo>
                    <a:pt x="19782" y="1"/>
                  </a:moveTo>
                  <a:cubicBezTo>
                    <a:pt x="14298" y="1"/>
                    <a:pt x="9156" y="2876"/>
                    <a:pt x="6312" y="7672"/>
                  </a:cubicBezTo>
                  <a:cubicBezTo>
                    <a:pt x="5834" y="7194"/>
                    <a:pt x="5236" y="6835"/>
                    <a:pt x="4591" y="6716"/>
                  </a:cubicBezTo>
                  <a:cubicBezTo>
                    <a:pt x="4379" y="6675"/>
                    <a:pt x="4167" y="6656"/>
                    <a:pt x="3958" y="6656"/>
                  </a:cubicBezTo>
                  <a:cubicBezTo>
                    <a:pt x="2801" y="6656"/>
                    <a:pt x="1724" y="7254"/>
                    <a:pt x="1076" y="8246"/>
                  </a:cubicBezTo>
                  <a:cubicBezTo>
                    <a:pt x="359" y="9393"/>
                    <a:pt x="0" y="10756"/>
                    <a:pt x="96" y="12143"/>
                  </a:cubicBezTo>
                  <a:cubicBezTo>
                    <a:pt x="144" y="13529"/>
                    <a:pt x="694" y="14868"/>
                    <a:pt x="1674" y="15896"/>
                  </a:cubicBezTo>
                  <a:cubicBezTo>
                    <a:pt x="2367" y="16566"/>
                    <a:pt x="3252" y="17020"/>
                    <a:pt x="4208" y="17187"/>
                  </a:cubicBezTo>
                  <a:cubicBezTo>
                    <a:pt x="5069" y="23499"/>
                    <a:pt x="10855" y="26966"/>
                    <a:pt x="18171" y="27946"/>
                  </a:cubicBezTo>
                  <a:cubicBezTo>
                    <a:pt x="19386" y="28105"/>
                    <a:pt x="20578" y="28187"/>
                    <a:pt x="21733" y="28187"/>
                  </a:cubicBezTo>
                  <a:cubicBezTo>
                    <a:pt x="27529" y="28187"/>
                    <a:pt x="32379" y="26112"/>
                    <a:pt x="34452" y="21228"/>
                  </a:cubicBezTo>
                  <a:cubicBezTo>
                    <a:pt x="34610" y="21244"/>
                    <a:pt x="34769" y="21252"/>
                    <a:pt x="34928" y="21252"/>
                  </a:cubicBezTo>
                  <a:cubicBezTo>
                    <a:pt x="35730" y="21252"/>
                    <a:pt x="36531" y="21049"/>
                    <a:pt x="37249" y="20630"/>
                  </a:cubicBezTo>
                  <a:cubicBezTo>
                    <a:pt x="38445" y="19913"/>
                    <a:pt x="39329" y="18765"/>
                    <a:pt x="39736" y="17426"/>
                  </a:cubicBezTo>
                  <a:cubicBezTo>
                    <a:pt x="40190" y="16135"/>
                    <a:pt x="40214" y="14725"/>
                    <a:pt x="39808" y="13410"/>
                  </a:cubicBezTo>
                  <a:cubicBezTo>
                    <a:pt x="39401" y="12095"/>
                    <a:pt x="38230" y="11139"/>
                    <a:pt x="36843" y="11019"/>
                  </a:cubicBezTo>
                  <a:cubicBezTo>
                    <a:pt x="36768" y="11014"/>
                    <a:pt x="36693" y="11011"/>
                    <a:pt x="36618" y="11011"/>
                  </a:cubicBezTo>
                  <a:cubicBezTo>
                    <a:pt x="36025" y="11011"/>
                    <a:pt x="35440" y="11179"/>
                    <a:pt x="34930" y="11497"/>
                  </a:cubicBezTo>
                  <a:cubicBezTo>
                    <a:pt x="33257" y="5449"/>
                    <a:pt x="28116" y="978"/>
                    <a:pt x="21876" y="141"/>
                  </a:cubicBezTo>
                  <a:cubicBezTo>
                    <a:pt x="21175" y="47"/>
                    <a:pt x="20476" y="1"/>
                    <a:pt x="19782" y="1"/>
                  </a:cubicBezTo>
                  <a:close/>
                </a:path>
              </a:pathLst>
            </a:custGeom>
            <a:solidFill>
              <a:srgbClr val="ED7854"/>
            </a:solidFill>
            <a:ln>
              <a:noFill/>
            </a:ln>
          </p:spPr>
          <p:txBody>
            <a:bodyPr spcFirstLastPara="1" wrap="square" lIns="121598" tIns="121598" rIns="121598" bIns="121598" anchor="ctr" anchorCtr="0">
              <a:noAutofit/>
            </a:bodyPr>
            <a:lstStyle/>
            <a:p>
              <a:endParaRPr sz="2479"/>
            </a:p>
          </p:txBody>
        </p:sp>
        <p:sp>
          <p:nvSpPr>
            <p:cNvPr id="3166" name="Google Shape;3166;p81"/>
            <p:cNvSpPr/>
            <p:nvPr/>
          </p:nvSpPr>
          <p:spPr>
            <a:xfrm>
              <a:off x="5077567" y="2917164"/>
              <a:ext cx="860" cy="36"/>
            </a:xfrm>
            <a:custGeom>
              <a:avLst/>
              <a:gdLst/>
              <a:ahLst/>
              <a:cxnLst/>
              <a:rect l="l" t="t" r="r" b="b"/>
              <a:pathLst>
                <a:path w="24" h="1" extrusionOk="0">
                  <a:moveTo>
                    <a:pt x="24" y="0"/>
                  </a:moveTo>
                  <a:lnTo>
                    <a:pt x="0" y="0"/>
                  </a:lnTo>
                  <a:lnTo>
                    <a:pt x="0" y="0"/>
                  </a:lnTo>
                  <a:cubicBezTo>
                    <a:pt x="0" y="0"/>
                    <a:pt x="24" y="0"/>
                    <a:pt x="24" y="0"/>
                  </a:cubicBezTo>
                  <a:close/>
                </a:path>
              </a:pathLst>
            </a:custGeom>
            <a:solidFill>
              <a:srgbClr val="332623"/>
            </a:solidFill>
            <a:ln>
              <a:noFill/>
            </a:ln>
          </p:spPr>
          <p:txBody>
            <a:bodyPr spcFirstLastPara="1" wrap="square" lIns="121598" tIns="121598" rIns="121598" bIns="121598" anchor="ctr" anchorCtr="0">
              <a:noAutofit/>
            </a:bodyPr>
            <a:lstStyle/>
            <a:p>
              <a:endParaRPr sz="2479"/>
            </a:p>
          </p:txBody>
        </p:sp>
        <p:sp>
          <p:nvSpPr>
            <p:cNvPr id="3167" name="Google Shape;3167;p81"/>
            <p:cNvSpPr/>
            <p:nvPr/>
          </p:nvSpPr>
          <p:spPr>
            <a:xfrm>
              <a:off x="5781203" y="3281421"/>
              <a:ext cx="192048" cy="192873"/>
            </a:xfrm>
            <a:custGeom>
              <a:avLst/>
              <a:gdLst/>
              <a:ahLst/>
              <a:cxnLst/>
              <a:rect l="l" t="t" r="r" b="b"/>
              <a:pathLst>
                <a:path w="5357" h="5380" extrusionOk="0">
                  <a:moveTo>
                    <a:pt x="2678" y="0"/>
                  </a:moveTo>
                  <a:cubicBezTo>
                    <a:pt x="1196" y="0"/>
                    <a:pt x="1" y="1220"/>
                    <a:pt x="1" y="2702"/>
                  </a:cubicBezTo>
                  <a:cubicBezTo>
                    <a:pt x="1" y="4184"/>
                    <a:pt x="1196" y="5380"/>
                    <a:pt x="2678" y="5380"/>
                  </a:cubicBezTo>
                  <a:cubicBezTo>
                    <a:pt x="4161" y="5380"/>
                    <a:pt x="5356" y="4184"/>
                    <a:pt x="5356" y="2702"/>
                  </a:cubicBezTo>
                  <a:cubicBezTo>
                    <a:pt x="5356" y="1220"/>
                    <a:pt x="4161" y="0"/>
                    <a:pt x="2678" y="0"/>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3168" name="Google Shape;3168;p81"/>
            <p:cNvSpPr/>
            <p:nvPr/>
          </p:nvSpPr>
          <p:spPr>
            <a:xfrm>
              <a:off x="5620924" y="3090276"/>
              <a:ext cx="273464" cy="274324"/>
            </a:xfrm>
            <a:custGeom>
              <a:avLst/>
              <a:gdLst/>
              <a:ahLst/>
              <a:cxnLst/>
              <a:rect l="l" t="t" r="r" b="b"/>
              <a:pathLst>
                <a:path w="7628" h="7652" extrusionOk="0">
                  <a:moveTo>
                    <a:pt x="3802" y="1"/>
                  </a:moveTo>
                  <a:cubicBezTo>
                    <a:pt x="1698" y="1"/>
                    <a:pt x="1" y="1722"/>
                    <a:pt x="1" y="3826"/>
                  </a:cubicBezTo>
                  <a:cubicBezTo>
                    <a:pt x="1" y="5930"/>
                    <a:pt x="1698" y="7651"/>
                    <a:pt x="3802" y="7651"/>
                  </a:cubicBezTo>
                  <a:cubicBezTo>
                    <a:pt x="5930" y="7651"/>
                    <a:pt x="7627" y="5930"/>
                    <a:pt x="7627" y="3826"/>
                  </a:cubicBezTo>
                  <a:cubicBezTo>
                    <a:pt x="7627" y="1722"/>
                    <a:pt x="5930" y="1"/>
                    <a:pt x="3802" y="1"/>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3169" name="Google Shape;3169;p81"/>
            <p:cNvSpPr/>
            <p:nvPr/>
          </p:nvSpPr>
          <p:spPr>
            <a:xfrm>
              <a:off x="5626086" y="3123723"/>
              <a:ext cx="237435" cy="237435"/>
            </a:xfrm>
            <a:custGeom>
              <a:avLst/>
              <a:gdLst/>
              <a:ahLst/>
              <a:cxnLst/>
              <a:rect l="l" t="t" r="r" b="b"/>
              <a:pathLst>
                <a:path w="6623" h="6623" extrusionOk="0">
                  <a:moveTo>
                    <a:pt x="3300" y="0"/>
                  </a:moveTo>
                  <a:cubicBezTo>
                    <a:pt x="1483" y="0"/>
                    <a:pt x="0" y="1483"/>
                    <a:pt x="0" y="3300"/>
                  </a:cubicBezTo>
                  <a:cubicBezTo>
                    <a:pt x="0" y="5140"/>
                    <a:pt x="1483" y="6623"/>
                    <a:pt x="3300" y="6623"/>
                  </a:cubicBezTo>
                  <a:cubicBezTo>
                    <a:pt x="5140" y="6623"/>
                    <a:pt x="6623" y="5140"/>
                    <a:pt x="6623" y="3300"/>
                  </a:cubicBezTo>
                  <a:cubicBezTo>
                    <a:pt x="6623" y="1483"/>
                    <a:pt x="5140" y="0"/>
                    <a:pt x="3300"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3170" name="Google Shape;3170;p81"/>
            <p:cNvSpPr/>
            <p:nvPr/>
          </p:nvSpPr>
          <p:spPr>
            <a:xfrm>
              <a:off x="5648707" y="3073750"/>
              <a:ext cx="258156" cy="134151"/>
            </a:xfrm>
            <a:custGeom>
              <a:avLst/>
              <a:gdLst/>
              <a:ahLst/>
              <a:cxnLst/>
              <a:rect l="l" t="t" r="r" b="b"/>
              <a:pathLst>
                <a:path w="7201" h="3742" extrusionOk="0">
                  <a:moveTo>
                    <a:pt x="2911" y="0"/>
                  </a:moveTo>
                  <a:cubicBezTo>
                    <a:pt x="1850" y="0"/>
                    <a:pt x="848" y="449"/>
                    <a:pt x="158" y="1251"/>
                  </a:cubicBezTo>
                  <a:cubicBezTo>
                    <a:pt x="0" y="1426"/>
                    <a:pt x="164" y="1628"/>
                    <a:pt x="348" y="1628"/>
                  </a:cubicBezTo>
                  <a:cubicBezTo>
                    <a:pt x="415" y="1628"/>
                    <a:pt x="484" y="1601"/>
                    <a:pt x="541" y="1538"/>
                  </a:cubicBezTo>
                  <a:cubicBezTo>
                    <a:pt x="1156" y="856"/>
                    <a:pt x="2026" y="475"/>
                    <a:pt x="2916" y="475"/>
                  </a:cubicBezTo>
                  <a:cubicBezTo>
                    <a:pt x="3306" y="475"/>
                    <a:pt x="3701" y="548"/>
                    <a:pt x="4079" y="701"/>
                  </a:cubicBezTo>
                  <a:cubicBezTo>
                    <a:pt x="5346" y="1203"/>
                    <a:pt x="6303" y="2279"/>
                    <a:pt x="6709" y="3594"/>
                  </a:cubicBezTo>
                  <a:cubicBezTo>
                    <a:pt x="6743" y="3697"/>
                    <a:pt x="6821" y="3741"/>
                    <a:pt x="6902" y="3741"/>
                  </a:cubicBezTo>
                  <a:cubicBezTo>
                    <a:pt x="7046" y="3741"/>
                    <a:pt x="7201" y="3601"/>
                    <a:pt x="7139" y="3402"/>
                  </a:cubicBezTo>
                  <a:cubicBezTo>
                    <a:pt x="6924" y="2781"/>
                    <a:pt x="6613" y="2207"/>
                    <a:pt x="6207" y="1681"/>
                  </a:cubicBezTo>
                  <a:cubicBezTo>
                    <a:pt x="5466" y="725"/>
                    <a:pt x="4342" y="127"/>
                    <a:pt x="3147" y="8"/>
                  </a:cubicBezTo>
                  <a:cubicBezTo>
                    <a:pt x="3068" y="3"/>
                    <a:pt x="2989" y="0"/>
                    <a:pt x="2911"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3171" name="Google Shape;3171;p81"/>
            <p:cNvSpPr/>
            <p:nvPr/>
          </p:nvSpPr>
          <p:spPr>
            <a:xfrm>
              <a:off x="5074126" y="3181152"/>
              <a:ext cx="192013" cy="192873"/>
            </a:xfrm>
            <a:custGeom>
              <a:avLst/>
              <a:gdLst/>
              <a:ahLst/>
              <a:cxnLst/>
              <a:rect l="l" t="t" r="r" b="b"/>
              <a:pathLst>
                <a:path w="5356" h="5380" extrusionOk="0">
                  <a:moveTo>
                    <a:pt x="2678" y="0"/>
                  </a:moveTo>
                  <a:cubicBezTo>
                    <a:pt x="1196" y="0"/>
                    <a:pt x="0" y="1195"/>
                    <a:pt x="0" y="2678"/>
                  </a:cubicBezTo>
                  <a:cubicBezTo>
                    <a:pt x="0" y="4160"/>
                    <a:pt x="1196" y="5379"/>
                    <a:pt x="2678" y="5379"/>
                  </a:cubicBezTo>
                  <a:cubicBezTo>
                    <a:pt x="4160" y="5379"/>
                    <a:pt x="5356" y="4160"/>
                    <a:pt x="5356" y="2678"/>
                  </a:cubicBezTo>
                  <a:cubicBezTo>
                    <a:pt x="5356" y="1195"/>
                    <a:pt x="4160" y="0"/>
                    <a:pt x="2678" y="0"/>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3172" name="Google Shape;3172;p81"/>
            <p:cNvSpPr/>
            <p:nvPr/>
          </p:nvSpPr>
          <p:spPr>
            <a:xfrm>
              <a:off x="5189809" y="3029442"/>
              <a:ext cx="274324" cy="273428"/>
            </a:xfrm>
            <a:custGeom>
              <a:avLst/>
              <a:gdLst/>
              <a:ahLst/>
              <a:cxnLst/>
              <a:rect l="l" t="t" r="r" b="b"/>
              <a:pathLst>
                <a:path w="7652" h="7627" extrusionOk="0">
                  <a:moveTo>
                    <a:pt x="3826" y="0"/>
                  </a:moveTo>
                  <a:cubicBezTo>
                    <a:pt x="1722" y="0"/>
                    <a:pt x="1" y="1698"/>
                    <a:pt x="1" y="3802"/>
                  </a:cubicBezTo>
                  <a:cubicBezTo>
                    <a:pt x="1" y="5930"/>
                    <a:pt x="1722" y="7627"/>
                    <a:pt x="3826" y="7627"/>
                  </a:cubicBezTo>
                  <a:cubicBezTo>
                    <a:pt x="5930" y="7627"/>
                    <a:pt x="7652" y="5930"/>
                    <a:pt x="7652" y="3802"/>
                  </a:cubicBezTo>
                  <a:cubicBezTo>
                    <a:pt x="7652" y="1698"/>
                    <a:pt x="5930" y="0"/>
                    <a:pt x="3826" y="0"/>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3173" name="Google Shape;3173;p81"/>
            <p:cNvSpPr/>
            <p:nvPr/>
          </p:nvSpPr>
          <p:spPr>
            <a:xfrm>
              <a:off x="5214688" y="3074001"/>
              <a:ext cx="237435" cy="237470"/>
            </a:xfrm>
            <a:custGeom>
              <a:avLst/>
              <a:gdLst/>
              <a:ahLst/>
              <a:cxnLst/>
              <a:rect l="l" t="t" r="r" b="b"/>
              <a:pathLst>
                <a:path w="6623" h="6624" extrusionOk="0">
                  <a:moveTo>
                    <a:pt x="3324" y="1"/>
                  </a:moveTo>
                  <a:cubicBezTo>
                    <a:pt x="1483" y="1"/>
                    <a:pt x="0" y="1483"/>
                    <a:pt x="0" y="3324"/>
                  </a:cubicBezTo>
                  <a:cubicBezTo>
                    <a:pt x="0" y="5141"/>
                    <a:pt x="1483" y="6623"/>
                    <a:pt x="3324" y="6623"/>
                  </a:cubicBezTo>
                  <a:cubicBezTo>
                    <a:pt x="5141" y="6623"/>
                    <a:pt x="6623" y="5141"/>
                    <a:pt x="6623" y="3324"/>
                  </a:cubicBezTo>
                  <a:cubicBezTo>
                    <a:pt x="6623" y="1483"/>
                    <a:pt x="5141" y="1"/>
                    <a:pt x="3324"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3174" name="Google Shape;3174;p81"/>
            <p:cNvSpPr/>
            <p:nvPr/>
          </p:nvSpPr>
          <p:spPr>
            <a:xfrm>
              <a:off x="5190562" y="3015210"/>
              <a:ext cx="267262" cy="93748"/>
            </a:xfrm>
            <a:custGeom>
              <a:avLst/>
              <a:gdLst/>
              <a:ahLst/>
              <a:cxnLst/>
              <a:rect l="l" t="t" r="r" b="b"/>
              <a:pathLst>
                <a:path w="7455" h="2615" extrusionOk="0">
                  <a:moveTo>
                    <a:pt x="4040" y="0"/>
                  </a:moveTo>
                  <a:cubicBezTo>
                    <a:pt x="3135" y="0"/>
                    <a:pt x="2248" y="283"/>
                    <a:pt x="1486" y="828"/>
                  </a:cubicBezTo>
                  <a:cubicBezTo>
                    <a:pt x="960" y="1210"/>
                    <a:pt x="506" y="1688"/>
                    <a:pt x="123" y="2214"/>
                  </a:cubicBezTo>
                  <a:cubicBezTo>
                    <a:pt x="0" y="2408"/>
                    <a:pt x="162" y="2615"/>
                    <a:pt x="333" y="2615"/>
                  </a:cubicBezTo>
                  <a:cubicBezTo>
                    <a:pt x="394" y="2615"/>
                    <a:pt x="456" y="2588"/>
                    <a:pt x="506" y="2525"/>
                  </a:cubicBezTo>
                  <a:cubicBezTo>
                    <a:pt x="1223" y="1354"/>
                    <a:pt x="2466" y="613"/>
                    <a:pt x="3829" y="469"/>
                  </a:cubicBezTo>
                  <a:cubicBezTo>
                    <a:pt x="3927" y="460"/>
                    <a:pt x="4025" y="456"/>
                    <a:pt x="4122" y="456"/>
                  </a:cubicBezTo>
                  <a:cubicBezTo>
                    <a:pt x="5329" y="456"/>
                    <a:pt x="6456" y="1134"/>
                    <a:pt x="7009" y="2262"/>
                  </a:cubicBezTo>
                  <a:cubicBezTo>
                    <a:pt x="7052" y="2339"/>
                    <a:pt x="7122" y="2373"/>
                    <a:pt x="7194" y="2373"/>
                  </a:cubicBezTo>
                  <a:cubicBezTo>
                    <a:pt x="7322" y="2373"/>
                    <a:pt x="7455" y="2264"/>
                    <a:pt x="7439" y="2095"/>
                  </a:cubicBezTo>
                  <a:cubicBezTo>
                    <a:pt x="6961" y="1067"/>
                    <a:pt x="6029" y="326"/>
                    <a:pt x="4905" y="87"/>
                  </a:cubicBezTo>
                  <a:cubicBezTo>
                    <a:pt x="4617" y="29"/>
                    <a:pt x="4328" y="0"/>
                    <a:pt x="4040"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3175" name="Google Shape;3175;p81"/>
            <p:cNvSpPr/>
            <p:nvPr/>
          </p:nvSpPr>
          <p:spPr>
            <a:xfrm>
              <a:off x="5357796" y="3294039"/>
              <a:ext cx="208324" cy="182046"/>
            </a:xfrm>
            <a:custGeom>
              <a:avLst/>
              <a:gdLst/>
              <a:ahLst/>
              <a:cxnLst/>
              <a:rect l="l" t="t" r="r" b="b"/>
              <a:pathLst>
                <a:path w="5811" h="5078" extrusionOk="0">
                  <a:moveTo>
                    <a:pt x="1705" y="1"/>
                  </a:moveTo>
                  <a:cubicBezTo>
                    <a:pt x="1591" y="1"/>
                    <a:pt x="1477" y="11"/>
                    <a:pt x="1364" y="31"/>
                  </a:cubicBezTo>
                  <a:cubicBezTo>
                    <a:pt x="790" y="198"/>
                    <a:pt x="360" y="629"/>
                    <a:pt x="168" y="1178"/>
                  </a:cubicBezTo>
                  <a:cubicBezTo>
                    <a:pt x="121" y="1298"/>
                    <a:pt x="97" y="1441"/>
                    <a:pt x="73" y="1585"/>
                  </a:cubicBezTo>
                  <a:cubicBezTo>
                    <a:pt x="1" y="2111"/>
                    <a:pt x="97" y="2613"/>
                    <a:pt x="312" y="3091"/>
                  </a:cubicBezTo>
                  <a:cubicBezTo>
                    <a:pt x="838" y="4215"/>
                    <a:pt x="1938" y="4956"/>
                    <a:pt x="3181" y="5075"/>
                  </a:cubicBezTo>
                  <a:lnTo>
                    <a:pt x="3420" y="5075"/>
                  </a:lnTo>
                  <a:cubicBezTo>
                    <a:pt x="3455" y="5077"/>
                    <a:pt x="3489" y="5077"/>
                    <a:pt x="3524" y="5077"/>
                  </a:cubicBezTo>
                  <a:cubicBezTo>
                    <a:pt x="4108" y="5077"/>
                    <a:pt x="4667" y="4888"/>
                    <a:pt x="5141" y="4549"/>
                  </a:cubicBezTo>
                  <a:cubicBezTo>
                    <a:pt x="5572" y="4191"/>
                    <a:pt x="5811" y="3641"/>
                    <a:pt x="5739" y="3067"/>
                  </a:cubicBezTo>
                  <a:cubicBezTo>
                    <a:pt x="5691" y="2517"/>
                    <a:pt x="5332" y="2015"/>
                    <a:pt x="4807" y="1800"/>
                  </a:cubicBezTo>
                  <a:lnTo>
                    <a:pt x="4687" y="1752"/>
                  </a:lnTo>
                  <a:cubicBezTo>
                    <a:pt x="4113" y="1585"/>
                    <a:pt x="3611" y="1250"/>
                    <a:pt x="3252" y="796"/>
                  </a:cubicBezTo>
                  <a:cubicBezTo>
                    <a:pt x="3205" y="748"/>
                    <a:pt x="3181" y="700"/>
                    <a:pt x="3157" y="676"/>
                  </a:cubicBezTo>
                  <a:cubicBezTo>
                    <a:pt x="2799" y="240"/>
                    <a:pt x="2261" y="1"/>
                    <a:pt x="1705"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3176" name="Google Shape;3176;p81"/>
            <p:cNvSpPr/>
            <p:nvPr/>
          </p:nvSpPr>
          <p:spPr>
            <a:xfrm>
              <a:off x="5357796" y="3350788"/>
              <a:ext cx="120922" cy="125224"/>
            </a:xfrm>
            <a:custGeom>
              <a:avLst/>
              <a:gdLst/>
              <a:ahLst/>
              <a:cxnLst/>
              <a:rect l="l" t="t" r="r" b="b"/>
              <a:pathLst>
                <a:path w="3373" h="3493" extrusionOk="0">
                  <a:moveTo>
                    <a:pt x="181" y="0"/>
                  </a:moveTo>
                  <a:cubicBezTo>
                    <a:pt x="145" y="0"/>
                    <a:pt x="109" y="1"/>
                    <a:pt x="73" y="2"/>
                  </a:cubicBezTo>
                  <a:cubicBezTo>
                    <a:pt x="1" y="528"/>
                    <a:pt x="97" y="1030"/>
                    <a:pt x="312" y="1508"/>
                  </a:cubicBezTo>
                  <a:cubicBezTo>
                    <a:pt x="838" y="2632"/>
                    <a:pt x="1938" y="3373"/>
                    <a:pt x="3181" y="3492"/>
                  </a:cubicBezTo>
                  <a:cubicBezTo>
                    <a:pt x="3276" y="3253"/>
                    <a:pt x="3348" y="2990"/>
                    <a:pt x="3348" y="2727"/>
                  </a:cubicBezTo>
                  <a:cubicBezTo>
                    <a:pt x="3372" y="1867"/>
                    <a:pt x="2798" y="1078"/>
                    <a:pt x="2105" y="600"/>
                  </a:cubicBezTo>
                  <a:cubicBezTo>
                    <a:pt x="1537" y="214"/>
                    <a:pt x="862" y="0"/>
                    <a:pt x="181" y="0"/>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3177" name="Google Shape;3177;p81"/>
            <p:cNvSpPr/>
            <p:nvPr/>
          </p:nvSpPr>
          <p:spPr>
            <a:xfrm>
              <a:off x="4993759" y="3019863"/>
              <a:ext cx="24486" cy="241916"/>
            </a:xfrm>
            <a:custGeom>
              <a:avLst/>
              <a:gdLst/>
              <a:ahLst/>
              <a:cxnLst/>
              <a:rect l="l" t="t" r="r" b="b"/>
              <a:pathLst>
                <a:path w="683" h="6748" extrusionOk="0">
                  <a:moveTo>
                    <a:pt x="533" y="0"/>
                  </a:moveTo>
                  <a:cubicBezTo>
                    <a:pt x="455" y="0"/>
                    <a:pt x="372" y="48"/>
                    <a:pt x="360" y="144"/>
                  </a:cubicBezTo>
                  <a:cubicBezTo>
                    <a:pt x="25" y="2296"/>
                    <a:pt x="1" y="4495"/>
                    <a:pt x="288" y="6647"/>
                  </a:cubicBezTo>
                  <a:cubicBezTo>
                    <a:pt x="298" y="6715"/>
                    <a:pt x="351" y="6747"/>
                    <a:pt x="409" y="6747"/>
                  </a:cubicBezTo>
                  <a:cubicBezTo>
                    <a:pt x="494" y="6747"/>
                    <a:pt x="589" y="6679"/>
                    <a:pt x="575" y="6551"/>
                  </a:cubicBezTo>
                  <a:cubicBezTo>
                    <a:pt x="288" y="4423"/>
                    <a:pt x="312" y="2272"/>
                    <a:pt x="670" y="144"/>
                  </a:cubicBezTo>
                  <a:cubicBezTo>
                    <a:pt x="682" y="48"/>
                    <a:pt x="611" y="0"/>
                    <a:pt x="533"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3178" name="Google Shape;3178;p81"/>
            <p:cNvSpPr/>
            <p:nvPr/>
          </p:nvSpPr>
          <p:spPr>
            <a:xfrm>
              <a:off x="4904437" y="2994389"/>
              <a:ext cx="59834" cy="175844"/>
            </a:xfrm>
            <a:custGeom>
              <a:avLst/>
              <a:gdLst/>
              <a:ahLst/>
              <a:cxnLst/>
              <a:rect l="l" t="t" r="r" b="b"/>
              <a:pathLst>
                <a:path w="1669" h="4905" extrusionOk="0">
                  <a:moveTo>
                    <a:pt x="206" y="1"/>
                  </a:moveTo>
                  <a:cubicBezTo>
                    <a:pt x="104" y="1"/>
                    <a:pt x="1" y="104"/>
                    <a:pt x="66" y="219"/>
                  </a:cubicBezTo>
                  <a:cubicBezTo>
                    <a:pt x="927" y="1581"/>
                    <a:pt x="1381" y="3159"/>
                    <a:pt x="1381" y="4761"/>
                  </a:cubicBezTo>
                  <a:cubicBezTo>
                    <a:pt x="1381" y="4857"/>
                    <a:pt x="1453" y="4905"/>
                    <a:pt x="1525" y="4905"/>
                  </a:cubicBezTo>
                  <a:cubicBezTo>
                    <a:pt x="1597" y="4905"/>
                    <a:pt x="1668" y="4857"/>
                    <a:pt x="1668" y="4761"/>
                  </a:cubicBezTo>
                  <a:cubicBezTo>
                    <a:pt x="1668" y="3112"/>
                    <a:pt x="1214" y="1486"/>
                    <a:pt x="329" y="75"/>
                  </a:cubicBezTo>
                  <a:cubicBezTo>
                    <a:pt x="299" y="22"/>
                    <a:pt x="253" y="1"/>
                    <a:pt x="206"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3179" name="Google Shape;3179;p81"/>
            <p:cNvSpPr/>
            <p:nvPr/>
          </p:nvSpPr>
          <p:spPr>
            <a:xfrm>
              <a:off x="6135315" y="3165307"/>
              <a:ext cx="107012" cy="139600"/>
            </a:xfrm>
            <a:custGeom>
              <a:avLst/>
              <a:gdLst/>
              <a:ahLst/>
              <a:cxnLst/>
              <a:rect l="l" t="t" r="r" b="b"/>
              <a:pathLst>
                <a:path w="2985" h="3894" extrusionOk="0">
                  <a:moveTo>
                    <a:pt x="2754" y="1"/>
                  </a:moveTo>
                  <a:cubicBezTo>
                    <a:pt x="2720" y="1"/>
                    <a:pt x="2685" y="11"/>
                    <a:pt x="2650" y="36"/>
                  </a:cubicBezTo>
                  <a:cubicBezTo>
                    <a:pt x="1479" y="1016"/>
                    <a:pt x="570" y="2259"/>
                    <a:pt x="44" y="3694"/>
                  </a:cubicBezTo>
                  <a:cubicBezTo>
                    <a:pt x="0" y="3812"/>
                    <a:pt x="93" y="3893"/>
                    <a:pt x="187" y="3893"/>
                  </a:cubicBezTo>
                  <a:cubicBezTo>
                    <a:pt x="245" y="3893"/>
                    <a:pt x="304" y="3862"/>
                    <a:pt x="331" y="3789"/>
                  </a:cubicBezTo>
                  <a:cubicBezTo>
                    <a:pt x="857" y="2403"/>
                    <a:pt x="1742" y="1183"/>
                    <a:pt x="2890" y="251"/>
                  </a:cubicBezTo>
                  <a:cubicBezTo>
                    <a:pt x="2984" y="156"/>
                    <a:pt x="2883" y="1"/>
                    <a:pt x="2754"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3180" name="Google Shape;3180;p81"/>
            <p:cNvSpPr/>
            <p:nvPr/>
          </p:nvSpPr>
          <p:spPr>
            <a:xfrm>
              <a:off x="6073261" y="3186601"/>
              <a:ext cx="41371" cy="248584"/>
            </a:xfrm>
            <a:custGeom>
              <a:avLst/>
              <a:gdLst/>
              <a:ahLst/>
              <a:cxnLst/>
              <a:rect l="l" t="t" r="r" b="b"/>
              <a:pathLst>
                <a:path w="1154" h="6934" extrusionOk="0">
                  <a:moveTo>
                    <a:pt x="932" y="0"/>
                  </a:moveTo>
                  <a:cubicBezTo>
                    <a:pt x="862" y="0"/>
                    <a:pt x="795" y="42"/>
                    <a:pt x="795" y="135"/>
                  </a:cubicBezTo>
                  <a:cubicBezTo>
                    <a:pt x="867" y="2358"/>
                    <a:pt x="604" y="4582"/>
                    <a:pt x="30" y="6734"/>
                  </a:cubicBezTo>
                  <a:cubicBezTo>
                    <a:pt x="1" y="6852"/>
                    <a:pt x="99" y="6933"/>
                    <a:pt x="195" y="6933"/>
                  </a:cubicBezTo>
                  <a:cubicBezTo>
                    <a:pt x="255" y="6933"/>
                    <a:pt x="314" y="6902"/>
                    <a:pt x="341" y="6829"/>
                  </a:cubicBezTo>
                  <a:cubicBezTo>
                    <a:pt x="915" y="4654"/>
                    <a:pt x="1154" y="2406"/>
                    <a:pt x="1082" y="135"/>
                  </a:cubicBezTo>
                  <a:cubicBezTo>
                    <a:pt x="1082" y="48"/>
                    <a:pt x="1006" y="0"/>
                    <a:pt x="932"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3181" name="Google Shape;3181;p81"/>
            <p:cNvSpPr/>
            <p:nvPr/>
          </p:nvSpPr>
          <p:spPr>
            <a:xfrm>
              <a:off x="5078392" y="2620016"/>
              <a:ext cx="1023446" cy="438661"/>
            </a:xfrm>
            <a:custGeom>
              <a:avLst/>
              <a:gdLst/>
              <a:ahLst/>
              <a:cxnLst/>
              <a:rect l="l" t="t" r="r" b="b"/>
              <a:pathLst>
                <a:path w="28548" h="12236" extrusionOk="0">
                  <a:moveTo>
                    <a:pt x="12866" y="1"/>
                  </a:moveTo>
                  <a:cubicBezTo>
                    <a:pt x="2757" y="1"/>
                    <a:pt x="1" y="8289"/>
                    <a:pt x="1" y="8289"/>
                  </a:cubicBezTo>
                  <a:cubicBezTo>
                    <a:pt x="1" y="8289"/>
                    <a:pt x="1743" y="8634"/>
                    <a:pt x="4031" y="8634"/>
                  </a:cubicBezTo>
                  <a:cubicBezTo>
                    <a:pt x="7584" y="8634"/>
                    <a:pt x="12453" y="7802"/>
                    <a:pt x="14155" y="3556"/>
                  </a:cubicBezTo>
                  <a:cubicBezTo>
                    <a:pt x="14155" y="3556"/>
                    <a:pt x="17258" y="12236"/>
                    <a:pt x="27565" y="12236"/>
                  </a:cubicBezTo>
                  <a:cubicBezTo>
                    <a:pt x="27885" y="12236"/>
                    <a:pt x="28213" y="12228"/>
                    <a:pt x="28547" y="12210"/>
                  </a:cubicBezTo>
                  <a:cubicBezTo>
                    <a:pt x="28547" y="12210"/>
                    <a:pt x="27543" y="1667"/>
                    <a:pt x="15374" y="161"/>
                  </a:cubicBezTo>
                  <a:cubicBezTo>
                    <a:pt x="14492" y="51"/>
                    <a:pt x="13657" y="1"/>
                    <a:pt x="12866"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3182" name="Google Shape;3182;p81"/>
            <p:cNvSpPr/>
            <p:nvPr/>
          </p:nvSpPr>
          <p:spPr>
            <a:xfrm>
              <a:off x="5465807" y="2262104"/>
              <a:ext cx="530508" cy="456872"/>
            </a:xfrm>
            <a:custGeom>
              <a:avLst/>
              <a:gdLst/>
              <a:ahLst/>
              <a:cxnLst/>
              <a:rect l="l" t="t" r="r" b="b"/>
              <a:pathLst>
                <a:path w="14798" h="12744" extrusionOk="0">
                  <a:moveTo>
                    <a:pt x="1821" y="1"/>
                  </a:moveTo>
                  <a:cubicBezTo>
                    <a:pt x="1589" y="1"/>
                    <a:pt x="1357" y="158"/>
                    <a:pt x="1315" y="438"/>
                  </a:cubicBezTo>
                  <a:lnTo>
                    <a:pt x="0" y="10001"/>
                  </a:lnTo>
                  <a:cubicBezTo>
                    <a:pt x="0" y="10001"/>
                    <a:pt x="2994" y="12743"/>
                    <a:pt x="8807" y="12743"/>
                  </a:cubicBezTo>
                  <a:cubicBezTo>
                    <a:pt x="9462" y="12743"/>
                    <a:pt x="10152" y="12709"/>
                    <a:pt x="10879" y="12631"/>
                  </a:cubicBezTo>
                  <a:lnTo>
                    <a:pt x="14632" y="4789"/>
                  </a:lnTo>
                  <a:cubicBezTo>
                    <a:pt x="14798" y="4437"/>
                    <a:pt x="14515" y="4068"/>
                    <a:pt x="14173" y="4068"/>
                  </a:cubicBezTo>
                  <a:cubicBezTo>
                    <a:pt x="14120" y="4068"/>
                    <a:pt x="14065" y="4077"/>
                    <a:pt x="14011" y="4096"/>
                  </a:cubicBezTo>
                  <a:lnTo>
                    <a:pt x="9851" y="5698"/>
                  </a:lnTo>
                  <a:lnTo>
                    <a:pt x="9133" y="1705"/>
                  </a:lnTo>
                  <a:cubicBezTo>
                    <a:pt x="9072" y="1444"/>
                    <a:pt x="8843" y="1292"/>
                    <a:pt x="8611" y="1292"/>
                  </a:cubicBezTo>
                  <a:cubicBezTo>
                    <a:pt x="8482" y="1292"/>
                    <a:pt x="8352" y="1339"/>
                    <a:pt x="8249" y="1442"/>
                  </a:cubicBezTo>
                  <a:lnTo>
                    <a:pt x="5069" y="4981"/>
                  </a:lnTo>
                  <a:lnTo>
                    <a:pt x="2248" y="247"/>
                  </a:lnTo>
                  <a:cubicBezTo>
                    <a:pt x="2149" y="79"/>
                    <a:pt x="1985" y="1"/>
                    <a:pt x="1821" y="1"/>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3183" name="Google Shape;3183;p81"/>
            <p:cNvSpPr/>
            <p:nvPr/>
          </p:nvSpPr>
          <p:spPr>
            <a:xfrm>
              <a:off x="5624258" y="2529534"/>
              <a:ext cx="191081" cy="112963"/>
            </a:xfrm>
            <a:custGeom>
              <a:avLst/>
              <a:gdLst/>
              <a:ahLst/>
              <a:cxnLst/>
              <a:rect l="l" t="t" r="r" b="b"/>
              <a:pathLst>
                <a:path w="5330" h="3151" extrusionOk="0">
                  <a:moveTo>
                    <a:pt x="5112" y="0"/>
                  </a:moveTo>
                  <a:cubicBezTo>
                    <a:pt x="5084" y="0"/>
                    <a:pt x="5054" y="10"/>
                    <a:pt x="5024" y="31"/>
                  </a:cubicBezTo>
                  <a:cubicBezTo>
                    <a:pt x="3542" y="1202"/>
                    <a:pt x="1916" y="2159"/>
                    <a:pt x="171" y="2852"/>
                  </a:cubicBezTo>
                  <a:cubicBezTo>
                    <a:pt x="0" y="2916"/>
                    <a:pt x="58" y="3150"/>
                    <a:pt x="207" y="3150"/>
                  </a:cubicBezTo>
                  <a:cubicBezTo>
                    <a:pt x="226" y="3150"/>
                    <a:pt x="245" y="3147"/>
                    <a:pt x="266" y="3139"/>
                  </a:cubicBezTo>
                  <a:cubicBezTo>
                    <a:pt x="2036" y="2422"/>
                    <a:pt x="3685" y="1465"/>
                    <a:pt x="5191" y="294"/>
                  </a:cubicBezTo>
                  <a:cubicBezTo>
                    <a:pt x="5329" y="196"/>
                    <a:pt x="5240" y="0"/>
                    <a:pt x="5112"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3184" name="Google Shape;3184;p81"/>
            <p:cNvSpPr/>
            <p:nvPr/>
          </p:nvSpPr>
          <p:spPr>
            <a:xfrm>
              <a:off x="5693446" y="2580403"/>
              <a:ext cx="129669" cy="56715"/>
            </a:xfrm>
            <a:custGeom>
              <a:avLst/>
              <a:gdLst/>
              <a:ahLst/>
              <a:cxnLst/>
              <a:rect l="l" t="t" r="r" b="b"/>
              <a:pathLst>
                <a:path w="3617" h="1582" extrusionOk="0">
                  <a:moveTo>
                    <a:pt x="3389" y="0"/>
                  </a:moveTo>
                  <a:cubicBezTo>
                    <a:pt x="3363" y="0"/>
                    <a:pt x="3336" y="7"/>
                    <a:pt x="3309" y="22"/>
                  </a:cubicBezTo>
                  <a:cubicBezTo>
                    <a:pt x="2329" y="548"/>
                    <a:pt x="1277" y="979"/>
                    <a:pt x="177" y="1290"/>
                  </a:cubicBezTo>
                  <a:cubicBezTo>
                    <a:pt x="1" y="1334"/>
                    <a:pt x="69" y="1582"/>
                    <a:pt x="231" y="1582"/>
                  </a:cubicBezTo>
                  <a:cubicBezTo>
                    <a:pt x="244" y="1582"/>
                    <a:pt x="258" y="1580"/>
                    <a:pt x="273" y="1576"/>
                  </a:cubicBezTo>
                  <a:cubicBezTo>
                    <a:pt x="1397" y="1266"/>
                    <a:pt x="2473" y="811"/>
                    <a:pt x="3477" y="262"/>
                  </a:cubicBezTo>
                  <a:cubicBezTo>
                    <a:pt x="3617" y="181"/>
                    <a:pt x="3522" y="0"/>
                    <a:pt x="3389"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3185" name="Google Shape;3185;p81"/>
            <p:cNvSpPr/>
            <p:nvPr/>
          </p:nvSpPr>
          <p:spPr>
            <a:xfrm>
              <a:off x="4904419" y="3507983"/>
              <a:ext cx="354879" cy="276009"/>
            </a:xfrm>
            <a:custGeom>
              <a:avLst/>
              <a:gdLst/>
              <a:ahLst/>
              <a:cxnLst/>
              <a:rect l="l" t="t" r="r" b="b"/>
              <a:pathLst>
                <a:path w="9899" h="7699" extrusionOk="0">
                  <a:moveTo>
                    <a:pt x="3865" y="0"/>
                  </a:moveTo>
                  <a:cubicBezTo>
                    <a:pt x="3292" y="0"/>
                    <a:pt x="2733" y="80"/>
                    <a:pt x="2224" y="279"/>
                  </a:cubicBezTo>
                  <a:cubicBezTo>
                    <a:pt x="837" y="877"/>
                    <a:pt x="1" y="2263"/>
                    <a:pt x="120" y="3746"/>
                  </a:cubicBezTo>
                  <a:cubicBezTo>
                    <a:pt x="168" y="4582"/>
                    <a:pt x="479" y="5395"/>
                    <a:pt x="1029" y="6017"/>
                  </a:cubicBezTo>
                  <a:cubicBezTo>
                    <a:pt x="1268" y="6304"/>
                    <a:pt x="1579" y="6495"/>
                    <a:pt x="1937" y="6615"/>
                  </a:cubicBezTo>
                  <a:cubicBezTo>
                    <a:pt x="2152" y="6686"/>
                    <a:pt x="2367" y="6710"/>
                    <a:pt x="2607" y="6710"/>
                  </a:cubicBezTo>
                  <a:cubicBezTo>
                    <a:pt x="2702" y="6710"/>
                    <a:pt x="2917" y="6638"/>
                    <a:pt x="3085" y="6615"/>
                  </a:cubicBezTo>
                  <a:cubicBezTo>
                    <a:pt x="3156" y="6830"/>
                    <a:pt x="3276" y="7021"/>
                    <a:pt x="3443" y="7188"/>
                  </a:cubicBezTo>
                  <a:cubicBezTo>
                    <a:pt x="3682" y="7427"/>
                    <a:pt x="3993" y="7595"/>
                    <a:pt x="4328" y="7666"/>
                  </a:cubicBezTo>
                  <a:cubicBezTo>
                    <a:pt x="4450" y="7688"/>
                    <a:pt x="4572" y="7699"/>
                    <a:pt x="4693" y="7699"/>
                  </a:cubicBezTo>
                  <a:cubicBezTo>
                    <a:pt x="4976" y="7699"/>
                    <a:pt x="5256" y="7640"/>
                    <a:pt x="5523" y="7523"/>
                  </a:cubicBezTo>
                  <a:cubicBezTo>
                    <a:pt x="5595" y="7499"/>
                    <a:pt x="5667" y="7451"/>
                    <a:pt x="5739" y="7403"/>
                  </a:cubicBezTo>
                  <a:cubicBezTo>
                    <a:pt x="5762" y="7403"/>
                    <a:pt x="5786" y="7380"/>
                    <a:pt x="5786" y="7380"/>
                  </a:cubicBezTo>
                  <a:lnTo>
                    <a:pt x="5810" y="7380"/>
                  </a:lnTo>
                  <a:cubicBezTo>
                    <a:pt x="5978" y="7475"/>
                    <a:pt x="6145" y="7547"/>
                    <a:pt x="6336" y="7571"/>
                  </a:cubicBezTo>
                  <a:cubicBezTo>
                    <a:pt x="6409" y="7581"/>
                    <a:pt x="6482" y="7585"/>
                    <a:pt x="6555" y="7585"/>
                  </a:cubicBezTo>
                  <a:cubicBezTo>
                    <a:pt x="7195" y="7585"/>
                    <a:pt x="7802" y="7213"/>
                    <a:pt x="8082" y="6591"/>
                  </a:cubicBezTo>
                  <a:cubicBezTo>
                    <a:pt x="8105" y="6519"/>
                    <a:pt x="8129" y="6447"/>
                    <a:pt x="8177" y="6375"/>
                  </a:cubicBezTo>
                  <a:cubicBezTo>
                    <a:pt x="8679" y="6328"/>
                    <a:pt x="9133" y="6065"/>
                    <a:pt x="9420" y="5634"/>
                  </a:cubicBezTo>
                  <a:cubicBezTo>
                    <a:pt x="9875" y="5037"/>
                    <a:pt x="9899" y="4248"/>
                    <a:pt x="9803" y="3530"/>
                  </a:cubicBezTo>
                  <a:cubicBezTo>
                    <a:pt x="9683" y="2789"/>
                    <a:pt x="9349" y="2120"/>
                    <a:pt x="8799" y="1594"/>
                  </a:cubicBezTo>
                  <a:cubicBezTo>
                    <a:pt x="8225" y="1116"/>
                    <a:pt x="7556" y="757"/>
                    <a:pt x="6838" y="542"/>
                  </a:cubicBezTo>
                  <a:cubicBezTo>
                    <a:pt x="5937" y="252"/>
                    <a:pt x="4879" y="0"/>
                    <a:pt x="3865" y="0"/>
                  </a:cubicBezTo>
                  <a:close/>
                </a:path>
              </a:pathLst>
            </a:custGeom>
            <a:solidFill>
              <a:srgbClr val="ED7854"/>
            </a:solidFill>
            <a:ln>
              <a:noFill/>
            </a:ln>
          </p:spPr>
          <p:txBody>
            <a:bodyPr spcFirstLastPara="1" wrap="square" lIns="121598" tIns="121598" rIns="121598" bIns="121598" anchor="ctr" anchorCtr="0">
              <a:noAutofit/>
            </a:bodyPr>
            <a:lstStyle/>
            <a:p>
              <a:endParaRPr sz="2479"/>
            </a:p>
          </p:txBody>
        </p:sp>
        <p:sp>
          <p:nvSpPr>
            <p:cNvPr id="3186" name="Google Shape;3186;p81"/>
            <p:cNvSpPr/>
            <p:nvPr/>
          </p:nvSpPr>
          <p:spPr>
            <a:xfrm>
              <a:off x="5194039" y="3623917"/>
              <a:ext cx="24952" cy="110992"/>
            </a:xfrm>
            <a:custGeom>
              <a:avLst/>
              <a:gdLst/>
              <a:ahLst/>
              <a:cxnLst/>
              <a:rect l="l" t="t" r="r" b="b"/>
              <a:pathLst>
                <a:path w="696" h="3096" extrusionOk="0">
                  <a:moveTo>
                    <a:pt x="280" y="1"/>
                  </a:moveTo>
                  <a:cubicBezTo>
                    <a:pt x="187" y="1"/>
                    <a:pt x="83" y="83"/>
                    <a:pt x="98" y="201"/>
                  </a:cubicBezTo>
                  <a:cubicBezTo>
                    <a:pt x="266" y="1061"/>
                    <a:pt x="409" y="2018"/>
                    <a:pt x="50" y="2855"/>
                  </a:cubicBezTo>
                  <a:cubicBezTo>
                    <a:pt x="1" y="2987"/>
                    <a:pt x="99" y="3096"/>
                    <a:pt x="189" y="3096"/>
                  </a:cubicBezTo>
                  <a:cubicBezTo>
                    <a:pt x="229" y="3096"/>
                    <a:pt x="267" y="3074"/>
                    <a:pt x="289" y="3022"/>
                  </a:cubicBezTo>
                  <a:cubicBezTo>
                    <a:pt x="696" y="2089"/>
                    <a:pt x="600" y="1085"/>
                    <a:pt x="409" y="105"/>
                  </a:cubicBezTo>
                  <a:cubicBezTo>
                    <a:pt x="391" y="32"/>
                    <a:pt x="338" y="1"/>
                    <a:pt x="280"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3187" name="Google Shape;3187;p81"/>
            <p:cNvSpPr/>
            <p:nvPr/>
          </p:nvSpPr>
          <p:spPr>
            <a:xfrm>
              <a:off x="5106676" y="3725368"/>
              <a:ext cx="12906" cy="47179"/>
            </a:xfrm>
            <a:custGeom>
              <a:avLst/>
              <a:gdLst/>
              <a:ahLst/>
              <a:cxnLst/>
              <a:rect l="l" t="t" r="r" b="b"/>
              <a:pathLst>
                <a:path w="360" h="1316" extrusionOk="0">
                  <a:moveTo>
                    <a:pt x="216" y="1"/>
                  </a:moveTo>
                  <a:cubicBezTo>
                    <a:pt x="120" y="1"/>
                    <a:pt x="73" y="72"/>
                    <a:pt x="73" y="144"/>
                  </a:cubicBezTo>
                  <a:cubicBezTo>
                    <a:pt x="25" y="479"/>
                    <a:pt x="1" y="814"/>
                    <a:pt x="1" y="1172"/>
                  </a:cubicBezTo>
                  <a:cubicBezTo>
                    <a:pt x="1" y="1244"/>
                    <a:pt x="73" y="1316"/>
                    <a:pt x="168" y="1316"/>
                  </a:cubicBezTo>
                  <a:cubicBezTo>
                    <a:pt x="240" y="1316"/>
                    <a:pt x="312" y="1244"/>
                    <a:pt x="312" y="1172"/>
                  </a:cubicBezTo>
                  <a:cubicBezTo>
                    <a:pt x="312" y="814"/>
                    <a:pt x="312" y="479"/>
                    <a:pt x="360" y="144"/>
                  </a:cubicBezTo>
                  <a:cubicBezTo>
                    <a:pt x="360" y="72"/>
                    <a:pt x="288" y="1"/>
                    <a:pt x="216"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3188" name="Google Shape;3188;p81"/>
            <p:cNvSpPr/>
            <p:nvPr/>
          </p:nvSpPr>
          <p:spPr>
            <a:xfrm>
              <a:off x="5009195" y="3704239"/>
              <a:ext cx="23016" cy="47716"/>
            </a:xfrm>
            <a:custGeom>
              <a:avLst/>
              <a:gdLst/>
              <a:ahLst/>
              <a:cxnLst/>
              <a:rect l="l" t="t" r="r" b="b"/>
              <a:pathLst>
                <a:path w="642" h="1331" extrusionOk="0">
                  <a:moveTo>
                    <a:pt x="522" y="0"/>
                  </a:moveTo>
                  <a:cubicBezTo>
                    <a:pt x="427" y="0"/>
                    <a:pt x="355" y="48"/>
                    <a:pt x="331" y="120"/>
                  </a:cubicBezTo>
                  <a:cubicBezTo>
                    <a:pt x="235" y="454"/>
                    <a:pt x="116" y="789"/>
                    <a:pt x="44" y="1124"/>
                  </a:cubicBezTo>
                  <a:cubicBezTo>
                    <a:pt x="1" y="1253"/>
                    <a:pt x="96" y="1330"/>
                    <a:pt x="189" y="1330"/>
                  </a:cubicBezTo>
                  <a:cubicBezTo>
                    <a:pt x="251" y="1330"/>
                    <a:pt x="312" y="1296"/>
                    <a:pt x="331" y="1220"/>
                  </a:cubicBezTo>
                  <a:cubicBezTo>
                    <a:pt x="427" y="885"/>
                    <a:pt x="546" y="526"/>
                    <a:pt x="642" y="191"/>
                  </a:cubicBezTo>
                  <a:cubicBezTo>
                    <a:pt x="642" y="120"/>
                    <a:pt x="594" y="24"/>
                    <a:pt x="522"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3189" name="Google Shape;3189;p81"/>
            <p:cNvSpPr/>
            <p:nvPr/>
          </p:nvSpPr>
          <p:spPr>
            <a:xfrm>
              <a:off x="4932438" y="3659774"/>
              <a:ext cx="27461" cy="46569"/>
            </a:xfrm>
            <a:custGeom>
              <a:avLst/>
              <a:gdLst/>
              <a:ahLst/>
              <a:cxnLst/>
              <a:rect l="l" t="t" r="r" b="b"/>
              <a:pathLst>
                <a:path w="766" h="1299" extrusionOk="0">
                  <a:moveTo>
                    <a:pt x="589" y="1"/>
                  </a:moveTo>
                  <a:cubicBezTo>
                    <a:pt x="540" y="1"/>
                    <a:pt x="494" y="27"/>
                    <a:pt x="479" y="74"/>
                  </a:cubicBezTo>
                  <a:cubicBezTo>
                    <a:pt x="311" y="408"/>
                    <a:pt x="144" y="743"/>
                    <a:pt x="25" y="1102"/>
                  </a:cubicBezTo>
                  <a:cubicBezTo>
                    <a:pt x="1" y="1173"/>
                    <a:pt x="48" y="1269"/>
                    <a:pt x="120" y="1293"/>
                  </a:cubicBezTo>
                  <a:cubicBezTo>
                    <a:pt x="132" y="1297"/>
                    <a:pt x="145" y="1299"/>
                    <a:pt x="159" y="1299"/>
                  </a:cubicBezTo>
                  <a:cubicBezTo>
                    <a:pt x="223" y="1299"/>
                    <a:pt x="292" y="1253"/>
                    <a:pt x="311" y="1173"/>
                  </a:cubicBezTo>
                  <a:cubicBezTo>
                    <a:pt x="455" y="863"/>
                    <a:pt x="574" y="528"/>
                    <a:pt x="742" y="217"/>
                  </a:cubicBezTo>
                  <a:cubicBezTo>
                    <a:pt x="766" y="145"/>
                    <a:pt x="742" y="50"/>
                    <a:pt x="670" y="26"/>
                  </a:cubicBezTo>
                  <a:cubicBezTo>
                    <a:pt x="645" y="9"/>
                    <a:pt x="616" y="1"/>
                    <a:pt x="589"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3190" name="Google Shape;3190;p81"/>
            <p:cNvSpPr/>
            <p:nvPr/>
          </p:nvSpPr>
          <p:spPr>
            <a:xfrm>
              <a:off x="5591779" y="3659766"/>
              <a:ext cx="366028" cy="272747"/>
            </a:xfrm>
            <a:custGeom>
              <a:avLst/>
              <a:gdLst/>
              <a:ahLst/>
              <a:cxnLst/>
              <a:rect l="l" t="t" r="r" b="b"/>
              <a:pathLst>
                <a:path w="10210" h="7608" extrusionOk="0">
                  <a:moveTo>
                    <a:pt x="3921" y="0"/>
                  </a:moveTo>
                  <a:cubicBezTo>
                    <a:pt x="3366" y="0"/>
                    <a:pt x="2825" y="94"/>
                    <a:pt x="2296" y="253"/>
                  </a:cubicBezTo>
                  <a:cubicBezTo>
                    <a:pt x="1603" y="516"/>
                    <a:pt x="1029" y="1018"/>
                    <a:pt x="646" y="1663"/>
                  </a:cubicBezTo>
                  <a:cubicBezTo>
                    <a:pt x="264" y="2285"/>
                    <a:pt x="1" y="3026"/>
                    <a:pt x="192" y="3767"/>
                  </a:cubicBezTo>
                  <a:cubicBezTo>
                    <a:pt x="288" y="4245"/>
                    <a:pt x="623" y="4676"/>
                    <a:pt x="1077" y="4915"/>
                  </a:cubicBezTo>
                  <a:lnTo>
                    <a:pt x="1077" y="5154"/>
                  </a:lnTo>
                  <a:cubicBezTo>
                    <a:pt x="1077" y="6032"/>
                    <a:pt x="1783" y="6749"/>
                    <a:pt x="2639" y="6749"/>
                  </a:cubicBezTo>
                  <a:cubicBezTo>
                    <a:pt x="2715" y="6749"/>
                    <a:pt x="2792" y="6743"/>
                    <a:pt x="2870" y="6732"/>
                  </a:cubicBezTo>
                  <a:lnTo>
                    <a:pt x="2894" y="6732"/>
                  </a:lnTo>
                  <a:cubicBezTo>
                    <a:pt x="2894" y="6756"/>
                    <a:pt x="2918" y="6780"/>
                    <a:pt x="2918" y="6803"/>
                  </a:cubicBezTo>
                  <a:cubicBezTo>
                    <a:pt x="2966" y="6851"/>
                    <a:pt x="3037" y="6923"/>
                    <a:pt x="3085" y="6971"/>
                  </a:cubicBezTo>
                  <a:cubicBezTo>
                    <a:pt x="3372" y="7282"/>
                    <a:pt x="3731" y="7497"/>
                    <a:pt x="4137" y="7569"/>
                  </a:cubicBezTo>
                  <a:cubicBezTo>
                    <a:pt x="4257" y="7594"/>
                    <a:pt x="4380" y="7608"/>
                    <a:pt x="4504" y="7608"/>
                  </a:cubicBezTo>
                  <a:cubicBezTo>
                    <a:pt x="4726" y="7608"/>
                    <a:pt x="4950" y="7565"/>
                    <a:pt x="5165" y="7473"/>
                  </a:cubicBezTo>
                  <a:cubicBezTo>
                    <a:pt x="5356" y="7377"/>
                    <a:pt x="5548" y="7258"/>
                    <a:pt x="5691" y="7090"/>
                  </a:cubicBezTo>
                  <a:cubicBezTo>
                    <a:pt x="5834" y="7162"/>
                    <a:pt x="6026" y="7306"/>
                    <a:pt x="6097" y="7329"/>
                  </a:cubicBezTo>
                  <a:cubicBezTo>
                    <a:pt x="6366" y="7452"/>
                    <a:pt x="6644" y="7513"/>
                    <a:pt x="6921" y="7513"/>
                  </a:cubicBezTo>
                  <a:cubicBezTo>
                    <a:pt x="7237" y="7513"/>
                    <a:pt x="7550" y="7434"/>
                    <a:pt x="7843" y="7282"/>
                  </a:cubicBezTo>
                  <a:cubicBezTo>
                    <a:pt x="8584" y="6899"/>
                    <a:pt x="9182" y="6278"/>
                    <a:pt x="9540" y="5512"/>
                  </a:cubicBezTo>
                  <a:cubicBezTo>
                    <a:pt x="10210" y="4198"/>
                    <a:pt x="9947" y="2572"/>
                    <a:pt x="8895" y="1520"/>
                  </a:cubicBezTo>
                  <a:cubicBezTo>
                    <a:pt x="7771" y="468"/>
                    <a:pt x="6002" y="133"/>
                    <a:pt x="4520" y="38"/>
                  </a:cubicBezTo>
                  <a:cubicBezTo>
                    <a:pt x="4318" y="12"/>
                    <a:pt x="4119" y="0"/>
                    <a:pt x="3921" y="0"/>
                  </a:cubicBezTo>
                  <a:close/>
                </a:path>
              </a:pathLst>
            </a:custGeom>
            <a:solidFill>
              <a:srgbClr val="ED7854"/>
            </a:solidFill>
            <a:ln>
              <a:noFill/>
            </a:ln>
          </p:spPr>
          <p:txBody>
            <a:bodyPr spcFirstLastPara="1" wrap="square" lIns="121598" tIns="121598" rIns="121598" bIns="121598" anchor="ctr" anchorCtr="0">
              <a:noAutofit/>
            </a:bodyPr>
            <a:lstStyle/>
            <a:p>
              <a:endParaRPr sz="2479"/>
            </a:p>
          </p:txBody>
        </p:sp>
        <p:sp>
          <p:nvSpPr>
            <p:cNvPr id="3191" name="Google Shape;3191;p81"/>
            <p:cNvSpPr/>
            <p:nvPr/>
          </p:nvSpPr>
          <p:spPr>
            <a:xfrm>
              <a:off x="5623505" y="3729025"/>
              <a:ext cx="48577" cy="103965"/>
            </a:xfrm>
            <a:custGeom>
              <a:avLst/>
              <a:gdLst/>
              <a:ahLst/>
              <a:cxnLst/>
              <a:rect l="l" t="t" r="r" b="b"/>
              <a:pathLst>
                <a:path w="1355" h="2900" extrusionOk="0">
                  <a:moveTo>
                    <a:pt x="1145" y="1"/>
                  </a:moveTo>
                  <a:cubicBezTo>
                    <a:pt x="1104" y="1"/>
                    <a:pt x="1062" y="20"/>
                    <a:pt x="1029" y="66"/>
                  </a:cubicBezTo>
                  <a:cubicBezTo>
                    <a:pt x="503" y="879"/>
                    <a:pt x="1" y="1763"/>
                    <a:pt x="24" y="2768"/>
                  </a:cubicBezTo>
                  <a:cubicBezTo>
                    <a:pt x="24" y="2857"/>
                    <a:pt x="87" y="2900"/>
                    <a:pt x="154" y="2900"/>
                  </a:cubicBezTo>
                  <a:cubicBezTo>
                    <a:pt x="230" y="2900"/>
                    <a:pt x="311" y="2845"/>
                    <a:pt x="311" y="2744"/>
                  </a:cubicBezTo>
                  <a:cubicBezTo>
                    <a:pt x="311" y="1811"/>
                    <a:pt x="789" y="974"/>
                    <a:pt x="1268" y="233"/>
                  </a:cubicBezTo>
                  <a:cubicBezTo>
                    <a:pt x="1354" y="130"/>
                    <a:pt x="1253" y="1"/>
                    <a:pt x="1145"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3192" name="Google Shape;3192;p81"/>
            <p:cNvSpPr/>
            <p:nvPr/>
          </p:nvSpPr>
          <p:spPr>
            <a:xfrm>
              <a:off x="5691223" y="3856180"/>
              <a:ext cx="24019" cy="45243"/>
            </a:xfrm>
            <a:custGeom>
              <a:avLst/>
              <a:gdLst/>
              <a:ahLst/>
              <a:cxnLst/>
              <a:rect l="l" t="t" r="r" b="b"/>
              <a:pathLst>
                <a:path w="670" h="1262" extrusionOk="0">
                  <a:moveTo>
                    <a:pt x="497" y="1"/>
                  </a:moveTo>
                  <a:cubicBezTo>
                    <a:pt x="437" y="1"/>
                    <a:pt x="377" y="32"/>
                    <a:pt x="359" y="105"/>
                  </a:cubicBezTo>
                  <a:cubicBezTo>
                    <a:pt x="263" y="416"/>
                    <a:pt x="168" y="751"/>
                    <a:pt x="24" y="1062"/>
                  </a:cubicBezTo>
                  <a:cubicBezTo>
                    <a:pt x="0" y="1133"/>
                    <a:pt x="24" y="1229"/>
                    <a:pt x="96" y="1253"/>
                  </a:cubicBezTo>
                  <a:cubicBezTo>
                    <a:pt x="114" y="1259"/>
                    <a:pt x="133" y="1262"/>
                    <a:pt x="153" y="1262"/>
                  </a:cubicBezTo>
                  <a:cubicBezTo>
                    <a:pt x="211" y="1262"/>
                    <a:pt x="269" y="1235"/>
                    <a:pt x="287" y="1181"/>
                  </a:cubicBezTo>
                  <a:cubicBezTo>
                    <a:pt x="431" y="870"/>
                    <a:pt x="550" y="536"/>
                    <a:pt x="646" y="201"/>
                  </a:cubicBezTo>
                  <a:cubicBezTo>
                    <a:pt x="670" y="129"/>
                    <a:pt x="622" y="57"/>
                    <a:pt x="550" y="10"/>
                  </a:cubicBezTo>
                  <a:cubicBezTo>
                    <a:pt x="533" y="4"/>
                    <a:pt x="515" y="1"/>
                    <a:pt x="497"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3193" name="Google Shape;3193;p81"/>
            <p:cNvSpPr/>
            <p:nvPr/>
          </p:nvSpPr>
          <p:spPr>
            <a:xfrm>
              <a:off x="5776435" y="3871917"/>
              <a:ext cx="15093" cy="48971"/>
            </a:xfrm>
            <a:custGeom>
              <a:avLst/>
              <a:gdLst/>
              <a:ahLst/>
              <a:cxnLst/>
              <a:rect l="l" t="t" r="r" b="b"/>
              <a:pathLst>
                <a:path w="421" h="1366" extrusionOk="0">
                  <a:moveTo>
                    <a:pt x="277" y="1"/>
                  </a:moveTo>
                  <a:cubicBezTo>
                    <a:pt x="181" y="1"/>
                    <a:pt x="110" y="49"/>
                    <a:pt x="110" y="144"/>
                  </a:cubicBezTo>
                  <a:lnTo>
                    <a:pt x="14" y="1196"/>
                  </a:lnTo>
                  <a:cubicBezTo>
                    <a:pt x="1" y="1304"/>
                    <a:pt x="85" y="1366"/>
                    <a:pt x="166" y="1366"/>
                  </a:cubicBezTo>
                  <a:cubicBezTo>
                    <a:pt x="229" y="1366"/>
                    <a:pt x="290" y="1328"/>
                    <a:pt x="301" y="1244"/>
                  </a:cubicBezTo>
                  <a:lnTo>
                    <a:pt x="397" y="168"/>
                  </a:lnTo>
                  <a:cubicBezTo>
                    <a:pt x="420" y="97"/>
                    <a:pt x="349" y="25"/>
                    <a:pt x="277"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3194" name="Google Shape;3194;p81"/>
            <p:cNvSpPr/>
            <p:nvPr/>
          </p:nvSpPr>
          <p:spPr>
            <a:xfrm>
              <a:off x="5849781" y="3873494"/>
              <a:ext cx="12870" cy="49903"/>
            </a:xfrm>
            <a:custGeom>
              <a:avLst/>
              <a:gdLst/>
              <a:ahLst/>
              <a:cxnLst/>
              <a:rect l="l" t="t" r="r" b="b"/>
              <a:pathLst>
                <a:path w="359" h="1392" extrusionOk="0">
                  <a:moveTo>
                    <a:pt x="172" y="0"/>
                  </a:moveTo>
                  <a:cubicBezTo>
                    <a:pt x="163" y="0"/>
                    <a:pt x="153" y="2"/>
                    <a:pt x="144" y="5"/>
                  </a:cubicBezTo>
                  <a:cubicBezTo>
                    <a:pt x="48" y="5"/>
                    <a:pt x="0" y="100"/>
                    <a:pt x="24" y="172"/>
                  </a:cubicBezTo>
                  <a:cubicBezTo>
                    <a:pt x="48" y="531"/>
                    <a:pt x="48" y="865"/>
                    <a:pt x="48" y="1224"/>
                  </a:cubicBezTo>
                  <a:cubicBezTo>
                    <a:pt x="24" y="1296"/>
                    <a:pt x="96" y="1367"/>
                    <a:pt x="168" y="1391"/>
                  </a:cubicBezTo>
                  <a:cubicBezTo>
                    <a:pt x="263" y="1391"/>
                    <a:pt x="335" y="1344"/>
                    <a:pt x="335" y="1248"/>
                  </a:cubicBezTo>
                  <a:cubicBezTo>
                    <a:pt x="359" y="889"/>
                    <a:pt x="335" y="507"/>
                    <a:pt x="311" y="124"/>
                  </a:cubicBezTo>
                  <a:cubicBezTo>
                    <a:pt x="290" y="62"/>
                    <a:pt x="234" y="0"/>
                    <a:pt x="172"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grpSp>
      <p:grpSp>
        <p:nvGrpSpPr>
          <p:cNvPr id="3195" name="Google Shape;3195;p81"/>
          <p:cNvGrpSpPr/>
          <p:nvPr/>
        </p:nvGrpSpPr>
        <p:grpSpPr>
          <a:xfrm>
            <a:off x="4248087" y="5265514"/>
            <a:ext cx="1048995" cy="1547573"/>
            <a:chOff x="2814872" y="2163055"/>
            <a:chExt cx="1576198" cy="2325351"/>
          </a:xfrm>
        </p:grpSpPr>
        <p:sp>
          <p:nvSpPr>
            <p:cNvPr id="3196" name="Google Shape;3196;p81"/>
            <p:cNvSpPr/>
            <p:nvPr/>
          </p:nvSpPr>
          <p:spPr>
            <a:xfrm>
              <a:off x="4192174" y="2667443"/>
              <a:ext cx="198896" cy="302610"/>
            </a:xfrm>
            <a:custGeom>
              <a:avLst/>
              <a:gdLst/>
              <a:ahLst/>
              <a:cxnLst/>
              <a:rect l="l" t="t" r="r" b="b"/>
              <a:pathLst>
                <a:path w="5548" h="8441" extrusionOk="0">
                  <a:moveTo>
                    <a:pt x="2391" y="1"/>
                  </a:moveTo>
                  <a:cubicBezTo>
                    <a:pt x="2200" y="25"/>
                    <a:pt x="2033" y="120"/>
                    <a:pt x="1961" y="288"/>
                  </a:cubicBezTo>
                  <a:cubicBezTo>
                    <a:pt x="1722" y="909"/>
                    <a:pt x="1555" y="1531"/>
                    <a:pt x="1411" y="2176"/>
                  </a:cubicBezTo>
                  <a:cubicBezTo>
                    <a:pt x="1363" y="2439"/>
                    <a:pt x="1339" y="2678"/>
                    <a:pt x="1292" y="2917"/>
                  </a:cubicBezTo>
                  <a:cubicBezTo>
                    <a:pt x="1268" y="3061"/>
                    <a:pt x="1172" y="3204"/>
                    <a:pt x="1052" y="3276"/>
                  </a:cubicBezTo>
                  <a:cubicBezTo>
                    <a:pt x="813" y="3396"/>
                    <a:pt x="598" y="3491"/>
                    <a:pt x="359" y="3563"/>
                  </a:cubicBezTo>
                  <a:cubicBezTo>
                    <a:pt x="240" y="3611"/>
                    <a:pt x="120" y="3659"/>
                    <a:pt x="1" y="3706"/>
                  </a:cubicBezTo>
                  <a:cubicBezTo>
                    <a:pt x="527" y="5476"/>
                    <a:pt x="1459" y="7101"/>
                    <a:pt x="2726" y="8440"/>
                  </a:cubicBezTo>
                  <a:cubicBezTo>
                    <a:pt x="3204" y="7795"/>
                    <a:pt x="3921" y="7364"/>
                    <a:pt x="4710" y="7221"/>
                  </a:cubicBezTo>
                  <a:cubicBezTo>
                    <a:pt x="4878" y="7077"/>
                    <a:pt x="5093" y="6982"/>
                    <a:pt x="5308" y="6910"/>
                  </a:cubicBezTo>
                  <a:cubicBezTo>
                    <a:pt x="5547" y="6145"/>
                    <a:pt x="5523" y="5308"/>
                    <a:pt x="5189" y="4591"/>
                  </a:cubicBezTo>
                  <a:cubicBezTo>
                    <a:pt x="4830" y="3778"/>
                    <a:pt x="4184" y="3109"/>
                    <a:pt x="3395" y="2726"/>
                  </a:cubicBezTo>
                  <a:cubicBezTo>
                    <a:pt x="3443" y="1913"/>
                    <a:pt x="3276" y="1124"/>
                    <a:pt x="2917" y="407"/>
                  </a:cubicBezTo>
                  <a:cubicBezTo>
                    <a:pt x="2822" y="192"/>
                    <a:pt x="2630" y="25"/>
                    <a:pt x="2391" y="1"/>
                  </a:cubicBezTo>
                  <a:close/>
                </a:path>
              </a:pathLst>
            </a:custGeom>
            <a:solidFill>
              <a:srgbClr val="FFA383"/>
            </a:solidFill>
            <a:ln>
              <a:noFill/>
            </a:ln>
          </p:spPr>
          <p:txBody>
            <a:bodyPr spcFirstLastPara="1" wrap="square" lIns="121598" tIns="121598" rIns="121598" bIns="121598" anchor="ctr" anchorCtr="0">
              <a:noAutofit/>
            </a:bodyPr>
            <a:lstStyle/>
            <a:p>
              <a:endParaRPr sz="2479"/>
            </a:p>
          </p:txBody>
        </p:sp>
        <p:sp>
          <p:nvSpPr>
            <p:cNvPr id="3197" name="Google Shape;3197;p81"/>
            <p:cNvSpPr/>
            <p:nvPr/>
          </p:nvSpPr>
          <p:spPr>
            <a:xfrm>
              <a:off x="2814872" y="2894042"/>
              <a:ext cx="176597" cy="296264"/>
            </a:xfrm>
            <a:custGeom>
              <a:avLst/>
              <a:gdLst/>
              <a:ahLst/>
              <a:cxnLst/>
              <a:rect l="l" t="t" r="r" b="b"/>
              <a:pathLst>
                <a:path w="4926" h="8264" extrusionOk="0">
                  <a:moveTo>
                    <a:pt x="1808" y="0"/>
                  </a:moveTo>
                  <a:cubicBezTo>
                    <a:pt x="1770" y="0"/>
                    <a:pt x="1733" y="5"/>
                    <a:pt x="1698" y="15"/>
                  </a:cubicBezTo>
                  <a:cubicBezTo>
                    <a:pt x="1459" y="87"/>
                    <a:pt x="1315" y="302"/>
                    <a:pt x="1291" y="517"/>
                  </a:cubicBezTo>
                  <a:cubicBezTo>
                    <a:pt x="1100" y="1306"/>
                    <a:pt x="1148" y="2119"/>
                    <a:pt x="1411" y="2884"/>
                  </a:cubicBezTo>
                  <a:cubicBezTo>
                    <a:pt x="741" y="3458"/>
                    <a:pt x="287" y="4271"/>
                    <a:pt x="144" y="5132"/>
                  </a:cubicBezTo>
                  <a:cubicBezTo>
                    <a:pt x="0" y="5944"/>
                    <a:pt x="168" y="6733"/>
                    <a:pt x="598" y="7427"/>
                  </a:cubicBezTo>
                  <a:cubicBezTo>
                    <a:pt x="813" y="7427"/>
                    <a:pt x="1052" y="7498"/>
                    <a:pt x="1267" y="7594"/>
                  </a:cubicBezTo>
                  <a:cubicBezTo>
                    <a:pt x="1359" y="7586"/>
                    <a:pt x="1451" y="7582"/>
                    <a:pt x="1543" y="7582"/>
                  </a:cubicBezTo>
                  <a:cubicBezTo>
                    <a:pt x="2238" y="7582"/>
                    <a:pt x="2920" y="7820"/>
                    <a:pt x="3491" y="8264"/>
                  </a:cubicBezTo>
                  <a:cubicBezTo>
                    <a:pt x="4375" y="6638"/>
                    <a:pt x="4854" y="4821"/>
                    <a:pt x="4925" y="2980"/>
                  </a:cubicBezTo>
                  <a:cubicBezTo>
                    <a:pt x="4782" y="2980"/>
                    <a:pt x="4662" y="2956"/>
                    <a:pt x="4543" y="2932"/>
                  </a:cubicBezTo>
                  <a:cubicBezTo>
                    <a:pt x="4304" y="2932"/>
                    <a:pt x="4041" y="2884"/>
                    <a:pt x="3802" y="2836"/>
                  </a:cubicBezTo>
                  <a:cubicBezTo>
                    <a:pt x="3658" y="2789"/>
                    <a:pt x="3562" y="2693"/>
                    <a:pt x="3491" y="2550"/>
                  </a:cubicBezTo>
                  <a:cubicBezTo>
                    <a:pt x="3395" y="2334"/>
                    <a:pt x="3299" y="2095"/>
                    <a:pt x="3204" y="1856"/>
                  </a:cubicBezTo>
                  <a:cubicBezTo>
                    <a:pt x="2893" y="1282"/>
                    <a:pt x="2558" y="709"/>
                    <a:pt x="2200" y="159"/>
                  </a:cubicBezTo>
                  <a:cubicBezTo>
                    <a:pt x="2087" y="65"/>
                    <a:pt x="1945" y="0"/>
                    <a:pt x="1808" y="0"/>
                  </a:cubicBezTo>
                  <a:close/>
                </a:path>
              </a:pathLst>
            </a:custGeom>
            <a:solidFill>
              <a:srgbClr val="FFA383"/>
            </a:solidFill>
            <a:ln>
              <a:noFill/>
            </a:ln>
          </p:spPr>
          <p:txBody>
            <a:bodyPr spcFirstLastPara="1" wrap="square" lIns="121598" tIns="121598" rIns="121598" bIns="121598" anchor="ctr" anchorCtr="0">
              <a:noAutofit/>
            </a:bodyPr>
            <a:lstStyle/>
            <a:p>
              <a:endParaRPr sz="2479"/>
            </a:p>
          </p:txBody>
        </p:sp>
        <p:sp>
          <p:nvSpPr>
            <p:cNvPr id="3198" name="Google Shape;3198;p81"/>
            <p:cNvSpPr/>
            <p:nvPr/>
          </p:nvSpPr>
          <p:spPr>
            <a:xfrm>
              <a:off x="2836274" y="3001551"/>
              <a:ext cx="722593" cy="1015846"/>
            </a:xfrm>
            <a:custGeom>
              <a:avLst/>
              <a:gdLst/>
              <a:ahLst/>
              <a:cxnLst/>
              <a:rect l="l" t="t" r="r" b="b"/>
              <a:pathLst>
                <a:path w="20156" h="28336" extrusionOk="0">
                  <a:moveTo>
                    <a:pt x="4314" y="0"/>
                  </a:moveTo>
                  <a:cubicBezTo>
                    <a:pt x="4263" y="0"/>
                    <a:pt x="4212" y="2"/>
                    <a:pt x="4161" y="5"/>
                  </a:cubicBezTo>
                  <a:cubicBezTo>
                    <a:pt x="3922" y="29"/>
                    <a:pt x="3683" y="100"/>
                    <a:pt x="3491" y="220"/>
                  </a:cubicBezTo>
                  <a:cubicBezTo>
                    <a:pt x="3439" y="217"/>
                    <a:pt x="3386" y="215"/>
                    <a:pt x="3333" y="215"/>
                  </a:cubicBezTo>
                  <a:cubicBezTo>
                    <a:pt x="2550" y="215"/>
                    <a:pt x="1782" y="545"/>
                    <a:pt x="1244" y="1105"/>
                  </a:cubicBezTo>
                  <a:cubicBezTo>
                    <a:pt x="1196" y="1152"/>
                    <a:pt x="1148" y="1200"/>
                    <a:pt x="1101" y="1248"/>
                  </a:cubicBezTo>
                  <a:cubicBezTo>
                    <a:pt x="599" y="1870"/>
                    <a:pt x="359" y="2659"/>
                    <a:pt x="479" y="3448"/>
                  </a:cubicBezTo>
                  <a:cubicBezTo>
                    <a:pt x="120" y="4093"/>
                    <a:pt x="1" y="4834"/>
                    <a:pt x="120" y="5551"/>
                  </a:cubicBezTo>
                  <a:cubicBezTo>
                    <a:pt x="264" y="6364"/>
                    <a:pt x="551" y="7153"/>
                    <a:pt x="909" y="7870"/>
                  </a:cubicBezTo>
                  <a:cubicBezTo>
                    <a:pt x="3707" y="13871"/>
                    <a:pt x="9803" y="24008"/>
                    <a:pt x="14800" y="28336"/>
                  </a:cubicBezTo>
                  <a:cubicBezTo>
                    <a:pt x="15637" y="24224"/>
                    <a:pt x="17263" y="20207"/>
                    <a:pt x="20155" y="18701"/>
                  </a:cubicBezTo>
                  <a:cubicBezTo>
                    <a:pt x="18362" y="16621"/>
                    <a:pt x="14059" y="10237"/>
                    <a:pt x="11548" y="9185"/>
                  </a:cubicBezTo>
                  <a:cubicBezTo>
                    <a:pt x="10449" y="6556"/>
                    <a:pt x="8966" y="4069"/>
                    <a:pt x="7197" y="1822"/>
                  </a:cubicBezTo>
                  <a:cubicBezTo>
                    <a:pt x="6671" y="1200"/>
                    <a:pt x="6121" y="555"/>
                    <a:pt x="5380" y="220"/>
                  </a:cubicBezTo>
                  <a:cubicBezTo>
                    <a:pt x="5045" y="73"/>
                    <a:pt x="4674" y="0"/>
                    <a:pt x="4314" y="0"/>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3199" name="Google Shape;3199;p81"/>
            <p:cNvSpPr/>
            <p:nvPr/>
          </p:nvSpPr>
          <p:spPr>
            <a:xfrm>
              <a:off x="2858392" y="3136163"/>
              <a:ext cx="48935" cy="84534"/>
            </a:xfrm>
            <a:custGeom>
              <a:avLst/>
              <a:gdLst/>
              <a:ahLst/>
              <a:cxnLst/>
              <a:rect l="l" t="t" r="r" b="b"/>
              <a:pathLst>
                <a:path w="1365" h="2358" extrusionOk="0">
                  <a:moveTo>
                    <a:pt x="180" y="0"/>
                  </a:moveTo>
                  <a:cubicBezTo>
                    <a:pt x="92" y="0"/>
                    <a:pt x="1" y="80"/>
                    <a:pt x="29" y="195"/>
                  </a:cubicBezTo>
                  <a:cubicBezTo>
                    <a:pt x="245" y="936"/>
                    <a:pt x="579" y="1653"/>
                    <a:pt x="1010" y="2298"/>
                  </a:cubicBezTo>
                  <a:cubicBezTo>
                    <a:pt x="1044" y="2340"/>
                    <a:pt x="1090" y="2357"/>
                    <a:pt x="1137" y="2357"/>
                  </a:cubicBezTo>
                  <a:cubicBezTo>
                    <a:pt x="1251" y="2357"/>
                    <a:pt x="1365" y="2250"/>
                    <a:pt x="1297" y="2131"/>
                  </a:cubicBezTo>
                  <a:cubicBezTo>
                    <a:pt x="842" y="1533"/>
                    <a:pt x="531" y="840"/>
                    <a:pt x="316" y="123"/>
                  </a:cubicBezTo>
                  <a:cubicBezTo>
                    <a:pt x="297" y="36"/>
                    <a:pt x="239" y="0"/>
                    <a:pt x="180"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3200" name="Google Shape;3200;p81"/>
            <p:cNvSpPr/>
            <p:nvPr/>
          </p:nvSpPr>
          <p:spPr>
            <a:xfrm>
              <a:off x="2994223" y="3021806"/>
              <a:ext cx="68832" cy="84893"/>
            </a:xfrm>
            <a:custGeom>
              <a:avLst/>
              <a:gdLst/>
              <a:ahLst/>
              <a:cxnLst/>
              <a:rect l="l" t="t" r="r" b="b"/>
              <a:pathLst>
                <a:path w="1920" h="2368" extrusionOk="0">
                  <a:moveTo>
                    <a:pt x="200" y="0"/>
                  </a:moveTo>
                  <a:cubicBezTo>
                    <a:pt x="96" y="0"/>
                    <a:pt x="1" y="146"/>
                    <a:pt x="90" y="253"/>
                  </a:cubicBezTo>
                  <a:cubicBezTo>
                    <a:pt x="616" y="922"/>
                    <a:pt x="1118" y="1591"/>
                    <a:pt x="1572" y="2309"/>
                  </a:cubicBezTo>
                  <a:cubicBezTo>
                    <a:pt x="1613" y="2350"/>
                    <a:pt x="1662" y="2368"/>
                    <a:pt x="1709" y="2368"/>
                  </a:cubicBezTo>
                  <a:cubicBezTo>
                    <a:pt x="1823" y="2368"/>
                    <a:pt x="1920" y="2261"/>
                    <a:pt x="1835" y="2141"/>
                  </a:cubicBezTo>
                  <a:cubicBezTo>
                    <a:pt x="1357" y="1424"/>
                    <a:pt x="855" y="707"/>
                    <a:pt x="305" y="61"/>
                  </a:cubicBezTo>
                  <a:cubicBezTo>
                    <a:pt x="274" y="18"/>
                    <a:pt x="237" y="0"/>
                    <a:pt x="200" y="0"/>
                  </a:cubicBezTo>
                  <a:close/>
                </a:path>
              </a:pathLst>
            </a:custGeom>
            <a:solidFill>
              <a:srgbClr val="332623"/>
            </a:solidFill>
            <a:ln>
              <a:noFill/>
            </a:ln>
          </p:spPr>
          <p:txBody>
            <a:bodyPr spcFirstLastPara="1" wrap="square" lIns="121598" tIns="121598" rIns="121598" bIns="121598" anchor="ctr" anchorCtr="0">
              <a:noAutofit/>
            </a:bodyPr>
            <a:lstStyle/>
            <a:p>
              <a:endParaRPr sz="2479"/>
            </a:p>
          </p:txBody>
        </p:sp>
        <p:sp>
          <p:nvSpPr>
            <p:cNvPr id="3201" name="Google Shape;3201;p81"/>
            <p:cNvSpPr/>
            <p:nvPr/>
          </p:nvSpPr>
          <p:spPr>
            <a:xfrm>
              <a:off x="3846773" y="2788540"/>
              <a:ext cx="540869" cy="1090880"/>
            </a:xfrm>
            <a:custGeom>
              <a:avLst/>
              <a:gdLst/>
              <a:ahLst/>
              <a:cxnLst/>
              <a:rect l="l" t="t" r="r" b="b"/>
              <a:pathLst>
                <a:path w="15087" h="30429" extrusionOk="0">
                  <a:moveTo>
                    <a:pt x="11176" y="0"/>
                  </a:moveTo>
                  <a:cubicBezTo>
                    <a:pt x="10827" y="0"/>
                    <a:pt x="10476" y="62"/>
                    <a:pt x="10138" y="185"/>
                  </a:cubicBezTo>
                  <a:cubicBezTo>
                    <a:pt x="10039" y="175"/>
                    <a:pt x="9940" y="169"/>
                    <a:pt x="9842" y="169"/>
                  </a:cubicBezTo>
                  <a:cubicBezTo>
                    <a:pt x="9705" y="169"/>
                    <a:pt x="9570" y="181"/>
                    <a:pt x="9444" y="209"/>
                  </a:cubicBezTo>
                  <a:cubicBezTo>
                    <a:pt x="9014" y="304"/>
                    <a:pt x="8655" y="496"/>
                    <a:pt x="8344" y="783"/>
                  </a:cubicBezTo>
                  <a:cubicBezTo>
                    <a:pt x="7747" y="1333"/>
                    <a:pt x="7412" y="2098"/>
                    <a:pt x="7125" y="2863"/>
                  </a:cubicBezTo>
                  <a:cubicBezTo>
                    <a:pt x="6097" y="5540"/>
                    <a:pt x="5476" y="8361"/>
                    <a:pt x="5236" y="11230"/>
                  </a:cubicBezTo>
                  <a:cubicBezTo>
                    <a:pt x="3180" y="13000"/>
                    <a:pt x="1053" y="20411"/>
                    <a:pt x="1" y="22921"/>
                  </a:cubicBezTo>
                  <a:cubicBezTo>
                    <a:pt x="3204" y="23447"/>
                    <a:pt x="6001" y="26771"/>
                    <a:pt x="8058" y="30429"/>
                  </a:cubicBezTo>
                  <a:cubicBezTo>
                    <a:pt x="11476" y="24786"/>
                    <a:pt x="14154" y="13239"/>
                    <a:pt x="14943" y="6688"/>
                  </a:cubicBezTo>
                  <a:cubicBezTo>
                    <a:pt x="15063" y="5875"/>
                    <a:pt x="15087" y="5038"/>
                    <a:pt x="14967" y="4225"/>
                  </a:cubicBezTo>
                  <a:cubicBezTo>
                    <a:pt x="14871" y="3508"/>
                    <a:pt x="14513" y="2839"/>
                    <a:pt x="13987" y="2337"/>
                  </a:cubicBezTo>
                  <a:cubicBezTo>
                    <a:pt x="13843" y="1548"/>
                    <a:pt x="13389" y="878"/>
                    <a:pt x="12720" y="448"/>
                  </a:cubicBezTo>
                  <a:cubicBezTo>
                    <a:pt x="12648" y="400"/>
                    <a:pt x="12600" y="376"/>
                    <a:pt x="12528" y="328"/>
                  </a:cubicBezTo>
                  <a:cubicBezTo>
                    <a:pt x="12105" y="110"/>
                    <a:pt x="11642" y="0"/>
                    <a:pt x="11176" y="0"/>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3202" name="Google Shape;3202;p81"/>
            <p:cNvSpPr/>
            <p:nvPr/>
          </p:nvSpPr>
          <p:spPr>
            <a:xfrm>
              <a:off x="4154318" y="2819047"/>
              <a:ext cx="47358" cy="94178"/>
            </a:xfrm>
            <a:custGeom>
              <a:avLst/>
              <a:gdLst/>
              <a:ahLst/>
              <a:cxnLst/>
              <a:rect l="l" t="t" r="r" b="b"/>
              <a:pathLst>
                <a:path w="1321" h="2627" extrusionOk="0">
                  <a:moveTo>
                    <a:pt x="1128" y="0"/>
                  </a:moveTo>
                  <a:cubicBezTo>
                    <a:pt x="1083" y="0"/>
                    <a:pt x="1039" y="22"/>
                    <a:pt x="1009" y="75"/>
                  </a:cubicBezTo>
                  <a:cubicBezTo>
                    <a:pt x="602" y="816"/>
                    <a:pt x="268" y="1605"/>
                    <a:pt x="28" y="2442"/>
                  </a:cubicBezTo>
                  <a:cubicBezTo>
                    <a:pt x="0" y="2555"/>
                    <a:pt x="89" y="2626"/>
                    <a:pt x="181" y="2626"/>
                  </a:cubicBezTo>
                  <a:cubicBezTo>
                    <a:pt x="245" y="2626"/>
                    <a:pt x="310" y="2592"/>
                    <a:pt x="339" y="2514"/>
                  </a:cubicBezTo>
                  <a:cubicBezTo>
                    <a:pt x="554" y="1725"/>
                    <a:pt x="865" y="960"/>
                    <a:pt x="1272" y="219"/>
                  </a:cubicBezTo>
                  <a:cubicBezTo>
                    <a:pt x="1321" y="104"/>
                    <a:pt x="1224" y="0"/>
                    <a:pt x="1128" y="0"/>
                  </a:cubicBezTo>
                  <a:close/>
                </a:path>
              </a:pathLst>
            </a:custGeom>
            <a:solidFill>
              <a:srgbClr val="332623"/>
            </a:solidFill>
            <a:ln>
              <a:noFill/>
            </a:ln>
          </p:spPr>
          <p:txBody>
            <a:bodyPr spcFirstLastPara="1" wrap="square" lIns="121598" tIns="121598" rIns="121598" bIns="121598" anchor="ctr" anchorCtr="0">
              <a:noAutofit/>
            </a:bodyPr>
            <a:lstStyle/>
            <a:p>
              <a:endParaRPr sz="2479"/>
            </a:p>
          </p:txBody>
        </p:sp>
        <p:sp>
          <p:nvSpPr>
            <p:cNvPr id="3203" name="Google Shape;3203;p81"/>
            <p:cNvSpPr/>
            <p:nvPr/>
          </p:nvSpPr>
          <p:spPr>
            <a:xfrm>
              <a:off x="4289718" y="2869701"/>
              <a:ext cx="25920" cy="107729"/>
            </a:xfrm>
            <a:custGeom>
              <a:avLst/>
              <a:gdLst/>
              <a:ahLst/>
              <a:cxnLst/>
              <a:rect l="l" t="t" r="r" b="b"/>
              <a:pathLst>
                <a:path w="723" h="3005" extrusionOk="0">
                  <a:moveTo>
                    <a:pt x="567" y="1"/>
                  </a:moveTo>
                  <a:cubicBezTo>
                    <a:pt x="489" y="1"/>
                    <a:pt x="411" y="49"/>
                    <a:pt x="411" y="144"/>
                  </a:cubicBezTo>
                  <a:cubicBezTo>
                    <a:pt x="388" y="1053"/>
                    <a:pt x="244" y="1937"/>
                    <a:pt x="29" y="2798"/>
                  </a:cubicBezTo>
                  <a:cubicBezTo>
                    <a:pt x="0" y="2927"/>
                    <a:pt x="92" y="3005"/>
                    <a:pt x="180" y="3005"/>
                  </a:cubicBezTo>
                  <a:cubicBezTo>
                    <a:pt x="239" y="3005"/>
                    <a:pt x="297" y="2970"/>
                    <a:pt x="316" y="2894"/>
                  </a:cubicBezTo>
                  <a:cubicBezTo>
                    <a:pt x="555" y="1985"/>
                    <a:pt x="698" y="1077"/>
                    <a:pt x="722" y="144"/>
                  </a:cubicBezTo>
                  <a:cubicBezTo>
                    <a:pt x="722" y="49"/>
                    <a:pt x="645" y="1"/>
                    <a:pt x="567" y="1"/>
                  </a:cubicBezTo>
                  <a:close/>
                </a:path>
              </a:pathLst>
            </a:custGeom>
            <a:solidFill>
              <a:srgbClr val="332623"/>
            </a:solidFill>
            <a:ln>
              <a:noFill/>
            </a:ln>
          </p:spPr>
          <p:txBody>
            <a:bodyPr spcFirstLastPara="1" wrap="square" lIns="121598" tIns="121598" rIns="121598" bIns="121598" anchor="ctr" anchorCtr="0">
              <a:noAutofit/>
            </a:bodyPr>
            <a:lstStyle/>
            <a:p>
              <a:endParaRPr sz="2479"/>
            </a:p>
          </p:txBody>
        </p:sp>
        <p:sp>
          <p:nvSpPr>
            <p:cNvPr id="3204" name="Google Shape;3204;p81"/>
            <p:cNvSpPr/>
            <p:nvPr/>
          </p:nvSpPr>
          <p:spPr>
            <a:xfrm>
              <a:off x="2985404" y="2517776"/>
              <a:ext cx="1338854" cy="1139492"/>
            </a:xfrm>
            <a:custGeom>
              <a:avLst/>
              <a:gdLst/>
              <a:ahLst/>
              <a:cxnLst/>
              <a:rect l="l" t="t" r="r" b="b"/>
              <a:pathLst>
                <a:path w="37346" h="31785" extrusionOk="0">
                  <a:moveTo>
                    <a:pt x="18040" y="0"/>
                  </a:moveTo>
                  <a:cubicBezTo>
                    <a:pt x="17155" y="0"/>
                    <a:pt x="16219" y="58"/>
                    <a:pt x="15230" y="183"/>
                  </a:cubicBezTo>
                  <a:cubicBezTo>
                    <a:pt x="2129" y="1809"/>
                    <a:pt x="1794" y="13332"/>
                    <a:pt x="1794" y="13332"/>
                  </a:cubicBezTo>
                  <a:lnTo>
                    <a:pt x="1794" y="13476"/>
                  </a:lnTo>
                  <a:cubicBezTo>
                    <a:pt x="1435" y="15819"/>
                    <a:pt x="431" y="18042"/>
                    <a:pt x="168" y="20409"/>
                  </a:cubicBezTo>
                  <a:cubicBezTo>
                    <a:pt x="1" y="21581"/>
                    <a:pt x="97" y="22800"/>
                    <a:pt x="431" y="23948"/>
                  </a:cubicBezTo>
                  <a:cubicBezTo>
                    <a:pt x="1134" y="26100"/>
                    <a:pt x="3146" y="27523"/>
                    <a:pt x="5370" y="27523"/>
                  </a:cubicBezTo>
                  <a:cubicBezTo>
                    <a:pt x="5492" y="27523"/>
                    <a:pt x="5615" y="27519"/>
                    <a:pt x="5739" y="27510"/>
                  </a:cubicBezTo>
                  <a:lnTo>
                    <a:pt x="5739" y="27510"/>
                  </a:lnTo>
                  <a:cubicBezTo>
                    <a:pt x="5308" y="29327"/>
                    <a:pt x="6958" y="30977"/>
                    <a:pt x="8560" y="31502"/>
                  </a:cubicBezTo>
                  <a:cubicBezTo>
                    <a:pt x="9161" y="31691"/>
                    <a:pt x="9780" y="31785"/>
                    <a:pt x="10397" y="31785"/>
                  </a:cubicBezTo>
                  <a:cubicBezTo>
                    <a:pt x="11498" y="31785"/>
                    <a:pt x="12591" y="31487"/>
                    <a:pt x="13557" y="30905"/>
                  </a:cubicBezTo>
                  <a:cubicBezTo>
                    <a:pt x="14322" y="30451"/>
                    <a:pt x="14991" y="29829"/>
                    <a:pt x="15469" y="29064"/>
                  </a:cubicBezTo>
                  <a:cubicBezTo>
                    <a:pt x="16689" y="30451"/>
                    <a:pt x="18458" y="31287"/>
                    <a:pt x="20323" y="31335"/>
                  </a:cubicBezTo>
                  <a:cubicBezTo>
                    <a:pt x="20341" y="31335"/>
                    <a:pt x="20359" y="31335"/>
                    <a:pt x="20377" y="31335"/>
                  </a:cubicBezTo>
                  <a:cubicBezTo>
                    <a:pt x="23271" y="31335"/>
                    <a:pt x="25827" y="29429"/>
                    <a:pt x="26682" y="26673"/>
                  </a:cubicBezTo>
                  <a:cubicBezTo>
                    <a:pt x="27845" y="27427"/>
                    <a:pt x="29225" y="27913"/>
                    <a:pt x="30604" y="27913"/>
                  </a:cubicBezTo>
                  <a:cubicBezTo>
                    <a:pt x="31324" y="27913"/>
                    <a:pt x="32043" y="27781"/>
                    <a:pt x="32731" y="27486"/>
                  </a:cubicBezTo>
                  <a:cubicBezTo>
                    <a:pt x="33616" y="27103"/>
                    <a:pt x="34381" y="26458"/>
                    <a:pt x="34907" y="25621"/>
                  </a:cubicBezTo>
                  <a:cubicBezTo>
                    <a:pt x="35385" y="24856"/>
                    <a:pt x="35552" y="23948"/>
                    <a:pt x="35433" y="23039"/>
                  </a:cubicBezTo>
                  <a:cubicBezTo>
                    <a:pt x="35313" y="22154"/>
                    <a:pt x="34859" y="21342"/>
                    <a:pt x="34166" y="20792"/>
                  </a:cubicBezTo>
                  <a:cubicBezTo>
                    <a:pt x="36054" y="20194"/>
                    <a:pt x="37345" y="18210"/>
                    <a:pt x="37321" y="16249"/>
                  </a:cubicBezTo>
                  <a:cubicBezTo>
                    <a:pt x="37321" y="14982"/>
                    <a:pt x="36700" y="13811"/>
                    <a:pt x="35983" y="12806"/>
                  </a:cubicBezTo>
                  <a:cubicBezTo>
                    <a:pt x="35146" y="11707"/>
                    <a:pt x="34237" y="10655"/>
                    <a:pt x="33257" y="9698"/>
                  </a:cubicBezTo>
                  <a:cubicBezTo>
                    <a:pt x="32875" y="9316"/>
                    <a:pt x="32468" y="8933"/>
                    <a:pt x="32062" y="8575"/>
                  </a:cubicBezTo>
                  <a:cubicBezTo>
                    <a:pt x="31753" y="7804"/>
                    <a:pt x="28324" y="0"/>
                    <a:pt x="18040"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3205" name="Google Shape;3205;p81"/>
            <p:cNvSpPr/>
            <p:nvPr/>
          </p:nvSpPr>
          <p:spPr>
            <a:xfrm>
              <a:off x="3589667" y="3569069"/>
              <a:ext cx="198860" cy="54850"/>
            </a:xfrm>
            <a:custGeom>
              <a:avLst/>
              <a:gdLst/>
              <a:ahLst/>
              <a:cxnLst/>
              <a:rect l="l" t="t" r="r" b="b"/>
              <a:pathLst>
                <a:path w="5547" h="1530" extrusionOk="0">
                  <a:moveTo>
                    <a:pt x="5379" y="1"/>
                  </a:moveTo>
                  <a:cubicBezTo>
                    <a:pt x="5332" y="1"/>
                    <a:pt x="167" y="670"/>
                    <a:pt x="0" y="694"/>
                  </a:cubicBezTo>
                  <a:lnTo>
                    <a:pt x="0" y="1196"/>
                  </a:lnTo>
                  <a:cubicBezTo>
                    <a:pt x="697" y="1420"/>
                    <a:pt x="1414" y="1530"/>
                    <a:pt x="2127" y="1530"/>
                  </a:cubicBezTo>
                  <a:cubicBezTo>
                    <a:pt x="3320" y="1530"/>
                    <a:pt x="4499" y="1221"/>
                    <a:pt x="5547" y="622"/>
                  </a:cubicBezTo>
                  <a:lnTo>
                    <a:pt x="5379" y="1"/>
                  </a:lnTo>
                  <a:close/>
                </a:path>
              </a:pathLst>
            </a:custGeom>
            <a:solidFill>
              <a:srgbClr val="ED7854"/>
            </a:solidFill>
            <a:ln>
              <a:noFill/>
            </a:ln>
          </p:spPr>
          <p:txBody>
            <a:bodyPr spcFirstLastPara="1" wrap="square" lIns="121598" tIns="121598" rIns="121598" bIns="121598" anchor="ctr" anchorCtr="0">
              <a:noAutofit/>
            </a:bodyPr>
            <a:lstStyle/>
            <a:p>
              <a:endParaRPr sz="2479"/>
            </a:p>
          </p:txBody>
        </p:sp>
        <p:sp>
          <p:nvSpPr>
            <p:cNvPr id="3206" name="Google Shape;3206;p81"/>
            <p:cNvSpPr/>
            <p:nvPr/>
          </p:nvSpPr>
          <p:spPr>
            <a:xfrm>
              <a:off x="3342814" y="3586635"/>
              <a:ext cx="923138" cy="901771"/>
            </a:xfrm>
            <a:custGeom>
              <a:avLst/>
              <a:gdLst/>
              <a:ahLst/>
              <a:cxnLst/>
              <a:rect l="l" t="t" r="r" b="b"/>
              <a:pathLst>
                <a:path w="25750" h="25154" extrusionOk="0">
                  <a:moveTo>
                    <a:pt x="13820" y="0"/>
                  </a:moveTo>
                  <a:cubicBezTo>
                    <a:pt x="13357" y="0"/>
                    <a:pt x="12892" y="43"/>
                    <a:pt x="12433" y="132"/>
                  </a:cubicBezTo>
                  <a:cubicBezTo>
                    <a:pt x="11370" y="731"/>
                    <a:pt x="10185" y="1040"/>
                    <a:pt x="8996" y="1040"/>
                  </a:cubicBezTo>
                  <a:cubicBezTo>
                    <a:pt x="8286" y="1040"/>
                    <a:pt x="7574" y="930"/>
                    <a:pt x="6886" y="706"/>
                  </a:cubicBezTo>
                  <a:cubicBezTo>
                    <a:pt x="6097" y="826"/>
                    <a:pt x="5332" y="1137"/>
                    <a:pt x="4663" y="1591"/>
                  </a:cubicBezTo>
                  <a:cubicBezTo>
                    <a:pt x="1961" y="3408"/>
                    <a:pt x="813" y="7592"/>
                    <a:pt x="431" y="11776"/>
                  </a:cubicBezTo>
                  <a:cubicBezTo>
                    <a:pt x="1" y="17107"/>
                    <a:pt x="813" y="22463"/>
                    <a:pt x="1339" y="23084"/>
                  </a:cubicBezTo>
                  <a:cubicBezTo>
                    <a:pt x="1531" y="23323"/>
                    <a:pt x="1794" y="23514"/>
                    <a:pt x="2081" y="23634"/>
                  </a:cubicBezTo>
                  <a:cubicBezTo>
                    <a:pt x="2537" y="23826"/>
                    <a:pt x="3060" y="23885"/>
                    <a:pt x="3531" y="23885"/>
                  </a:cubicBezTo>
                  <a:cubicBezTo>
                    <a:pt x="4295" y="23885"/>
                    <a:pt x="4926" y="23730"/>
                    <a:pt x="4926" y="23730"/>
                  </a:cubicBezTo>
                  <a:cubicBezTo>
                    <a:pt x="4926" y="23730"/>
                    <a:pt x="6565" y="25153"/>
                    <a:pt x="9860" y="25153"/>
                  </a:cubicBezTo>
                  <a:cubicBezTo>
                    <a:pt x="10361" y="25153"/>
                    <a:pt x="10900" y="25120"/>
                    <a:pt x="11476" y="25045"/>
                  </a:cubicBezTo>
                  <a:cubicBezTo>
                    <a:pt x="15852" y="24471"/>
                    <a:pt x="19318" y="22032"/>
                    <a:pt x="19318" y="22032"/>
                  </a:cubicBezTo>
                  <a:cubicBezTo>
                    <a:pt x="22522" y="21482"/>
                    <a:pt x="23813" y="20574"/>
                    <a:pt x="24626" y="19450"/>
                  </a:cubicBezTo>
                  <a:cubicBezTo>
                    <a:pt x="24841" y="19091"/>
                    <a:pt x="25056" y="18733"/>
                    <a:pt x="25248" y="18350"/>
                  </a:cubicBezTo>
                  <a:cubicBezTo>
                    <a:pt x="25750" y="17322"/>
                    <a:pt x="24267" y="12852"/>
                    <a:pt x="22474" y="8763"/>
                  </a:cubicBezTo>
                  <a:cubicBezTo>
                    <a:pt x="21590" y="6731"/>
                    <a:pt x="20562" y="4771"/>
                    <a:pt x="19390" y="2906"/>
                  </a:cubicBezTo>
                  <a:cubicBezTo>
                    <a:pt x="18458" y="1495"/>
                    <a:pt x="17023" y="515"/>
                    <a:pt x="15373" y="156"/>
                  </a:cubicBezTo>
                  <a:cubicBezTo>
                    <a:pt x="14866" y="55"/>
                    <a:pt x="14344" y="0"/>
                    <a:pt x="13820" y="0"/>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3207" name="Google Shape;3207;p81"/>
            <p:cNvSpPr/>
            <p:nvPr/>
          </p:nvSpPr>
          <p:spPr>
            <a:xfrm>
              <a:off x="3443907" y="4353578"/>
              <a:ext cx="81451" cy="75070"/>
            </a:xfrm>
            <a:custGeom>
              <a:avLst/>
              <a:gdLst/>
              <a:ahLst/>
              <a:cxnLst/>
              <a:rect l="l" t="t" r="r" b="b"/>
              <a:pathLst>
                <a:path w="2272" h="2094" extrusionOk="0">
                  <a:moveTo>
                    <a:pt x="176" y="0"/>
                  </a:moveTo>
                  <a:cubicBezTo>
                    <a:pt x="86" y="0"/>
                    <a:pt x="0" y="93"/>
                    <a:pt x="50" y="208"/>
                  </a:cubicBezTo>
                  <a:cubicBezTo>
                    <a:pt x="504" y="997"/>
                    <a:pt x="1173" y="1642"/>
                    <a:pt x="1986" y="2073"/>
                  </a:cubicBezTo>
                  <a:cubicBezTo>
                    <a:pt x="2011" y="2087"/>
                    <a:pt x="2036" y="2093"/>
                    <a:pt x="2059" y="2093"/>
                  </a:cubicBezTo>
                  <a:cubicBezTo>
                    <a:pt x="2189" y="2093"/>
                    <a:pt x="2272" y="1891"/>
                    <a:pt x="2130" y="1810"/>
                  </a:cubicBezTo>
                  <a:cubicBezTo>
                    <a:pt x="1364" y="1403"/>
                    <a:pt x="743" y="806"/>
                    <a:pt x="289" y="64"/>
                  </a:cubicBezTo>
                  <a:cubicBezTo>
                    <a:pt x="259" y="20"/>
                    <a:pt x="217" y="0"/>
                    <a:pt x="176"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3208" name="Google Shape;3208;p81"/>
            <p:cNvSpPr/>
            <p:nvPr/>
          </p:nvSpPr>
          <p:spPr>
            <a:xfrm>
              <a:off x="4015979" y="4254421"/>
              <a:ext cx="57647" cy="114756"/>
            </a:xfrm>
            <a:custGeom>
              <a:avLst/>
              <a:gdLst/>
              <a:ahLst/>
              <a:cxnLst/>
              <a:rect l="l" t="t" r="r" b="b"/>
              <a:pathLst>
                <a:path w="1608" h="3201" extrusionOk="0">
                  <a:moveTo>
                    <a:pt x="1416" y="1"/>
                  </a:moveTo>
                  <a:cubicBezTo>
                    <a:pt x="1362" y="1"/>
                    <a:pt x="1315" y="32"/>
                    <a:pt x="1305" y="105"/>
                  </a:cubicBezTo>
                  <a:cubicBezTo>
                    <a:pt x="1114" y="1157"/>
                    <a:pt x="684" y="2137"/>
                    <a:pt x="86" y="2974"/>
                  </a:cubicBezTo>
                  <a:cubicBezTo>
                    <a:pt x="1" y="3093"/>
                    <a:pt x="110" y="3200"/>
                    <a:pt x="214" y="3200"/>
                  </a:cubicBezTo>
                  <a:cubicBezTo>
                    <a:pt x="256" y="3200"/>
                    <a:pt x="298" y="3183"/>
                    <a:pt x="325" y="3141"/>
                  </a:cubicBezTo>
                  <a:cubicBezTo>
                    <a:pt x="971" y="2257"/>
                    <a:pt x="1401" y="1252"/>
                    <a:pt x="1592" y="201"/>
                  </a:cubicBezTo>
                  <a:cubicBezTo>
                    <a:pt x="1607" y="82"/>
                    <a:pt x="1503" y="1"/>
                    <a:pt x="1416"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3209" name="Google Shape;3209;p81"/>
            <p:cNvSpPr/>
            <p:nvPr/>
          </p:nvSpPr>
          <p:spPr>
            <a:xfrm>
              <a:off x="3448245" y="3716621"/>
              <a:ext cx="652183" cy="460099"/>
            </a:xfrm>
            <a:custGeom>
              <a:avLst/>
              <a:gdLst/>
              <a:ahLst/>
              <a:cxnLst/>
              <a:rect l="l" t="t" r="r" b="b"/>
              <a:pathLst>
                <a:path w="18192" h="12834" extrusionOk="0">
                  <a:moveTo>
                    <a:pt x="8880" y="0"/>
                  </a:moveTo>
                  <a:cubicBezTo>
                    <a:pt x="5610" y="0"/>
                    <a:pt x="2717" y="2036"/>
                    <a:pt x="1267" y="5042"/>
                  </a:cubicBezTo>
                  <a:cubicBezTo>
                    <a:pt x="263" y="7169"/>
                    <a:pt x="0" y="9584"/>
                    <a:pt x="192" y="11927"/>
                  </a:cubicBezTo>
                  <a:cubicBezTo>
                    <a:pt x="236" y="12543"/>
                    <a:pt x="711" y="12834"/>
                    <a:pt x="1191" y="12834"/>
                  </a:cubicBezTo>
                  <a:cubicBezTo>
                    <a:pt x="1736" y="12834"/>
                    <a:pt x="2287" y="12459"/>
                    <a:pt x="2224" y="11760"/>
                  </a:cubicBezTo>
                  <a:cubicBezTo>
                    <a:pt x="1985" y="8676"/>
                    <a:pt x="2654" y="5209"/>
                    <a:pt x="5260" y="3249"/>
                  </a:cubicBezTo>
                  <a:cubicBezTo>
                    <a:pt x="6330" y="2433"/>
                    <a:pt x="7573" y="2059"/>
                    <a:pt x="8821" y="2059"/>
                  </a:cubicBezTo>
                  <a:cubicBezTo>
                    <a:pt x="10391" y="2059"/>
                    <a:pt x="11970" y="2651"/>
                    <a:pt x="13221" y="3703"/>
                  </a:cubicBezTo>
                  <a:cubicBezTo>
                    <a:pt x="14465" y="4779"/>
                    <a:pt x="15421" y="6165"/>
                    <a:pt x="15971" y="7695"/>
                  </a:cubicBezTo>
                  <a:cubicBezTo>
                    <a:pt x="16141" y="8160"/>
                    <a:pt x="16518" y="8358"/>
                    <a:pt x="16900" y="8358"/>
                  </a:cubicBezTo>
                  <a:cubicBezTo>
                    <a:pt x="17539" y="8358"/>
                    <a:pt x="18192" y="7804"/>
                    <a:pt x="17907" y="7026"/>
                  </a:cubicBezTo>
                  <a:cubicBezTo>
                    <a:pt x="16616" y="3607"/>
                    <a:pt x="13819" y="643"/>
                    <a:pt x="10090" y="93"/>
                  </a:cubicBezTo>
                  <a:cubicBezTo>
                    <a:pt x="9682" y="30"/>
                    <a:pt x="9279" y="0"/>
                    <a:pt x="8880" y="0"/>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sp>
          <p:nvSpPr>
            <p:cNvPr id="3210" name="Google Shape;3210;p81"/>
            <p:cNvSpPr/>
            <p:nvPr/>
          </p:nvSpPr>
          <p:spPr>
            <a:xfrm>
              <a:off x="3545072" y="3814560"/>
              <a:ext cx="474045" cy="371872"/>
            </a:xfrm>
            <a:custGeom>
              <a:avLst/>
              <a:gdLst/>
              <a:ahLst/>
              <a:cxnLst/>
              <a:rect l="l" t="t" r="r" b="b"/>
              <a:pathLst>
                <a:path w="13223" h="10373" extrusionOk="0">
                  <a:moveTo>
                    <a:pt x="6317" y="0"/>
                  </a:moveTo>
                  <a:cubicBezTo>
                    <a:pt x="5769" y="0"/>
                    <a:pt x="5213" y="89"/>
                    <a:pt x="4663" y="277"/>
                  </a:cubicBezTo>
                  <a:cubicBezTo>
                    <a:pt x="2989" y="899"/>
                    <a:pt x="1651" y="2166"/>
                    <a:pt x="933" y="3792"/>
                  </a:cubicBezTo>
                  <a:cubicBezTo>
                    <a:pt x="120" y="5561"/>
                    <a:pt x="1" y="7545"/>
                    <a:pt x="168" y="9458"/>
                  </a:cubicBezTo>
                  <a:cubicBezTo>
                    <a:pt x="225" y="10077"/>
                    <a:pt x="710" y="10373"/>
                    <a:pt x="1196" y="10373"/>
                  </a:cubicBezTo>
                  <a:cubicBezTo>
                    <a:pt x="1742" y="10373"/>
                    <a:pt x="2288" y="9999"/>
                    <a:pt x="2224" y="9291"/>
                  </a:cubicBezTo>
                  <a:cubicBezTo>
                    <a:pt x="1985" y="6685"/>
                    <a:pt x="2463" y="3194"/>
                    <a:pt x="5332" y="2214"/>
                  </a:cubicBezTo>
                  <a:cubicBezTo>
                    <a:pt x="5703" y="2088"/>
                    <a:pt x="6057" y="2031"/>
                    <a:pt x="6394" y="2031"/>
                  </a:cubicBezTo>
                  <a:cubicBezTo>
                    <a:pt x="8691" y="2031"/>
                    <a:pt x="10234" y="4686"/>
                    <a:pt x="11214" y="6541"/>
                  </a:cubicBezTo>
                  <a:cubicBezTo>
                    <a:pt x="11375" y="6850"/>
                    <a:pt x="11718" y="6996"/>
                    <a:pt x="12058" y="6996"/>
                  </a:cubicBezTo>
                  <a:cubicBezTo>
                    <a:pt x="12271" y="6996"/>
                    <a:pt x="12483" y="6939"/>
                    <a:pt x="12648" y="6828"/>
                  </a:cubicBezTo>
                  <a:cubicBezTo>
                    <a:pt x="13103" y="6494"/>
                    <a:pt x="13222" y="5872"/>
                    <a:pt x="12911" y="5394"/>
                  </a:cubicBezTo>
                  <a:cubicBezTo>
                    <a:pt x="12074" y="3816"/>
                    <a:pt x="11166" y="2214"/>
                    <a:pt x="9684" y="1138"/>
                  </a:cubicBezTo>
                  <a:cubicBezTo>
                    <a:pt x="8669" y="418"/>
                    <a:pt x="7508" y="0"/>
                    <a:pt x="6317" y="0"/>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3211" name="Google Shape;3211;p81"/>
            <p:cNvSpPr/>
            <p:nvPr/>
          </p:nvSpPr>
          <p:spPr>
            <a:xfrm>
              <a:off x="3639354" y="3926299"/>
              <a:ext cx="282032" cy="244282"/>
            </a:xfrm>
            <a:custGeom>
              <a:avLst/>
              <a:gdLst/>
              <a:ahLst/>
              <a:cxnLst/>
              <a:rect l="l" t="t" r="r" b="b"/>
              <a:pathLst>
                <a:path w="7867" h="6814" extrusionOk="0">
                  <a:moveTo>
                    <a:pt x="3496" y="0"/>
                  </a:moveTo>
                  <a:cubicBezTo>
                    <a:pt x="3295" y="0"/>
                    <a:pt x="3093" y="18"/>
                    <a:pt x="2894" y="53"/>
                  </a:cubicBezTo>
                  <a:cubicBezTo>
                    <a:pt x="431" y="555"/>
                    <a:pt x="1" y="3855"/>
                    <a:pt x="120" y="5887"/>
                  </a:cubicBezTo>
                  <a:cubicBezTo>
                    <a:pt x="143" y="6517"/>
                    <a:pt x="611" y="6814"/>
                    <a:pt x="1092" y="6814"/>
                  </a:cubicBezTo>
                  <a:cubicBezTo>
                    <a:pt x="1633" y="6814"/>
                    <a:pt x="2190" y="6439"/>
                    <a:pt x="2153" y="5743"/>
                  </a:cubicBezTo>
                  <a:cubicBezTo>
                    <a:pt x="2129" y="4907"/>
                    <a:pt x="2200" y="4094"/>
                    <a:pt x="2439" y="3281"/>
                  </a:cubicBezTo>
                  <a:cubicBezTo>
                    <a:pt x="2559" y="2827"/>
                    <a:pt x="2798" y="2157"/>
                    <a:pt x="3324" y="2062"/>
                  </a:cubicBezTo>
                  <a:cubicBezTo>
                    <a:pt x="3410" y="2043"/>
                    <a:pt x="3494" y="2034"/>
                    <a:pt x="3575" y="2034"/>
                  </a:cubicBezTo>
                  <a:cubicBezTo>
                    <a:pt x="4646" y="2034"/>
                    <a:pt x="5313" y="3555"/>
                    <a:pt x="5691" y="4333"/>
                  </a:cubicBezTo>
                  <a:cubicBezTo>
                    <a:pt x="5843" y="4752"/>
                    <a:pt x="6239" y="5005"/>
                    <a:pt x="6672" y="5005"/>
                  </a:cubicBezTo>
                  <a:cubicBezTo>
                    <a:pt x="6782" y="5005"/>
                    <a:pt x="6895" y="4988"/>
                    <a:pt x="7006" y="4954"/>
                  </a:cubicBezTo>
                  <a:cubicBezTo>
                    <a:pt x="7484" y="4787"/>
                    <a:pt x="7867" y="4142"/>
                    <a:pt x="7627" y="3640"/>
                  </a:cubicBezTo>
                  <a:cubicBezTo>
                    <a:pt x="7173" y="2659"/>
                    <a:pt x="6695" y="1679"/>
                    <a:pt x="5882" y="938"/>
                  </a:cubicBezTo>
                  <a:cubicBezTo>
                    <a:pt x="5240" y="334"/>
                    <a:pt x="4375" y="0"/>
                    <a:pt x="3496" y="0"/>
                  </a:cubicBezTo>
                  <a:close/>
                </a:path>
              </a:pathLst>
            </a:custGeom>
            <a:solidFill>
              <a:schemeClr val="dk2"/>
            </a:solidFill>
            <a:ln>
              <a:noFill/>
            </a:ln>
          </p:spPr>
          <p:txBody>
            <a:bodyPr spcFirstLastPara="1" wrap="square" lIns="121598" tIns="121598" rIns="121598" bIns="121598" anchor="ctr" anchorCtr="0">
              <a:noAutofit/>
            </a:bodyPr>
            <a:lstStyle/>
            <a:p>
              <a:endParaRPr sz="2479"/>
            </a:p>
          </p:txBody>
        </p:sp>
        <p:sp>
          <p:nvSpPr>
            <p:cNvPr id="3212" name="Google Shape;3212;p81"/>
            <p:cNvSpPr/>
            <p:nvPr/>
          </p:nvSpPr>
          <p:spPr>
            <a:xfrm>
              <a:off x="3101123" y="3014564"/>
              <a:ext cx="896" cy="896"/>
            </a:xfrm>
            <a:custGeom>
              <a:avLst/>
              <a:gdLst/>
              <a:ahLst/>
              <a:cxnLst/>
              <a:rect l="l" t="t" r="r" b="b"/>
              <a:pathLst>
                <a:path w="25" h="25" extrusionOk="0">
                  <a:moveTo>
                    <a:pt x="0" y="0"/>
                  </a:moveTo>
                  <a:cubicBezTo>
                    <a:pt x="0" y="24"/>
                    <a:pt x="0" y="24"/>
                    <a:pt x="0" y="24"/>
                  </a:cubicBezTo>
                  <a:lnTo>
                    <a:pt x="24" y="24"/>
                  </a:lnTo>
                  <a:lnTo>
                    <a:pt x="0" y="0"/>
                  </a:lnTo>
                  <a:close/>
                </a:path>
              </a:pathLst>
            </a:custGeom>
            <a:solidFill>
              <a:srgbClr val="FFA383"/>
            </a:solidFill>
            <a:ln>
              <a:noFill/>
            </a:ln>
          </p:spPr>
          <p:txBody>
            <a:bodyPr spcFirstLastPara="1" wrap="square" lIns="121598" tIns="121598" rIns="121598" bIns="121598" anchor="ctr" anchorCtr="0">
              <a:noAutofit/>
            </a:bodyPr>
            <a:lstStyle/>
            <a:p>
              <a:endParaRPr sz="2479"/>
            </a:p>
          </p:txBody>
        </p:sp>
        <p:sp>
          <p:nvSpPr>
            <p:cNvPr id="3213" name="Google Shape;3213;p81"/>
            <p:cNvSpPr/>
            <p:nvPr/>
          </p:nvSpPr>
          <p:spPr>
            <a:xfrm>
              <a:off x="2914280" y="2586641"/>
              <a:ext cx="1435685" cy="1013910"/>
            </a:xfrm>
            <a:custGeom>
              <a:avLst/>
              <a:gdLst/>
              <a:ahLst/>
              <a:cxnLst/>
              <a:rect l="l" t="t" r="r" b="b"/>
              <a:pathLst>
                <a:path w="40047" h="28282" extrusionOk="0">
                  <a:moveTo>
                    <a:pt x="20439" y="1"/>
                  </a:moveTo>
                  <a:cubicBezTo>
                    <a:pt x="19568" y="1"/>
                    <a:pt x="18690" y="73"/>
                    <a:pt x="17812" y="222"/>
                  </a:cubicBezTo>
                  <a:cubicBezTo>
                    <a:pt x="11596" y="1298"/>
                    <a:pt x="6623" y="5936"/>
                    <a:pt x="5165" y="12057"/>
                  </a:cubicBezTo>
                  <a:cubicBezTo>
                    <a:pt x="4687" y="11779"/>
                    <a:pt x="4144" y="11632"/>
                    <a:pt x="3589" y="11632"/>
                  </a:cubicBezTo>
                  <a:cubicBezTo>
                    <a:pt x="3477" y="11632"/>
                    <a:pt x="3365" y="11638"/>
                    <a:pt x="3252" y="11650"/>
                  </a:cubicBezTo>
                  <a:cubicBezTo>
                    <a:pt x="1865" y="11818"/>
                    <a:pt x="718" y="12822"/>
                    <a:pt x="359" y="14161"/>
                  </a:cubicBezTo>
                  <a:cubicBezTo>
                    <a:pt x="1" y="15476"/>
                    <a:pt x="72" y="16886"/>
                    <a:pt x="574" y="18177"/>
                  </a:cubicBezTo>
                  <a:cubicBezTo>
                    <a:pt x="1029" y="19492"/>
                    <a:pt x="1961" y="20592"/>
                    <a:pt x="3180" y="21285"/>
                  </a:cubicBezTo>
                  <a:cubicBezTo>
                    <a:pt x="3859" y="21634"/>
                    <a:pt x="4594" y="21814"/>
                    <a:pt x="5331" y="21814"/>
                  </a:cubicBezTo>
                  <a:cubicBezTo>
                    <a:pt x="5555" y="21814"/>
                    <a:pt x="5779" y="21797"/>
                    <a:pt x="6001" y="21764"/>
                  </a:cubicBezTo>
                  <a:cubicBezTo>
                    <a:pt x="8137" y="26337"/>
                    <a:pt x="12677" y="28281"/>
                    <a:pt x="18076" y="28281"/>
                  </a:cubicBezTo>
                  <a:cubicBezTo>
                    <a:pt x="19507" y="28281"/>
                    <a:pt x="20999" y="28145"/>
                    <a:pt x="22522" y="27884"/>
                  </a:cubicBezTo>
                  <a:cubicBezTo>
                    <a:pt x="29790" y="26641"/>
                    <a:pt x="35456" y="22983"/>
                    <a:pt x="36078" y="16647"/>
                  </a:cubicBezTo>
                  <a:cubicBezTo>
                    <a:pt x="37034" y="16432"/>
                    <a:pt x="37895" y="15954"/>
                    <a:pt x="38564" y="15237"/>
                  </a:cubicBezTo>
                  <a:cubicBezTo>
                    <a:pt x="39497" y="14185"/>
                    <a:pt x="40023" y="12846"/>
                    <a:pt x="39999" y="11435"/>
                  </a:cubicBezTo>
                  <a:cubicBezTo>
                    <a:pt x="40047" y="10073"/>
                    <a:pt x="39640" y="8734"/>
                    <a:pt x="38875" y="7586"/>
                  </a:cubicBezTo>
                  <a:cubicBezTo>
                    <a:pt x="38225" y="6640"/>
                    <a:pt x="37152" y="6101"/>
                    <a:pt x="36033" y="6101"/>
                  </a:cubicBezTo>
                  <a:cubicBezTo>
                    <a:pt x="35794" y="6101"/>
                    <a:pt x="35552" y="6125"/>
                    <a:pt x="35313" y="6176"/>
                  </a:cubicBezTo>
                  <a:cubicBezTo>
                    <a:pt x="34667" y="6343"/>
                    <a:pt x="34070" y="6702"/>
                    <a:pt x="33639" y="7204"/>
                  </a:cubicBezTo>
                  <a:cubicBezTo>
                    <a:pt x="30725" y="2669"/>
                    <a:pt x="25716" y="1"/>
                    <a:pt x="20439" y="1"/>
                  </a:cubicBezTo>
                  <a:close/>
                </a:path>
              </a:pathLst>
            </a:custGeom>
            <a:solidFill>
              <a:srgbClr val="FFA383"/>
            </a:solidFill>
            <a:ln>
              <a:noFill/>
            </a:ln>
          </p:spPr>
          <p:txBody>
            <a:bodyPr spcFirstLastPara="1" wrap="square" lIns="121598" tIns="121598" rIns="121598" bIns="121598" anchor="ctr" anchorCtr="0">
              <a:noAutofit/>
            </a:bodyPr>
            <a:lstStyle/>
            <a:p>
              <a:endParaRPr sz="2479"/>
            </a:p>
          </p:txBody>
        </p:sp>
        <p:sp>
          <p:nvSpPr>
            <p:cNvPr id="3214" name="Google Shape;3214;p81"/>
            <p:cNvSpPr/>
            <p:nvPr/>
          </p:nvSpPr>
          <p:spPr>
            <a:xfrm>
              <a:off x="3101123" y="3014564"/>
              <a:ext cx="896" cy="896"/>
            </a:xfrm>
            <a:custGeom>
              <a:avLst/>
              <a:gdLst/>
              <a:ahLst/>
              <a:cxnLst/>
              <a:rect l="l" t="t" r="r" b="b"/>
              <a:pathLst>
                <a:path w="25" h="25" extrusionOk="0">
                  <a:moveTo>
                    <a:pt x="0" y="0"/>
                  </a:moveTo>
                  <a:cubicBezTo>
                    <a:pt x="0" y="24"/>
                    <a:pt x="0" y="24"/>
                    <a:pt x="0" y="24"/>
                  </a:cubicBezTo>
                  <a:lnTo>
                    <a:pt x="24" y="24"/>
                  </a:lnTo>
                  <a:lnTo>
                    <a:pt x="0" y="0"/>
                  </a:lnTo>
                  <a:close/>
                </a:path>
              </a:pathLst>
            </a:custGeom>
            <a:solidFill>
              <a:srgbClr val="332623"/>
            </a:solidFill>
            <a:ln>
              <a:noFill/>
            </a:ln>
          </p:spPr>
          <p:txBody>
            <a:bodyPr spcFirstLastPara="1" wrap="square" lIns="121598" tIns="121598" rIns="121598" bIns="121598" anchor="ctr" anchorCtr="0">
              <a:noAutofit/>
            </a:bodyPr>
            <a:lstStyle/>
            <a:p>
              <a:endParaRPr sz="2479"/>
            </a:p>
          </p:txBody>
        </p:sp>
        <p:sp>
          <p:nvSpPr>
            <p:cNvPr id="3215" name="Google Shape;3215;p81"/>
            <p:cNvSpPr/>
            <p:nvPr/>
          </p:nvSpPr>
          <p:spPr>
            <a:xfrm>
              <a:off x="3905063" y="3121680"/>
              <a:ext cx="192013" cy="192909"/>
            </a:xfrm>
            <a:custGeom>
              <a:avLst/>
              <a:gdLst/>
              <a:ahLst/>
              <a:cxnLst/>
              <a:rect l="l" t="t" r="r" b="b"/>
              <a:pathLst>
                <a:path w="5356" h="5381" extrusionOk="0">
                  <a:moveTo>
                    <a:pt x="2678" y="1"/>
                  </a:moveTo>
                  <a:cubicBezTo>
                    <a:pt x="1196" y="1"/>
                    <a:pt x="0" y="1196"/>
                    <a:pt x="0" y="2679"/>
                  </a:cubicBezTo>
                  <a:cubicBezTo>
                    <a:pt x="0" y="4161"/>
                    <a:pt x="1196" y="5380"/>
                    <a:pt x="2678" y="5380"/>
                  </a:cubicBezTo>
                  <a:cubicBezTo>
                    <a:pt x="4160" y="5380"/>
                    <a:pt x="5356" y="4161"/>
                    <a:pt x="5356" y="2679"/>
                  </a:cubicBezTo>
                  <a:cubicBezTo>
                    <a:pt x="5356" y="1196"/>
                    <a:pt x="4160" y="1"/>
                    <a:pt x="2678" y="1"/>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sp>
          <p:nvSpPr>
            <p:cNvPr id="3216" name="Google Shape;3216;p81"/>
            <p:cNvSpPr/>
            <p:nvPr/>
          </p:nvSpPr>
          <p:spPr>
            <a:xfrm>
              <a:off x="3705351" y="2972550"/>
              <a:ext cx="274324" cy="273464"/>
            </a:xfrm>
            <a:custGeom>
              <a:avLst/>
              <a:gdLst/>
              <a:ahLst/>
              <a:cxnLst/>
              <a:rect l="l" t="t" r="r" b="b"/>
              <a:pathLst>
                <a:path w="7652" h="7628" extrusionOk="0">
                  <a:moveTo>
                    <a:pt x="3826" y="1"/>
                  </a:moveTo>
                  <a:cubicBezTo>
                    <a:pt x="1722" y="1"/>
                    <a:pt x="1" y="1722"/>
                    <a:pt x="1" y="3826"/>
                  </a:cubicBezTo>
                  <a:cubicBezTo>
                    <a:pt x="1" y="5930"/>
                    <a:pt x="1722" y="7628"/>
                    <a:pt x="3826" y="7628"/>
                  </a:cubicBezTo>
                  <a:cubicBezTo>
                    <a:pt x="5930" y="7628"/>
                    <a:pt x="7651" y="5930"/>
                    <a:pt x="7651" y="3826"/>
                  </a:cubicBezTo>
                  <a:cubicBezTo>
                    <a:pt x="7651" y="1722"/>
                    <a:pt x="5930" y="1"/>
                    <a:pt x="3826" y="1"/>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3217" name="Google Shape;3217;p81"/>
            <p:cNvSpPr/>
            <p:nvPr/>
          </p:nvSpPr>
          <p:spPr>
            <a:xfrm>
              <a:off x="3707932" y="2962261"/>
              <a:ext cx="237435" cy="237470"/>
            </a:xfrm>
            <a:custGeom>
              <a:avLst/>
              <a:gdLst/>
              <a:ahLst/>
              <a:cxnLst/>
              <a:rect l="l" t="t" r="r" b="b"/>
              <a:pathLst>
                <a:path w="6623" h="6624" extrusionOk="0">
                  <a:moveTo>
                    <a:pt x="3324" y="1"/>
                  </a:moveTo>
                  <a:cubicBezTo>
                    <a:pt x="1507" y="1"/>
                    <a:pt x="0" y="1483"/>
                    <a:pt x="0" y="3300"/>
                  </a:cubicBezTo>
                  <a:cubicBezTo>
                    <a:pt x="0" y="5141"/>
                    <a:pt x="1507" y="6624"/>
                    <a:pt x="3324" y="6624"/>
                  </a:cubicBezTo>
                  <a:cubicBezTo>
                    <a:pt x="5141" y="6624"/>
                    <a:pt x="6623" y="5141"/>
                    <a:pt x="6623" y="3300"/>
                  </a:cubicBezTo>
                  <a:cubicBezTo>
                    <a:pt x="6623" y="1483"/>
                    <a:pt x="5141" y="1"/>
                    <a:pt x="3324"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3218" name="Google Shape;3218;p81"/>
            <p:cNvSpPr/>
            <p:nvPr/>
          </p:nvSpPr>
          <p:spPr>
            <a:xfrm>
              <a:off x="3708577" y="2958677"/>
              <a:ext cx="269484" cy="90844"/>
            </a:xfrm>
            <a:custGeom>
              <a:avLst/>
              <a:gdLst/>
              <a:ahLst/>
              <a:cxnLst/>
              <a:rect l="l" t="t" r="r" b="b"/>
              <a:pathLst>
                <a:path w="7517" h="2534" extrusionOk="0">
                  <a:moveTo>
                    <a:pt x="3473" y="1"/>
                  </a:moveTo>
                  <a:cubicBezTo>
                    <a:pt x="3169" y="1"/>
                    <a:pt x="2864" y="34"/>
                    <a:pt x="2565" y="101"/>
                  </a:cubicBezTo>
                  <a:cubicBezTo>
                    <a:pt x="1441" y="364"/>
                    <a:pt x="532" y="1129"/>
                    <a:pt x="78" y="2181"/>
                  </a:cubicBezTo>
                  <a:cubicBezTo>
                    <a:pt x="1" y="2351"/>
                    <a:pt x="153" y="2481"/>
                    <a:pt x="303" y="2481"/>
                  </a:cubicBezTo>
                  <a:cubicBezTo>
                    <a:pt x="385" y="2481"/>
                    <a:pt x="466" y="2442"/>
                    <a:pt x="508" y="2348"/>
                  </a:cubicBezTo>
                  <a:cubicBezTo>
                    <a:pt x="1042" y="1193"/>
                    <a:pt x="2154" y="471"/>
                    <a:pt x="3383" y="471"/>
                  </a:cubicBezTo>
                  <a:cubicBezTo>
                    <a:pt x="3476" y="471"/>
                    <a:pt x="3570" y="475"/>
                    <a:pt x="3664" y="484"/>
                  </a:cubicBezTo>
                  <a:cubicBezTo>
                    <a:pt x="5027" y="579"/>
                    <a:pt x="6246" y="1320"/>
                    <a:pt x="7011" y="2444"/>
                  </a:cubicBezTo>
                  <a:cubicBezTo>
                    <a:pt x="7062" y="2508"/>
                    <a:pt x="7125" y="2534"/>
                    <a:pt x="7186" y="2534"/>
                  </a:cubicBezTo>
                  <a:cubicBezTo>
                    <a:pt x="7356" y="2534"/>
                    <a:pt x="7517" y="2333"/>
                    <a:pt x="7394" y="2157"/>
                  </a:cubicBezTo>
                  <a:cubicBezTo>
                    <a:pt x="7011" y="1607"/>
                    <a:pt x="6533" y="1153"/>
                    <a:pt x="5983" y="794"/>
                  </a:cubicBezTo>
                  <a:cubicBezTo>
                    <a:pt x="5236" y="278"/>
                    <a:pt x="4357" y="1"/>
                    <a:pt x="3473"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3219" name="Google Shape;3219;p81"/>
            <p:cNvSpPr/>
            <p:nvPr/>
          </p:nvSpPr>
          <p:spPr>
            <a:xfrm>
              <a:off x="3199671" y="3235678"/>
              <a:ext cx="192909" cy="192873"/>
            </a:xfrm>
            <a:custGeom>
              <a:avLst/>
              <a:gdLst/>
              <a:ahLst/>
              <a:cxnLst/>
              <a:rect l="l" t="t" r="r" b="b"/>
              <a:pathLst>
                <a:path w="5381" h="5380" extrusionOk="0">
                  <a:moveTo>
                    <a:pt x="2703" y="1"/>
                  </a:moveTo>
                  <a:cubicBezTo>
                    <a:pt x="1220" y="1"/>
                    <a:pt x="1" y="1196"/>
                    <a:pt x="1" y="2678"/>
                  </a:cubicBezTo>
                  <a:cubicBezTo>
                    <a:pt x="1" y="4161"/>
                    <a:pt x="1220" y="5380"/>
                    <a:pt x="2703" y="5380"/>
                  </a:cubicBezTo>
                  <a:cubicBezTo>
                    <a:pt x="4185" y="5380"/>
                    <a:pt x="5380" y="4161"/>
                    <a:pt x="5380" y="2678"/>
                  </a:cubicBezTo>
                  <a:cubicBezTo>
                    <a:pt x="5380" y="1196"/>
                    <a:pt x="4185" y="1"/>
                    <a:pt x="2703" y="1"/>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sp>
          <p:nvSpPr>
            <p:cNvPr id="3220" name="Google Shape;3220;p81"/>
            <p:cNvSpPr/>
            <p:nvPr/>
          </p:nvSpPr>
          <p:spPr>
            <a:xfrm>
              <a:off x="3275957" y="3041989"/>
              <a:ext cx="273464" cy="274288"/>
            </a:xfrm>
            <a:custGeom>
              <a:avLst/>
              <a:gdLst/>
              <a:ahLst/>
              <a:cxnLst/>
              <a:rect l="l" t="t" r="r" b="b"/>
              <a:pathLst>
                <a:path w="7628" h="7651" extrusionOk="0">
                  <a:moveTo>
                    <a:pt x="3802" y="0"/>
                  </a:moveTo>
                  <a:cubicBezTo>
                    <a:pt x="1698" y="0"/>
                    <a:pt x="1" y="1722"/>
                    <a:pt x="1" y="3826"/>
                  </a:cubicBezTo>
                  <a:cubicBezTo>
                    <a:pt x="1" y="5930"/>
                    <a:pt x="1698" y="7651"/>
                    <a:pt x="3802" y="7651"/>
                  </a:cubicBezTo>
                  <a:cubicBezTo>
                    <a:pt x="5930" y="7651"/>
                    <a:pt x="7627" y="5930"/>
                    <a:pt x="7627" y="3826"/>
                  </a:cubicBezTo>
                  <a:cubicBezTo>
                    <a:pt x="7627" y="1722"/>
                    <a:pt x="5930" y="0"/>
                    <a:pt x="3802" y="0"/>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3221" name="Google Shape;3221;p81"/>
            <p:cNvSpPr/>
            <p:nvPr/>
          </p:nvSpPr>
          <p:spPr>
            <a:xfrm>
              <a:off x="3301660" y="3036826"/>
              <a:ext cx="237470" cy="237470"/>
            </a:xfrm>
            <a:custGeom>
              <a:avLst/>
              <a:gdLst/>
              <a:ahLst/>
              <a:cxnLst/>
              <a:rect l="l" t="t" r="r" b="b"/>
              <a:pathLst>
                <a:path w="6624" h="6624" extrusionOk="0">
                  <a:moveTo>
                    <a:pt x="3300" y="1"/>
                  </a:moveTo>
                  <a:cubicBezTo>
                    <a:pt x="1483" y="1"/>
                    <a:pt x="1" y="1483"/>
                    <a:pt x="1" y="3324"/>
                  </a:cubicBezTo>
                  <a:cubicBezTo>
                    <a:pt x="1" y="5141"/>
                    <a:pt x="1483" y="6624"/>
                    <a:pt x="3300" y="6624"/>
                  </a:cubicBezTo>
                  <a:cubicBezTo>
                    <a:pt x="5141" y="6624"/>
                    <a:pt x="6624" y="5141"/>
                    <a:pt x="6624" y="3324"/>
                  </a:cubicBezTo>
                  <a:cubicBezTo>
                    <a:pt x="6624" y="1483"/>
                    <a:pt x="5141" y="1"/>
                    <a:pt x="3300"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3222" name="Google Shape;3222;p81"/>
            <p:cNvSpPr/>
            <p:nvPr/>
          </p:nvSpPr>
          <p:spPr>
            <a:xfrm>
              <a:off x="3263553" y="3025247"/>
              <a:ext cx="256722" cy="136338"/>
            </a:xfrm>
            <a:custGeom>
              <a:avLst/>
              <a:gdLst/>
              <a:ahLst/>
              <a:cxnLst/>
              <a:rect l="l" t="t" r="r" b="b"/>
              <a:pathLst>
                <a:path w="7161" h="3803" extrusionOk="0">
                  <a:moveTo>
                    <a:pt x="4313" y="0"/>
                  </a:moveTo>
                  <a:cubicBezTo>
                    <a:pt x="4211" y="0"/>
                    <a:pt x="4108" y="4"/>
                    <a:pt x="4005" y="13"/>
                  </a:cubicBezTo>
                  <a:cubicBezTo>
                    <a:pt x="2785" y="157"/>
                    <a:pt x="1686" y="778"/>
                    <a:pt x="968" y="1735"/>
                  </a:cubicBezTo>
                  <a:cubicBezTo>
                    <a:pt x="562" y="2261"/>
                    <a:pt x="251" y="2858"/>
                    <a:pt x="60" y="3480"/>
                  </a:cubicBezTo>
                  <a:cubicBezTo>
                    <a:pt x="0" y="3674"/>
                    <a:pt x="154" y="3802"/>
                    <a:pt x="302" y="3802"/>
                  </a:cubicBezTo>
                  <a:cubicBezTo>
                    <a:pt x="391" y="3802"/>
                    <a:pt x="478" y="3755"/>
                    <a:pt x="514" y="3647"/>
                  </a:cubicBezTo>
                  <a:cubicBezTo>
                    <a:pt x="873" y="2332"/>
                    <a:pt x="1805" y="1256"/>
                    <a:pt x="3072" y="730"/>
                  </a:cubicBezTo>
                  <a:cubicBezTo>
                    <a:pt x="3476" y="560"/>
                    <a:pt x="3900" y="477"/>
                    <a:pt x="4320" y="477"/>
                  </a:cubicBezTo>
                  <a:cubicBezTo>
                    <a:pt x="5192" y="477"/>
                    <a:pt x="6045" y="834"/>
                    <a:pt x="6658" y="1495"/>
                  </a:cubicBezTo>
                  <a:cubicBezTo>
                    <a:pt x="6706" y="1549"/>
                    <a:pt x="6765" y="1572"/>
                    <a:pt x="6822" y="1572"/>
                  </a:cubicBezTo>
                  <a:cubicBezTo>
                    <a:pt x="6995" y="1572"/>
                    <a:pt x="7161" y="1370"/>
                    <a:pt x="7017" y="1209"/>
                  </a:cubicBezTo>
                  <a:cubicBezTo>
                    <a:pt x="6322" y="427"/>
                    <a:pt x="5331" y="0"/>
                    <a:pt x="4313"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3223" name="Google Shape;3223;p81"/>
            <p:cNvSpPr/>
            <p:nvPr/>
          </p:nvSpPr>
          <p:spPr>
            <a:xfrm>
              <a:off x="3498791" y="3271706"/>
              <a:ext cx="220334" cy="163548"/>
            </a:xfrm>
            <a:custGeom>
              <a:avLst/>
              <a:gdLst/>
              <a:ahLst/>
              <a:cxnLst/>
              <a:rect l="l" t="t" r="r" b="b"/>
              <a:pathLst>
                <a:path w="6146" h="4562" extrusionOk="0">
                  <a:moveTo>
                    <a:pt x="1693" y="1"/>
                  </a:moveTo>
                  <a:cubicBezTo>
                    <a:pt x="1390" y="1"/>
                    <a:pt x="1087" y="73"/>
                    <a:pt x="814" y="215"/>
                  </a:cubicBezTo>
                  <a:cubicBezTo>
                    <a:pt x="336" y="550"/>
                    <a:pt x="25" y="1076"/>
                    <a:pt x="25" y="1673"/>
                  </a:cubicBezTo>
                  <a:cubicBezTo>
                    <a:pt x="1" y="1793"/>
                    <a:pt x="1" y="1936"/>
                    <a:pt x="25" y="2056"/>
                  </a:cubicBezTo>
                  <a:cubicBezTo>
                    <a:pt x="120" y="2582"/>
                    <a:pt x="359" y="3060"/>
                    <a:pt x="718" y="3419"/>
                  </a:cubicBezTo>
                  <a:cubicBezTo>
                    <a:pt x="1377" y="4153"/>
                    <a:pt x="2303" y="4561"/>
                    <a:pt x="3251" y="4561"/>
                  </a:cubicBezTo>
                  <a:cubicBezTo>
                    <a:pt x="3507" y="4561"/>
                    <a:pt x="3764" y="4531"/>
                    <a:pt x="4017" y="4471"/>
                  </a:cubicBezTo>
                  <a:cubicBezTo>
                    <a:pt x="4113" y="4471"/>
                    <a:pt x="4185" y="4447"/>
                    <a:pt x="4280" y="4423"/>
                  </a:cubicBezTo>
                  <a:cubicBezTo>
                    <a:pt x="4878" y="4255"/>
                    <a:pt x="5404" y="3897"/>
                    <a:pt x="5763" y="3395"/>
                  </a:cubicBezTo>
                  <a:cubicBezTo>
                    <a:pt x="6074" y="2940"/>
                    <a:pt x="6145" y="2343"/>
                    <a:pt x="5906" y="1817"/>
                  </a:cubicBezTo>
                  <a:cubicBezTo>
                    <a:pt x="5691" y="1291"/>
                    <a:pt x="5189" y="932"/>
                    <a:pt x="4639" y="884"/>
                  </a:cubicBezTo>
                  <a:lnTo>
                    <a:pt x="4496" y="884"/>
                  </a:lnTo>
                  <a:cubicBezTo>
                    <a:pt x="3922" y="884"/>
                    <a:pt x="3324" y="717"/>
                    <a:pt x="2846" y="382"/>
                  </a:cubicBezTo>
                  <a:lnTo>
                    <a:pt x="2726" y="311"/>
                  </a:lnTo>
                  <a:cubicBezTo>
                    <a:pt x="2415" y="103"/>
                    <a:pt x="2054" y="1"/>
                    <a:pt x="1693"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3224" name="Google Shape;3224;p81"/>
            <p:cNvSpPr/>
            <p:nvPr/>
          </p:nvSpPr>
          <p:spPr>
            <a:xfrm>
              <a:off x="3499652" y="3339173"/>
              <a:ext cx="144906" cy="96078"/>
            </a:xfrm>
            <a:custGeom>
              <a:avLst/>
              <a:gdLst/>
              <a:ahLst/>
              <a:cxnLst/>
              <a:rect l="l" t="t" r="r" b="b"/>
              <a:pathLst>
                <a:path w="4042" h="2680" extrusionOk="0">
                  <a:moveTo>
                    <a:pt x="1124" y="0"/>
                  </a:moveTo>
                  <a:cubicBezTo>
                    <a:pt x="746" y="0"/>
                    <a:pt x="367" y="60"/>
                    <a:pt x="1" y="174"/>
                  </a:cubicBezTo>
                  <a:cubicBezTo>
                    <a:pt x="96" y="700"/>
                    <a:pt x="335" y="1178"/>
                    <a:pt x="694" y="1537"/>
                  </a:cubicBezTo>
                  <a:cubicBezTo>
                    <a:pt x="1353" y="2271"/>
                    <a:pt x="2279" y="2679"/>
                    <a:pt x="3227" y="2679"/>
                  </a:cubicBezTo>
                  <a:cubicBezTo>
                    <a:pt x="3483" y="2679"/>
                    <a:pt x="3740" y="2649"/>
                    <a:pt x="3993" y="2589"/>
                  </a:cubicBezTo>
                  <a:cubicBezTo>
                    <a:pt x="4041" y="2349"/>
                    <a:pt x="4017" y="2087"/>
                    <a:pt x="3946" y="1824"/>
                  </a:cubicBezTo>
                  <a:cubicBezTo>
                    <a:pt x="3730" y="987"/>
                    <a:pt x="2918" y="413"/>
                    <a:pt x="2129" y="150"/>
                  </a:cubicBezTo>
                  <a:cubicBezTo>
                    <a:pt x="1801" y="48"/>
                    <a:pt x="1463" y="0"/>
                    <a:pt x="1124" y="0"/>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3225" name="Google Shape;3225;p81"/>
            <p:cNvSpPr/>
            <p:nvPr/>
          </p:nvSpPr>
          <p:spPr>
            <a:xfrm>
              <a:off x="3049680" y="2541651"/>
              <a:ext cx="1061160" cy="473829"/>
            </a:xfrm>
            <a:custGeom>
              <a:avLst/>
              <a:gdLst/>
              <a:ahLst/>
              <a:cxnLst/>
              <a:rect l="l" t="t" r="r" b="b"/>
              <a:pathLst>
                <a:path w="29600" h="13217" extrusionOk="0">
                  <a:moveTo>
                    <a:pt x="16143" y="1"/>
                  </a:moveTo>
                  <a:cubicBezTo>
                    <a:pt x="15030" y="1"/>
                    <a:pt x="13828" y="81"/>
                    <a:pt x="12529" y="258"/>
                  </a:cubicBezTo>
                  <a:cubicBezTo>
                    <a:pt x="1" y="2003"/>
                    <a:pt x="1435" y="13216"/>
                    <a:pt x="1435" y="13216"/>
                  </a:cubicBezTo>
                  <a:cubicBezTo>
                    <a:pt x="4591" y="12212"/>
                    <a:pt x="7102" y="9821"/>
                    <a:pt x="8727" y="6952"/>
                  </a:cubicBezTo>
                  <a:lnTo>
                    <a:pt x="8727" y="6952"/>
                  </a:lnTo>
                  <a:cubicBezTo>
                    <a:pt x="8608" y="9056"/>
                    <a:pt x="8082" y="11136"/>
                    <a:pt x="7197" y="13073"/>
                  </a:cubicBezTo>
                  <a:cubicBezTo>
                    <a:pt x="9230" y="12929"/>
                    <a:pt x="11262" y="12642"/>
                    <a:pt x="13246" y="12212"/>
                  </a:cubicBezTo>
                  <a:cubicBezTo>
                    <a:pt x="15326" y="10132"/>
                    <a:pt x="17047" y="7717"/>
                    <a:pt x="18362" y="5111"/>
                  </a:cubicBezTo>
                  <a:lnTo>
                    <a:pt x="18362" y="5111"/>
                  </a:lnTo>
                  <a:cubicBezTo>
                    <a:pt x="18243" y="7239"/>
                    <a:pt x="17789" y="9319"/>
                    <a:pt x="17071" y="11328"/>
                  </a:cubicBezTo>
                  <a:cubicBezTo>
                    <a:pt x="18339" y="11280"/>
                    <a:pt x="19606" y="11065"/>
                    <a:pt x="20825" y="10730"/>
                  </a:cubicBezTo>
                  <a:cubicBezTo>
                    <a:pt x="22355" y="8674"/>
                    <a:pt x="23455" y="6331"/>
                    <a:pt x="24029" y="3844"/>
                  </a:cubicBezTo>
                  <a:cubicBezTo>
                    <a:pt x="25391" y="5948"/>
                    <a:pt x="27304" y="7622"/>
                    <a:pt x="29599" y="8650"/>
                  </a:cubicBezTo>
                  <a:cubicBezTo>
                    <a:pt x="29599" y="8650"/>
                    <a:pt x="27671" y="1"/>
                    <a:pt x="16143"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3226" name="Google Shape;3226;p81"/>
            <p:cNvSpPr/>
            <p:nvPr/>
          </p:nvSpPr>
          <p:spPr>
            <a:xfrm>
              <a:off x="3064593" y="3161651"/>
              <a:ext cx="78655" cy="232559"/>
            </a:xfrm>
            <a:custGeom>
              <a:avLst/>
              <a:gdLst/>
              <a:ahLst/>
              <a:cxnLst/>
              <a:rect l="l" t="t" r="r" b="b"/>
              <a:pathLst>
                <a:path w="2194" h="6487" extrusionOk="0">
                  <a:moveTo>
                    <a:pt x="192" y="1"/>
                  </a:moveTo>
                  <a:cubicBezTo>
                    <a:pt x="105" y="1"/>
                    <a:pt x="1" y="83"/>
                    <a:pt x="15" y="201"/>
                  </a:cubicBezTo>
                  <a:cubicBezTo>
                    <a:pt x="302" y="2353"/>
                    <a:pt x="948" y="4433"/>
                    <a:pt x="1856" y="6417"/>
                  </a:cubicBezTo>
                  <a:cubicBezTo>
                    <a:pt x="1884" y="6466"/>
                    <a:pt x="1927" y="6486"/>
                    <a:pt x="1971" y="6486"/>
                  </a:cubicBezTo>
                  <a:cubicBezTo>
                    <a:pt x="2077" y="6486"/>
                    <a:pt x="2194" y="6368"/>
                    <a:pt x="2143" y="6250"/>
                  </a:cubicBezTo>
                  <a:cubicBezTo>
                    <a:pt x="1211" y="4313"/>
                    <a:pt x="613" y="2233"/>
                    <a:pt x="302" y="105"/>
                  </a:cubicBezTo>
                  <a:cubicBezTo>
                    <a:pt x="293" y="32"/>
                    <a:pt x="246" y="1"/>
                    <a:pt x="192"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3227" name="Google Shape;3227;p81"/>
            <p:cNvSpPr/>
            <p:nvPr/>
          </p:nvSpPr>
          <p:spPr>
            <a:xfrm>
              <a:off x="2959235" y="3143583"/>
              <a:ext cx="109522" cy="155266"/>
            </a:xfrm>
            <a:custGeom>
              <a:avLst/>
              <a:gdLst/>
              <a:ahLst/>
              <a:cxnLst/>
              <a:rect l="l" t="t" r="r" b="b"/>
              <a:pathLst>
                <a:path w="3055" h="4331" extrusionOk="0">
                  <a:moveTo>
                    <a:pt x="231" y="0"/>
                  </a:moveTo>
                  <a:cubicBezTo>
                    <a:pt x="109" y="0"/>
                    <a:pt x="0" y="156"/>
                    <a:pt x="133" y="251"/>
                  </a:cubicBezTo>
                  <a:cubicBezTo>
                    <a:pt x="1352" y="1303"/>
                    <a:pt x="2237" y="2689"/>
                    <a:pt x="2715" y="4219"/>
                  </a:cubicBezTo>
                  <a:cubicBezTo>
                    <a:pt x="2734" y="4296"/>
                    <a:pt x="2796" y="4330"/>
                    <a:pt x="2859" y="4330"/>
                  </a:cubicBezTo>
                  <a:cubicBezTo>
                    <a:pt x="2954" y="4330"/>
                    <a:pt x="3055" y="4253"/>
                    <a:pt x="3026" y="4124"/>
                  </a:cubicBezTo>
                  <a:cubicBezTo>
                    <a:pt x="2524" y="2546"/>
                    <a:pt x="1592" y="1135"/>
                    <a:pt x="324" y="35"/>
                  </a:cubicBezTo>
                  <a:cubicBezTo>
                    <a:pt x="295" y="11"/>
                    <a:pt x="262" y="0"/>
                    <a:pt x="231"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3228" name="Google Shape;3228;p81"/>
            <p:cNvSpPr/>
            <p:nvPr/>
          </p:nvSpPr>
          <p:spPr>
            <a:xfrm>
              <a:off x="4224761" y="2908166"/>
              <a:ext cx="62953" cy="161289"/>
            </a:xfrm>
            <a:custGeom>
              <a:avLst/>
              <a:gdLst/>
              <a:ahLst/>
              <a:cxnLst/>
              <a:rect l="l" t="t" r="r" b="b"/>
              <a:pathLst>
                <a:path w="1756" h="4499" extrusionOk="0">
                  <a:moveTo>
                    <a:pt x="1558" y="1"/>
                  </a:moveTo>
                  <a:cubicBezTo>
                    <a:pt x="1511" y="1"/>
                    <a:pt x="1465" y="23"/>
                    <a:pt x="1435" y="76"/>
                  </a:cubicBezTo>
                  <a:cubicBezTo>
                    <a:pt x="598" y="1343"/>
                    <a:pt x="96" y="2825"/>
                    <a:pt x="0" y="4355"/>
                  </a:cubicBezTo>
                  <a:cubicBezTo>
                    <a:pt x="0" y="4451"/>
                    <a:pt x="78" y="4498"/>
                    <a:pt x="155" y="4498"/>
                  </a:cubicBezTo>
                  <a:cubicBezTo>
                    <a:pt x="233" y="4498"/>
                    <a:pt x="311" y="4451"/>
                    <a:pt x="311" y="4355"/>
                  </a:cubicBezTo>
                  <a:cubicBezTo>
                    <a:pt x="406" y="2873"/>
                    <a:pt x="861" y="1462"/>
                    <a:pt x="1674" y="219"/>
                  </a:cubicBezTo>
                  <a:cubicBezTo>
                    <a:pt x="1755" y="104"/>
                    <a:pt x="1658" y="1"/>
                    <a:pt x="1558"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3229" name="Google Shape;3229;p81"/>
            <p:cNvSpPr/>
            <p:nvPr/>
          </p:nvSpPr>
          <p:spPr>
            <a:xfrm>
              <a:off x="4158548" y="2966205"/>
              <a:ext cx="55962" cy="245537"/>
            </a:xfrm>
            <a:custGeom>
              <a:avLst/>
              <a:gdLst/>
              <a:ahLst/>
              <a:cxnLst/>
              <a:rect l="l" t="t" r="r" b="b"/>
              <a:pathLst>
                <a:path w="1561" h="6849" extrusionOk="0">
                  <a:moveTo>
                    <a:pt x="191" y="1"/>
                  </a:moveTo>
                  <a:cubicBezTo>
                    <a:pt x="96" y="1"/>
                    <a:pt x="1" y="76"/>
                    <a:pt x="30" y="178"/>
                  </a:cubicBezTo>
                  <a:cubicBezTo>
                    <a:pt x="747" y="2282"/>
                    <a:pt x="1178" y="4481"/>
                    <a:pt x="1273" y="6705"/>
                  </a:cubicBezTo>
                  <a:cubicBezTo>
                    <a:pt x="1273" y="6800"/>
                    <a:pt x="1345" y="6848"/>
                    <a:pt x="1417" y="6848"/>
                  </a:cubicBezTo>
                  <a:cubicBezTo>
                    <a:pt x="1488" y="6848"/>
                    <a:pt x="1560" y="6800"/>
                    <a:pt x="1560" y="6705"/>
                  </a:cubicBezTo>
                  <a:cubicBezTo>
                    <a:pt x="1488" y="4457"/>
                    <a:pt x="1058" y="2234"/>
                    <a:pt x="341" y="106"/>
                  </a:cubicBezTo>
                  <a:cubicBezTo>
                    <a:pt x="313" y="31"/>
                    <a:pt x="252" y="1"/>
                    <a:pt x="191"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3230" name="Google Shape;3230;p81"/>
            <p:cNvSpPr/>
            <p:nvPr/>
          </p:nvSpPr>
          <p:spPr>
            <a:xfrm>
              <a:off x="3602501" y="2163055"/>
              <a:ext cx="541622" cy="471929"/>
            </a:xfrm>
            <a:custGeom>
              <a:avLst/>
              <a:gdLst/>
              <a:ahLst/>
              <a:cxnLst/>
              <a:rect l="l" t="t" r="r" b="b"/>
              <a:pathLst>
                <a:path w="15108" h="13164" extrusionOk="0">
                  <a:moveTo>
                    <a:pt x="2368" y="1"/>
                  </a:moveTo>
                  <a:cubicBezTo>
                    <a:pt x="2142" y="1"/>
                    <a:pt x="1920" y="149"/>
                    <a:pt x="1866" y="419"/>
                  </a:cubicBezTo>
                  <a:lnTo>
                    <a:pt x="1" y="9887"/>
                  </a:lnTo>
                  <a:cubicBezTo>
                    <a:pt x="1" y="9887"/>
                    <a:pt x="3212" y="13163"/>
                    <a:pt x="9718" y="13163"/>
                  </a:cubicBezTo>
                  <a:cubicBezTo>
                    <a:pt x="10041" y="13163"/>
                    <a:pt x="10372" y="13155"/>
                    <a:pt x="10712" y="13138"/>
                  </a:cubicBezTo>
                  <a:lnTo>
                    <a:pt x="14919" y="5512"/>
                  </a:lnTo>
                  <a:cubicBezTo>
                    <a:pt x="15108" y="5177"/>
                    <a:pt x="14838" y="4768"/>
                    <a:pt x="14479" y="4768"/>
                  </a:cubicBezTo>
                  <a:cubicBezTo>
                    <a:pt x="14428" y="4768"/>
                    <a:pt x="14375" y="4777"/>
                    <a:pt x="14322" y="4794"/>
                  </a:cubicBezTo>
                  <a:lnTo>
                    <a:pt x="10090" y="6157"/>
                  </a:lnTo>
                  <a:lnTo>
                    <a:pt x="9588" y="2117"/>
                  </a:lnTo>
                  <a:cubicBezTo>
                    <a:pt x="9556" y="1833"/>
                    <a:pt x="9327" y="1663"/>
                    <a:pt x="9092" y="1663"/>
                  </a:cubicBezTo>
                  <a:cubicBezTo>
                    <a:pt x="8971" y="1663"/>
                    <a:pt x="8849" y="1708"/>
                    <a:pt x="8751" y="1806"/>
                  </a:cubicBezTo>
                  <a:lnTo>
                    <a:pt x="5356" y="5153"/>
                  </a:lnTo>
                  <a:lnTo>
                    <a:pt x="2822" y="276"/>
                  </a:lnTo>
                  <a:cubicBezTo>
                    <a:pt x="2718" y="89"/>
                    <a:pt x="2542" y="1"/>
                    <a:pt x="2368" y="1"/>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3231" name="Google Shape;3231;p81"/>
            <p:cNvSpPr/>
            <p:nvPr/>
          </p:nvSpPr>
          <p:spPr>
            <a:xfrm>
              <a:off x="3759876" y="2446402"/>
              <a:ext cx="196530" cy="102997"/>
            </a:xfrm>
            <a:custGeom>
              <a:avLst/>
              <a:gdLst/>
              <a:ahLst/>
              <a:cxnLst/>
              <a:rect l="l" t="t" r="r" b="b"/>
              <a:pathLst>
                <a:path w="5482" h="2873" extrusionOk="0">
                  <a:moveTo>
                    <a:pt x="5275" y="0"/>
                  </a:moveTo>
                  <a:cubicBezTo>
                    <a:pt x="5251" y="0"/>
                    <a:pt x="5225" y="7"/>
                    <a:pt x="5198" y="22"/>
                  </a:cubicBezTo>
                  <a:cubicBezTo>
                    <a:pt x="3644" y="1098"/>
                    <a:pt x="1970" y="1959"/>
                    <a:pt x="177" y="2580"/>
                  </a:cubicBezTo>
                  <a:cubicBezTo>
                    <a:pt x="1" y="2625"/>
                    <a:pt x="69" y="2873"/>
                    <a:pt x="212" y="2873"/>
                  </a:cubicBezTo>
                  <a:cubicBezTo>
                    <a:pt x="224" y="2873"/>
                    <a:pt x="236" y="2871"/>
                    <a:pt x="249" y="2867"/>
                  </a:cubicBezTo>
                  <a:cubicBezTo>
                    <a:pt x="2066" y="2246"/>
                    <a:pt x="3763" y="1385"/>
                    <a:pt x="5341" y="285"/>
                  </a:cubicBezTo>
                  <a:cubicBezTo>
                    <a:pt x="5482" y="185"/>
                    <a:pt x="5403" y="0"/>
                    <a:pt x="5275"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3232" name="Google Shape;3232;p81"/>
            <p:cNvSpPr/>
            <p:nvPr/>
          </p:nvSpPr>
          <p:spPr>
            <a:xfrm>
              <a:off x="3829925" y="2497306"/>
              <a:ext cx="131892" cy="50226"/>
            </a:xfrm>
            <a:custGeom>
              <a:avLst/>
              <a:gdLst/>
              <a:ahLst/>
              <a:cxnLst/>
              <a:rect l="l" t="t" r="r" b="b"/>
              <a:pathLst>
                <a:path w="3679" h="1401" extrusionOk="0">
                  <a:moveTo>
                    <a:pt x="3429" y="1"/>
                  </a:moveTo>
                  <a:cubicBezTo>
                    <a:pt x="3408" y="1"/>
                    <a:pt x="3386" y="4"/>
                    <a:pt x="3363" y="13"/>
                  </a:cubicBezTo>
                  <a:cubicBezTo>
                    <a:pt x="2359" y="491"/>
                    <a:pt x="1283" y="850"/>
                    <a:pt x="184" y="1089"/>
                  </a:cubicBezTo>
                  <a:cubicBezTo>
                    <a:pt x="0" y="1135"/>
                    <a:pt x="59" y="1401"/>
                    <a:pt x="233" y="1401"/>
                  </a:cubicBezTo>
                  <a:cubicBezTo>
                    <a:pt x="240" y="1401"/>
                    <a:pt x="248" y="1400"/>
                    <a:pt x="255" y="1400"/>
                  </a:cubicBezTo>
                  <a:cubicBezTo>
                    <a:pt x="1379" y="1137"/>
                    <a:pt x="2479" y="778"/>
                    <a:pt x="3531" y="276"/>
                  </a:cubicBezTo>
                  <a:cubicBezTo>
                    <a:pt x="3678" y="213"/>
                    <a:pt x="3584" y="1"/>
                    <a:pt x="3429"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grpSp>
      <p:grpSp>
        <p:nvGrpSpPr>
          <p:cNvPr id="3233" name="Google Shape;3233;p81"/>
          <p:cNvGrpSpPr/>
          <p:nvPr/>
        </p:nvGrpSpPr>
        <p:grpSpPr>
          <a:xfrm>
            <a:off x="9382067" y="5324683"/>
            <a:ext cx="1348493" cy="1686860"/>
            <a:chOff x="6674907" y="2163895"/>
            <a:chExt cx="2026218" cy="2534641"/>
          </a:xfrm>
        </p:grpSpPr>
        <p:sp>
          <p:nvSpPr>
            <p:cNvPr id="3234" name="Google Shape;3234;p81"/>
            <p:cNvSpPr/>
            <p:nvPr/>
          </p:nvSpPr>
          <p:spPr>
            <a:xfrm flipH="1">
              <a:off x="7758270" y="2246180"/>
              <a:ext cx="942855" cy="736287"/>
            </a:xfrm>
            <a:custGeom>
              <a:avLst/>
              <a:gdLst/>
              <a:ahLst/>
              <a:cxnLst/>
              <a:rect l="l" t="t" r="r" b="b"/>
              <a:pathLst>
                <a:path w="26300" h="20538" extrusionOk="0">
                  <a:moveTo>
                    <a:pt x="22116" y="0"/>
                  </a:moveTo>
                  <a:lnTo>
                    <a:pt x="1" y="13915"/>
                  </a:lnTo>
                  <a:lnTo>
                    <a:pt x="4184" y="20537"/>
                  </a:lnTo>
                  <a:lnTo>
                    <a:pt x="26300" y="6623"/>
                  </a:lnTo>
                  <a:lnTo>
                    <a:pt x="22116" y="0"/>
                  </a:lnTo>
                  <a:close/>
                </a:path>
              </a:pathLst>
            </a:custGeom>
            <a:solidFill>
              <a:schemeClr val="lt2"/>
            </a:solidFill>
            <a:ln>
              <a:noFill/>
            </a:ln>
          </p:spPr>
          <p:txBody>
            <a:bodyPr spcFirstLastPara="1" wrap="square" lIns="121598" tIns="121598" rIns="121598" bIns="121598" anchor="ctr" anchorCtr="0">
              <a:noAutofit/>
            </a:bodyPr>
            <a:lstStyle/>
            <a:p>
              <a:endParaRPr sz="2479"/>
            </a:p>
          </p:txBody>
        </p:sp>
        <p:sp>
          <p:nvSpPr>
            <p:cNvPr id="3235" name="Google Shape;3235;p81"/>
            <p:cNvSpPr/>
            <p:nvPr/>
          </p:nvSpPr>
          <p:spPr>
            <a:xfrm flipH="1">
              <a:off x="7702591" y="2214454"/>
              <a:ext cx="201441" cy="262314"/>
            </a:xfrm>
            <a:custGeom>
              <a:avLst/>
              <a:gdLst/>
              <a:ahLst/>
              <a:cxnLst/>
              <a:rect l="l" t="t" r="r" b="b"/>
              <a:pathLst>
                <a:path w="5619" h="7317" extrusionOk="0">
                  <a:moveTo>
                    <a:pt x="1698" y="1"/>
                  </a:moveTo>
                  <a:lnTo>
                    <a:pt x="0" y="1076"/>
                  </a:lnTo>
                  <a:lnTo>
                    <a:pt x="3945" y="7316"/>
                  </a:lnTo>
                  <a:lnTo>
                    <a:pt x="5619" y="6264"/>
                  </a:lnTo>
                  <a:lnTo>
                    <a:pt x="1698" y="1"/>
                  </a:ln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3236" name="Google Shape;3236;p81"/>
            <p:cNvSpPr/>
            <p:nvPr/>
          </p:nvSpPr>
          <p:spPr>
            <a:xfrm flipH="1">
              <a:off x="7814845" y="2286461"/>
              <a:ext cx="779988" cy="631713"/>
            </a:xfrm>
            <a:custGeom>
              <a:avLst/>
              <a:gdLst/>
              <a:ahLst/>
              <a:cxnLst/>
              <a:rect l="l" t="t" r="r" b="b"/>
              <a:pathLst>
                <a:path w="21757" h="17621" extrusionOk="0">
                  <a:moveTo>
                    <a:pt x="17597" y="1"/>
                  </a:moveTo>
                  <a:lnTo>
                    <a:pt x="0" y="10974"/>
                  </a:lnTo>
                  <a:lnTo>
                    <a:pt x="4136" y="17621"/>
                  </a:lnTo>
                  <a:lnTo>
                    <a:pt x="21757" y="6647"/>
                  </a:lnTo>
                  <a:lnTo>
                    <a:pt x="17597" y="1"/>
                  </a:ln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3237" name="Google Shape;3237;p81"/>
            <p:cNvSpPr/>
            <p:nvPr/>
          </p:nvSpPr>
          <p:spPr>
            <a:xfrm flipH="1">
              <a:off x="8387406" y="2643194"/>
              <a:ext cx="187711" cy="261454"/>
            </a:xfrm>
            <a:custGeom>
              <a:avLst/>
              <a:gdLst/>
              <a:ahLst/>
              <a:cxnLst/>
              <a:rect l="l" t="t" r="r" b="b"/>
              <a:pathLst>
                <a:path w="5236" h="7293" extrusionOk="0">
                  <a:moveTo>
                    <a:pt x="1076" y="1"/>
                  </a:moveTo>
                  <a:lnTo>
                    <a:pt x="0" y="670"/>
                  </a:lnTo>
                  <a:lnTo>
                    <a:pt x="4184" y="7293"/>
                  </a:lnTo>
                  <a:lnTo>
                    <a:pt x="5236" y="6623"/>
                  </a:lnTo>
                  <a:lnTo>
                    <a:pt x="1076" y="1"/>
                  </a:ln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3238" name="Google Shape;3238;p81"/>
            <p:cNvSpPr/>
            <p:nvPr/>
          </p:nvSpPr>
          <p:spPr>
            <a:xfrm flipH="1">
              <a:off x="7871438" y="2320732"/>
              <a:ext cx="186886" cy="262314"/>
            </a:xfrm>
            <a:custGeom>
              <a:avLst/>
              <a:gdLst/>
              <a:ahLst/>
              <a:cxnLst/>
              <a:rect l="l" t="t" r="r" b="b"/>
              <a:pathLst>
                <a:path w="5213" h="7317" extrusionOk="0">
                  <a:moveTo>
                    <a:pt x="1053" y="1"/>
                  </a:moveTo>
                  <a:lnTo>
                    <a:pt x="1" y="670"/>
                  </a:lnTo>
                  <a:lnTo>
                    <a:pt x="4161" y="7317"/>
                  </a:lnTo>
                  <a:lnTo>
                    <a:pt x="5213" y="6647"/>
                  </a:lnTo>
                  <a:lnTo>
                    <a:pt x="1053" y="1"/>
                  </a:ln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3239" name="Google Shape;3239;p81"/>
            <p:cNvSpPr/>
            <p:nvPr/>
          </p:nvSpPr>
          <p:spPr>
            <a:xfrm flipH="1">
              <a:off x="7593753" y="2199899"/>
              <a:ext cx="244282" cy="222879"/>
            </a:xfrm>
            <a:custGeom>
              <a:avLst/>
              <a:gdLst/>
              <a:ahLst/>
              <a:cxnLst/>
              <a:rect l="l" t="t" r="r" b="b"/>
              <a:pathLst>
                <a:path w="6814" h="6217" extrusionOk="0">
                  <a:moveTo>
                    <a:pt x="5332" y="0"/>
                  </a:moveTo>
                  <a:lnTo>
                    <a:pt x="0" y="670"/>
                  </a:lnTo>
                  <a:lnTo>
                    <a:pt x="3491" y="6216"/>
                  </a:lnTo>
                  <a:lnTo>
                    <a:pt x="6288" y="2104"/>
                  </a:lnTo>
                  <a:cubicBezTo>
                    <a:pt x="6814" y="1219"/>
                    <a:pt x="5332" y="0"/>
                    <a:pt x="5332" y="0"/>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sp>
          <p:nvSpPr>
            <p:cNvPr id="3240" name="Google Shape;3240;p81"/>
            <p:cNvSpPr/>
            <p:nvPr/>
          </p:nvSpPr>
          <p:spPr>
            <a:xfrm flipH="1">
              <a:off x="7625451" y="2206065"/>
              <a:ext cx="37750" cy="79408"/>
            </a:xfrm>
            <a:custGeom>
              <a:avLst/>
              <a:gdLst/>
              <a:ahLst/>
              <a:cxnLst/>
              <a:rect l="l" t="t" r="r" b="b"/>
              <a:pathLst>
                <a:path w="1053" h="2215" extrusionOk="0">
                  <a:moveTo>
                    <a:pt x="175" y="1"/>
                  </a:moveTo>
                  <a:cubicBezTo>
                    <a:pt x="115" y="1"/>
                    <a:pt x="58" y="35"/>
                    <a:pt x="48" y="115"/>
                  </a:cubicBezTo>
                  <a:cubicBezTo>
                    <a:pt x="0" y="545"/>
                    <a:pt x="24" y="952"/>
                    <a:pt x="168" y="1358"/>
                  </a:cubicBezTo>
                  <a:cubicBezTo>
                    <a:pt x="263" y="1717"/>
                    <a:pt x="502" y="2004"/>
                    <a:pt x="837" y="2195"/>
                  </a:cubicBezTo>
                  <a:cubicBezTo>
                    <a:pt x="857" y="2208"/>
                    <a:pt x="879" y="2214"/>
                    <a:pt x="901" y="2214"/>
                  </a:cubicBezTo>
                  <a:cubicBezTo>
                    <a:pt x="957" y="2214"/>
                    <a:pt x="1011" y="2175"/>
                    <a:pt x="1028" y="2123"/>
                  </a:cubicBezTo>
                  <a:cubicBezTo>
                    <a:pt x="1052" y="2052"/>
                    <a:pt x="1028" y="1980"/>
                    <a:pt x="957" y="1932"/>
                  </a:cubicBezTo>
                  <a:cubicBezTo>
                    <a:pt x="359" y="1573"/>
                    <a:pt x="287" y="784"/>
                    <a:pt x="335" y="163"/>
                  </a:cubicBezTo>
                  <a:cubicBezTo>
                    <a:pt x="349" y="66"/>
                    <a:pt x="258" y="1"/>
                    <a:pt x="175"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3241" name="Google Shape;3241;p81"/>
            <p:cNvSpPr/>
            <p:nvPr/>
          </p:nvSpPr>
          <p:spPr>
            <a:xfrm flipH="1">
              <a:off x="7990663" y="2546219"/>
              <a:ext cx="370940" cy="240769"/>
            </a:xfrm>
            <a:custGeom>
              <a:avLst/>
              <a:gdLst/>
              <a:ahLst/>
              <a:cxnLst/>
              <a:rect l="l" t="t" r="r" b="b"/>
              <a:pathLst>
                <a:path w="10347" h="6716" extrusionOk="0">
                  <a:moveTo>
                    <a:pt x="10118" y="1"/>
                  </a:moveTo>
                  <a:cubicBezTo>
                    <a:pt x="10093" y="1"/>
                    <a:pt x="10066" y="7"/>
                    <a:pt x="10039" y="23"/>
                  </a:cubicBezTo>
                  <a:cubicBezTo>
                    <a:pt x="7457" y="1696"/>
                    <a:pt x="4898" y="3370"/>
                    <a:pt x="2316" y="5043"/>
                  </a:cubicBezTo>
                  <a:lnTo>
                    <a:pt x="141" y="6430"/>
                  </a:lnTo>
                  <a:cubicBezTo>
                    <a:pt x="0" y="6530"/>
                    <a:pt x="96" y="6715"/>
                    <a:pt x="229" y="6715"/>
                  </a:cubicBezTo>
                  <a:cubicBezTo>
                    <a:pt x="254" y="6715"/>
                    <a:pt x="281" y="6708"/>
                    <a:pt x="308" y="6693"/>
                  </a:cubicBezTo>
                  <a:cubicBezTo>
                    <a:pt x="2890" y="5019"/>
                    <a:pt x="5472" y="3370"/>
                    <a:pt x="8030" y="1696"/>
                  </a:cubicBezTo>
                  <a:lnTo>
                    <a:pt x="10206" y="262"/>
                  </a:lnTo>
                  <a:cubicBezTo>
                    <a:pt x="10346" y="182"/>
                    <a:pt x="10251" y="1"/>
                    <a:pt x="10118"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3242" name="Google Shape;3242;p81"/>
            <p:cNvSpPr/>
            <p:nvPr/>
          </p:nvSpPr>
          <p:spPr>
            <a:xfrm flipH="1">
              <a:off x="7935712" y="2525857"/>
              <a:ext cx="254607" cy="307629"/>
            </a:xfrm>
            <a:custGeom>
              <a:avLst/>
              <a:gdLst/>
              <a:ahLst/>
              <a:cxnLst/>
              <a:rect l="l" t="t" r="r" b="b"/>
              <a:pathLst>
                <a:path w="7102" h="8581" extrusionOk="0">
                  <a:moveTo>
                    <a:pt x="2350" y="1"/>
                  </a:moveTo>
                  <a:cubicBezTo>
                    <a:pt x="2077" y="1"/>
                    <a:pt x="1804" y="22"/>
                    <a:pt x="1531" y="65"/>
                  </a:cubicBezTo>
                  <a:cubicBezTo>
                    <a:pt x="1220" y="136"/>
                    <a:pt x="790" y="280"/>
                    <a:pt x="694" y="638"/>
                  </a:cubicBezTo>
                  <a:cubicBezTo>
                    <a:pt x="622" y="997"/>
                    <a:pt x="885" y="1308"/>
                    <a:pt x="1125" y="1499"/>
                  </a:cubicBezTo>
                  <a:cubicBezTo>
                    <a:pt x="1722" y="1930"/>
                    <a:pt x="2368" y="2288"/>
                    <a:pt x="3061" y="2575"/>
                  </a:cubicBezTo>
                  <a:cubicBezTo>
                    <a:pt x="2559" y="2695"/>
                    <a:pt x="2081" y="2886"/>
                    <a:pt x="1650" y="3125"/>
                  </a:cubicBezTo>
                  <a:cubicBezTo>
                    <a:pt x="862" y="3651"/>
                    <a:pt x="288" y="4416"/>
                    <a:pt x="1" y="5324"/>
                  </a:cubicBezTo>
                  <a:cubicBezTo>
                    <a:pt x="120" y="5659"/>
                    <a:pt x="1053" y="7763"/>
                    <a:pt x="1316" y="8026"/>
                  </a:cubicBezTo>
                  <a:cubicBezTo>
                    <a:pt x="1733" y="8427"/>
                    <a:pt x="2289" y="8580"/>
                    <a:pt x="2849" y="8580"/>
                  </a:cubicBezTo>
                  <a:cubicBezTo>
                    <a:pt x="3123" y="8580"/>
                    <a:pt x="3399" y="8543"/>
                    <a:pt x="3659" y="8480"/>
                  </a:cubicBezTo>
                  <a:cubicBezTo>
                    <a:pt x="4496" y="8289"/>
                    <a:pt x="5261" y="7883"/>
                    <a:pt x="5858" y="7285"/>
                  </a:cubicBezTo>
                  <a:cubicBezTo>
                    <a:pt x="6336" y="6735"/>
                    <a:pt x="6647" y="6066"/>
                    <a:pt x="6791" y="5372"/>
                  </a:cubicBezTo>
                  <a:cubicBezTo>
                    <a:pt x="7102" y="3962"/>
                    <a:pt x="6958" y="2216"/>
                    <a:pt x="5834" y="1188"/>
                  </a:cubicBezTo>
                  <a:cubicBezTo>
                    <a:pt x="5261" y="686"/>
                    <a:pt x="4567" y="352"/>
                    <a:pt x="3802" y="208"/>
                  </a:cubicBezTo>
                  <a:cubicBezTo>
                    <a:pt x="3326" y="70"/>
                    <a:pt x="2839" y="1"/>
                    <a:pt x="2350" y="1"/>
                  </a:cubicBezTo>
                  <a:close/>
                </a:path>
              </a:pathLst>
            </a:custGeom>
            <a:solidFill>
              <a:srgbClr val="FFA383"/>
            </a:solidFill>
            <a:ln>
              <a:noFill/>
            </a:ln>
          </p:spPr>
          <p:txBody>
            <a:bodyPr spcFirstLastPara="1" wrap="square" lIns="121598" tIns="121598" rIns="121598" bIns="121598" anchor="ctr" anchorCtr="0">
              <a:noAutofit/>
            </a:bodyPr>
            <a:lstStyle/>
            <a:p>
              <a:endParaRPr sz="2479"/>
            </a:p>
          </p:txBody>
        </p:sp>
        <p:sp>
          <p:nvSpPr>
            <p:cNvPr id="3243" name="Google Shape;3243;p81"/>
            <p:cNvSpPr/>
            <p:nvPr/>
          </p:nvSpPr>
          <p:spPr>
            <a:xfrm flipH="1">
              <a:off x="7685443" y="2703845"/>
              <a:ext cx="495447" cy="1097153"/>
            </a:xfrm>
            <a:custGeom>
              <a:avLst/>
              <a:gdLst/>
              <a:ahLst/>
              <a:cxnLst/>
              <a:rect l="l" t="t" r="r" b="b"/>
              <a:pathLst>
                <a:path w="13820" h="30604" extrusionOk="0">
                  <a:moveTo>
                    <a:pt x="4093" y="1"/>
                  </a:moveTo>
                  <a:cubicBezTo>
                    <a:pt x="3702" y="1"/>
                    <a:pt x="3310" y="79"/>
                    <a:pt x="2942" y="240"/>
                  </a:cubicBezTo>
                  <a:cubicBezTo>
                    <a:pt x="2870" y="264"/>
                    <a:pt x="2798" y="288"/>
                    <a:pt x="2750" y="336"/>
                  </a:cubicBezTo>
                  <a:cubicBezTo>
                    <a:pt x="2057" y="718"/>
                    <a:pt x="1531" y="1364"/>
                    <a:pt x="1340" y="2129"/>
                  </a:cubicBezTo>
                  <a:cubicBezTo>
                    <a:pt x="766" y="2583"/>
                    <a:pt x="383" y="3228"/>
                    <a:pt x="216" y="3946"/>
                  </a:cubicBezTo>
                  <a:cubicBezTo>
                    <a:pt x="49" y="4759"/>
                    <a:pt x="1" y="5571"/>
                    <a:pt x="73" y="6384"/>
                  </a:cubicBezTo>
                  <a:cubicBezTo>
                    <a:pt x="383" y="13007"/>
                    <a:pt x="2224" y="24698"/>
                    <a:pt x="5213" y="30603"/>
                  </a:cubicBezTo>
                  <a:cubicBezTo>
                    <a:pt x="7532" y="27089"/>
                    <a:pt x="10568" y="23981"/>
                    <a:pt x="13820" y="23694"/>
                  </a:cubicBezTo>
                  <a:cubicBezTo>
                    <a:pt x="12935" y="21112"/>
                    <a:pt x="11357" y="13557"/>
                    <a:pt x="9397" y="11620"/>
                  </a:cubicBezTo>
                  <a:cubicBezTo>
                    <a:pt x="9373" y="8751"/>
                    <a:pt x="8966" y="5906"/>
                    <a:pt x="8153" y="3157"/>
                  </a:cubicBezTo>
                  <a:cubicBezTo>
                    <a:pt x="7914" y="2368"/>
                    <a:pt x="7628" y="1579"/>
                    <a:pt x="7078" y="981"/>
                  </a:cubicBezTo>
                  <a:cubicBezTo>
                    <a:pt x="6791" y="670"/>
                    <a:pt x="6432" y="455"/>
                    <a:pt x="6026" y="336"/>
                  </a:cubicBezTo>
                  <a:cubicBezTo>
                    <a:pt x="5864" y="282"/>
                    <a:pt x="5689" y="255"/>
                    <a:pt x="5511" y="255"/>
                  </a:cubicBezTo>
                  <a:cubicBezTo>
                    <a:pt x="5452" y="255"/>
                    <a:pt x="5392" y="258"/>
                    <a:pt x="5332" y="264"/>
                  </a:cubicBezTo>
                  <a:cubicBezTo>
                    <a:pt x="4936" y="91"/>
                    <a:pt x="4514" y="1"/>
                    <a:pt x="4093"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3244" name="Google Shape;3244;p81"/>
            <p:cNvSpPr/>
            <p:nvPr/>
          </p:nvSpPr>
          <p:spPr>
            <a:xfrm flipH="1">
              <a:off x="8117330" y="2795187"/>
              <a:ext cx="19825" cy="91417"/>
            </a:xfrm>
            <a:custGeom>
              <a:avLst/>
              <a:gdLst/>
              <a:ahLst/>
              <a:cxnLst/>
              <a:rect l="l" t="t" r="r" b="b"/>
              <a:pathLst>
                <a:path w="553" h="2550" extrusionOk="0">
                  <a:moveTo>
                    <a:pt x="238" y="1"/>
                  </a:moveTo>
                  <a:cubicBezTo>
                    <a:pt x="172" y="1"/>
                    <a:pt x="107" y="43"/>
                    <a:pt x="96" y="131"/>
                  </a:cubicBezTo>
                  <a:cubicBezTo>
                    <a:pt x="0" y="896"/>
                    <a:pt x="48" y="1685"/>
                    <a:pt x="215" y="2426"/>
                  </a:cubicBezTo>
                  <a:cubicBezTo>
                    <a:pt x="237" y="2512"/>
                    <a:pt x="312" y="2550"/>
                    <a:pt x="383" y="2550"/>
                  </a:cubicBezTo>
                  <a:cubicBezTo>
                    <a:pt x="470" y="2550"/>
                    <a:pt x="552" y="2494"/>
                    <a:pt x="526" y="2402"/>
                  </a:cubicBezTo>
                  <a:cubicBezTo>
                    <a:pt x="335" y="1661"/>
                    <a:pt x="311" y="919"/>
                    <a:pt x="383" y="178"/>
                  </a:cubicBezTo>
                  <a:cubicBezTo>
                    <a:pt x="396" y="61"/>
                    <a:pt x="317" y="1"/>
                    <a:pt x="238"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3245" name="Google Shape;3245;p81"/>
            <p:cNvSpPr/>
            <p:nvPr/>
          </p:nvSpPr>
          <p:spPr>
            <a:xfrm flipH="1">
              <a:off x="7930092" y="2739801"/>
              <a:ext cx="35061" cy="100452"/>
            </a:xfrm>
            <a:custGeom>
              <a:avLst/>
              <a:gdLst/>
              <a:ahLst/>
              <a:cxnLst/>
              <a:rect l="l" t="t" r="r" b="b"/>
              <a:pathLst>
                <a:path w="978" h="2802" extrusionOk="0">
                  <a:moveTo>
                    <a:pt x="192" y="1"/>
                  </a:moveTo>
                  <a:cubicBezTo>
                    <a:pt x="99" y="1"/>
                    <a:pt x="1" y="94"/>
                    <a:pt x="32" y="217"/>
                  </a:cubicBezTo>
                  <a:cubicBezTo>
                    <a:pt x="295" y="1006"/>
                    <a:pt x="486" y="1843"/>
                    <a:pt x="653" y="2680"/>
                  </a:cubicBezTo>
                  <a:cubicBezTo>
                    <a:pt x="674" y="2764"/>
                    <a:pt x="741" y="2801"/>
                    <a:pt x="808" y="2801"/>
                  </a:cubicBezTo>
                  <a:cubicBezTo>
                    <a:pt x="893" y="2801"/>
                    <a:pt x="977" y="2739"/>
                    <a:pt x="964" y="2632"/>
                  </a:cubicBezTo>
                  <a:cubicBezTo>
                    <a:pt x="773" y="1771"/>
                    <a:pt x="558" y="934"/>
                    <a:pt x="318" y="98"/>
                  </a:cubicBezTo>
                  <a:cubicBezTo>
                    <a:pt x="293" y="29"/>
                    <a:pt x="243" y="1"/>
                    <a:pt x="192" y="1"/>
                  </a:cubicBezTo>
                  <a:close/>
                </a:path>
              </a:pathLst>
            </a:custGeom>
            <a:solidFill>
              <a:srgbClr val="332623"/>
            </a:solidFill>
            <a:ln>
              <a:noFill/>
            </a:ln>
          </p:spPr>
          <p:txBody>
            <a:bodyPr spcFirstLastPara="1" wrap="square" lIns="121598" tIns="121598" rIns="121598" bIns="121598" anchor="ctr" anchorCtr="0">
              <a:noAutofit/>
            </a:bodyPr>
            <a:lstStyle/>
            <a:p>
              <a:endParaRPr sz="2479"/>
            </a:p>
          </p:txBody>
        </p:sp>
        <p:sp>
          <p:nvSpPr>
            <p:cNvPr id="3246" name="Google Shape;3246;p81"/>
            <p:cNvSpPr/>
            <p:nvPr/>
          </p:nvSpPr>
          <p:spPr>
            <a:xfrm flipH="1">
              <a:off x="6938067" y="3631210"/>
              <a:ext cx="624005" cy="1067326"/>
            </a:xfrm>
            <a:custGeom>
              <a:avLst/>
              <a:gdLst/>
              <a:ahLst/>
              <a:cxnLst/>
              <a:rect l="l" t="t" r="r" b="b"/>
              <a:pathLst>
                <a:path w="17406" h="29772" extrusionOk="0">
                  <a:moveTo>
                    <a:pt x="6958" y="0"/>
                  </a:moveTo>
                  <a:cubicBezTo>
                    <a:pt x="5404" y="3921"/>
                    <a:pt x="3109" y="7603"/>
                    <a:pt x="0" y="8559"/>
                  </a:cubicBezTo>
                  <a:cubicBezTo>
                    <a:pt x="1387" y="10926"/>
                    <a:pt x="4495" y="17955"/>
                    <a:pt x="6838" y="19437"/>
                  </a:cubicBezTo>
                  <a:cubicBezTo>
                    <a:pt x="7436" y="22235"/>
                    <a:pt x="8440" y="24936"/>
                    <a:pt x="9827" y="27447"/>
                  </a:cubicBezTo>
                  <a:cubicBezTo>
                    <a:pt x="10209" y="28164"/>
                    <a:pt x="10640" y="28881"/>
                    <a:pt x="11309" y="29359"/>
                  </a:cubicBezTo>
                  <a:cubicBezTo>
                    <a:pt x="11644" y="29598"/>
                    <a:pt x="12050" y="29742"/>
                    <a:pt x="12481" y="29766"/>
                  </a:cubicBezTo>
                  <a:cubicBezTo>
                    <a:pt x="12523" y="29770"/>
                    <a:pt x="12565" y="29772"/>
                    <a:pt x="12607" y="29772"/>
                  </a:cubicBezTo>
                  <a:cubicBezTo>
                    <a:pt x="12804" y="29772"/>
                    <a:pt x="12997" y="29729"/>
                    <a:pt x="13174" y="29670"/>
                  </a:cubicBezTo>
                  <a:cubicBezTo>
                    <a:pt x="13395" y="29722"/>
                    <a:pt x="13619" y="29748"/>
                    <a:pt x="13842" y="29748"/>
                  </a:cubicBezTo>
                  <a:cubicBezTo>
                    <a:pt x="14442" y="29748"/>
                    <a:pt x="15036" y="29564"/>
                    <a:pt x="15541" y="29216"/>
                  </a:cubicBezTo>
                  <a:cubicBezTo>
                    <a:pt x="15589" y="29168"/>
                    <a:pt x="15636" y="29120"/>
                    <a:pt x="15708" y="29072"/>
                  </a:cubicBezTo>
                  <a:cubicBezTo>
                    <a:pt x="16306" y="28570"/>
                    <a:pt x="16664" y="27829"/>
                    <a:pt x="16712" y="27040"/>
                  </a:cubicBezTo>
                  <a:cubicBezTo>
                    <a:pt x="17167" y="26466"/>
                    <a:pt x="17406" y="25749"/>
                    <a:pt x="17406" y="25008"/>
                  </a:cubicBezTo>
                  <a:cubicBezTo>
                    <a:pt x="17406" y="24195"/>
                    <a:pt x="17286" y="23382"/>
                    <a:pt x="17047" y="22593"/>
                  </a:cubicBezTo>
                  <a:cubicBezTo>
                    <a:pt x="15350" y="16210"/>
                    <a:pt x="11118" y="5141"/>
                    <a:pt x="6958" y="0"/>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3247" name="Google Shape;3247;p81"/>
            <p:cNvSpPr/>
            <p:nvPr/>
          </p:nvSpPr>
          <p:spPr>
            <a:xfrm flipH="1">
              <a:off x="7101989" y="4585640"/>
              <a:ext cx="59798" cy="88765"/>
            </a:xfrm>
            <a:custGeom>
              <a:avLst/>
              <a:gdLst/>
              <a:ahLst/>
              <a:cxnLst/>
              <a:rect l="l" t="t" r="r" b="b"/>
              <a:pathLst>
                <a:path w="1668" h="2476" extrusionOk="0">
                  <a:moveTo>
                    <a:pt x="199" y="1"/>
                  </a:moveTo>
                  <a:cubicBezTo>
                    <a:pt x="99" y="1"/>
                    <a:pt x="0" y="91"/>
                    <a:pt x="47" y="201"/>
                  </a:cubicBezTo>
                  <a:cubicBezTo>
                    <a:pt x="406" y="990"/>
                    <a:pt x="836" y="1731"/>
                    <a:pt x="1338" y="2425"/>
                  </a:cubicBezTo>
                  <a:cubicBezTo>
                    <a:pt x="1368" y="2460"/>
                    <a:pt x="1406" y="2475"/>
                    <a:pt x="1443" y="2475"/>
                  </a:cubicBezTo>
                  <a:cubicBezTo>
                    <a:pt x="1555" y="2475"/>
                    <a:pt x="1667" y="2341"/>
                    <a:pt x="1578" y="2233"/>
                  </a:cubicBezTo>
                  <a:cubicBezTo>
                    <a:pt x="1075" y="1564"/>
                    <a:pt x="669" y="847"/>
                    <a:pt x="334" y="82"/>
                  </a:cubicBezTo>
                  <a:cubicBezTo>
                    <a:pt x="302" y="25"/>
                    <a:pt x="250" y="1"/>
                    <a:pt x="199"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3248" name="Google Shape;3248;p81"/>
            <p:cNvSpPr/>
            <p:nvPr/>
          </p:nvSpPr>
          <p:spPr>
            <a:xfrm flipH="1">
              <a:off x="6996739" y="4503655"/>
              <a:ext cx="39901" cy="104359"/>
            </a:xfrm>
            <a:custGeom>
              <a:avLst/>
              <a:gdLst/>
              <a:ahLst/>
              <a:cxnLst/>
              <a:rect l="l" t="t" r="r" b="b"/>
              <a:pathLst>
                <a:path w="1113" h="2911" extrusionOk="0">
                  <a:moveTo>
                    <a:pt x="201" y="0"/>
                  </a:moveTo>
                  <a:cubicBezTo>
                    <a:pt x="103" y="0"/>
                    <a:pt x="1" y="94"/>
                    <a:pt x="47" y="217"/>
                  </a:cubicBezTo>
                  <a:cubicBezTo>
                    <a:pt x="406" y="1030"/>
                    <a:pt x="645" y="1914"/>
                    <a:pt x="812" y="2799"/>
                  </a:cubicBezTo>
                  <a:cubicBezTo>
                    <a:pt x="823" y="2874"/>
                    <a:pt x="887" y="2911"/>
                    <a:pt x="952" y="2911"/>
                  </a:cubicBezTo>
                  <a:cubicBezTo>
                    <a:pt x="1031" y="2911"/>
                    <a:pt x="1112" y="2856"/>
                    <a:pt x="1099" y="2751"/>
                  </a:cubicBezTo>
                  <a:cubicBezTo>
                    <a:pt x="932" y="1843"/>
                    <a:pt x="669" y="934"/>
                    <a:pt x="334" y="97"/>
                  </a:cubicBezTo>
                  <a:cubicBezTo>
                    <a:pt x="308" y="29"/>
                    <a:pt x="255" y="0"/>
                    <a:pt x="201"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3249" name="Google Shape;3249;p81"/>
            <p:cNvSpPr/>
            <p:nvPr/>
          </p:nvSpPr>
          <p:spPr>
            <a:xfrm flipH="1">
              <a:off x="7861157" y="2772423"/>
              <a:ext cx="896" cy="36"/>
            </a:xfrm>
            <a:custGeom>
              <a:avLst/>
              <a:gdLst/>
              <a:ahLst/>
              <a:cxnLst/>
              <a:rect l="l" t="t" r="r" b="b"/>
              <a:pathLst>
                <a:path w="25" h="1" extrusionOk="0">
                  <a:moveTo>
                    <a:pt x="25" y="0"/>
                  </a:moveTo>
                  <a:lnTo>
                    <a:pt x="1" y="0"/>
                  </a:lnTo>
                  <a:cubicBezTo>
                    <a:pt x="1" y="0"/>
                    <a:pt x="1" y="0"/>
                    <a:pt x="1" y="0"/>
                  </a:cubicBezTo>
                  <a:cubicBezTo>
                    <a:pt x="1" y="0"/>
                    <a:pt x="1" y="0"/>
                    <a:pt x="25" y="0"/>
                  </a:cubicBezTo>
                  <a:close/>
                </a:path>
              </a:pathLst>
            </a:custGeom>
            <a:solidFill>
              <a:srgbClr val="FFA383"/>
            </a:solidFill>
            <a:ln>
              <a:noFill/>
            </a:ln>
          </p:spPr>
          <p:txBody>
            <a:bodyPr spcFirstLastPara="1" wrap="square" lIns="121598" tIns="121598" rIns="121598" bIns="121598" anchor="ctr" anchorCtr="0">
              <a:noAutofit/>
            </a:bodyPr>
            <a:lstStyle/>
            <a:p>
              <a:endParaRPr sz="2479"/>
            </a:p>
          </p:txBody>
        </p:sp>
        <p:sp>
          <p:nvSpPr>
            <p:cNvPr id="3250" name="Google Shape;3250;p81"/>
            <p:cNvSpPr/>
            <p:nvPr/>
          </p:nvSpPr>
          <p:spPr>
            <a:xfrm flipH="1">
              <a:off x="6674907" y="2540483"/>
              <a:ext cx="1427977" cy="1017781"/>
            </a:xfrm>
            <a:custGeom>
              <a:avLst/>
              <a:gdLst/>
              <a:ahLst/>
              <a:cxnLst/>
              <a:rect l="l" t="t" r="r" b="b"/>
              <a:pathLst>
                <a:path w="39832" h="28390" extrusionOk="0">
                  <a:moveTo>
                    <a:pt x="19409" y="1"/>
                  </a:moveTo>
                  <a:cubicBezTo>
                    <a:pt x="14412" y="1"/>
                    <a:pt x="9631" y="2393"/>
                    <a:pt x="6647" y="6566"/>
                  </a:cubicBezTo>
                  <a:cubicBezTo>
                    <a:pt x="6240" y="6040"/>
                    <a:pt x="5667" y="5634"/>
                    <a:pt x="5021" y="5442"/>
                  </a:cubicBezTo>
                  <a:cubicBezTo>
                    <a:pt x="4733" y="5365"/>
                    <a:pt x="4440" y="5328"/>
                    <a:pt x="4150" y="5328"/>
                  </a:cubicBezTo>
                  <a:cubicBezTo>
                    <a:pt x="3092" y="5328"/>
                    <a:pt x="2068" y="5823"/>
                    <a:pt x="1411" y="6686"/>
                  </a:cubicBezTo>
                  <a:cubicBezTo>
                    <a:pt x="574" y="7785"/>
                    <a:pt x="120" y="9100"/>
                    <a:pt x="96" y="10463"/>
                  </a:cubicBezTo>
                  <a:cubicBezTo>
                    <a:pt x="0" y="11874"/>
                    <a:pt x="455" y="13236"/>
                    <a:pt x="1339" y="14336"/>
                  </a:cubicBezTo>
                  <a:cubicBezTo>
                    <a:pt x="1961" y="15077"/>
                    <a:pt x="2822" y="15603"/>
                    <a:pt x="3754" y="15866"/>
                  </a:cubicBezTo>
                  <a:cubicBezTo>
                    <a:pt x="4065" y="22202"/>
                    <a:pt x="9540" y="26147"/>
                    <a:pt x="16736" y="27749"/>
                  </a:cubicBezTo>
                  <a:cubicBezTo>
                    <a:pt x="18622" y="28167"/>
                    <a:pt x="20468" y="28390"/>
                    <a:pt x="22218" y="28390"/>
                  </a:cubicBezTo>
                  <a:cubicBezTo>
                    <a:pt x="27167" y="28390"/>
                    <a:pt x="31353" y="26609"/>
                    <a:pt x="33544" y="22441"/>
                  </a:cubicBezTo>
                  <a:cubicBezTo>
                    <a:pt x="33841" y="22501"/>
                    <a:pt x="34142" y="22530"/>
                    <a:pt x="34441" y="22530"/>
                  </a:cubicBezTo>
                  <a:cubicBezTo>
                    <a:pt x="35103" y="22530"/>
                    <a:pt x="35763" y="22386"/>
                    <a:pt x="36389" y="22106"/>
                  </a:cubicBezTo>
                  <a:cubicBezTo>
                    <a:pt x="37632" y="21485"/>
                    <a:pt x="38636" y="20409"/>
                    <a:pt x="39138" y="19118"/>
                  </a:cubicBezTo>
                  <a:cubicBezTo>
                    <a:pt x="39688" y="17875"/>
                    <a:pt x="39831" y="16464"/>
                    <a:pt x="39545" y="15149"/>
                  </a:cubicBezTo>
                  <a:cubicBezTo>
                    <a:pt x="39258" y="13786"/>
                    <a:pt x="38158" y="12734"/>
                    <a:pt x="36795" y="12495"/>
                  </a:cubicBezTo>
                  <a:cubicBezTo>
                    <a:pt x="36623" y="12465"/>
                    <a:pt x="36452" y="12450"/>
                    <a:pt x="36281" y="12450"/>
                  </a:cubicBezTo>
                  <a:cubicBezTo>
                    <a:pt x="35787" y="12450"/>
                    <a:pt x="35303" y="12575"/>
                    <a:pt x="34859" y="12806"/>
                  </a:cubicBezTo>
                  <a:cubicBezTo>
                    <a:pt x="33687" y="6638"/>
                    <a:pt x="28953" y="1737"/>
                    <a:pt x="22809" y="374"/>
                  </a:cubicBezTo>
                  <a:cubicBezTo>
                    <a:pt x="21677" y="123"/>
                    <a:pt x="20537" y="1"/>
                    <a:pt x="19409" y="1"/>
                  </a:cubicBezTo>
                  <a:close/>
                </a:path>
              </a:pathLst>
            </a:custGeom>
            <a:solidFill>
              <a:srgbClr val="FFA383"/>
            </a:solidFill>
            <a:ln>
              <a:noFill/>
            </a:ln>
          </p:spPr>
          <p:txBody>
            <a:bodyPr spcFirstLastPara="1" wrap="square" lIns="121598" tIns="121598" rIns="121598" bIns="121598" anchor="ctr" anchorCtr="0">
              <a:noAutofit/>
            </a:bodyPr>
            <a:lstStyle/>
            <a:p>
              <a:endParaRPr sz="2479"/>
            </a:p>
          </p:txBody>
        </p:sp>
        <p:sp>
          <p:nvSpPr>
            <p:cNvPr id="3251" name="Google Shape;3251;p81"/>
            <p:cNvSpPr/>
            <p:nvPr/>
          </p:nvSpPr>
          <p:spPr>
            <a:xfrm flipH="1">
              <a:off x="7861157" y="2772423"/>
              <a:ext cx="896" cy="36"/>
            </a:xfrm>
            <a:custGeom>
              <a:avLst/>
              <a:gdLst/>
              <a:ahLst/>
              <a:cxnLst/>
              <a:rect l="l" t="t" r="r" b="b"/>
              <a:pathLst>
                <a:path w="25" h="1" extrusionOk="0">
                  <a:moveTo>
                    <a:pt x="25" y="0"/>
                  </a:moveTo>
                  <a:lnTo>
                    <a:pt x="1" y="0"/>
                  </a:lnTo>
                  <a:cubicBezTo>
                    <a:pt x="1" y="0"/>
                    <a:pt x="1" y="0"/>
                    <a:pt x="1" y="0"/>
                  </a:cubicBezTo>
                  <a:cubicBezTo>
                    <a:pt x="1" y="0"/>
                    <a:pt x="1" y="0"/>
                    <a:pt x="25" y="0"/>
                  </a:cubicBezTo>
                  <a:close/>
                </a:path>
              </a:pathLst>
            </a:custGeom>
            <a:solidFill>
              <a:srgbClr val="332623"/>
            </a:solidFill>
            <a:ln>
              <a:noFill/>
            </a:ln>
          </p:spPr>
          <p:txBody>
            <a:bodyPr spcFirstLastPara="1" wrap="square" lIns="121598" tIns="121598" rIns="121598" bIns="121598" anchor="ctr" anchorCtr="0">
              <a:noAutofit/>
            </a:bodyPr>
            <a:lstStyle/>
            <a:p>
              <a:endParaRPr sz="2479"/>
            </a:p>
          </p:txBody>
        </p:sp>
        <p:sp>
          <p:nvSpPr>
            <p:cNvPr id="3252" name="Google Shape;3252;p81"/>
            <p:cNvSpPr/>
            <p:nvPr/>
          </p:nvSpPr>
          <p:spPr>
            <a:xfrm flipH="1">
              <a:off x="7008348" y="3203537"/>
              <a:ext cx="192909" cy="192873"/>
            </a:xfrm>
            <a:custGeom>
              <a:avLst/>
              <a:gdLst/>
              <a:ahLst/>
              <a:cxnLst/>
              <a:rect l="l" t="t" r="r" b="b"/>
              <a:pathLst>
                <a:path w="5381" h="5380" extrusionOk="0">
                  <a:moveTo>
                    <a:pt x="2702" y="0"/>
                  </a:moveTo>
                  <a:cubicBezTo>
                    <a:pt x="1220" y="0"/>
                    <a:pt x="1" y="1196"/>
                    <a:pt x="1" y="2678"/>
                  </a:cubicBezTo>
                  <a:cubicBezTo>
                    <a:pt x="1" y="4160"/>
                    <a:pt x="1220" y="5380"/>
                    <a:pt x="2702" y="5380"/>
                  </a:cubicBezTo>
                  <a:cubicBezTo>
                    <a:pt x="4185" y="5380"/>
                    <a:pt x="5380" y="4160"/>
                    <a:pt x="5380" y="2678"/>
                  </a:cubicBezTo>
                  <a:cubicBezTo>
                    <a:pt x="5380" y="1196"/>
                    <a:pt x="4185" y="0"/>
                    <a:pt x="2702" y="0"/>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sp>
          <p:nvSpPr>
            <p:cNvPr id="3253" name="Google Shape;3253;p81"/>
            <p:cNvSpPr/>
            <p:nvPr/>
          </p:nvSpPr>
          <p:spPr>
            <a:xfrm flipH="1">
              <a:off x="7074342" y="3002105"/>
              <a:ext cx="273464" cy="274324"/>
            </a:xfrm>
            <a:custGeom>
              <a:avLst/>
              <a:gdLst/>
              <a:ahLst/>
              <a:cxnLst/>
              <a:rect l="l" t="t" r="r" b="b"/>
              <a:pathLst>
                <a:path w="7628" h="7652" extrusionOk="0">
                  <a:moveTo>
                    <a:pt x="3826" y="1"/>
                  </a:moveTo>
                  <a:cubicBezTo>
                    <a:pt x="1722" y="1"/>
                    <a:pt x="1" y="1722"/>
                    <a:pt x="1" y="3826"/>
                  </a:cubicBezTo>
                  <a:cubicBezTo>
                    <a:pt x="1" y="5930"/>
                    <a:pt x="1722" y="7651"/>
                    <a:pt x="3826" y="7651"/>
                  </a:cubicBezTo>
                  <a:cubicBezTo>
                    <a:pt x="5930" y="7651"/>
                    <a:pt x="7627" y="5930"/>
                    <a:pt x="7627" y="3826"/>
                  </a:cubicBezTo>
                  <a:cubicBezTo>
                    <a:pt x="7627" y="1722"/>
                    <a:pt x="5930" y="1"/>
                    <a:pt x="3826" y="1"/>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3254" name="Google Shape;3254;p81"/>
            <p:cNvSpPr/>
            <p:nvPr/>
          </p:nvSpPr>
          <p:spPr>
            <a:xfrm flipH="1">
              <a:off x="7096641" y="2994397"/>
              <a:ext cx="237435" cy="237470"/>
            </a:xfrm>
            <a:custGeom>
              <a:avLst/>
              <a:gdLst/>
              <a:ahLst/>
              <a:cxnLst/>
              <a:rect l="l" t="t" r="r" b="b"/>
              <a:pathLst>
                <a:path w="6623" h="6624" extrusionOk="0">
                  <a:moveTo>
                    <a:pt x="3323" y="1"/>
                  </a:moveTo>
                  <a:cubicBezTo>
                    <a:pt x="1482" y="1"/>
                    <a:pt x="0" y="1483"/>
                    <a:pt x="0" y="3300"/>
                  </a:cubicBezTo>
                  <a:cubicBezTo>
                    <a:pt x="0" y="5141"/>
                    <a:pt x="1482" y="6623"/>
                    <a:pt x="3323" y="6623"/>
                  </a:cubicBezTo>
                  <a:cubicBezTo>
                    <a:pt x="5140" y="6623"/>
                    <a:pt x="6623" y="5141"/>
                    <a:pt x="6623" y="3300"/>
                  </a:cubicBezTo>
                  <a:cubicBezTo>
                    <a:pt x="6623" y="1483"/>
                    <a:pt x="5140" y="1"/>
                    <a:pt x="3323"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3255" name="Google Shape;3255;p81"/>
            <p:cNvSpPr/>
            <p:nvPr/>
          </p:nvSpPr>
          <p:spPr>
            <a:xfrm flipH="1">
              <a:off x="7059896" y="2985256"/>
              <a:ext cx="250807" cy="145910"/>
            </a:xfrm>
            <a:custGeom>
              <a:avLst/>
              <a:gdLst/>
              <a:ahLst/>
              <a:cxnLst/>
              <a:rect l="l" t="t" r="r" b="b"/>
              <a:pathLst>
                <a:path w="6996" h="4070" extrusionOk="0">
                  <a:moveTo>
                    <a:pt x="2702" y="0"/>
                  </a:moveTo>
                  <a:cubicBezTo>
                    <a:pt x="1767" y="0"/>
                    <a:pt x="866" y="359"/>
                    <a:pt x="185" y="1021"/>
                  </a:cubicBezTo>
                  <a:cubicBezTo>
                    <a:pt x="0" y="1187"/>
                    <a:pt x="172" y="1425"/>
                    <a:pt x="359" y="1425"/>
                  </a:cubicBezTo>
                  <a:cubicBezTo>
                    <a:pt x="414" y="1425"/>
                    <a:pt x="471" y="1404"/>
                    <a:pt x="520" y="1355"/>
                  </a:cubicBezTo>
                  <a:cubicBezTo>
                    <a:pt x="1131" y="774"/>
                    <a:pt x="1920" y="471"/>
                    <a:pt x="2717" y="471"/>
                  </a:cubicBezTo>
                  <a:cubicBezTo>
                    <a:pt x="3197" y="471"/>
                    <a:pt x="3680" y="581"/>
                    <a:pt x="4130" y="806"/>
                  </a:cubicBezTo>
                  <a:cubicBezTo>
                    <a:pt x="5349" y="1427"/>
                    <a:pt x="6234" y="2575"/>
                    <a:pt x="6497" y="3914"/>
                  </a:cubicBezTo>
                  <a:cubicBezTo>
                    <a:pt x="6524" y="4023"/>
                    <a:pt x="6607" y="4070"/>
                    <a:pt x="6696" y="4070"/>
                  </a:cubicBezTo>
                  <a:cubicBezTo>
                    <a:pt x="6839" y="4070"/>
                    <a:pt x="6995" y="3947"/>
                    <a:pt x="6951" y="3770"/>
                  </a:cubicBezTo>
                  <a:cubicBezTo>
                    <a:pt x="6807" y="3125"/>
                    <a:pt x="6544" y="2527"/>
                    <a:pt x="6162" y="1977"/>
                  </a:cubicBezTo>
                  <a:cubicBezTo>
                    <a:pt x="5492" y="949"/>
                    <a:pt x="4440" y="256"/>
                    <a:pt x="3245" y="40"/>
                  </a:cubicBezTo>
                  <a:cubicBezTo>
                    <a:pt x="3064" y="13"/>
                    <a:pt x="2882" y="0"/>
                    <a:pt x="2702"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3256" name="Google Shape;3256;p81"/>
            <p:cNvSpPr/>
            <p:nvPr/>
          </p:nvSpPr>
          <p:spPr>
            <a:xfrm flipH="1">
              <a:off x="7704312" y="3043259"/>
              <a:ext cx="192873" cy="192013"/>
            </a:xfrm>
            <a:custGeom>
              <a:avLst/>
              <a:gdLst/>
              <a:ahLst/>
              <a:cxnLst/>
              <a:rect l="l" t="t" r="r" b="b"/>
              <a:pathLst>
                <a:path w="5380" h="5356" extrusionOk="0">
                  <a:moveTo>
                    <a:pt x="2702" y="0"/>
                  </a:moveTo>
                  <a:cubicBezTo>
                    <a:pt x="1220" y="0"/>
                    <a:pt x="0" y="1196"/>
                    <a:pt x="0" y="2678"/>
                  </a:cubicBezTo>
                  <a:cubicBezTo>
                    <a:pt x="0" y="4160"/>
                    <a:pt x="1220" y="5356"/>
                    <a:pt x="2702" y="5356"/>
                  </a:cubicBezTo>
                  <a:cubicBezTo>
                    <a:pt x="4184" y="5356"/>
                    <a:pt x="5380" y="4160"/>
                    <a:pt x="5380" y="2678"/>
                  </a:cubicBezTo>
                  <a:cubicBezTo>
                    <a:pt x="5380" y="1196"/>
                    <a:pt x="4184" y="0"/>
                    <a:pt x="2702" y="0"/>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sp>
          <p:nvSpPr>
            <p:cNvPr id="3257" name="Google Shape;3257;p81"/>
            <p:cNvSpPr/>
            <p:nvPr/>
          </p:nvSpPr>
          <p:spPr>
            <a:xfrm flipH="1">
              <a:off x="7497749" y="2904417"/>
              <a:ext cx="274324" cy="274288"/>
            </a:xfrm>
            <a:custGeom>
              <a:avLst/>
              <a:gdLst/>
              <a:ahLst/>
              <a:cxnLst/>
              <a:rect l="l" t="t" r="r" b="b"/>
              <a:pathLst>
                <a:path w="7652" h="7651" extrusionOk="0">
                  <a:moveTo>
                    <a:pt x="3826" y="0"/>
                  </a:moveTo>
                  <a:cubicBezTo>
                    <a:pt x="1722" y="0"/>
                    <a:pt x="1" y="1722"/>
                    <a:pt x="1" y="3826"/>
                  </a:cubicBezTo>
                  <a:cubicBezTo>
                    <a:pt x="1" y="5929"/>
                    <a:pt x="1722" y="7651"/>
                    <a:pt x="3826" y="7651"/>
                  </a:cubicBezTo>
                  <a:cubicBezTo>
                    <a:pt x="5930" y="7651"/>
                    <a:pt x="7652" y="5929"/>
                    <a:pt x="7652" y="3826"/>
                  </a:cubicBezTo>
                  <a:cubicBezTo>
                    <a:pt x="7652" y="1722"/>
                    <a:pt x="5930" y="0"/>
                    <a:pt x="3826" y="0"/>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3258" name="Google Shape;3258;p81"/>
            <p:cNvSpPr/>
            <p:nvPr/>
          </p:nvSpPr>
          <p:spPr>
            <a:xfrm flipH="1">
              <a:off x="7521733" y="2896710"/>
              <a:ext cx="237470" cy="237435"/>
            </a:xfrm>
            <a:custGeom>
              <a:avLst/>
              <a:gdLst/>
              <a:ahLst/>
              <a:cxnLst/>
              <a:rect l="l" t="t" r="r" b="b"/>
              <a:pathLst>
                <a:path w="6624" h="6623" extrusionOk="0">
                  <a:moveTo>
                    <a:pt x="3300" y="0"/>
                  </a:moveTo>
                  <a:cubicBezTo>
                    <a:pt x="1483" y="0"/>
                    <a:pt x="1" y="1482"/>
                    <a:pt x="1" y="3299"/>
                  </a:cubicBezTo>
                  <a:cubicBezTo>
                    <a:pt x="1" y="5140"/>
                    <a:pt x="1483" y="6623"/>
                    <a:pt x="3300" y="6623"/>
                  </a:cubicBezTo>
                  <a:cubicBezTo>
                    <a:pt x="5141" y="6623"/>
                    <a:pt x="6623" y="5140"/>
                    <a:pt x="6623" y="3299"/>
                  </a:cubicBezTo>
                  <a:cubicBezTo>
                    <a:pt x="6623" y="1482"/>
                    <a:pt x="5141" y="0"/>
                    <a:pt x="3300"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3259" name="Google Shape;3259;p81"/>
            <p:cNvSpPr/>
            <p:nvPr/>
          </p:nvSpPr>
          <p:spPr>
            <a:xfrm flipH="1">
              <a:off x="7496423" y="2892336"/>
              <a:ext cx="269664" cy="95935"/>
            </a:xfrm>
            <a:custGeom>
              <a:avLst/>
              <a:gdLst/>
              <a:ahLst/>
              <a:cxnLst/>
              <a:rect l="l" t="t" r="r" b="b"/>
              <a:pathLst>
                <a:path w="7522" h="2676" extrusionOk="0">
                  <a:moveTo>
                    <a:pt x="3907" y="1"/>
                  </a:moveTo>
                  <a:cubicBezTo>
                    <a:pt x="3115" y="1"/>
                    <a:pt x="2331" y="213"/>
                    <a:pt x="1651" y="624"/>
                  </a:cubicBezTo>
                  <a:cubicBezTo>
                    <a:pt x="1077" y="935"/>
                    <a:pt x="575" y="1365"/>
                    <a:pt x="145" y="1891"/>
                  </a:cubicBezTo>
                  <a:cubicBezTo>
                    <a:pt x="0" y="2054"/>
                    <a:pt x="156" y="2285"/>
                    <a:pt x="334" y="2285"/>
                  </a:cubicBezTo>
                  <a:cubicBezTo>
                    <a:pt x="391" y="2285"/>
                    <a:pt x="451" y="2261"/>
                    <a:pt x="503" y="2202"/>
                  </a:cubicBezTo>
                  <a:cubicBezTo>
                    <a:pt x="1316" y="1126"/>
                    <a:pt x="2607" y="481"/>
                    <a:pt x="3970" y="457"/>
                  </a:cubicBezTo>
                  <a:cubicBezTo>
                    <a:pt x="5309" y="457"/>
                    <a:pt x="6504" y="1270"/>
                    <a:pt x="6983" y="2537"/>
                  </a:cubicBezTo>
                  <a:cubicBezTo>
                    <a:pt x="7026" y="2633"/>
                    <a:pt x="7115" y="2675"/>
                    <a:pt x="7206" y="2675"/>
                  </a:cubicBezTo>
                  <a:cubicBezTo>
                    <a:pt x="7361" y="2675"/>
                    <a:pt x="7521" y="2551"/>
                    <a:pt x="7461" y="2369"/>
                  </a:cubicBezTo>
                  <a:cubicBezTo>
                    <a:pt x="7078" y="1318"/>
                    <a:pt x="6194" y="481"/>
                    <a:pt x="5118" y="170"/>
                  </a:cubicBezTo>
                  <a:cubicBezTo>
                    <a:pt x="4721" y="57"/>
                    <a:pt x="4313" y="1"/>
                    <a:pt x="3907"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3260" name="Google Shape;3260;p81"/>
            <p:cNvSpPr/>
            <p:nvPr/>
          </p:nvSpPr>
          <p:spPr>
            <a:xfrm flipH="1">
              <a:off x="7941635" y="2896101"/>
              <a:ext cx="37822" cy="240697"/>
            </a:xfrm>
            <a:custGeom>
              <a:avLst/>
              <a:gdLst/>
              <a:ahLst/>
              <a:cxnLst/>
              <a:rect l="l" t="t" r="r" b="b"/>
              <a:pathLst>
                <a:path w="1055" h="6714" extrusionOk="0">
                  <a:moveTo>
                    <a:pt x="899" y="1"/>
                  </a:moveTo>
                  <a:cubicBezTo>
                    <a:pt x="833" y="1"/>
                    <a:pt x="763" y="37"/>
                    <a:pt x="741" y="113"/>
                  </a:cubicBezTo>
                  <a:cubicBezTo>
                    <a:pt x="215" y="2241"/>
                    <a:pt x="0" y="4416"/>
                    <a:pt x="120" y="6592"/>
                  </a:cubicBezTo>
                  <a:cubicBezTo>
                    <a:pt x="120" y="6676"/>
                    <a:pt x="180" y="6714"/>
                    <a:pt x="245" y="6714"/>
                  </a:cubicBezTo>
                  <a:cubicBezTo>
                    <a:pt x="328" y="6714"/>
                    <a:pt x="420" y="6651"/>
                    <a:pt x="407" y="6544"/>
                  </a:cubicBezTo>
                  <a:cubicBezTo>
                    <a:pt x="311" y="4392"/>
                    <a:pt x="502" y="2241"/>
                    <a:pt x="1028" y="161"/>
                  </a:cubicBezTo>
                  <a:cubicBezTo>
                    <a:pt x="1055" y="55"/>
                    <a:pt x="980" y="1"/>
                    <a:pt x="899"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3261" name="Google Shape;3261;p81"/>
            <p:cNvSpPr/>
            <p:nvPr/>
          </p:nvSpPr>
          <p:spPr>
            <a:xfrm flipH="1">
              <a:off x="7992289" y="2841288"/>
              <a:ext cx="50190" cy="179035"/>
            </a:xfrm>
            <a:custGeom>
              <a:avLst/>
              <a:gdLst/>
              <a:ahLst/>
              <a:cxnLst/>
              <a:rect l="l" t="t" r="r" b="b"/>
              <a:pathLst>
                <a:path w="1400" h="4994" extrusionOk="0">
                  <a:moveTo>
                    <a:pt x="177" y="0"/>
                  </a:moveTo>
                  <a:cubicBezTo>
                    <a:pt x="83" y="0"/>
                    <a:pt x="0" y="77"/>
                    <a:pt x="61" y="183"/>
                  </a:cubicBezTo>
                  <a:cubicBezTo>
                    <a:pt x="778" y="1618"/>
                    <a:pt x="1113" y="3244"/>
                    <a:pt x="969" y="4845"/>
                  </a:cubicBezTo>
                  <a:cubicBezTo>
                    <a:pt x="956" y="4937"/>
                    <a:pt x="1044" y="4993"/>
                    <a:pt x="1126" y="4993"/>
                  </a:cubicBezTo>
                  <a:cubicBezTo>
                    <a:pt x="1193" y="4993"/>
                    <a:pt x="1256" y="4956"/>
                    <a:pt x="1256" y="4869"/>
                  </a:cubicBezTo>
                  <a:cubicBezTo>
                    <a:pt x="1400" y="3220"/>
                    <a:pt x="1089" y="1546"/>
                    <a:pt x="324" y="88"/>
                  </a:cubicBezTo>
                  <a:cubicBezTo>
                    <a:pt x="289" y="26"/>
                    <a:pt x="231" y="0"/>
                    <a:pt x="177"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3262" name="Google Shape;3262;p81"/>
            <p:cNvSpPr/>
            <p:nvPr/>
          </p:nvSpPr>
          <p:spPr>
            <a:xfrm flipH="1">
              <a:off x="6723247" y="3117501"/>
              <a:ext cx="117946" cy="131569"/>
            </a:xfrm>
            <a:custGeom>
              <a:avLst/>
              <a:gdLst/>
              <a:ahLst/>
              <a:cxnLst/>
              <a:rect l="l" t="t" r="r" b="b"/>
              <a:pathLst>
                <a:path w="3290" h="3670" extrusionOk="0">
                  <a:moveTo>
                    <a:pt x="3071" y="1"/>
                  </a:moveTo>
                  <a:cubicBezTo>
                    <a:pt x="3043" y="1"/>
                    <a:pt x="3014" y="10"/>
                    <a:pt x="2987" y="33"/>
                  </a:cubicBezTo>
                  <a:cubicBezTo>
                    <a:pt x="1720" y="894"/>
                    <a:pt x="715" y="2089"/>
                    <a:pt x="46" y="3476"/>
                  </a:cubicBezTo>
                  <a:cubicBezTo>
                    <a:pt x="0" y="3583"/>
                    <a:pt x="90" y="3670"/>
                    <a:pt x="186" y="3670"/>
                  </a:cubicBezTo>
                  <a:cubicBezTo>
                    <a:pt x="241" y="3670"/>
                    <a:pt x="298" y="3641"/>
                    <a:pt x="333" y="3572"/>
                  </a:cubicBezTo>
                  <a:cubicBezTo>
                    <a:pt x="955" y="2257"/>
                    <a:pt x="1935" y="1109"/>
                    <a:pt x="3154" y="272"/>
                  </a:cubicBezTo>
                  <a:cubicBezTo>
                    <a:pt x="3289" y="176"/>
                    <a:pt x="3190" y="1"/>
                    <a:pt x="3071"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3263" name="Google Shape;3263;p81"/>
            <p:cNvSpPr/>
            <p:nvPr/>
          </p:nvSpPr>
          <p:spPr>
            <a:xfrm flipH="1">
              <a:off x="6854097" y="3128040"/>
              <a:ext cx="59403" cy="245286"/>
            </a:xfrm>
            <a:custGeom>
              <a:avLst/>
              <a:gdLst/>
              <a:ahLst/>
              <a:cxnLst/>
              <a:rect l="l" t="t" r="r" b="b"/>
              <a:pathLst>
                <a:path w="1657" h="6842" extrusionOk="0">
                  <a:moveTo>
                    <a:pt x="1473" y="0"/>
                  </a:moveTo>
                  <a:cubicBezTo>
                    <a:pt x="1406" y="0"/>
                    <a:pt x="1346" y="38"/>
                    <a:pt x="1346" y="122"/>
                  </a:cubicBezTo>
                  <a:cubicBezTo>
                    <a:pt x="1226" y="2345"/>
                    <a:pt x="796" y="4545"/>
                    <a:pt x="31" y="6625"/>
                  </a:cubicBezTo>
                  <a:cubicBezTo>
                    <a:pt x="0" y="6748"/>
                    <a:pt x="98" y="6841"/>
                    <a:pt x="191" y="6841"/>
                  </a:cubicBezTo>
                  <a:cubicBezTo>
                    <a:pt x="242" y="6841"/>
                    <a:pt x="292" y="6813"/>
                    <a:pt x="318" y="6744"/>
                  </a:cubicBezTo>
                  <a:cubicBezTo>
                    <a:pt x="1083" y="4617"/>
                    <a:pt x="1513" y="2417"/>
                    <a:pt x="1657" y="170"/>
                  </a:cubicBezTo>
                  <a:cubicBezTo>
                    <a:pt x="1657" y="62"/>
                    <a:pt x="1559" y="0"/>
                    <a:pt x="1473"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3264" name="Google Shape;3264;p81"/>
            <p:cNvSpPr/>
            <p:nvPr/>
          </p:nvSpPr>
          <p:spPr>
            <a:xfrm flipH="1">
              <a:off x="6779489" y="2422255"/>
              <a:ext cx="1127984" cy="615114"/>
            </a:xfrm>
            <a:custGeom>
              <a:avLst/>
              <a:gdLst/>
              <a:ahLst/>
              <a:cxnLst/>
              <a:rect l="l" t="t" r="r" b="b"/>
              <a:pathLst>
                <a:path w="31464" h="17158" extrusionOk="0">
                  <a:moveTo>
                    <a:pt x="16786" y="0"/>
                  </a:moveTo>
                  <a:cubicBezTo>
                    <a:pt x="15748" y="0"/>
                    <a:pt x="14722" y="528"/>
                    <a:pt x="14154" y="1544"/>
                  </a:cubicBezTo>
                  <a:cubicBezTo>
                    <a:pt x="14082" y="1688"/>
                    <a:pt x="14011" y="1831"/>
                    <a:pt x="13963" y="1974"/>
                  </a:cubicBezTo>
                  <a:cubicBezTo>
                    <a:pt x="13293" y="1281"/>
                    <a:pt x="12433" y="803"/>
                    <a:pt x="11476" y="660"/>
                  </a:cubicBezTo>
                  <a:cubicBezTo>
                    <a:pt x="11356" y="644"/>
                    <a:pt x="11235" y="637"/>
                    <a:pt x="11116" y="637"/>
                  </a:cubicBezTo>
                  <a:cubicBezTo>
                    <a:pt x="10290" y="637"/>
                    <a:pt x="9509" y="995"/>
                    <a:pt x="8966" y="1664"/>
                  </a:cubicBezTo>
                  <a:cubicBezTo>
                    <a:pt x="8703" y="1974"/>
                    <a:pt x="8536" y="2381"/>
                    <a:pt x="8488" y="2787"/>
                  </a:cubicBezTo>
                  <a:cubicBezTo>
                    <a:pt x="7748" y="2399"/>
                    <a:pt x="6923" y="2111"/>
                    <a:pt x="6089" y="2111"/>
                  </a:cubicBezTo>
                  <a:cubicBezTo>
                    <a:pt x="5845" y="2111"/>
                    <a:pt x="5600" y="2135"/>
                    <a:pt x="5356" y="2190"/>
                  </a:cubicBezTo>
                  <a:cubicBezTo>
                    <a:pt x="4424" y="2405"/>
                    <a:pt x="3682" y="3074"/>
                    <a:pt x="3372" y="3959"/>
                  </a:cubicBezTo>
                  <a:cubicBezTo>
                    <a:pt x="3252" y="4365"/>
                    <a:pt x="3252" y="4796"/>
                    <a:pt x="3372" y="5202"/>
                  </a:cubicBezTo>
                  <a:cubicBezTo>
                    <a:pt x="2224" y="5202"/>
                    <a:pt x="1172" y="5800"/>
                    <a:pt x="574" y="6804"/>
                  </a:cubicBezTo>
                  <a:cubicBezTo>
                    <a:pt x="1" y="7784"/>
                    <a:pt x="24" y="9458"/>
                    <a:pt x="1220" y="9960"/>
                  </a:cubicBezTo>
                  <a:cubicBezTo>
                    <a:pt x="1422" y="10056"/>
                    <a:pt x="1637" y="10102"/>
                    <a:pt x="1848" y="10102"/>
                  </a:cubicBezTo>
                  <a:cubicBezTo>
                    <a:pt x="2161" y="10102"/>
                    <a:pt x="2469" y="10002"/>
                    <a:pt x="2726" y="9816"/>
                  </a:cubicBezTo>
                  <a:cubicBezTo>
                    <a:pt x="3061" y="10797"/>
                    <a:pt x="3826" y="11562"/>
                    <a:pt x="4806" y="11896"/>
                  </a:cubicBezTo>
                  <a:cubicBezTo>
                    <a:pt x="5132" y="12007"/>
                    <a:pt x="5469" y="12061"/>
                    <a:pt x="5804" y="12061"/>
                  </a:cubicBezTo>
                  <a:cubicBezTo>
                    <a:pt x="6551" y="12061"/>
                    <a:pt x="7289" y="11794"/>
                    <a:pt x="7866" y="11299"/>
                  </a:cubicBezTo>
                  <a:cubicBezTo>
                    <a:pt x="8297" y="10940"/>
                    <a:pt x="8631" y="10486"/>
                    <a:pt x="8847" y="9960"/>
                  </a:cubicBezTo>
                  <a:cubicBezTo>
                    <a:pt x="9425" y="10415"/>
                    <a:pt x="10105" y="10630"/>
                    <a:pt x="10778" y="10630"/>
                  </a:cubicBezTo>
                  <a:cubicBezTo>
                    <a:pt x="11942" y="10630"/>
                    <a:pt x="13083" y="9987"/>
                    <a:pt x="13628" y="8836"/>
                  </a:cubicBezTo>
                  <a:cubicBezTo>
                    <a:pt x="14312" y="9971"/>
                    <a:pt x="15503" y="10574"/>
                    <a:pt x="16707" y="10574"/>
                  </a:cubicBezTo>
                  <a:cubicBezTo>
                    <a:pt x="17608" y="10574"/>
                    <a:pt x="18516" y="10236"/>
                    <a:pt x="19223" y="9529"/>
                  </a:cubicBezTo>
                  <a:cubicBezTo>
                    <a:pt x="19462" y="10557"/>
                    <a:pt x="19773" y="11633"/>
                    <a:pt x="20801" y="12111"/>
                  </a:cubicBezTo>
                  <a:cubicBezTo>
                    <a:pt x="21221" y="12317"/>
                    <a:pt x="21673" y="12398"/>
                    <a:pt x="22133" y="12398"/>
                  </a:cubicBezTo>
                  <a:cubicBezTo>
                    <a:pt x="22798" y="12398"/>
                    <a:pt x="23478" y="12228"/>
                    <a:pt x="24100" y="12016"/>
                  </a:cubicBezTo>
                  <a:lnTo>
                    <a:pt x="24100" y="12016"/>
                  </a:lnTo>
                  <a:cubicBezTo>
                    <a:pt x="23861" y="12781"/>
                    <a:pt x="23980" y="13618"/>
                    <a:pt x="24411" y="14287"/>
                  </a:cubicBezTo>
                  <a:cubicBezTo>
                    <a:pt x="24900" y="14999"/>
                    <a:pt x="25701" y="15442"/>
                    <a:pt x="26561" y="15442"/>
                  </a:cubicBezTo>
                  <a:cubicBezTo>
                    <a:pt x="26625" y="15442"/>
                    <a:pt x="26689" y="15440"/>
                    <a:pt x="26754" y="15435"/>
                  </a:cubicBezTo>
                  <a:cubicBezTo>
                    <a:pt x="27160" y="15411"/>
                    <a:pt x="27543" y="15291"/>
                    <a:pt x="27901" y="15100"/>
                  </a:cubicBezTo>
                  <a:lnTo>
                    <a:pt x="27901" y="15100"/>
                  </a:lnTo>
                  <a:cubicBezTo>
                    <a:pt x="27806" y="15506"/>
                    <a:pt x="27806" y="15937"/>
                    <a:pt x="27925" y="16343"/>
                  </a:cubicBezTo>
                  <a:cubicBezTo>
                    <a:pt x="28069" y="16774"/>
                    <a:pt x="28427" y="17084"/>
                    <a:pt x="28882" y="17156"/>
                  </a:cubicBezTo>
                  <a:cubicBezTo>
                    <a:pt x="28903" y="17157"/>
                    <a:pt x="28924" y="17158"/>
                    <a:pt x="28945" y="17158"/>
                  </a:cubicBezTo>
                  <a:cubicBezTo>
                    <a:pt x="29815" y="17158"/>
                    <a:pt x="30318" y="16204"/>
                    <a:pt x="30388" y="15411"/>
                  </a:cubicBezTo>
                  <a:cubicBezTo>
                    <a:pt x="30842" y="14765"/>
                    <a:pt x="31153" y="14024"/>
                    <a:pt x="31296" y="13235"/>
                  </a:cubicBezTo>
                  <a:cubicBezTo>
                    <a:pt x="31464" y="12279"/>
                    <a:pt x="31392" y="11179"/>
                    <a:pt x="30794" y="10366"/>
                  </a:cubicBezTo>
                  <a:cubicBezTo>
                    <a:pt x="30579" y="10079"/>
                    <a:pt x="30292" y="9864"/>
                    <a:pt x="29933" y="9745"/>
                  </a:cubicBezTo>
                  <a:cubicBezTo>
                    <a:pt x="30125" y="8454"/>
                    <a:pt x="30292" y="7067"/>
                    <a:pt x="29718" y="5871"/>
                  </a:cubicBezTo>
                  <a:cubicBezTo>
                    <a:pt x="29260" y="4888"/>
                    <a:pt x="28361" y="4105"/>
                    <a:pt x="27280" y="4105"/>
                  </a:cubicBezTo>
                  <a:cubicBezTo>
                    <a:pt x="27178" y="4105"/>
                    <a:pt x="27074" y="4112"/>
                    <a:pt x="26969" y="4126"/>
                  </a:cubicBezTo>
                  <a:cubicBezTo>
                    <a:pt x="26586" y="4198"/>
                    <a:pt x="26252" y="4294"/>
                    <a:pt x="25917" y="4461"/>
                  </a:cubicBezTo>
                  <a:cubicBezTo>
                    <a:pt x="25797" y="3385"/>
                    <a:pt x="25295" y="2429"/>
                    <a:pt x="24482" y="1711"/>
                  </a:cubicBezTo>
                  <a:cubicBezTo>
                    <a:pt x="23786" y="1106"/>
                    <a:pt x="22907" y="788"/>
                    <a:pt x="22023" y="788"/>
                  </a:cubicBezTo>
                  <a:cubicBezTo>
                    <a:pt x="21510" y="788"/>
                    <a:pt x="20996" y="895"/>
                    <a:pt x="20514" y="1114"/>
                  </a:cubicBezTo>
                  <a:cubicBezTo>
                    <a:pt x="20179" y="1281"/>
                    <a:pt x="19844" y="1496"/>
                    <a:pt x="19557" y="1735"/>
                  </a:cubicBezTo>
                  <a:lnTo>
                    <a:pt x="19510" y="1664"/>
                  </a:lnTo>
                  <a:cubicBezTo>
                    <a:pt x="19390" y="1448"/>
                    <a:pt x="19270" y="1233"/>
                    <a:pt x="19103" y="1066"/>
                  </a:cubicBezTo>
                  <a:cubicBezTo>
                    <a:pt x="18482" y="348"/>
                    <a:pt x="17630" y="0"/>
                    <a:pt x="16786"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3265" name="Google Shape;3265;p81"/>
            <p:cNvSpPr/>
            <p:nvPr/>
          </p:nvSpPr>
          <p:spPr>
            <a:xfrm flipH="1">
              <a:off x="7406054" y="3210062"/>
              <a:ext cx="133721" cy="111852"/>
            </a:xfrm>
            <a:custGeom>
              <a:avLst/>
              <a:gdLst/>
              <a:ahLst/>
              <a:cxnLst/>
              <a:rect l="l" t="t" r="r" b="b"/>
              <a:pathLst>
                <a:path w="3730" h="3120" extrusionOk="0">
                  <a:moveTo>
                    <a:pt x="504" y="0"/>
                  </a:moveTo>
                  <a:cubicBezTo>
                    <a:pt x="448" y="0"/>
                    <a:pt x="391" y="11"/>
                    <a:pt x="335" y="33"/>
                  </a:cubicBezTo>
                  <a:cubicBezTo>
                    <a:pt x="120" y="129"/>
                    <a:pt x="0" y="368"/>
                    <a:pt x="96" y="607"/>
                  </a:cubicBezTo>
                  <a:cubicBezTo>
                    <a:pt x="526" y="1970"/>
                    <a:pt x="1745" y="2950"/>
                    <a:pt x="3180" y="3118"/>
                  </a:cubicBezTo>
                  <a:cubicBezTo>
                    <a:pt x="3195" y="3119"/>
                    <a:pt x="3210" y="3120"/>
                    <a:pt x="3226" y="3120"/>
                  </a:cubicBezTo>
                  <a:cubicBezTo>
                    <a:pt x="3449" y="3120"/>
                    <a:pt x="3661" y="2959"/>
                    <a:pt x="3706" y="2735"/>
                  </a:cubicBezTo>
                  <a:cubicBezTo>
                    <a:pt x="3730" y="2496"/>
                    <a:pt x="3562" y="2257"/>
                    <a:pt x="3323" y="2233"/>
                  </a:cubicBezTo>
                  <a:cubicBezTo>
                    <a:pt x="3156" y="2209"/>
                    <a:pt x="3013" y="2185"/>
                    <a:pt x="2869" y="2161"/>
                  </a:cubicBezTo>
                  <a:lnTo>
                    <a:pt x="2773" y="2137"/>
                  </a:lnTo>
                  <a:lnTo>
                    <a:pt x="2726" y="2137"/>
                  </a:lnTo>
                  <a:cubicBezTo>
                    <a:pt x="2654" y="2089"/>
                    <a:pt x="2582" y="2066"/>
                    <a:pt x="2510" y="2042"/>
                  </a:cubicBezTo>
                  <a:cubicBezTo>
                    <a:pt x="2391" y="1994"/>
                    <a:pt x="2271" y="1922"/>
                    <a:pt x="2128" y="1850"/>
                  </a:cubicBezTo>
                  <a:lnTo>
                    <a:pt x="2080" y="1826"/>
                  </a:lnTo>
                  <a:lnTo>
                    <a:pt x="2008" y="1779"/>
                  </a:lnTo>
                  <a:cubicBezTo>
                    <a:pt x="1937" y="1731"/>
                    <a:pt x="1889" y="1683"/>
                    <a:pt x="1817" y="1635"/>
                  </a:cubicBezTo>
                  <a:cubicBezTo>
                    <a:pt x="1721" y="1540"/>
                    <a:pt x="1626" y="1444"/>
                    <a:pt x="1530" y="1348"/>
                  </a:cubicBezTo>
                  <a:lnTo>
                    <a:pt x="1482" y="1300"/>
                  </a:lnTo>
                  <a:lnTo>
                    <a:pt x="1411" y="1205"/>
                  </a:lnTo>
                  <a:cubicBezTo>
                    <a:pt x="1363" y="1157"/>
                    <a:pt x="1339" y="1085"/>
                    <a:pt x="1291" y="1038"/>
                  </a:cubicBezTo>
                  <a:cubicBezTo>
                    <a:pt x="1243" y="966"/>
                    <a:pt x="1196" y="918"/>
                    <a:pt x="1172" y="846"/>
                  </a:cubicBezTo>
                  <a:lnTo>
                    <a:pt x="1130" y="784"/>
                  </a:lnTo>
                  <a:lnTo>
                    <a:pt x="1130" y="784"/>
                  </a:lnTo>
                  <a:cubicBezTo>
                    <a:pt x="1128" y="773"/>
                    <a:pt x="1100" y="703"/>
                    <a:pt x="1100" y="703"/>
                  </a:cubicBezTo>
                  <a:cubicBezTo>
                    <a:pt x="1028" y="583"/>
                    <a:pt x="956" y="440"/>
                    <a:pt x="933" y="296"/>
                  </a:cubicBezTo>
                  <a:cubicBezTo>
                    <a:pt x="859" y="113"/>
                    <a:pt x="688" y="0"/>
                    <a:pt x="504"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3266" name="Google Shape;3266;p81"/>
            <p:cNvSpPr/>
            <p:nvPr/>
          </p:nvSpPr>
          <p:spPr>
            <a:xfrm flipH="1">
              <a:off x="6908048" y="2794793"/>
              <a:ext cx="981430" cy="551875"/>
            </a:xfrm>
            <a:custGeom>
              <a:avLst/>
              <a:gdLst/>
              <a:ahLst/>
              <a:cxnLst/>
              <a:rect l="l" t="t" r="r" b="b"/>
              <a:pathLst>
                <a:path w="27376" h="15394" extrusionOk="0">
                  <a:moveTo>
                    <a:pt x="6623" y="1020"/>
                  </a:moveTo>
                  <a:cubicBezTo>
                    <a:pt x="9189" y="1020"/>
                    <a:pt x="11644" y="3012"/>
                    <a:pt x="11644" y="6023"/>
                  </a:cubicBezTo>
                  <a:cubicBezTo>
                    <a:pt x="11644" y="8772"/>
                    <a:pt x="9420" y="10996"/>
                    <a:pt x="6671" y="10996"/>
                  </a:cubicBezTo>
                  <a:cubicBezTo>
                    <a:pt x="2224" y="10996"/>
                    <a:pt x="1" y="5616"/>
                    <a:pt x="3133" y="2485"/>
                  </a:cubicBezTo>
                  <a:cubicBezTo>
                    <a:pt x="4152" y="1473"/>
                    <a:pt x="5400" y="1020"/>
                    <a:pt x="6623" y="1020"/>
                  </a:cubicBezTo>
                  <a:close/>
                  <a:moveTo>
                    <a:pt x="19346" y="4375"/>
                  </a:moveTo>
                  <a:cubicBezTo>
                    <a:pt x="21906" y="4375"/>
                    <a:pt x="24363" y="6365"/>
                    <a:pt x="24363" y="9370"/>
                  </a:cubicBezTo>
                  <a:cubicBezTo>
                    <a:pt x="24339" y="12119"/>
                    <a:pt x="22116" y="14343"/>
                    <a:pt x="19366" y="14367"/>
                  </a:cubicBezTo>
                  <a:cubicBezTo>
                    <a:pt x="14919" y="14367"/>
                    <a:pt x="12696" y="8987"/>
                    <a:pt x="15852" y="5856"/>
                  </a:cubicBezTo>
                  <a:cubicBezTo>
                    <a:pt x="16867" y="4833"/>
                    <a:pt x="18118" y="4375"/>
                    <a:pt x="19346" y="4375"/>
                  </a:cubicBezTo>
                  <a:close/>
                  <a:moveTo>
                    <a:pt x="6689" y="0"/>
                  </a:moveTo>
                  <a:cubicBezTo>
                    <a:pt x="3791" y="0"/>
                    <a:pt x="1287" y="2104"/>
                    <a:pt x="790" y="5019"/>
                  </a:cubicBezTo>
                  <a:cubicBezTo>
                    <a:pt x="287" y="8103"/>
                    <a:pt x="2248" y="11044"/>
                    <a:pt x="5284" y="11785"/>
                  </a:cubicBezTo>
                  <a:cubicBezTo>
                    <a:pt x="5760" y="11902"/>
                    <a:pt x="6238" y="11958"/>
                    <a:pt x="6710" y="11958"/>
                  </a:cubicBezTo>
                  <a:cubicBezTo>
                    <a:pt x="9225" y="11958"/>
                    <a:pt x="11560" y="10360"/>
                    <a:pt x="12385" y="7864"/>
                  </a:cubicBezTo>
                  <a:cubicBezTo>
                    <a:pt x="12744" y="8007"/>
                    <a:pt x="13102" y="8127"/>
                    <a:pt x="13485" y="8199"/>
                  </a:cubicBezTo>
                  <a:cubicBezTo>
                    <a:pt x="13413" y="8605"/>
                    <a:pt x="13365" y="8987"/>
                    <a:pt x="13365" y="9394"/>
                  </a:cubicBezTo>
                  <a:cubicBezTo>
                    <a:pt x="13365" y="13001"/>
                    <a:pt x="16320" y="15394"/>
                    <a:pt x="19402" y="15394"/>
                  </a:cubicBezTo>
                  <a:cubicBezTo>
                    <a:pt x="20875" y="15394"/>
                    <a:pt x="22376" y="14847"/>
                    <a:pt x="23598" y="13626"/>
                  </a:cubicBezTo>
                  <a:cubicBezTo>
                    <a:pt x="27375" y="9848"/>
                    <a:pt x="24722" y="3393"/>
                    <a:pt x="19366" y="3393"/>
                  </a:cubicBezTo>
                  <a:lnTo>
                    <a:pt x="19366" y="3369"/>
                  </a:lnTo>
                  <a:cubicBezTo>
                    <a:pt x="16880" y="3369"/>
                    <a:pt x="14656" y="4899"/>
                    <a:pt x="13772" y="7218"/>
                  </a:cubicBezTo>
                  <a:cubicBezTo>
                    <a:pt x="13533" y="7170"/>
                    <a:pt x="13317" y="7123"/>
                    <a:pt x="13078" y="7027"/>
                  </a:cubicBezTo>
                  <a:cubicBezTo>
                    <a:pt x="12935" y="6979"/>
                    <a:pt x="12791" y="6931"/>
                    <a:pt x="12648" y="6884"/>
                  </a:cubicBezTo>
                  <a:lnTo>
                    <a:pt x="12624" y="6860"/>
                  </a:lnTo>
                  <a:cubicBezTo>
                    <a:pt x="12648" y="6573"/>
                    <a:pt x="12672" y="6310"/>
                    <a:pt x="12672" y="6023"/>
                  </a:cubicBezTo>
                  <a:cubicBezTo>
                    <a:pt x="12696" y="2915"/>
                    <a:pt x="10305" y="285"/>
                    <a:pt x="7197" y="22"/>
                  </a:cubicBezTo>
                  <a:cubicBezTo>
                    <a:pt x="7026" y="8"/>
                    <a:pt x="6857" y="0"/>
                    <a:pt x="6689" y="0"/>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3267" name="Google Shape;3267;p81"/>
            <p:cNvSpPr/>
            <p:nvPr/>
          </p:nvSpPr>
          <p:spPr>
            <a:xfrm flipH="1">
              <a:off x="7439462" y="3492369"/>
              <a:ext cx="194594" cy="74855"/>
            </a:xfrm>
            <a:custGeom>
              <a:avLst/>
              <a:gdLst/>
              <a:ahLst/>
              <a:cxnLst/>
              <a:rect l="l" t="t" r="r" b="b"/>
              <a:pathLst>
                <a:path w="5428" h="2088" extrusionOk="0">
                  <a:moveTo>
                    <a:pt x="191" y="0"/>
                  </a:moveTo>
                  <a:lnTo>
                    <a:pt x="0" y="478"/>
                  </a:lnTo>
                  <a:cubicBezTo>
                    <a:pt x="1256" y="1531"/>
                    <a:pt x="2837" y="2087"/>
                    <a:pt x="4469" y="2087"/>
                  </a:cubicBezTo>
                  <a:cubicBezTo>
                    <a:pt x="4763" y="2087"/>
                    <a:pt x="5059" y="2069"/>
                    <a:pt x="5356" y="2032"/>
                  </a:cubicBezTo>
                  <a:lnTo>
                    <a:pt x="5427" y="1387"/>
                  </a:lnTo>
                  <a:cubicBezTo>
                    <a:pt x="5380" y="1387"/>
                    <a:pt x="335" y="48"/>
                    <a:pt x="191" y="0"/>
                  </a:cubicBezTo>
                  <a:close/>
                </a:path>
              </a:pathLst>
            </a:custGeom>
            <a:solidFill>
              <a:srgbClr val="ED7854"/>
            </a:solidFill>
            <a:ln>
              <a:noFill/>
            </a:ln>
          </p:spPr>
          <p:txBody>
            <a:bodyPr spcFirstLastPara="1" wrap="square" lIns="121598" tIns="121598" rIns="121598" bIns="121598" anchor="ctr" anchorCtr="0">
              <a:noAutofit/>
            </a:bodyPr>
            <a:lstStyle/>
            <a:p>
              <a:endParaRPr sz="2479"/>
            </a:p>
          </p:txBody>
        </p:sp>
        <p:sp>
          <p:nvSpPr>
            <p:cNvPr id="3268" name="Google Shape;3268;p81"/>
            <p:cNvSpPr/>
            <p:nvPr/>
          </p:nvSpPr>
          <p:spPr>
            <a:xfrm flipH="1">
              <a:off x="7221761" y="3504234"/>
              <a:ext cx="908547" cy="894852"/>
            </a:xfrm>
            <a:custGeom>
              <a:avLst/>
              <a:gdLst/>
              <a:ahLst/>
              <a:cxnLst/>
              <a:rect l="l" t="t" r="r" b="b"/>
              <a:pathLst>
                <a:path w="25343" h="24961" extrusionOk="0">
                  <a:moveTo>
                    <a:pt x="12584" y="1"/>
                  </a:moveTo>
                  <a:cubicBezTo>
                    <a:pt x="12197" y="1"/>
                    <a:pt x="11810" y="43"/>
                    <a:pt x="11428" y="123"/>
                  </a:cubicBezTo>
                  <a:cubicBezTo>
                    <a:pt x="8249" y="793"/>
                    <a:pt x="5595" y="4212"/>
                    <a:pt x="3682" y="7965"/>
                  </a:cubicBezTo>
                  <a:cubicBezTo>
                    <a:pt x="1268" y="12723"/>
                    <a:pt x="0" y="17983"/>
                    <a:pt x="239" y="18772"/>
                  </a:cubicBezTo>
                  <a:cubicBezTo>
                    <a:pt x="335" y="19082"/>
                    <a:pt x="502" y="19345"/>
                    <a:pt x="742" y="19561"/>
                  </a:cubicBezTo>
                  <a:cubicBezTo>
                    <a:pt x="1650" y="20469"/>
                    <a:pt x="3348" y="20732"/>
                    <a:pt x="3348" y="20732"/>
                  </a:cubicBezTo>
                  <a:cubicBezTo>
                    <a:pt x="3348" y="20732"/>
                    <a:pt x="4615" y="23314"/>
                    <a:pt x="8894" y="24414"/>
                  </a:cubicBezTo>
                  <a:cubicBezTo>
                    <a:pt x="10478" y="24830"/>
                    <a:pt x="12042" y="24961"/>
                    <a:pt x="13384" y="24961"/>
                  </a:cubicBezTo>
                  <a:cubicBezTo>
                    <a:pt x="15669" y="24961"/>
                    <a:pt x="17310" y="24581"/>
                    <a:pt x="17310" y="24581"/>
                  </a:cubicBezTo>
                  <a:cubicBezTo>
                    <a:pt x="18490" y="24841"/>
                    <a:pt x="19447" y="24953"/>
                    <a:pt x="20242" y="24953"/>
                  </a:cubicBezTo>
                  <a:cubicBezTo>
                    <a:pt x="21572" y="24953"/>
                    <a:pt x="22449" y="24639"/>
                    <a:pt x="23167" y="24175"/>
                  </a:cubicBezTo>
                  <a:cubicBezTo>
                    <a:pt x="23526" y="23960"/>
                    <a:pt x="23861" y="23697"/>
                    <a:pt x="24172" y="23410"/>
                  </a:cubicBezTo>
                  <a:cubicBezTo>
                    <a:pt x="25032" y="22645"/>
                    <a:pt x="25343" y="17959"/>
                    <a:pt x="25200" y="13488"/>
                  </a:cubicBezTo>
                  <a:cubicBezTo>
                    <a:pt x="25176" y="11265"/>
                    <a:pt x="24960" y="9065"/>
                    <a:pt x="24578" y="6889"/>
                  </a:cubicBezTo>
                  <a:cubicBezTo>
                    <a:pt x="24243" y="5240"/>
                    <a:pt x="23287" y="3781"/>
                    <a:pt x="21900" y="2849"/>
                  </a:cubicBezTo>
                  <a:cubicBezTo>
                    <a:pt x="21087" y="2275"/>
                    <a:pt x="20155" y="1893"/>
                    <a:pt x="19175" y="1701"/>
                  </a:cubicBezTo>
                  <a:cubicBezTo>
                    <a:pt x="18869" y="1743"/>
                    <a:pt x="18563" y="1764"/>
                    <a:pt x="18258" y="1764"/>
                  </a:cubicBezTo>
                  <a:cubicBezTo>
                    <a:pt x="16655" y="1764"/>
                    <a:pt x="15085" y="1192"/>
                    <a:pt x="13819" y="147"/>
                  </a:cubicBezTo>
                  <a:cubicBezTo>
                    <a:pt x="13412" y="49"/>
                    <a:pt x="12998" y="1"/>
                    <a:pt x="12584"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3269" name="Google Shape;3269;p81"/>
            <p:cNvSpPr/>
            <p:nvPr/>
          </p:nvSpPr>
          <p:spPr>
            <a:xfrm flipH="1">
              <a:off x="8000211" y="4142158"/>
              <a:ext cx="51337" cy="96867"/>
            </a:xfrm>
            <a:custGeom>
              <a:avLst/>
              <a:gdLst/>
              <a:ahLst/>
              <a:cxnLst/>
              <a:rect l="l" t="t" r="r" b="b"/>
              <a:pathLst>
                <a:path w="1432" h="2702" extrusionOk="0">
                  <a:moveTo>
                    <a:pt x="168" y="0"/>
                  </a:moveTo>
                  <a:cubicBezTo>
                    <a:pt x="84" y="0"/>
                    <a:pt x="0" y="68"/>
                    <a:pt x="27" y="188"/>
                  </a:cubicBezTo>
                  <a:cubicBezTo>
                    <a:pt x="146" y="1072"/>
                    <a:pt x="529" y="1933"/>
                    <a:pt x="1103" y="2650"/>
                  </a:cubicBezTo>
                  <a:cubicBezTo>
                    <a:pt x="1133" y="2686"/>
                    <a:pt x="1170" y="2701"/>
                    <a:pt x="1207" y="2701"/>
                  </a:cubicBezTo>
                  <a:cubicBezTo>
                    <a:pt x="1319" y="2701"/>
                    <a:pt x="1431" y="2567"/>
                    <a:pt x="1342" y="2459"/>
                  </a:cubicBezTo>
                  <a:cubicBezTo>
                    <a:pt x="792" y="1790"/>
                    <a:pt x="457" y="977"/>
                    <a:pt x="314" y="140"/>
                  </a:cubicBezTo>
                  <a:cubicBezTo>
                    <a:pt x="303" y="44"/>
                    <a:pt x="236" y="0"/>
                    <a:pt x="168"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3270" name="Google Shape;3270;p81"/>
            <p:cNvSpPr/>
            <p:nvPr/>
          </p:nvSpPr>
          <p:spPr>
            <a:xfrm flipH="1">
              <a:off x="7429357" y="4284011"/>
              <a:ext cx="95576" cy="90629"/>
            </a:xfrm>
            <a:custGeom>
              <a:avLst/>
              <a:gdLst/>
              <a:ahLst/>
              <a:cxnLst/>
              <a:rect l="l" t="t" r="r" b="b"/>
              <a:pathLst>
                <a:path w="2666" h="2528" extrusionOk="0">
                  <a:moveTo>
                    <a:pt x="2470" y="0"/>
                  </a:moveTo>
                  <a:cubicBezTo>
                    <a:pt x="2429" y="0"/>
                    <a:pt x="2388" y="23"/>
                    <a:pt x="2359" y="80"/>
                  </a:cubicBezTo>
                  <a:cubicBezTo>
                    <a:pt x="1786" y="965"/>
                    <a:pt x="1044" y="1706"/>
                    <a:pt x="136" y="2256"/>
                  </a:cubicBezTo>
                  <a:cubicBezTo>
                    <a:pt x="1" y="2352"/>
                    <a:pt x="100" y="2527"/>
                    <a:pt x="231" y="2527"/>
                  </a:cubicBezTo>
                  <a:cubicBezTo>
                    <a:pt x="262" y="2527"/>
                    <a:pt x="295" y="2517"/>
                    <a:pt x="327" y="2495"/>
                  </a:cubicBezTo>
                  <a:cubicBezTo>
                    <a:pt x="1236" y="1945"/>
                    <a:pt x="2025" y="1156"/>
                    <a:pt x="2599" y="247"/>
                  </a:cubicBezTo>
                  <a:cubicBezTo>
                    <a:pt x="2666" y="130"/>
                    <a:pt x="2568" y="0"/>
                    <a:pt x="2470"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3271" name="Google Shape;3271;p81"/>
            <p:cNvSpPr/>
            <p:nvPr/>
          </p:nvSpPr>
          <p:spPr>
            <a:xfrm flipH="1">
              <a:off x="7302323" y="3652109"/>
              <a:ext cx="666451" cy="409981"/>
            </a:xfrm>
            <a:custGeom>
              <a:avLst/>
              <a:gdLst/>
              <a:ahLst/>
              <a:cxnLst/>
              <a:rect l="l" t="t" r="r" b="b"/>
              <a:pathLst>
                <a:path w="18590" h="11436" extrusionOk="0">
                  <a:moveTo>
                    <a:pt x="9827" y="1"/>
                  </a:moveTo>
                  <a:cubicBezTo>
                    <a:pt x="7675" y="1"/>
                    <a:pt x="5534" y="855"/>
                    <a:pt x="3862" y="2382"/>
                  </a:cubicBezTo>
                  <a:cubicBezTo>
                    <a:pt x="2093" y="3960"/>
                    <a:pt x="945" y="6112"/>
                    <a:pt x="252" y="8359"/>
                  </a:cubicBezTo>
                  <a:cubicBezTo>
                    <a:pt x="1" y="9127"/>
                    <a:pt x="654" y="9658"/>
                    <a:pt x="1280" y="9658"/>
                  </a:cubicBezTo>
                  <a:cubicBezTo>
                    <a:pt x="1666" y="9658"/>
                    <a:pt x="2043" y="9455"/>
                    <a:pt x="2189" y="8980"/>
                  </a:cubicBezTo>
                  <a:cubicBezTo>
                    <a:pt x="3145" y="6016"/>
                    <a:pt x="5058" y="3075"/>
                    <a:pt x="8214" y="2238"/>
                  </a:cubicBezTo>
                  <a:cubicBezTo>
                    <a:pt x="8724" y="2101"/>
                    <a:pt x="9234" y="2036"/>
                    <a:pt x="9734" y="2036"/>
                  </a:cubicBezTo>
                  <a:cubicBezTo>
                    <a:pt x="12114" y="2036"/>
                    <a:pt x="14288" y="3504"/>
                    <a:pt x="15434" y="5657"/>
                  </a:cubicBezTo>
                  <a:cubicBezTo>
                    <a:pt x="16151" y="7140"/>
                    <a:pt x="16510" y="8765"/>
                    <a:pt x="16438" y="10391"/>
                  </a:cubicBezTo>
                  <a:cubicBezTo>
                    <a:pt x="16425" y="11075"/>
                    <a:pt x="16976" y="11436"/>
                    <a:pt x="17510" y="11436"/>
                  </a:cubicBezTo>
                  <a:cubicBezTo>
                    <a:pt x="18003" y="11436"/>
                    <a:pt x="18483" y="11129"/>
                    <a:pt x="18494" y="10487"/>
                  </a:cubicBezTo>
                  <a:cubicBezTo>
                    <a:pt x="18590" y="6829"/>
                    <a:pt x="17131" y="3051"/>
                    <a:pt x="13880" y="1115"/>
                  </a:cubicBezTo>
                  <a:cubicBezTo>
                    <a:pt x="12605" y="356"/>
                    <a:pt x="11214" y="1"/>
                    <a:pt x="9827" y="1"/>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sp>
          <p:nvSpPr>
            <p:cNvPr id="3272" name="Google Shape;3272;p81"/>
            <p:cNvSpPr/>
            <p:nvPr/>
          </p:nvSpPr>
          <p:spPr>
            <a:xfrm flipH="1">
              <a:off x="7392310" y="3751948"/>
              <a:ext cx="490715" cy="326414"/>
            </a:xfrm>
            <a:custGeom>
              <a:avLst/>
              <a:gdLst/>
              <a:ahLst/>
              <a:cxnLst/>
              <a:rect l="l" t="t" r="r" b="b"/>
              <a:pathLst>
                <a:path w="13688" h="9105" extrusionOk="0">
                  <a:moveTo>
                    <a:pt x="7670" y="1"/>
                  </a:moveTo>
                  <a:cubicBezTo>
                    <a:pt x="5966" y="1"/>
                    <a:pt x="4319" y="644"/>
                    <a:pt x="3096" y="1844"/>
                  </a:cubicBezTo>
                  <a:cubicBezTo>
                    <a:pt x="1662" y="3183"/>
                    <a:pt x="801" y="4976"/>
                    <a:pt x="251" y="6817"/>
                  </a:cubicBezTo>
                  <a:cubicBezTo>
                    <a:pt x="1" y="7598"/>
                    <a:pt x="648" y="8133"/>
                    <a:pt x="1272" y="8133"/>
                  </a:cubicBezTo>
                  <a:cubicBezTo>
                    <a:pt x="1661" y="8133"/>
                    <a:pt x="2041" y="7925"/>
                    <a:pt x="2187" y="7439"/>
                  </a:cubicBezTo>
                  <a:cubicBezTo>
                    <a:pt x="2953" y="5004"/>
                    <a:pt x="4618" y="2051"/>
                    <a:pt x="7489" y="2051"/>
                  </a:cubicBezTo>
                  <a:cubicBezTo>
                    <a:pt x="7577" y="2051"/>
                    <a:pt x="7667" y="2054"/>
                    <a:pt x="7758" y="2059"/>
                  </a:cubicBezTo>
                  <a:cubicBezTo>
                    <a:pt x="10818" y="2251"/>
                    <a:pt x="11320" y="5909"/>
                    <a:pt x="11559" y="8299"/>
                  </a:cubicBezTo>
                  <a:cubicBezTo>
                    <a:pt x="11623" y="8786"/>
                    <a:pt x="12137" y="9105"/>
                    <a:pt x="12602" y="9105"/>
                  </a:cubicBezTo>
                  <a:cubicBezTo>
                    <a:pt x="12662" y="9105"/>
                    <a:pt x="12721" y="9099"/>
                    <a:pt x="12779" y="9088"/>
                  </a:cubicBezTo>
                  <a:cubicBezTo>
                    <a:pt x="13329" y="8945"/>
                    <a:pt x="13687" y="8419"/>
                    <a:pt x="13592" y="7869"/>
                  </a:cubicBezTo>
                  <a:cubicBezTo>
                    <a:pt x="13400" y="6076"/>
                    <a:pt x="13161" y="4235"/>
                    <a:pt x="12181" y="2705"/>
                  </a:cubicBezTo>
                  <a:cubicBezTo>
                    <a:pt x="11201" y="1151"/>
                    <a:pt x="9695" y="123"/>
                    <a:pt x="7854" y="3"/>
                  </a:cubicBezTo>
                  <a:cubicBezTo>
                    <a:pt x="7793" y="2"/>
                    <a:pt x="7731" y="1"/>
                    <a:pt x="7670" y="1"/>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3273" name="Google Shape;3273;p81"/>
            <p:cNvSpPr/>
            <p:nvPr/>
          </p:nvSpPr>
          <p:spPr>
            <a:xfrm flipH="1">
              <a:off x="7502050" y="3858167"/>
              <a:ext cx="290672" cy="219653"/>
            </a:xfrm>
            <a:custGeom>
              <a:avLst/>
              <a:gdLst/>
              <a:ahLst/>
              <a:cxnLst/>
              <a:rect l="l" t="t" r="r" b="b"/>
              <a:pathLst>
                <a:path w="8108" h="6127" extrusionOk="0">
                  <a:moveTo>
                    <a:pt x="4512" y="0"/>
                  </a:moveTo>
                  <a:cubicBezTo>
                    <a:pt x="2348" y="0"/>
                    <a:pt x="908" y="2612"/>
                    <a:pt x="266" y="4404"/>
                  </a:cubicBezTo>
                  <a:cubicBezTo>
                    <a:pt x="0" y="5172"/>
                    <a:pt x="647" y="5703"/>
                    <a:pt x="1282" y="5703"/>
                  </a:cubicBezTo>
                  <a:cubicBezTo>
                    <a:pt x="1675" y="5703"/>
                    <a:pt x="2062" y="5500"/>
                    <a:pt x="2227" y="5026"/>
                  </a:cubicBezTo>
                  <a:cubicBezTo>
                    <a:pt x="2514" y="4237"/>
                    <a:pt x="2920" y="3519"/>
                    <a:pt x="3422" y="2874"/>
                  </a:cubicBezTo>
                  <a:cubicBezTo>
                    <a:pt x="3708" y="2522"/>
                    <a:pt x="4115" y="2050"/>
                    <a:pt x="4587" y="2050"/>
                  </a:cubicBezTo>
                  <a:cubicBezTo>
                    <a:pt x="4628" y="2050"/>
                    <a:pt x="4671" y="2053"/>
                    <a:pt x="4713" y="2061"/>
                  </a:cubicBezTo>
                  <a:cubicBezTo>
                    <a:pt x="5932" y="2276"/>
                    <a:pt x="5980" y="4117"/>
                    <a:pt x="6028" y="5049"/>
                  </a:cubicBezTo>
                  <a:cubicBezTo>
                    <a:pt x="6028" y="5599"/>
                    <a:pt x="6458" y="6078"/>
                    <a:pt x="7008" y="6125"/>
                  </a:cubicBezTo>
                  <a:cubicBezTo>
                    <a:pt x="7022" y="6126"/>
                    <a:pt x="7035" y="6126"/>
                    <a:pt x="7048" y="6126"/>
                  </a:cubicBezTo>
                  <a:cubicBezTo>
                    <a:pt x="7542" y="6126"/>
                    <a:pt x="8107" y="5704"/>
                    <a:pt x="8084" y="5145"/>
                  </a:cubicBezTo>
                  <a:cubicBezTo>
                    <a:pt x="8012" y="4093"/>
                    <a:pt x="7965" y="2993"/>
                    <a:pt x="7486" y="2013"/>
                  </a:cubicBezTo>
                  <a:cubicBezTo>
                    <a:pt x="7032" y="1009"/>
                    <a:pt x="6124" y="292"/>
                    <a:pt x="5048" y="53"/>
                  </a:cubicBezTo>
                  <a:cubicBezTo>
                    <a:pt x="4864" y="17"/>
                    <a:pt x="4686" y="0"/>
                    <a:pt x="4512" y="0"/>
                  </a:cubicBezTo>
                  <a:close/>
                </a:path>
              </a:pathLst>
            </a:custGeom>
            <a:solidFill>
              <a:schemeClr val="dk2"/>
            </a:solidFill>
            <a:ln>
              <a:noFill/>
            </a:ln>
          </p:spPr>
          <p:txBody>
            <a:bodyPr spcFirstLastPara="1" wrap="square" lIns="121598" tIns="121598" rIns="121598" bIns="121598" anchor="ctr" anchorCtr="0">
              <a:noAutofit/>
            </a:bodyPr>
            <a:lstStyle/>
            <a:p>
              <a:endParaRPr sz="2479"/>
            </a:p>
          </p:txBody>
        </p:sp>
        <p:sp>
          <p:nvSpPr>
            <p:cNvPr id="3274" name="Google Shape;3274;p81"/>
            <p:cNvSpPr/>
            <p:nvPr/>
          </p:nvSpPr>
          <p:spPr>
            <a:xfrm flipH="1">
              <a:off x="7067091" y="2163895"/>
              <a:ext cx="505342" cy="417366"/>
            </a:xfrm>
            <a:custGeom>
              <a:avLst/>
              <a:gdLst/>
              <a:ahLst/>
              <a:cxnLst/>
              <a:rect l="l" t="t" r="r" b="b"/>
              <a:pathLst>
                <a:path w="14096" h="11642" extrusionOk="0">
                  <a:moveTo>
                    <a:pt x="7450" y="1"/>
                  </a:moveTo>
                  <a:cubicBezTo>
                    <a:pt x="7277" y="1"/>
                    <a:pt x="7103" y="96"/>
                    <a:pt x="7008" y="288"/>
                  </a:cubicBezTo>
                  <a:lnTo>
                    <a:pt x="4880" y="4543"/>
                  </a:lnTo>
                  <a:lnTo>
                    <a:pt x="887" y="766"/>
                  </a:lnTo>
                  <a:cubicBezTo>
                    <a:pt x="787" y="665"/>
                    <a:pt x="664" y="621"/>
                    <a:pt x="545" y="621"/>
                  </a:cubicBezTo>
                  <a:cubicBezTo>
                    <a:pt x="266" y="621"/>
                    <a:pt x="0" y="862"/>
                    <a:pt x="50" y="1196"/>
                  </a:cubicBezTo>
                  <a:lnTo>
                    <a:pt x="1389" y="10759"/>
                  </a:lnTo>
                  <a:cubicBezTo>
                    <a:pt x="1389" y="10759"/>
                    <a:pt x="3154" y="11642"/>
                    <a:pt x="6114" y="11642"/>
                  </a:cubicBezTo>
                  <a:cubicBezTo>
                    <a:pt x="7877" y="11642"/>
                    <a:pt x="10064" y="11329"/>
                    <a:pt x="12554" y="10329"/>
                  </a:cubicBezTo>
                  <a:lnTo>
                    <a:pt x="14061" y="1746"/>
                  </a:lnTo>
                  <a:cubicBezTo>
                    <a:pt x="14096" y="1411"/>
                    <a:pt x="13833" y="1168"/>
                    <a:pt x="13548" y="1168"/>
                  </a:cubicBezTo>
                  <a:cubicBezTo>
                    <a:pt x="13446" y="1168"/>
                    <a:pt x="13342" y="1199"/>
                    <a:pt x="13248" y="1268"/>
                  </a:cubicBezTo>
                  <a:lnTo>
                    <a:pt x="9685" y="3946"/>
                  </a:lnTo>
                  <a:lnTo>
                    <a:pt x="7892" y="288"/>
                  </a:lnTo>
                  <a:cubicBezTo>
                    <a:pt x="7797" y="96"/>
                    <a:pt x="7623" y="1"/>
                    <a:pt x="7450" y="1"/>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sp>
          <p:nvSpPr>
            <p:cNvPr id="3275" name="Google Shape;3275;p81"/>
            <p:cNvSpPr/>
            <p:nvPr/>
          </p:nvSpPr>
          <p:spPr>
            <a:xfrm flipH="1">
              <a:off x="7210033" y="2368267"/>
              <a:ext cx="155661" cy="156808"/>
            </a:xfrm>
            <a:custGeom>
              <a:avLst/>
              <a:gdLst/>
              <a:ahLst/>
              <a:cxnLst/>
              <a:rect l="l" t="t" r="r" b="b"/>
              <a:pathLst>
                <a:path w="4342" h="4374" extrusionOk="0">
                  <a:moveTo>
                    <a:pt x="4142" y="1"/>
                  </a:moveTo>
                  <a:cubicBezTo>
                    <a:pt x="4106" y="1"/>
                    <a:pt x="4069" y="18"/>
                    <a:pt x="4038" y="62"/>
                  </a:cubicBezTo>
                  <a:cubicBezTo>
                    <a:pt x="2938" y="1592"/>
                    <a:pt x="1599" y="2954"/>
                    <a:pt x="117" y="4102"/>
                  </a:cubicBezTo>
                  <a:cubicBezTo>
                    <a:pt x="1" y="4199"/>
                    <a:pt x="73" y="4374"/>
                    <a:pt x="193" y="4374"/>
                  </a:cubicBezTo>
                  <a:cubicBezTo>
                    <a:pt x="221" y="4374"/>
                    <a:pt x="252" y="4364"/>
                    <a:pt x="284" y="4341"/>
                  </a:cubicBezTo>
                  <a:cubicBezTo>
                    <a:pt x="1791" y="3170"/>
                    <a:pt x="3129" y="1807"/>
                    <a:pt x="4253" y="253"/>
                  </a:cubicBezTo>
                  <a:cubicBezTo>
                    <a:pt x="4342" y="147"/>
                    <a:pt x="4246" y="1"/>
                    <a:pt x="4142"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3276" name="Google Shape;3276;p81"/>
            <p:cNvSpPr/>
            <p:nvPr/>
          </p:nvSpPr>
          <p:spPr>
            <a:xfrm flipH="1">
              <a:off x="7187845" y="2415050"/>
              <a:ext cx="112712" cy="85646"/>
            </a:xfrm>
            <a:custGeom>
              <a:avLst/>
              <a:gdLst/>
              <a:ahLst/>
              <a:cxnLst/>
              <a:rect l="l" t="t" r="r" b="b"/>
              <a:pathLst>
                <a:path w="3144" h="2389" extrusionOk="0">
                  <a:moveTo>
                    <a:pt x="2905" y="0"/>
                  </a:moveTo>
                  <a:cubicBezTo>
                    <a:pt x="2867" y="0"/>
                    <a:pt x="2828" y="14"/>
                    <a:pt x="2795" y="48"/>
                  </a:cubicBezTo>
                  <a:cubicBezTo>
                    <a:pt x="1982" y="837"/>
                    <a:pt x="1097" y="1530"/>
                    <a:pt x="141" y="2128"/>
                  </a:cubicBezTo>
                  <a:cubicBezTo>
                    <a:pt x="1" y="2208"/>
                    <a:pt x="96" y="2389"/>
                    <a:pt x="229" y="2389"/>
                  </a:cubicBezTo>
                  <a:cubicBezTo>
                    <a:pt x="254" y="2389"/>
                    <a:pt x="281" y="2382"/>
                    <a:pt x="308" y="2367"/>
                  </a:cubicBezTo>
                  <a:cubicBezTo>
                    <a:pt x="1289" y="1769"/>
                    <a:pt x="2197" y="1052"/>
                    <a:pt x="3034" y="239"/>
                  </a:cubicBezTo>
                  <a:cubicBezTo>
                    <a:pt x="3144" y="147"/>
                    <a:pt x="3029" y="0"/>
                    <a:pt x="2905"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grpSp>
      <p:grpSp>
        <p:nvGrpSpPr>
          <p:cNvPr id="2" name="Google Shape;1761;p50">
            <a:extLst>
              <a:ext uri="{FF2B5EF4-FFF2-40B4-BE49-F238E27FC236}">
                <a16:creationId xmlns:a16="http://schemas.microsoft.com/office/drawing/2014/main" id="{961140B4-C1F9-A73B-9330-B0C94ACC2C21}"/>
              </a:ext>
            </a:extLst>
          </p:cNvPr>
          <p:cNvGrpSpPr/>
          <p:nvPr/>
        </p:nvGrpSpPr>
        <p:grpSpPr>
          <a:xfrm>
            <a:off x="5421029" y="-42465"/>
            <a:ext cx="1319778" cy="1256637"/>
            <a:chOff x="6701600" y="662050"/>
            <a:chExt cx="1762856" cy="1678366"/>
          </a:xfrm>
        </p:grpSpPr>
        <p:sp>
          <p:nvSpPr>
            <p:cNvPr id="3" name="Google Shape;1762;p50">
              <a:extLst>
                <a:ext uri="{FF2B5EF4-FFF2-40B4-BE49-F238E27FC236}">
                  <a16:creationId xmlns:a16="http://schemas.microsoft.com/office/drawing/2014/main" id="{D5AA5447-3BF8-BE2E-E8B8-166C3AD7BDC2}"/>
                </a:ext>
              </a:extLst>
            </p:cNvPr>
            <p:cNvSpPr/>
            <p:nvPr/>
          </p:nvSpPr>
          <p:spPr>
            <a:xfrm>
              <a:off x="6701600" y="662050"/>
              <a:ext cx="1762856" cy="1515616"/>
            </a:xfrm>
            <a:custGeom>
              <a:avLst/>
              <a:gdLst/>
              <a:ahLst/>
              <a:cxnLst/>
              <a:rect l="l" t="t" r="r" b="b"/>
              <a:pathLst>
                <a:path w="56443" h="48523" extrusionOk="0">
                  <a:moveTo>
                    <a:pt x="24588" y="1"/>
                  </a:moveTo>
                  <a:cubicBezTo>
                    <a:pt x="24046" y="1004"/>
                    <a:pt x="23665" y="2088"/>
                    <a:pt x="23504" y="3232"/>
                  </a:cubicBezTo>
                  <a:cubicBezTo>
                    <a:pt x="23324" y="4417"/>
                    <a:pt x="23424" y="5621"/>
                    <a:pt x="23805" y="6745"/>
                  </a:cubicBezTo>
                  <a:cubicBezTo>
                    <a:pt x="24086" y="7568"/>
                    <a:pt x="24548" y="8592"/>
                    <a:pt x="24086" y="9374"/>
                  </a:cubicBezTo>
                  <a:cubicBezTo>
                    <a:pt x="23751" y="9928"/>
                    <a:pt x="23065" y="10187"/>
                    <a:pt x="22427" y="10187"/>
                  </a:cubicBezTo>
                  <a:cubicBezTo>
                    <a:pt x="22302" y="10187"/>
                    <a:pt x="22178" y="10177"/>
                    <a:pt x="22059" y="10157"/>
                  </a:cubicBezTo>
                  <a:cubicBezTo>
                    <a:pt x="21116" y="9997"/>
                    <a:pt x="21015" y="9334"/>
                    <a:pt x="20654" y="8592"/>
                  </a:cubicBezTo>
                  <a:cubicBezTo>
                    <a:pt x="19791" y="9395"/>
                    <a:pt x="19851" y="10820"/>
                    <a:pt x="20132" y="11904"/>
                  </a:cubicBezTo>
                  <a:cubicBezTo>
                    <a:pt x="20494" y="13369"/>
                    <a:pt x="21337" y="14754"/>
                    <a:pt x="21879" y="16139"/>
                  </a:cubicBezTo>
                  <a:cubicBezTo>
                    <a:pt x="22079" y="16681"/>
                    <a:pt x="22360" y="17042"/>
                    <a:pt x="22019" y="17463"/>
                  </a:cubicBezTo>
                  <a:cubicBezTo>
                    <a:pt x="21658" y="17905"/>
                    <a:pt x="20835" y="17985"/>
                    <a:pt x="20333" y="18025"/>
                  </a:cubicBezTo>
                  <a:cubicBezTo>
                    <a:pt x="20284" y="18026"/>
                    <a:pt x="20234" y="18026"/>
                    <a:pt x="20185" y="18026"/>
                  </a:cubicBezTo>
                  <a:cubicBezTo>
                    <a:pt x="18849" y="18026"/>
                    <a:pt x="17517" y="17765"/>
                    <a:pt x="16258" y="17243"/>
                  </a:cubicBezTo>
                  <a:cubicBezTo>
                    <a:pt x="15175" y="16821"/>
                    <a:pt x="14412" y="15878"/>
                    <a:pt x="13669" y="15055"/>
                  </a:cubicBezTo>
                  <a:lnTo>
                    <a:pt x="13669" y="15055"/>
                  </a:lnTo>
                  <a:cubicBezTo>
                    <a:pt x="13549" y="16661"/>
                    <a:pt x="14954" y="18848"/>
                    <a:pt x="15797" y="20153"/>
                  </a:cubicBezTo>
                  <a:cubicBezTo>
                    <a:pt x="17242" y="22381"/>
                    <a:pt x="19129" y="24408"/>
                    <a:pt x="20172" y="26877"/>
                  </a:cubicBezTo>
                  <a:cubicBezTo>
                    <a:pt x="20594" y="27881"/>
                    <a:pt x="21176" y="29808"/>
                    <a:pt x="19871" y="30430"/>
                  </a:cubicBezTo>
                  <a:cubicBezTo>
                    <a:pt x="19656" y="30534"/>
                    <a:pt x="19440" y="30579"/>
                    <a:pt x="19227" y="30579"/>
                  </a:cubicBezTo>
                  <a:cubicBezTo>
                    <a:pt x="18289" y="30579"/>
                    <a:pt x="17394" y="29709"/>
                    <a:pt x="16740" y="29185"/>
                  </a:cubicBezTo>
                  <a:cubicBezTo>
                    <a:pt x="15837" y="28523"/>
                    <a:pt x="14994" y="27780"/>
                    <a:pt x="14211" y="26998"/>
                  </a:cubicBezTo>
                  <a:cubicBezTo>
                    <a:pt x="13985" y="26771"/>
                    <a:pt x="13653" y="26168"/>
                    <a:pt x="13347" y="26168"/>
                  </a:cubicBezTo>
                  <a:cubicBezTo>
                    <a:pt x="13300" y="26168"/>
                    <a:pt x="13253" y="26183"/>
                    <a:pt x="13208" y="26215"/>
                  </a:cubicBezTo>
                  <a:cubicBezTo>
                    <a:pt x="12927" y="26395"/>
                    <a:pt x="13187" y="27319"/>
                    <a:pt x="13127" y="27660"/>
                  </a:cubicBezTo>
                  <a:cubicBezTo>
                    <a:pt x="13013" y="28239"/>
                    <a:pt x="12746" y="28466"/>
                    <a:pt x="12391" y="28466"/>
                  </a:cubicBezTo>
                  <a:cubicBezTo>
                    <a:pt x="11181" y="28466"/>
                    <a:pt x="8948" y="25838"/>
                    <a:pt x="8250" y="25512"/>
                  </a:cubicBezTo>
                  <a:cubicBezTo>
                    <a:pt x="6905" y="24890"/>
                    <a:pt x="5359" y="24970"/>
                    <a:pt x="3934" y="24770"/>
                  </a:cubicBezTo>
                  <a:cubicBezTo>
                    <a:pt x="2690" y="24589"/>
                    <a:pt x="1225" y="24087"/>
                    <a:pt x="0" y="24087"/>
                  </a:cubicBezTo>
                  <a:cubicBezTo>
                    <a:pt x="1064" y="25653"/>
                    <a:pt x="2509" y="26737"/>
                    <a:pt x="3794" y="28122"/>
                  </a:cubicBezTo>
                  <a:cubicBezTo>
                    <a:pt x="4316" y="28684"/>
                    <a:pt x="4797" y="29145"/>
                    <a:pt x="4858" y="29928"/>
                  </a:cubicBezTo>
                  <a:cubicBezTo>
                    <a:pt x="4918" y="30590"/>
                    <a:pt x="4476" y="31112"/>
                    <a:pt x="4476" y="31714"/>
                  </a:cubicBezTo>
                  <a:cubicBezTo>
                    <a:pt x="4516" y="33160"/>
                    <a:pt x="6203" y="33541"/>
                    <a:pt x="7367" y="33922"/>
                  </a:cubicBezTo>
                  <a:cubicBezTo>
                    <a:pt x="8551" y="34284"/>
                    <a:pt x="9554" y="34585"/>
                    <a:pt x="9093" y="36030"/>
                  </a:cubicBezTo>
                  <a:cubicBezTo>
                    <a:pt x="8651" y="37455"/>
                    <a:pt x="7567" y="37395"/>
                    <a:pt x="6443" y="37796"/>
                  </a:cubicBezTo>
                  <a:cubicBezTo>
                    <a:pt x="6965" y="39041"/>
                    <a:pt x="9655" y="39362"/>
                    <a:pt x="10799" y="39643"/>
                  </a:cubicBezTo>
                  <a:cubicBezTo>
                    <a:pt x="12585" y="40064"/>
                    <a:pt x="14412" y="40145"/>
                    <a:pt x="16218" y="40385"/>
                  </a:cubicBezTo>
                  <a:cubicBezTo>
                    <a:pt x="16961" y="40486"/>
                    <a:pt x="19932" y="40947"/>
                    <a:pt x="20052" y="42031"/>
                  </a:cubicBezTo>
                  <a:cubicBezTo>
                    <a:pt x="20112" y="42674"/>
                    <a:pt x="18366" y="44922"/>
                    <a:pt x="17924" y="45343"/>
                  </a:cubicBezTo>
                  <a:cubicBezTo>
                    <a:pt x="16580" y="46608"/>
                    <a:pt x="15436" y="47591"/>
                    <a:pt x="13689" y="48033"/>
                  </a:cubicBezTo>
                  <a:cubicBezTo>
                    <a:pt x="14278" y="48399"/>
                    <a:pt x="14848" y="48523"/>
                    <a:pt x="15425" y="48523"/>
                  </a:cubicBezTo>
                  <a:cubicBezTo>
                    <a:pt x="16146" y="48523"/>
                    <a:pt x="16881" y="48329"/>
                    <a:pt x="17684" y="48173"/>
                  </a:cubicBezTo>
                  <a:cubicBezTo>
                    <a:pt x="19257" y="47876"/>
                    <a:pt x="20801" y="47157"/>
                    <a:pt x="22350" y="47157"/>
                  </a:cubicBezTo>
                  <a:cubicBezTo>
                    <a:pt x="22994" y="47157"/>
                    <a:pt x="23639" y="47281"/>
                    <a:pt x="24287" y="47611"/>
                  </a:cubicBezTo>
                  <a:cubicBezTo>
                    <a:pt x="24898" y="47917"/>
                    <a:pt x="25333" y="48103"/>
                    <a:pt x="25768" y="48103"/>
                  </a:cubicBezTo>
                  <a:cubicBezTo>
                    <a:pt x="26191" y="48103"/>
                    <a:pt x="26614" y="47927"/>
                    <a:pt x="27198" y="47511"/>
                  </a:cubicBezTo>
                  <a:cubicBezTo>
                    <a:pt x="28261" y="46748"/>
                    <a:pt x="29104" y="45704"/>
                    <a:pt x="29646" y="44500"/>
                  </a:cubicBezTo>
                  <a:cubicBezTo>
                    <a:pt x="30269" y="45163"/>
                    <a:pt x="30750" y="46006"/>
                    <a:pt x="31533" y="46507"/>
                  </a:cubicBezTo>
                  <a:cubicBezTo>
                    <a:pt x="32341" y="47034"/>
                    <a:pt x="33325" y="47229"/>
                    <a:pt x="34362" y="47229"/>
                  </a:cubicBezTo>
                  <a:cubicBezTo>
                    <a:pt x="36211" y="47229"/>
                    <a:pt x="38231" y="46609"/>
                    <a:pt x="39722" y="46146"/>
                  </a:cubicBezTo>
                  <a:cubicBezTo>
                    <a:pt x="40753" y="45825"/>
                    <a:pt x="41828" y="45655"/>
                    <a:pt x="42906" y="45655"/>
                  </a:cubicBezTo>
                  <a:cubicBezTo>
                    <a:pt x="43445" y="45655"/>
                    <a:pt x="43984" y="45698"/>
                    <a:pt x="44520" y="45785"/>
                  </a:cubicBezTo>
                  <a:cubicBezTo>
                    <a:pt x="45202" y="45845"/>
                    <a:pt x="45844" y="46006"/>
                    <a:pt x="46487" y="46226"/>
                  </a:cubicBezTo>
                  <a:cubicBezTo>
                    <a:pt x="46948" y="46407"/>
                    <a:pt x="47370" y="46788"/>
                    <a:pt x="47811" y="46909"/>
                  </a:cubicBezTo>
                  <a:cubicBezTo>
                    <a:pt x="47510" y="45524"/>
                    <a:pt x="46828" y="44560"/>
                    <a:pt x="45523" y="43778"/>
                  </a:cubicBezTo>
                  <a:cubicBezTo>
                    <a:pt x="44560" y="43196"/>
                    <a:pt x="43576" y="42633"/>
                    <a:pt x="42472" y="42373"/>
                  </a:cubicBezTo>
                  <a:cubicBezTo>
                    <a:pt x="41529" y="42152"/>
                    <a:pt x="40164" y="42092"/>
                    <a:pt x="39482" y="41329"/>
                  </a:cubicBezTo>
                  <a:cubicBezTo>
                    <a:pt x="36712" y="38338"/>
                    <a:pt x="48474" y="35388"/>
                    <a:pt x="49939" y="34645"/>
                  </a:cubicBezTo>
                  <a:cubicBezTo>
                    <a:pt x="50641" y="34284"/>
                    <a:pt x="53692" y="32959"/>
                    <a:pt x="53411" y="31815"/>
                  </a:cubicBezTo>
                  <a:cubicBezTo>
                    <a:pt x="53170" y="30811"/>
                    <a:pt x="51003" y="31213"/>
                    <a:pt x="50541" y="30350"/>
                  </a:cubicBezTo>
                  <a:cubicBezTo>
                    <a:pt x="49879" y="29085"/>
                    <a:pt x="52287" y="27419"/>
                    <a:pt x="52930" y="26616"/>
                  </a:cubicBezTo>
                  <a:cubicBezTo>
                    <a:pt x="53873" y="25452"/>
                    <a:pt x="51685" y="25974"/>
                    <a:pt x="51525" y="24810"/>
                  </a:cubicBezTo>
                  <a:cubicBezTo>
                    <a:pt x="51344" y="23485"/>
                    <a:pt x="53371" y="22180"/>
                    <a:pt x="54114" y="21337"/>
                  </a:cubicBezTo>
                  <a:cubicBezTo>
                    <a:pt x="55037" y="20294"/>
                    <a:pt x="55820" y="19129"/>
                    <a:pt x="56442" y="17905"/>
                  </a:cubicBezTo>
                  <a:lnTo>
                    <a:pt x="56442" y="17905"/>
                  </a:lnTo>
                  <a:cubicBezTo>
                    <a:pt x="54836" y="18989"/>
                    <a:pt x="52588" y="19190"/>
                    <a:pt x="50822" y="20113"/>
                  </a:cubicBezTo>
                  <a:cubicBezTo>
                    <a:pt x="49136" y="20976"/>
                    <a:pt x="47771" y="22120"/>
                    <a:pt x="45904" y="22662"/>
                  </a:cubicBezTo>
                  <a:cubicBezTo>
                    <a:pt x="45464" y="22798"/>
                    <a:pt x="45049" y="22889"/>
                    <a:pt x="44634" y="22889"/>
                  </a:cubicBezTo>
                  <a:cubicBezTo>
                    <a:pt x="44312" y="22889"/>
                    <a:pt x="43990" y="22834"/>
                    <a:pt x="43656" y="22702"/>
                  </a:cubicBezTo>
                  <a:cubicBezTo>
                    <a:pt x="43014" y="22461"/>
                    <a:pt x="42673" y="21919"/>
                    <a:pt x="41990" y="21899"/>
                  </a:cubicBezTo>
                  <a:cubicBezTo>
                    <a:pt x="41955" y="21897"/>
                    <a:pt x="41919" y="21896"/>
                    <a:pt x="41884" y="21896"/>
                  </a:cubicBezTo>
                  <a:cubicBezTo>
                    <a:pt x="40107" y="21896"/>
                    <a:pt x="39168" y="24354"/>
                    <a:pt x="38538" y="25653"/>
                  </a:cubicBezTo>
                  <a:cubicBezTo>
                    <a:pt x="38166" y="26445"/>
                    <a:pt x="36894" y="28607"/>
                    <a:pt x="35669" y="28607"/>
                  </a:cubicBezTo>
                  <a:cubicBezTo>
                    <a:pt x="35374" y="28607"/>
                    <a:pt x="35081" y="28482"/>
                    <a:pt x="34805" y="28182"/>
                  </a:cubicBezTo>
                  <a:cubicBezTo>
                    <a:pt x="33681" y="26957"/>
                    <a:pt x="34845" y="24529"/>
                    <a:pt x="35447" y="23385"/>
                  </a:cubicBezTo>
                  <a:cubicBezTo>
                    <a:pt x="36210" y="21939"/>
                    <a:pt x="36872" y="20454"/>
                    <a:pt x="36491" y="18828"/>
                  </a:cubicBezTo>
                  <a:cubicBezTo>
                    <a:pt x="36109" y="17223"/>
                    <a:pt x="36290" y="16179"/>
                    <a:pt x="37213" y="14814"/>
                  </a:cubicBezTo>
                  <a:cubicBezTo>
                    <a:pt x="38137" y="13429"/>
                    <a:pt x="38940" y="11944"/>
                    <a:pt x="38859" y="10238"/>
                  </a:cubicBezTo>
                  <a:cubicBezTo>
                    <a:pt x="38759" y="8812"/>
                    <a:pt x="38498" y="7829"/>
                    <a:pt x="39542" y="6665"/>
                  </a:cubicBezTo>
                  <a:lnTo>
                    <a:pt x="39542" y="6665"/>
                  </a:lnTo>
                  <a:cubicBezTo>
                    <a:pt x="39361" y="6765"/>
                    <a:pt x="39180" y="6865"/>
                    <a:pt x="39020" y="6966"/>
                  </a:cubicBezTo>
                  <a:cubicBezTo>
                    <a:pt x="38980" y="6986"/>
                    <a:pt x="38960" y="7006"/>
                    <a:pt x="38940" y="7026"/>
                  </a:cubicBezTo>
                  <a:cubicBezTo>
                    <a:pt x="38659" y="7287"/>
                    <a:pt x="38398" y="7568"/>
                    <a:pt x="38177" y="7889"/>
                  </a:cubicBezTo>
                  <a:cubicBezTo>
                    <a:pt x="37635" y="8612"/>
                    <a:pt x="36892" y="8993"/>
                    <a:pt x="36130" y="9435"/>
                  </a:cubicBezTo>
                  <a:cubicBezTo>
                    <a:pt x="35788" y="9635"/>
                    <a:pt x="35467" y="9876"/>
                    <a:pt x="35206" y="10157"/>
                  </a:cubicBezTo>
                  <a:cubicBezTo>
                    <a:pt x="34925" y="10418"/>
                    <a:pt x="34684" y="10719"/>
                    <a:pt x="34484" y="11040"/>
                  </a:cubicBezTo>
                  <a:cubicBezTo>
                    <a:pt x="34022" y="11743"/>
                    <a:pt x="33661" y="12405"/>
                    <a:pt x="33038" y="12947"/>
                  </a:cubicBezTo>
                  <a:cubicBezTo>
                    <a:pt x="32490" y="13398"/>
                    <a:pt x="31922" y="13791"/>
                    <a:pt x="31205" y="13791"/>
                  </a:cubicBezTo>
                  <a:cubicBezTo>
                    <a:pt x="31187" y="13791"/>
                    <a:pt x="31170" y="13791"/>
                    <a:pt x="31152" y="13790"/>
                  </a:cubicBezTo>
                  <a:cubicBezTo>
                    <a:pt x="30449" y="13790"/>
                    <a:pt x="29847" y="13288"/>
                    <a:pt x="29747" y="12586"/>
                  </a:cubicBezTo>
                  <a:cubicBezTo>
                    <a:pt x="29686" y="12104"/>
                    <a:pt x="29787" y="11622"/>
                    <a:pt x="30028" y="11201"/>
                  </a:cubicBezTo>
                  <a:cubicBezTo>
                    <a:pt x="30168" y="10920"/>
                    <a:pt x="30329" y="10639"/>
                    <a:pt x="30489" y="10358"/>
                  </a:cubicBezTo>
                  <a:cubicBezTo>
                    <a:pt x="30831" y="9776"/>
                    <a:pt x="31513" y="8873"/>
                    <a:pt x="31071" y="8190"/>
                  </a:cubicBezTo>
                  <a:cubicBezTo>
                    <a:pt x="30967" y="8023"/>
                    <a:pt x="30884" y="7959"/>
                    <a:pt x="30780" y="7959"/>
                  </a:cubicBezTo>
                  <a:cubicBezTo>
                    <a:pt x="30685" y="7959"/>
                    <a:pt x="30572" y="8013"/>
                    <a:pt x="30409" y="8090"/>
                  </a:cubicBezTo>
                  <a:cubicBezTo>
                    <a:pt x="30088" y="8271"/>
                    <a:pt x="29727" y="8351"/>
                    <a:pt x="29345" y="8351"/>
                  </a:cubicBezTo>
                  <a:cubicBezTo>
                    <a:pt x="29064" y="8331"/>
                    <a:pt x="28783" y="8250"/>
                    <a:pt x="28542" y="8090"/>
                  </a:cubicBezTo>
                  <a:cubicBezTo>
                    <a:pt x="28382" y="7989"/>
                    <a:pt x="28241" y="7889"/>
                    <a:pt x="28101" y="7749"/>
                  </a:cubicBezTo>
                  <a:cubicBezTo>
                    <a:pt x="27479" y="7167"/>
                    <a:pt x="26897" y="6544"/>
                    <a:pt x="26355" y="5902"/>
                  </a:cubicBezTo>
                  <a:cubicBezTo>
                    <a:pt x="24789" y="4055"/>
                    <a:pt x="24769" y="2289"/>
                    <a:pt x="24588"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4" name="Google Shape;1763;p50">
              <a:extLst>
                <a:ext uri="{FF2B5EF4-FFF2-40B4-BE49-F238E27FC236}">
                  <a16:creationId xmlns:a16="http://schemas.microsoft.com/office/drawing/2014/main" id="{46EEDF4C-5338-6946-0853-4164369789CD}"/>
                </a:ext>
              </a:extLst>
            </p:cNvPr>
            <p:cNvSpPr/>
            <p:nvPr/>
          </p:nvSpPr>
          <p:spPr>
            <a:xfrm>
              <a:off x="7527857" y="1132871"/>
              <a:ext cx="122900" cy="1207545"/>
            </a:xfrm>
            <a:custGeom>
              <a:avLst/>
              <a:gdLst/>
              <a:ahLst/>
              <a:cxnLst/>
              <a:rect l="l" t="t" r="r" b="b"/>
              <a:pathLst>
                <a:path w="3935" h="38660" extrusionOk="0">
                  <a:moveTo>
                    <a:pt x="1848" y="15296"/>
                  </a:moveTo>
                  <a:cubicBezTo>
                    <a:pt x="2008" y="16540"/>
                    <a:pt x="2169" y="17805"/>
                    <a:pt x="2289" y="19049"/>
                  </a:cubicBezTo>
                  <a:cubicBezTo>
                    <a:pt x="2630" y="21839"/>
                    <a:pt x="2972" y="25131"/>
                    <a:pt x="3212" y="28503"/>
                  </a:cubicBezTo>
                  <a:cubicBezTo>
                    <a:pt x="3473" y="31875"/>
                    <a:pt x="3534" y="34986"/>
                    <a:pt x="3473" y="38017"/>
                  </a:cubicBezTo>
                  <a:cubicBezTo>
                    <a:pt x="3453" y="38077"/>
                    <a:pt x="3433" y="38157"/>
                    <a:pt x="3373" y="38198"/>
                  </a:cubicBezTo>
                  <a:cubicBezTo>
                    <a:pt x="3313" y="38258"/>
                    <a:pt x="3253" y="38278"/>
                    <a:pt x="3172" y="38278"/>
                  </a:cubicBezTo>
                  <a:cubicBezTo>
                    <a:pt x="3012" y="38278"/>
                    <a:pt x="2891" y="38137"/>
                    <a:pt x="2891" y="37977"/>
                  </a:cubicBezTo>
                  <a:cubicBezTo>
                    <a:pt x="3052" y="34986"/>
                    <a:pt x="3052" y="31875"/>
                    <a:pt x="2891" y="28523"/>
                  </a:cubicBezTo>
                  <a:cubicBezTo>
                    <a:pt x="2751" y="25171"/>
                    <a:pt x="2470" y="21859"/>
                    <a:pt x="2209" y="19069"/>
                  </a:cubicBezTo>
                  <a:cubicBezTo>
                    <a:pt x="2108" y="17805"/>
                    <a:pt x="1968" y="16540"/>
                    <a:pt x="1848" y="15296"/>
                  </a:cubicBezTo>
                  <a:close/>
                  <a:moveTo>
                    <a:pt x="162" y="1"/>
                  </a:moveTo>
                  <a:cubicBezTo>
                    <a:pt x="61" y="21"/>
                    <a:pt x="1" y="101"/>
                    <a:pt x="1" y="222"/>
                  </a:cubicBezTo>
                  <a:lnTo>
                    <a:pt x="924" y="9655"/>
                  </a:lnTo>
                  <a:cubicBezTo>
                    <a:pt x="1025" y="10639"/>
                    <a:pt x="1105" y="11622"/>
                    <a:pt x="1205" y="12606"/>
                  </a:cubicBezTo>
                  <a:cubicBezTo>
                    <a:pt x="1426" y="14734"/>
                    <a:pt x="1647" y="16941"/>
                    <a:pt x="1848" y="19089"/>
                  </a:cubicBezTo>
                  <a:cubicBezTo>
                    <a:pt x="2088" y="21899"/>
                    <a:pt x="2369" y="25191"/>
                    <a:pt x="2530" y="28543"/>
                  </a:cubicBezTo>
                  <a:cubicBezTo>
                    <a:pt x="2670" y="31895"/>
                    <a:pt x="2670" y="34966"/>
                    <a:pt x="2530" y="37977"/>
                  </a:cubicBezTo>
                  <a:cubicBezTo>
                    <a:pt x="2510" y="38358"/>
                    <a:pt x="2811" y="38659"/>
                    <a:pt x="3172" y="38659"/>
                  </a:cubicBezTo>
                  <a:lnTo>
                    <a:pt x="3212" y="38659"/>
                  </a:lnTo>
                  <a:cubicBezTo>
                    <a:pt x="3554" y="38659"/>
                    <a:pt x="3855" y="38358"/>
                    <a:pt x="3875" y="38017"/>
                  </a:cubicBezTo>
                  <a:cubicBezTo>
                    <a:pt x="3935" y="34986"/>
                    <a:pt x="3835" y="31835"/>
                    <a:pt x="3614" y="28483"/>
                  </a:cubicBezTo>
                  <a:cubicBezTo>
                    <a:pt x="3393" y="25111"/>
                    <a:pt x="3032" y="21799"/>
                    <a:pt x="2691" y="19009"/>
                  </a:cubicBezTo>
                  <a:cubicBezTo>
                    <a:pt x="2430" y="16841"/>
                    <a:pt x="2169" y="14613"/>
                    <a:pt x="1908" y="12486"/>
                  </a:cubicBezTo>
                  <a:cubicBezTo>
                    <a:pt x="1787" y="11522"/>
                    <a:pt x="1667" y="10559"/>
                    <a:pt x="1546" y="9595"/>
                  </a:cubicBezTo>
                  <a:lnTo>
                    <a:pt x="382" y="182"/>
                  </a:lnTo>
                  <a:cubicBezTo>
                    <a:pt x="362" y="61"/>
                    <a:pt x="262" y="1"/>
                    <a:pt x="162"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5" name="Google Shape;1764;p50">
              <a:extLst>
                <a:ext uri="{FF2B5EF4-FFF2-40B4-BE49-F238E27FC236}">
                  <a16:creationId xmlns:a16="http://schemas.microsoft.com/office/drawing/2014/main" id="{54F63477-1083-533E-2DEA-BA37DBBFDC6A}"/>
                </a:ext>
              </a:extLst>
            </p:cNvPr>
            <p:cNvSpPr/>
            <p:nvPr/>
          </p:nvSpPr>
          <p:spPr>
            <a:xfrm>
              <a:off x="7368627" y="1296130"/>
              <a:ext cx="244519" cy="431761"/>
            </a:xfrm>
            <a:custGeom>
              <a:avLst/>
              <a:gdLst/>
              <a:ahLst/>
              <a:cxnLst/>
              <a:rect l="l" t="t" r="r" b="b"/>
              <a:pathLst>
                <a:path w="7829" h="13823" extrusionOk="0">
                  <a:moveTo>
                    <a:pt x="225" y="0"/>
                  </a:moveTo>
                  <a:cubicBezTo>
                    <a:pt x="204" y="0"/>
                    <a:pt x="183" y="4"/>
                    <a:pt x="161" y="13"/>
                  </a:cubicBezTo>
                  <a:cubicBezTo>
                    <a:pt x="61" y="33"/>
                    <a:pt x="1" y="133"/>
                    <a:pt x="41" y="233"/>
                  </a:cubicBezTo>
                  <a:cubicBezTo>
                    <a:pt x="1406" y="5151"/>
                    <a:pt x="3794" y="9747"/>
                    <a:pt x="7026" y="13682"/>
                  </a:cubicBezTo>
                  <a:cubicBezTo>
                    <a:pt x="7106" y="13762"/>
                    <a:pt x="7186" y="13802"/>
                    <a:pt x="7287" y="13822"/>
                  </a:cubicBezTo>
                  <a:lnTo>
                    <a:pt x="7327" y="13822"/>
                  </a:lnTo>
                  <a:cubicBezTo>
                    <a:pt x="7648" y="13822"/>
                    <a:pt x="7829" y="13441"/>
                    <a:pt x="7608" y="13200"/>
                  </a:cubicBezTo>
                  <a:cubicBezTo>
                    <a:pt x="4316" y="9386"/>
                    <a:pt x="1867" y="4930"/>
                    <a:pt x="402" y="133"/>
                  </a:cubicBezTo>
                  <a:cubicBezTo>
                    <a:pt x="371" y="54"/>
                    <a:pt x="302" y="0"/>
                    <a:pt x="225" y="0"/>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6" name="Google Shape;1765;p50">
              <a:extLst>
                <a:ext uri="{FF2B5EF4-FFF2-40B4-BE49-F238E27FC236}">
                  <a16:creationId xmlns:a16="http://schemas.microsoft.com/office/drawing/2014/main" id="{6F303EE7-21C7-178B-7B44-DB7984690F36}"/>
                </a:ext>
              </a:extLst>
            </p:cNvPr>
            <p:cNvSpPr/>
            <p:nvPr/>
          </p:nvSpPr>
          <p:spPr>
            <a:xfrm>
              <a:off x="7570491" y="1142116"/>
              <a:ext cx="217128" cy="436540"/>
            </a:xfrm>
            <a:custGeom>
              <a:avLst/>
              <a:gdLst/>
              <a:ahLst/>
              <a:cxnLst/>
              <a:rect l="l" t="t" r="r" b="b"/>
              <a:pathLst>
                <a:path w="6952" h="13976" extrusionOk="0">
                  <a:moveTo>
                    <a:pt x="6702" y="1"/>
                  </a:moveTo>
                  <a:cubicBezTo>
                    <a:pt x="6639" y="1"/>
                    <a:pt x="6578" y="32"/>
                    <a:pt x="6544" y="106"/>
                  </a:cubicBezTo>
                  <a:lnTo>
                    <a:pt x="81" y="13434"/>
                  </a:lnTo>
                  <a:cubicBezTo>
                    <a:pt x="1" y="13635"/>
                    <a:pt x="81" y="13856"/>
                    <a:pt x="262" y="13936"/>
                  </a:cubicBezTo>
                  <a:cubicBezTo>
                    <a:pt x="322" y="13976"/>
                    <a:pt x="362" y="13976"/>
                    <a:pt x="422" y="13976"/>
                  </a:cubicBezTo>
                  <a:cubicBezTo>
                    <a:pt x="583" y="13976"/>
                    <a:pt x="703" y="13896"/>
                    <a:pt x="764" y="13755"/>
                  </a:cubicBezTo>
                  <a:lnTo>
                    <a:pt x="6885" y="267"/>
                  </a:lnTo>
                  <a:cubicBezTo>
                    <a:pt x="6952" y="121"/>
                    <a:pt x="6825" y="1"/>
                    <a:pt x="6702"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7" name="Google Shape;1766;p50">
              <a:extLst>
                <a:ext uri="{FF2B5EF4-FFF2-40B4-BE49-F238E27FC236}">
                  <a16:creationId xmlns:a16="http://schemas.microsoft.com/office/drawing/2014/main" id="{C28CBBA7-2887-136E-3BC2-34ECFA8B91D5}"/>
                </a:ext>
              </a:extLst>
            </p:cNvPr>
            <p:cNvSpPr/>
            <p:nvPr/>
          </p:nvSpPr>
          <p:spPr>
            <a:xfrm>
              <a:off x="7601850" y="1474882"/>
              <a:ext cx="575303" cy="504383"/>
            </a:xfrm>
            <a:custGeom>
              <a:avLst/>
              <a:gdLst/>
              <a:ahLst/>
              <a:cxnLst/>
              <a:rect l="l" t="t" r="r" b="b"/>
              <a:pathLst>
                <a:path w="18420" h="16148" extrusionOk="0">
                  <a:moveTo>
                    <a:pt x="18164" y="1"/>
                  </a:moveTo>
                  <a:cubicBezTo>
                    <a:pt x="18132" y="1"/>
                    <a:pt x="18099" y="10"/>
                    <a:pt x="18065" y="30"/>
                  </a:cubicBezTo>
                  <a:cubicBezTo>
                    <a:pt x="16459" y="1214"/>
                    <a:pt x="14954" y="2559"/>
                    <a:pt x="13609" y="4024"/>
                  </a:cubicBezTo>
                  <a:cubicBezTo>
                    <a:pt x="12766" y="4888"/>
                    <a:pt x="11943" y="5791"/>
                    <a:pt x="11160" y="6674"/>
                  </a:cubicBezTo>
                  <a:cubicBezTo>
                    <a:pt x="10638" y="7256"/>
                    <a:pt x="10117" y="7838"/>
                    <a:pt x="9595" y="8400"/>
                  </a:cubicBezTo>
                  <a:cubicBezTo>
                    <a:pt x="8270" y="9865"/>
                    <a:pt x="6845" y="11230"/>
                    <a:pt x="5319" y="12475"/>
                  </a:cubicBezTo>
                  <a:cubicBezTo>
                    <a:pt x="3814" y="13719"/>
                    <a:pt x="2128" y="14723"/>
                    <a:pt x="301" y="15425"/>
                  </a:cubicBezTo>
                  <a:cubicBezTo>
                    <a:pt x="221" y="15465"/>
                    <a:pt x="141" y="15526"/>
                    <a:pt x="101" y="15626"/>
                  </a:cubicBezTo>
                  <a:cubicBezTo>
                    <a:pt x="0" y="15867"/>
                    <a:pt x="181" y="16148"/>
                    <a:pt x="462" y="16148"/>
                  </a:cubicBezTo>
                  <a:cubicBezTo>
                    <a:pt x="502" y="16148"/>
                    <a:pt x="542" y="16128"/>
                    <a:pt x="582" y="16128"/>
                  </a:cubicBezTo>
                  <a:cubicBezTo>
                    <a:pt x="2449" y="15365"/>
                    <a:pt x="4195" y="14301"/>
                    <a:pt x="5741" y="12976"/>
                  </a:cubicBezTo>
                  <a:cubicBezTo>
                    <a:pt x="7266" y="11692"/>
                    <a:pt x="8691" y="10287"/>
                    <a:pt x="9996" y="8781"/>
                  </a:cubicBezTo>
                  <a:cubicBezTo>
                    <a:pt x="10518" y="8199"/>
                    <a:pt x="11040" y="7597"/>
                    <a:pt x="11542" y="7015"/>
                  </a:cubicBezTo>
                  <a:cubicBezTo>
                    <a:pt x="12324" y="6132"/>
                    <a:pt x="13127" y="5209"/>
                    <a:pt x="13950" y="4326"/>
                  </a:cubicBezTo>
                  <a:cubicBezTo>
                    <a:pt x="15255" y="2860"/>
                    <a:pt x="16720" y="1536"/>
                    <a:pt x="18286" y="331"/>
                  </a:cubicBezTo>
                  <a:cubicBezTo>
                    <a:pt x="18419" y="215"/>
                    <a:pt x="18317" y="1"/>
                    <a:pt x="18164"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8" name="Google Shape;1767;p50">
              <a:extLst>
                <a:ext uri="{FF2B5EF4-FFF2-40B4-BE49-F238E27FC236}">
                  <a16:creationId xmlns:a16="http://schemas.microsoft.com/office/drawing/2014/main" id="{05B05AE2-1BF2-6669-2384-28D4CEB81995}"/>
                </a:ext>
              </a:extLst>
            </p:cNvPr>
            <p:cNvSpPr/>
            <p:nvPr/>
          </p:nvSpPr>
          <p:spPr>
            <a:xfrm>
              <a:off x="6998758" y="1602567"/>
              <a:ext cx="630678" cy="436259"/>
            </a:xfrm>
            <a:custGeom>
              <a:avLst/>
              <a:gdLst/>
              <a:ahLst/>
              <a:cxnLst/>
              <a:rect l="l" t="t" r="r" b="b"/>
              <a:pathLst>
                <a:path w="20193" h="13967" extrusionOk="0">
                  <a:moveTo>
                    <a:pt x="199" y="0"/>
                  </a:moveTo>
                  <a:cubicBezTo>
                    <a:pt x="162" y="0"/>
                    <a:pt x="126" y="12"/>
                    <a:pt x="101" y="37"/>
                  </a:cubicBezTo>
                  <a:cubicBezTo>
                    <a:pt x="20" y="97"/>
                    <a:pt x="0" y="217"/>
                    <a:pt x="61" y="298"/>
                  </a:cubicBezTo>
                  <a:cubicBezTo>
                    <a:pt x="723" y="1081"/>
                    <a:pt x="1486" y="1783"/>
                    <a:pt x="2329" y="2345"/>
                  </a:cubicBezTo>
                  <a:cubicBezTo>
                    <a:pt x="3152" y="2907"/>
                    <a:pt x="4035" y="3409"/>
                    <a:pt x="4958" y="3830"/>
                  </a:cubicBezTo>
                  <a:cubicBezTo>
                    <a:pt x="5641" y="4152"/>
                    <a:pt x="6323" y="4453"/>
                    <a:pt x="7005" y="4754"/>
                  </a:cubicBezTo>
                  <a:cubicBezTo>
                    <a:pt x="8149" y="5235"/>
                    <a:pt x="9274" y="5757"/>
                    <a:pt x="10377" y="6359"/>
                  </a:cubicBezTo>
                  <a:cubicBezTo>
                    <a:pt x="11241" y="6821"/>
                    <a:pt x="12043" y="7383"/>
                    <a:pt x="12766" y="8045"/>
                  </a:cubicBezTo>
                  <a:cubicBezTo>
                    <a:pt x="13448" y="8668"/>
                    <a:pt x="14111" y="9370"/>
                    <a:pt x="14733" y="10053"/>
                  </a:cubicBezTo>
                  <a:lnTo>
                    <a:pt x="14833" y="10173"/>
                  </a:lnTo>
                  <a:cubicBezTo>
                    <a:pt x="15516" y="10936"/>
                    <a:pt x="16218" y="11638"/>
                    <a:pt x="16981" y="12321"/>
                  </a:cubicBezTo>
                  <a:cubicBezTo>
                    <a:pt x="17764" y="13003"/>
                    <a:pt x="18667" y="13565"/>
                    <a:pt x="19651" y="13947"/>
                  </a:cubicBezTo>
                  <a:cubicBezTo>
                    <a:pt x="19691" y="13947"/>
                    <a:pt x="19731" y="13967"/>
                    <a:pt x="19771" y="13967"/>
                  </a:cubicBezTo>
                  <a:cubicBezTo>
                    <a:pt x="19831" y="13967"/>
                    <a:pt x="19891" y="13947"/>
                    <a:pt x="19932" y="13927"/>
                  </a:cubicBezTo>
                  <a:cubicBezTo>
                    <a:pt x="20032" y="13886"/>
                    <a:pt x="20092" y="13806"/>
                    <a:pt x="20132" y="13706"/>
                  </a:cubicBezTo>
                  <a:cubicBezTo>
                    <a:pt x="20193" y="13505"/>
                    <a:pt x="20092" y="13304"/>
                    <a:pt x="19912" y="13224"/>
                  </a:cubicBezTo>
                  <a:cubicBezTo>
                    <a:pt x="19008" y="12903"/>
                    <a:pt x="18165" y="12401"/>
                    <a:pt x="17443" y="11779"/>
                  </a:cubicBezTo>
                  <a:cubicBezTo>
                    <a:pt x="16700" y="11137"/>
                    <a:pt x="15998" y="10454"/>
                    <a:pt x="15335" y="9732"/>
                  </a:cubicBezTo>
                  <a:lnTo>
                    <a:pt x="15215" y="9591"/>
                  </a:lnTo>
                  <a:cubicBezTo>
                    <a:pt x="14572" y="8909"/>
                    <a:pt x="13910" y="8206"/>
                    <a:pt x="13188" y="7584"/>
                  </a:cubicBezTo>
                  <a:cubicBezTo>
                    <a:pt x="12405" y="6921"/>
                    <a:pt x="11542" y="6339"/>
                    <a:pt x="10638" y="5858"/>
                  </a:cubicBezTo>
                  <a:cubicBezTo>
                    <a:pt x="9514" y="5276"/>
                    <a:pt x="8370" y="4754"/>
                    <a:pt x="7186" y="4292"/>
                  </a:cubicBezTo>
                  <a:cubicBezTo>
                    <a:pt x="6524" y="4011"/>
                    <a:pt x="5821" y="3730"/>
                    <a:pt x="5159" y="3409"/>
                  </a:cubicBezTo>
                  <a:cubicBezTo>
                    <a:pt x="4256" y="3007"/>
                    <a:pt x="3372" y="2526"/>
                    <a:pt x="2549" y="2004"/>
                  </a:cubicBezTo>
                  <a:cubicBezTo>
                    <a:pt x="1727" y="1462"/>
                    <a:pt x="984" y="800"/>
                    <a:pt x="342" y="57"/>
                  </a:cubicBezTo>
                  <a:cubicBezTo>
                    <a:pt x="307" y="22"/>
                    <a:pt x="251" y="0"/>
                    <a:pt x="199" y="0"/>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9" name="Google Shape;1768;p50">
              <a:extLst>
                <a:ext uri="{FF2B5EF4-FFF2-40B4-BE49-F238E27FC236}">
                  <a16:creationId xmlns:a16="http://schemas.microsoft.com/office/drawing/2014/main" id="{A357F237-B8E4-C6B6-14C2-EB8435879482}"/>
                </a:ext>
              </a:extLst>
            </p:cNvPr>
            <p:cNvSpPr/>
            <p:nvPr/>
          </p:nvSpPr>
          <p:spPr>
            <a:xfrm>
              <a:off x="7533510" y="1139149"/>
              <a:ext cx="111000" cy="1195707"/>
            </a:xfrm>
            <a:custGeom>
              <a:avLst/>
              <a:gdLst/>
              <a:ahLst/>
              <a:cxnLst/>
              <a:rect l="l" t="t" r="r" b="b"/>
              <a:pathLst>
                <a:path w="3554" h="38281" extrusionOk="0">
                  <a:moveTo>
                    <a:pt x="1" y="1"/>
                  </a:moveTo>
                  <a:lnTo>
                    <a:pt x="944" y="9454"/>
                  </a:lnTo>
                  <a:cubicBezTo>
                    <a:pt x="1245" y="12606"/>
                    <a:pt x="1566" y="15737"/>
                    <a:pt x="1867" y="18888"/>
                  </a:cubicBezTo>
                  <a:cubicBezTo>
                    <a:pt x="2148" y="22039"/>
                    <a:pt x="2409" y="25191"/>
                    <a:pt x="2550" y="28342"/>
                  </a:cubicBezTo>
                  <a:cubicBezTo>
                    <a:pt x="2690" y="31493"/>
                    <a:pt x="2690" y="34645"/>
                    <a:pt x="2550" y="37776"/>
                  </a:cubicBezTo>
                  <a:lnTo>
                    <a:pt x="2550" y="37796"/>
                  </a:lnTo>
                  <a:cubicBezTo>
                    <a:pt x="2539" y="38114"/>
                    <a:pt x="2782" y="38280"/>
                    <a:pt x="3023" y="38280"/>
                  </a:cubicBezTo>
                  <a:cubicBezTo>
                    <a:pt x="3254" y="38280"/>
                    <a:pt x="3483" y="38129"/>
                    <a:pt x="3493" y="37816"/>
                  </a:cubicBezTo>
                  <a:cubicBezTo>
                    <a:pt x="3553" y="34624"/>
                    <a:pt x="3453" y="31453"/>
                    <a:pt x="3232" y="28282"/>
                  </a:cubicBezTo>
                  <a:cubicBezTo>
                    <a:pt x="3011" y="25131"/>
                    <a:pt x="2690" y="21979"/>
                    <a:pt x="2309" y="18828"/>
                  </a:cubicBezTo>
                  <a:cubicBezTo>
                    <a:pt x="1948" y="15677"/>
                    <a:pt x="1546" y="12545"/>
                    <a:pt x="1165" y="9414"/>
                  </a:cubicBezTo>
                  <a:lnTo>
                    <a:pt x="1" y="1"/>
                  </a:ln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121598" tIns="121598" rIns="121598" bIns="121598" anchor="ctr" anchorCtr="0">
              <a:noAutofit/>
            </a:bodyPr>
            <a:lstStyle/>
            <a:p>
              <a:endParaRPr sz="2479"/>
            </a:p>
          </p:txBody>
        </p:sp>
        <p:sp>
          <p:nvSpPr>
            <p:cNvPr id="10" name="Google Shape;1769;p50">
              <a:extLst>
                <a:ext uri="{FF2B5EF4-FFF2-40B4-BE49-F238E27FC236}">
                  <a16:creationId xmlns:a16="http://schemas.microsoft.com/office/drawing/2014/main" id="{6B378207-A779-3C26-F3DC-9FC007A30758}"/>
                </a:ext>
              </a:extLst>
            </p:cNvPr>
            <p:cNvSpPr/>
            <p:nvPr/>
          </p:nvSpPr>
          <p:spPr>
            <a:xfrm>
              <a:off x="7375530" y="1301534"/>
              <a:ext cx="229902" cy="420454"/>
            </a:xfrm>
            <a:custGeom>
              <a:avLst/>
              <a:gdLst/>
              <a:ahLst/>
              <a:cxnLst/>
              <a:rect l="l" t="t" r="r" b="b"/>
              <a:pathLst>
                <a:path w="7361" h="13461" extrusionOk="0">
                  <a:moveTo>
                    <a:pt x="0" y="0"/>
                  </a:moveTo>
                  <a:cubicBezTo>
                    <a:pt x="1345" y="4898"/>
                    <a:pt x="3714" y="9474"/>
                    <a:pt x="6945" y="13388"/>
                  </a:cubicBezTo>
                  <a:cubicBezTo>
                    <a:pt x="6986" y="13439"/>
                    <a:pt x="7037" y="13461"/>
                    <a:pt x="7086" y="13461"/>
                  </a:cubicBezTo>
                  <a:cubicBezTo>
                    <a:pt x="7228" y="13461"/>
                    <a:pt x="7361" y="13282"/>
                    <a:pt x="7226" y="13147"/>
                  </a:cubicBezTo>
                  <a:cubicBezTo>
                    <a:pt x="3935" y="9314"/>
                    <a:pt x="1466" y="4837"/>
                    <a:pt x="0" y="0"/>
                  </a:cubicBezTo>
                  <a:close/>
                </a:path>
              </a:pathLst>
            </a:custGeom>
            <a:solidFill>
              <a:srgbClr val="4F3221"/>
            </a:solidFill>
            <a:ln w="9525" cap="flat" cmpd="sng">
              <a:solidFill>
                <a:schemeClr val="dk1"/>
              </a:solidFill>
              <a:prstDash val="solid"/>
              <a:round/>
              <a:headEnd type="none" w="sm" len="sm"/>
              <a:tailEnd type="none" w="sm" len="sm"/>
            </a:ln>
          </p:spPr>
          <p:txBody>
            <a:bodyPr spcFirstLastPara="1" wrap="square" lIns="121598" tIns="121598" rIns="121598" bIns="121598" anchor="ctr" anchorCtr="0">
              <a:noAutofit/>
            </a:bodyPr>
            <a:lstStyle/>
            <a:p>
              <a:endParaRPr sz="2479"/>
            </a:p>
          </p:txBody>
        </p:sp>
        <p:sp>
          <p:nvSpPr>
            <p:cNvPr id="11" name="Google Shape;1770;p50">
              <a:extLst>
                <a:ext uri="{FF2B5EF4-FFF2-40B4-BE49-F238E27FC236}">
                  <a16:creationId xmlns:a16="http://schemas.microsoft.com/office/drawing/2014/main" id="{7D8DD269-9645-D574-3574-4B3FA7E47B29}"/>
                </a:ext>
              </a:extLst>
            </p:cNvPr>
            <p:cNvSpPr/>
            <p:nvPr/>
          </p:nvSpPr>
          <p:spPr>
            <a:xfrm>
              <a:off x="7576207" y="1147925"/>
              <a:ext cx="203698" cy="425046"/>
            </a:xfrm>
            <a:custGeom>
              <a:avLst/>
              <a:gdLst/>
              <a:ahLst/>
              <a:cxnLst/>
              <a:rect l="l" t="t" r="r" b="b"/>
              <a:pathLst>
                <a:path w="6522" h="13608" extrusionOk="0">
                  <a:moveTo>
                    <a:pt x="6522" y="1"/>
                  </a:moveTo>
                  <a:lnTo>
                    <a:pt x="79" y="13328"/>
                  </a:lnTo>
                  <a:cubicBezTo>
                    <a:pt x="0" y="13485"/>
                    <a:pt x="126" y="13608"/>
                    <a:pt x="251" y="13608"/>
                  </a:cubicBezTo>
                  <a:cubicBezTo>
                    <a:pt x="318" y="13608"/>
                    <a:pt x="385" y="13573"/>
                    <a:pt x="420" y="13489"/>
                  </a:cubicBezTo>
                  <a:lnTo>
                    <a:pt x="6522" y="1"/>
                  </a:lnTo>
                  <a:close/>
                </a:path>
              </a:pathLst>
            </a:custGeom>
            <a:solidFill>
              <a:srgbClr val="4F3221"/>
            </a:solidFill>
            <a:ln w="9525" cap="flat" cmpd="sng">
              <a:solidFill>
                <a:schemeClr val="dk1"/>
              </a:solidFill>
              <a:prstDash val="solid"/>
              <a:round/>
              <a:headEnd type="none" w="sm" len="sm"/>
              <a:tailEnd type="none" w="sm" len="sm"/>
            </a:ln>
          </p:spPr>
          <p:txBody>
            <a:bodyPr spcFirstLastPara="1" wrap="square" lIns="121598" tIns="121598" rIns="121598" bIns="121598" anchor="ctr" anchorCtr="0">
              <a:noAutofit/>
            </a:bodyPr>
            <a:lstStyle/>
            <a:p>
              <a:endParaRPr sz="2479"/>
            </a:p>
          </p:txBody>
        </p:sp>
        <p:sp>
          <p:nvSpPr>
            <p:cNvPr id="12" name="Google Shape;1771;p50">
              <a:extLst>
                <a:ext uri="{FF2B5EF4-FFF2-40B4-BE49-F238E27FC236}">
                  <a16:creationId xmlns:a16="http://schemas.microsoft.com/office/drawing/2014/main" id="{6B4A0371-E3A6-B85A-93F9-A359F73F7B06}"/>
                </a:ext>
              </a:extLst>
            </p:cNvPr>
            <p:cNvSpPr/>
            <p:nvPr/>
          </p:nvSpPr>
          <p:spPr>
            <a:xfrm>
              <a:off x="7607159" y="1480817"/>
              <a:ext cx="562060" cy="492701"/>
            </a:xfrm>
            <a:custGeom>
              <a:avLst/>
              <a:gdLst/>
              <a:ahLst/>
              <a:cxnLst/>
              <a:rect l="l" t="t" r="r" b="b"/>
              <a:pathLst>
                <a:path w="17996" h="15774" extrusionOk="0">
                  <a:moveTo>
                    <a:pt x="17995" y="1"/>
                  </a:moveTo>
                  <a:cubicBezTo>
                    <a:pt x="16410" y="1165"/>
                    <a:pt x="14924" y="2490"/>
                    <a:pt x="13580" y="3935"/>
                  </a:cubicBezTo>
                  <a:cubicBezTo>
                    <a:pt x="12215" y="5380"/>
                    <a:pt x="10910" y="6885"/>
                    <a:pt x="9565" y="8331"/>
                  </a:cubicBezTo>
                  <a:cubicBezTo>
                    <a:pt x="8240" y="9796"/>
                    <a:pt x="6815" y="11161"/>
                    <a:pt x="5290" y="12425"/>
                  </a:cubicBezTo>
                  <a:cubicBezTo>
                    <a:pt x="3764" y="13670"/>
                    <a:pt x="2058" y="14673"/>
                    <a:pt x="232" y="15396"/>
                  </a:cubicBezTo>
                  <a:cubicBezTo>
                    <a:pt x="1" y="15467"/>
                    <a:pt x="84" y="15774"/>
                    <a:pt x="274" y="15774"/>
                  </a:cubicBezTo>
                  <a:cubicBezTo>
                    <a:pt x="298" y="15774"/>
                    <a:pt x="325" y="15769"/>
                    <a:pt x="352" y="15757"/>
                  </a:cubicBezTo>
                  <a:cubicBezTo>
                    <a:pt x="2199" y="14994"/>
                    <a:pt x="3925" y="13951"/>
                    <a:pt x="5451" y="12646"/>
                  </a:cubicBezTo>
                  <a:cubicBezTo>
                    <a:pt x="6976" y="11361"/>
                    <a:pt x="8381" y="9956"/>
                    <a:pt x="9706" y="8451"/>
                  </a:cubicBezTo>
                  <a:cubicBezTo>
                    <a:pt x="11010" y="6986"/>
                    <a:pt x="12295" y="5460"/>
                    <a:pt x="13640" y="4015"/>
                  </a:cubicBezTo>
                  <a:cubicBezTo>
                    <a:pt x="14965" y="2530"/>
                    <a:pt x="16430" y="1185"/>
                    <a:pt x="17995" y="1"/>
                  </a:cubicBezTo>
                  <a:close/>
                </a:path>
              </a:pathLst>
            </a:custGeom>
            <a:solidFill>
              <a:srgbClr val="4F3221"/>
            </a:solidFill>
            <a:ln w="9525" cap="flat" cmpd="sng">
              <a:solidFill>
                <a:schemeClr val="dk1"/>
              </a:solidFill>
              <a:prstDash val="solid"/>
              <a:round/>
              <a:headEnd type="none" w="sm" len="sm"/>
              <a:tailEnd type="none" w="sm" len="sm"/>
            </a:ln>
          </p:spPr>
          <p:txBody>
            <a:bodyPr spcFirstLastPara="1" wrap="square" lIns="121598" tIns="121598" rIns="121598" bIns="121598" anchor="ctr" anchorCtr="0">
              <a:noAutofit/>
            </a:bodyPr>
            <a:lstStyle/>
            <a:p>
              <a:endParaRPr sz="2479"/>
            </a:p>
          </p:txBody>
        </p:sp>
        <p:sp>
          <p:nvSpPr>
            <p:cNvPr id="13" name="Google Shape;1772;p50">
              <a:extLst>
                <a:ext uri="{FF2B5EF4-FFF2-40B4-BE49-F238E27FC236}">
                  <a16:creationId xmlns:a16="http://schemas.microsoft.com/office/drawing/2014/main" id="{51E563BB-9FB8-25F9-E5FD-64AF29027160}"/>
                </a:ext>
              </a:extLst>
            </p:cNvPr>
            <p:cNvSpPr/>
            <p:nvPr/>
          </p:nvSpPr>
          <p:spPr>
            <a:xfrm>
              <a:off x="7005660" y="1608720"/>
              <a:ext cx="617498" cy="424327"/>
            </a:xfrm>
            <a:custGeom>
              <a:avLst/>
              <a:gdLst/>
              <a:ahLst/>
              <a:cxnLst/>
              <a:rect l="l" t="t" r="r" b="b"/>
              <a:pathLst>
                <a:path w="19771" h="13585" extrusionOk="0">
                  <a:moveTo>
                    <a:pt x="0" y="0"/>
                  </a:moveTo>
                  <a:cubicBezTo>
                    <a:pt x="622" y="763"/>
                    <a:pt x="1365" y="1446"/>
                    <a:pt x="2208" y="2008"/>
                  </a:cubicBezTo>
                  <a:cubicBezTo>
                    <a:pt x="3031" y="2570"/>
                    <a:pt x="3894" y="3071"/>
                    <a:pt x="4817" y="3493"/>
                  </a:cubicBezTo>
                  <a:cubicBezTo>
                    <a:pt x="6604" y="4356"/>
                    <a:pt x="8491" y="5038"/>
                    <a:pt x="10237" y="6022"/>
                  </a:cubicBezTo>
                  <a:cubicBezTo>
                    <a:pt x="11100" y="6484"/>
                    <a:pt x="11923" y="7066"/>
                    <a:pt x="12665" y="7728"/>
                  </a:cubicBezTo>
                  <a:cubicBezTo>
                    <a:pt x="13408" y="8390"/>
                    <a:pt x="14070" y="9113"/>
                    <a:pt x="14753" y="9856"/>
                  </a:cubicBezTo>
                  <a:cubicBezTo>
                    <a:pt x="15415" y="10618"/>
                    <a:pt x="16118" y="11321"/>
                    <a:pt x="16881" y="11983"/>
                  </a:cubicBezTo>
                  <a:cubicBezTo>
                    <a:pt x="17643" y="12666"/>
                    <a:pt x="18526" y="13208"/>
                    <a:pt x="19470" y="13569"/>
                  </a:cubicBezTo>
                  <a:cubicBezTo>
                    <a:pt x="19496" y="13579"/>
                    <a:pt x="19523" y="13584"/>
                    <a:pt x="19550" y="13584"/>
                  </a:cubicBezTo>
                  <a:cubicBezTo>
                    <a:pt x="19627" y="13584"/>
                    <a:pt x="19701" y="13543"/>
                    <a:pt x="19731" y="13469"/>
                  </a:cubicBezTo>
                  <a:cubicBezTo>
                    <a:pt x="19771" y="13348"/>
                    <a:pt x="19711" y="13248"/>
                    <a:pt x="19610" y="13208"/>
                  </a:cubicBezTo>
                  <a:cubicBezTo>
                    <a:pt x="18687" y="12866"/>
                    <a:pt x="17844" y="12365"/>
                    <a:pt x="17101" y="11722"/>
                  </a:cubicBezTo>
                  <a:cubicBezTo>
                    <a:pt x="16339" y="11080"/>
                    <a:pt x="15636" y="10378"/>
                    <a:pt x="14954" y="9655"/>
                  </a:cubicBezTo>
                  <a:cubicBezTo>
                    <a:pt x="14271" y="8932"/>
                    <a:pt x="13589" y="8190"/>
                    <a:pt x="12826" y="7527"/>
                  </a:cubicBezTo>
                  <a:cubicBezTo>
                    <a:pt x="12063" y="6885"/>
                    <a:pt x="11220" y="6303"/>
                    <a:pt x="10337" y="5841"/>
                  </a:cubicBezTo>
                  <a:cubicBezTo>
                    <a:pt x="8571" y="4878"/>
                    <a:pt x="6664" y="4215"/>
                    <a:pt x="4858" y="3393"/>
                  </a:cubicBezTo>
                  <a:cubicBezTo>
                    <a:pt x="3954" y="2991"/>
                    <a:pt x="3071" y="2509"/>
                    <a:pt x="2228" y="1967"/>
                  </a:cubicBezTo>
                  <a:cubicBezTo>
                    <a:pt x="1385" y="1425"/>
                    <a:pt x="642" y="763"/>
                    <a:pt x="0" y="0"/>
                  </a:cubicBezTo>
                  <a:close/>
                </a:path>
              </a:pathLst>
            </a:custGeom>
            <a:solidFill>
              <a:srgbClr val="4F3221"/>
            </a:solidFill>
            <a:ln w="9525" cap="flat" cmpd="sng">
              <a:solidFill>
                <a:schemeClr val="dk1"/>
              </a:solidFill>
              <a:prstDash val="solid"/>
              <a:round/>
              <a:headEnd type="none" w="sm" len="sm"/>
              <a:tailEnd type="none" w="sm" len="sm"/>
            </a:ln>
          </p:spPr>
          <p:txBody>
            <a:bodyPr spcFirstLastPara="1" wrap="square" lIns="121598" tIns="121598" rIns="121598" bIns="121598" anchor="ctr" anchorCtr="0">
              <a:noAutofit/>
            </a:bodyPr>
            <a:lstStyle/>
            <a:p>
              <a:endParaRPr sz="2479"/>
            </a:p>
          </p:txBody>
        </p:sp>
        <p:sp>
          <p:nvSpPr>
            <p:cNvPr id="14" name="Google Shape;1773;p50">
              <a:extLst>
                <a:ext uri="{FF2B5EF4-FFF2-40B4-BE49-F238E27FC236}">
                  <a16:creationId xmlns:a16="http://schemas.microsoft.com/office/drawing/2014/main" id="{08868ED0-2E1A-8223-2574-4622A32C506C}"/>
                </a:ext>
              </a:extLst>
            </p:cNvPr>
            <p:cNvSpPr/>
            <p:nvPr/>
          </p:nvSpPr>
          <p:spPr>
            <a:xfrm>
              <a:off x="7323495" y="1662005"/>
              <a:ext cx="109751" cy="105730"/>
            </a:xfrm>
            <a:custGeom>
              <a:avLst/>
              <a:gdLst/>
              <a:ahLst/>
              <a:cxnLst/>
              <a:rect l="l" t="t" r="r" b="b"/>
              <a:pathLst>
                <a:path w="3514" h="3385" extrusionOk="0">
                  <a:moveTo>
                    <a:pt x="1446" y="0"/>
                  </a:moveTo>
                  <a:cubicBezTo>
                    <a:pt x="964" y="0"/>
                    <a:pt x="402" y="161"/>
                    <a:pt x="181" y="643"/>
                  </a:cubicBezTo>
                  <a:cubicBezTo>
                    <a:pt x="1" y="1104"/>
                    <a:pt x="41" y="1626"/>
                    <a:pt x="322" y="2048"/>
                  </a:cubicBezTo>
                  <a:cubicBezTo>
                    <a:pt x="522" y="2329"/>
                    <a:pt x="763" y="2590"/>
                    <a:pt x="1044" y="2811"/>
                  </a:cubicBezTo>
                  <a:cubicBezTo>
                    <a:pt x="1104" y="2851"/>
                    <a:pt x="1165" y="2911"/>
                    <a:pt x="1245" y="2951"/>
                  </a:cubicBezTo>
                  <a:lnTo>
                    <a:pt x="1285" y="2991"/>
                  </a:lnTo>
                  <a:cubicBezTo>
                    <a:pt x="1581" y="3194"/>
                    <a:pt x="1962" y="3384"/>
                    <a:pt x="2333" y="3384"/>
                  </a:cubicBezTo>
                  <a:cubicBezTo>
                    <a:pt x="2440" y="3384"/>
                    <a:pt x="2547" y="3368"/>
                    <a:pt x="2650" y="3332"/>
                  </a:cubicBezTo>
                  <a:cubicBezTo>
                    <a:pt x="2951" y="3232"/>
                    <a:pt x="3192" y="2971"/>
                    <a:pt x="3292" y="2650"/>
                  </a:cubicBezTo>
                  <a:cubicBezTo>
                    <a:pt x="3353" y="2570"/>
                    <a:pt x="3393" y="2489"/>
                    <a:pt x="3433" y="2409"/>
                  </a:cubicBezTo>
                  <a:cubicBezTo>
                    <a:pt x="3513" y="2148"/>
                    <a:pt x="3513" y="1887"/>
                    <a:pt x="3453" y="1646"/>
                  </a:cubicBezTo>
                  <a:cubicBezTo>
                    <a:pt x="3252" y="683"/>
                    <a:pt x="2409" y="0"/>
                    <a:pt x="1446" y="0"/>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5" name="Google Shape;1774;p50">
              <a:extLst>
                <a:ext uri="{FF2B5EF4-FFF2-40B4-BE49-F238E27FC236}">
                  <a16:creationId xmlns:a16="http://schemas.microsoft.com/office/drawing/2014/main" id="{2AD9E03B-CF27-16A8-0743-1742144481A6}"/>
                </a:ext>
              </a:extLst>
            </p:cNvPr>
            <p:cNvSpPr/>
            <p:nvPr/>
          </p:nvSpPr>
          <p:spPr>
            <a:xfrm>
              <a:off x="7465171" y="1680152"/>
              <a:ext cx="62090" cy="70185"/>
            </a:xfrm>
            <a:custGeom>
              <a:avLst/>
              <a:gdLst/>
              <a:ahLst/>
              <a:cxnLst/>
              <a:rect l="l" t="t" r="r" b="b"/>
              <a:pathLst>
                <a:path w="1988" h="2247" extrusionOk="0">
                  <a:moveTo>
                    <a:pt x="746" y="1"/>
                  </a:moveTo>
                  <a:cubicBezTo>
                    <a:pt x="634" y="1"/>
                    <a:pt x="524" y="25"/>
                    <a:pt x="422" y="82"/>
                  </a:cubicBezTo>
                  <a:cubicBezTo>
                    <a:pt x="242" y="182"/>
                    <a:pt x="101" y="363"/>
                    <a:pt x="41" y="564"/>
                  </a:cubicBezTo>
                  <a:cubicBezTo>
                    <a:pt x="1" y="784"/>
                    <a:pt x="21" y="1005"/>
                    <a:pt x="141" y="1226"/>
                  </a:cubicBezTo>
                  <a:cubicBezTo>
                    <a:pt x="161" y="1266"/>
                    <a:pt x="201" y="1306"/>
                    <a:pt x="242" y="1346"/>
                  </a:cubicBezTo>
                  <a:cubicBezTo>
                    <a:pt x="262" y="1507"/>
                    <a:pt x="322" y="1668"/>
                    <a:pt x="402" y="1788"/>
                  </a:cubicBezTo>
                  <a:cubicBezTo>
                    <a:pt x="561" y="2074"/>
                    <a:pt x="858" y="2247"/>
                    <a:pt x="1174" y="2247"/>
                  </a:cubicBezTo>
                  <a:cubicBezTo>
                    <a:pt x="1257" y="2247"/>
                    <a:pt x="1342" y="2235"/>
                    <a:pt x="1426" y="2209"/>
                  </a:cubicBezTo>
                  <a:cubicBezTo>
                    <a:pt x="1667" y="2129"/>
                    <a:pt x="1867" y="1928"/>
                    <a:pt x="1928" y="1688"/>
                  </a:cubicBezTo>
                  <a:cubicBezTo>
                    <a:pt x="1968" y="1487"/>
                    <a:pt x="1988" y="1306"/>
                    <a:pt x="1948" y="1106"/>
                  </a:cubicBezTo>
                  <a:cubicBezTo>
                    <a:pt x="1888" y="825"/>
                    <a:pt x="1747" y="564"/>
                    <a:pt x="1546" y="363"/>
                  </a:cubicBezTo>
                  <a:cubicBezTo>
                    <a:pt x="1330" y="161"/>
                    <a:pt x="1031" y="1"/>
                    <a:pt x="746"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6" name="Google Shape;1775;p50">
              <a:extLst>
                <a:ext uri="{FF2B5EF4-FFF2-40B4-BE49-F238E27FC236}">
                  <a16:creationId xmlns:a16="http://schemas.microsoft.com/office/drawing/2014/main" id="{5B0658A2-E033-E999-C2FA-C950E52AD812}"/>
                </a:ext>
              </a:extLst>
            </p:cNvPr>
            <p:cNvSpPr/>
            <p:nvPr/>
          </p:nvSpPr>
          <p:spPr>
            <a:xfrm>
              <a:off x="7446993" y="1765764"/>
              <a:ext cx="65245" cy="70654"/>
            </a:xfrm>
            <a:custGeom>
              <a:avLst/>
              <a:gdLst/>
              <a:ahLst/>
              <a:cxnLst/>
              <a:rect l="l" t="t" r="r" b="b"/>
              <a:pathLst>
                <a:path w="2089" h="2262" extrusionOk="0">
                  <a:moveTo>
                    <a:pt x="786" y="0"/>
                  </a:moveTo>
                  <a:cubicBezTo>
                    <a:pt x="672" y="0"/>
                    <a:pt x="556" y="33"/>
                    <a:pt x="442" y="111"/>
                  </a:cubicBezTo>
                  <a:cubicBezTo>
                    <a:pt x="302" y="191"/>
                    <a:pt x="201" y="311"/>
                    <a:pt x="141" y="472"/>
                  </a:cubicBezTo>
                  <a:cubicBezTo>
                    <a:pt x="41" y="572"/>
                    <a:pt x="1" y="713"/>
                    <a:pt x="1" y="853"/>
                  </a:cubicBezTo>
                  <a:cubicBezTo>
                    <a:pt x="1" y="1014"/>
                    <a:pt x="41" y="1155"/>
                    <a:pt x="141" y="1275"/>
                  </a:cubicBezTo>
                  <a:cubicBezTo>
                    <a:pt x="221" y="1395"/>
                    <a:pt x="302" y="1476"/>
                    <a:pt x="382" y="1576"/>
                  </a:cubicBezTo>
                  <a:lnTo>
                    <a:pt x="563" y="1817"/>
                  </a:lnTo>
                  <a:cubicBezTo>
                    <a:pt x="623" y="1897"/>
                    <a:pt x="703" y="1977"/>
                    <a:pt x="763" y="2038"/>
                  </a:cubicBezTo>
                  <a:cubicBezTo>
                    <a:pt x="864" y="2138"/>
                    <a:pt x="984" y="2198"/>
                    <a:pt x="1125" y="2238"/>
                  </a:cubicBezTo>
                  <a:cubicBezTo>
                    <a:pt x="1181" y="2254"/>
                    <a:pt x="1239" y="2261"/>
                    <a:pt x="1296" y="2261"/>
                  </a:cubicBezTo>
                  <a:cubicBezTo>
                    <a:pt x="1462" y="2261"/>
                    <a:pt x="1622" y="2197"/>
                    <a:pt x="1727" y="2078"/>
                  </a:cubicBezTo>
                  <a:cubicBezTo>
                    <a:pt x="2088" y="1696"/>
                    <a:pt x="2028" y="1094"/>
                    <a:pt x="1747" y="693"/>
                  </a:cubicBezTo>
                  <a:cubicBezTo>
                    <a:pt x="1545" y="383"/>
                    <a:pt x="1176" y="0"/>
                    <a:pt x="786" y="0"/>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7" name="Google Shape;1776;p50">
              <a:extLst>
                <a:ext uri="{FF2B5EF4-FFF2-40B4-BE49-F238E27FC236}">
                  <a16:creationId xmlns:a16="http://schemas.microsoft.com/office/drawing/2014/main" id="{DD22C1F3-CBF2-AF51-80B4-9FCC5B01DD95}"/>
                </a:ext>
              </a:extLst>
            </p:cNvPr>
            <p:cNvSpPr/>
            <p:nvPr/>
          </p:nvSpPr>
          <p:spPr>
            <a:xfrm>
              <a:off x="7589294" y="1157920"/>
              <a:ext cx="90324" cy="98984"/>
            </a:xfrm>
            <a:custGeom>
              <a:avLst/>
              <a:gdLst/>
              <a:ahLst/>
              <a:cxnLst/>
              <a:rect l="l" t="t" r="r" b="b"/>
              <a:pathLst>
                <a:path w="2892" h="3169" extrusionOk="0">
                  <a:moveTo>
                    <a:pt x="1915" y="1"/>
                  </a:moveTo>
                  <a:cubicBezTo>
                    <a:pt x="1643" y="1"/>
                    <a:pt x="1378" y="104"/>
                    <a:pt x="1165" y="303"/>
                  </a:cubicBezTo>
                  <a:cubicBezTo>
                    <a:pt x="262" y="564"/>
                    <a:pt x="1" y="1868"/>
                    <a:pt x="483" y="2611"/>
                  </a:cubicBezTo>
                  <a:cubicBezTo>
                    <a:pt x="643" y="2852"/>
                    <a:pt x="884" y="3053"/>
                    <a:pt x="1165" y="3133"/>
                  </a:cubicBezTo>
                  <a:cubicBezTo>
                    <a:pt x="1249" y="3157"/>
                    <a:pt x="1335" y="3168"/>
                    <a:pt x="1420" y="3168"/>
                  </a:cubicBezTo>
                  <a:cubicBezTo>
                    <a:pt x="1620" y="3168"/>
                    <a:pt x="1819" y="3105"/>
                    <a:pt x="1988" y="2992"/>
                  </a:cubicBezTo>
                  <a:cubicBezTo>
                    <a:pt x="2209" y="2812"/>
                    <a:pt x="2369" y="2591"/>
                    <a:pt x="2470" y="2350"/>
                  </a:cubicBezTo>
                  <a:cubicBezTo>
                    <a:pt x="2590" y="2109"/>
                    <a:pt x="2691" y="1848"/>
                    <a:pt x="2791" y="1607"/>
                  </a:cubicBezTo>
                  <a:cubicBezTo>
                    <a:pt x="2871" y="1326"/>
                    <a:pt x="2891" y="1025"/>
                    <a:pt x="2831" y="744"/>
                  </a:cubicBezTo>
                  <a:cubicBezTo>
                    <a:pt x="2751" y="463"/>
                    <a:pt x="2570" y="223"/>
                    <a:pt x="2329" y="82"/>
                  </a:cubicBezTo>
                  <a:cubicBezTo>
                    <a:pt x="2194" y="28"/>
                    <a:pt x="2053" y="1"/>
                    <a:pt x="1915"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8" name="Google Shape;1777;p50">
              <a:extLst>
                <a:ext uri="{FF2B5EF4-FFF2-40B4-BE49-F238E27FC236}">
                  <a16:creationId xmlns:a16="http://schemas.microsoft.com/office/drawing/2014/main" id="{43FFC3DA-2CD4-BBB0-8EBF-84BA88F35BF5}"/>
                </a:ext>
              </a:extLst>
            </p:cNvPr>
            <p:cNvSpPr/>
            <p:nvPr/>
          </p:nvSpPr>
          <p:spPr>
            <a:xfrm>
              <a:off x="7648856" y="1187436"/>
              <a:ext cx="31" cy="31"/>
            </a:xfrm>
            <a:custGeom>
              <a:avLst/>
              <a:gdLst/>
              <a:ahLst/>
              <a:cxnLst/>
              <a:rect l="l" t="t" r="r" b="b"/>
              <a:pathLst>
                <a:path w="1" h="1" extrusionOk="0">
                  <a:moveTo>
                    <a:pt x="1" y="0"/>
                  </a:moveTo>
                  <a:lnTo>
                    <a:pt x="1" y="0"/>
                  </a:ln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9" name="Google Shape;1778;p50">
              <a:extLst>
                <a:ext uri="{FF2B5EF4-FFF2-40B4-BE49-F238E27FC236}">
                  <a16:creationId xmlns:a16="http://schemas.microsoft.com/office/drawing/2014/main" id="{4E554AE9-5AD5-7C27-5500-D904FABF440B}"/>
                </a:ext>
              </a:extLst>
            </p:cNvPr>
            <p:cNvSpPr/>
            <p:nvPr/>
          </p:nvSpPr>
          <p:spPr>
            <a:xfrm>
              <a:off x="7573646" y="1087894"/>
              <a:ext cx="44538" cy="55692"/>
            </a:xfrm>
            <a:custGeom>
              <a:avLst/>
              <a:gdLst/>
              <a:ahLst/>
              <a:cxnLst/>
              <a:rect l="l" t="t" r="r" b="b"/>
              <a:pathLst>
                <a:path w="1426" h="1783" extrusionOk="0">
                  <a:moveTo>
                    <a:pt x="492" y="1"/>
                  </a:moveTo>
                  <a:cubicBezTo>
                    <a:pt x="372" y="1"/>
                    <a:pt x="251" y="46"/>
                    <a:pt x="161" y="136"/>
                  </a:cubicBezTo>
                  <a:cubicBezTo>
                    <a:pt x="60" y="237"/>
                    <a:pt x="20" y="357"/>
                    <a:pt x="20" y="477"/>
                  </a:cubicBezTo>
                  <a:cubicBezTo>
                    <a:pt x="0" y="558"/>
                    <a:pt x="0" y="658"/>
                    <a:pt x="20" y="738"/>
                  </a:cubicBezTo>
                  <a:cubicBezTo>
                    <a:pt x="40" y="879"/>
                    <a:pt x="60" y="999"/>
                    <a:pt x="80" y="1120"/>
                  </a:cubicBezTo>
                  <a:cubicBezTo>
                    <a:pt x="121" y="1240"/>
                    <a:pt x="161" y="1361"/>
                    <a:pt x="221" y="1461"/>
                  </a:cubicBezTo>
                  <a:cubicBezTo>
                    <a:pt x="241" y="1521"/>
                    <a:pt x="281" y="1561"/>
                    <a:pt x="321" y="1601"/>
                  </a:cubicBezTo>
                  <a:cubicBezTo>
                    <a:pt x="361" y="1642"/>
                    <a:pt x="402" y="1682"/>
                    <a:pt x="442" y="1702"/>
                  </a:cubicBezTo>
                  <a:cubicBezTo>
                    <a:pt x="542" y="1762"/>
                    <a:pt x="642" y="1782"/>
                    <a:pt x="763" y="1782"/>
                  </a:cubicBezTo>
                  <a:cubicBezTo>
                    <a:pt x="923" y="1782"/>
                    <a:pt x="1104" y="1722"/>
                    <a:pt x="1225" y="1581"/>
                  </a:cubicBezTo>
                  <a:cubicBezTo>
                    <a:pt x="1305" y="1501"/>
                    <a:pt x="1345" y="1401"/>
                    <a:pt x="1385" y="1280"/>
                  </a:cubicBezTo>
                  <a:cubicBezTo>
                    <a:pt x="1405" y="1200"/>
                    <a:pt x="1425" y="1120"/>
                    <a:pt x="1405" y="1039"/>
                  </a:cubicBezTo>
                  <a:cubicBezTo>
                    <a:pt x="1425" y="899"/>
                    <a:pt x="1405" y="778"/>
                    <a:pt x="1365" y="658"/>
                  </a:cubicBezTo>
                  <a:cubicBezTo>
                    <a:pt x="1325" y="558"/>
                    <a:pt x="1285" y="497"/>
                    <a:pt x="1225" y="437"/>
                  </a:cubicBezTo>
                  <a:cubicBezTo>
                    <a:pt x="1124" y="357"/>
                    <a:pt x="1024" y="297"/>
                    <a:pt x="923" y="277"/>
                  </a:cubicBezTo>
                  <a:cubicBezTo>
                    <a:pt x="883" y="216"/>
                    <a:pt x="863" y="176"/>
                    <a:pt x="823" y="136"/>
                  </a:cubicBezTo>
                  <a:cubicBezTo>
                    <a:pt x="733" y="46"/>
                    <a:pt x="612" y="1"/>
                    <a:pt x="492"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20" name="Google Shape;1779;p50">
              <a:extLst>
                <a:ext uri="{FF2B5EF4-FFF2-40B4-BE49-F238E27FC236}">
                  <a16:creationId xmlns:a16="http://schemas.microsoft.com/office/drawing/2014/main" id="{8679CFA2-7176-9579-3724-6248FEFA3FA8}"/>
                </a:ext>
              </a:extLst>
            </p:cNvPr>
            <p:cNvSpPr/>
            <p:nvPr/>
          </p:nvSpPr>
          <p:spPr>
            <a:xfrm>
              <a:off x="7617529" y="1291477"/>
              <a:ext cx="50159" cy="64781"/>
            </a:xfrm>
            <a:custGeom>
              <a:avLst/>
              <a:gdLst/>
              <a:ahLst/>
              <a:cxnLst/>
              <a:rect l="l" t="t" r="r" b="b"/>
              <a:pathLst>
                <a:path w="1606" h="2074" extrusionOk="0">
                  <a:moveTo>
                    <a:pt x="1006" y="0"/>
                  </a:moveTo>
                  <a:cubicBezTo>
                    <a:pt x="922" y="0"/>
                    <a:pt x="838" y="20"/>
                    <a:pt x="763" y="61"/>
                  </a:cubicBezTo>
                  <a:cubicBezTo>
                    <a:pt x="683" y="101"/>
                    <a:pt x="602" y="162"/>
                    <a:pt x="542" y="222"/>
                  </a:cubicBezTo>
                  <a:cubicBezTo>
                    <a:pt x="442" y="262"/>
                    <a:pt x="361" y="342"/>
                    <a:pt x="321" y="423"/>
                  </a:cubicBezTo>
                  <a:cubicBezTo>
                    <a:pt x="281" y="463"/>
                    <a:pt x="281" y="503"/>
                    <a:pt x="261" y="563"/>
                  </a:cubicBezTo>
                  <a:cubicBezTo>
                    <a:pt x="80" y="864"/>
                    <a:pt x="0" y="1225"/>
                    <a:pt x="60" y="1567"/>
                  </a:cubicBezTo>
                  <a:cubicBezTo>
                    <a:pt x="101" y="1868"/>
                    <a:pt x="341" y="2068"/>
                    <a:pt x="642" y="2068"/>
                  </a:cubicBezTo>
                  <a:cubicBezTo>
                    <a:pt x="664" y="2072"/>
                    <a:pt x="685" y="2074"/>
                    <a:pt x="706" y="2074"/>
                  </a:cubicBezTo>
                  <a:cubicBezTo>
                    <a:pt x="805" y="2074"/>
                    <a:pt x="901" y="2038"/>
                    <a:pt x="984" y="1988"/>
                  </a:cubicBezTo>
                  <a:cubicBezTo>
                    <a:pt x="1084" y="1928"/>
                    <a:pt x="1184" y="1848"/>
                    <a:pt x="1245" y="1747"/>
                  </a:cubicBezTo>
                  <a:cubicBezTo>
                    <a:pt x="1325" y="1607"/>
                    <a:pt x="1405" y="1466"/>
                    <a:pt x="1445" y="1326"/>
                  </a:cubicBezTo>
                  <a:cubicBezTo>
                    <a:pt x="1506" y="1205"/>
                    <a:pt x="1546" y="1085"/>
                    <a:pt x="1586" y="944"/>
                  </a:cubicBezTo>
                  <a:cubicBezTo>
                    <a:pt x="1606" y="804"/>
                    <a:pt x="1606" y="663"/>
                    <a:pt x="1566" y="523"/>
                  </a:cubicBezTo>
                  <a:cubicBezTo>
                    <a:pt x="1546" y="443"/>
                    <a:pt x="1506" y="362"/>
                    <a:pt x="1445" y="302"/>
                  </a:cubicBezTo>
                  <a:cubicBezTo>
                    <a:pt x="1445" y="282"/>
                    <a:pt x="1425" y="262"/>
                    <a:pt x="1405" y="222"/>
                  </a:cubicBezTo>
                  <a:cubicBezTo>
                    <a:pt x="1326" y="76"/>
                    <a:pt x="1167" y="0"/>
                    <a:pt x="1006" y="0"/>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21" name="Google Shape;1780;p50">
              <a:extLst>
                <a:ext uri="{FF2B5EF4-FFF2-40B4-BE49-F238E27FC236}">
                  <a16:creationId xmlns:a16="http://schemas.microsoft.com/office/drawing/2014/main" id="{A1568721-3432-8A68-F479-CCBABADDABEC}"/>
                </a:ext>
              </a:extLst>
            </p:cNvPr>
            <p:cNvSpPr/>
            <p:nvPr/>
          </p:nvSpPr>
          <p:spPr>
            <a:xfrm>
              <a:off x="7720975" y="1641234"/>
              <a:ext cx="79643" cy="96110"/>
            </a:xfrm>
            <a:custGeom>
              <a:avLst/>
              <a:gdLst/>
              <a:ahLst/>
              <a:cxnLst/>
              <a:rect l="l" t="t" r="r" b="b"/>
              <a:pathLst>
                <a:path w="2550" h="3077" extrusionOk="0">
                  <a:moveTo>
                    <a:pt x="1603" y="1"/>
                  </a:moveTo>
                  <a:cubicBezTo>
                    <a:pt x="1584" y="1"/>
                    <a:pt x="1565" y="2"/>
                    <a:pt x="1546" y="3"/>
                  </a:cubicBezTo>
                  <a:cubicBezTo>
                    <a:pt x="1004" y="83"/>
                    <a:pt x="562" y="425"/>
                    <a:pt x="341" y="906"/>
                  </a:cubicBezTo>
                  <a:cubicBezTo>
                    <a:pt x="321" y="906"/>
                    <a:pt x="321" y="926"/>
                    <a:pt x="321" y="946"/>
                  </a:cubicBezTo>
                  <a:cubicBezTo>
                    <a:pt x="221" y="1107"/>
                    <a:pt x="161" y="1268"/>
                    <a:pt x="120" y="1448"/>
                  </a:cubicBezTo>
                  <a:cubicBezTo>
                    <a:pt x="0" y="1930"/>
                    <a:pt x="100" y="2432"/>
                    <a:pt x="422" y="2833"/>
                  </a:cubicBezTo>
                  <a:cubicBezTo>
                    <a:pt x="579" y="2991"/>
                    <a:pt x="798" y="3077"/>
                    <a:pt x="1019" y="3077"/>
                  </a:cubicBezTo>
                  <a:cubicBezTo>
                    <a:pt x="1109" y="3077"/>
                    <a:pt x="1198" y="3063"/>
                    <a:pt x="1285" y="3034"/>
                  </a:cubicBezTo>
                  <a:cubicBezTo>
                    <a:pt x="1546" y="2914"/>
                    <a:pt x="1766" y="2733"/>
                    <a:pt x="1927" y="2472"/>
                  </a:cubicBezTo>
                  <a:cubicBezTo>
                    <a:pt x="2208" y="2091"/>
                    <a:pt x="2389" y="1649"/>
                    <a:pt x="2469" y="1187"/>
                  </a:cubicBezTo>
                  <a:cubicBezTo>
                    <a:pt x="2549" y="866"/>
                    <a:pt x="2469" y="545"/>
                    <a:pt x="2268" y="284"/>
                  </a:cubicBezTo>
                  <a:cubicBezTo>
                    <a:pt x="2101" y="117"/>
                    <a:pt x="1847" y="1"/>
                    <a:pt x="1603"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22" name="Google Shape;1781;p50">
              <a:extLst>
                <a:ext uri="{FF2B5EF4-FFF2-40B4-BE49-F238E27FC236}">
                  <a16:creationId xmlns:a16="http://schemas.microsoft.com/office/drawing/2014/main" id="{276A0AD0-F5E2-C018-6B10-3171B90FA6DF}"/>
                </a:ext>
              </a:extLst>
            </p:cNvPr>
            <p:cNvSpPr/>
            <p:nvPr/>
          </p:nvSpPr>
          <p:spPr>
            <a:xfrm>
              <a:off x="7697144" y="1543659"/>
              <a:ext cx="71491" cy="70872"/>
            </a:xfrm>
            <a:custGeom>
              <a:avLst/>
              <a:gdLst/>
              <a:ahLst/>
              <a:cxnLst/>
              <a:rect l="l" t="t" r="r" b="b"/>
              <a:pathLst>
                <a:path w="2289" h="2269" extrusionOk="0">
                  <a:moveTo>
                    <a:pt x="1414" y="1"/>
                  </a:moveTo>
                  <a:cubicBezTo>
                    <a:pt x="1226" y="1"/>
                    <a:pt x="1049" y="46"/>
                    <a:pt x="883" y="136"/>
                  </a:cubicBezTo>
                  <a:cubicBezTo>
                    <a:pt x="843" y="156"/>
                    <a:pt x="803" y="177"/>
                    <a:pt x="763" y="217"/>
                  </a:cubicBezTo>
                  <a:cubicBezTo>
                    <a:pt x="703" y="237"/>
                    <a:pt x="643" y="257"/>
                    <a:pt x="602" y="297"/>
                  </a:cubicBezTo>
                  <a:cubicBezTo>
                    <a:pt x="241" y="578"/>
                    <a:pt x="20" y="1020"/>
                    <a:pt x="0" y="1481"/>
                  </a:cubicBezTo>
                  <a:cubicBezTo>
                    <a:pt x="20" y="1602"/>
                    <a:pt x="61" y="1742"/>
                    <a:pt x="121" y="1843"/>
                  </a:cubicBezTo>
                  <a:cubicBezTo>
                    <a:pt x="201" y="1963"/>
                    <a:pt x="301" y="2043"/>
                    <a:pt x="402" y="2124"/>
                  </a:cubicBezTo>
                  <a:cubicBezTo>
                    <a:pt x="563" y="2222"/>
                    <a:pt x="744" y="2269"/>
                    <a:pt x="924" y="2269"/>
                  </a:cubicBezTo>
                  <a:cubicBezTo>
                    <a:pt x="1147" y="2269"/>
                    <a:pt x="1368" y="2197"/>
                    <a:pt x="1546" y="2063"/>
                  </a:cubicBezTo>
                  <a:cubicBezTo>
                    <a:pt x="1887" y="1822"/>
                    <a:pt x="2108" y="1501"/>
                    <a:pt x="2228" y="1120"/>
                  </a:cubicBezTo>
                  <a:cubicBezTo>
                    <a:pt x="2289" y="879"/>
                    <a:pt x="2268" y="638"/>
                    <a:pt x="2148" y="417"/>
                  </a:cubicBezTo>
                  <a:cubicBezTo>
                    <a:pt x="2028" y="217"/>
                    <a:pt x="1827" y="56"/>
                    <a:pt x="1606" y="16"/>
                  </a:cubicBezTo>
                  <a:cubicBezTo>
                    <a:pt x="1541" y="6"/>
                    <a:pt x="1477" y="1"/>
                    <a:pt x="1414"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23" name="Google Shape;1782;p50">
              <a:extLst>
                <a:ext uri="{FF2B5EF4-FFF2-40B4-BE49-F238E27FC236}">
                  <a16:creationId xmlns:a16="http://schemas.microsoft.com/office/drawing/2014/main" id="{160086C4-AE54-150A-269C-E057D1B04A3B}"/>
                </a:ext>
              </a:extLst>
            </p:cNvPr>
            <p:cNvSpPr/>
            <p:nvPr/>
          </p:nvSpPr>
          <p:spPr>
            <a:xfrm>
              <a:off x="7830668" y="1594446"/>
              <a:ext cx="52065" cy="65094"/>
            </a:xfrm>
            <a:custGeom>
              <a:avLst/>
              <a:gdLst/>
              <a:ahLst/>
              <a:cxnLst/>
              <a:rect l="l" t="t" r="r" b="b"/>
              <a:pathLst>
                <a:path w="1667" h="2084" extrusionOk="0">
                  <a:moveTo>
                    <a:pt x="983" y="1"/>
                  </a:moveTo>
                  <a:cubicBezTo>
                    <a:pt x="719" y="1"/>
                    <a:pt x="472" y="123"/>
                    <a:pt x="322" y="357"/>
                  </a:cubicBezTo>
                  <a:cubicBezTo>
                    <a:pt x="282" y="417"/>
                    <a:pt x="262" y="477"/>
                    <a:pt x="241" y="538"/>
                  </a:cubicBezTo>
                  <a:cubicBezTo>
                    <a:pt x="201" y="598"/>
                    <a:pt x="181" y="658"/>
                    <a:pt x="141" y="738"/>
                  </a:cubicBezTo>
                  <a:cubicBezTo>
                    <a:pt x="1" y="1160"/>
                    <a:pt x="101" y="1622"/>
                    <a:pt x="402" y="1943"/>
                  </a:cubicBezTo>
                  <a:cubicBezTo>
                    <a:pt x="482" y="2043"/>
                    <a:pt x="603" y="2083"/>
                    <a:pt x="743" y="2083"/>
                  </a:cubicBezTo>
                  <a:cubicBezTo>
                    <a:pt x="864" y="2083"/>
                    <a:pt x="984" y="2043"/>
                    <a:pt x="1064" y="1943"/>
                  </a:cubicBezTo>
                  <a:cubicBezTo>
                    <a:pt x="1365" y="1601"/>
                    <a:pt x="1667" y="1240"/>
                    <a:pt x="1667" y="758"/>
                  </a:cubicBezTo>
                  <a:cubicBezTo>
                    <a:pt x="1667" y="598"/>
                    <a:pt x="1626" y="457"/>
                    <a:pt x="1566" y="317"/>
                  </a:cubicBezTo>
                  <a:cubicBezTo>
                    <a:pt x="1466" y="156"/>
                    <a:pt x="1325" y="56"/>
                    <a:pt x="1145" y="16"/>
                  </a:cubicBezTo>
                  <a:cubicBezTo>
                    <a:pt x="1091" y="6"/>
                    <a:pt x="1037" y="1"/>
                    <a:pt x="983"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24" name="Google Shape;1783;p50">
              <a:extLst>
                <a:ext uri="{FF2B5EF4-FFF2-40B4-BE49-F238E27FC236}">
                  <a16:creationId xmlns:a16="http://schemas.microsoft.com/office/drawing/2014/main" id="{2F65955D-DCCB-5F3F-FE46-60735CF91501}"/>
                </a:ext>
              </a:extLst>
            </p:cNvPr>
            <p:cNvSpPr/>
            <p:nvPr/>
          </p:nvSpPr>
          <p:spPr>
            <a:xfrm>
              <a:off x="7804962" y="1727846"/>
              <a:ext cx="38291" cy="55911"/>
            </a:xfrm>
            <a:custGeom>
              <a:avLst/>
              <a:gdLst/>
              <a:ahLst/>
              <a:cxnLst/>
              <a:rect l="l" t="t" r="r" b="b"/>
              <a:pathLst>
                <a:path w="1226" h="1790" extrusionOk="0">
                  <a:moveTo>
                    <a:pt x="723" y="0"/>
                  </a:moveTo>
                  <a:cubicBezTo>
                    <a:pt x="603" y="0"/>
                    <a:pt x="482" y="40"/>
                    <a:pt x="382" y="141"/>
                  </a:cubicBezTo>
                  <a:cubicBezTo>
                    <a:pt x="141" y="381"/>
                    <a:pt x="1" y="743"/>
                    <a:pt x="21" y="1104"/>
                  </a:cubicBezTo>
                  <a:cubicBezTo>
                    <a:pt x="21" y="1204"/>
                    <a:pt x="41" y="1325"/>
                    <a:pt x="81" y="1445"/>
                  </a:cubicBezTo>
                  <a:cubicBezTo>
                    <a:pt x="121" y="1586"/>
                    <a:pt x="221" y="1686"/>
                    <a:pt x="342" y="1746"/>
                  </a:cubicBezTo>
                  <a:cubicBezTo>
                    <a:pt x="407" y="1774"/>
                    <a:pt x="477" y="1789"/>
                    <a:pt x="544" y="1789"/>
                  </a:cubicBezTo>
                  <a:cubicBezTo>
                    <a:pt x="623" y="1789"/>
                    <a:pt x="699" y="1769"/>
                    <a:pt x="763" y="1726"/>
                  </a:cubicBezTo>
                  <a:cubicBezTo>
                    <a:pt x="864" y="1666"/>
                    <a:pt x="944" y="1606"/>
                    <a:pt x="1024" y="1525"/>
                  </a:cubicBezTo>
                  <a:cubicBezTo>
                    <a:pt x="1145" y="1385"/>
                    <a:pt x="1225" y="1224"/>
                    <a:pt x="1225" y="1044"/>
                  </a:cubicBezTo>
                  <a:cubicBezTo>
                    <a:pt x="1225" y="923"/>
                    <a:pt x="1185" y="803"/>
                    <a:pt x="1125" y="703"/>
                  </a:cubicBezTo>
                  <a:cubicBezTo>
                    <a:pt x="1165" y="622"/>
                    <a:pt x="1185" y="542"/>
                    <a:pt x="1185" y="462"/>
                  </a:cubicBezTo>
                  <a:cubicBezTo>
                    <a:pt x="1185" y="341"/>
                    <a:pt x="1145" y="221"/>
                    <a:pt x="1044" y="141"/>
                  </a:cubicBezTo>
                  <a:cubicBezTo>
                    <a:pt x="964" y="40"/>
                    <a:pt x="844" y="0"/>
                    <a:pt x="723" y="0"/>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25" name="Google Shape;1784;p50">
              <a:extLst>
                <a:ext uri="{FF2B5EF4-FFF2-40B4-BE49-F238E27FC236}">
                  <a16:creationId xmlns:a16="http://schemas.microsoft.com/office/drawing/2014/main" id="{05A8639E-D943-BFC6-DA0F-AACBDFD5BB07}"/>
                </a:ext>
              </a:extLst>
            </p:cNvPr>
            <p:cNvSpPr/>
            <p:nvPr/>
          </p:nvSpPr>
          <p:spPr>
            <a:xfrm>
              <a:off x="7672688" y="1786129"/>
              <a:ext cx="53939" cy="60440"/>
            </a:xfrm>
            <a:custGeom>
              <a:avLst/>
              <a:gdLst/>
              <a:ahLst/>
              <a:cxnLst/>
              <a:rect l="l" t="t" r="r" b="b"/>
              <a:pathLst>
                <a:path w="1727" h="1935" extrusionOk="0">
                  <a:moveTo>
                    <a:pt x="1165" y="1"/>
                  </a:moveTo>
                  <a:cubicBezTo>
                    <a:pt x="1004" y="21"/>
                    <a:pt x="864" y="41"/>
                    <a:pt x="703" y="101"/>
                  </a:cubicBezTo>
                  <a:cubicBezTo>
                    <a:pt x="542" y="161"/>
                    <a:pt x="382" y="262"/>
                    <a:pt x="241" y="402"/>
                  </a:cubicBezTo>
                  <a:cubicBezTo>
                    <a:pt x="121" y="523"/>
                    <a:pt x="41" y="683"/>
                    <a:pt x="1" y="864"/>
                  </a:cubicBezTo>
                  <a:cubicBezTo>
                    <a:pt x="1" y="984"/>
                    <a:pt x="1" y="1105"/>
                    <a:pt x="1" y="1205"/>
                  </a:cubicBezTo>
                  <a:cubicBezTo>
                    <a:pt x="1" y="1285"/>
                    <a:pt x="1" y="1366"/>
                    <a:pt x="1" y="1466"/>
                  </a:cubicBezTo>
                  <a:cubicBezTo>
                    <a:pt x="61" y="1687"/>
                    <a:pt x="241" y="1867"/>
                    <a:pt x="462" y="1928"/>
                  </a:cubicBezTo>
                  <a:cubicBezTo>
                    <a:pt x="507" y="1932"/>
                    <a:pt x="552" y="1935"/>
                    <a:pt x="597" y="1935"/>
                  </a:cubicBezTo>
                  <a:cubicBezTo>
                    <a:pt x="752" y="1935"/>
                    <a:pt x="904" y="1905"/>
                    <a:pt x="1044" y="1827"/>
                  </a:cubicBezTo>
                  <a:cubicBezTo>
                    <a:pt x="1145" y="1747"/>
                    <a:pt x="1265" y="1687"/>
                    <a:pt x="1345" y="1586"/>
                  </a:cubicBezTo>
                  <a:cubicBezTo>
                    <a:pt x="1446" y="1506"/>
                    <a:pt x="1526" y="1386"/>
                    <a:pt x="1586" y="1285"/>
                  </a:cubicBezTo>
                  <a:cubicBezTo>
                    <a:pt x="1687" y="1105"/>
                    <a:pt x="1727" y="924"/>
                    <a:pt x="1727" y="743"/>
                  </a:cubicBezTo>
                  <a:cubicBezTo>
                    <a:pt x="1727" y="663"/>
                    <a:pt x="1707" y="563"/>
                    <a:pt x="1687" y="482"/>
                  </a:cubicBezTo>
                  <a:cubicBezTo>
                    <a:pt x="1666" y="402"/>
                    <a:pt x="1626" y="322"/>
                    <a:pt x="1566" y="242"/>
                  </a:cubicBezTo>
                  <a:cubicBezTo>
                    <a:pt x="1486" y="101"/>
                    <a:pt x="1325" y="1"/>
                    <a:pt x="1165"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26" name="Google Shape;1785;p50">
              <a:extLst>
                <a:ext uri="{FF2B5EF4-FFF2-40B4-BE49-F238E27FC236}">
                  <a16:creationId xmlns:a16="http://schemas.microsoft.com/office/drawing/2014/main" id="{4A15DC38-15EC-3C51-16FA-10E53819AEE9}"/>
                </a:ext>
              </a:extLst>
            </p:cNvPr>
            <p:cNvSpPr/>
            <p:nvPr/>
          </p:nvSpPr>
          <p:spPr>
            <a:xfrm>
              <a:off x="7655134" y="1695831"/>
              <a:ext cx="35761" cy="47540"/>
            </a:xfrm>
            <a:custGeom>
              <a:avLst/>
              <a:gdLst/>
              <a:ahLst/>
              <a:cxnLst/>
              <a:rect l="l" t="t" r="r" b="b"/>
              <a:pathLst>
                <a:path w="1145" h="1522" extrusionOk="0">
                  <a:moveTo>
                    <a:pt x="635" y="1"/>
                  </a:moveTo>
                  <a:cubicBezTo>
                    <a:pt x="590" y="1"/>
                    <a:pt x="545" y="7"/>
                    <a:pt x="502" y="21"/>
                  </a:cubicBezTo>
                  <a:lnTo>
                    <a:pt x="402" y="62"/>
                  </a:lnTo>
                  <a:cubicBezTo>
                    <a:pt x="322" y="102"/>
                    <a:pt x="261" y="162"/>
                    <a:pt x="221" y="242"/>
                  </a:cubicBezTo>
                  <a:cubicBezTo>
                    <a:pt x="181" y="282"/>
                    <a:pt x="161" y="323"/>
                    <a:pt x="141" y="363"/>
                  </a:cubicBezTo>
                  <a:cubicBezTo>
                    <a:pt x="101" y="443"/>
                    <a:pt x="61" y="523"/>
                    <a:pt x="41" y="624"/>
                  </a:cubicBezTo>
                  <a:cubicBezTo>
                    <a:pt x="21" y="704"/>
                    <a:pt x="1" y="804"/>
                    <a:pt x="1" y="885"/>
                  </a:cubicBezTo>
                  <a:cubicBezTo>
                    <a:pt x="1" y="945"/>
                    <a:pt x="1" y="985"/>
                    <a:pt x="1" y="1045"/>
                  </a:cubicBezTo>
                  <a:cubicBezTo>
                    <a:pt x="1" y="1125"/>
                    <a:pt x="21" y="1226"/>
                    <a:pt x="61" y="1306"/>
                  </a:cubicBezTo>
                  <a:cubicBezTo>
                    <a:pt x="101" y="1346"/>
                    <a:pt x="141" y="1386"/>
                    <a:pt x="181" y="1426"/>
                  </a:cubicBezTo>
                  <a:cubicBezTo>
                    <a:pt x="241" y="1467"/>
                    <a:pt x="282" y="1507"/>
                    <a:pt x="342" y="1507"/>
                  </a:cubicBezTo>
                  <a:cubicBezTo>
                    <a:pt x="382" y="1517"/>
                    <a:pt x="427" y="1522"/>
                    <a:pt x="472" y="1522"/>
                  </a:cubicBezTo>
                  <a:cubicBezTo>
                    <a:pt x="517" y="1522"/>
                    <a:pt x="563" y="1517"/>
                    <a:pt x="603" y="1507"/>
                  </a:cubicBezTo>
                  <a:lnTo>
                    <a:pt x="623" y="1507"/>
                  </a:lnTo>
                  <a:cubicBezTo>
                    <a:pt x="683" y="1507"/>
                    <a:pt x="723" y="1487"/>
                    <a:pt x="763" y="1467"/>
                  </a:cubicBezTo>
                  <a:lnTo>
                    <a:pt x="803" y="1447"/>
                  </a:lnTo>
                  <a:cubicBezTo>
                    <a:pt x="844" y="1406"/>
                    <a:pt x="884" y="1386"/>
                    <a:pt x="904" y="1346"/>
                  </a:cubicBezTo>
                  <a:cubicBezTo>
                    <a:pt x="964" y="1306"/>
                    <a:pt x="984" y="1266"/>
                    <a:pt x="1024" y="1206"/>
                  </a:cubicBezTo>
                  <a:cubicBezTo>
                    <a:pt x="1044" y="1186"/>
                    <a:pt x="1044" y="1186"/>
                    <a:pt x="1064" y="1166"/>
                  </a:cubicBezTo>
                  <a:cubicBezTo>
                    <a:pt x="1084" y="1105"/>
                    <a:pt x="1104" y="1045"/>
                    <a:pt x="1125" y="985"/>
                  </a:cubicBezTo>
                  <a:cubicBezTo>
                    <a:pt x="1145" y="945"/>
                    <a:pt x="1145" y="885"/>
                    <a:pt x="1145" y="844"/>
                  </a:cubicBezTo>
                  <a:cubicBezTo>
                    <a:pt x="1145" y="824"/>
                    <a:pt x="1145" y="804"/>
                    <a:pt x="1145" y="804"/>
                  </a:cubicBezTo>
                  <a:cubicBezTo>
                    <a:pt x="1125" y="744"/>
                    <a:pt x="1125" y="684"/>
                    <a:pt x="1104" y="644"/>
                  </a:cubicBezTo>
                  <a:cubicBezTo>
                    <a:pt x="1104" y="624"/>
                    <a:pt x="1104" y="604"/>
                    <a:pt x="1104" y="604"/>
                  </a:cubicBezTo>
                  <a:cubicBezTo>
                    <a:pt x="1104" y="583"/>
                    <a:pt x="1104" y="563"/>
                    <a:pt x="1084" y="523"/>
                  </a:cubicBezTo>
                  <a:cubicBezTo>
                    <a:pt x="1104" y="463"/>
                    <a:pt x="1104" y="403"/>
                    <a:pt x="1084" y="343"/>
                  </a:cubicBezTo>
                  <a:cubicBezTo>
                    <a:pt x="1064" y="282"/>
                    <a:pt x="1044" y="222"/>
                    <a:pt x="1004" y="182"/>
                  </a:cubicBezTo>
                  <a:cubicBezTo>
                    <a:pt x="964" y="142"/>
                    <a:pt x="924" y="102"/>
                    <a:pt x="864" y="62"/>
                  </a:cubicBezTo>
                  <a:cubicBezTo>
                    <a:pt x="799" y="23"/>
                    <a:pt x="717" y="1"/>
                    <a:pt x="635"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27" name="Google Shape;1786;p50">
              <a:extLst>
                <a:ext uri="{FF2B5EF4-FFF2-40B4-BE49-F238E27FC236}">
                  <a16:creationId xmlns:a16="http://schemas.microsoft.com/office/drawing/2014/main" id="{F2AE65F2-137F-B6D0-5B31-F7DAE82BB8D5}"/>
                </a:ext>
              </a:extLst>
            </p:cNvPr>
            <p:cNvSpPr/>
            <p:nvPr/>
          </p:nvSpPr>
          <p:spPr>
            <a:xfrm>
              <a:off x="7371782" y="2018259"/>
              <a:ext cx="89669" cy="62283"/>
            </a:xfrm>
            <a:custGeom>
              <a:avLst/>
              <a:gdLst/>
              <a:ahLst/>
              <a:cxnLst/>
              <a:rect l="l" t="t" r="r" b="b"/>
              <a:pathLst>
                <a:path w="2871" h="1994" extrusionOk="0">
                  <a:moveTo>
                    <a:pt x="1452" y="0"/>
                  </a:moveTo>
                  <a:cubicBezTo>
                    <a:pt x="1356" y="0"/>
                    <a:pt x="1260" y="12"/>
                    <a:pt x="1164" y="35"/>
                  </a:cubicBezTo>
                  <a:cubicBezTo>
                    <a:pt x="1044" y="35"/>
                    <a:pt x="923" y="56"/>
                    <a:pt x="803" y="56"/>
                  </a:cubicBezTo>
                  <a:cubicBezTo>
                    <a:pt x="602" y="76"/>
                    <a:pt x="401" y="156"/>
                    <a:pt x="261" y="276"/>
                  </a:cubicBezTo>
                  <a:cubicBezTo>
                    <a:pt x="40" y="497"/>
                    <a:pt x="0" y="838"/>
                    <a:pt x="181" y="1099"/>
                  </a:cubicBezTo>
                  <a:cubicBezTo>
                    <a:pt x="341" y="1340"/>
                    <a:pt x="582" y="1541"/>
                    <a:pt x="883" y="1641"/>
                  </a:cubicBezTo>
                  <a:cubicBezTo>
                    <a:pt x="964" y="1681"/>
                    <a:pt x="1044" y="1742"/>
                    <a:pt x="1144" y="1782"/>
                  </a:cubicBezTo>
                  <a:cubicBezTo>
                    <a:pt x="1393" y="1892"/>
                    <a:pt x="1670" y="1993"/>
                    <a:pt x="1949" y="1993"/>
                  </a:cubicBezTo>
                  <a:cubicBezTo>
                    <a:pt x="2076" y="1993"/>
                    <a:pt x="2203" y="1972"/>
                    <a:pt x="2328" y="1922"/>
                  </a:cubicBezTo>
                  <a:cubicBezTo>
                    <a:pt x="2509" y="1842"/>
                    <a:pt x="2670" y="1701"/>
                    <a:pt x="2770" y="1521"/>
                  </a:cubicBezTo>
                  <a:cubicBezTo>
                    <a:pt x="2870" y="1300"/>
                    <a:pt x="2870" y="1019"/>
                    <a:pt x="2750" y="798"/>
                  </a:cubicBezTo>
                  <a:cubicBezTo>
                    <a:pt x="2650" y="638"/>
                    <a:pt x="2529" y="497"/>
                    <a:pt x="2389" y="417"/>
                  </a:cubicBezTo>
                  <a:cubicBezTo>
                    <a:pt x="2369" y="377"/>
                    <a:pt x="2328" y="337"/>
                    <a:pt x="2308" y="316"/>
                  </a:cubicBezTo>
                  <a:cubicBezTo>
                    <a:pt x="2063" y="117"/>
                    <a:pt x="1760" y="0"/>
                    <a:pt x="1452" y="0"/>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28" name="Google Shape;1787;p50">
              <a:extLst>
                <a:ext uri="{FF2B5EF4-FFF2-40B4-BE49-F238E27FC236}">
                  <a16:creationId xmlns:a16="http://schemas.microsoft.com/office/drawing/2014/main" id="{B9FACDCB-D376-1AC2-7413-11CAAC4A8C18}"/>
                </a:ext>
              </a:extLst>
            </p:cNvPr>
            <p:cNvSpPr/>
            <p:nvPr/>
          </p:nvSpPr>
          <p:spPr>
            <a:xfrm>
              <a:off x="7371782" y="1943454"/>
              <a:ext cx="63777" cy="45853"/>
            </a:xfrm>
            <a:custGeom>
              <a:avLst/>
              <a:gdLst/>
              <a:ahLst/>
              <a:cxnLst/>
              <a:rect l="l" t="t" r="r" b="b"/>
              <a:pathLst>
                <a:path w="2042" h="1468" extrusionOk="0">
                  <a:moveTo>
                    <a:pt x="469" y="1"/>
                  </a:moveTo>
                  <a:cubicBezTo>
                    <a:pt x="387" y="1"/>
                    <a:pt x="306" y="23"/>
                    <a:pt x="241" y="62"/>
                  </a:cubicBezTo>
                  <a:cubicBezTo>
                    <a:pt x="141" y="122"/>
                    <a:pt x="60" y="223"/>
                    <a:pt x="20" y="343"/>
                  </a:cubicBezTo>
                  <a:cubicBezTo>
                    <a:pt x="0" y="463"/>
                    <a:pt x="0" y="604"/>
                    <a:pt x="80" y="724"/>
                  </a:cubicBezTo>
                  <a:cubicBezTo>
                    <a:pt x="100" y="764"/>
                    <a:pt x="120" y="805"/>
                    <a:pt x="141" y="825"/>
                  </a:cubicBezTo>
                  <a:cubicBezTo>
                    <a:pt x="161" y="925"/>
                    <a:pt x="221" y="1005"/>
                    <a:pt x="281" y="1066"/>
                  </a:cubicBezTo>
                  <a:cubicBezTo>
                    <a:pt x="341" y="1106"/>
                    <a:pt x="381" y="1126"/>
                    <a:pt x="442" y="1166"/>
                  </a:cubicBezTo>
                  <a:lnTo>
                    <a:pt x="542" y="1246"/>
                  </a:lnTo>
                  <a:cubicBezTo>
                    <a:pt x="642" y="1306"/>
                    <a:pt x="743" y="1347"/>
                    <a:pt x="863" y="1387"/>
                  </a:cubicBezTo>
                  <a:cubicBezTo>
                    <a:pt x="964" y="1427"/>
                    <a:pt x="1084" y="1447"/>
                    <a:pt x="1204" y="1467"/>
                  </a:cubicBezTo>
                  <a:cubicBezTo>
                    <a:pt x="1213" y="1467"/>
                    <a:pt x="1221" y="1467"/>
                    <a:pt x="1229" y="1467"/>
                  </a:cubicBezTo>
                  <a:cubicBezTo>
                    <a:pt x="1794" y="1467"/>
                    <a:pt x="2041" y="779"/>
                    <a:pt x="1606" y="423"/>
                  </a:cubicBezTo>
                  <a:cubicBezTo>
                    <a:pt x="1505" y="343"/>
                    <a:pt x="1405" y="263"/>
                    <a:pt x="1305" y="202"/>
                  </a:cubicBezTo>
                  <a:cubicBezTo>
                    <a:pt x="1184" y="142"/>
                    <a:pt x="1064" y="82"/>
                    <a:pt x="943" y="62"/>
                  </a:cubicBezTo>
                  <a:cubicBezTo>
                    <a:pt x="872" y="48"/>
                    <a:pt x="812" y="34"/>
                    <a:pt x="746" y="34"/>
                  </a:cubicBezTo>
                  <a:cubicBezTo>
                    <a:pt x="719" y="34"/>
                    <a:pt x="692" y="36"/>
                    <a:pt x="662" y="42"/>
                  </a:cubicBezTo>
                  <a:lnTo>
                    <a:pt x="602" y="22"/>
                  </a:lnTo>
                  <a:cubicBezTo>
                    <a:pt x="560" y="8"/>
                    <a:pt x="514" y="1"/>
                    <a:pt x="469"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29" name="Google Shape;1788;p50">
              <a:extLst>
                <a:ext uri="{FF2B5EF4-FFF2-40B4-BE49-F238E27FC236}">
                  <a16:creationId xmlns:a16="http://schemas.microsoft.com/office/drawing/2014/main" id="{A6595D2F-D81C-5937-9FBD-3299F00C13F2}"/>
                </a:ext>
              </a:extLst>
            </p:cNvPr>
            <p:cNvSpPr/>
            <p:nvPr/>
          </p:nvSpPr>
          <p:spPr>
            <a:xfrm>
              <a:off x="7438841" y="1979842"/>
              <a:ext cx="47067" cy="40793"/>
            </a:xfrm>
            <a:custGeom>
              <a:avLst/>
              <a:gdLst/>
              <a:ahLst/>
              <a:cxnLst/>
              <a:rect l="l" t="t" r="r" b="b"/>
              <a:pathLst>
                <a:path w="1507" h="1306" extrusionOk="0">
                  <a:moveTo>
                    <a:pt x="743" y="1"/>
                  </a:moveTo>
                  <a:cubicBezTo>
                    <a:pt x="683" y="1"/>
                    <a:pt x="603" y="21"/>
                    <a:pt x="543" y="21"/>
                  </a:cubicBezTo>
                  <a:cubicBezTo>
                    <a:pt x="482" y="41"/>
                    <a:pt x="422" y="61"/>
                    <a:pt x="382" y="121"/>
                  </a:cubicBezTo>
                  <a:cubicBezTo>
                    <a:pt x="342" y="141"/>
                    <a:pt x="322" y="161"/>
                    <a:pt x="302" y="202"/>
                  </a:cubicBezTo>
                  <a:lnTo>
                    <a:pt x="242" y="222"/>
                  </a:lnTo>
                  <a:cubicBezTo>
                    <a:pt x="141" y="282"/>
                    <a:pt x="61" y="382"/>
                    <a:pt x="21" y="503"/>
                  </a:cubicBezTo>
                  <a:cubicBezTo>
                    <a:pt x="21" y="543"/>
                    <a:pt x="21" y="583"/>
                    <a:pt x="1" y="623"/>
                  </a:cubicBezTo>
                  <a:cubicBezTo>
                    <a:pt x="1" y="703"/>
                    <a:pt x="21" y="804"/>
                    <a:pt x="81" y="864"/>
                  </a:cubicBezTo>
                  <a:cubicBezTo>
                    <a:pt x="101" y="924"/>
                    <a:pt x="141" y="964"/>
                    <a:pt x="201" y="1025"/>
                  </a:cubicBezTo>
                  <a:cubicBezTo>
                    <a:pt x="242" y="1065"/>
                    <a:pt x="302" y="1105"/>
                    <a:pt x="342" y="1145"/>
                  </a:cubicBezTo>
                  <a:cubicBezTo>
                    <a:pt x="362" y="1165"/>
                    <a:pt x="402" y="1165"/>
                    <a:pt x="422" y="1185"/>
                  </a:cubicBezTo>
                  <a:cubicBezTo>
                    <a:pt x="482" y="1205"/>
                    <a:pt x="543" y="1245"/>
                    <a:pt x="603" y="1265"/>
                  </a:cubicBezTo>
                  <a:cubicBezTo>
                    <a:pt x="683" y="1286"/>
                    <a:pt x="784" y="1306"/>
                    <a:pt x="884" y="1306"/>
                  </a:cubicBezTo>
                  <a:cubicBezTo>
                    <a:pt x="944" y="1306"/>
                    <a:pt x="1004" y="1286"/>
                    <a:pt x="1065" y="1286"/>
                  </a:cubicBezTo>
                  <a:lnTo>
                    <a:pt x="1165" y="1265"/>
                  </a:lnTo>
                  <a:lnTo>
                    <a:pt x="1265" y="1205"/>
                  </a:lnTo>
                  <a:cubicBezTo>
                    <a:pt x="1325" y="1185"/>
                    <a:pt x="1366" y="1145"/>
                    <a:pt x="1406" y="1085"/>
                  </a:cubicBezTo>
                  <a:cubicBezTo>
                    <a:pt x="1426" y="1065"/>
                    <a:pt x="1446" y="1025"/>
                    <a:pt x="1466" y="984"/>
                  </a:cubicBezTo>
                  <a:cubicBezTo>
                    <a:pt x="1486" y="924"/>
                    <a:pt x="1506" y="864"/>
                    <a:pt x="1506" y="804"/>
                  </a:cubicBezTo>
                  <a:lnTo>
                    <a:pt x="1506" y="764"/>
                  </a:lnTo>
                  <a:cubicBezTo>
                    <a:pt x="1506" y="723"/>
                    <a:pt x="1506" y="663"/>
                    <a:pt x="1486" y="623"/>
                  </a:cubicBezTo>
                  <a:cubicBezTo>
                    <a:pt x="1466" y="543"/>
                    <a:pt x="1446" y="483"/>
                    <a:pt x="1426" y="442"/>
                  </a:cubicBezTo>
                  <a:cubicBezTo>
                    <a:pt x="1406" y="422"/>
                    <a:pt x="1386" y="382"/>
                    <a:pt x="1386" y="382"/>
                  </a:cubicBezTo>
                  <a:cubicBezTo>
                    <a:pt x="1346" y="322"/>
                    <a:pt x="1305" y="262"/>
                    <a:pt x="1265" y="222"/>
                  </a:cubicBezTo>
                  <a:cubicBezTo>
                    <a:pt x="1165" y="141"/>
                    <a:pt x="1044" y="81"/>
                    <a:pt x="944" y="41"/>
                  </a:cubicBezTo>
                  <a:cubicBezTo>
                    <a:pt x="864" y="21"/>
                    <a:pt x="804" y="1"/>
                    <a:pt x="743"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30" name="Google Shape;1789;p50">
              <a:extLst>
                <a:ext uri="{FF2B5EF4-FFF2-40B4-BE49-F238E27FC236}">
                  <a16:creationId xmlns:a16="http://schemas.microsoft.com/office/drawing/2014/main" id="{A1D19D68-4A56-603F-BD5D-90FB53797FEE}"/>
                </a:ext>
              </a:extLst>
            </p:cNvPr>
            <p:cNvSpPr/>
            <p:nvPr/>
          </p:nvSpPr>
          <p:spPr>
            <a:xfrm>
              <a:off x="7063318" y="1792719"/>
              <a:ext cx="102224" cy="66249"/>
            </a:xfrm>
            <a:custGeom>
              <a:avLst/>
              <a:gdLst/>
              <a:ahLst/>
              <a:cxnLst/>
              <a:rect l="l" t="t" r="r" b="b"/>
              <a:pathLst>
                <a:path w="3273" h="2121" extrusionOk="0">
                  <a:moveTo>
                    <a:pt x="1375" y="0"/>
                  </a:moveTo>
                  <a:cubicBezTo>
                    <a:pt x="1259" y="0"/>
                    <a:pt x="1142" y="10"/>
                    <a:pt x="1024" y="31"/>
                  </a:cubicBezTo>
                  <a:cubicBezTo>
                    <a:pt x="824" y="51"/>
                    <a:pt x="623" y="131"/>
                    <a:pt x="462" y="231"/>
                  </a:cubicBezTo>
                  <a:cubicBezTo>
                    <a:pt x="141" y="392"/>
                    <a:pt x="1" y="753"/>
                    <a:pt x="101" y="1094"/>
                  </a:cubicBezTo>
                  <a:cubicBezTo>
                    <a:pt x="141" y="1215"/>
                    <a:pt x="201" y="1315"/>
                    <a:pt x="262" y="1416"/>
                  </a:cubicBezTo>
                  <a:cubicBezTo>
                    <a:pt x="302" y="1516"/>
                    <a:pt x="382" y="1596"/>
                    <a:pt x="462" y="1676"/>
                  </a:cubicBezTo>
                  <a:cubicBezTo>
                    <a:pt x="864" y="1937"/>
                    <a:pt x="1325" y="2098"/>
                    <a:pt x="1807" y="2118"/>
                  </a:cubicBezTo>
                  <a:cubicBezTo>
                    <a:pt x="1840" y="2119"/>
                    <a:pt x="1873" y="2120"/>
                    <a:pt x="1907" y="2120"/>
                  </a:cubicBezTo>
                  <a:cubicBezTo>
                    <a:pt x="2376" y="2120"/>
                    <a:pt x="2962" y="1983"/>
                    <a:pt x="3112" y="1496"/>
                  </a:cubicBezTo>
                  <a:cubicBezTo>
                    <a:pt x="3272" y="954"/>
                    <a:pt x="2771" y="472"/>
                    <a:pt x="2349" y="251"/>
                  </a:cubicBezTo>
                  <a:cubicBezTo>
                    <a:pt x="2050" y="87"/>
                    <a:pt x="1717" y="0"/>
                    <a:pt x="1375" y="0"/>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31" name="Google Shape;1790;p50">
              <a:extLst>
                <a:ext uri="{FF2B5EF4-FFF2-40B4-BE49-F238E27FC236}">
                  <a16:creationId xmlns:a16="http://schemas.microsoft.com/office/drawing/2014/main" id="{A5687196-A69F-8A01-80D9-DBBB37052802}"/>
                </a:ext>
              </a:extLst>
            </p:cNvPr>
            <p:cNvSpPr/>
            <p:nvPr/>
          </p:nvSpPr>
          <p:spPr>
            <a:xfrm>
              <a:off x="7095926" y="1738653"/>
              <a:ext cx="45787" cy="44853"/>
            </a:xfrm>
            <a:custGeom>
              <a:avLst/>
              <a:gdLst/>
              <a:ahLst/>
              <a:cxnLst/>
              <a:rect l="l" t="t" r="r" b="b"/>
              <a:pathLst>
                <a:path w="1466" h="1436" extrusionOk="0">
                  <a:moveTo>
                    <a:pt x="462" y="0"/>
                  </a:moveTo>
                  <a:cubicBezTo>
                    <a:pt x="427" y="0"/>
                    <a:pt x="392" y="5"/>
                    <a:pt x="362" y="15"/>
                  </a:cubicBezTo>
                  <a:cubicBezTo>
                    <a:pt x="241" y="35"/>
                    <a:pt x="141" y="116"/>
                    <a:pt x="81" y="216"/>
                  </a:cubicBezTo>
                  <a:cubicBezTo>
                    <a:pt x="21" y="336"/>
                    <a:pt x="0" y="457"/>
                    <a:pt x="41" y="597"/>
                  </a:cubicBezTo>
                  <a:cubicBezTo>
                    <a:pt x="41" y="617"/>
                    <a:pt x="61" y="638"/>
                    <a:pt x="61" y="678"/>
                  </a:cubicBezTo>
                  <a:cubicBezTo>
                    <a:pt x="101" y="738"/>
                    <a:pt x="121" y="798"/>
                    <a:pt x="141" y="858"/>
                  </a:cubicBezTo>
                  <a:cubicBezTo>
                    <a:pt x="201" y="939"/>
                    <a:pt x="241" y="1019"/>
                    <a:pt x="322" y="1099"/>
                  </a:cubicBezTo>
                  <a:cubicBezTo>
                    <a:pt x="342" y="1139"/>
                    <a:pt x="382" y="1179"/>
                    <a:pt x="442" y="1220"/>
                  </a:cubicBezTo>
                  <a:cubicBezTo>
                    <a:pt x="502" y="1280"/>
                    <a:pt x="583" y="1340"/>
                    <a:pt x="663" y="1380"/>
                  </a:cubicBezTo>
                  <a:lnTo>
                    <a:pt x="783" y="1420"/>
                  </a:lnTo>
                  <a:cubicBezTo>
                    <a:pt x="813" y="1430"/>
                    <a:pt x="843" y="1435"/>
                    <a:pt x="874" y="1435"/>
                  </a:cubicBezTo>
                  <a:cubicBezTo>
                    <a:pt x="904" y="1435"/>
                    <a:pt x="934" y="1430"/>
                    <a:pt x="964" y="1420"/>
                  </a:cubicBezTo>
                  <a:cubicBezTo>
                    <a:pt x="1004" y="1420"/>
                    <a:pt x="1044" y="1420"/>
                    <a:pt x="1084" y="1400"/>
                  </a:cubicBezTo>
                  <a:cubicBezTo>
                    <a:pt x="1145" y="1380"/>
                    <a:pt x="1205" y="1340"/>
                    <a:pt x="1245" y="1300"/>
                  </a:cubicBezTo>
                  <a:lnTo>
                    <a:pt x="1265" y="1280"/>
                  </a:lnTo>
                  <a:cubicBezTo>
                    <a:pt x="1305" y="1220"/>
                    <a:pt x="1325" y="1179"/>
                    <a:pt x="1365" y="1139"/>
                  </a:cubicBezTo>
                  <a:cubicBezTo>
                    <a:pt x="1385" y="1099"/>
                    <a:pt x="1406" y="1039"/>
                    <a:pt x="1426" y="999"/>
                  </a:cubicBezTo>
                  <a:cubicBezTo>
                    <a:pt x="1426" y="979"/>
                    <a:pt x="1426" y="959"/>
                    <a:pt x="1426" y="959"/>
                  </a:cubicBezTo>
                  <a:cubicBezTo>
                    <a:pt x="1426" y="898"/>
                    <a:pt x="1446" y="838"/>
                    <a:pt x="1466" y="798"/>
                  </a:cubicBezTo>
                  <a:cubicBezTo>
                    <a:pt x="1466" y="778"/>
                    <a:pt x="1466" y="778"/>
                    <a:pt x="1466" y="758"/>
                  </a:cubicBezTo>
                  <a:cubicBezTo>
                    <a:pt x="1446" y="718"/>
                    <a:pt x="1446" y="658"/>
                    <a:pt x="1426" y="597"/>
                  </a:cubicBezTo>
                  <a:lnTo>
                    <a:pt x="1426" y="557"/>
                  </a:lnTo>
                  <a:cubicBezTo>
                    <a:pt x="1406" y="517"/>
                    <a:pt x="1385" y="457"/>
                    <a:pt x="1365" y="417"/>
                  </a:cubicBezTo>
                  <a:cubicBezTo>
                    <a:pt x="1325" y="377"/>
                    <a:pt x="1305" y="336"/>
                    <a:pt x="1265" y="296"/>
                  </a:cubicBezTo>
                  <a:cubicBezTo>
                    <a:pt x="1245" y="276"/>
                    <a:pt x="1245" y="276"/>
                    <a:pt x="1225" y="256"/>
                  </a:cubicBezTo>
                  <a:cubicBezTo>
                    <a:pt x="1185" y="216"/>
                    <a:pt x="1145" y="196"/>
                    <a:pt x="1104" y="176"/>
                  </a:cubicBezTo>
                  <a:cubicBezTo>
                    <a:pt x="1064" y="136"/>
                    <a:pt x="1004" y="116"/>
                    <a:pt x="964" y="96"/>
                  </a:cubicBezTo>
                  <a:lnTo>
                    <a:pt x="924" y="96"/>
                  </a:lnTo>
                  <a:cubicBezTo>
                    <a:pt x="864" y="96"/>
                    <a:pt x="823" y="76"/>
                    <a:pt x="763" y="55"/>
                  </a:cubicBezTo>
                  <a:lnTo>
                    <a:pt x="723" y="55"/>
                  </a:lnTo>
                  <a:cubicBezTo>
                    <a:pt x="683" y="35"/>
                    <a:pt x="623" y="15"/>
                    <a:pt x="562" y="15"/>
                  </a:cubicBezTo>
                  <a:cubicBezTo>
                    <a:pt x="532" y="5"/>
                    <a:pt x="497" y="0"/>
                    <a:pt x="462" y="0"/>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32" name="Google Shape;1791;p50">
              <a:extLst>
                <a:ext uri="{FF2B5EF4-FFF2-40B4-BE49-F238E27FC236}">
                  <a16:creationId xmlns:a16="http://schemas.microsoft.com/office/drawing/2014/main" id="{71435711-434C-4F6C-F6D7-CAF78D7A27BF}"/>
                </a:ext>
              </a:extLst>
            </p:cNvPr>
            <p:cNvSpPr/>
            <p:nvPr/>
          </p:nvSpPr>
          <p:spPr>
            <a:xfrm>
              <a:off x="7028211" y="1743650"/>
              <a:ext cx="44538" cy="37513"/>
            </a:xfrm>
            <a:custGeom>
              <a:avLst/>
              <a:gdLst/>
              <a:ahLst/>
              <a:cxnLst/>
              <a:rect l="l" t="t" r="r" b="b"/>
              <a:pathLst>
                <a:path w="1426" h="1201" extrusionOk="0">
                  <a:moveTo>
                    <a:pt x="446" y="0"/>
                  </a:moveTo>
                  <a:cubicBezTo>
                    <a:pt x="359" y="0"/>
                    <a:pt x="275" y="37"/>
                    <a:pt x="201" y="96"/>
                  </a:cubicBezTo>
                  <a:cubicBezTo>
                    <a:pt x="141" y="136"/>
                    <a:pt x="101" y="176"/>
                    <a:pt x="81" y="237"/>
                  </a:cubicBezTo>
                  <a:lnTo>
                    <a:pt x="41" y="337"/>
                  </a:lnTo>
                  <a:cubicBezTo>
                    <a:pt x="1" y="417"/>
                    <a:pt x="1" y="518"/>
                    <a:pt x="41" y="598"/>
                  </a:cubicBezTo>
                  <a:cubicBezTo>
                    <a:pt x="61" y="718"/>
                    <a:pt x="141" y="819"/>
                    <a:pt x="242" y="879"/>
                  </a:cubicBezTo>
                  <a:lnTo>
                    <a:pt x="703" y="1140"/>
                  </a:lnTo>
                  <a:cubicBezTo>
                    <a:pt x="784" y="1180"/>
                    <a:pt x="864" y="1200"/>
                    <a:pt x="944" y="1200"/>
                  </a:cubicBezTo>
                  <a:cubicBezTo>
                    <a:pt x="1004" y="1200"/>
                    <a:pt x="1065" y="1200"/>
                    <a:pt x="1125" y="1160"/>
                  </a:cubicBezTo>
                  <a:cubicBezTo>
                    <a:pt x="1185" y="1140"/>
                    <a:pt x="1245" y="1120"/>
                    <a:pt x="1285" y="1060"/>
                  </a:cubicBezTo>
                  <a:cubicBezTo>
                    <a:pt x="1346" y="999"/>
                    <a:pt x="1386" y="939"/>
                    <a:pt x="1406" y="859"/>
                  </a:cubicBezTo>
                  <a:cubicBezTo>
                    <a:pt x="1426" y="759"/>
                    <a:pt x="1426" y="638"/>
                    <a:pt x="1406" y="538"/>
                  </a:cubicBezTo>
                  <a:cubicBezTo>
                    <a:pt x="1386" y="498"/>
                    <a:pt x="1386" y="478"/>
                    <a:pt x="1366" y="437"/>
                  </a:cubicBezTo>
                  <a:cubicBezTo>
                    <a:pt x="1366" y="417"/>
                    <a:pt x="1346" y="377"/>
                    <a:pt x="1325" y="357"/>
                  </a:cubicBezTo>
                  <a:cubicBezTo>
                    <a:pt x="1265" y="277"/>
                    <a:pt x="1205" y="197"/>
                    <a:pt x="1105" y="136"/>
                  </a:cubicBezTo>
                  <a:cubicBezTo>
                    <a:pt x="1065" y="96"/>
                    <a:pt x="984" y="76"/>
                    <a:pt x="924" y="56"/>
                  </a:cubicBezTo>
                  <a:cubicBezTo>
                    <a:pt x="894" y="46"/>
                    <a:pt x="864" y="41"/>
                    <a:pt x="834" y="41"/>
                  </a:cubicBezTo>
                  <a:cubicBezTo>
                    <a:pt x="804" y="41"/>
                    <a:pt x="773" y="46"/>
                    <a:pt x="743" y="56"/>
                  </a:cubicBezTo>
                  <a:lnTo>
                    <a:pt x="723" y="56"/>
                  </a:lnTo>
                  <a:cubicBezTo>
                    <a:pt x="663" y="36"/>
                    <a:pt x="603" y="16"/>
                    <a:pt x="543" y="16"/>
                  </a:cubicBezTo>
                  <a:cubicBezTo>
                    <a:pt x="510" y="5"/>
                    <a:pt x="478" y="0"/>
                    <a:pt x="446" y="0"/>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33" name="Google Shape;1792;p50">
              <a:extLst>
                <a:ext uri="{FF2B5EF4-FFF2-40B4-BE49-F238E27FC236}">
                  <a16:creationId xmlns:a16="http://schemas.microsoft.com/office/drawing/2014/main" id="{D8223FC8-3E80-6002-6308-422DE83503A1}"/>
                </a:ext>
              </a:extLst>
            </p:cNvPr>
            <p:cNvSpPr/>
            <p:nvPr/>
          </p:nvSpPr>
          <p:spPr>
            <a:xfrm>
              <a:off x="6875884" y="1517704"/>
              <a:ext cx="86545" cy="84522"/>
            </a:xfrm>
            <a:custGeom>
              <a:avLst/>
              <a:gdLst/>
              <a:ahLst/>
              <a:cxnLst/>
              <a:rect l="l" t="t" r="r" b="b"/>
              <a:pathLst>
                <a:path w="2771" h="2706" extrusionOk="0">
                  <a:moveTo>
                    <a:pt x="838" y="1"/>
                  </a:moveTo>
                  <a:cubicBezTo>
                    <a:pt x="624" y="1"/>
                    <a:pt x="418" y="83"/>
                    <a:pt x="261" y="225"/>
                  </a:cubicBezTo>
                  <a:cubicBezTo>
                    <a:pt x="40" y="486"/>
                    <a:pt x="0" y="867"/>
                    <a:pt x="181" y="1148"/>
                  </a:cubicBezTo>
                  <a:cubicBezTo>
                    <a:pt x="281" y="1349"/>
                    <a:pt x="402" y="1529"/>
                    <a:pt x="542" y="1690"/>
                  </a:cubicBezTo>
                  <a:cubicBezTo>
                    <a:pt x="643" y="1831"/>
                    <a:pt x="783" y="1951"/>
                    <a:pt x="924" y="2071"/>
                  </a:cubicBezTo>
                  <a:cubicBezTo>
                    <a:pt x="944" y="2112"/>
                    <a:pt x="984" y="2152"/>
                    <a:pt x="1004" y="2172"/>
                  </a:cubicBezTo>
                  <a:cubicBezTo>
                    <a:pt x="1164" y="2352"/>
                    <a:pt x="1345" y="2493"/>
                    <a:pt x="1546" y="2593"/>
                  </a:cubicBezTo>
                  <a:cubicBezTo>
                    <a:pt x="1671" y="2669"/>
                    <a:pt x="1814" y="2705"/>
                    <a:pt x="1957" y="2705"/>
                  </a:cubicBezTo>
                  <a:cubicBezTo>
                    <a:pt x="2157" y="2705"/>
                    <a:pt x="2357" y="2633"/>
                    <a:pt x="2509" y="2493"/>
                  </a:cubicBezTo>
                  <a:cubicBezTo>
                    <a:pt x="2690" y="2312"/>
                    <a:pt x="2770" y="2051"/>
                    <a:pt x="2730" y="1790"/>
                  </a:cubicBezTo>
                  <a:cubicBezTo>
                    <a:pt x="2670" y="1349"/>
                    <a:pt x="2469" y="927"/>
                    <a:pt x="2148" y="626"/>
                  </a:cubicBezTo>
                  <a:cubicBezTo>
                    <a:pt x="1867" y="325"/>
                    <a:pt x="1506" y="124"/>
                    <a:pt x="1104" y="44"/>
                  </a:cubicBezTo>
                  <a:cubicBezTo>
                    <a:pt x="1016" y="15"/>
                    <a:pt x="927" y="1"/>
                    <a:pt x="838"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34" name="Google Shape;1793;p50">
              <a:extLst>
                <a:ext uri="{FF2B5EF4-FFF2-40B4-BE49-F238E27FC236}">
                  <a16:creationId xmlns:a16="http://schemas.microsoft.com/office/drawing/2014/main" id="{A4815675-82C6-CEF1-DDAD-16ACD5F9D421}"/>
                </a:ext>
              </a:extLst>
            </p:cNvPr>
            <p:cNvSpPr/>
            <p:nvPr/>
          </p:nvSpPr>
          <p:spPr>
            <a:xfrm>
              <a:off x="6883412" y="1622182"/>
              <a:ext cx="58311" cy="44416"/>
            </a:xfrm>
            <a:custGeom>
              <a:avLst/>
              <a:gdLst/>
              <a:ahLst/>
              <a:cxnLst/>
              <a:rect l="l" t="t" r="r" b="b"/>
              <a:pathLst>
                <a:path w="1867" h="1422" extrusionOk="0">
                  <a:moveTo>
                    <a:pt x="1054" y="1"/>
                  </a:moveTo>
                  <a:cubicBezTo>
                    <a:pt x="984" y="1"/>
                    <a:pt x="913" y="11"/>
                    <a:pt x="843" y="31"/>
                  </a:cubicBezTo>
                  <a:cubicBezTo>
                    <a:pt x="783" y="51"/>
                    <a:pt x="703" y="71"/>
                    <a:pt x="642" y="111"/>
                  </a:cubicBezTo>
                  <a:cubicBezTo>
                    <a:pt x="582" y="131"/>
                    <a:pt x="522" y="172"/>
                    <a:pt x="482" y="232"/>
                  </a:cubicBezTo>
                  <a:lnTo>
                    <a:pt x="361" y="232"/>
                  </a:lnTo>
                  <a:cubicBezTo>
                    <a:pt x="241" y="272"/>
                    <a:pt x="141" y="352"/>
                    <a:pt x="80" y="453"/>
                  </a:cubicBezTo>
                  <a:cubicBezTo>
                    <a:pt x="20" y="573"/>
                    <a:pt x="0" y="693"/>
                    <a:pt x="40" y="814"/>
                  </a:cubicBezTo>
                  <a:cubicBezTo>
                    <a:pt x="80" y="934"/>
                    <a:pt x="161" y="1035"/>
                    <a:pt x="261" y="1095"/>
                  </a:cubicBezTo>
                  <a:cubicBezTo>
                    <a:pt x="321" y="1155"/>
                    <a:pt x="402" y="1195"/>
                    <a:pt x="462" y="1235"/>
                  </a:cubicBezTo>
                  <a:cubicBezTo>
                    <a:pt x="582" y="1275"/>
                    <a:pt x="683" y="1316"/>
                    <a:pt x="803" y="1356"/>
                  </a:cubicBezTo>
                  <a:cubicBezTo>
                    <a:pt x="923" y="1376"/>
                    <a:pt x="1044" y="1396"/>
                    <a:pt x="1164" y="1416"/>
                  </a:cubicBezTo>
                  <a:cubicBezTo>
                    <a:pt x="1189" y="1420"/>
                    <a:pt x="1214" y="1421"/>
                    <a:pt x="1239" y="1421"/>
                  </a:cubicBezTo>
                  <a:cubicBezTo>
                    <a:pt x="1354" y="1421"/>
                    <a:pt x="1467" y="1385"/>
                    <a:pt x="1566" y="1336"/>
                  </a:cubicBezTo>
                  <a:cubicBezTo>
                    <a:pt x="1706" y="1255"/>
                    <a:pt x="1807" y="1095"/>
                    <a:pt x="1847" y="934"/>
                  </a:cubicBezTo>
                  <a:cubicBezTo>
                    <a:pt x="1867" y="854"/>
                    <a:pt x="1867" y="754"/>
                    <a:pt x="1867" y="673"/>
                  </a:cubicBezTo>
                  <a:cubicBezTo>
                    <a:pt x="1847" y="593"/>
                    <a:pt x="1827" y="493"/>
                    <a:pt x="1787" y="432"/>
                  </a:cubicBezTo>
                  <a:cubicBezTo>
                    <a:pt x="1666" y="232"/>
                    <a:pt x="1485" y="71"/>
                    <a:pt x="1265" y="31"/>
                  </a:cubicBezTo>
                  <a:cubicBezTo>
                    <a:pt x="1194" y="11"/>
                    <a:pt x="1124" y="1"/>
                    <a:pt x="1054"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35" name="Google Shape;1794;p50">
              <a:extLst>
                <a:ext uri="{FF2B5EF4-FFF2-40B4-BE49-F238E27FC236}">
                  <a16:creationId xmlns:a16="http://schemas.microsoft.com/office/drawing/2014/main" id="{0CC71D3B-65DA-5FB1-DC74-DE5BADFF80EE}"/>
                </a:ext>
              </a:extLst>
            </p:cNvPr>
            <p:cNvSpPr/>
            <p:nvPr/>
          </p:nvSpPr>
          <p:spPr>
            <a:xfrm>
              <a:off x="8139101" y="1539162"/>
              <a:ext cx="99725" cy="92518"/>
            </a:xfrm>
            <a:custGeom>
              <a:avLst/>
              <a:gdLst/>
              <a:ahLst/>
              <a:cxnLst/>
              <a:rect l="l" t="t" r="r" b="b"/>
              <a:pathLst>
                <a:path w="3193" h="2962" extrusionOk="0">
                  <a:moveTo>
                    <a:pt x="1933" y="0"/>
                  </a:moveTo>
                  <a:cubicBezTo>
                    <a:pt x="1771" y="0"/>
                    <a:pt x="1611" y="27"/>
                    <a:pt x="1466" y="80"/>
                  </a:cubicBezTo>
                  <a:cubicBezTo>
                    <a:pt x="1185" y="180"/>
                    <a:pt x="924" y="361"/>
                    <a:pt x="744" y="581"/>
                  </a:cubicBezTo>
                  <a:cubicBezTo>
                    <a:pt x="583" y="702"/>
                    <a:pt x="463" y="862"/>
                    <a:pt x="362" y="1023"/>
                  </a:cubicBezTo>
                  <a:cubicBezTo>
                    <a:pt x="61" y="1525"/>
                    <a:pt x="1" y="2288"/>
                    <a:pt x="443" y="2709"/>
                  </a:cubicBezTo>
                  <a:cubicBezTo>
                    <a:pt x="637" y="2890"/>
                    <a:pt x="853" y="2961"/>
                    <a:pt x="1073" y="2961"/>
                  </a:cubicBezTo>
                  <a:cubicBezTo>
                    <a:pt x="1513" y="2961"/>
                    <a:pt x="1968" y="2676"/>
                    <a:pt x="2289" y="2408"/>
                  </a:cubicBezTo>
                  <a:cubicBezTo>
                    <a:pt x="2510" y="2207"/>
                    <a:pt x="2711" y="2007"/>
                    <a:pt x="2871" y="1766"/>
                  </a:cubicBezTo>
                  <a:cubicBezTo>
                    <a:pt x="3092" y="1485"/>
                    <a:pt x="3192" y="1123"/>
                    <a:pt x="3132" y="782"/>
                  </a:cubicBezTo>
                  <a:cubicBezTo>
                    <a:pt x="2980" y="264"/>
                    <a:pt x="2445" y="0"/>
                    <a:pt x="1933" y="0"/>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36" name="Google Shape;1795;p50">
              <a:extLst>
                <a:ext uri="{FF2B5EF4-FFF2-40B4-BE49-F238E27FC236}">
                  <a16:creationId xmlns:a16="http://schemas.microsoft.com/office/drawing/2014/main" id="{E8612830-0EED-1C4D-11CD-2E7FD7AE03FC}"/>
                </a:ext>
              </a:extLst>
            </p:cNvPr>
            <p:cNvSpPr/>
            <p:nvPr/>
          </p:nvSpPr>
          <p:spPr>
            <a:xfrm>
              <a:off x="8198664" y="1462514"/>
              <a:ext cx="55844" cy="57847"/>
            </a:xfrm>
            <a:custGeom>
              <a:avLst/>
              <a:gdLst/>
              <a:ahLst/>
              <a:cxnLst/>
              <a:rect l="l" t="t" r="r" b="b"/>
              <a:pathLst>
                <a:path w="1788" h="1852" extrusionOk="0">
                  <a:moveTo>
                    <a:pt x="1089" y="1"/>
                  </a:moveTo>
                  <a:cubicBezTo>
                    <a:pt x="968" y="1"/>
                    <a:pt x="848" y="55"/>
                    <a:pt x="743" y="125"/>
                  </a:cubicBezTo>
                  <a:cubicBezTo>
                    <a:pt x="523" y="246"/>
                    <a:pt x="322" y="406"/>
                    <a:pt x="181" y="627"/>
                  </a:cubicBezTo>
                  <a:cubicBezTo>
                    <a:pt x="141" y="687"/>
                    <a:pt x="101" y="767"/>
                    <a:pt x="81" y="828"/>
                  </a:cubicBezTo>
                  <a:cubicBezTo>
                    <a:pt x="41" y="928"/>
                    <a:pt x="21" y="1028"/>
                    <a:pt x="1" y="1129"/>
                  </a:cubicBezTo>
                  <a:cubicBezTo>
                    <a:pt x="1" y="1149"/>
                    <a:pt x="1" y="1189"/>
                    <a:pt x="1" y="1209"/>
                  </a:cubicBezTo>
                  <a:cubicBezTo>
                    <a:pt x="1" y="1269"/>
                    <a:pt x="21" y="1329"/>
                    <a:pt x="21" y="1390"/>
                  </a:cubicBezTo>
                  <a:cubicBezTo>
                    <a:pt x="41" y="1450"/>
                    <a:pt x="61" y="1510"/>
                    <a:pt x="101" y="1550"/>
                  </a:cubicBezTo>
                  <a:cubicBezTo>
                    <a:pt x="121" y="1610"/>
                    <a:pt x="161" y="1651"/>
                    <a:pt x="222" y="1691"/>
                  </a:cubicBezTo>
                  <a:cubicBezTo>
                    <a:pt x="282" y="1751"/>
                    <a:pt x="382" y="1811"/>
                    <a:pt x="462" y="1831"/>
                  </a:cubicBezTo>
                  <a:lnTo>
                    <a:pt x="503" y="1831"/>
                  </a:lnTo>
                  <a:cubicBezTo>
                    <a:pt x="563" y="1851"/>
                    <a:pt x="623" y="1851"/>
                    <a:pt x="683" y="1851"/>
                  </a:cubicBezTo>
                  <a:cubicBezTo>
                    <a:pt x="804" y="1851"/>
                    <a:pt x="944" y="1811"/>
                    <a:pt x="1044" y="1731"/>
                  </a:cubicBezTo>
                  <a:cubicBezTo>
                    <a:pt x="1185" y="1651"/>
                    <a:pt x="1305" y="1550"/>
                    <a:pt x="1426" y="1430"/>
                  </a:cubicBezTo>
                  <a:cubicBezTo>
                    <a:pt x="1526" y="1289"/>
                    <a:pt x="1627" y="1169"/>
                    <a:pt x="1687" y="1028"/>
                  </a:cubicBezTo>
                  <a:cubicBezTo>
                    <a:pt x="1727" y="948"/>
                    <a:pt x="1747" y="888"/>
                    <a:pt x="1767" y="828"/>
                  </a:cubicBezTo>
                  <a:cubicBezTo>
                    <a:pt x="1787" y="727"/>
                    <a:pt x="1787" y="607"/>
                    <a:pt x="1767" y="506"/>
                  </a:cubicBezTo>
                  <a:cubicBezTo>
                    <a:pt x="1747" y="446"/>
                    <a:pt x="1727" y="386"/>
                    <a:pt x="1707" y="346"/>
                  </a:cubicBezTo>
                  <a:cubicBezTo>
                    <a:pt x="1687" y="306"/>
                    <a:pt x="1667" y="286"/>
                    <a:pt x="1647" y="266"/>
                  </a:cubicBezTo>
                  <a:cubicBezTo>
                    <a:pt x="1627" y="225"/>
                    <a:pt x="1606" y="205"/>
                    <a:pt x="1586" y="185"/>
                  </a:cubicBezTo>
                  <a:cubicBezTo>
                    <a:pt x="1466" y="65"/>
                    <a:pt x="1305" y="5"/>
                    <a:pt x="1145" y="5"/>
                  </a:cubicBezTo>
                  <a:cubicBezTo>
                    <a:pt x="1126" y="2"/>
                    <a:pt x="1108" y="1"/>
                    <a:pt x="1089"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37" name="Google Shape;1796;p50">
              <a:extLst>
                <a:ext uri="{FF2B5EF4-FFF2-40B4-BE49-F238E27FC236}">
                  <a16:creationId xmlns:a16="http://schemas.microsoft.com/office/drawing/2014/main" id="{073C16BB-903F-284A-620F-A8EC1C7C540E}"/>
                </a:ext>
              </a:extLst>
            </p:cNvPr>
            <p:cNvSpPr/>
            <p:nvPr/>
          </p:nvSpPr>
          <p:spPr>
            <a:xfrm>
              <a:off x="8256977" y="1488969"/>
              <a:ext cx="46411" cy="40012"/>
            </a:xfrm>
            <a:custGeom>
              <a:avLst/>
              <a:gdLst/>
              <a:ahLst/>
              <a:cxnLst/>
              <a:rect l="l" t="t" r="r" b="b"/>
              <a:pathLst>
                <a:path w="1486" h="1281" extrusionOk="0">
                  <a:moveTo>
                    <a:pt x="1004" y="1"/>
                  </a:moveTo>
                  <a:cubicBezTo>
                    <a:pt x="924" y="1"/>
                    <a:pt x="823" y="21"/>
                    <a:pt x="723" y="41"/>
                  </a:cubicBezTo>
                  <a:cubicBezTo>
                    <a:pt x="663" y="61"/>
                    <a:pt x="603" y="81"/>
                    <a:pt x="542" y="121"/>
                  </a:cubicBezTo>
                  <a:lnTo>
                    <a:pt x="462" y="161"/>
                  </a:lnTo>
                  <a:cubicBezTo>
                    <a:pt x="422" y="181"/>
                    <a:pt x="382" y="201"/>
                    <a:pt x="342" y="242"/>
                  </a:cubicBezTo>
                  <a:cubicBezTo>
                    <a:pt x="301" y="262"/>
                    <a:pt x="261" y="302"/>
                    <a:pt x="241" y="322"/>
                  </a:cubicBezTo>
                  <a:cubicBezTo>
                    <a:pt x="181" y="382"/>
                    <a:pt x="141" y="422"/>
                    <a:pt x="101" y="482"/>
                  </a:cubicBezTo>
                  <a:cubicBezTo>
                    <a:pt x="81" y="502"/>
                    <a:pt x="61" y="543"/>
                    <a:pt x="61" y="563"/>
                  </a:cubicBezTo>
                  <a:lnTo>
                    <a:pt x="0" y="683"/>
                  </a:lnTo>
                  <a:lnTo>
                    <a:pt x="0" y="804"/>
                  </a:lnTo>
                  <a:lnTo>
                    <a:pt x="0" y="924"/>
                  </a:lnTo>
                  <a:cubicBezTo>
                    <a:pt x="20" y="984"/>
                    <a:pt x="41" y="1044"/>
                    <a:pt x="101" y="1085"/>
                  </a:cubicBezTo>
                  <a:cubicBezTo>
                    <a:pt x="121" y="1125"/>
                    <a:pt x="141" y="1145"/>
                    <a:pt x="181" y="1165"/>
                  </a:cubicBezTo>
                  <a:cubicBezTo>
                    <a:pt x="201" y="1205"/>
                    <a:pt x="241" y="1225"/>
                    <a:pt x="281" y="1225"/>
                  </a:cubicBezTo>
                  <a:cubicBezTo>
                    <a:pt x="322" y="1245"/>
                    <a:pt x="362" y="1265"/>
                    <a:pt x="402" y="1265"/>
                  </a:cubicBezTo>
                  <a:cubicBezTo>
                    <a:pt x="432" y="1275"/>
                    <a:pt x="462" y="1280"/>
                    <a:pt x="492" y="1280"/>
                  </a:cubicBezTo>
                  <a:cubicBezTo>
                    <a:pt x="522" y="1280"/>
                    <a:pt x="552" y="1275"/>
                    <a:pt x="582" y="1265"/>
                  </a:cubicBezTo>
                  <a:cubicBezTo>
                    <a:pt x="643" y="1245"/>
                    <a:pt x="683" y="1245"/>
                    <a:pt x="743" y="1225"/>
                  </a:cubicBezTo>
                  <a:cubicBezTo>
                    <a:pt x="823" y="1185"/>
                    <a:pt x="924" y="1145"/>
                    <a:pt x="984" y="1105"/>
                  </a:cubicBezTo>
                  <a:cubicBezTo>
                    <a:pt x="1044" y="1064"/>
                    <a:pt x="1084" y="1024"/>
                    <a:pt x="1124" y="984"/>
                  </a:cubicBezTo>
                  <a:cubicBezTo>
                    <a:pt x="1145" y="964"/>
                    <a:pt x="1145" y="944"/>
                    <a:pt x="1165" y="924"/>
                  </a:cubicBezTo>
                  <a:cubicBezTo>
                    <a:pt x="1225" y="904"/>
                    <a:pt x="1305" y="864"/>
                    <a:pt x="1345" y="824"/>
                  </a:cubicBezTo>
                  <a:cubicBezTo>
                    <a:pt x="1405" y="783"/>
                    <a:pt x="1426" y="723"/>
                    <a:pt x="1446" y="663"/>
                  </a:cubicBezTo>
                  <a:cubicBezTo>
                    <a:pt x="1486" y="603"/>
                    <a:pt x="1486" y="543"/>
                    <a:pt x="1486" y="482"/>
                  </a:cubicBezTo>
                  <a:cubicBezTo>
                    <a:pt x="1486" y="342"/>
                    <a:pt x="1446" y="221"/>
                    <a:pt x="1345" y="141"/>
                  </a:cubicBezTo>
                  <a:cubicBezTo>
                    <a:pt x="1265" y="61"/>
                    <a:pt x="1145" y="1"/>
                    <a:pt x="1004"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38" name="Google Shape;1797;p50">
              <a:extLst>
                <a:ext uri="{FF2B5EF4-FFF2-40B4-BE49-F238E27FC236}">
                  <a16:creationId xmlns:a16="http://schemas.microsoft.com/office/drawing/2014/main" id="{940EF827-5E34-4F21-DD41-B98A07344831}"/>
                </a:ext>
              </a:extLst>
            </p:cNvPr>
            <p:cNvSpPr/>
            <p:nvPr/>
          </p:nvSpPr>
          <p:spPr>
            <a:xfrm>
              <a:off x="7979871" y="1426282"/>
              <a:ext cx="67119" cy="88239"/>
            </a:xfrm>
            <a:custGeom>
              <a:avLst/>
              <a:gdLst/>
              <a:ahLst/>
              <a:cxnLst/>
              <a:rect l="l" t="t" r="r" b="b"/>
              <a:pathLst>
                <a:path w="2149" h="2825" extrusionOk="0">
                  <a:moveTo>
                    <a:pt x="1145" y="0"/>
                  </a:moveTo>
                  <a:cubicBezTo>
                    <a:pt x="844" y="21"/>
                    <a:pt x="563" y="201"/>
                    <a:pt x="422" y="482"/>
                  </a:cubicBezTo>
                  <a:cubicBezTo>
                    <a:pt x="282" y="623"/>
                    <a:pt x="161" y="803"/>
                    <a:pt x="101" y="1004"/>
                  </a:cubicBezTo>
                  <a:cubicBezTo>
                    <a:pt x="1" y="1385"/>
                    <a:pt x="1" y="1787"/>
                    <a:pt x="101" y="2168"/>
                  </a:cubicBezTo>
                  <a:cubicBezTo>
                    <a:pt x="141" y="2389"/>
                    <a:pt x="242" y="2570"/>
                    <a:pt x="422" y="2690"/>
                  </a:cubicBezTo>
                  <a:cubicBezTo>
                    <a:pt x="544" y="2778"/>
                    <a:pt x="695" y="2824"/>
                    <a:pt x="847" y="2824"/>
                  </a:cubicBezTo>
                  <a:cubicBezTo>
                    <a:pt x="972" y="2824"/>
                    <a:pt x="1097" y="2793"/>
                    <a:pt x="1205" y="2730"/>
                  </a:cubicBezTo>
                  <a:cubicBezTo>
                    <a:pt x="1506" y="2550"/>
                    <a:pt x="1767" y="2269"/>
                    <a:pt x="1908" y="1947"/>
                  </a:cubicBezTo>
                  <a:cubicBezTo>
                    <a:pt x="2088" y="1586"/>
                    <a:pt x="2148" y="1185"/>
                    <a:pt x="2088" y="783"/>
                  </a:cubicBezTo>
                  <a:cubicBezTo>
                    <a:pt x="2008" y="342"/>
                    <a:pt x="1606" y="21"/>
                    <a:pt x="1145" y="0"/>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39" name="Google Shape;1798;p50">
              <a:extLst>
                <a:ext uri="{FF2B5EF4-FFF2-40B4-BE49-F238E27FC236}">
                  <a16:creationId xmlns:a16="http://schemas.microsoft.com/office/drawing/2014/main" id="{4C355270-8C23-34C2-7B0F-8FB188240C1C}"/>
                </a:ext>
              </a:extLst>
            </p:cNvPr>
            <p:cNvSpPr/>
            <p:nvPr/>
          </p:nvSpPr>
          <p:spPr>
            <a:xfrm>
              <a:off x="8013729" y="1468292"/>
              <a:ext cx="31" cy="31"/>
            </a:xfrm>
            <a:custGeom>
              <a:avLst/>
              <a:gdLst/>
              <a:ahLst/>
              <a:cxnLst/>
              <a:rect l="l" t="t" r="r" b="b"/>
              <a:pathLst>
                <a:path w="1" h="1" extrusionOk="0">
                  <a:moveTo>
                    <a:pt x="1" y="0"/>
                  </a:moveTo>
                  <a:lnTo>
                    <a:pt x="1" y="0"/>
                  </a:ln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40" name="Google Shape;1799;p50">
              <a:extLst>
                <a:ext uri="{FF2B5EF4-FFF2-40B4-BE49-F238E27FC236}">
                  <a16:creationId xmlns:a16="http://schemas.microsoft.com/office/drawing/2014/main" id="{FDD9A1EC-6494-7B2D-471B-0AF8EEE9745D}"/>
                </a:ext>
              </a:extLst>
            </p:cNvPr>
            <p:cNvSpPr/>
            <p:nvPr/>
          </p:nvSpPr>
          <p:spPr>
            <a:xfrm>
              <a:off x="8069512" y="1411852"/>
              <a:ext cx="43288" cy="48945"/>
            </a:xfrm>
            <a:custGeom>
              <a:avLst/>
              <a:gdLst/>
              <a:ahLst/>
              <a:cxnLst/>
              <a:rect l="l" t="t" r="r" b="b"/>
              <a:pathLst>
                <a:path w="1386" h="1567" extrusionOk="0">
                  <a:moveTo>
                    <a:pt x="924" y="1"/>
                  </a:moveTo>
                  <a:cubicBezTo>
                    <a:pt x="804" y="1"/>
                    <a:pt x="683" y="61"/>
                    <a:pt x="583" y="141"/>
                  </a:cubicBezTo>
                  <a:cubicBezTo>
                    <a:pt x="543" y="181"/>
                    <a:pt x="503" y="242"/>
                    <a:pt x="443" y="302"/>
                  </a:cubicBezTo>
                  <a:cubicBezTo>
                    <a:pt x="382" y="302"/>
                    <a:pt x="322" y="322"/>
                    <a:pt x="262" y="362"/>
                  </a:cubicBezTo>
                  <a:cubicBezTo>
                    <a:pt x="202" y="382"/>
                    <a:pt x="162" y="442"/>
                    <a:pt x="121" y="483"/>
                  </a:cubicBezTo>
                  <a:cubicBezTo>
                    <a:pt x="81" y="523"/>
                    <a:pt x="41" y="583"/>
                    <a:pt x="41" y="643"/>
                  </a:cubicBezTo>
                  <a:cubicBezTo>
                    <a:pt x="21" y="703"/>
                    <a:pt x="21" y="764"/>
                    <a:pt x="41" y="844"/>
                  </a:cubicBezTo>
                  <a:cubicBezTo>
                    <a:pt x="41" y="864"/>
                    <a:pt x="41" y="884"/>
                    <a:pt x="41" y="904"/>
                  </a:cubicBezTo>
                  <a:cubicBezTo>
                    <a:pt x="21" y="944"/>
                    <a:pt x="21" y="964"/>
                    <a:pt x="21" y="1004"/>
                  </a:cubicBezTo>
                  <a:cubicBezTo>
                    <a:pt x="1" y="1065"/>
                    <a:pt x="1" y="1145"/>
                    <a:pt x="21" y="1205"/>
                  </a:cubicBezTo>
                  <a:cubicBezTo>
                    <a:pt x="61" y="1326"/>
                    <a:pt x="141" y="1426"/>
                    <a:pt x="242" y="1486"/>
                  </a:cubicBezTo>
                  <a:cubicBezTo>
                    <a:pt x="342" y="1546"/>
                    <a:pt x="443" y="1566"/>
                    <a:pt x="563" y="1566"/>
                  </a:cubicBezTo>
                  <a:cubicBezTo>
                    <a:pt x="683" y="1566"/>
                    <a:pt x="784" y="1546"/>
                    <a:pt x="884" y="1486"/>
                  </a:cubicBezTo>
                  <a:cubicBezTo>
                    <a:pt x="944" y="1446"/>
                    <a:pt x="1005" y="1406"/>
                    <a:pt x="1045" y="1346"/>
                  </a:cubicBezTo>
                  <a:cubicBezTo>
                    <a:pt x="1125" y="1285"/>
                    <a:pt x="1165" y="1205"/>
                    <a:pt x="1185" y="1105"/>
                  </a:cubicBezTo>
                  <a:cubicBezTo>
                    <a:pt x="1205" y="1045"/>
                    <a:pt x="1225" y="984"/>
                    <a:pt x="1225" y="944"/>
                  </a:cubicBezTo>
                  <a:cubicBezTo>
                    <a:pt x="1225" y="904"/>
                    <a:pt x="1225" y="884"/>
                    <a:pt x="1225" y="844"/>
                  </a:cubicBezTo>
                  <a:cubicBezTo>
                    <a:pt x="1225" y="824"/>
                    <a:pt x="1245" y="824"/>
                    <a:pt x="1265" y="804"/>
                  </a:cubicBezTo>
                  <a:cubicBezTo>
                    <a:pt x="1346" y="703"/>
                    <a:pt x="1386" y="603"/>
                    <a:pt x="1386" y="483"/>
                  </a:cubicBezTo>
                  <a:cubicBezTo>
                    <a:pt x="1386" y="402"/>
                    <a:pt x="1386" y="342"/>
                    <a:pt x="1346" y="302"/>
                  </a:cubicBezTo>
                  <a:cubicBezTo>
                    <a:pt x="1326" y="242"/>
                    <a:pt x="1306" y="181"/>
                    <a:pt x="1245" y="141"/>
                  </a:cubicBezTo>
                  <a:cubicBezTo>
                    <a:pt x="1165" y="61"/>
                    <a:pt x="1045" y="1"/>
                    <a:pt x="924"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41" name="Google Shape;1800;p50">
              <a:extLst>
                <a:ext uri="{FF2B5EF4-FFF2-40B4-BE49-F238E27FC236}">
                  <a16:creationId xmlns:a16="http://schemas.microsoft.com/office/drawing/2014/main" id="{8BF549DD-C230-517E-E84E-81BEAAC4CF20}"/>
                </a:ext>
              </a:extLst>
            </p:cNvPr>
            <p:cNvSpPr/>
            <p:nvPr/>
          </p:nvSpPr>
          <p:spPr>
            <a:xfrm>
              <a:off x="7991803" y="1714509"/>
              <a:ext cx="90918" cy="67593"/>
            </a:xfrm>
            <a:custGeom>
              <a:avLst/>
              <a:gdLst/>
              <a:ahLst/>
              <a:cxnLst/>
              <a:rect l="l" t="t" r="r" b="b"/>
              <a:pathLst>
                <a:path w="2911" h="2164" extrusionOk="0">
                  <a:moveTo>
                    <a:pt x="1917" y="1"/>
                  </a:moveTo>
                  <a:cubicBezTo>
                    <a:pt x="1791" y="1"/>
                    <a:pt x="1666" y="16"/>
                    <a:pt x="1546" y="46"/>
                  </a:cubicBezTo>
                  <a:cubicBezTo>
                    <a:pt x="1365" y="66"/>
                    <a:pt x="1184" y="106"/>
                    <a:pt x="1024" y="186"/>
                  </a:cubicBezTo>
                  <a:cubicBezTo>
                    <a:pt x="622" y="307"/>
                    <a:pt x="281" y="608"/>
                    <a:pt x="141" y="1029"/>
                  </a:cubicBezTo>
                  <a:cubicBezTo>
                    <a:pt x="0" y="1491"/>
                    <a:pt x="241" y="1973"/>
                    <a:pt x="703" y="2133"/>
                  </a:cubicBezTo>
                  <a:cubicBezTo>
                    <a:pt x="813" y="2153"/>
                    <a:pt x="923" y="2163"/>
                    <a:pt x="1034" y="2163"/>
                  </a:cubicBezTo>
                  <a:cubicBezTo>
                    <a:pt x="1144" y="2163"/>
                    <a:pt x="1255" y="2153"/>
                    <a:pt x="1365" y="2133"/>
                  </a:cubicBezTo>
                  <a:cubicBezTo>
                    <a:pt x="1546" y="2093"/>
                    <a:pt x="1706" y="2033"/>
                    <a:pt x="1867" y="1952"/>
                  </a:cubicBezTo>
                  <a:cubicBezTo>
                    <a:pt x="2208" y="1792"/>
                    <a:pt x="2489" y="1551"/>
                    <a:pt x="2690" y="1250"/>
                  </a:cubicBezTo>
                  <a:cubicBezTo>
                    <a:pt x="2850" y="1049"/>
                    <a:pt x="2910" y="808"/>
                    <a:pt x="2870" y="547"/>
                  </a:cubicBezTo>
                  <a:cubicBezTo>
                    <a:pt x="2790" y="287"/>
                    <a:pt x="2549" y="86"/>
                    <a:pt x="2288" y="46"/>
                  </a:cubicBezTo>
                  <a:cubicBezTo>
                    <a:pt x="2168" y="16"/>
                    <a:pt x="2042" y="1"/>
                    <a:pt x="1917"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42" name="Google Shape;1801;p50">
              <a:extLst>
                <a:ext uri="{FF2B5EF4-FFF2-40B4-BE49-F238E27FC236}">
                  <a16:creationId xmlns:a16="http://schemas.microsoft.com/office/drawing/2014/main" id="{AF95EC67-2577-A934-9B6D-D01A4F5E928F}"/>
                </a:ext>
              </a:extLst>
            </p:cNvPr>
            <p:cNvSpPr/>
            <p:nvPr/>
          </p:nvSpPr>
          <p:spPr>
            <a:xfrm>
              <a:off x="8025629" y="1752271"/>
              <a:ext cx="31" cy="656"/>
            </a:xfrm>
            <a:custGeom>
              <a:avLst/>
              <a:gdLst/>
              <a:ahLst/>
              <a:cxnLst/>
              <a:rect l="l" t="t" r="r" b="b"/>
              <a:pathLst>
                <a:path w="1" h="21" extrusionOk="0">
                  <a:moveTo>
                    <a:pt x="1" y="1"/>
                  </a:moveTo>
                  <a:lnTo>
                    <a:pt x="1" y="1"/>
                  </a:lnTo>
                  <a:cubicBezTo>
                    <a:pt x="1" y="1"/>
                    <a:pt x="1" y="21"/>
                    <a:pt x="1"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43" name="Google Shape;1802;p50">
              <a:extLst>
                <a:ext uri="{FF2B5EF4-FFF2-40B4-BE49-F238E27FC236}">
                  <a16:creationId xmlns:a16="http://schemas.microsoft.com/office/drawing/2014/main" id="{849B7088-A4E3-6980-7022-921CA0772E13}"/>
                </a:ext>
              </a:extLst>
            </p:cNvPr>
            <p:cNvSpPr/>
            <p:nvPr/>
          </p:nvSpPr>
          <p:spPr>
            <a:xfrm>
              <a:off x="7752302" y="1922965"/>
              <a:ext cx="86545" cy="65625"/>
            </a:xfrm>
            <a:custGeom>
              <a:avLst/>
              <a:gdLst/>
              <a:ahLst/>
              <a:cxnLst/>
              <a:rect l="l" t="t" r="r" b="b"/>
              <a:pathLst>
                <a:path w="2771" h="2101" extrusionOk="0">
                  <a:moveTo>
                    <a:pt x="1080" y="0"/>
                  </a:moveTo>
                  <a:cubicBezTo>
                    <a:pt x="1001" y="0"/>
                    <a:pt x="921" y="5"/>
                    <a:pt x="844" y="15"/>
                  </a:cubicBezTo>
                  <a:cubicBezTo>
                    <a:pt x="703" y="15"/>
                    <a:pt x="583" y="56"/>
                    <a:pt x="462" y="116"/>
                  </a:cubicBezTo>
                  <a:cubicBezTo>
                    <a:pt x="302" y="196"/>
                    <a:pt x="181" y="337"/>
                    <a:pt x="141" y="497"/>
                  </a:cubicBezTo>
                  <a:cubicBezTo>
                    <a:pt x="141" y="537"/>
                    <a:pt x="121" y="577"/>
                    <a:pt x="121" y="618"/>
                  </a:cubicBezTo>
                  <a:cubicBezTo>
                    <a:pt x="1" y="879"/>
                    <a:pt x="41" y="1180"/>
                    <a:pt x="221" y="1400"/>
                  </a:cubicBezTo>
                  <a:cubicBezTo>
                    <a:pt x="442" y="1701"/>
                    <a:pt x="743" y="1922"/>
                    <a:pt x="1105" y="2043"/>
                  </a:cubicBezTo>
                  <a:cubicBezTo>
                    <a:pt x="1256" y="2081"/>
                    <a:pt x="1417" y="2101"/>
                    <a:pt x="1578" y="2101"/>
                  </a:cubicBezTo>
                  <a:cubicBezTo>
                    <a:pt x="1758" y="2101"/>
                    <a:pt x="1939" y="2076"/>
                    <a:pt x="2108" y="2023"/>
                  </a:cubicBezTo>
                  <a:cubicBezTo>
                    <a:pt x="2369" y="1942"/>
                    <a:pt x="2590" y="1742"/>
                    <a:pt x="2690" y="1481"/>
                  </a:cubicBezTo>
                  <a:cubicBezTo>
                    <a:pt x="2771" y="1240"/>
                    <a:pt x="2730" y="979"/>
                    <a:pt x="2610" y="778"/>
                  </a:cubicBezTo>
                  <a:cubicBezTo>
                    <a:pt x="2409" y="457"/>
                    <a:pt x="2108" y="236"/>
                    <a:pt x="1767" y="116"/>
                  </a:cubicBezTo>
                  <a:cubicBezTo>
                    <a:pt x="1544" y="41"/>
                    <a:pt x="1309" y="0"/>
                    <a:pt x="1080" y="0"/>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44" name="Google Shape;1803;p50">
              <a:extLst>
                <a:ext uri="{FF2B5EF4-FFF2-40B4-BE49-F238E27FC236}">
                  <a16:creationId xmlns:a16="http://schemas.microsoft.com/office/drawing/2014/main" id="{452A3AAD-91DD-B94D-D23B-21676AC6091D}"/>
                </a:ext>
              </a:extLst>
            </p:cNvPr>
            <p:cNvSpPr/>
            <p:nvPr/>
          </p:nvSpPr>
          <p:spPr>
            <a:xfrm>
              <a:off x="7744775" y="2011169"/>
              <a:ext cx="52689" cy="50070"/>
            </a:xfrm>
            <a:custGeom>
              <a:avLst/>
              <a:gdLst/>
              <a:ahLst/>
              <a:cxnLst/>
              <a:rect l="l" t="t" r="r" b="b"/>
              <a:pathLst>
                <a:path w="1687" h="1603" extrusionOk="0">
                  <a:moveTo>
                    <a:pt x="671" y="1"/>
                  </a:moveTo>
                  <a:cubicBezTo>
                    <a:pt x="589" y="1"/>
                    <a:pt x="507" y="23"/>
                    <a:pt x="442" y="62"/>
                  </a:cubicBezTo>
                  <a:cubicBezTo>
                    <a:pt x="382" y="82"/>
                    <a:pt x="342" y="142"/>
                    <a:pt x="302" y="182"/>
                  </a:cubicBezTo>
                  <a:cubicBezTo>
                    <a:pt x="262" y="222"/>
                    <a:pt x="242" y="283"/>
                    <a:pt x="222" y="323"/>
                  </a:cubicBezTo>
                  <a:cubicBezTo>
                    <a:pt x="181" y="363"/>
                    <a:pt x="141" y="403"/>
                    <a:pt x="101" y="463"/>
                  </a:cubicBezTo>
                  <a:cubicBezTo>
                    <a:pt x="1" y="624"/>
                    <a:pt x="1" y="804"/>
                    <a:pt x="101" y="965"/>
                  </a:cubicBezTo>
                  <a:cubicBezTo>
                    <a:pt x="121" y="1005"/>
                    <a:pt x="141" y="1025"/>
                    <a:pt x="161" y="1065"/>
                  </a:cubicBezTo>
                  <a:cubicBezTo>
                    <a:pt x="302" y="1246"/>
                    <a:pt x="462" y="1386"/>
                    <a:pt x="663" y="1507"/>
                  </a:cubicBezTo>
                  <a:cubicBezTo>
                    <a:pt x="723" y="1527"/>
                    <a:pt x="804" y="1567"/>
                    <a:pt x="864" y="1587"/>
                  </a:cubicBezTo>
                  <a:cubicBezTo>
                    <a:pt x="924" y="1597"/>
                    <a:pt x="989" y="1602"/>
                    <a:pt x="1052" y="1602"/>
                  </a:cubicBezTo>
                  <a:cubicBezTo>
                    <a:pt x="1115" y="1602"/>
                    <a:pt x="1175" y="1597"/>
                    <a:pt x="1225" y="1587"/>
                  </a:cubicBezTo>
                  <a:lnTo>
                    <a:pt x="1305" y="1547"/>
                  </a:lnTo>
                  <a:cubicBezTo>
                    <a:pt x="1326" y="1547"/>
                    <a:pt x="1346" y="1527"/>
                    <a:pt x="1366" y="1527"/>
                  </a:cubicBezTo>
                  <a:cubicBezTo>
                    <a:pt x="1426" y="1487"/>
                    <a:pt x="1466" y="1467"/>
                    <a:pt x="1506" y="1427"/>
                  </a:cubicBezTo>
                  <a:cubicBezTo>
                    <a:pt x="1566" y="1366"/>
                    <a:pt x="1627" y="1266"/>
                    <a:pt x="1647" y="1186"/>
                  </a:cubicBezTo>
                  <a:cubicBezTo>
                    <a:pt x="1687" y="1045"/>
                    <a:pt x="1687" y="885"/>
                    <a:pt x="1647" y="764"/>
                  </a:cubicBezTo>
                  <a:cubicBezTo>
                    <a:pt x="1627" y="684"/>
                    <a:pt x="1586" y="624"/>
                    <a:pt x="1566" y="584"/>
                  </a:cubicBezTo>
                  <a:cubicBezTo>
                    <a:pt x="1526" y="503"/>
                    <a:pt x="1466" y="463"/>
                    <a:pt x="1426" y="403"/>
                  </a:cubicBezTo>
                  <a:cubicBezTo>
                    <a:pt x="1346" y="303"/>
                    <a:pt x="1245" y="222"/>
                    <a:pt x="1145" y="162"/>
                  </a:cubicBezTo>
                  <a:cubicBezTo>
                    <a:pt x="1045" y="102"/>
                    <a:pt x="924" y="42"/>
                    <a:pt x="804" y="22"/>
                  </a:cubicBezTo>
                  <a:cubicBezTo>
                    <a:pt x="761" y="7"/>
                    <a:pt x="716" y="1"/>
                    <a:pt x="671"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45" name="Google Shape;1804;p50">
              <a:extLst>
                <a:ext uri="{FF2B5EF4-FFF2-40B4-BE49-F238E27FC236}">
                  <a16:creationId xmlns:a16="http://schemas.microsoft.com/office/drawing/2014/main" id="{A918B802-66A4-D6C7-2256-D1AF391082A9}"/>
                </a:ext>
              </a:extLst>
            </p:cNvPr>
            <p:cNvSpPr/>
            <p:nvPr/>
          </p:nvSpPr>
          <p:spPr>
            <a:xfrm>
              <a:off x="7821891" y="2018384"/>
              <a:ext cx="52689" cy="47383"/>
            </a:xfrm>
            <a:custGeom>
              <a:avLst/>
              <a:gdLst/>
              <a:ahLst/>
              <a:cxnLst/>
              <a:rect l="l" t="t" r="r" b="b"/>
              <a:pathLst>
                <a:path w="1687" h="1517" extrusionOk="0">
                  <a:moveTo>
                    <a:pt x="538" y="0"/>
                  </a:moveTo>
                  <a:cubicBezTo>
                    <a:pt x="453" y="0"/>
                    <a:pt x="369" y="18"/>
                    <a:pt x="302" y="72"/>
                  </a:cubicBezTo>
                  <a:cubicBezTo>
                    <a:pt x="61" y="192"/>
                    <a:pt x="1" y="493"/>
                    <a:pt x="121" y="714"/>
                  </a:cubicBezTo>
                  <a:cubicBezTo>
                    <a:pt x="141" y="774"/>
                    <a:pt x="161" y="814"/>
                    <a:pt x="181" y="874"/>
                  </a:cubicBezTo>
                  <a:cubicBezTo>
                    <a:pt x="201" y="915"/>
                    <a:pt x="221" y="935"/>
                    <a:pt x="241" y="975"/>
                  </a:cubicBezTo>
                  <a:cubicBezTo>
                    <a:pt x="302" y="1075"/>
                    <a:pt x="382" y="1155"/>
                    <a:pt x="462" y="1236"/>
                  </a:cubicBezTo>
                  <a:cubicBezTo>
                    <a:pt x="522" y="1296"/>
                    <a:pt x="583" y="1336"/>
                    <a:pt x="643" y="1376"/>
                  </a:cubicBezTo>
                  <a:cubicBezTo>
                    <a:pt x="723" y="1416"/>
                    <a:pt x="783" y="1436"/>
                    <a:pt x="864" y="1477"/>
                  </a:cubicBezTo>
                  <a:cubicBezTo>
                    <a:pt x="904" y="1477"/>
                    <a:pt x="944" y="1497"/>
                    <a:pt x="984" y="1497"/>
                  </a:cubicBezTo>
                  <a:cubicBezTo>
                    <a:pt x="1044" y="1517"/>
                    <a:pt x="1125" y="1517"/>
                    <a:pt x="1205" y="1517"/>
                  </a:cubicBezTo>
                  <a:cubicBezTo>
                    <a:pt x="1386" y="1517"/>
                    <a:pt x="1526" y="1436"/>
                    <a:pt x="1626" y="1296"/>
                  </a:cubicBezTo>
                  <a:cubicBezTo>
                    <a:pt x="1667" y="1216"/>
                    <a:pt x="1687" y="1135"/>
                    <a:pt x="1687" y="1035"/>
                  </a:cubicBezTo>
                  <a:cubicBezTo>
                    <a:pt x="1687" y="955"/>
                    <a:pt x="1667" y="874"/>
                    <a:pt x="1626" y="814"/>
                  </a:cubicBezTo>
                  <a:cubicBezTo>
                    <a:pt x="1566" y="714"/>
                    <a:pt x="1506" y="614"/>
                    <a:pt x="1426" y="533"/>
                  </a:cubicBezTo>
                  <a:cubicBezTo>
                    <a:pt x="1386" y="473"/>
                    <a:pt x="1325" y="413"/>
                    <a:pt x="1265" y="353"/>
                  </a:cubicBezTo>
                  <a:cubicBezTo>
                    <a:pt x="1084" y="192"/>
                    <a:pt x="884" y="92"/>
                    <a:pt x="663" y="11"/>
                  </a:cubicBezTo>
                  <a:cubicBezTo>
                    <a:pt x="623" y="5"/>
                    <a:pt x="580" y="0"/>
                    <a:pt x="538" y="0"/>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46" name="Google Shape;1805;p50">
              <a:extLst>
                <a:ext uri="{FF2B5EF4-FFF2-40B4-BE49-F238E27FC236}">
                  <a16:creationId xmlns:a16="http://schemas.microsoft.com/office/drawing/2014/main" id="{0F0A839B-1229-C3F9-D824-657F7E981A26}"/>
                </a:ext>
              </a:extLst>
            </p:cNvPr>
            <p:cNvSpPr/>
            <p:nvPr/>
          </p:nvSpPr>
          <p:spPr>
            <a:xfrm>
              <a:off x="7408138" y="1283949"/>
              <a:ext cx="70867" cy="77557"/>
            </a:xfrm>
            <a:custGeom>
              <a:avLst/>
              <a:gdLst/>
              <a:ahLst/>
              <a:cxnLst/>
              <a:rect l="l" t="t" r="r" b="b"/>
              <a:pathLst>
                <a:path w="2269" h="2483" extrusionOk="0">
                  <a:moveTo>
                    <a:pt x="880" y="1"/>
                  </a:moveTo>
                  <a:cubicBezTo>
                    <a:pt x="586" y="1"/>
                    <a:pt x="314" y="160"/>
                    <a:pt x="181" y="443"/>
                  </a:cubicBezTo>
                  <a:cubicBezTo>
                    <a:pt x="141" y="483"/>
                    <a:pt x="101" y="543"/>
                    <a:pt x="81" y="623"/>
                  </a:cubicBezTo>
                  <a:cubicBezTo>
                    <a:pt x="0" y="804"/>
                    <a:pt x="0" y="1025"/>
                    <a:pt x="81" y="1205"/>
                  </a:cubicBezTo>
                  <a:cubicBezTo>
                    <a:pt x="161" y="1446"/>
                    <a:pt x="281" y="1687"/>
                    <a:pt x="442" y="1908"/>
                  </a:cubicBezTo>
                  <a:cubicBezTo>
                    <a:pt x="602" y="2169"/>
                    <a:pt x="843" y="2370"/>
                    <a:pt x="1144" y="2450"/>
                  </a:cubicBezTo>
                  <a:cubicBezTo>
                    <a:pt x="1218" y="2472"/>
                    <a:pt x="1295" y="2482"/>
                    <a:pt x="1371" y="2482"/>
                  </a:cubicBezTo>
                  <a:cubicBezTo>
                    <a:pt x="1650" y="2482"/>
                    <a:pt x="1930" y="2345"/>
                    <a:pt x="2088" y="2109"/>
                  </a:cubicBezTo>
                  <a:cubicBezTo>
                    <a:pt x="2228" y="1848"/>
                    <a:pt x="2268" y="1527"/>
                    <a:pt x="2168" y="1246"/>
                  </a:cubicBezTo>
                  <a:cubicBezTo>
                    <a:pt x="2068" y="965"/>
                    <a:pt x="1927" y="724"/>
                    <a:pt x="1746" y="503"/>
                  </a:cubicBezTo>
                  <a:cubicBezTo>
                    <a:pt x="1566" y="282"/>
                    <a:pt x="1325" y="102"/>
                    <a:pt x="1064" y="21"/>
                  </a:cubicBezTo>
                  <a:cubicBezTo>
                    <a:pt x="1003" y="8"/>
                    <a:pt x="941" y="1"/>
                    <a:pt x="880"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47" name="Google Shape;1806;p50">
              <a:extLst>
                <a:ext uri="{FF2B5EF4-FFF2-40B4-BE49-F238E27FC236}">
                  <a16:creationId xmlns:a16="http://schemas.microsoft.com/office/drawing/2014/main" id="{231EC252-AA5E-289A-1D97-8F0D47A5BBA2}"/>
                </a:ext>
              </a:extLst>
            </p:cNvPr>
            <p:cNvSpPr/>
            <p:nvPr/>
          </p:nvSpPr>
          <p:spPr>
            <a:xfrm>
              <a:off x="7453895" y="1193652"/>
              <a:ext cx="45787" cy="57129"/>
            </a:xfrm>
            <a:custGeom>
              <a:avLst/>
              <a:gdLst/>
              <a:ahLst/>
              <a:cxnLst/>
              <a:rect l="l" t="t" r="r" b="b"/>
              <a:pathLst>
                <a:path w="1466" h="1829" extrusionOk="0">
                  <a:moveTo>
                    <a:pt x="539" y="1"/>
                  </a:moveTo>
                  <a:cubicBezTo>
                    <a:pt x="457" y="1"/>
                    <a:pt x="374" y="22"/>
                    <a:pt x="302" y="62"/>
                  </a:cubicBezTo>
                  <a:cubicBezTo>
                    <a:pt x="181" y="122"/>
                    <a:pt x="121" y="223"/>
                    <a:pt x="81" y="343"/>
                  </a:cubicBezTo>
                  <a:cubicBezTo>
                    <a:pt x="0" y="704"/>
                    <a:pt x="61" y="1086"/>
                    <a:pt x="261" y="1407"/>
                  </a:cubicBezTo>
                  <a:cubicBezTo>
                    <a:pt x="342" y="1547"/>
                    <a:pt x="462" y="1668"/>
                    <a:pt x="583" y="1768"/>
                  </a:cubicBezTo>
                  <a:cubicBezTo>
                    <a:pt x="673" y="1808"/>
                    <a:pt x="768" y="1828"/>
                    <a:pt x="861" y="1828"/>
                  </a:cubicBezTo>
                  <a:cubicBezTo>
                    <a:pt x="954" y="1828"/>
                    <a:pt x="1044" y="1808"/>
                    <a:pt x="1124" y="1768"/>
                  </a:cubicBezTo>
                  <a:cubicBezTo>
                    <a:pt x="1205" y="1708"/>
                    <a:pt x="1265" y="1648"/>
                    <a:pt x="1325" y="1567"/>
                  </a:cubicBezTo>
                  <a:cubicBezTo>
                    <a:pt x="1345" y="1527"/>
                    <a:pt x="1365" y="1467"/>
                    <a:pt x="1385" y="1407"/>
                  </a:cubicBezTo>
                  <a:cubicBezTo>
                    <a:pt x="1405" y="1367"/>
                    <a:pt x="1426" y="1327"/>
                    <a:pt x="1426" y="1286"/>
                  </a:cubicBezTo>
                  <a:cubicBezTo>
                    <a:pt x="1446" y="1186"/>
                    <a:pt x="1446" y="1106"/>
                    <a:pt x="1466" y="1005"/>
                  </a:cubicBezTo>
                  <a:cubicBezTo>
                    <a:pt x="1466" y="885"/>
                    <a:pt x="1446" y="744"/>
                    <a:pt x="1405" y="624"/>
                  </a:cubicBezTo>
                  <a:cubicBezTo>
                    <a:pt x="1365" y="524"/>
                    <a:pt x="1305" y="423"/>
                    <a:pt x="1225" y="343"/>
                  </a:cubicBezTo>
                  <a:cubicBezTo>
                    <a:pt x="1165" y="263"/>
                    <a:pt x="1064" y="203"/>
                    <a:pt x="944" y="162"/>
                  </a:cubicBezTo>
                  <a:cubicBezTo>
                    <a:pt x="924" y="162"/>
                    <a:pt x="904" y="142"/>
                    <a:pt x="864" y="142"/>
                  </a:cubicBezTo>
                  <a:cubicBezTo>
                    <a:pt x="780" y="46"/>
                    <a:pt x="660" y="1"/>
                    <a:pt x="539"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48" name="Google Shape;1807;p50">
              <a:extLst>
                <a:ext uri="{FF2B5EF4-FFF2-40B4-BE49-F238E27FC236}">
                  <a16:creationId xmlns:a16="http://schemas.microsoft.com/office/drawing/2014/main" id="{CDC80B33-1A9C-FB8D-2676-217520FF8533}"/>
                </a:ext>
              </a:extLst>
            </p:cNvPr>
            <p:cNvSpPr/>
            <p:nvPr/>
          </p:nvSpPr>
          <p:spPr>
            <a:xfrm>
              <a:off x="7404359" y="1219357"/>
              <a:ext cx="35761" cy="36420"/>
            </a:xfrm>
            <a:custGeom>
              <a:avLst/>
              <a:gdLst/>
              <a:ahLst/>
              <a:cxnLst/>
              <a:rect l="l" t="t" r="r" b="b"/>
              <a:pathLst>
                <a:path w="1145" h="1166" extrusionOk="0">
                  <a:moveTo>
                    <a:pt x="570" y="1"/>
                  </a:moveTo>
                  <a:cubicBezTo>
                    <a:pt x="528" y="1"/>
                    <a:pt x="485" y="8"/>
                    <a:pt x="442" y="22"/>
                  </a:cubicBezTo>
                  <a:cubicBezTo>
                    <a:pt x="322" y="42"/>
                    <a:pt x="222" y="122"/>
                    <a:pt x="161" y="223"/>
                  </a:cubicBezTo>
                  <a:lnTo>
                    <a:pt x="121" y="283"/>
                  </a:lnTo>
                  <a:cubicBezTo>
                    <a:pt x="81" y="343"/>
                    <a:pt x="41" y="423"/>
                    <a:pt x="21" y="483"/>
                  </a:cubicBezTo>
                  <a:lnTo>
                    <a:pt x="1" y="624"/>
                  </a:lnTo>
                  <a:cubicBezTo>
                    <a:pt x="1" y="704"/>
                    <a:pt x="21" y="785"/>
                    <a:pt x="61" y="845"/>
                  </a:cubicBezTo>
                  <a:lnTo>
                    <a:pt x="81" y="885"/>
                  </a:lnTo>
                  <a:lnTo>
                    <a:pt x="161" y="985"/>
                  </a:lnTo>
                  <a:cubicBezTo>
                    <a:pt x="202" y="1025"/>
                    <a:pt x="242" y="1046"/>
                    <a:pt x="262" y="1066"/>
                  </a:cubicBezTo>
                  <a:lnTo>
                    <a:pt x="302" y="1086"/>
                  </a:lnTo>
                  <a:lnTo>
                    <a:pt x="362" y="1126"/>
                  </a:lnTo>
                  <a:lnTo>
                    <a:pt x="442" y="1146"/>
                  </a:lnTo>
                  <a:lnTo>
                    <a:pt x="462" y="1146"/>
                  </a:lnTo>
                  <a:lnTo>
                    <a:pt x="603" y="1166"/>
                  </a:lnTo>
                  <a:lnTo>
                    <a:pt x="643" y="1166"/>
                  </a:lnTo>
                  <a:lnTo>
                    <a:pt x="764" y="1146"/>
                  </a:lnTo>
                  <a:cubicBezTo>
                    <a:pt x="844" y="1126"/>
                    <a:pt x="924" y="1086"/>
                    <a:pt x="984" y="1025"/>
                  </a:cubicBezTo>
                  <a:cubicBezTo>
                    <a:pt x="1024" y="965"/>
                    <a:pt x="1065" y="905"/>
                    <a:pt x="1105" y="825"/>
                  </a:cubicBezTo>
                  <a:cubicBezTo>
                    <a:pt x="1105" y="785"/>
                    <a:pt x="1105" y="724"/>
                    <a:pt x="1125" y="684"/>
                  </a:cubicBezTo>
                  <a:cubicBezTo>
                    <a:pt x="1105" y="684"/>
                    <a:pt x="1105" y="664"/>
                    <a:pt x="1125" y="664"/>
                  </a:cubicBezTo>
                  <a:cubicBezTo>
                    <a:pt x="1131" y="670"/>
                    <a:pt x="1135" y="672"/>
                    <a:pt x="1138" y="672"/>
                  </a:cubicBezTo>
                  <a:cubicBezTo>
                    <a:pt x="1145" y="672"/>
                    <a:pt x="1145" y="658"/>
                    <a:pt x="1145" y="644"/>
                  </a:cubicBezTo>
                  <a:cubicBezTo>
                    <a:pt x="1125" y="604"/>
                    <a:pt x="1125" y="544"/>
                    <a:pt x="1125" y="504"/>
                  </a:cubicBezTo>
                  <a:lnTo>
                    <a:pt x="1125" y="483"/>
                  </a:lnTo>
                  <a:cubicBezTo>
                    <a:pt x="1125" y="483"/>
                    <a:pt x="1085" y="423"/>
                    <a:pt x="1085" y="403"/>
                  </a:cubicBezTo>
                  <a:cubicBezTo>
                    <a:pt x="1065" y="363"/>
                    <a:pt x="1065" y="343"/>
                    <a:pt x="1045" y="303"/>
                  </a:cubicBezTo>
                  <a:lnTo>
                    <a:pt x="1024" y="283"/>
                  </a:lnTo>
                  <a:cubicBezTo>
                    <a:pt x="1004" y="263"/>
                    <a:pt x="984" y="223"/>
                    <a:pt x="944" y="182"/>
                  </a:cubicBezTo>
                  <a:lnTo>
                    <a:pt x="924" y="162"/>
                  </a:lnTo>
                  <a:lnTo>
                    <a:pt x="904" y="142"/>
                  </a:lnTo>
                  <a:cubicBezTo>
                    <a:pt x="864" y="122"/>
                    <a:pt x="844" y="82"/>
                    <a:pt x="804" y="62"/>
                  </a:cubicBezTo>
                  <a:cubicBezTo>
                    <a:pt x="726" y="23"/>
                    <a:pt x="648" y="1"/>
                    <a:pt x="570"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49" name="Google Shape;1808;p50">
              <a:extLst>
                <a:ext uri="{FF2B5EF4-FFF2-40B4-BE49-F238E27FC236}">
                  <a16:creationId xmlns:a16="http://schemas.microsoft.com/office/drawing/2014/main" id="{9BF68055-4E68-356B-305B-EFBC7F549AAE}"/>
                </a:ext>
              </a:extLst>
            </p:cNvPr>
            <p:cNvSpPr/>
            <p:nvPr/>
          </p:nvSpPr>
          <p:spPr>
            <a:xfrm>
              <a:off x="7278342" y="1310468"/>
              <a:ext cx="71491" cy="68092"/>
            </a:xfrm>
            <a:custGeom>
              <a:avLst/>
              <a:gdLst/>
              <a:ahLst/>
              <a:cxnLst/>
              <a:rect l="l" t="t" r="r" b="b"/>
              <a:pathLst>
                <a:path w="2289" h="2180" extrusionOk="0">
                  <a:moveTo>
                    <a:pt x="904" y="0"/>
                  </a:moveTo>
                  <a:cubicBezTo>
                    <a:pt x="714" y="0"/>
                    <a:pt x="526" y="71"/>
                    <a:pt x="381" y="215"/>
                  </a:cubicBezTo>
                  <a:lnTo>
                    <a:pt x="321" y="296"/>
                  </a:lnTo>
                  <a:cubicBezTo>
                    <a:pt x="221" y="356"/>
                    <a:pt x="141" y="436"/>
                    <a:pt x="80" y="536"/>
                  </a:cubicBezTo>
                  <a:cubicBezTo>
                    <a:pt x="0" y="737"/>
                    <a:pt x="40" y="978"/>
                    <a:pt x="161" y="1139"/>
                  </a:cubicBezTo>
                  <a:cubicBezTo>
                    <a:pt x="301" y="1319"/>
                    <a:pt x="442" y="1500"/>
                    <a:pt x="622" y="1640"/>
                  </a:cubicBezTo>
                  <a:cubicBezTo>
                    <a:pt x="783" y="1801"/>
                    <a:pt x="964" y="1942"/>
                    <a:pt x="1164" y="2042"/>
                  </a:cubicBezTo>
                  <a:cubicBezTo>
                    <a:pt x="1302" y="2134"/>
                    <a:pt x="1466" y="2179"/>
                    <a:pt x="1630" y="2179"/>
                  </a:cubicBezTo>
                  <a:cubicBezTo>
                    <a:pt x="1752" y="2179"/>
                    <a:pt x="1875" y="2154"/>
                    <a:pt x="1987" y="2102"/>
                  </a:cubicBezTo>
                  <a:cubicBezTo>
                    <a:pt x="2168" y="1982"/>
                    <a:pt x="2288" y="1781"/>
                    <a:pt x="2288" y="1560"/>
                  </a:cubicBezTo>
                  <a:cubicBezTo>
                    <a:pt x="2288" y="1440"/>
                    <a:pt x="2268" y="1319"/>
                    <a:pt x="2228" y="1219"/>
                  </a:cubicBezTo>
                  <a:cubicBezTo>
                    <a:pt x="2128" y="978"/>
                    <a:pt x="2007" y="757"/>
                    <a:pt x="1847" y="577"/>
                  </a:cubicBezTo>
                  <a:cubicBezTo>
                    <a:pt x="1706" y="396"/>
                    <a:pt x="1526" y="255"/>
                    <a:pt x="1345" y="135"/>
                  </a:cubicBezTo>
                  <a:cubicBezTo>
                    <a:pt x="1211" y="46"/>
                    <a:pt x="1057" y="0"/>
                    <a:pt x="904" y="0"/>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50" name="Google Shape;1809;p50">
              <a:extLst>
                <a:ext uri="{FF2B5EF4-FFF2-40B4-BE49-F238E27FC236}">
                  <a16:creationId xmlns:a16="http://schemas.microsoft.com/office/drawing/2014/main" id="{8AF0DE77-63DE-D9EA-8C01-79F7722466FC}"/>
                </a:ext>
              </a:extLst>
            </p:cNvPr>
            <p:cNvSpPr/>
            <p:nvPr/>
          </p:nvSpPr>
          <p:spPr>
            <a:xfrm>
              <a:off x="7398112" y="1009215"/>
              <a:ext cx="72740" cy="84803"/>
            </a:xfrm>
            <a:custGeom>
              <a:avLst/>
              <a:gdLst/>
              <a:ahLst/>
              <a:cxnLst/>
              <a:rect l="l" t="t" r="r" b="b"/>
              <a:pathLst>
                <a:path w="2329" h="2715" extrusionOk="0">
                  <a:moveTo>
                    <a:pt x="999" y="0"/>
                  </a:moveTo>
                  <a:cubicBezTo>
                    <a:pt x="865" y="0"/>
                    <a:pt x="725" y="33"/>
                    <a:pt x="582" y="106"/>
                  </a:cubicBezTo>
                  <a:cubicBezTo>
                    <a:pt x="301" y="247"/>
                    <a:pt x="121" y="528"/>
                    <a:pt x="80" y="849"/>
                  </a:cubicBezTo>
                  <a:cubicBezTo>
                    <a:pt x="0" y="1170"/>
                    <a:pt x="40" y="1511"/>
                    <a:pt x="221" y="1792"/>
                  </a:cubicBezTo>
                  <a:cubicBezTo>
                    <a:pt x="321" y="1953"/>
                    <a:pt x="422" y="2093"/>
                    <a:pt x="562" y="2214"/>
                  </a:cubicBezTo>
                  <a:cubicBezTo>
                    <a:pt x="683" y="2354"/>
                    <a:pt x="823" y="2475"/>
                    <a:pt x="984" y="2575"/>
                  </a:cubicBezTo>
                  <a:cubicBezTo>
                    <a:pt x="1122" y="2670"/>
                    <a:pt x="1276" y="2714"/>
                    <a:pt x="1428" y="2714"/>
                  </a:cubicBezTo>
                  <a:cubicBezTo>
                    <a:pt x="1695" y="2714"/>
                    <a:pt x="1954" y="2577"/>
                    <a:pt x="2108" y="2334"/>
                  </a:cubicBezTo>
                  <a:cubicBezTo>
                    <a:pt x="2288" y="2033"/>
                    <a:pt x="2328" y="1672"/>
                    <a:pt x="2248" y="1330"/>
                  </a:cubicBezTo>
                  <a:cubicBezTo>
                    <a:pt x="2132" y="734"/>
                    <a:pt x="1633" y="0"/>
                    <a:pt x="999" y="0"/>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51" name="Google Shape;1810;p50">
              <a:extLst>
                <a:ext uri="{FF2B5EF4-FFF2-40B4-BE49-F238E27FC236}">
                  <a16:creationId xmlns:a16="http://schemas.microsoft.com/office/drawing/2014/main" id="{57A2E088-065D-4B2E-301E-9E57239503AE}"/>
                </a:ext>
              </a:extLst>
            </p:cNvPr>
            <p:cNvSpPr/>
            <p:nvPr/>
          </p:nvSpPr>
          <p:spPr>
            <a:xfrm>
              <a:off x="7470199" y="968361"/>
              <a:ext cx="40134" cy="53818"/>
            </a:xfrm>
            <a:custGeom>
              <a:avLst/>
              <a:gdLst/>
              <a:ahLst/>
              <a:cxnLst/>
              <a:rect l="l" t="t" r="r" b="b"/>
              <a:pathLst>
                <a:path w="1285" h="1723" extrusionOk="0">
                  <a:moveTo>
                    <a:pt x="620" y="0"/>
                  </a:moveTo>
                  <a:cubicBezTo>
                    <a:pt x="538" y="0"/>
                    <a:pt x="455" y="22"/>
                    <a:pt x="382" y="69"/>
                  </a:cubicBezTo>
                  <a:lnTo>
                    <a:pt x="301" y="150"/>
                  </a:lnTo>
                  <a:cubicBezTo>
                    <a:pt x="241" y="210"/>
                    <a:pt x="201" y="270"/>
                    <a:pt x="181" y="350"/>
                  </a:cubicBezTo>
                  <a:lnTo>
                    <a:pt x="181" y="390"/>
                  </a:lnTo>
                  <a:cubicBezTo>
                    <a:pt x="20" y="591"/>
                    <a:pt x="0" y="852"/>
                    <a:pt x="121" y="1073"/>
                  </a:cubicBezTo>
                  <a:cubicBezTo>
                    <a:pt x="141" y="1093"/>
                    <a:pt x="161" y="1133"/>
                    <a:pt x="181" y="1153"/>
                  </a:cubicBezTo>
                  <a:cubicBezTo>
                    <a:pt x="201" y="1213"/>
                    <a:pt x="221" y="1253"/>
                    <a:pt x="241" y="1314"/>
                  </a:cubicBezTo>
                  <a:cubicBezTo>
                    <a:pt x="281" y="1414"/>
                    <a:pt x="342" y="1494"/>
                    <a:pt x="422" y="1595"/>
                  </a:cubicBezTo>
                  <a:cubicBezTo>
                    <a:pt x="482" y="1635"/>
                    <a:pt x="542" y="1695"/>
                    <a:pt x="623" y="1715"/>
                  </a:cubicBezTo>
                  <a:cubicBezTo>
                    <a:pt x="658" y="1720"/>
                    <a:pt x="692" y="1723"/>
                    <a:pt x="724" y="1723"/>
                  </a:cubicBezTo>
                  <a:cubicBezTo>
                    <a:pt x="822" y="1723"/>
                    <a:pt x="909" y="1700"/>
                    <a:pt x="984" y="1655"/>
                  </a:cubicBezTo>
                  <a:cubicBezTo>
                    <a:pt x="1064" y="1615"/>
                    <a:pt x="1124" y="1555"/>
                    <a:pt x="1164" y="1494"/>
                  </a:cubicBezTo>
                  <a:cubicBezTo>
                    <a:pt x="1245" y="1334"/>
                    <a:pt x="1285" y="1173"/>
                    <a:pt x="1285" y="1013"/>
                  </a:cubicBezTo>
                  <a:cubicBezTo>
                    <a:pt x="1265" y="832"/>
                    <a:pt x="1205" y="671"/>
                    <a:pt x="1124" y="531"/>
                  </a:cubicBezTo>
                  <a:lnTo>
                    <a:pt x="1084" y="491"/>
                  </a:lnTo>
                  <a:cubicBezTo>
                    <a:pt x="1084" y="471"/>
                    <a:pt x="1084" y="431"/>
                    <a:pt x="1084" y="410"/>
                  </a:cubicBezTo>
                  <a:cubicBezTo>
                    <a:pt x="1084" y="350"/>
                    <a:pt x="1064" y="290"/>
                    <a:pt x="1044" y="250"/>
                  </a:cubicBezTo>
                  <a:cubicBezTo>
                    <a:pt x="950" y="89"/>
                    <a:pt x="785" y="0"/>
                    <a:pt x="620" y="0"/>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52" name="Google Shape;1811;p50">
              <a:extLst>
                <a:ext uri="{FF2B5EF4-FFF2-40B4-BE49-F238E27FC236}">
                  <a16:creationId xmlns:a16="http://schemas.microsoft.com/office/drawing/2014/main" id="{B99AB3BF-6EB9-BA42-7DB0-E733CD2009E9}"/>
                </a:ext>
              </a:extLst>
            </p:cNvPr>
            <p:cNvSpPr/>
            <p:nvPr/>
          </p:nvSpPr>
          <p:spPr>
            <a:xfrm>
              <a:off x="7494031" y="1045728"/>
              <a:ext cx="36386" cy="42511"/>
            </a:xfrm>
            <a:custGeom>
              <a:avLst/>
              <a:gdLst/>
              <a:ahLst/>
              <a:cxnLst/>
              <a:rect l="l" t="t" r="r" b="b"/>
              <a:pathLst>
                <a:path w="1165" h="1361" extrusionOk="0">
                  <a:moveTo>
                    <a:pt x="482" y="1"/>
                  </a:moveTo>
                  <a:lnTo>
                    <a:pt x="361" y="21"/>
                  </a:lnTo>
                  <a:cubicBezTo>
                    <a:pt x="281" y="41"/>
                    <a:pt x="201" y="81"/>
                    <a:pt x="141" y="141"/>
                  </a:cubicBezTo>
                  <a:lnTo>
                    <a:pt x="80" y="242"/>
                  </a:lnTo>
                  <a:cubicBezTo>
                    <a:pt x="20" y="322"/>
                    <a:pt x="0" y="402"/>
                    <a:pt x="0" y="483"/>
                  </a:cubicBezTo>
                  <a:cubicBezTo>
                    <a:pt x="0" y="503"/>
                    <a:pt x="0" y="523"/>
                    <a:pt x="0" y="543"/>
                  </a:cubicBezTo>
                  <a:cubicBezTo>
                    <a:pt x="0" y="603"/>
                    <a:pt x="20" y="663"/>
                    <a:pt x="40" y="723"/>
                  </a:cubicBezTo>
                  <a:cubicBezTo>
                    <a:pt x="40" y="764"/>
                    <a:pt x="60" y="824"/>
                    <a:pt x="100" y="884"/>
                  </a:cubicBezTo>
                  <a:cubicBezTo>
                    <a:pt x="120" y="944"/>
                    <a:pt x="141" y="984"/>
                    <a:pt x="161" y="1045"/>
                  </a:cubicBezTo>
                  <a:cubicBezTo>
                    <a:pt x="201" y="1085"/>
                    <a:pt x="241" y="1125"/>
                    <a:pt x="281" y="1185"/>
                  </a:cubicBezTo>
                  <a:cubicBezTo>
                    <a:pt x="281" y="1185"/>
                    <a:pt x="301" y="1205"/>
                    <a:pt x="321" y="1225"/>
                  </a:cubicBezTo>
                  <a:cubicBezTo>
                    <a:pt x="396" y="1316"/>
                    <a:pt x="517" y="1361"/>
                    <a:pt x="640" y="1361"/>
                  </a:cubicBezTo>
                  <a:cubicBezTo>
                    <a:pt x="681" y="1361"/>
                    <a:pt x="723" y="1356"/>
                    <a:pt x="763" y="1346"/>
                  </a:cubicBezTo>
                  <a:cubicBezTo>
                    <a:pt x="843" y="1326"/>
                    <a:pt x="923" y="1285"/>
                    <a:pt x="984" y="1225"/>
                  </a:cubicBezTo>
                  <a:cubicBezTo>
                    <a:pt x="1044" y="1165"/>
                    <a:pt x="1084" y="1085"/>
                    <a:pt x="1104" y="1025"/>
                  </a:cubicBezTo>
                  <a:cubicBezTo>
                    <a:pt x="1144" y="904"/>
                    <a:pt x="1164" y="804"/>
                    <a:pt x="1164" y="683"/>
                  </a:cubicBezTo>
                  <a:cubicBezTo>
                    <a:pt x="1164" y="643"/>
                    <a:pt x="1164" y="603"/>
                    <a:pt x="1164" y="563"/>
                  </a:cubicBezTo>
                  <a:cubicBezTo>
                    <a:pt x="1164" y="503"/>
                    <a:pt x="1144" y="442"/>
                    <a:pt x="1144" y="402"/>
                  </a:cubicBezTo>
                  <a:cubicBezTo>
                    <a:pt x="1144" y="382"/>
                    <a:pt x="1144" y="362"/>
                    <a:pt x="1144" y="342"/>
                  </a:cubicBezTo>
                  <a:cubicBezTo>
                    <a:pt x="1104" y="262"/>
                    <a:pt x="1064" y="182"/>
                    <a:pt x="1024" y="121"/>
                  </a:cubicBezTo>
                  <a:cubicBezTo>
                    <a:pt x="964" y="81"/>
                    <a:pt x="883" y="41"/>
                    <a:pt x="803"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grpSp>
      <p:grpSp>
        <p:nvGrpSpPr>
          <p:cNvPr id="53" name="Google Shape;2640;p69">
            <a:extLst>
              <a:ext uri="{FF2B5EF4-FFF2-40B4-BE49-F238E27FC236}">
                <a16:creationId xmlns:a16="http://schemas.microsoft.com/office/drawing/2014/main" id="{66C77438-B888-104E-2CFA-4407D04E9A3C}"/>
              </a:ext>
            </a:extLst>
          </p:cNvPr>
          <p:cNvGrpSpPr/>
          <p:nvPr/>
        </p:nvGrpSpPr>
        <p:grpSpPr>
          <a:xfrm rot="20210335">
            <a:off x="627986" y="294461"/>
            <a:ext cx="1834955" cy="1302486"/>
            <a:chOff x="1522647" y="1695262"/>
            <a:chExt cx="1620269" cy="1296422"/>
          </a:xfrm>
        </p:grpSpPr>
        <p:sp>
          <p:nvSpPr>
            <p:cNvPr id="54" name="Google Shape;2641;p69">
              <a:extLst>
                <a:ext uri="{FF2B5EF4-FFF2-40B4-BE49-F238E27FC236}">
                  <a16:creationId xmlns:a16="http://schemas.microsoft.com/office/drawing/2014/main" id="{13EF23ED-1220-944D-334A-5E70D0C2F3FB}"/>
                </a:ext>
              </a:extLst>
            </p:cNvPr>
            <p:cNvSpPr/>
            <p:nvPr/>
          </p:nvSpPr>
          <p:spPr>
            <a:xfrm>
              <a:off x="1522647" y="1695262"/>
              <a:ext cx="1620269" cy="1296422"/>
            </a:xfrm>
            <a:custGeom>
              <a:avLst/>
              <a:gdLst/>
              <a:ahLst/>
              <a:cxnLst/>
              <a:rect l="l" t="t" r="r" b="b"/>
              <a:pathLst>
                <a:path w="36028" h="28827" extrusionOk="0">
                  <a:moveTo>
                    <a:pt x="17504" y="0"/>
                  </a:moveTo>
                  <a:cubicBezTo>
                    <a:pt x="17284" y="0"/>
                    <a:pt x="17063" y="4"/>
                    <a:pt x="16841" y="13"/>
                  </a:cubicBezTo>
                  <a:cubicBezTo>
                    <a:pt x="9194" y="334"/>
                    <a:pt x="3153" y="5908"/>
                    <a:pt x="1227" y="13234"/>
                  </a:cubicBezTo>
                  <a:cubicBezTo>
                    <a:pt x="1" y="17874"/>
                    <a:pt x="439" y="22777"/>
                    <a:pt x="1694" y="27359"/>
                  </a:cubicBezTo>
                  <a:cubicBezTo>
                    <a:pt x="1973" y="28382"/>
                    <a:pt x="2775" y="28827"/>
                    <a:pt x="3595" y="28827"/>
                  </a:cubicBezTo>
                  <a:cubicBezTo>
                    <a:pt x="4834" y="28827"/>
                    <a:pt x="6113" y="27813"/>
                    <a:pt x="5692" y="26250"/>
                  </a:cubicBezTo>
                  <a:cubicBezTo>
                    <a:pt x="4028" y="20209"/>
                    <a:pt x="4058" y="13088"/>
                    <a:pt x="8465" y="8155"/>
                  </a:cubicBezTo>
                  <a:cubicBezTo>
                    <a:pt x="10887" y="5476"/>
                    <a:pt x="14198" y="4201"/>
                    <a:pt x="17578" y="4201"/>
                  </a:cubicBezTo>
                  <a:cubicBezTo>
                    <a:pt x="19941" y="4201"/>
                    <a:pt x="22338" y="4824"/>
                    <a:pt x="24487" y="6025"/>
                  </a:cubicBezTo>
                  <a:cubicBezTo>
                    <a:pt x="27347" y="7688"/>
                    <a:pt x="29770" y="10082"/>
                    <a:pt x="31463" y="12942"/>
                  </a:cubicBezTo>
                  <a:cubicBezTo>
                    <a:pt x="31888" y="13624"/>
                    <a:pt x="32516" y="13909"/>
                    <a:pt x="33144" y="13909"/>
                  </a:cubicBezTo>
                  <a:cubicBezTo>
                    <a:pt x="34584" y="13909"/>
                    <a:pt x="36028" y="12416"/>
                    <a:pt x="35052" y="10811"/>
                  </a:cubicBezTo>
                  <a:cubicBezTo>
                    <a:pt x="31312" y="4690"/>
                    <a:pt x="24875" y="0"/>
                    <a:pt x="17504" y="0"/>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55" name="Google Shape;2642;p69">
              <a:extLst>
                <a:ext uri="{FF2B5EF4-FFF2-40B4-BE49-F238E27FC236}">
                  <a16:creationId xmlns:a16="http://schemas.microsoft.com/office/drawing/2014/main" id="{5B525238-2B57-A8A1-A4C7-EA2C1E04A37A}"/>
                </a:ext>
              </a:extLst>
            </p:cNvPr>
            <p:cNvSpPr/>
            <p:nvPr/>
          </p:nvSpPr>
          <p:spPr>
            <a:xfrm>
              <a:off x="1772064" y="1942565"/>
              <a:ext cx="1179988" cy="1025868"/>
            </a:xfrm>
            <a:custGeom>
              <a:avLst/>
              <a:gdLst/>
              <a:ahLst/>
              <a:cxnLst/>
              <a:rect l="l" t="t" r="r" b="b"/>
              <a:pathLst>
                <a:path w="26238" h="22811" extrusionOk="0">
                  <a:moveTo>
                    <a:pt x="12214" y="0"/>
                  </a:moveTo>
                  <a:cubicBezTo>
                    <a:pt x="10428" y="0"/>
                    <a:pt x="8652" y="437"/>
                    <a:pt x="7004" y="1372"/>
                  </a:cubicBezTo>
                  <a:cubicBezTo>
                    <a:pt x="3882" y="3153"/>
                    <a:pt x="1810" y="6305"/>
                    <a:pt x="963" y="9748"/>
                  </a:cubicBezTo>
                  <a:cubicBezTo>
                    <a:pt x="0" y="13601"/>
                    <a:pt x="525" y="17599"/>
                    <a:pt x="1605" y="21364"/>
                  </a:cubicBezTo>
                  <a:cubicBezTo>
                    <a:pt x="1895" y="22373"/>
                    <a:pt x="2701" y="22810"/>
                    <a:pt x="3521" y="22810"/>
                  </a:cubicBezTo>
                  <a:cubicBezTo>
                    <a:pt x="4765" y="22810"/>
                    <a:pt x="6043" y="21803"/>
                    <a:pt x="5604" y="20255"/>
                  </a:cubicBezTo>
                  <a:cubicBezTo>
                    <a:pt x="4144" y="15148"/>
                    <a:pt x="3736" y="8026"/>
                    <a:pt x="9106" y="4991"/>
                  </a:cubicBezTo>
                  <a:cubicBezTo>
                    <a:pt x="10183" y="4377"/>
                    <a:pt x="11242" y="4112"/>
                    <a:pt x="12272" y="4112"/>
                  </a:cubicBezTo>
                  <a:cubicBezTo>
                    <a:pt x="16378" y="4112"/>
                    <a:pt x="20017" y="8320"/>
                    <a:pt x="22443" y="11354"/>
                  </a:cubicBezTo>
                  <a:cubicBezTo>
                    <a:pt x="22778" y="11772"/>
                    <a:pt x="23299" y="11957"/>
                    <a:pt x="23831" y="11957"/>
                  </a:cubicBezTo>
                  <a:cubicBezTo>
                    <a:pt x="24413" y="11957"/>
                    <a:pt x="25010" y="11735"/>
                    <a:pt x="25391" y="11354"/>
                  </a:cubicBezTo>
                  <a:cubicBezTo>
                    <a:pt x="26238" y="10449"/>
                    <a:pt x="26092" y="9252"/>
                    <a:pt x="25391" y="8377"/>
                  </a:cubicBezTo>
                  <a:cubicBezTo>
                    <a:pt x="23115" y="5575"/>
                    <a:pt x="20634" y="2715"/>
                    <a:pt x="17307" y="1168"/>
                  </a:cubicBezTo>
                  <a:cubicBezTo>
                    <a:pt x="15672" y="408"/>
                    <a:pt x="13939" y="0"/>
                    <a:pt x="12214" y="0"/>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56" name="Google Shape;2643;p69">
              <a:extLst>
                <a:ext uri="{FF2B5EF4-FFF2-40B4-BE49-F238E27FC236}">
                  <a16:creationId xmlns:a16="http://schemas.microsoft.com/office/drawing/2014/main" id="{30AA5111-A79D-3C0D-F6A2-0BD2623CF395}"/>
                </a:ext>
              </a:extLst>
            </p:cNvPr>
            <p:cNvSpPr/>
            <p:nvPr/>
          </p:nvSpPr>
          <p:spPr>
            <a:xfrm>
              <a:off x="2004347" y="2225621"/>
              <a:ext cx="724597" cy="658982"/>
            </a:xfrm>
            <a:custGeom>
              <a:avLst/>
              <a:gdLst/>
              <a:ahLst/>
              <a:cxnLst/>
              <a:rect l="l" t="t" r="r" b="b"/>
              <a:pathLst>
                <a:path w="16112" h="14653" extrusionOk="0">
                  <a:moveTo>
                    <a:pt x="7119" y="1"/>
                  </a:moveTo>
                  <a:cubicBezTo>
                    <a:pt x="6292" y="1"/>
                    <a:pt x="5470" y="154"/>
                    <a:pt x="4700" y="478"/>
                  </a:cubicBezTo>
                  <a:cubicBezTo>
                    <a:pt x="1" y="2404"/>
                    <a:pt x="409" y="9116"/>
                    <a:pt x="1373" y="13173"/>
                  </a:cubicBezTo>
                  <a:cubicBezTo>
                    <a:pt x="1628" y="14206"/>
                    <a:pt x="2419" y="14653"/>
                    <a:pt x="3238" y="14653"/>
                  </a:cubicBezTo>
                  <a:cubicBezTo>
                    <a:pt x="4480" y="14653"/>
                    <a:pt x="5787" y="13628"/>
                    <a:pt x="5400" y="12064"/>
                  </a:cubicBezTo>
                  <a:cubicBezTo>
                    <a:pt x="4991" y="10430"/>
                    <a:pt x="4875" y="8766"/>
                    <a:pt x="5021" y="7103"/>
                  </a:cubicBezTo>
                  <a:cubicBezTo>
                    <a:pt x="5108" y="6139"/>
                    <a:pt x="5283" y="4739"/>
                    <a:pt x="6305" y="4301"/>
                  </a:cubicBezTo>
                  <a:cubicBezTo>
                    <a:pt x="6608" y="4174"/>
                    <a:pt x="6908" y="4117"/>
                    <a:pt x="7203" y="4117"/>
                  </a:cubicBezTo>
                  <a:cubicBezTo>
                    <a:pt x="9153" y="4117"/>
                    <a:pt x="10887" y="6605"/>
                    <a:pt x="11850" y="7949"/>
                  </a:cubicBezTo>
                  <a:cubicBezTo>
                    <a:pt x="12292" y="8571"/>
                    <a:pt x="12982" y="8973"/>
                    <a:pt x="13712" y="8973"/>
                  </a:cubicBezTo>
                  <a:cubicBezTo>
                    <a:pt x="14043" y="8973"/>
                    <a:pt x="14382" y="8890"/>
                    <a:pt x="14710" y="8708"/>
                  </a:cubicBezTo>
                  <a:cubicBezTo>
                    <a:pt x="15586" y="8153"/>
                    <a:pt x="16111" y="6752"/>
                    <a:pt x="15440" y="5818"/>
                  </a:cubicBezTo>
                  <a:cubicBezTo>
                    <a:pt x="14156" y="4067"/>
                    <a:pt x="12842" y="2287"/>
                    <a:pt x="10974" y="1120"/>
                  </a:cubicBezTo>
                  <a:cubicBezTo>
                    <a:pt x="9803" y="399"/>
                    <a:pt x="8454" y="1"/>
                    <a:pt x="7119" y="1"/>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grpSp>
    </p:spTree>
    <p:extLst>
      <p:ext uri="{BB962C8B-B14F-4D97-AF65-F5344CB8AC3E}">
        <p14:creationId xmlns:p14="http://schemas.microsoft.com/office/powerpoint/2010/main" val="9882293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73"/>
        <p:cNvGrpSpPr/>
        <p:nvPr/>
      </p:nvGrpSpPr>
      <p:grpSpPr>
        <a:xfrm>
          <a:off x="0" y="0"/>
          <a:ext cx="0" cy="0"/>
          <a:chOff x="0" y="0"/>
          <a:chExt cx="0" cy="0"/>
        </a:xfrm>
      </p:grpSpPr>
      <p:sp>
        <p:nvSpPr>
          <p:cNvPr id="1674" name="Google Shape;1674;p49"/>
          <p:cNvSpPr/>
          <p:nvPr/>
        </p:nvSpPr>
        <p:spPr>
          <a:xfrm>
            <a:off x="3063032" y="1010991"/>
            <a:ext cx="2423349" cy="2446401"/>
          </a:xfrm>
          <a:prstGeom prst="teardrop">
            <a:avLst>
              <a:gd name="adj" fmla="val 58865"/>
            </a:avLst>
          </a:prstGeom>
          <a:solidFill>
            <a:schemeClr val="dk2"/>
          </a:solidFill>
          <a:ln>
            <a:noFill/>
          </a:ln>
        </p:spPr>
        <p:txBody>
          <a:bodyPr spcFirstLastPara="1" wrap="square" lIns="121598" tIns="121598" rIns="121598" bIns="121598" anchor="ctr" anchorCtr="0">
            <a:noAutofit/>
          </a:bodyPr>
          <a:lstStyle/>
          <a:p>
            <a:endParaRPr sz="2479"/>
          </a:p>
        </p:txBody>
      </p:sp>
      <p:sp>
        <p:nvSpPr>
          <p:cNvPr id="1675" name="Google Shape;1675;p49"/>
          <p:cNvSpPr txBox="1">
            <a:spLocks noGrp="1"/>
          </p:cNvSpPr>
          <p:nvPr>
            <p:ph type="title"/>
          </p:nvPr>
        </p:nvSpPr>
        <p:spPr>
          <a:xfrm>
            <a:off x="320739" y="3652284"/>
            <a:ext cx="8206353" cy="1499264"/>
          </a:xfrm>
          <a:prstGeom prst="rect">
            <a:avLst/>
          </a:prstGeom>
        </p:spPr>
        <p:txBody>
          <a:bodyPr spcFirstLastPara="1" wrap="square" lIns="121598" tIns="121598" rIns="121598" bIns="121598" anchor="ctr" anchorCtr="0">
            <a:noAutofit/>
          </a:bodyPr>
          <a:lstStyle/>
          <a:p>
            <a:pPr algn="ctr">
              <a:buSzPts val="1100"/>
            </a:pPr>
            <a:r>
              <a:rPr lang="en-US" sz="9576">
                <a:latin typeface="AvantGarde" panose="00000400000000000000" pitchFamily="2" charset="0"/>
                <a:ea typeface="AvantGarde" panose="00000400000000000000" pitchFamily="2" charset="0"/>
                <a:cs typeface="AvantGarde" panose="00000400000000000000" pitchFamily="2" charset="0"/>
              </a:rPr>
              <a:t>KHÁM PHÁ</a:t>
            </a:r>
            <a:endParaRPr sz="9576">
              <a:latin typeface="AvantGarde" panose="00000400000000000000" pitchFamily="2" charset="0"/>
              <a:ea typeface="AvantGarde" panose="00000400000000000000" pitchFamily="2" charset="0"/>
              <a:cs typeface="AvantGarde" panose="00000400000000000000" pitchFamily="2" charset="0"/>
            </a:endParaRPr>
          </a:p>
        </p:txBody>
      </p:sp>
      <p:sp>
        <p:nvSpPr>
          <p:cNvPr id="1676" name="Google Shape;1676;p49"/>
          <p:cNvSpPr txBox="1">
            <a:spLocks noGrp="1"/>
          </p:cNvSpPr>
          <p:nvPr>
            <p:ph type="title" idx="2"/>
          </p:nvPr>
        </p:nvSpPr>
        <p:spPr>
          <a:xfrm>
            <a:off x="3377673" y="1356258"/>
            <a:ext cx="1794064" cy="1715130"/>
          </a:xfrm>
          <a:prstGeom prst="rect">
            <a:avLst/>
          </a:prstGeom>
        </p:spPr>
        <p:txBody>
          <a:bodyPr spcFirstLastPara="1" wrap="square" lIns="121598" tIns="121598" rIns="121598" bIns="121598" anchor="ctr" anchorCtr="0">
            <a:noAutofit/>
          </a:bodyPr>
          <a:lstStyle/>
          <a:p>
            <a:pPr algn="ctr"/>
            <a:r>
              <a:rPr lang="en" sz="9576">
                <a:latin typeface="AvantGarde" panose="00000400000000000000" pitchFamily="2" charset="0"/>
                <a:ea typeface="AvantGarde" panose="00000400000000000000" pitchFamily="2" charset="0"/>
                <a:cs typeface="AvantGarde" panose="00000400000000000000" pitchFamily="2" charset="0"/>
              </a:rPr>
              <a:t>02</a:t>
            </a:r>
            <a:endParaRPr sz="9576">
              <a:latin typeface="AvantGarde" panose="00000400000000000000" pitchFamily="2" charset="0"/>
              <a:ea typeface="AvantGarde" panose="00000400000000000000" pitchFamily="2" charset="0"/>
              <a:cs typeface="AvantGarde" panose="00000400000000000000" pitchFamily="2" charset="0"/>
            </a:endParaRPr>
          </a:p>
        </p:txBody>
      </p:sp>
      <p:sp>
        <p:nvSpPr>
          <p:cNvPr id="1678" name="Google Shape;1678;p49"/>
          <p:cNvSpPr/>
          <p:nvPr/>
        </p:nvSpPr>
        <p:spPr>
          <a:xfrm>
            <a:off x="9117569" y="5710795"/>
            <a:ext cx="630980" cy="20545"/>
          </a:xfrm>
          <a:custGeom>
            <a:avLst/>
            <a:gdLst/>
            <a:ahLst/>
            <a:cxnLst/>
            <a:rect l="l" t="t" r="r" b="b"/>
            <a:pathLst>
              <a:path w="20515" h="668" extrusionOk="0">
                <a:moveTo>
                  <a:pt x="20348" y="1"/>
                </a:moveTo>
                <a:lnTo>
                  <a:pt x="12476" y="134"/>
                </a:lnTo>
                <a:lnTo>
                  <a:pt x="4637" y="267"/>
                </a:lnTo>
                <a:lnTo>
                  <a:pt x="167" y="334"/>
                </a:lnTo>
                <a:cubicBezTo>
                  <a:pt x="0" y="368"/>
                  <a:pt x="0" y="634"/>
                  <a:pt x="167" y="668"/>
                </a:cubicBezTo>
                <a:lnTo>
                  <a:pt x="8039" y="534"/>
                </a:lnTo>
                <a:lnTo>
                  <a:pt x="15912" y="401"/>
                </a:lnTo>
                <a:lnTo>
                  <a:pt x="20348" y="301"/>
                </a:lnTo>
                <a:cubicBezTo>
                  <a:pt x="20515" y="301"/>
                  <a:pt x="20515" y="34"/>
                  <a:pt x="20348" y="1"/>
                </a:cubicBezTo>
                <a:close/>
              </a:path>
            </a:pathLst>
          </a:custGeom>
          <a:solidFill>
            <a:schemeClr val="dk2"/>
          </a:solidFill>
          <a:ln>
            <a:noFill/>
          </a:ln>
        </p:spPr>
        <p:txBody>
          <a:bodyPr spcFirstLastPara="1" wrap="square" lIns="121598" tIns="121598" rIns="121598" bIns="121598" anchor="ctr" anchorCtr="0">
            <a:noAutofit/>
          </a:bodyPr>
          <a:lstStyle/>
          <a:p>
            <a:endParaRPr sz="2479"/>
          </a:p>
        </p:txBody>
      </p:sp>
      <p:sp>
        <p:nvSpPr>
          <p:cNvPr id="1679" name="Google Shape;1679;p49"/>
          <p:cNvSpPr/>
          <p:nvPr/>
        </p:nvSpPr>
        <p:spPr>
          <a:xfrm>
            <a:off x="1667123" y="47264"/>
            <a:ext cx="1807816" cy="936178"/>
          </a:xfrm>
          <a:custGeom>
            <a:avLst/>
            <a:gdLst/>
            <a:ahLst/>
            <a:cxnLst/>
            <a:rect l="l" t="t" r="r" b="b"/>
            <a:pathLst>
              <a:path w="54369" h="28155" extrusionOk="0">
                <a:moveTo>
                  <a:pt x="48863" y="0"/>
                </a:moveTo>
                <a:cubicBezTo>
                  <a:pt x="37970" y="0"/>
                  <a:pt x="30232" y="10901"/>
                  <a:pt x="24079" y="18829"/>
                </a:cubicBezTo>
                <a:cubicBezTo>
                  <a:pt x="22523" y="20782"/>
                  <a:pt x="19974" y="24623"/>
                  <a:pt x="17160" y="24623"/>
                </a:cubicBezTo>
                <a:cubicBezTo>
                  <a:pt x="14843" y="24623"/>
                  <a:pt x="13783" y="21643"/>
                  <a:pt x="12790" y="20021"/>
                </a:cubicBezTo>
                <a:cubicBezTo>
                  <a:pt x="11125" y="17253"/>
                  <a:pt x="8419" y="15235"/>
                  <a:pt x="5516" y="15235"/>
                </a:cubicBezTo>
                <a:cubicBezTo>
                  <a:pt x="4148" y="15235"/>
                  <a:pt x="2737" y="15682"/>
                  <a:pt x="1369" y="16711"/>
                </a:cubicBezTo>
                <a:cubicBezTo>
                  <a:pt x="0" y="17724"/>
                  <a:pt x="850" y="19869"/>
                  <a:pt x="2159" y="19869"/>
                </a:cubicBezTo>
                <a:cubicBezTo>
                  <a:pt x="2433" y="19869"/>
                  <a:pt x="2727" y="19775"/>
                  <a:pt x="3024" y="19558"/>
                </a:cubicBezTo>
                <a:cubicBezTo>
                  <a:pt x="4021" y="18910"/>
                  <a:pt x="4879" y="18633"/>
                  <a:pt x="5641" y="18633"/>
                </a:cubicBezTo>
                <a:cubicBezTo>
                  <a:pt x="10108" y="18633"/>
                  <a:pt x="11224" y="28154"/>
                  <a:pt x="17036" y="28154"/>
                </a:cubicBezTo>
                <a:cubicBezTo>
                  <a:pt x="18992" y="28154"/>
                  <a:pt x="21480" y="27076"/>
                  <a:pt x="24807" y="24192"/>
                </a:cubicBezTo>
                <a:cubicBezTo>
                  <a:pt x="29077" y="20220"/>
                  <a:pt x="32322" y="15320"/>
                  <a:pt x="36559" y="11315"/>
                </a:cubicBezTo>
                <a:cubicBezTo>
                  <a:pt x="40432" y="7375"/>
                  <a:pt x="45431" y="4926"/>
                  <a:pt x="50959" y="4892"/>
                </a:cubicBezTo>
                <a:cubicBezTo>
                  <a:pt x="53475" y="4661"/>
                  <a:pt x="54369" y="920"/>
                  <a:pt x="51588" y="225"/>
                </a:cubicBezTo>
                <a:cubicBezTo>
                  <a:pt x="50658" y="73"/>
                  <a:pt x="49750" y="0"/>
                  <a:pt x="48863" y="0"/>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sp>
        <p:nvSpPr>
          <p:cNvPr id="1680" name="Google Shape;1680;p49"/>
          <p:cNvSpPr/>
          <p:nvPr/>
        </p:nvSpPr>
        <p:spPr>
          <a:xfrm rot="1631465">
            <a:off x="9170790" y="5565836"/>
            <a:ext cx="556780" cy="293492"/>
          </a:xfrm>
          <a:custGeom>
            <a:avLst/>
            <a:gdLst/>
            <a:ahLst/>
            <a:cxnLst/>
            <a:rect l="l" t="t" r="r" b="b"/>
            <a:pathLst>
              <a:path w="18102" h="9542" extrusionOk="0">
                <a:moveTo>
                  <a:pt x="17869" y="0"/>
                </a:moveTo>
                <a:cubicBezTo>
                  <a:pt x="17845" y="0"/>
                  <a:pt x="17819" y="7"/>
                  <a:pt x="17793" y="22"/>
                </a:cubicBezTo>
                <a:lnTo>
                  <a:pt x="10922" y="3625"/>
                </a:lnTo>
                <a:lnTo>
                  <a:pt x="4017" y="7228"/>
                </a:lnTo>
                <a:lnTo>
                  <a:pt x="147" y="9262"/>
                </a:lnTo>
                <a:cubicBezTo>
                  <a:pt x="1" y="9350"/>
                  <a:pt x="112" y="9541"/>
                  <a:pt x="254" y="9541"/>
                </a:cubicBezTo>
                <a:cubicBezTo>
                  <a:pt x="274" y="9541"/>
                  <a:pt x="294" y="9537"/>
                  <a:pt x="314" y="9529"/>
                </a:cubicBezTo>
                <a:lnTo>
                  <a:pt x="7186" y="5927"/>
                </a:lnTo>
                <a:lnTo>
                  <a:pt x="14091" y="2324"/>
                </a:lnTo>
                <a:lnTo>
                  <a:pt x="17960" y="289"/>
                </a:lnTo>
                <a:cubicBezTo>
                  <a:pt x="18101" y="205"/>
                  <a:pt x="18004" y="0"/>
                  <a:pt x="17869" y="0"/>
                </a:cubicBezTo>
                <a:close/>
              </a:path>
            </a:pathLst>
          </a:custGeom>
          <a:solidFill>
            <a:schemeClr val="accent3"/>
          </a:solidFill>
          <a:ln>
            <a:noFill/>
          </a:ln>
        </p:spPr>
        <p:txBody>
          <a:bodyPr spcFirstLastPara="1" wrap="square" lIns="121598" tIns="121598" rIns="121598" bIns="121598" anchor="ctr" anchorCtr="0">
            <a:noAutofit/>
          </a:bodyPr>
          <a:lstStyle/>
          <a:p>
            <a:endParaRPr sz="2479"/>
          </a:p>
        </p:txBody>
      </p:sp>
      <p:grpSp>
        <p:nvGrpSpPr>
          <p:cNvPr id="1681" name="Google Shape;1681;p49"/>
          <p:cNvGrpSpPr/>
          <p:nvPr/>
        </p:nvGrpSpPr>
        <p:grpSpPr>
          <a:xfrm>
            <a:off x="7723998" y="1411711"/>
            <a:ext cx="4427012" cy="4299084"/>
            <a:chOff x="4818226" y="896225"/>
            <a:chExt cx="3949963" cy="3425852"/>
          </a:xfrm>
        </p:grpSpPr>
        <p:sp>
          <p:nvSpPr>
            <p:cNvPr id="1682" name="Google Shape;1682;p49"/>
            <p:cNvSpPr/>
            <p:nvPr/>
          </p:nvSpPr>
          <p:spPr>
            <a:xfrm>
              <a:off x="7082565" y="3636848"/>
              <a:ext cx="113289" cy="117359"/>
            </a:xfrm>
            <a:custGeom>
              <a:avLst/>
              <a:gdLst/>
              <a:ahLst/>
              <a:cxnLst/>
              <a:rect l="l" t="t" r="r" b="b"/>
              <a:pathLst>
                <a:path w="4899" h="5075" extrusionOk="0">
                  <a:moveTo>
                    <a:pt x="1445" y="0"/>
                  </a:moveTo>
                  <a:cubicBezTo>
                    <a:pt x="711" y="0"/>
                    <a:pt x="1" y="758"/>
                    <a:pt x="439" y="1612"/>
                  </a:cubicBezTo>
                  <a:cubicBezTo>
                    <a:pt x="840" y="2512"/>
                    <a:pt x="1206" y="3480"/>
                    <a:pt x="1673" y="4380"/>
                  </a:cubicBezTo>
                  <a:cubicBezTo>
                    <a:pt x="1935" y="4872"/>
                    <a:pt x="2359" y="5074"/>
                    <a:pt x="2796" y="5074"/>
                  </a:cubicBezTo>
                  <a:cubicBezTo>
                    <a:pt x="3812" y="5074"/>
                    <a:pt x="4898" y="3985"/>
                    <a:pt x="4175" y="2913"/>
                  </a:cubicBezTo>
                  <a:cubicBezTo>
                    <a:pt x="3608" y="2079"/>
                    <a:pt x="2941" y="1311"/>
                    <a:pt x="2341" y="511"/>
                  </a:cubicBezTo>
                  <a:cubicBezTo>
                    <a:pt x="2104" y="151"/>
                    <a:pt x="1772" y="0"/>
                    <a:pt x="1445" y="0"/>
                  </a:cubicBezTo>
                  <a:close/>
                </a:path>
              </a:pathLst>
            </a:custGeom>
            <a:solidFill>
              <a:srgbClr val="FFE4CF"/>
            </a:solidFill>
            <a:ln>
              <a:noFill/>
            </a:ln>
          </p:spPr>
          <p:txBody>
            <a:bodyPr spcFirstLastPara="1" wrap="square" lIns="121598" tIns="121598" rIns="121598" bIns="121598" anchor="ctr" anchorCtr="0">
              <a:noAutofit/>
            </a:bodyPr>
            <a:lstStyle/>
            <a:p>
              <a:endParaRPr sz="2479"/>
            </a:p>
          </p:txBody>
        </p:sp>
        <p:sp>
          <p:nvSpPr>
            <p:cNvPr id="1683" name="Google Shape;1683;p49"/>
            <p:cNvSpPr/>
            <p:nvPr/>
          </p:nvSpPr>
          <p:spPr>
            <a:xfrm>
              <a:off x="8038905" y="1380128"/>
              <a:ext cx="80521" cy="138264"/>
            </a:xfrm>
            <a:custGeom>
              <a:avLst/>
              <a:gdLst/>
              <a:ahLst/>
              <a:cxnLst/>
              <a:rect l="l" t="t" r="r" b="b"/>
              <a:pathLst>
                <a:path w="3482" h="5979" extrusionOk="0">
                  <a:moveTo>
                    <a:pt x="1046" y="1"/>
                  </a:moveTo>
                  <a:cubicBezTo>
                    <a:pt x="527" y="1"/>
                    <a:pt x="0" y="374"/>
                    <a:pt x="46" y="965"/>
                  </a:cubicBezTo>
                  <a:cubicBezTo>
                    <a:pt x="146" y="2165"/>
                    <a:pt x="480" y="3333"/>
                    <a:pt x="546" y="4534"/>
                  </a:cubicBezTo>
                  <a:cubicBezTo>
                    <a:pt x="546" y="5343"/>
                    <a:pt x="1214" y="5978"/>
                    <a:pt x="2008" y="5978"/>
                  </a:cubicBezTo>
                  <a:cubicBezTo>
                    <a:pt x="2065" y="5978"/>
                    <a:pt x="2123" y="5975"/>
                    <a:pt x="2181" y="5968"/>
                  </a:cubicBezTo>
                  <a:cubicBezTo>
                    <a:pt x="3115" y="5868"/>
                    <a:pt x="3482" y="5034"/>
                    <a:pt x="3382" y="4134"/>
                  </a:cubicBezTo>
                  <a:cubicBezTo>
                    <a:pt x="3181" y="2699"/>
                    <a:pt x="2748" y="1332"/>
                    <a:pt x="1714" y="264"/>
                  </a:cubicBezTo>
                  <a:cubicBezTo>
                    <a:pt x="1533" y="83"/>
                    <a:pt x="1290" y="1"/>
                    <a:pt x="1046" y="1"/>
                  </a:cubicBezTo>
                  <a:close/>
                </a:path>
              </a:pathLst>
            </a:custGeom>
            <a:solidFill>
              <a:srgbClr val="FFE4CF"/>
            </a:solidFill>
            <a:ln>
              <a:noFill/>
            </a:ln>
          </p:spPr>
          <p:txBody>
            <a:bodyPr spcFirstLastPara="1" wrap="square" lIns="121598" tIns="121598" rIns="121598" bIns="121598" anchor="ctr" anchorCtr="0">
              <a:noAutofit/>
            </a:bodyPr>
            <a:lstStyle/>
            <a:p>
              <a:endParaRPr sz="2479"/>
            </a:p>
          </p:txBody>
        </p:sp>
        <p:sp>
          <p:nvSpPr>
            <p:cNvPr id="1684" name="Google Shape;1684;p49"/>
            <p:cNvSpPr/>
            <p:nvPr/>
          </p:nvSpPr>
          <p:spPr>
            <a:xfrm>
              <a:off x="7257780" y="2861553"/>
              <a:ext cx="1510409" cy="1272407"/>
            </a:xfrm>
            <a:custGeom>
              <a:avLst/>
              <a:gdLst/>
              <a:ahLst/>
              <a:cxnLst/>
              <a:rect l="l" t="t" r="r" b="b"/>
              <a:pathLst>
                <a:path w="65315" h="55023" extrusionOk="0">
                  <a:moveTo>
                    <a:pt x="29408" y="1"/>
                  </a:moveTo>
                  <a:cubicBezTo>
                    <a:pt x="28121" y="1"/>
                    <a:pt x="26808" y="817"/>
                    <a:pt x="25886" y="1615"/>
                  </a:cubicBezTo>
                  <a:cubicBezTo>
                    <a:pt x="25152" y="2282"/>
                    <a:pt x="24452" y="2982"/>
                    <a:pt x="23784" y="3783"/>
                  </a:cubicBezTo>
                  <a:cubicBezTo>
                    <a:pt x="23184" y="4483"/>
                    <a:pt x="22584" y="5251"/>
                    <a:pt x="22016" y="6051"/>
                  </a:cubicBezTo>
                  <a:cubicBezTo>
                    <a:pt x="19748" y="9287"/>
                    <a:pt x="17914" y="12823"/>
                    <a:pt x="16613" y="16559"/>
                  </a:cubicBezTo>
                  <a:cubicBezTo>
                    <a:pt x="15278" y="20395"/>
                    <a:pt x="14244" y="24298"/>
                    <a:pt x="13544" y="28267"/>
                  </a:cubicBezTo>
                  <a:cubicBezTo>
                    <a:pt x="13510" y="28467"/>
                    <a:pt x="13477" y="28667"/>
                    <a:pt x="13444" y="28867"/>
                  </a:cubicBezTo>
                  <a:cubicBezTo>
                    <a:pt x="12777" y="24231"/>
                    <a:pt x="11676" y="19661"/>
                    <a:pt x="10208" y="15191"/>
                  </a:cubicBezTo>
                  <a:cubicBezTo>
                    <a:pt x="9774" y="13990"/>
                    <a:pt x="9341" y="12823"/>
                    <a:pt x="8907" y="11622"/>
                  </a:cubicBezTo>
                  <a:cubicBezTo>
                    <a:pt x="8574" y="10688"/>
                    <a:pt x="8140" y="9787"/>
                    <a:pt x="7573" y="8987"/>
                  </a:cubicBezTo>
                  <a:cubicBezTo>
                    <a:pt x="7124" y="8313"/>
                    <a:pt x="6367" y="7917"/>
                    <a:pt x="5568" y="7917"/>
                  </a:cubicBezTo>
                  <a:cubicBezTo>
                    <a:pt x="5536" y="7917"/>
                    <a:pt x="5504" y="7918"/>
                    <a:pt x="5471" y="7919"/>
                  </a:cubicBezTo>
                  <a:cubicBezTo>
                    <a:pt x="4571" y="8019"/>
                    <a:pt x="3937" y="8753"/>
                    <a:pt x="3503" y="9487"/>
                  </a:cubicBezTo>
                  <a:cubicBezTo>
                    <a:pt x="2970" y="10421"/>
                    <a:pt x="2536" y="11455"/>
                    <a:pt x="2202" y="12489"/>
                  </a:cubicBezTo>
                  <a:cubicBezTo>
                    <a:pt x="1835" y="13590"/>
                    <a:pt x="1502" y="14691"/>
                    <a:pt x="1235" y="15825"/>
                  </a:cubicBezTo>
                  <a:cubicBezTo>
                    <a:pt x="701" y="18093"/>
                    <a:pt x="401" y="20361"/>
                    <a:pt x="301" y="22696"/>
                  </a:cubicBezTo>
                  <a:cubicBezTo>
                    <a:pt x="1" y="27433"/>
                    <a:pt x="401" y="32170"/>
                    <a:pt x="1135" y="36873"/>
                  </a:cubicBezTo>
                  <a:cubicBezTo>
                    <a:pt x="1468" y="39208"/>
                    <a:pt x="1902" y="41577"/>
                    <a:pt x="2369" y="43912"/>
                  </a:cubicBezTo>
                  <a:cubicBezTo>
                    <a:pt x="2836" y="46347"/>
                    <a:pt x="3470" y="48748"/>
                    <a:pt x="4337" y="51083"/>
                  </a:cubicBezTo>
                  <a:cubicBezTo>
                    <a:pt x="4537" y="51617"/>
                    <a:pt x="4771" y="52184"/>
                    <a:pt x="5038" y="52718"/>
                  </a:cubicBezTo>
                  <a:cubicBezTo>
                    <a:pt x="5057" y="52767"/>
                    <a:pt x="5094" y="52787"/>
                    <a:pt x="5134" y="52787"/>
                  </a:cubicBezTo>
                  <a:cubicBezTo>
                    <a:pt x="5232" y="52787"/>
                    <a:pt x="5352" y="52669"/>
                    <a:pt x="5305" y="52551"/>
                  </a:cubicBezTo>
                  <a:cubicBezTo>
                    <a:pt x="4304" y="50350"/>
                    <a:pt x="3570" y="48048"/>
                    <a:pt x="3070" y="45713"/>
                  </a:cubicBezTo>
                  <a:cubicBezTo>
                    <a:pt x="2569" y="43445"/>
                    <a:pt x="2136" y="41143"/>
                    <a:pt x="1735" y="38841"/>
                  </a:cubicBezTo>
                  <a:cubicBezTo>
                    <a:pt x="901" y="34338"/>
                    <a:pt x="501" y="29768"/>
                    <a:pt x="501" y="25198"/>
                  </a:cubicBezTo>
                  <a:cubicBezTo>
                    <a:pt x="468" y="20695"/>
                    <a:pt x="1235" y="16225"/>
                    <a:pt x="2769" y="11989"/>
                  </a:cubicBezTo>
                  <a:cubicBezTo>
                    <a:pt x="3223" y="10798"/>
                    <a:pt x="4110" y="8186"/>
                    <a:pt x="5677" y="8186"/>
                  </a:cubicBezTo>
                  <a:cubicBezTo>
                    <a:pt x="5954" y="8186"/>
                    <a:pt x="6252" y="8268"/>
                    <a:pt x="6572" y="8453"/>
                  </a:cubicBezTo>
                  <a:cubicBezTo>
                    <a:pt x="7339" y="8920"/>
                    <a:pt x="7840" y="9787"/>
                    <a:pt x="8173" y="10588"/>
                  </a:cubicBezTo>
                  <a:cubicBezTo>
                    <a:pt x="8674" y="11689"/>
                    <a:pt x="9074" y="12823"/>
                    <a:pt x="9474" y="13957"/>
                  </a:cubicBezTo>
                  <a:cubicBezTo>
                    <a:pt x="11109" y="18493"/>
                    <a:pt x="12310" y="23197"/>
                    <a:pt x="13043" y="27933"/>
                  </a:cubicBezTo>
                  <a:cubicBezTo>
                    <a:pt x="13143" y="28567"/>
                    <a:pt x="13244" y="29201"/>
                    <a:pt x="13310" y="29801"/>
                  </a:cubicBezTo>
                  <a:cubicBezTo>
                    <a:pt x="13330" y="29901"/>
                    <a:pt x="13421" y="29965"/>
                    <a:pt x="13499" y="29965"/>
                  </a:cubicBezTo>
                  <a:cubicBezTo>
                    <a:pt x="13551" y="29965"/>
                    <a:pt x="13597" y="29936"/>
                    <a:pt x="13610" y="29868"/>
                  </a:cubicBezTo>
                  <a:cubicBezTo>
                    <a:pt x="14244" y="26032"/>
                    <a:pt x="15145" y="22229"/>
                    <a:pt x="16312" y="18527"/>
                  </a:cubicBezTo>
                  <a:cubicBezTo>
                    <a:pt x="17447" y="14824"/>
                    <a:pt x="19081" y="11288"/>
                    <a:pt x="21082" y="7986"/>
                  </a:cubicBezTo>
                  <a:cubicBezTo>
                    <a:pt x="22117" y="6385"/>
                    <a:pt x="23284" y="4850"/>
                    <a:pt x="24552" y="3416"/>
                  </a:cubicBezTo>
                  <a:cubicBezTo>
                    <a:pt x="25752" y="2082"/>
                    <a:pt x="27254" y="447"/>
                    <a:pt x="29188" y="314"/>
                  </a:cubicBezTo>
                  <a:cubicBezTo>
                    <a:pt x="29271" y="306"/>
                    <a:pt x="29352" y="303"/>
                    <a:pt x="29431" y="303"/>
                  </a:cubicBezTo>
                  <a:cubicBezTo>
                    <a:pt x="31487" y="303"/>
                    <a:pt x="32303" y="2746"/>
                    <a:pt x="32624" y="4417"/>
                  </a:cubicBezTo>
                  <a:cubicBezTo>
                    <a:pt x="33058" y="6551"/>
                    <a:pt x="32924" y="8786"/>
                    <a:pt x="32724" y="10955"/>
                  </a:cubicBezTo>
                  <a:cubicBezTo>
                    <a:pt x="32324" y="15625"/>
                    <a:pt x="31390" y="20228"/>
                    <a:pt x="30422" y="24798"/>
                  </a:cubicBezTo>
                  <a:cubicBezTo>
                    <a:pt x="30322" y="25332"/>
                    <a:pt x="30189" y="25899"/>
                    <a:pt x="30056" y="26466"/>
                  </a:cubicBezTo>
                  <a:cubicBezTo>
                    <a:pt x="30034" y="26571"/>
                    <a:pt x="30120" y="26637"/>
                    <a:pt x="30211" y="26637"/>
                  </a:cubicBezTo>
                  <a:cubicBezTo>
                    <a:pt x="30264" y="26637"/>
                    <a:pt x="30319" y="26615"/>
                    <a:pt x="30356" y="26566"/>
                  </a:cubicBezTo>
                  <a:cubicBezTo>
                    <a:pt x="32324" y="23130"/>
                    <a:pt x="34292" y="19694"/>
                    <a:pt x="36594" y="16459"/>
                  </a:cubicBezTo>
                  <a:cubicBezTo>
                    <a:pt x="38895" y="13223"/>
                    <a:pt x="41497" y="10154"/>
                    <a:pt x="44599" y="7686"/>
                  </a:cubicBezTo>
                  <a:cubicBezTo>
                    <a:pt x="46134" y="6418"/>
                    <a:pt x="47868" y="5451"/>
                    <a:pt x="49736" y="4784"/>
                  </a:cubicBezTo>
                  <a:cubicBezTo>
                    <a:pt x="50462" y="4558"/>
                    <a:pt x="51262" y="4333"/>
                    <a:pt x="52039" y="4333"/>
                  </a:cubicBezTo>
                  <a:cubicBezTo>
                    <a:pt x="52299" y="4333"/>
                    <a:pt x="52555" y="4358"/>
                    <a:pt x="52805" y="4417"/>
                  </a:cubicBezTo>
                  <a:cubicBezTo>
                    <a:pt x="53739" y="4650"/>
                    <a:pt x="54473" y="5317"/>
                    <a:pt x="54773" y="6218"/>
                  </a:cubicBezTo>
                  <a:cubicBezTo>
                    <a:pt x="55107" y="7219"/>
                    <a:pt x="55140" y="8286"/>
                    <a:pt x="54907" y="9287"/>
                  </a:cubicBezTo>
                  <a:cubicBezTo>
                    <a:pt x="54673" y="10287"/>
                    <a:pt x="54373" y="11288"/>
                    <a:pt x="54039" y="12289"/>
                  </a:cubicBezTo>
                  <a:cubicBezTo>
                    <a:pt x="53372" y="14257"/>
                    <a:pt x="52572" y="16192"/>
                    <a:pt x="51638" y="18093"/>
                  </a:cubicBezTo>
                  <a:cubicBezTo>
                    <a:pt x="49770" y="21796"/>
                    <a:pt x="47701" y="25365"/>
                    <a:pt x="45400" y="28834"/>
                  </a:cubicBezTo>
                  <a:lnTo>
                    <a:pt x="44566" y="30168"/>
                  </a:lnTo>
                  <a:cubicBezTo>
                    <a:pt x="44511" y="30277"/>
                    <a:pt x="44613" y="30386"/>
                    <a:pt x="44724" y="30386"/>
                  </a:cubicBezTo>
                  <a:cubicBezTo>
                    <a:pt x="44749" y="30386"/>
                    <a:pt x="44775" y="30381"/>
                    <a:pt x="44799" y="30369"/>
                  </a:cubicBezTo>
                  <a:cubicBezTo>
                    <a:pt x="47468" y="28534"/>
                    <a:pt x="50170" y="26733"/>
                    <a:pt x="53172" y="25465"/>
                  </a:cubicBezTo>
                  <a:cubicBezTo>
                    <a:pt x="55329" y="24512"/>
                    <a:pt x="57693" y="23880"/>
                    <a:pt x="60067" y="23880"/>
                  </a:cubicBezTo>
                  <a:cubicBezTo>
                    <a:pt x="60850" y="23880"/>
                    <a:pt x="61634" y="23948"/>
                    <a:pt x="62412" y="24097"/>
                  </a:cubicBezTo>
                  <a:cubicBezTo>
                    <a:pt x="63213" y="24197"/>
                    <a:pt x="63913" y="24564"/>
                    <a:pt x="64447" y="25198"/>
                  </a:cubicBezTo>
                  <a:cubicBezTo>
                    <a:pt x="64814" y="25765"/>
                    <a:pt x="64947" y="26432"/>
                    <a:pt x="64880" y="27100"/>
                  </a:cubicBezTo>
                  <a:cubicBezTo>
                    <a:pt x="64814" y="28567"/>
                    <a:pt x="64113" y="29968"/>
                    <a:pt x="63379" y="31202"/>
                  </a:cubicBezTo>
                  <a:cubicBezTo>
                    <a:pt x="61745" y="34004"/>
                    <a:pt x="59477" y="36373"/>
                    <a:pt x="57208" y="38641"/>
                  </a:cubicBezTo>
                  <a:cubicBezTo>
                    <a:pt x="54540" y="41276"/>
                    <a:pt x="51638" y="43678"/>
                    <a:pt x="48535" y="45846"/>
                  </a:cubicBezTo>
                  <a:cubicBezTo>
                    <a:pt x="48394" y="45931"/>
                    <a:pt x="48468" y="46135"/>
                    <a:pt x="48595" y="46135"/>
                  </a:cubicBezTo>
                  <a:cubicBezTo>
                    <a:pt x="48618" y="46135"/>
                    <a:pt x="48643" y="46129"/>
                    <a:pt x="48669" y="46113"/>
                  </a:cubicBezTo>
                  <a:cubicBezTo>
                    <a:pt x="50537" y="45246"/>
                    <a:pt x="52472" y="44712"/>
                    <a:pt x="54473" y="44445"/>
                  </a:cubicBezTo>
                  <a:cubicBezTo>
                    <a:pt x="55285" y="44315"/>
                    <a:pt x="56098" y="44254"/>
                    <a:pt x="56907" y="44254"/>
                  </a:cubicBezTo>
                  <a:cubicBezTo>
                    <a:pt x="57959" y="44254"/>
                    <a:pt x="59007" y="44357"/>
                    <a:pt x="60044" y="44545"/>
                  </a:cubicBezTo>
                  <a:cubicBezTo>
                    <a:pt x="60844" y="44712"/>
                    <a:pt x="61545" y="45046"/>
                    <a:pt x="62145" y="45579"/>
                  </a:cubicBezTo>
                  <a:cubicBezTo>
                    <a:pt x="62812" y="46213"/>
                    <a:pt x="63079" y="47147"/>
                    <a:pt x="62912" y="48081"/>
                  </a:cubicBezTo>
                  <a:cubicBezTo>
                    <a:pt x="62645" y="49983"/>
                    <a:pt x="61011" y="51183"/>
                    <a:pt x="59477" y="52117"/>
                  </a:cubicBezTo>
                  <a:cubicBezTo>
                    <a:pt x="57542" y="53285"/>
                    <a:pt x="55474" y="54152"/>
                    <a:pt x="53305" y="54719"/>
                  </a:cubicBezTo>
                  <a:cubicBezTo>
                    <a:pt x="53148" y="54782"/>
                    <a:pt x="53198" y="55022"/>
                    <a:pt x="53372" y="55022"/>
                  </a:cubicBezTo>
                  <a:cubicBezTo>
                    <a:pt x="53383" y="55022"/>
                    <a:pt x="53394" y="55021"/>
                    <a:pt x="53406" y="55020"/>
                  </a:cubicBezTo>
                  <a:cubicBezTo>
                    <a:pt x="55474" y="54486"/>
                    <a:pt x="57442" y="53652"/>
                    <a:pt x="59276" y="52584"/>
                  </a:cubicBezTo>
                  <a:cubicBezTo>
                    <a:pt x="60878" y="51650"/>
                    <a:pt x="62612" y="50483"/>
                    <a:pt x="63113" y="48582"/>
                  </a:cubicBezTo>
                  <a:cubicBezTo>
                    <a:pt x="63379" y="47714"/>
                    <a:pt x="63279" y="46780"/>
                    <a:pt x="62846" y="45980"/>
                  </a:cubicBezTo>
                  <a:cubicBezTo>
                    <a:pt x="62445" y="45346"/>
                    <a:pt x="61812" y="44846"/>
                    <a:pt x="61111" y="44579"/>
                  </a:cubicBezTo>
                  <a:cubicBezTo>
                    <a:pt x="60310" y="44278"/>
                    <a:pt x="59477" y="44112"/>
                    <a:pt x="58643" y="44045"/>
                  </a:cubicBezTo>
                  <a:cubicBezTo>
                    <a:pt x="58109" y="44012"/>
                    <a:pt x="57567" y="43995"/>
                    <a:pt x="57021" y="43995"/>
                  </a:cubicBezTo>
                  <a:cubicBezTo>
                    <a:pt x="56474" y="43995"/>
                    <a:pt x="55924" y="44012"/>
                    <a:pt x="55374" y="44045"/>
                  </a:cubicBezTo>
                  <a:cubicBezTo>
                    <a:pt x="53472" y="44212"/>
                    <a:pt x="51571" y="44645"/>
                    <a:pt x="49770" y="45313"/>
                  </a:cubicBezTo>
                  <a:cubicBezTo>
                    <a:pt x="52238" y="43511"/>
                    <a:pt x="54573" y="41577"/>
                    <a:pt x="56775" y="39475"/>
                  </a:cubicBezTo>
                  <a:cubicBezTo>
                    <a:pt x="59176" y="37173"/>
                    <a:pt x="61578" y="34672"/>
                    <a:pt x="63346" y="31836"/>
                  </a:cubicBezTo>
                  <a:cubicBezTo>
                    <a:pt x="64147" y="30569"/>
                    <a:pt x="64880" y="29134"/>
                    <a:pt x="65114" y="27667"/>
                  </a:cubicBezTo>
                  <a:cubicBezTo>
                    <a:pt x="65314" y="26399"/>
                    <a:pt x="65081" y="24998"/>
                    <a:pt x="63846" y="24298"/>
                  </a:cubicBezTo>
                  <a:cubicBezTo>
                    <a:pt x="63179" y="23964"/>
                    <a:pt x="62445" y="23764"/>
                    <a:pt x="61711" y="23697"/>
                  </a:cubicBezTo>
                  <a:cubicBezTo>
                    <a:pt x="61173" y="23632"/>
                    <a:pt x="60621" y="23596"/>
                    <a:pt x="60072" y="23596"/>
                  </a:cubicBezTo>
                  <a:cubicBezTo>
                    <a:pt x="59771" y="23596"/>
                    <a:pt x="59472" y="23607"/>
                    <a:pt x="59176" y="23630"/>
                  </a:cubicBezTo>
                  <a:cubicBezTo>
                    <a:pt x="57575" y="23730"/>
                    <a:pt x="56041" y="24064"/>
                    <a:pt x="54540" y="24598"/>
                  </a:cubicBezTo>
                  <a:cubicBezTo>
                    <a:pt x="51204" y="25799"/>
                    <a:pt x="48135" y="27733"/>
                    <a:pt x="45233" y="29701"/>
                  </a:cubicBezTo>
                  <a:cubicBezTo>
                    <a:pt x="47401" y="26266"/>
                    <a:pt x="49603" y="22796"/>
                    <a:pt x="51437" y="19161"/>
                  </a:cubicBezTo>
                  <a:cubicBezTo>
                    <a:pt x="52405" y="17259"/>
                    <a:pt x="53239" y="15324"/>
                    <a:pt x="53973" y="13323"/>
                  </a:cubicBezTo>
                  <a:cubicBezTo>
                    <a:pt x="54340" y="12289"/>
                    <a:pt x="54706" y="11255"/>
                    <a:pt x="54973" y="10221"/>
                  </a:cubicBezTo>
                  <a:cubicBezTo>
                    <a:pt x="55307" y="9187"/>
                    <a:pt x="55407" y="8119"/>
                    <a:pt x="55307" y="7052"/>
                  </a:cubicBezTo>
                  <a:cubicBezTo>
                    <a:pt x="55207" y="6218"/>
                    <a:pt x="54807" y="5417"/>
                    <a:pt x="54206" y="4817"/>
                  </a:cubicBezTo>
                  <a:cubicBezTo>
                    <a:pt x="53616" y="4311"/>
                    <a:pt x="52860" y="4018"/>
                    <a:pt x="52079" y="4018"/>
                  </a:cubicBezTo>
                  <a:cubicBezTo>
                    <a:pt x="51932" y="4018"/>
                    <a:pt x="51785" y="4029"/>
                    <a:pt x="51638" y="4050"/>
                  </a:cubicBezTo>
                  <a:cubicBezTo>
                    <a:pt x="49703" y="4216"/>
                    <a:pt x="47802" y="5150"/>
                    <a:pt x="46167" y="6185"/>
                  </a:cubicBezTo>
                  <a:cubicBezTo>
                    <a:pt x="42765" y="8353"/>
                    <a:pt x="39963" y="11455"/>
                    <a:pt x="37528" y="14657"/>
                  </a:cubicBezTo>
                  <a:cubicBezTo>
                    <a:pt x="35092" y="17993"/>
                    <a:pt x="32858" y="21462"/>
                    <a:pt x="30856" y="25098"/>
                  </a:cubicBezTo>
                  <a:cubicBezTo>
                    <a:pt x="30756" y="25265"/>
                    <a:pt x="30656" y="25432"/>
                    <a:pt x="30556" y="25598"/>
                  </a:cubicBezTo>
                  <a:cubicBezTo>
                    <a:pt x="31557" y="21229"/>
                    <a:pt x="32357" y="16792"/>
                    <a:pt x="32891" y="12356"/>
                  </a:cubicBezTo>
                  <a:cubicBezTo>
                    <a:pt x="33124" y="10121"/>
                    <a:pt x="33358" y="7786"/>
                    <a:pt x="33091" y="5517"/>
                  </a:cubicBezTo>
                  <a:cubicBezTo>
                    <a:pt x="32991" y="4483"/>
                    <a:pt x="32757" y="3449"/>
                    <a:pt x="32357" y="2449"/>
                  </a:cubicBezTo>
                  <a:cubicBezTo>
                    <a:pt x="31990" y="1615"/>
                    <a:pt x="31523" y="781"/>
                    <a:pt x="30689" y="314"/>
                  </a:cubicBezTo>
                  <a:cubicBezTo>
                    <a:pt x="30276" y="94"/>
                    <a:pt x="29844" y="1"/>
                    <a:pt x="29408"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685" name="Google Shape;1685;p49"/>
            <p:cNvSpPr/>
            <p:nvPr/>
          </p:nvSpPr>
          <p:spPr>
            <a:xfrm>
              <a:off x="7773065" y="3284037"/>
              <a:ext cx="945743" cy="957468"/>
            </a:xfrm>
            <a:custGeom>
              <a:avLst/>
              <a:gdLst/>
              <a:ahLst/>
              <a:cxnLst/>
              <a:rect l="l" t="t" r="r" b="b"/>
              <a:pathLst>
                <a:path w="40897" h="41404" extrusionOk="0">
                  <a:moveTo>
                    <a:pt x="34241" y="1"/>
                  </a:moveTo>
                  <a:cubicBezTo>
                    <a:pt x="32572" y="1"/>
                    <a:pt x="30921" y="426"/>
                    <a:pt x="29355" y="957"/>
                  </a:cubicBezTo>
                  <a:cubicBezTo>
                    <a:pt x="25819" y="2191"/>
                    <a:pt x="22550" y="4026"/>
                    <a:pt x="19681" y="6428"/>
                  </a:cubicBezTo>
                  <a:cubicBezTo>
                    <a:pt x="16679" y="8963"/>
                    <a:pt x="14044" y="11865"/>
                    <a:pt x="11875" y="15101"/>
                  </a:cubicBezTo>
                  <a:cubicBezTo>
                    <a:pt x="9540" y="18536"/>
                    <a:pt x="7506" y="22139"/>
                    <a:pt x="5771" y="25908"/>
                  </a:cubicBezTo>
                  <a:cubicBezTo>
                    <a:pt x="3903" y="29811"/>
                    <a:pt x="2269" y="33814"/>
                    <a:pt x="901" y="37917"/>
                  </a:cubicBezTo>
                  <a:cubicBezTo>
                    <a:pt x="601" y="38951"/>
                    <a:pt x="301" y="39985"/>
                    <a:pt x="0" y="41019"/>
                  </a:cubicBezTo>
                  <a:cubicBezTo>
                    <a:pt x="0" y="41107"/>
                    <a:pt x="208" y="41403"/>
                    <a:pt x="326" y="41403"/>
                  </a:cubicBezTo>
                  <a:cubicBezTo>
                    <a:pt x="341" y="41403"/>
                    <a:pt x="355" y="41398"/>
                    <a:pt x="367" y="41386"/>
                  </a:cubicBezTo>
                  <a:cubicBezTo>
                    <a:pt x="3536" y="38484"/>
                    <a:pt x="6872" y="35749"/>
                    <a:pt x="10374" y="33247"/>
                  </a:cubicBezTo>
                  <a:cubicBezTo>
                    <a:pt x="13610" y="30979"/>
                    <a:pt x="16979" y="29011"/>
                    <a:pt x="20382" y="27076"/>
                  </a:cubicBezTo>
                  <a:cubicBezTo>
                    <a:pt x="23684" y="25241"/>
                    <a:pt x="26886" y="23273"/>
                    <a:pt x="29988" y="21105"/>
                  </a:cubicBezTo>
                  <a:cubicBezTo>
                    <a:pt x="32991" y="18937"/>
                    <a:pt x="35893" y="16402"/>
                    <a:pt x="38061" y="13333"/>
                  </a:cubicBezTo>
                  <a:cubicBezTo>
                    <a:pt x="39195" y="11765"/>
                    <a:pt x="40029" y="9997"/>
                    <a:pt x="40496" y="8096"/>
                  </a:cubicBezTo>
                  <a:cubicBezTo>
                    <a:pt x="40896" y="6361"/>
                    <a:pt x="40830" y="4360"/>
                    <a:pt x="39929" y="2792"/>
                  </a:cubicBezTo>
                  <a:cubicBezTo>
                    <a:pt x="38995" y="1224"/>
                    <a:pt x="37260" y="323"/>
                    <a:pt x="35526" y="90"/>
                  </a:cubicBezTo>
                  <a:cubicBezTo>
                    <a:pt x="35097" y="29"/>
                    <a:pt x="34668" y="1"/>
                    <a:pt x="34241"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1686" name="Google Shape;1686;p49"/>
            <p:cNvSpPr/>
            <p:nvPr/>
          </p:nvSpPr>
          <p:spPr>
            <a:xfrm>
              <a:off x="7808653" y="3375703"/>
              <a:ext cx="844872" cy="802622"/>
            </a:xfrm>
            <a:custGeom>
              <a:avLst/>
              <a:gdLst/>
              <a:ahLst/>
              <a:cxnLst/>
              <a:rect l="l" t="t" r="r" b="b"/>
              <a:pathLst>
                <a:path w="36535" h="34708" extrusionOk="0">
                  <a:moveTo>
                    <a:pt x="29575" y="1"/>
                  </a:moveTo>
                  <a:cubicBezTo>
                    <a:pt x="29517" y="1"/>
                    <a:pt x="29463" y="30"/>
                    <a:pt x="29450" y="95"/>
                  </a:cubicBezTo>
                  <a:lnTo>
                    <a:pt x="28183" y="6100"/>
                  </a:lnTo>
                  <a:cubicBezTo>
                    <a:pt x="25614" y="8001"/>
                    <a:pt x="23079" y="10036"/>
                    <a:pt x="20644" y="12137"/>
                  </a:cubicBezTo>
                  <a:lnTo>
                    <a:pt x="19910" y="12805"/>
                  </a:lnTo>
                  <a:cubicBezTo>
                    <a:pt x="20644" y="9902"/>
                    <a:pt x="21378" y="7034"/>
                    <a:pt x="22112" y="4132"/>
                  </a:cubicBezTo>
                  <a:cubicBezTo>
                    <a:pt x="22152" y="4010"/>
                    <a:pt x="22056" y="3937"/>
                    <a:pt x="21960" y="3937"/>
                  </a:cubicBezTo>
                  <a:cubicBezTo>
                    <a:pt x="21899" y="3937"/>
                    <a:pt x="21837" y="3967"/>
                    <a:pt x="21811" y="4032"/>
                  </a:cubicBezTo>
                  <a:cubicBezTo>
                    <a:pt x="21044" y="7067"/>
                    <a:pt x="20277" y="10069"/>
                    <a:pt x="19510" y="13071"/>
                  </a:cubicBezTo>
                  <a:cubicBezTo>
                    <a:pt x="19510" y="13105"/>
                    <a:pt x="19510" y="13105"/>
                    <a:pt x="19510" y="13138"/>
                  </a:cubicBezTo>
                  <a:cubicBezTo>
                    <a:pt x="17475" y="14973"/>
                    <a:pt x="15440" y="16874"/>
                    <a:pt x="13505" y="18809"/>
                  </a:cubicBezTo>
                  <a:cubicBezTo>
                    <a:pt x="12171" y="20110"/>
                    <a:pt x="10904" y="21444"/>
                    <a:pt x="9669" y="22812"/>
                  </a:cubicBezTo>
                  <a:cubicBezTo>
                    <a:pt x="10136" y="20176"/>
                    <a:pt x="10603" y="17508"/>
                    <a:pt x="11070" y="14873"/>
                  </a:cubicBezTo>
                  <a:cubicBezTo>
                    <a:pt x="11111" y="14772"/>
                    <a:pt x="11016" y="14695"/>
                    <a:pt x="10928" y="14695"/>
                  </a:cubicBezTo>
                  <a:cubicBezTo>
                    <a:pt x="10871" y="14695"/>
                    <a:pt x="10817" y="14727"/>
                    <a:pt x="10803" y="14806"/>
                  </a:cubicBezTo>
                  <a:cubicBezTo>
                    <a:pt x="10303" y="17575"/>
                    <a:pt x="9803" y="20377"/>
                    <a:pt x="9302" y="23145"/>
                  </a:cubicBezTo>
                  <a:cubicBezTo>
                    <a:pt x="9302" y="23179"/>
                    <a:pt x="9302" y="23212"/>
                    <a:pt x="9302" y="23245"/>
                  </a:cubicBezTo>
                  <a:cubicBezTo>
                    <a:pt x="8468" y="24113"/>
                    <a:pt x="7668" y="25013"/>
                    <a:pt x="6901" y="25947"/>
                  </a:cubicBezTo>
                  <a:cubicBezTo>
                    <a:pt x="4766" y="28382"/>
                    <a:pt x="2731" y="30918"/>
                    <a:pt x="796" y="33519"/>
                  </a:cubicBezTo>
                  <a:lnTo>
                    <a:pt x="96" y="34487"/>
                  </a:lnTo>
                  <a:cubicBezTo>
                    <a:pt x="1" y="34606"/>
                    <a:pt x="109" y="34708"/>
                    <a:pt x="216" y="34708"/>
                  </a:cubicBezTo>
                  <a:cubicBezTo>
                    <a:pt x="259" y="34708"/>
                    <a:pt x="301" y="34692"/>
                    <a:pt x="329" y="34654"/>
                  </a:cubicBezTo>
                  <a:cubicBezTo>
                    <a:pt x="2264" y="32018"/>
                    <a:pt x="4265" y="29450"/>
                    <a:pt x="6367" y="26981"/>
                  </a:cubicBezTo>
                  <a:cubicBezTo>
                    <a:pt x="7434" y="25747"/>
                    <a:pt x="8502" y="24513"/>
                    <a:pt x="9636" y="23312"/>
                  </a:cubicBezTo>
                  <a:cubicBezTo>
                    <a:pt x="12071" y="22945"/>
                    <a:pt x="14506" y="22511"/>
                    <a:pt x="16908" y="21944"/>
                  </a:cubicBezTo>
                  <a:cubicBezTo>
                    <a:pt x="17608" y="21778"/>
                    <a:pt x="18309" y="21611"/>
                    <a:pt x="18976" y="21444"/>
                  </a:cubicBezTo>
                  <a:cubicBezTo>
                    <a:pt x="19156" y="21384"/>
                    <a:pt x="19120" y="21134"/>
                    <a:pt x="18965" y="21134"/>
                  </a:cubicBezTo>
                  <a:cubicBezTo>
                    <a:pt x="18948" y="21134"/>
                    <a:pt x="18929" y="21137"/>
                    <a:pt x="18909" y="21144"/>
                  </a:cubicBezTo>
                  <a:cubicBezTo>
                    <a:pt x="16474" y="21778"/>
                    <a:pt x="14006" y="22311"/>
                    <a:pt x="11504" y="22712"/>
                  </a:cubicBezTo>
                  <a:cubicBezTo>
                    <a:pt x="11004" y="22778"/>
                    <a:pt x="10470" y="22878"/>
                    <a:pt x="9936" y="22945"/>
                  </a:cubicBezTo>
                  <a:cubicBezTo>
                    <a:pt x="10904" y="21911"/>
                    <a:pt x="11871" y="20877"/>
                    <a:pt x="12872" y="19843"/>
                  </a:cubicBezTo>
                  <a:cubicBezTo>
                    <a:pt x="15107" y="17575"/>
                    <a:pt x="17408" y="15373"/>
                    <a:pt x="19777" y="13272"/>
                  </a:cubicBezTo>
                  <a:lnTo>
                    <a:pt x="27716" y="13105"/>
                  </a:lnTo>
                  <a:lnTo>
                    <a:pt x="30017" y="13071"/>
                  </a:lnTo>
                  <a:cubicBezTo>
                    <a:pt x="30251" y="13071"/>
                    <a:pt x="30251" y="12771"/>
                    <a:pt x="30017" y="12771"/>
                  </a:cubicBezTo>
                  <a:lnTo>
                    <a:pt x="21945" y="12938"/>
                  </a:lnTo>
                  <a:lnTo>
                    <a:pt x="20143" y="12971"/>
                  </a:lnTo>
                  <a:cubicBezTo>
                    <a:pt x="22478" y="10903"/>
                    <a:pt x="24914" y="8935"/>
                    <a:pt x="27415" y="7034"/>
                  </a:cubicBezTo>
                  <a:cubicBezTo>
                    <a:pt x="27749" y="6767"/>
                    <a:pt x="28082" y="6533"/>
                    <a:pt x="28416" y="6267"/>
                  </a:cubicBezTo>
                  <a:cubicBezTo>
                    <a:pt x="30718" y="6233"/>
                    <a:pt x="32986" y="6133"/>
                    <a:pt x="35288" y="5933"/>
                  </a:cubicBezTo>
                  <a:cubicBezTo>
                    <a:pt x="35478" y="5933"/>
                    <a:pt x="35487" y="5630"/>
                    <a:pt x="35315" y="5630"/>
                  </a:cubicBezTo>
                  <a:cubicBezTo>
                    <a:pt x="35306" y="5630"/>
                    <a:pt x="35297" y="5631"/>
                    <a:pt x="35288" y="5633"/>
                  </a:cubicBezTo>
                  <a:cubicBezTo>
                    <a:pt x="33153" y="5800"/>
                    <a:pt x="30985" y="5933"/>
                    <a:pt x="28816" y="5966"/>
                  </a:cubicBezTo>
                  <a:cubicBezTo>
                    <a:pt x="30985" y="4399"/>
                    <a:pt x="33186" y="2897"/>
                    <a:pt x="35421" y="1430"/>
                  </a:cubicBezTo>
                  <a:lnTo>
                    <a:pt x="36388" y="796"/>
                  </a:lnTo>
                  <a:cubicBezTo>
                    <a:pt x="36535" y="708"/>
                    <a:pt x="36424" y="517"/>
                    <a:pt x="36305" y="517"/>
                  </a:cubicBezTo>
                  <a:cubicBezTo>
                    <a:pt x="36288" y="517"/>
                    <a:pt x="36271" y="521"/>
                    <a:pt x="36255" y="529"/>
                  </a:cubicBezTo>
                  <a:cubicBezTo>
                    <a:pt x="33620" y="2197"/>
                    <a:pt x="31051" y="3965"/>
                    <a:pt x="28549" y="5833"/>
                  </a:cubicBezTo>
                  <a:lnTo>
                    <a:pt x="29750" y="196"/>
                  </a:lnTo>
                  <a:cubicBezTo>
                    <a:pt x="29771" y="73"/>
                    <a:pt x="29667" y="1"/>
                    <a:pt x="29575"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687" name="Google Shape;1687;p49"/>
            <p:cNvSpPr/>
            <p:nvPr/>
          </p:nvSpPr>
          <p:spPr>
            <a:xfrm>
              <a:off x="7647336" y="2964873"/>
              <a:ext cx="478271" cy="1265053"/>
            </a:xfrm>
            <a:custGeom>
              <a:avLst/>
              <a:gdLst/>
              <a:ahLst/>
              <a:cxnLst/>
              <a:rect l="l" t="t" r="r" b="b"/>
              <a:pathLst>
                <a:path w="20682" h="54705" extrusionOk="0">
                  <a:moveTo>
                    <a:pt x="14010" y="0"/>
                  </a:moveTo>
                  <a:cubicBezTo>
                    <a:pt x="13001" y="0"/>
                    <a:pt x="11984" y="261"/>
                    <a:pt x="11075" y="716"/>
                  </a:cubicBezTo>
                  <a:cubicBezTo>
                    <a:pt x="9207" y="1650"/>
                    <a:pt x="7739" y="3251"/>
                    <a:pt x="6471" y="4919"/>
                  </a:cubicBezTo>
                  <a:cubicBezTo>
                    <a:pt x="4236" y="7921"/>
                    <a:pt x="2602" y="11290"/>
                    <a:pt x="1601" y="14893"/>
                  </a:cubicBezTo>
                  <a:cubicBezTo>
                    <a:pt x="534" y="18629"/>
                    <a:pt x="0" y="22531"/>
                    <a:pt x="0" y="26468"/>
                  </a:cubicBezTo>
                  <a:cubicBezTo>
                    <a:pt x="0" y="30604"/>
                    <a:pt x="367" y="34707"/>
                    <a:pt x="1034" y="38810"/>
                  </a:cubicBezTo>
                  <a:cubicBezTo>
                    <a:pt x="1701" y="43080"/>
                    <a:pt x="2602" y="47316"/>
                    <a:pt x="3803" y="51486"/>
                  </a:cubicBezTo>
                  <a:cubicBezTo>
                    <a:pt x="4103" y="52520"/>
                    <a:pt x="4437" y="53520"/>
                    <a:pt x="4804" y="54521"/>
                  </a:cubicBezTo>
                  <a:cubicBezTo>
                    <a:pt x="4828" y="54595"/>
                    <a:pt x="5069" y="54704"/>
                    <a:pt x="5208" y="54704"/>
                  </a:cubicBezTo>
                  <a:cubicBezTo>
                    <a:pt x="5258" y="54704"/>
                    <a:pt x="5295" y="54690"/>
                    <a:pt x="5304" y="54654"/>
                  </a:cubicBezTo>
                  <a:cubicBezTo>
                    <a:pt x="6271" y="50451"/>
                    <a:pt x="7505" y="46315"/>
                    <a:pt x="8973" y="42279"/>
                  </a:cubicBezTo>
                  <a:cubicBezTo>
                    <a:pt x="10341" y="38610"/>
                    <a:pt x="12042" y="35074"/>
                    <a:pt x="13777" y="31538"/>
                  </a:cubicBezTo>
                  <a:cubicBezTo>
                    <a:pt x="15478" y="28202"/>
                    <a:pt x="17012" y="24733"/>
                    <a:pt x="18347" y="21231"/>
                  </a:cubicBezTo>
                  <a:cubicBezTo>
                    <a:pt x="19614" y="17728"/>
                    <a:pt x="20581" y="13992"/>
                    <a:pt x="20615" y="10256"/>
                  </a:cubicBezTo>
                  <a:cubicBezTo>
                    <a:pt x="20682" y="8321"/>
                    <a:pt x="20381" y="6387"/>
                    <a:pt x="19714" y="4552"/>
                  </a:cubicBezTo>
                  <a:cubicBezTo>
                    <a:pt x="19047" y="2884"/>
                    <a:pt x="17880" y="1250"/>
                    <a:pt x="16245" y="482"/>
                  </a:cubicBezTo>
                  <a:cubicBezTo>
                    <a:pt x="15539" y="151"/>
                    <a:pt x="14777" y="0"/>
                    <a:pt x="14010" y="0"/>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1688" name="Google Shape;1688;p49"/>
            <p:cNvSpPr/>
            <p:nvPr/>
          </p:nvSpPr>
          <p:spPr>
            <a:xfrm>
              <a:off x="7702673" y="3034640"/>
              <a:ext cx="358091" cy="1124731"/>
            </a:xfrm>
            <a:custGeom>
              <a:avLst/>
              <a:gdLst/>
              <a:ahLst/>
              <a:cxnLst/>
              <a:rect l="l" t="t" r="r" b="b"/>
              <a:pathLst>
                <a:path w="15485" h="48637" extrusionOk="0">
                  <a:moveTo>
                    <a:pt x="13175" y="0"/>
                  </a:moveTo>
                  <a:cubicBezTo>
                    <a:pt x="13125" y="0"/>
                    <a:pt x="13075" y="29"/>
                    <a:pt x="13051" y="101"/>
                  </a:cubicBezTo>
                  <a:cubicBezTo>
                    <a:pt x="11817" y="2936"/>
                    <a:pt x="10683" y="5838"/>
                    <a:pt x="9682" y="8773"/>
                  </a:cubicBezTo>
                  <a:lnTo>
                    <a:pt x="7481" y="3470"/>
                  </a:lnTo>
                  <a:cubicBezTo>
                    <a:pt x="7442" y="3405"/>
                    <a:pt x="7377" y="3375"/>
                    <a:pt x="7317" y="3375"/>
                  </a:cubicBezTo>
                  <a:cubicBezTo>
                    <a:pt x="7223" y="3375"/>
                    <a:pt x="7140" y="3448"/>
                    <a:pt x="7181" y="3570"/>
                  </a:cubicBezTo>
                  <a:lnTo>
                    <a:pt x="9516" y="9207"/>
                  </a:lnTo>
                  <a:cubicBezTo>
                    <a:pt x="8448" y="12276"/>
                    <a:pt x="7514" y="15345"/>
                    <a:pt x="6680" y="18480"/>
                  </a:cubicBezTo>
                  <a:cubicBezTo>
                    <a:pt x="6614" y="18781"/>
                    <a:pt x="6547" y="19114"/>
                    <a:pt x="6447" y="19414"/>
                  </a:cubicBezTo>
                  <a:cubicBezTo>
                    <a:pt x="5446" y="16612"/>
                    <a:pt x="4412" y="13810"/>
                    <a:pt x="3378" y="11008"/>
                  </a:cubicBezTo>
                  <a:cubicBezTo>
                    <a:pt x="3354" y="10948"/>
                    <a:pt x="3308" y="10923"/>
                    <a:pt x="3261" y="10923"/>
                  </a:cubicBezTo>
                  <a:cubicBezTo>
                    <a:pt x="3177" y="10923"/>
                    <a:pt x="3090" y="11002"/>
                    <a:pt x="3111" y="11108"/>
                  </a:cubicBezTo>
                  <a:lnTo>
                    <a:pt x="6280" y="19881"/>
                  </a:lnTo>
                  <a:cubicBezTo>
                    <a:pt x="6280" y="19881"/>
                    <a:pt x="6313" y="19915"/>
                    <a:pt x="6313" y="19915"/>
                  </a:cubicBezTo>
                  <a:cubicBezTo>
                    <a:pt x="5646" y="22617"/>
                    <a:pt x="5046" y="25319"/>
                    <a:pt x="4545" y="28021"/>
                  </a:cubicBezTo>
                  <a:cubicBezTo>
                    <a:pt x="4212" y="29822"/>
                    <a:pt x="3912" y="31656"/>
                    <a:pt x="3645" y="33458"/>
                  </a:cubicBezTo>
                  <a:cubicBezTo>
                    <a:pt x="2544" y="31023"/>
                    <a:pt x="1443" y="28554"/>
                    <a:pt x="342" y="26119"/>
                  </a:cubicBezTo>
                  <a:cubicBezTo>
                    <a:pt x="304" y="26043"/>
                    <a:pt x="242" y="26010"/>
                    <a:pt x="183" y="26010"/>
                  </a:cubicBezTo>
                  <a:cubicBezTo>
                    <a:pt x="87" y="26010"/>
                    <a:pt x="1" y="26096"/>
                    <a:pt x="42" y="26219"/>
                  </a:cubicBezTo>
                  <a:cubicBezTo>
                    <a:pt x="1210" y="28788"/>
                    <a:pt x="2344" y="31356"/>
                    <a:pt x="3511" y="33925"/>
                  </a:cubicBezTo>
                  <a:cubicBezTo>
                    <a:pt x="3511" y="33958"/>
                    <a:pt x="3545" y="33991"/>
                    <a:pt x="3545" y="33991"/>
                  </a:cubicBezTo>
                  <a:cubicBezTo>
                    <a:pt x="3378" y="35192"/>
                    <a:pt x="3211" y="36393"/>
                    <a:pt x="3078" y="37594"/>
                  </a:cubicBezTo>
                  <a:cubicBezTo>
                    <a:pt x="2711" y="40830"/>
                    <a:pt x="2477" y="44065"/>
                    <a:pt x="2344" y="47301"/>
                  </a:cubicBezTo>
                  <a:cubicBezTo>
                    <a:pt x="2344" y="47701"/>
                    <a:pt x="2310" y="48102"/>
                    <a:pt x="2310" y="48502"/>
                  </a:cubicBezTo>
                  <a:cubicBezTo>
                    <a:pt x="2310" y="48594"/>
                    <a:pt x="2367" y="48636"/>
                    <a:pt x="2431" y="48636"/>
                  </a:cubicBezTo>
                  <a:cubicBezTo>
                    <a:pt x="2506" y="48636"/>
                    <a:pt x="2593" y="48577"/>
                    <a:pt x="2611" y="48469"/>
                  </a:cubicBezTo>
                  <a:cubicBezTo>
                    <a:pt x="2711" y="45233"/>
                    <a:pt x="2944" y="41997"/>
                    <a:pt x="3278" y="38762"/>
                  </a:cubicBezTo>
                  <a:cubicBezTo>
                    <a:pt x="3445" y="37127"/>
                    <a:pt x="3645" y="35526"/>
                    <a:pt x="3878" y="33891"/>
                  </a:cubicBezTo>
                  <a:cubicBezTo>
                    <a:pt x="5713" y="32224"/>
                    <a:pt x="7447" y="30489"/>
                    <a:pt x="9149" y="28688"/>
                  </a:cubicBezTo>
                  <a:cubicBezTo>
                    <a:pt x="9616" y="28154"/>
                    <a:pt x="10116" y="27620"/>
                    <a:pt x="10583" y="27087"/>
                  </a:cubicBezTo>
                  <a:cubicBezTo>
                    <a:pt x="10681" y="26964"/>
                    <a:pt x="10581" y="26824"/>
                    <a:pt x="10468" y="26824"/>
                  </a:cubicBezTo>
                  <a:cubicBezTo>
                    <a:pt x="10428" y="26824"/>
                    <a:pt x="10385" y="26842"/>
                    <a:pt x="10350" y="26886"/>
                  </a:cubicBezTo>
                  <a:cubicBezTo>
                    <a:pt x="8682" y="28788"/>
                    <a:pt x="6947" y="30589"/>
                    <a:pt x="5112" y="32324"/>
                  </a:cubicBezTo>
                  <a:cubicBezTo>
                    <a:pt x="4746" y="32691"/>
                    <a:pt x="4345" y="33057"/>
                    <a:pt x="3945" y="33391"/>
                  </a:cubicBezTo>
                  <a:cubicBezTo>
                    <a:pt x="4145" y="31990"/>
                    <a:pt x="4379" y="30589"/>
                    <a:pt x="4645" y="29188"/>
                  </a:cubicBezTo>
                  <a:cubicBezTo>
                    <a:pt x="5179" y="26052"/>
                    <a:pt x="5880" y="22950"/>
                    <a:pt x="6647" y="19848"/>
                  </a:cubicBezTo>
                  <a:lnTo>
                    <a:pt x="13118" y="15245"/>
                  </a:lnTo>
                  <a:lnTo>
                    <a:pt x="15020" y="13910"/>
                  </a:lnTo>
                  <a:cubicBezTo>
                    <a:pt x="15158" y="13799"/>
                    <a:pt x="15066" y="13619"/>
                    <a:pt x="14935" y="13619"/>
                  </a:cubicBezTo>
                  <a:cubicBezTo>
                    <a:pt x="14909" y="13619"/>
                    <a:pt x="14881" y="13627"/>
                    <a:pt x="14853" y="13644"/>
                  </a:cubicBezTo>
                  <a:lnTo>
                    <a:pt x="8248" y="18347"/>
                  </a:lnTo>
                  <a:lnTo>
                    <a:pt x="6780" y="19414"/>
                  </a:lnTo>
                  <a:cubicBezTo>
                    <a:pt x="7581" y="16379"/>
                    <a:pt x="8448" y="13377"/>
                    <a:pt x="9449" y="10375"/>
                  </a:cubicBezTo>
                  <a:cubicBezTo>
                    <a:pt x="9582" y="9974"/>
                    <a:pt x="9716" y="9607"/>
                    <a:pt x="9849" y="9207"/>
                  </a:cubicBezTo>
                  <a:cubicBezTo>
                    <a:pt x="11751" y="7906"/>
                    <a:pt x="13585" y="6505"/>
                    <a:pt x="15353" y="5037"/>
                  </a:cubicBezTo>
                  <a:cubicBezTo>
                    <a:pt x="15485" y="4932"/>
                    <a:pt x="15408" y="4764"/>
                    <a:pt x="15288" y="4764"/>
                  </a:cubicBezTo>
                  <a:cubicBezTo>
                    <a:pt x="15256" y="4764"/>
                    <a:pt x="15221" y="4776"/>
                    <a:pt x="15186" y="4804"/>
                  </a:cubicBezTo>
                  <a:cubicBezTo>
                    <a:pt x="13518" y="6172"/>
                    <a:pt x="11784" y="7473"/>
                    <a:pt x="10049" y="8707"/>
                  </a:cubicBezTo>
                  <a:cubicBezTo>
                    <a:pt x="10917" y="6205"/>
                    <a:pt x="11851" y="3736"/>
                    <a:pt x="12885" y="1301"/>
                  </a:cubicBezTo>
                  <a:cubicBezTo>
                    <a:pt x="13018" y="934"/>
                    <a:pt x="13185" y="568"/>
                    <a:pt x="13318" y="201"/>
                  </a:cubicBezTo>
                  <a:cubicBezTo>
                    <a:pt x="13361" y="93"/>
                    <a:pt x="13266" y="0"/>
                    <a:pt x="13175"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689" name="Google Shape;1689;p49"/>
            <p:cNvSpPr/>
            <p:nvPr/>
          </p:nvSpPr>
          <p:spPr>
            <a:xfrm>
              <a:off x="6288397" y="3964429"/>
              <a:ext cx="671712" cy="275003"/>
            </a:xfrm>
            <a:custGeom>
              <a:avLst/>
              <a:gdLst/>
              <a:ahLst/>
              <a:cxnLst/>
              <a:rect l="l" t="t" r="r" b="b"/>
              <a:pathLst>
                <a:path w="29047" h="11892" extrusionOk="0">
                  <a:moveTo>
                    <a:pt x="21315" y="0"/>
                  </a:moveTo>
                  <a:cubicBezTo>
                    <a:pt x="21113" y="0"/>
                    <a:pt x="20909" y="19"/>
                    <a:pt x="20706" y="55"/>
                  </a:cubicBezTo>
                  <a:cubicBezTo>
                    <a:pt x="20205" y="188"/>
                    <a:pt x="19805" y="588"/>
                    <a:pt x="19638" y="1089"/>
                  </a:cubicBezTo>
                  <a:cubicBezTo>
                    <a:pt x="19505" y="1622"/>
                    <a:pt x="19505" y="2156"/>
                    <a:pt x="19705" y="2690"/>
                  </a:cubicBezTo>
                  <a:cubicBezTo>
                    <a:pt x="19905" y="3424"/>
                    <a:pt x="20172" y="4124"/>
                    <a:pt x="20505" y="4825"/>
                  </a:cubicBezTo>
                  <a:cubicBezTo>
                    <a:pt x="20739" y="5325"/>
                    <a:pt x="20972" y="5859"/>
                    <a:pt x="21206" y="6359"/>
                  </a:cubicBezTo>
                  <a:cubicBezTo>
                    <a:pt x="20572" y="5759"/>
                    <a:pt x="19872" y="5258"/>
                    <a:pt x="19138" y="4791"/>
                  </a:cubicBezTo>
                  <a:cubicBezTo>
                    <a:pt x="18671" y="4491"/>
                    <a:pt x="18170" y="4191"/>
                    <a:pt x="17670" y="3957"/>
                  </a:cubicBezTo>
                  <a:cubicBezTo>
                    <a:pt x="17203" y="3691"/>
                    <a:pt x="16703" y="3490"/>
                    <a:pt x="16202" y="3324"/>
                  </a:cubicBezTo>
                  <a:cubicBezTo>
                    <a:pt x="16002" y="3240"/>
                    <a:pt x="15785" y="3199"/>
                    <a:pt x="15569" y="3199"/>
                  </a:cubicBezTo>
                  <a:cubicBezTo>
                    <a:pt x="15352" y="3199"/>
                    <a:pt x="15135" y="3240"/>
                    <a:pt x="14935" y="3324"/>
                  </a:cubicBezTo>
                  <a:cubicBezTo>
                    <a:pt x="14534" y="3557"/>
                    <a:pt x="14334" y="4024"/>
                    <a:pt x="14434" y="4458"/>
                  </a:cubicBezTo>
                  <a:cubicBezTo>
                    <a:pt x="14534" y="4992"/>
                    <a:pt x="14768" y="5492"/>
                    <a:pt x="15102" y="5926"/>
                  </a:cubicBezTo>
                  <a:cubicBezTo>
                    <a:pt x="15402" y="6393"/>
                    <a:pt x="15702" y="6826"/>
                    <a:pt x="16069" y="7260"/>
                  </a:cubicBezTo>
                  <a:cubicBezTo>
                    <a:pt x="16703" y="8027"/>
                    <a:pt x="17403" y="8728"/>
                    <a:pt x="18170" y="9361"/>
                  </a:cubicBezTo>
                  <a:cubicBezTo>
                    <a:pt x="17036" y="9061"/>
                    <a:pt x="15902" y="8861"/>
                    <a:pt x="14768" y="8761"/>
                  </a:cubicBezTo>
                  <a:cubicBezTo>
                    <a:pt x="14401" y="8761"/>
                    <a:pt x="14034" y="8728"/>
                    <a:pt x="13701" y="8728"/>
                  </a:cubicBezTo>
                  <a:cubicBezTo>
                    <a:pt x="13617" y="8719"/>
                    <a:pt x="13536" y="8715"/>
                    <a:pt x="13457" y="8715"/>
                  </a:cubicBezTo>
                  <a:cubicBezTo>
                    <a:pt x="13219" y="8715"/>
                    <a:pt x="13000" y="8753"/>
                    <a:pt x="12800" y="8828"/>
                  </a:cubicBezTo>
                  <a:cubicBezTo>
                    <a:pt x="12333" y="9028"/>
                    <a:pt x="12166" y="9595"/>
                    <a:pt x="12433" y="10028"/>
                  </a:cubicBezTo>
                  <a:cubicBezTo>
                    <a:pt x="12633" y="10462"/>
                    <a:pt x="13067" y="10729"/>
                    <a:pt x="13334" y="11129"/>
                  </a:cubicBezTo>
                  <a:cubicBezTo>
                    <a:pt x="12347" y="10625"/>
                    <a:pt x="11305" y="10445"/>
                    <a:pt x="10241" y="10445"/>
                  </a:cubicBezTo>
                  <a:cubicBezTo>
                    <a:pt x="7993" y="10445"/>
                    <a:pt x="5644" y="11247"/>
                    <a:pt x="3493" y="11496"/>
                  </a:cubicBezTo>
                  <a:cubicBezTo>
                    <a:pt x="3069" y="11548"/>
                    <a:pt x="2650" y="11574"/>
                    <a:pt x="2234" y="11574"/>
                  </a:cubicBezTo>
                  <a:cubicBezTo>
                    <a:pt x="1570" y="11574"/>
                    <a:pt x="914" y="11506"/>
                    <a:pt x="258" y="11363"/>
                  </a:cubicBezTo>
                  <a:cubicBezTo>
                    <a:pt x="246" y="11361"/>
                    <a:pt x="235" y="11360"/>
                    <a:pt x="224" y="11360"/>
                  </a:cubicBezTo>
                  <a:cubicBezTo>
                    <a:pt x="50" y="11360"/>
                    <a:pt x="0" y="11600"/>
                    <a:pt x="158" y="11663"/>
                  </a:cubicBezTo>
                  <a:cubicBezTo>
                    <a:pt x="815" y="11826"/>
                    <a:pt x="1469" y="11892"/>
                    <a:pt x="2119" y="11892"/>
                  </a:cubicBezTo>
                  <a:cubicBezTo>
                    <a:pt x="4844" y="11892"/>
                    <a:pt x="7520" y="10738"/>
                    <a:pt x="10263" y="10738"/>
                  </a:cubicBezTo>
                  <a:cubicBezTo>
                    <a:pt x="10486" y="10738"/>
                    <a:pt x="10709" y="10746"/>
                    <a:pt x="10932" y="10762"/>
                  </a:cubicBezTo>
                  <a:cubicBezTo>
                    <a:pt x="11866" y="10829"/>
                    <a:pt x="12800" y="11129"/>
                    <a:pt x="13600" y="11596"/>
                  </a:cubicBezTo>
                  <a:cubicBezTo>
                    <a:pt x="13633" y="11621"/>
                    <a:pt x="13666" y="11631"/>
                    <a:pt x="13696" y="11631"/>
                  </a:cubicBezTo>
                  <a:cubicBezTo>
                    <a:pt x="13789" y="11631"/>
                    <a:pt x="13859" y="11530"/>
                    <a:pt x="13834" y="11429"/>
                  </a:cubicBezTo>
                  <a:cubicBezTo>
                    <a:pt x="13667" y="10996"/>
                    <a:pt x="13367" y="10596"/>
                    <a:pt x="13000" y="10295"/>
                  </a:cubicBezTo>
                  <a:cubicBezTo>
                    <a:pt x="12700" y="9995"/>
                    <a:pt x="12366" y="9261"/>
                    <a:pt x="13000" y="9094"/>
                  </a:cubicBezTo>
                  <a:cubicBezTo>
                    <a:pt x="13267" y="9028"/>
                    <a:pt x="13567" y="9028"/>
                    <a:pt x="13867" y="9028"/>
                  </a:cubicBezTo>
                  <a:cubicBezTo>
                    <a:pt x="14168" y="9028"/>
                    <a:pt x="14501" y="9028"/>
                    <a:pt x="14835" y="9094"/>
                  </a:cubicBezTo>
                  <a:cubicBezTo>
                    <a:pt x="15468" y="9128"/>
                    <a:pt x="16102" y="9228"/>
                    <a:pt x="16736" y="9328"/>
                  </a:cubicBezTo>
                  <a:cubicBezTo>
                    <a:pt x="17470" y="9461"/>
                    <a:pt x="18170" y="9662"/>
                    <a:pt x="18871" y="9862"/>
                  </a:cubicBezTo>
                  <a:cubicBezTo>
                    <a:pt x="18891" y="9870"/>
                    <a:pt x="18911" y="9873"/>
                    <a:pt x="18929" y="9873"/>
                  </a:cubicBezTo>
                  <a:cubicBezTo>
                    <a:pt x="19059" y="9873"/>
                    <a:pt x="19122" y="9683"/>
                    <a:pt x="19004" y="9595"/>
                  </a:cubicBezTo>
                  <a:cubicBezTo>
                    <a:pt x="18137" y="8994"/>
                    <a:pt x="17370" y="8294"/>
                    <a:pt x="16703" y="7527"/>
                  </a:cubicBezTo>
                  <a:cubicBezTo>
                    <a:pt x="16002" y="6793"/>
                    <a:pt x="15402" y="5926"/>
                    <a:pt x="14935" y="5025"/>
                  </a:cubicBezTo>
                  <a:cubicBezTo>
                    <a:pt x="14735" y="4625"/>
                    <a:pt x="14568" y="4024"/>
                    <a:pt x="15001" y="3691"/>
                  </a:cubicBezTo>
                  <a:cubicBezTo>
                    <a:pt x="15185" y="3580"/>
                    <a:pt x="15399" y="3531"/>
                    <a:pt x="15616" y="3531"/>
                  </a:cubicBezTo>
                  <a:cubicBezTo>
                    <a:pt x="15792" y="3531"/>
                    <a:pt x="15971" y="3564"/>
                    <a:pt x="16136" y="3624"/>
                  </a:cubicBezTo>
                  <a:cubicBezTo>
                    <a:pt x="16603" y="3757"/>
                    <a:pt x="17036" y="3957"/>
                    <a:pt x="17470" y="4191"/>
                  </a:cubicBezTo>
                  <a:cubicBezTo>
                    <a:pt x="17937" y="4424"/>
                    <a:pt x="18371" y="4658"/>
                    <a:pt x="18838" y="4925"/>
                  </a:cubicBezTo>
                  <a:cubicBezTo>
                    <a:pt x="19838" y="5559"/>
                    <a:pt x="20739" y="6292"/>
                    <a:pt x="21606" y="7126"/>
                  </a:cubicBezTo>
                  <a:cubicBezTo>
                    <a:pt x="21632" y="7160"/>
                    <a:pt x="21666" y="7175"/>
                    <a:pt x="21701" y="7175"/>
                  </a:cubicBezTo>
                  <a:cubicBezTo>
                    <a:pt x="21804" y="7175"/>
                    <a:pt x="21914" y="7051"/>
                    <a:pt x="21840" y="6926"/>
                  </a:cubicBezTo>
                  <a:cubicBezTo>
                    <a:pt x="21206" y="5725"/>
                    <a:pt x="20639" y="4458"/>
                    <a:pt x="20172" y="3157"/>
                  </a:cubicBezTo>
                  <a:cubicBezTo>
                    <a:pt x="19838" y="2290"/>
                    <a:pt x="19505" y="822"/>
                    <a:pt x="20639" y="388"/>
                  </a:cubicBezTo>
                  <a:cubicBezTo>
                    <a:pt x="20879" y="328"/>
                    <a:pt x="21119" y="295"/>
                    <a:pt x="21359" y="295"/>
                  </a:cubicBezTo>
                  <a:cubicBezTo>
                    <a:pt x="21652" y="295"/>
                    <a:pt x="21946" y="345"/>
                    <a:pt x="22240" y="455"/>
                  </a:cubicBezTo>
                  <a:cubicBezTo>
                    <a:pt x="22740" y="622"/>
                    <a:pt x="23274" y="822"/>
                    <a:pt x="23741" y="1089"/>
                  </a:cubicBezTo>
                  <a:cubicBezTo>
                    <a:pt x="24742" y="1589"/>
                    <a:pt x="25676" y="2223"/>
                    <a:pt x="26476" y="2990"/>
                  </a:cubicBezTo>
                  <a:cubicBezTo>
                    <a:pt x="27377" y="3824"/>
                    <a:pt x="28144" y="4858"/>
                    <a:pt x="28711" y="5959"/>
                  </a:cubicBezTo>
                  <a:cubicBezTo>
                    <a:pt x="28743" y="6012"/>
                    <a:pt x="28791" y="6034"/>
                    <a:pt x="28840" y="6034"/>
                  </a:cubicBezTo>
                  <a:cubicBezTo>
                    <a:pt x="28944" y="6034"/>
                    <a:pt x="29046" y="5929"/>
                    <a:pt x="28978" y="5792"/>
                  </a:cubicBezTo>
                  <a:cubicBezTo>
                    <a:pt x="27877" y="3691"/>
                    <a:pt x="26143" y="1989"/>
                    <a:pt x="24008" y="889"/>
                  </a:cubicBezTo>
                  <a:cubicBezTo>
                    <a:pt x="23474" y="622"/>
                    <a:pt x="22940" y="388"/>
                    <a:pt x="22373" y="188"/>
                  </a:cubicBezTo>
                  <a:cubicBezTo>
                    <a:pt x="22031" y="60"/>
                    <a:pt x="21675" y="0"/>
                    <a:pt x="21315"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690" name="Google Shape;1690;p49"/>
            <p:cNvSpPr/>
            <p:nvPr/>
          </p:nvSpPr>
          <p:spPr>
            <a:xfrm>
              <a:off x="7387694" y="4089764"/>
              <a:ext cx="464859" cy="161320"/>
            </a:xfrm>
            <a:custGeom>
              <a:avLst/>
              <a:gdLst/>
              <a:ahLst/>
              <a:cxnLst/>
              <a:rect l="l" t="t" r="r" b="b"/>
              <a:pathLst>
                <a:path w="20102" h="6976" extrusionOk="0">
                  <a:moveTo>
                    <a:pt x="5147" y="1"/>
                  </a:moveTo>
                  <a:cubicBezTo>
                    <a:pt x="4907" y="1"/>
                    <a:pt x="4671" y="69"/>
                    <a:pt x="4457" y="205"/>
                  </a:cubicBezTo>
                  <a:cubicBezTo>
                    <a:pt x="4023" y="372"/>
                    <a:pt x="3589" y="639"/>
                    <a:pt x="3222" y="906"/>
                  </a:cubicBezTo>
                  <a:cubicBezTo>
                    <a:pt x="2422" y="1440"/>
                    <a:pt x="1755" y="2140"/>
                    <a:pt x="1221" y="2907"/>
                  </a:cubicBezTo>
                  <a:cubicBezTo>
                    <a:pt x="621" y="3808"/>
                    <a:pt x="187" y="4809"/>
                    <a:pt x="20" y="5876"/>
                  </a:cubicBezTo>
                  <a:cubicBezTo>
                    <a:pt x="1" y="5992"/>
                    <a:pt x="83" y="6064"/>
                    <a:pt x="161" y="6064"/>
                  </a:cubicBezTo>
                  <a:cubicBezTo>
                    <a:pt x="218" y="6064"/>
                    <a:pt x="273" y="6027"/>
                    <a:pt x="287" y="5943"/>
                  </a:cubicBezTo>
                  <a:cubicBezTo>
                    <a:pt x="621" y="4242"/>
                    <a:pt x="1521" y="2674"/>
                    <a:pt x="2889" y="1540"/>
                  </a:cubicBezTo>
                  <a:cubicBezTo>
                    <a:pt x="3222" y="1239"/>
                    <a:pt x="3589" y="1006"/>
                    <a:pt x="3956" y="772"/>
                  </a:cubicBezTo>
                  <a:cubicBezTo>
                    <a:pt x="4323" y="539"/>
                    <a:pt x="4723" y="372"/>
                    <a:pt x="5157" y="305"/>
                  </a:cubicBezTo>
                  <a:cubicBezTo>
                    <a:pt x="5190" y="300"/>
                    <a:pt x="5224" y="297"/>
                    <a:pt x="5257" y="297"/>
                  </a:cubicBezTo>
                  <a:cubicBezTo>
                    <a:pt x="5421" y="297"/>
                    <a:pt x="5574" y="367"/>
                    <a:pt x="5657" y="506"/>
                  </a:cubicBezTo>
                  <a:cubicBezTo>
                    <a:pt x="5758" y="739"/>
                    <a:pt x="5758" y="939"/>
                    <a:pt x="5657" y="1173"/>
                  </a:cubicBezTo>
                  <a:cubicBezTo>
                    <a:pt x="5524" y="1640"/>
                    <a:pt x="5391" y="2140"/>
                    <a:pt x="5190" y="2607"/>
                  </a:cubicBezTo>
                  <a:cubicBezTo>
                    <a:pt x="4790" y="3708"/>
                    <a:pt x="4223" y="4709"/>
                    <a:pt x="3523" y="5676"/>
                  </a:cubicBezTo>
                  <a:cubicBezTo>
                    <a:pt x="3448" y="5775"/>
                    <a:pt x="3557" y="5892"/>
                    <a:pt x="3659" y="5892"/>
                  </a:cubicBezTo>
                  <a:cubicBezTo>
                    <a:pt x="3695" y="5892"/>
                    <a:pt x="3730" y="5877"/>
                    <a:pt x="3756" y="5843"/>
                  </a:cubicBezTo>
                  <a:cubicBezTo>
                    <a:pt x="4757" y="4909"/>
                    <a:pt x="5891" y="4141"/>
                    <a:pt x="7159" y="3608"/>
                  </a:cubicBezTo>
                  <a:cubicBezTo>
                    <a:pt x="7356" y="3518"/>
                    <a:pt x="7710" y="3389"/>
                    <a:pt x="8009" y="3389"/>
                  </a:cubicBezTo>
                  <a:cubicBezTo>
                    <a:pt x="8264" y="3389"/>
                    <a:pt x="8480" y="3483"/>
                    <a:pt x="8526" y="3775"/>
                  </a:cubicBezTo>
                  <a:cubicBezTo>
                    <a:pt x="8593" y="4208"/>
                    <a:pt x="8293" y="4608"/>
                    <a:pt x="8193" y="5009"/>
                  </a:cubicBezTo>
                  <a:cubicBezTo>
                    <a:pt x="7992" y="5409"/>
                    <a:pt x="8126" y="5876"/>
                    <a:pt x="8459" y="6143"/>
                  </a:cubicBezTo>
                  <a:cubicBezTo>
                    <a:pt x="8693" y="6310"/>
                    <a:pt x="8960" y="6376"/>
                    <a:pt x="9260" y="6410"/>
                  </a:cubicBezTo>
                  <a:lnTo>
                    <a:pt x="10361" y="6543"/>
                  </a:lnTo>
                  <a:cubicBezTo>
                    <a:pt x="11862" y="6743"/>
                    <a:pt x="13363" y="6910"/>
                    <a:pt x="14897" y="6943"/>
                  </a:cubicBezTo>
                  <a:cubicBezTo>
                    <a:pt x="15260" y="6965"/>
                    <a:pt x="15625" y="6976"/>
                    <a:pt x="15990" y="6976"/>
                  </a:cubicBezTo>
                  <a:cubicBezTo>
                    <a:pt x="17303" y="6976"/>
                    <a:pt x="18622" y="6837"/>
                    <a:pt x="19901" y="6577"/>
                  </a:cubicBezTo>
                  <a:cubicBezTo>
                    <a:pt x="20101" y="6543"/>
                    <a:pt x="20001" y="6276"/>
                    <a:pt x="19834" y="6276"/>
                  </a:cubicBezTo>
                  <a:cubicBezTo>
                    <a:pt x="18513" y="6570"/>
                    <a:pt x="17172" y="6683"/>
                    <a:pt x="15823" y="6683"/>
                  </a:cubicBezTo>
                  <a:cubicBezTo>
                    <a:pt x="14107" y="6683"/>
                    <a:pt x="12379" y="6500"/>
                    <a:pt x="10661" y="6276"/>
                  </a:cubicBezTo>
                  <a:lnTo>
                    <a:pt x="9494" y="6143"/>
                  </a:lnTo>
                  <a:cubicBezTo>
                    <a:pt x="9160" y="6143"/>
                    <a:pt x="8860" y="6043"/>
                    <a:pt x="8593" y="5876"/>
                  </a:cubicBezTo>
                  <a:cubicBezTo>
                    <a:pt x="8193" y="5576"/>
                    <a:pt x="8493" y="5009"/>
                    <a:pt x="8626" y="4675"/>
                  </a:cubicBezTo>
                  <a:cubicBezTo>
                    <a:pt x="8760" y="4308"/>
                    <a:pt x="8926" y="3841"/>
                    <a:pt x="8726" y="3474"/>
                  </a:cubicBezTo>
                  <a:cubicBezTo>
                    <a:pt x="8552" y="3184"/>
                    <a:pt x="8278" y="3085"/>
                    <a:pt x="7986" y="3085"/>
                  </a:cubicBezTo>
                  <a:cubicBezTo>
                    <a:pt x="7775" y="3085"/>
                    <a:pt x="7555" y="3137"/>
                    <a:pt x="7359" y="3207"/>
                  </a:cubicBezTo>
                  <a:cubicBezTo>
                    <a:pt x="6658" y="3474"/>
                    <a:pt x="5958" y="3808"/>
                    <a:pt x="5357" y="4208"/>
                  </a:cubicBezTo>
                  <a:cubicBezTo>
                    <a:pt x="5024" y="4442"/>
                    <a:pt x="4690" y="4675"/>
                    <a:pt x="4390" y="4909"/>
                  </a:cubicBezTo>
                  <a:cubicBezTo>
                    <a:pt x="4790" y="4242"/>
                    <a:pt x="5124" y="3574"/>
                    <a:pt x="5424" y="2874"/>
                  </a:cubicBezTo>
                  <a:cubicBezTo>
                    <a:pt x="5624" y="2340"/>
                    <a:pt x="5824" y="1806"/>
                    <a:pt x="5958" y="1273"/>
                  </a:cubicBezTo>
                  <a:cubicBezTo>
                    <a:pt x="6058" y="839"/>
                    <a:pt x="6091" y="339"/>
                    <a:pt x="5657" y="105"/>
                  </a:cubicBezTo>
                  <a:cubicBezTo>
                    <a:pt x="5491" y="36"/>
                    <a:pt x="5318" y="1"/>
                    <a:pt x="5147"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691" name="Google Shape;1691;p49"/>
            <p:cNvSpPr/>
            <p:nvPr/>
          </p:nvSpPr>
          <p:spPr>
            <a:xfrm>
              <a:off x="8064365" y="4170654"/>
              <a:ext cx="468952" cy="53696"/>
            </a:xfrm>
            <a:custGeom>
              <a:avLst/>
              <a:gdLst/>
              <a:ahLst/>
              <a:cxnLst/>
              <a:rect l="l" t="t" r="r" b="b"/>
              <a:pathLst>
                <a:path w="20279" h="2322" extrusionOk="0">
                  <a:moveTo>
                    <a:pt x="20078" y="1"/>
                  </a:moveTo>
                  <a:cubicBezTo>
                    <a:pt x="20062" y="1"/>
                    <a:pt x="20045" y="4"/>
                    <a:pt x="20027" y="10"/>
                  </a:cubicBezTo>
                  <a:cubicBezTo>
                    <a:pt x="17558" y="877"/>
                    <a:pt x="14956" y="1344"/>
                    <a:pt x="12321" y="1444"/>
                  </a:cubicBezTo>
                  <a:cubicBezTo>
                    <a:pt x="11559" y="1483"/>
                    <a:pt x="10786" y="1499"/>
                    <a:pt x="10014" y="1499"/>
                  </a:cubicBezTo>
                  <a:cubicBezTo>
                    <a:pt x="9468" y="1499"/>
                    <a:pt x="8924" y="1491"/>
                    <a:pt x="8385" y="1477"/>
                  </a:cubicBezTo>
                  <a:cubicBezTo>
                    <a:pt x="7306" y="1450"/>
                    <a:pt x="6248" y="1402"/>
                    <a:pt x="5194" y="1402"/>
                  </a:cubicBezTo>
                  <a:cubicBezTo>
                    <a:pt x="4946" y="1402"/>
                    <a:pt x="4697" y="1404"/>
                    <a:pt x="4449" y="1411"/>
                  </a:cubicBezTo>
                  <a:cubicBezTo>
                    <a:pt x="4345" y="1408"/>
                    <a:pt x="4240" y="1407"/>
                    <a:pt x="4136" y="1407"/>
                  </a:cubicBezTo>
                  <a:cubicBezTo>
                    <a:pt x="2778" y="1407"/>
                    <a:pt x="1450" y="1611"/>
                    <a:pt x="179" y="2044"/>
                  </a:cubicBezTo>
                  <a:cubicBezTo>
                    <a:pt x="1" y="2104"/>
                    <a:pt x="34" y="2322"/>
                    <a:pt x="185" y="2322"/>
                  </a:cubicBezTo>
                  <a:cubicBezTo>
                    <a:pt x="204" y="2322"/>
                    <a:pt x="224" y="2319"/>
                    <a:pt x="246" y="2311"/>
                  </a:cubicBezTo>
                  <a:cubicBezTo>
                    <a:pt x="1699" y="1808"/>
                    <a:pt x="3219" y="1686"/>
                    <a:pt x="4748" y="1686"/>
                  </a:cubicBezTo>
                  <a:cubicBezTo>
                    <a:pt x="5852" y="1686"/>
                    <a:pt x="6961" y="1750"/>
                    <a:pt x="8051" y="1778"/>
                  </a:cubicBezTo>
                  <a:cubicBezTo>
                    <a:pt x="8609" y="1799"/>
                    <a:pt x="9168" y="1810"/>
                    <a:pt x="9728" y="1810"/>
                  </a:cubicBezTo>
                  <a:cubicBezTo>
                    <a:pt x="11781" y="1810"/>
                    <a:pt x="13846" y="1666"/>
                    <a:pt x="15890" y="1377"/>
                  </a:cubicBezTo>
                  <a:cubicBezTo>
                    <a:pt x="17325" y="1177"/>
                    <a:pt x="18759" y="810"/>
                    <a:pt x="20127" y="310"/>
                  </a:cubicBezTo>
                  <a:cubicBezTo>
                    <a:pt x="20278" y="280"/>
                    <a:pt x="20237" y="1"/>
                    <a:pt x="20078"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692" name="Google Shape;1692;p49"/>
            <p:cNvSpPr/>
            <p:nvPr/>
          </p:nvSpPr>
          <p:spPr>
            <a:xfrm>
              <a:off x="7014024" y="1979931"/>
              <a:ext cx="902546" cy="929926"/>
            </a:xfrm>
            <a:custGeom>
              <a:avLst/>
              <a:gdLst/>
              <a:ahLst/>
              <a:cxnLst/>
              <a:rect l="l" t="t" r="r" b="b"/>
              <a:pathLst>
                <a:path w="39029" h="40213" extrusionOk="0">
                  <a:moveTo>
                    <a:pt x="23510" y="0"/>
                  </a:moveTo>
                  <a:cubicBezTo>
                    <a:pt x="22498" y="0"/>
                    <a:pt x="21850" y="111"/>
                    <a:pt x="21850" y="111"/>
                  </a:cubicBezTo>
                  <a:lnTo>
                    <a:pt x="21816" y="111"/>
                  </a:lnTo>
                  <a:cubicBezTo>
                    <a:pt x="20347" y="973"/>
                    <a:pt x="18685" y="1411"/>
                    <a:pt x="16991" y="1411"/>
                  </a:cubicBezTo>
                  <a:cubicBezTo>
                    <a:pt x="16455" y="1411"/>
                    <a:pt x="15916" y="1367"/>
                    <a:pt x="15379" y="1279"/>
                  </a:cubicBezTo>
                  <a:cubicBezTo>
                    <a:pt x="14611" y="1212"/>
                    <a:pt x="13911" y="845"/>
                    <a:pt x="13410" y="278"/>
                  </a:cubicBezTo>
                  <a:cubicBezTo>
                    <a:pt x="8807" y="1079"/>
                    <a:pt x="7239" y="3981"/>
                    <a:pt x="3603" y="10919"/>
                  </a:cubicBezTo>
                  <a:cubicBezTo>
                    <a:pt x="1" y="17824"/>
                    <a:pt x="1402" y="30266"/>
                    <a:pt x="1669" y="32234"/>
                  </a:cubicBezTo>
                  <a:cubicBezTo>
                    <a:pt x="1669" y="32334"/>
                    <a:pt x="1669" y="32401"/>
                    <a:pt x="1702" y="32434"/>
                  </a:cubicBezTo>
                  <a:cubicBezTo>
                    <a:pt x="1802" y="32701"/>
                    <a:pt x="1969" y="32935"/>
                    <a:pt x="2169" y="33135"/>
                  </a:cubicBezTo>
                  <a:cubicBezTo>
                    <a:pt x="4170" y="35370"/>
                    <a:pt x="11509" y="39072"/>
                    <a:pt x="16012" y="40040"/>
                  </a:cubicBezTo>
                  <a:cubicBezTo>
                    <a:pt x="16572" y="40159"/>
                    <a:pt x="17148" y="40212"/>
                    <a:pt x="17732" y="40212"/>
                  </a:cubicBezTo>
                  <a:cubicBezTo>
                    <a:pt x="22541" y="40212"/>
                    <a:pt x="27821" y="36604"/>
                    <a:pt x="27821" y="36604"/>
                  </a:cubicBezTo>
                  <a:cubicBezTo>
                    <a:pt x="27821" y="36604"/>
                    <a:pt x="30548" y="37658"/>
                    <a:pt x="32564" y="37658"/>
                  </a:cubicBezTo>
                  <a:cubicBezTo>
                    <a:pt x="32980" y="37658"/>
                    <a:pt x="33366" y="37613"/>
                    <a:pt x="33692" y="37505"/>
                  </a:cubicBezTo>
                  <a:cubicBezTo>
                    <a:pt x="34692" y="37104"/>
                    <a:pt x="35593" y="36471"/>
                    <a:pt x="36293" y="35670"/>
                  </a:cubicBezTo>
                  <a:cubicBezTo>
                    <a:pt x="36760" y="35203"/>
                    <a:pt x="37161" y="34703"/>
                    <a:pt x="37561" y="34202"/>
                  </a:cubicBezTo>
                  <a:cubicBezTo>
                    <a:pt x="37895" y="33769"/>
                    <a:pt x="38161" y="33335"/>
                    <a:pt x="38428" y="32868"/>
                  </a:cubicBezTo>
                  <a:cubicBezTo>
                    <a:pt x="39029" y="31634"/>
                    <a:pt x="35226" y="16356"/>
                    <a:pt x="35226" y="16356"/>
                  </a:cubicBezTo>
                  <a:cubicBezTo>
                    <a:pt x="36200" y="1559"/>
                    <a:pt x="27303" y="0"/>
                    <a:pt x="23510" y="0"/>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1693" name="Google Shape;1693;p49"/>
            <p:cNvSpPr/>
            <p:nvPr/>
          </p:nvSpPr>
          <p:spPr>
            <a:xfrm>
              <a:off x="7667339" y="2669226"/>
              <a:ext cx="142797" cy="138126"/>
            </a:xfrm>
            <a:custGeom>
              <a:avLst/>
              <a:gdLst/>
              <a:ahLst/>
              <a:cxnLst/>
              <a:rect l="l" t="t" r="r" b="b"/>
              <a:pathLst>
                <a:path w="6175" h="5973" extrusionOk="0">
                  <a:moveTo>
                    <a:pt x="5948" y="1"/>
                  </a:moveTo>
                  <a:cubicBezTo>
                    <a:pt x="5911" y="1"/>
                    <a:pt x="5872" y="17"/>
                    <a:pt x="5840" y="58"/>
                  </a:cubicBezTo>
                  <a:lnTo>
                    <a:pt x="102" y="5729"/>
                  </a:lnTo>
                  <a:cubicBezTo>
                    <a:pt x="0" y="5831"/>
                    <a:pt x="94" y="5973"/>
                    <a:pt x="204" y="5973"/>
                  </a:cubicBezTo>
                  <a:cubicBezTo>
                    <a:pt x="237" y="5973"/>
                    <a:pt x="272" y="5960"/>
                    <a:pt x="303" y="5929"/>
                  </a:cubicBezTo>
                  <a:lnTo>
                    <a:pt x="6073" y="291"/>
                  </a:lnTo>
                  <a:cubicBezTo>
                    <a:pt x="6174" y="165"/>
                    <a:pt x="6065" y="1"/>
                    <a:pt x="5948"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694" name="Google Shape;1694;p49"/>
            <p:cNvSpPr/>
            <p:nvPr/>
          </p:nvSpPr>
          <p:spPr>
            <a:xfrm>
              <a:off x="7670461" y="1043968"/>
              <a:ext cx="635660" cy="1005799"/>
            </a:xfrm>
            <a:custGeom>
              <a:avLst/>
              <a:gdLst/>
              <a:ahLst/>
              <a:cxnLst/>
              <a:rect l="l" t="t" r="r" b="b"/>
              <a:pathLst>
                <a:path w="27488" h="43494" extrusionOk="0">
                  <a:moveTo>
                    <a:pt x="9295" y="0"/>
                  </a:moveTo>
                  <a:cubicBezTo>
                    <a:pt x="7644" y="0"/>
                    <a:pt x="6001" y="644"/>
                    <a:pt x="4771" y="1925"/>
                  </a:cubicBezTo>
                  <a:cubicBezTo>
                    <a:pt x="4170" y="2459"/>
                    <a:pt x="3670" y="3093"/>
                    <a:pt x="3270" y="3760"/>
                  </a:cubicBezTo>
                  <a:cubicBezTo>
                    <a:pt x="2803" y="4694"/>
                    <a:pt x="2469" y="5628"/>
                    <a:pt x="2202" y="6629"/>
                  </a:cubicBezTo>
                  <a:cubicBezTo>
                    <a:pt x="2202" y="6829"/>
                    <a:pt x="6172" y="12233"/>
                    <a:pt x="6572" y="15535"/>
                  </a:cubicBezTo>
                  <a:cubicBezTo>
                    <a:pt x="6806" y="17203"/>
                    <a:pt x="6739" y="18871"/>
                    <a:pt x="6472" y="20539"/>
                  </a:cubicBezTo>
                  <a:cubicBezTo>
                    <a:pt x="6105" y="22340"/>
                    <a:pt x="5505" y="24041"/>
                    <a:pt x="4637" y="25642"/>
                  </a:cubicBezTo>
                  <a:cubicBezTo>
                    <a:pt x="2803" y="29145"/>
                    <a:pt x="134" y="32547"/>
                    <a:pt x="34" y="36650"/>
                  </a:cubicBezTo>
                  <a:cubicBezTo>
                    <a:pt x="1" y="38285"/>
                    <a:pt x="468" y="39886"/>
                    <a:pt x="1402" y="41220"/>
                  </a:cubicBezTo>
                  <a:cubicBezTo>
                    <a:pt x="2302" y="42521"/>
                    <a:pt x="3770" y="43355"/>
                    <a:pt x="5371" y="43488"/>
                  </a:cubicBezTo>
                  <a:cubicBezTo>
                    <a:pt x="5449" y="43492"/>
                    <a:pt x="5527" y="43493"/>
                    <a:pt x="5605" y="43493"/>
                  </a:cubicBezTo>
                  <a:cubicBezTo>
                    <a:pt x="7158" y="43493"/>
                    <a:pt x="8661" y="42862"/>
                    <a:pt x="9741" y="41687"/>
                  </a:cubicBezTo>
                  <a:cubicBezTo>
                    <a:pt x="10342" y="40987"/>
                    <a:pt x="10775" y="40186"/>
                    <a:pt x="10975" y="39285"/>
                  </a:cubicBezTo>
                  <a:cubicBezTo>
                    <a:pt x="12056" y="40643"/>
                    <a:pt x="13679" y="41402"/>
                    <a:pt x="15368" y="41402"/>
                  </a:cubicBezTo>
                  <a:cubicBezTo>
                    <a:pt x="15505" y="41402"/>
                    <a:pt x="15642" y="41397"/>
                    <a:pt x="15779" y="41387"/>
                  </a:cubicBezTo>
                  <a:cubicBezTo>
                    <a:pt x="18014" y="41187"/>
                    <a:pt x="20015" y="39686"/>
                    <a:pt x="21049" y="37684"/>
                  </a:cubicBezTo>
                  <a:cubicBezTo>
                    <a:pt x="22050" y="35649"/>
                    <a:pt x="22283" y="33348"/>
                    <a:pt x="21683" y="31146"/>
                  </a:cubicBezTo>
                  <a:lnTo>
                    <a:pt x="21683" y="31146"/>
                  </a:lnTo>
                  <a:cubicBezTo>
                    <a:pt x="21856" y="31170"/>
                    <a:pt x="22029" y="31181"/>
                    <a:pt x="22201" y="31181"/>
                  </a:cubicBezTo>
                  <a:cubicBezTo>
                    <a:pt x="24212" y="31181"/>
                    <a:pt x="26077" y="29613"/>
                    <a:pt x="26753" y="27677"/>
                  </a:cubicBezTo>
                  <a:cubicBezTo>
                    <a:pt x="27487" y="25576"/>
                    <a:pt x="26953" y="23241"/>
                    <a:pt x="25919" y="21272"/>
                  </a:cubicBezTo>
                  <a:cubicBezTo>
                    <a:pt x="24885" y="19304"/>
                    <a:pt x="23351" y="17670"/>
                    <a:pt x="21850" y="16035"/>
                  </a:cubicBezTo>
                  <a:cubicBezTo>
                    <a:pt x="20315" y="14434"/>
                    <a:pt x="18814" y="12766"/>
                    <a:pt x="17814" y="10765"/>
                  </a:cubicBezTo>
                  <a:cubicBezTo>
                    <a:pt x="16312" y="7729"/>
                    <a:pt x="16079" y="3927"/>
                    <a:pt x="13577" y="1658"/>
                  </a:cubicBezTo>
                  <a:cubicBezTo>
                    <a:pt x="12358" y="552"/>
                    <a:pt x="10823" y="0"/>
                    <a:pt x="9295"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695" name="Google Shape;1695;p49"/>
            <p:cNvSpPr/>
            <p:nvPr/>
          </p:nvSpPr>
          <p:spPr>
            <a:xfrm>
              <a:off x="7744344" y="1021583"/>
              <a:ext cx="617299" cy="1014956"/>
            </a:xfrm>
            <a:custGeom>
              <a:avLst/>
              <a:gdLst/>
              <a:ahLst/>
              <a:cxnLst/>
              <a:rect l="l" t="t" r="r" b="b"/>
              <a:pathLst>
                <a:path w="26694" h="43890" extrusionOk="0">
                  <a:moveTo>
                    <a:pt x="6910" y="1"/>
                  </a:moveTo>
                  <a:cubicBezTo>
                    <a:pt x="5817" y="1"/>
                    <a:pt x="4726" y="246"/>
                    <a:pt x="3744" y="725"/>
                  </a:cubicBezTo>
                  <a:cubicBezTo>
                    <a:pt x="2376" y="1392"/>
                    <a:pt x="1242" y="2460"/>
                    <a:pt x="508" y="3794"/>
                  </a:cubicBezTo>
                  <a:cubicBezTo>
                    <a:pt x="308" y="4127"/>
                    <a:pt x="142" y="4494"/>
                    <a:pt x="41" y="4828"/>
                  </a:cubicBezTo>
                  <a:cubicBezTo>
                    <a:pt x="1" y="4950"/>
                    <a:pt x="84" y="5023"/>
                    <a:pt x="171" y="5023"/>
                  </a:cubicBezTo>
                  <a:cubicBezTo>
                    <a:pt x="226" y="5023"/>
                    <a:pt x="282" y="4993"/>
                    <a:pt x="308" y="4928"/>
                  </a:cubicBezTo>
                  <a:cubicBezTo>
                    <a:pt x="842" y="3494"/>
                    <a:pt x="1809" y="2293"/>
                    <a:pt x="3044" y="1459"/>
                  </a:cubicBezTo>
                  <a:cubicBezTo>
                    <a:pt x="4181" y="701"/>
                    <a:pt x="5521" y="300"/>
                    <a:pt x="6866" y="300"/>
                  </a:cubicBezTo>
                  <a:cubicBezTo>
                    <a:pt x="7060" y="300"/>
                    <a:pt x="7253" y="308"/>
                    <a:pt x="7447" y="325"/>
                  </a:cubicBezTo>
                  <a:cubicBezTo>
                    <a:pt x="9081" y="458"/>
                    <a:pt x="10616" y="1125"/>
                    <a:pt x="11817" y="2259"/>
                  </a:cubicBezTo>
                  <a:cubicBezTo>
                    <a:pt x="13051" y="3427"/>
                    <a:pt x="13951" y="4928"/>
                    <a:pt x="14885" y="6396"/>
                  </a:cubicBezTo>
                  <a:lnTo>
                    <a:pt x="21257" y="16370"/>
                  </a:lnTo>
                  <a:cubicBezTo>
                    <a:pt x="22224" y="17904"/>
                    <a:pt x="23291" y="19472"/>
                    <a:pt x="24192" y="21073"/>
                  </a:cubicBezTo>
                  <a:cubicBezTo>
                    <a:pt x="25126" y="22607"/>
                    <a:pt x="25760" y="24275"/>
                    <a:pt x="26060" y="26043"/>
                  </a:cubicBezTo>
                  <a:cubicBezTo>
                    <a:pt x="26327" y="27711"/>
                    <a:pt x="25960" y="29379"/>
                    <a:pt x="25093" y="30813"/>
                  </a:cubicBezTo>
                  <a:cubicBezTo>
                    <a:pt x="24259" y="32047"/>
                    <a:pt x="22891" y="32848"/>
                    <a:pt x="21423" y="32981"/>
                  </a:cubicBezTo>
                  <a:cubicBezTo>
                    <a:pt x="21332" y="32990"/>
                    <a:pt x="21240" y="32994"/>
                    <a:pt x="21149" y="32994"/>
                  </a:cubicBezTo>
                  <a:cubicBezTo>
                    <a:pt x="20875" y="32994"/>
                    <a:pt x="20606" y="32956"/>
                    <a:pt x="20356" y="32881"/>
                  </a:cubicBezTo>
                  <a:cubicBezTo>
                    <a:pt x="20342" y="32878"/>
                    <a:pt x="20328" y="32876"/>
                    <a:pt x="20315" y="32876"/>
                  </a:cubicBezTo>
                  <a:cubicBezTo>
                    <a:pt x="20203" y="32876"/>
                    <a:pt x="20126" y="32996"/>
                    <a:pt x="20156" y="33115"/>
                  </a:cubicBezTo>
                  <a:cubicBezTo>
                    <a:pt x="21457" y="36084"/>
                    <a:pt x="20690" y="39586"/>
                    <a:pt x="18254" y="41754"/>
                  </a:cubicBezTo>
                  <a:cubicBezTo>
                    <a:pt x="17087" y="42755"/>
                    <a:pt x="15619" y="43389"/>
                    <a:pt x="14085" y="43556"/>
                  </a:cubicBezTo>
                  <a:cubicBezTo>
                    <a:pt x="13830" y="43584"/>
                    <a:pt x="13576" y="43598"/>
                    <a:pt x="13322" y="43598"/>
                  </a:cubicBezTo>
                  <a:cubicBezTo>
                    <a:pt x="12080" y="43598"/>
                    <a:pt x="10856" y="43264"/>
                    <a:pt x="9748" y="42655"/>
                  </a:cubicBezTo>
                  <a:cubicBezTo>
                    <a:pt x="8281" y="41821"/>
                    <a:pt x="7113" y="40520"/>
                    <a:pt x="6446" y="38952"/>
                  </a:cubicBezTo>
                  <a:cubicBezTo>
                    <a:pt x="6419" y="38885"/>
                    <a:pt x="6354" y="38856"/>
                    <a:pt x="6291" y="38856"/>
                  </a:cubicBezTo>
                  <a:cubicBezTo>
                    <a:pt x="6197" y="38856"/>
                    <a:pt x="6106" y="38920"/>
                    <a:pt x="6146" y="39019"/>
                  </a:cubicBezTo>
                  <a:cubicBezTo>
                    <a:pt x="7370" y="41963"/>
                    <a:pt x="10266" y="43890"/>
                    <a:pt x="13436" y="43890"/>
                  </a:cubicBezTo>
                  <a:cubicBezTo>
                    <a:pt x="13463" y="43890"/>
                    <a:pt x="13491" y="43890"/>
                    <a:pt x="13518" y="43889"/>
                  </a:cubicBezTo>
                  <a:cubicBezTo>
                    <a:pt x="15152" y="43823"/>
                    <a:pt x="16720" y="43255"/>
                    <a:pt x="18021" y="42321"/>
                  </a:cubicBezTo>
                  <a:cubicBezTo>
                    <a:pt x="19322" y="41321"/>
                    <a:pt x="20289" y="39953"/>
                    <a:pt x="20756" y="38352"/>
                  </a:cubicBezTo>
                  <a:cubicBezTo>
                    <a:pt x="21257" y="36684"/>
                    <a:pt x="21190" y="34849"/>
                    <a:pt x="20556" y="33215"/>
                  </a:cubicBezTo>
                  <a:lnTo>
                    <a:pt x="20556" y="33215"/>
                  </a:lnTo>
                  <a:cubicBezTo>
                    <a:pt x="20749" y="33238"/>
                    <a:pt x="20943" y="33250"/>
                    <a:pt x="21136" y="33250"/>
                  </a:cubicBezTo>
                  <a:cubicBezTo>
                    <a:pt x="22312" y="33250"/>
                    <a:pt x="23471" y="32821"/>
                    <a:pt x="24359" y="32047"/>
                  </a:cubicBezTo>
                  <a:cubicBezTo>
                    <a:pt x="25593" y="30947"/>
                    <a:pt x="26327" y="29379"/>
                    <a:pt x="26394" y="27744"/>
                  </a:cubicBezTo>
                  <a:cubicBezTo>
                    <a:pt x="26694" y="23975"/>
                    <a:pt x="24392" y="20706"/>
                    <a:pt x="22457" y="17670"/>
                  </a:cubicBezTo>
                  <a:cubicBezTo>
                    <a:pt x="20223" y="14168"/>
                    <a:pt x="17988" y="10699"/>
                    <a:pt x="15753" y="7196"/>
                  </a:cubicBezTo>
                  <a:cubicBezTo>
                    <a:pt x="14785" y="5662"/>
                    <a:pt x="13851" y="4027"/>
                    <a:pt x="12617" y="2660"/>
                  </a:cubicBezTo>
                  <a:cubicBezTo>
                    <a:pt x="11550" y="1392"/>
                    <a:pt x="10049" y="492"/>
                    <a:pt x="8414" y="158"/>
                  </a:cubicBezTo>
                  <a:cubicBezTo>
                    <a:pt x="7919" y="53"/>
                    <a:pt x="7415" y="1"/>
                    <a:pt x="6910"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696" name="Google Shape;1696;p49"/>
            <p:cNvSpPr/>
            <p:nvPr/>
          </p:nvSpPr>
          <p:spPr>
            <a:xfrm>
              <a:off x="7323361" y="1942377"/>
              <a:ext cx="195175" cy="70184"/>
            </a:xfrm>
            <a:custGeom>
              <a:avLst/>
              <a:gdLst/>
              <a:ahLst/>
              <a:cxnLst/>
              <a:rect l="l" t="t" r="r" b="b"/>
              <a:pathLst>
                <a:path w="8440" h="3035" extrusionOk="0">
                  <a:moveTo>
                    <a:pt x="667" y="1"/>
                  </a:moveTo>
                  <a:lnTo>
                    <a:pt x="0" y="1902"/>
                  </a:lnTo>
                  <a:cubicBezTo>
                    <a:pt x="534" y="2469"/>
                    <a:pt x="1234" y="2836"/>
                    <a:pt x="2002" y="2903"/>
                  </a:cubicBezTo>
                  <a:cubicBezTo>
                    <a:pt x="2531" y="2991"/>
                    <a:pt x="3066" y="3035"/>
                    <a:pt x="3600" y="3035"/>
                  </a:cubicBezTo>
                  <a:cubicBezTo>
                    <a:pt x="5288" y="3035"/>
                    <a:pt x="6970" y="2597"/>
                    <a:pt x="8439" y="1735"/>
                  </a:cubicBezTo>
                  <a:cubicBezTo>
                    <a:pt x="8439" y="1202"/>
                    <a:pt x="8406" y="668"/>
                    <a:pt x="8339" y="134"/>
                  </a:cubicBezTo>
                  <a:cubicBezTo>
                    <a:pt x="7372" y="201"/>
                    <a:pt x="6405" y="234"/>
                    <a:pt x="5404" y="234"/>
                  </a:cubicBezTo>
                  <a:cubicBezTo>
                    <a:pt x="3836" y="234"/>
                    <a:pt x="2235" y="167"/>
                    <a:pt x="667" y="1"/>
                  </a:cubicBezTo>
                  <a:close/>
                </a:path>
              </a:pathLst>
            </a:custGeom>
            <a:solidFill>
              <a:srgbClr val="FF7B4D"/>
            </a:solidFill>
            <a:ln>
              <a:noFill/>
            </a:ln>
          </p:spPr>
          <p:txBody>
            <a:bodyPr spcFirstLastPara="1" wrap="square" lIns="121598" tIns="121598" rIns="121598" bIns="121598" anchor="ctr" anchorCtr="0">
              <a:noAutofit/>
            </a:bodyPr>
            <a:lstStyle/>
            <a:p>
              <a:endParaRPr sz="2479"/>
            </a:p>
          </p:txBody>
        </p:sp>
        <p:sp>
          <p:nvSpPr>
            <p:cNvPr id="1697" name="Google Shape;1697;p49"/>
            <p:cNvSpPr/>
            <p:nvPr/>
          </p:nvSpPr>
          <p:spPr>
            <a:xfrm>
              <a:off x="6771817" y="939769"/>
              <a:ext cx="1088448" cy="562192"/>
            </a:xfrm>
            <a:custGeom>
              <a:avLst/>
              <a:gdLst/>
              <a:ahLst/>
              <a:cxnLst/>
              <a:rect l="l" t="t" r="r" b="b"/>
              <a:pathLst>
                <a:path w="47068" h="24311" extrusionOk="0">
                  <a:moveTo>
                    <a:pt x="12305" y="0"/>
                  </a:moveTo>
                  <a:cubicBezTo>
                    <a:pt x="11973" y="0"/>
                    <a:pt x="11641" y="19"/>
                    <a:pt x="11309" y="60"/>
                  </a:cubicBezTo>
                  <a:cubicBezTo>
                    <a:pt x="8006" y="494"/>
                    <a:pt x="5338" y="3262"/>
                    <a:pt x="4270" y="6398"/>
                  </a:cubicBezTo>
                  <a:cubicBezTo>
                    <a:pt x="3170" y="9533"/>
                    <a:pt x="3403" y="12969"/>
                    <a:pt x="4004" y="16238"/>
                  </a:cubicBezTo>
                  <a:cubicBezTo>
                    <a:pt x="1" y="18140"/>
                    <a:pt x="1268" y="24177"/>
                    <a:pt x="5705" y="24311"/>
                  </a:cubicBezTo>
                  <a:cubicBezTo>
                    <a:pt x="6205" y="21142"/>
                    <a:pt x="7406" y="18106"/>
                    <a:pt x="9207" y="15404"/>
                  </a:cubicBezTo>
                  <a:cubicBezTo>
                    <a:pt x="11422" y="17137"/>
                    <a:pt x="14339" y="17612"/>
                    <a:pt x="17195" y="17612"/>
                  </a:cubicBezTo>
                  <a:cubicBezTo>
                    <a:pt x="17693" y="17612"/>
                    <a:pt x="18190" y="17597"/>
                    <a:pt x="18681" y="17573"/>
                  </a:cubicBezTo>
                  <a:cubicBezTo>
                    <a:pt x="19081" y="17573"/>
                    <a:pt x="19481" y="17539"/>
                    <a:pt x="19882" y="17539"/>
                  </a:cubicBezTo>
                  <a:lnTo>
                    <a:pt x="20315" y="17506"/>
                  </a:lnTo>
                  <a:lnTo>
                    <a:pt x="21082" y="17439"/>
                  </a:lnTo>
                  <a:lnTo>
                    <a:pt x="21416" y="17406"/>
                  </a:lnTo>
                  <a:cubicBezTo>
                    <a:pt x="21783" y="17372"/>
                    <a:pt x="22150" y="17306"/>
                    <a:pt x="22517" y="17272"/>
                  </a:cubicBezTo>
                  <a:lnTo>
                    <a:pt x="23051" y="17206"/>
                  </a:lnTo>
                  <a:lnTo>
                    <a:pt x="23351" y="17172"/>
                  </a:lnTo>
                  <a:lnTo>
                    <a:pt x="23784" y="17106"/>
                  </a:lnTo>
                  <a:cubicBezTo>
                    <a:pt x="25019" y="16905"/>
                    <a:pt x="26253" y="16672"/>
                    <a:pt x="27454" y="16405"/>
                  </a:cubicBezTo>
                  <a:lnTo>
                    <a:pt x="28221" y="16238"/>
                  </a:lnTo>
                  <a:lnTo>
                    <a:pt x="28521" y="16172"/>
                  </a:lnTo>
                  <a:cubicBezTo>
                    <a:pt x="29188" y="15971"/>
                    <a:pt x="29822" y="15805"/>
                    <a:pt x="30489" y="15604"/>
                  </a:cubicBezTo>
                  <a:lnTo>
                    <a:pt x="31523" y="15271"/>
                  </a:lnTo>
                  <a:cubicBezTo>
                    <a:pt x="31857" y="15171"/>
                    <a:pt x="32190" y="15071"/>
                    <a:pt x="32524" y="14971"/>
                  </a:cubicBezTo>
                  <a:lnTo>
                    <a:pt x="32624" y="14937"/>
                  </a:lnTo>
                  <a:lnTo>
                    <a:pt x="33491" y="14604"/>
                  </a:lnTo>
                  <a:lnTo>
                    <a:pt x="33725" y="14537"/>
                  </a:lnTo>
                  <a:cubicBezTo>
                    <a:pt x="34025" y="14404"/>
                    <a:pt x="34325" y="14304"/>
                    <a:pt x="34592" y="14170"/>
                  </a:cubicBezTo>
                  <a:lnTo>
                    <a:pt x="34625" y="14170"/>
                  </a:lnTo>
                  <a:cubicBezTo>
                    <a:pt x="34959" y="14037"/>
                    <a:pt x="35293" y="13903"/>
                    <a:pt x="35626" y="13770"/>
                  </a:cubicBezTo>
                  <a:cubicBezTo>
                    <a:pt x="36393" y="17306"/>
                    <a:pt x="38662" y="20341"/>
                    <a:pt x="41831" y="22076"/>
                  </a:cubicBezTo>
                  <a:cubicBezTo>
                    <a:pt x="41831" y="22076"/>
                    <a:pt x="41997" y="20975"/>
                    <a:pt x="44332" y="18773"/>
                  </a:cubicBezTo>
                  <a:cubicBezTo>
                    <a:pt x="44566" y="18573"/>
                    <a:pt x="44799" y="18406"/>
                    <a:pt x="45033" y="18273"/>
                  </a:cubicBezTo>
                  <a:cubicBezTo>
                    <a:pt x="45567" y="17973"/>
                    <a:pt x="46100" y="17739"/>
                    <a:pt x="46701" y="17639"/>
                  </a:cubicBezTo>
                  <a:lnTo>
                    <a:pt x="46667" y="17506"/>
                  </a:lnTo>
                  <a:lnTo>
                    <a:pt x="46701" y="17506"/>
                  </a:lnTo>
                  <a:cubicBezTo>
                    <a:pt x="47068" y="13570"/>
                    <a:pt x="44432" y="9967"/>
                    <a:pt x="40530" y="9167"/>
                  </a:cubicBezTo>
                  <a:cubicBezTo>
                    <a:pt x="40396" y="9133"/>
                    <a:pt x="40263" y="9133"/>
                    <a:pt x="40129" y="9100"/>
                  </a:cubicBezTo>
                  <a:cubicBezTo>
                    <a:pt x="39996" y="9100"/>
                    <a:pt x="39863" y="9066"/>
                    <a:pt x="39696" y="9066"/>
                  </a:cubicBezTo>
                  <a:cubicBezTo>
                    <a:pt x="39863" y="7332"/>
                    <a:pt x="39229" y="5631"/>
                    <a:pt x="37995" y="4430"/>
                  </a:cubicBezTo>
                  <a:cubicBezTo>
                    <a:pt x="36527" y="2929"/>
                    <a:pt x="34459" y="2195"/>
                    <a:pt x="32391" y="1928"/>
                  </a:cubicBezTo>
                  <a:cubicBezTo>
                    <a:pt x="31130" y="1748"/>
                    <a:pt x="29881" y="1712"/>
                    <a:pt x="28629" y="1712"/>
                  </a:cubicBezTo>
                  <a:cubicBezTo>
                    <a:pt x="27795" y="1712"/>
                    <a:pt x="26960" y="1728"/>
                    <a:pt x="26119" y="1728"/>
                  </a:cubicBezTo>
                  <a:cubicBezTo>
                    <a:pt x="23017" y="1695"/>
                    <a:pt x="19915" y="1361"/>
                    <a:pt x="16879" y="694"/>
                  </a:cubicBezTo>
                  <a:cubicBezTo>
                    <a:pt x="15371" y="392"/>
                    <a:pt x="13840" y="0"/>
                    <a:pt x="12305"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698" name="Google Shape;1698;p49"/>
            <p:cNvSpPr/>
            <p:nvPr/>
          </p:nvSpPr>
          <p:spPr>
            <a:xfrm>
              <a:off x="6896782" y="1258170"/>
              <a:ext cx="1133194" cy="714331"/>
            </a:xfrm>
            <a:custGeom>
              <a:avLst/>
              <a:gdLst/>
              <a:ahLst/>
              <a:cxnLst/>
              <a:rect l="l" t="t" r="r" b="b"/>
              <a:pathLst>
                <a:path w="49003" h="30890" extrusionOk="0">
                  <a:moveTo>
                    <a:pt x="30222" y="1"/>
                  </a:moveTo>
                  <a:cubicBezTo>
                    <a:pt x="29889" y="168"/>
                    <a:pt x="29555" y="301"/>
                    <a:pt x="29221" y="434"/>
                  </a:cubicBezTo>
                  <a:lnTo>
                    <a:pt x="29188" y="434"/>
                  </a:lnTo>
                  <a:cubicBezTo>
                    <a:pt x="28921" y="535"/>
                    <a:pt x="28621" y="668"/>
                    <a:pt x="28321" y="768"/>
                  </a:cubicBezTo>
                  <a:lnTo>
                    <a:pt x="28087" y="868"/>
                  </a:lnTo>
                  <a:lnTo>
                    <a:pt x="27220" y="1168"/>
                  </a:lnTo>
                  <a:lnTo>
                    <a:pt x="27087" y="1202"/>
                  </a:lnTo>
                  <a:cubicBezTo>
                    <a:pt x="26786" y="1335"/>
                    <a:pt x="26486" y="1435"/>
                    <a:pt x="26119" y="1535"/>
                  </a:cubicBezTo>
                  <a:cubicBezTo>
                    <a:pt x="25786" y="1635"/>
                    <a:pt x="25419" y="1769"/>
                    <a:pt x="25085" y="1869"/>
                  </a:cubicBezTo>
                  <a:cubicBezTo>
                    <a:pt x="24418" y="2069"/>
                    <a:pt x="23751" y="2236"/>
                    <a:pt x="23084" y="2403"/>
                  </a:cubicBezTo>
                  <a:lnTo>
                    <a:pt x="22817" y="2469"/>
                  </a:lnTo>
                  <a:lnTo>
                    <a:pt x="22050" y="2669"/>
                  </a:lnTo>
                  <a:cubicBezTo>
                    <a:pt x="20815" y="2936"/>
                    <a:pt x="19615" y="3170"/>
                    <a:pt x="18380" y="3337"/>
                  </a:cubicBezTo>
                  <a:lnTo>
                    <a:pt x="17947" y="3403"/>
                  </a:lnTo>
                  <a:lnTo>
                    <a:pt x="17647" y="3470"/>
                  </a:lnTo>
                  <a:lnTo>
                    <a:pt x="17079" y="3537"/>
                  </a:lnTo>
                  <a:cubicBezTo>
                    <a:pt x="16746" y="3570"/>
                    <a:pt x="16379" y="3603"/>
                    <a:pt x="16012" y="3637"/>
                  </a:cubicBezTo>
                  <a:lnTo>
                    <a:pt x="15678" y="3670"/>
                  </a:lnTo>
                  <a:lnTo>
                    <a:pt x="14911" y="3737"/>
                  </a:lnTo>
                  <a:lnTo>
                    <a:pt x="14478" y="3770"/>
                  </a:lnTo>
                  <a:cubicBezTo>
                    <a:pt x="14077" y="3804"/>
                    <a:pt x="13677" y="3837"/>
                    <a:pt x="13277" y="3837"/>
                  </a:cubicBezTo>
                  <a:cubicBezTo>
                    <a:pt x="12849" y="3854"/>
                    <a:pt x="12418" y="3864"/>
                    <a:pt x="11984" y="3864"/>
                  </a:cubicBezTo>
                  <a:cubicBezTo>
                    <a:pt x="9067" y="3864"/>
                    <a:pt x="6069" y="3411"/>
                    <a:pt x="3803" y="1669"/>
                  </a:cubicBezTo>
                  <a:cubicBezTo>
                    <a:pt x="2002" y="4337"/>
                    <a:pt x="801" y="7373"/>
                    <a:pt x="301" y="10575"/>
                  </a:cubicBezTo>
                  <a:cubicBezTo>
                    <a:pt x="101" y="11776"/>
                    <a:pt x="1" y="12977"/>
                    <a:pt x="1" y="14178"/>
                  </a:cubicBezTo>
                  <a:cubicBezTo>
                    <a:pt x="1" y="24785"/>
                    <a:pt x="7306" y="29622"/>
                    <a:pt x="17013" y="30656"/>
                  </a:cubicBezTo>
                  <a:cubicBezTo>
                    <a:pt x="18414" y="30823"/>
                    <a:pt x="19848" y="30890"/>
                    <a:pt x="21249" y="30890"/>
                  </a:cubicBezTo>
                  <a:cubicBezTo>
                    <a:pt x="22150" y="30890"/>
                    <a:pt x="23017" y="30856"/>
                    <a:pt x="23851" y="30790"/>
                  </a:cubicBezTo>
                  <a:cubicBezTo>
                    <a:pt x="26953" y="30656"/>
                    <a:pt x="30022" y="29989"/>
                    <a:pt x="32891" y="28788"/>
                  </a:cubicBezTo>
                  <a:cubicBezTo>
                    <a:pt x="36360" y="27220"/>
                    <a:pt x="38995" y="24752"/>
                    <a:pt x="40429" y="21149"/>
                  </a:cubicBezTo>
                  <a:cubicBezTo>
                    <a:pt x="40479" y="21150"/>
                    <a:pt x="40528" y="21151"/>
                    <a:pt x="40577" y="21151"/>
                  </a:cubicBezTo>
                  <a:cubicBezTo>
                    <a:pt x="42294" y="21151"/>
                    <a:pt x="43970" y="20584"/>
                    <a:pt x="45300" y="19481"/>
                  </a:cubicBezTo>
                  <a:cubicBezTo>
                    <a:pt x="47068" y="17947"/>
                    <a:pt x="48268" y="15812"/>
                    <a:pt x="48635" y="13511"/>
                  </a:cubicBezTo>
                  <a:cubicBezTo>
                    <a:pt x="49002" y="11609"/>
                    <a:pt x="48835" y="9674"/>
                    <a:pt x="48102" y="7873"/>
                  </a:cubicBezTo>
                  <a:cubicBezTo>
                    <a:pt x="47368" y="6105"/>
                    <a:pt x="45933" y="4704"/>
                    <a:pt x="44099" y="4037"/>
                  </a:cubicBezTo>
                  <a:cubicBezTo>
                    <a:pt x="43528" y="3868"/>
                    <a:pt x="42931" y="3779"/>
                    <a:pt x="42333" y="3779"/>
                  </a:cubicBezTo>
                  <a:cubicBezTo>
                    <a:pt x="41986" y="3779"/>
                    <a:pt x="41639" y="3809"/>
                    <a:pt x="41297" y="3870"/>
                  </a:cubicBezTo>
                  <a:cubicBezTo>
                    <a:pt x="40730" y="4004"/>
                    <a:pt x="40163" y="4204"/>
                    <a:pt x="39629" y="4537"/>
                  </a:cubicBezTo>
                  <a:cubicBezTo>
                    <a:pt x="39395" y="4671"/>
                    <a:pt x="39162" y="4838"/>
                    <a:pt x="38962" y="5038"/>
                  </a:cubicBezTo>
                  <a:cubicBezTo>
                    <a:pt x="36627" y="7239"/>
                    <a:pt x="36460" y="8340"/>
                    <a:pt x="36460" y="8340"/>
                  </a:cubicBezTo>
                  <a:cubicBezTo>
                    <a:pt x="33258" y="6606"/>
                    <a:pt x="30989" y="3570"/>
                    <a:pt x="30222" y="1"/>
                  </a:cubicBezTo>
                  <a:close/>
                </a:path>
              </a:pathLst>
            </a:custGeom>
            <a:solidFill>
              <a:srgbClr val="FFBB99"/>
            </a:solidFill>
            <a:ln>
              <a:noFill/>
            </a:ln>
          </p:spPr>
          <p:txBody>
            <a:bodyPr spcFirstLastPara="1" wrap="square" lIns="121598" tIns="121598" rIns="121598" bIns="121598" anchor="ctr" anchorCtr="0">
              <a:noAutofit/>
            </a:bodyPr>
            <a:lstStyle/>
            <a:p>
              <a:endParaRPr sz="2479"/>
            </a:p>
          </p:txBody>
        </p:sp>
        <p:sp>
          <p:nvSpPr>
            <p:cNvPr id="1699" name="Google Shape;1699;p49"/>
            <p:cNvSpPr/>
            <p:nvPr/>
          </p:nvSpPr>
          <p:spPr>
            <a:xfrm>
              <a:off x="6818112" y="896225"/>
              <a:ext cx="888648" cy="429293"/>
            </a:xfrm>
            <a:custGeom>
              <a:avLst/>
              <a:gdLst/>
              <a:ahLst/>
              <a:cxnLst/>
              <a:rect l="l" t="t" r="r" b="b"/>
              <a:pathLst>
                <a:path w="38428" h="18564" extrusionOk="0">
                  <a:moveTo>
                    <a:pt x="10455" y="0"/>
                  </a:moveTo>
                  <a:cubicBezTo>
                    <a:pt x="9954" y="0"/>
                    <a:pt x="9450" y="34"/>
                    <a:pt x="8940" y="108"/>
                  </a:cubicBezTo>
                  <a:cubicBezTo>
                    <a:pt x="5604" y="575"/>
                    <a:pt x="2869" y="3077"/>
                    <a:pt x="1568" y="6113"/>
                  </a:cubicBezTo>
                  <a:cubicBezTo>
                    <a:pt x="0" y="9649"/>
                    <a:pt x="500" y="13718"/>
                    <a:pt x="2002" y="17187"/>
                  </a:cubicBezTo>
                  <a:cubicBezTo>
                    <a:pt x="2202" y="17621"/>
                    <a:pt x="2402" y="18055"/>
                    <a:pt x="2635" y="18488"/>
                  </a:cubicBezTo>
                  <a:cubicBezTo>
                    <a:pt x="2667" y="18541"/>
                    <a:pt x="2715" y="18564"/>
                    <a:pt x="2764" y="18564"/>
                  </a:cubicBezTo>
                  <a:cubicBezTo>
                    <a:pt x="2868" y="18564"/>
                    <a:pt x="2971" y="18458"/>
                    <a:pt x="2902" y="18321"/>
                  </a:cubicBezTo>
                  <a:cubicBezTo>
                    <a:pt x="1134" y="14986"/>
                    <a:pt x="300" y="11016"/>
                    <a:pt x="1401" y="7347"/>
                  </a:cubicBezTo>
                  <a:cubicBezTo>
                    <a:pt x="2335" y="4311"/>
                    <a:pt x="4670" y="1609"/>
                    <a:pt x="7739" y="675"/>
                  </a:cubicBezTo>
                  <a:cubicBezTo>
                    <a:pt x="8641" y="392"/>
                    <a:pt x="9543" y="276"/>
                    <a:pt x="10443" y="276"/>
                  </a:cubicBezTo>
                  <a:cubicBezTo>
                    <a:pt x="13571" y="276"/>
                    <a:pt x="16676" y="1685"/>
                    <a:pt x="19681" y="2410"/>
                  </a:cubicBezTo>
                  <a:cubicBezTo>
                    <a:pt x="20682" y="2644"/>
                    <a:pt x="21682" y="2810"/>
                    <a:pt x="22716" y="2877"/>
                  </a:cubicBezTo>
                  <a:cubicBezTo>
                    <a:pt x="23107" y="2889"/>
                    <a:pt x="23502" y="2897"/>
                    <a:pt x="23899" y="2897"/>
                  </a:cubicBezTo>
                  <a:cubicBezTo>
                    <a:pt x="24585" y="2897"/>
                    <a:pt x="25275" y="2874"/>
                    <a:pt x="25952" y="2810"/>
                  </a:cubicBezTo>
                  <a:cubicBezTo>
                    <a:pt x="27083" y="2756"/>
                    <a:pt x="28234" y="2671"/>
                    <a:pt x="29383" y="2671"/>
                  </a:cubicBezTo>
                  <a:cubicBezTo>
                    <a:pt x="30335" y="2671"/>
                    <a:pt x="31286" y="2729"/>
                    <a:pt x="32223" y="2910"/>
                  </a:cubicBezTo>
                  <a:cubicBezTo>
                    <a:pt x="33958" y="3211"/>
                    <a:pt x="35526" y="4045"/>
                    <a:pt x="36693" y="5345"/>
                  </a:cubicBezTo>
                  <a:cubicBezTo>
                    <a:pt x="37760" y="6613"/>
                    <a:pt x="38094" y="8381"/>
                    <a:pt x="37560" y="9949"/>
                  </a:cubicBezTo>
                  <a:cubicBezTo>
                    <a:pt x="37394" y="10316"/>
                    <a:pt x="37193" y="10649"/>
                    <a:pt x="36927" y="10949"/>
                  </a:cubicBezTo>
                  <a:cubicBezTo>
                    <a:pt x="36849" y="11078"/>
                    <a:pt x="36951" y="11227"/>
                    <a:pt x="37062" y="11227"/>
                  </a:cubicBezTo>
                  <a:cubicBezTo>
                    <a:pt x="37095" y="11227"/>
                    <a:pt x="37129" y="11213"/>
                    <a:pt x="37160" y="11183"/>
                  </a:cubicBezTo>
                  <a:cubicBezTo>
                    <a:pt x="38194" y="9849"/>
                    <a:pt x="38428" y="8081"/>
                    <a:pt x="37760" y="6546"/>
                  </a:cubicBezTo>
                  <a:cubicBezTo>
                    <a:pt x="37093" y="4945"/>
                    <a:pt x="35659" y="3811"/>
                    <a:pt x="34125" y="3177"/>
                  </a:cubicBezTo>
                  <a:cubicBezTo>
                    <a:pt x="32589" y="2548"/>
                    <a:pt x="31000" y="2379"/>
                    <a:pt x="29392" y="2379"/>
                  </a:cubicBezTo>
                  <a:cubicBezTo>
                    <a:pt x="27537" y="2379"/>
                    <a:pt x="25656" y="2604"/>
                    <a:pt x="23797" y="2604"/>
                  </a:cubicBezTo>
                  <a:cubicBezTo>
                    <a:pt x="22997" y="2604"/>
                    <a:pt x="22202" y="2562"/>
                    <a:pt x="21415" y="2443"/>
                  </a:cubicBezTo>
                  <a:cubicBezTo>
                    <a:pt x="17707" y="1884"/>
                    <a:pt x="14206" y="0"/>
                    <a:pt x="10455"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700" name="Google Shape;1700;p49"/>
            <p:cNvSpPr/>
            <p:nvPr/>
          </p:nvSpPr>
          <p:spPr>
            <a:xfrm>
              <a:off x="7826922" y="1604135"/>
              <a:ext cx="19448" cy="150544"/>
            </a:xfrm>
            <a:custGeom>
              <a:avLst/>
              <a:gdLst/>
              <a:ahLst/>
              <a:cxnLst/>
              <a:rect l="l" t="t" r="r" b="b"/>
              <a:pathLst>
                <a:path w="841" h="6510" extrusionOk="0">
                  <a:moveTo>
                    <a:pt x="511" y="1"/>
                  </a:moveTo>
                  <a:cubicBezTo>
                    <a:pt x="440" y="1"/>
                    <a:pt x="373" y="51"/>
                    <a:pt x="373" y="151"/>
                  </a:cubicBezTo>
                  <a:cubicBezTo>
                    <a:pt x="507" y="2219"/>
                    <a:pt x="407" y="4287"/>
                    <a:pt x="40" y="6322"/>
                  </a:cubicBezTo>
                  <a:cubicBezTo>
                    <a:pt x="1" y="6438"/>
                    <a:pt x="86" y="6509"/>
                    <a:pt x="171" y="6509"/>
                  </a:cubicBezTo>
                  <a:cubicBezTo>
                    <a:pt x="232" y="6509"/>
                    <a:pt x="293" y="6472"/>
                    <a:pt x="307" y="6388"/>
                  </a:cubicBezTo>
                  <a:cubicBezTo>
                    <a:pt x="707" y="4320"/>
                    <a:pt x="840" y="2219"/>
                    <a:pt x="673" y="151"/>
                  </a:cubicBezTo>
                  <a:cubicBezTo>
                    <a:pt x="657" y="51"/>
                    <a:pt x="582" y="1"/>
                    <a:pt x="511"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701" name="Google Shape;1701;p49"/>
            <p:cNvSpPr/>
            <p:nvPr/>
          </p:nvSpPr>
          <p:spPr>
            <a:xfrm>
              <a:off x="7860036" y="1473598"/>
              <a:ext cx="108225" cy="194412"/>
            </a:xfrm>
            <a:custGeom>
              <a:avLst/>
              <a:gdLst/>
              <a:ahLst/>
              <a:cxnLst/>
              <a:rect l="l" t="t" r="r" b="b"/>
              <a:pathLst>
                <a:path w="4680" h="8407" extrusionOk="0">
                  <a:moveTo>
                    <a:pt x="4483" y="0"/>
                  </a:moveTo>
                  <a:cubicBezTo>
                    <a:pt x="4448" y="0"/>
                    <a:pt x="4411" y="17"/>
                    <a:pt x="4378" y="58"/>
                  </a:cubicBezTo>
                  <a:cubicBezTo>
                    <a:pt x="3945" y="592"/>
                    <a:pt x="3545" y="1126"/>
                    <a:pt x="3178" y="1693"/>
                  </a:cubicBezTo>
                  <a:cubicBezTo>
                    <a:pt x="1777" y="3694"/>
                    <a:pt x="743" y="5862"/>
                    <a:pt x="42" y="8197"/>
                  </a:cubicBezTo>
                  <a:cubicBezTo>
                    <a:pt x="1" y="8321"/>
                    <a:pt x="100" y="8407"/>
                    <a:pt x="197" y="8407"/>
                  </a:cubicBezTo>
                  <a:cubicBezTo>
                    <a:pt x="257" y="8407"/>
                    <a:pt x="317" y="8374"/>
                    <a:pt x="342" y="8297"/>
                  </a:cubicBezTo>
                  <a:cubicBezTo>
                    <a:pt x="542" y="7630"/>
                    <a:pt x="743" y="6997"/>
                    <a:pt x="1009" y="6363"/>
                  </a:cubicBezTo>
                  <a:cubicBezTo>
                    <a:pt x="1877" y="4161"/>
                    <a:pt x="3078" y="2126"/>
                    <a:pt x="4579" y="258"/>
                  </a:cubicBezTo>
                  <a:cubicBezTo>
                    <a:pt x="4679" y="158"/>
                    <a:pt x="4590" y="0"/>
                    <a:pt x="4483"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702" name="Google Shape;1702;p49"/>
            <p:cNvSpPr/>
            <p:nvPr/>
          </p:nvSpPr>
          <p:spPr>
            <a:xfrm>
              <a:off x="6875947" y="1594492"/>
              <a:ext cx="185925" cy="185925"/>
            </a:xfrm>
            <a:custGeom>
              <a:avLst/>
              <a:gdLst/>
              <a:ahLst/>
              <a:cxnLst/>
              <a:rect l="l" t="t" r="r" b="b"/>
              <a:pathLst>
                <a:path w="8040" h="8040" extrusionOk="0">
                  <a:moveTo>
                    <a:pt x="4037" y="1"/>
                  </a:moveTo>
                  <a:cubicBezTo>
                    <a:pt x="1802" y="1"/>
                    <a:pt x="1" y="1802"/>
                    <a:pt x="1" y="4037"/>
                  </a:cubicBezTo>
                  <a:cubicBezTo>
                    <a:pt x="1" y="6238"/>
                    <a:pt x="1802" y="8040"/>
                    <a:pt x="4037" y="8040"/>
                  </a:cubicBezTo>
                  <a:cubicBezTo>
                    <a:pt x="6239" y="8040"/>
                    <a:pt x="8040" y="6238"/>
                    <a:pt x="8040" y="4037"/>
                  </a:cubicBezTo>
                  <a:cubicBezTo>
                    <a:pt x="8040" y="1802"/>
                    <a:pt x="6239" y="1"/>
                    <a:pt x="4037" y="1"/>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sp>
          <p:nvSpPr>
            <p:cNvPr id="1703" name="Google Shape;1703;p49"/>
            <p:cNvSpPr/>
            <p:nvPr/>
          </p:nvSpPr>
          <p:spPr>
            <a:xfrm>
              <a:off x="6970064" y="1426331"/>
              <a:ext cx="264596" cy="264619"/>
            </a:xfrm>
            <a:custGeom>
              <a:avLst/>
              <a:gdLst/>
              <a:ahLst/>
              <a:cxnLst/>
              <a:rect l="l" t="t" r="r" b="b"/>
              <a:pathLst>
                <a:path w="11442" h="11443" extrusionOk="0">
                  <a:moveTo>
                    <a:pt x="5705" y="1"/>
                  </a:moveTo>
                  <a:cubicBezTo>
                    <a:pt x="2569" y="1"/>
                    <a:pt x="0" y="2569"/>
                    <a:pt x="0" y="5705"/>
                  </a:cubicBezTo>
                  <a:cubicBezTo>
                    <a:pt x="0" y="8874"/>
                    <a:pt x="2569" y="11442"/>
                    <a:pt x="5705" y="11442"/>
                  </a:cubicBezTo>
                  <a:cubicBezTo>
                    <a:pt x="8873" y="11442"/>
                    <a:pt x="11442" y="8874"/>
                    <a:pt x="11442" y="5705"/>
                  </a:cubicBezTo>
                  <a:cubicBezTo>
                    <a:pt x="11442" y="2569"/>
                    <a:pt x="8873" y="1"/>
                    <a:pt x="5705" y="1"/>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1704" name="Google Shape;1704;p49"/>
            <p:cNvSpPr/>
            <p:nvPr/>
          </p:nvSpPr>
          <p:spPr>
            <a:xfrm>
              <a:off x="6969301" y="1438680"/>
              <a:ext cx="229123" cy="229122"/>
            </a:xfrm>
            <a:custGeom>
              <a:avLst/>
              <a:gdLst/>
              <a:ahLst/>
              <a:cxnLst/>
              <a:rect l="l" t="t" r="r" b="b"/>
              <a:pathLst>
                <a:path w="9908" h="9908" extrusionOk="0">
                  <a:moveTo>
                    <a:pt x="4937" y="0"/>
                  </a:moveTo>
                  <a:cubicBezTo>
                    <a:pt x="2202" y="0"/>
                    <a:pt x="0" y="2235"/>
                    <a:pt x="0" y="4971"/>
                  </a:cubicBezTo>
                  <a:cubicBezTo>
                    <a:pt x="0" y="7706"/>
                    <a:pt x="2202" y="9908"/>
                    <a:pt x="4937" y="9908"/>
                  </a:cubicBezTo>
                  <a:cubicBezTo>
                    <a:pt x="7672" y="9908"/>
                    <a:pt x="9907" y="7706"/>
                    <a:pt x="9907" y="4971"/>
                  </a:cubicBezTo>
                  <a:cubicBezTo>
                    <a:pt x="9907" y="2235"/>
                    <a:pt x="7672" y="0"/>
                    <a:pt x="4937"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705" name="Google Shape;1705;p49"/>
            <p:cNvSpPr/>
            <p:nvPr/>
          </p:nvSpPr>
          <p:spPr>
            <a:xfrm>
              <a:off x="6963034" y="1411462"/>
              <a:ext cx="255878" cy="110838"/>
            </a:xfrm>
            <a:custGeom>
              <a:avLst/>
              <a:gdLst/>
              <a:ahLst/>
              <a:cxnLst/>
              <a:rect l="l" t="t" r="r" b="b"/>
              <a:pathLst>
                <a:path w="11065" h="4793" extrusionOk="0">
                  <a:moveTo>
                    <a:pt x="6369" y="0"/>
                  </a:moveTo>
                  <a:cubicBezTo>
                    <a:pt x="4687" y="0"/>
                    <a:pt x="3058" y="690"/>
                    <a:pt x="1839" y="1878"/>
                  </a:cubicBezTo>
                  <a:cubicBezTo>
                    <a:pt x="1138" y="2545"/>
                    <a:pt x="571" y="3379"/>
                    <a:pt x="138" y="4246"/>
                  </a:cubicBezTo>
                  <a:cubicBezTo>
                    <a:pt x="1" y="4543"/>
                    <a:pt x="239" y="4793"/>
                    <a:pt x="467" y="4793"/>
                  </a:cubicBezTo>
                  <a:cubicBezTo>
                    <a:pt x="572" y="4793"/>
                    <a:pt x="675" y="4740"/>
                    <a:pt x="738" y="4613"/>
                  </a:cubicBezTo>
                  <a:cubicBezTo>
                    <a:pt x="1572" y="2745"/>
                    <a:pt x="3207" y="1344"/>
                    <a:pt x="5175" y="844"/>
                  </a:cubicBezTo>
                  <a:cubicBezTo>
                    <a:pt x="5567" y="744"/>
                    <a:pt x="5962" y="696"/>
                    <a:pt x="6353" y="696"/>
                  </a:cubicBezTo>
                  <a:cubicBezTo>
                    <a:pt x="7919" y="696"/>
                    <a:pt x="9404" y="1470"/>
                    <a:pt x="10312" y="2779"/>
                  </a:cubicBezTo>
                  <a:cubicBezTo>
                    <a:pt x="10383" y="2890"/>
                    <a:pt x="10487" y="2937"/>
                    <a:pt x="10591" y="2937"/>
                  </a:cubicBezTo>
                  <a:cubicBezTo>
                    <a:pt x="10830" y="2937"/>
                    <a:pt x="11065" y="2690"/>
                    <a:pt x="10879" y="2412"/>
                  </a:cubicBezTo>
                  <a:cubicBezTo>
                    <a:pt x="9978" y="977"/>
                    <a:pt x="8410" y="110"/>
                    <a:pt x="6709" y="10"/>
                  </a:cubicBezTo>
                  <a:cubicBezTo>
                    <a:pt x="6595" y="4"/>
                    <a:pt x="6482" y="0"/>
                    <a:pt x="6369"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706" name="Google Shape;1706;p49"/>
            <p:cNvSpPr/>
            <p:nvPr/>
          </p:nvSpPr>
          <p:spPr>
            <a:xfrm>
              <a:off x="7565568" y="1586792"/>
              <a:ext cx="185925" cy="185925"/>
            </a:xfrm>
            <a:custGeom>
              <a:avLst/>
              <a:gdLst/>
              <a:ahLst/>
              <a:cxnLst/>
              <a:rect l="l" t="t" r="r" b="b"/>
              <a:pathLst>
                <a:path w="8040" h="8040" extrusionOk="0">
                  <a:moveTo>
                    <a:pt x="4003" y="0"/>
                  </a:moveTo>
                  <a:cubicBezTo>
                    <a:pt x="1802" y="0"/>
                    <a:pt x="0" y="1801"/>
                    <a:pt x="0" y="4003"/>
                  </a:cubicBezTo>
                  <a:cubicBezTo>
                    <a:pt x="0" y="6238"/>
                    <a:pt x="1802" y="8039"/>
                    <a:pt x="4003" y="8039"/>
                  </a:cubicBezTo>
                  <a:cubicBezTo>
                    <a:pt x="6238" y="8039"/>
                    <a:pt x="8039" y="6238"/>
                    <a:pt x="8039" y="4003"/>
                  </a:cubicBezTo>
                  <a:cubicBezTo>
                    <a:pt x="8039" y="1801"/>
                    <a:pt x="6238" y="0"/>
                    <a:pt x="4003" y="0"/>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sp>
          <p:nvSpPr>
            <p:cNvPr id="1707" name="Google Shape;1707;p49"/>
            <p:cNvSpPr/>
            <p:nvPr/>
          </p:nvSpPr>
          <p:spPr>
            <a:xfrm>
              <a:off x="7389682" y="1420943"/>
              <a:ext cx="264619" cy="264596"/>
            </a:xfrm>
            <a:custGeom>
              <a:avLst/>
              <a:gdLst/>
              <a:ahLst/>
              <a:cxnLst/>
              <a:rect l="l" t="t" r="r" b="b"/>
              <a:pathLst>
                <a:path w="11443" h="11442" extrusionOk="0">
                  <a:moveTo>
                    <a:pt x="5738" y="0"/>
                  </a:moveTo>
                  <a:cubicBezTo>
                    <a:pt x="2569" y="0"/>
                    <a:pt x="1" y="2569"/>
                    <a:pt x="1" y="5738"/>
                  </a:cubicBezTo>
                  <a:cubicBezTo>
                    <a:pt x="1" y="8907"/>
                    <a:pt x="2569" y="11442"/>
                    <a:pt x="5738" y="11442"/>
                  </a:cubicBezTo>
                  <a:cubicBezTo>
                    <a:pt x="8874" y="11442"/>
                    <a:pt x="11442" y="8907"/>
                    <a:pt x="11442" y="5738"/>
                  </a:cubicBezTo>
                  <a:cubicBezTo>
                    <a:pt x="11442" y="2569"/>
                    <a:pt x="8874" y="0"/>
                    <a:pt x="5738" y="0"/>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1708" name="Google Shape;1708;p49"/>
            <p:cNvSpPr/>
            <p:nvPr/>
          </p:nvSpPr>
          <p:spPr>
            <a:xfrm>
              <a:off x="7388156" y="1438680"/>
              <a:ext cx="229123" cy="229122"/>
            </a:xfrm>
            <a:custGeom>
              <a:avLst/>
              <a:gdLst/>
              <a:ahLst/>
              <a:cxnLst/>
              <a:rect l="l" t="t" r="r" b="b"/>
              <a:pathLst>
                <a:path w="9908" h="9908" extrusionOk="0">
                  <a:moveTo>
                    <a:pt x="4970" y="0"/>
                  </a:moveTo>
                  <a:cubicBezTo>
                    <a:pt x="2235" y="0"/>
                    <a:pt x="0" y="2235"/>
                    <a:pt x="0" y="4971"/>
                  </a:cubicBezTo>
                  <a:cubicBezTo>
                    <a:pt x="0" y="7706"/>
                    <a:pt x="2235" y="9908"/>
                    <a:pt x="4970" y="9908"/>
                  </a:cubicBezTo>
                  <a:cubicBezTo>
                    <a:pt x="7706" y="9908"/>
                    <a:pt x="9907" y="7706"/>
                    <a:pt x="9907" y="4971"/>
                  </a:cubicBezTo>
                  <a:cubicBezTo>
                    <a:pt x="9907" y="2235"/>
                    <a:pt x="7706" y="0"/>
                    <a:pt x="4970"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709" name="Google Shape;1709;p49"/>
            <p:cNvSpPr/>
            <p:nvPr/>
          </p:nvSpPr>
          <p:spPr>
            <a:xfrm>
              <a:off x="7402910" y="1406814"/>
              <a:ext cx="257682" cy="107624"/>
            </a:xfrm>
            <a:custGeom>
              <a:avLst/>
              <a:gdLst/>
              <a:ahLst/>
              <a:cxnLst/>
              <a:rect l="l" t="t" r="r" b="b"/>
              <a:pathLst>
                <a:path w="11143" h="4654" extrusionOk="0">
                  <a:moveTo>
                    <a:pt x="4670" y="0"/>
                  </a:moveTo>
                  <a:cubicBezTo>
                    <a:pt x="4546" y="0"/>
                    <a:pt x="4423" y="4"/>
                    <a:pt x="4299" y="11"/>
                  </a:cubicBezTo>
                  <a:cubicBezTo>
                    <a:pt x="2598" y="144"/>
                    <a:pt x="1063" y="1078"/>
                    <a:pt x="163" y="2513"/>
                  </a:cubicBezTo>
                  <a:cubicBezTo>
                    <a:pt x="0" y="2791"/>
                    <a:pt x="258" y="3038"/>
                    <a:pt x="509" y="3038"/>
                  </a:cubicBezTo>
                  <a:cubicBezTo>
                    <a:pt x="618" y="3038"/>
                    <a:pt x="726" y="2991"/>
                    <a:pt x="796" y="2879"/>
                  </a:cubicBezTo>
                  <a:cubicBezTo>
                    <a:pt x="1676" y="1506"/>
                    <a:pt x="3211" y="698"/>
                    <a:pt x="4825" y="698"/>
                  </a:cubicBezTo>
                  <a:cubicBezTo>
                    <a:pt x="5170" y="698"/>
                    <a:pt x="5520" y="735"/>
                    <a:pt x="5867" y="811"/>
                  </a:cubicBezTo>
                  <a:cubicBezTo>
                    <a:pt x="7835" y="1278"/>
                    <a:pt x="9503" y="2646"/>
                    <a:pt x="10403" y="4481"/>
                  </a:cubicBezTo>
                  <a:cubicBezTo>
                    <a:pt x="10464" y="4603"/>
                    <a:pt x="10563" y="4654"/>
                    <a:pt x="10665" y="4654"/>
                  </a:cubicBezTo>
                  <a:cubicBezTo>
                    <a:pt x="10896" y="4654"/>
                    <a:pt x="11143" y="4392"/>
                    <a:pt x="11004" y="4114"/>
                  </a:cubicBezTo>
                  <a:cubicBezTo>
                    <a:pt x="10537" y="3246"/>
                    <a:pt x="9936" y="2446"/>
                    <a:pt x="9236" y="1779"/>
                  </a:cubicBezTo>
                  <a:cubicBezTo>
                    <a:pt x="7993" y="629"/>
                    <a:pt x="6345" y="0"/>
                    <a:pt x="4670"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710" name="Google Shape;1710;p49"/>
            <p:cNvSpPr/>
            <p:nvPr/>
          </p:nvSpPr>
          <p:spPr>
            <a:xfrm>
              <a:off x="7453714" y="1326826"/>
              <a:ext cx="172004" cy="69421"/>
            </a:xfrm>
            <a:custGeom>
              <a:avLst/>
              <a:gdLst/>
              <a:ahLst/>
              <a:cxnLst/>
              <a:rect l="l" t="t" r="r" b="b"/>
              <a:pathLst>
                <a:path w="7438" h="3002" extrusionOk="0">
                  <a:moveTo>
                    <a:pt x="1536" y="0"/>
                  </a:moveTo>
                  <a:cubicBezTo>
                    <a:pt x="1" y="0"/>
                    <a:pt x="11" y="2403"/>
                    <a:pt x="1568" y="2436"/>
                  </a:cubicBezTo>
                  <a:cubicBezTo>
                    <a:pt x="2836" y="2502"/>
                    <a:pt x="4103" y="2669"/>
                    <a:pt x="5371" y="2969"/>
                  </a:cubicBezTo>
                  <a:cubicBezTo>
                    <a:pt x="5473" y="2992"/>
                    <a:pt x="5571" y="3002"/>
                    <a:pt x="5664" y="3002"/>
                  </a:cubicBezTo>
                  <a:cubicBezTo>
                    <a:pt x="6980" y="3002"/>
                    <a:pt x="7437" y="944"/>
                    <a:pt x="6005" y="601"/>
                  </a:cubicBezTo>
                  <a:cubicBezTo>
                    <a:pt x="4570" y="267"/>
                    <a:pt x="3069" y="67"/>
                    <a:pt x="1568" y="1"/>
                  </a:cubicBezTo>
                  <a:cubicBezTo>
                    <a:pt x="1558" y="0"/>
                    <a:pt x="1547" y="0"/>
                    <a:pt x="1536"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711" name="Google Shape;1711;p49"/>
            <p:cNvSpPr/>
            <p:nvPr/>
          </p:nvSpPr>
          <p:spPr>
            <a:xfrm>
              <a:off x="7009630" y="1326017"/>
              <a:ext cx="171819" cy="68843"/>
            </a:xfrm>
            <a:custGeom>
              <a:avLst/>
              <a:gdLst/>
              <a:ahLst/>
              <a:cxnLst/>
              <a:rect l="l" t="t" r="r" b="b"/>
              <a:pathLst>
                <a:path w="7430" h="2977" extrusionOk="0">
                  <a:moveTo>
                    <a:pt x="5924" y="1"/>
                  </a:moveTo>
                  <a:cubicBezTo>
                    <a:pt x="5904" y="1"/>
                    <a:pt x="5883" y="1"/>
                    <a:pt x="5862" y="2"/>
                  </a:cubicBezTo>
                  <a:cubicBezTo>
                    <a:pt x="4360" y="36"/>
                    <a:pt x="2893" y="236"/>
                    <a:pt x="1425" y="569"/>
                  </a:cubicBezTo>
                  <a:cubicBezTo>
                    <a:pt x="0" y="910"/>
                    <a:pt x="474" y="2976"/>
                    <a:pt x="1750" y="2976"/>
                  </a:cubicBezTo>
                  <a:cubicBezTo>
                    <a:pt x="1848" y="2976"/>
                    <a:pt x="1952" y="2964"/>
                    <a:pt x="2059" y="2938"/>
                  </a:cubicBezTo>
                  <a:cubicBezTo>
                    <a:pt x="3326" y="2637"/>
                    <a:pt x="4594" y="2471"/>
                    <a:pt x="5862" y="2437"/>
                  </a:cubicBezTo>
                  <a:cubicBezTo>
                    <a:pt x="7408" y="2372"/>
                    <a:pt x="7429" y="1"/>
                    <a:pt x="5924"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712" name="Google Shape;1712;p49"/>
            <p:cNvSpPr/>
            <p:nvPr/>
          </p:nvSpPr>
          <p:spPr>
            <a:xfrm>
              <a:off x="7283240" y="1692933"/>
              <a:ext cx="210599" cy="160094"/>
            </a:xfrm>
            <a:custGeom>
              <a:avLst/>
              <a:gdLst/>
              <a:ahLst/>
              <a:cxnLst/>
              <a:rect l="l" t="t" r="r" b="b"/>
              <a:pathLst>
                <a:path w="9107" h="6923" extrusionOk="0">
                  <a:moveTo>
                    <a:pt x="6579" y="1"/>
                  </a:moveTo>
                  <a:cubicBezTo>
                    <a:pt x="6014" y="1"/>
                    <a:pt x="5448" y="170"/>
                    <a:pt x="4971" y="514"/>
                  </a:cubicBezTo>
                  <a:lnTo>
                    <a:pt x="4804" y="647"/>
                  </a:lnTo>
                  <a:cubicBezTo>
                    <a:pt x="4103" y="1181"/>
                    <a:pt x="3236" y="1448"/>
                    <a:pt x="2336" y="1481"/>
                  </a:cubicBezTo>
                  <a:lnTo>
                    <a:pt x="2169" y="1481"/>
                  </a:lnTo>
                  <a:cubicBezTo>
                    <a:pt x="1301" y="1614"/>
                    <a:pt x="601" y="2182"/>
                    <a:pt x="301" y="2982"/>
                  </a:cubicBezTo>
                  <a:cubicBezTo>
                    <a:pt x="0" y="3749"/>
                    <a:pt x="101" y="4650"/>
                    <a:pt x="601" y="5317"/>
                  </a:cubicBezTo>
                  <a:cubicBezTo>
                    <a:pt x="1168" y="6051"/>
                    <a:pt x="1969" y="6551"/>
                    <a:pt x="2869" y="6751"/>
                  </a:cubicBezTo>
                  <a:cubicBezTo>
                    <a:pt x="3003" y="6785"/>
                    <a:pt x="3136" y="6852"/>
                    <a:pt x="3270" y="6852"/>
                  </a:cubicBezTo>
                  <a:cubicBezTo>
                    <a:pt x="3554" y="6899"/>
                    <a:pt x="3841" y="6922"/>
                    <a:pt x="4126" y="6922"/>
                  </a:cubicBezTo>
                  <a:cubicBezTo>
                    <a:pt x="5645" y="6922"/>
                    <a:pt x="7129" y="6263"/>
                    <a:pt x="8140" y="5084"/>
                  </a:cubicBezTo>
                  <a:cubicBezTo>
                    <a:pt x="8640" y="4483"/>
                    <a:pt x="8974" y="3749"/>
                    <a:pt x="9074" y="2982"/>
                  </a:cubicBezTo>
                  <a:cubicBezTo>
                    <a:pt x="9107" y="2782"/>
                    <a:pt x="9107" y="2582"/>
                    <a:pt x="9107" y="2382"/>
                  </a:cubicBezTo>
                  <a:cubicBezTo>
                    <a:pt x="9040" y="1514"/>
                    <a:pt x="8573" y="747"/>
                    <a:pt x="7806" y="280"/>
                  </a:cubicBezTo>
                  <a:cubicBezTo>
                    <a:pt x="7421" y="95"/>
                    <a:pt x="7000" y="1"/>
                    <a:pt x="6579"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713" name="Google Shape;1713;p49"/>
            <p:cNvSpPr/>
            <p:nvPr/>
          </p:nvSpPr>
          <p:spPr>
            <a:xfrm>
              <a:off x="7356522" y="1757196"/>
              <a:ext cx="136553" cy="95830"/>
            </a:xfrm>
            <a:custGeom>
              <a:avLst/>
              <a:gdLst/>
              <a:ahLst/>
              <a:cxnLst/>
              <a:rect l="l" t="t" r="r" b="b"/>
              <a:pathLst>
                <a:path w="5905" h="4144" extrusionOk="0">
                  <a:moveTo>
                    <a:pt x="4480" y="0"/>
                  </a:moveTo>
                  <a:cubicBezTo>
                    <a:pt x="3893" y="0"/>
                    <a:pt x="3304" y="101"/>
                    <a:pt x="2736" y="303"/>
                  </a:cubicBezTo>
                  <a:cubicBezTo>
                    <a:pt x="1568" y="703"/>
                    <a:pt x="401" y="1637"/>
                    <a:pt x="101" y="2905"/>
                  </a:cubicBezTo>
                  <a:cubicBezTo>
                    <a:pt x="34" y="3272"/>
                    <a:pt x="0" y="3672"/>
                    <a:pt x="101" y="4073"/>
                  </a:cubicBezTo>
                  <a:cubicBezTo>
                    <a:pt x="385" y="4120"/>
                    <a:pt x="672" y="4143"/>
                    <a:pt x="957" y="4143"/>
                  </a:cubicBezTo>
                  <a:cubicBezTo>
                    <a:pt x="2476" y="4143"/>
                    <a:pt x="3960" y="3484"/>
                    <a:pt x="4971" y="2305"/>
                  </a:cubicBezTo>
                  <a:cubicBezTo>
                    <a:pt x="5471" y="1704"/>
                    <a:pt x="5805" y="970"/>
                    <a:pt x="5905" y="203"/>
                  </a:cubicBezTo>
                  <a:cubicBezTo>
                    <a:pt x="5439" y="68"/>
                    <a:pt x="4960" y="0"/>
                    <a:pt x="4480" y="0"/>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1714" name="Google Shape;1714;p49"/>
            <p:cNvSpPr/>
            <p:nvPr/>
          </p:nvSpPr>
          <p:spPr>
            <a:xfrm>
              <a:off x="7639613" y="1353535"/>
              <a:ext cx="155631" cy="93541"/>
            </a:xfrm>
            <a:custGeom>
              <a:avLst/>
              <a:gdLst/>
              <a:ahLst/>
              <a:cxnLst/>
              <a:rect l="l" t="t" r="r" b="b"/>
              <a:pathLst>
                <a:path w="6730" h="4045" extrusionOk="0">
                  <a:moveTo>
                    <a:pt x="5738" y="714"/>
                  </a:moveTo>
                  <a:lnTo>
                    <a:pt x="5738" y="747"/>
                  </a:lnTo>
                  <a:cubicBezTo>
                    <a:pt x="5571" y="947"/>
                    <a:pt x="5404" y="1147"/>
                    <a:pt x="5171" y="1281"/>
                  </a:cubicBezTo>
                  <a:cubicBezTo>
                    <a:pt x="4971" y="1447"/>
                    <a:pt x="4737" y="1614"/>
                    <a:pt x="4537" y="1781"/>
                  </a:cubicBezTo>
                  <a:cubicBezTo>
                    <a:pt x="4103" y="2081"/>
                    <a:pt x="3636" y="2348"/>
                    <a:pt x="3203" y="2615"/>
                  </a:cubicBezTo>
                  <a:cubicBezTo>
                    <a:pt x="2736" y="2915"/>
                    <a:pt x="2235" y="3149"/>
                    <a:pt x="1735" y="3282"/>
                  </a:cubicBezTo>
                  <a:cubicBezTo>
                    <a:pt x="1672" y="3301"/>
                    <a:pt x="1614" y="3309"/>
                    <a:pt x="1561" y="3309"/>
                  </a:cubicBezTo>
                  <a:cubicBezTo>
                    <a:pt x="1146" y="3309"/>
                    <a:pt x="1057" y="2767"/>
                    <a:pt x="968" y="2381"/>
                  </a:cubicBezTo>
                  <a:cubicBezTo>
                    <a:pt x="901" y="2115"/>
                    <a:pt x="868" y="1881"/>
                    <a:pt x="834" y="1614"/>
                  </a:cubicBezTo>
                  <a:cubicBezTo>
                    <a:pt x="834" y="1514"/>
                    <a:pt x="868" y="1447"/>
                    <a:pt x="901" y="1381"/>
                  </a:cubicBezTo>
                  <a:cubicBezTo>
                    <a:pt x="1301" y="1281"/>
                    <a:pt x="1702" y="1214"/>
                    <a:pt x="2135" y="1114"/>
                  </a:cubicBezTo>
                  <a:cubicBezTo>
                    <a:pt x="3203" y="980"/>
                    <a:pt x="5605" y="714"/>
                    <a:pt x="5638" y="714"/>
                  </a:cubicBezTo>
                  <a:close/>
                  <a:moveTo>
                    <a:pt x="5416" y="0"/>
                  </a:moveTo>
                  <a:cubicBezTo>
                    <a:pt x="5123" y="0"/>
                    <a:pt x="4830" y="31"/>
                    <a:pt x="4537" y="80"/>
                  </a:cubicBezTo>
                  <a:cubicBezTo>
                    <a:pt x="4137" y="113"/>
                    <a:pt x="3703" y="147"/>
                    <a:pt x="3303" y="213"/>
                  </a:cubicBezTo>
                  <a:cubicBezTo>
                    <a:pt x="2803" y="280"/>
                    <a:pt x="2302" y="347"/>
                    <a:pt x="1768" y="447"/>
                  </a:cubicBezTo>
                  <a:lnTo>
                    <a:pt x="1735" y="447"/>
                  </a:lnTo>
                  <a:cubicBezTo>
                    <a:pt x="1402" y="447"/>
                    <a:pt x="1068" y="513"/>
                    <a:pt x="734" y="614"/>
                  </a:cubicBezTo>
                  <a:cubicBezTo>
                    <a:pt x="1" y="914"/>
                    <a:pt x="134" y="1714"/>
                    <a:pt x="267" y="2315"/>
                  </a:cubicBezTo>
                  <a:cubicBezTo>
                    <a:pt x="367" y="2882"/>
                    <a:pt x="501" y="3582"/>
                    <a:pt x="1035" y="3883"/>
                  </a:cubicBezTo>
                  <a:cubicBezTo>
                    <a:pt x="1209" y="3999"/>
                    <a:pt x="1395" y="4045"/>
                    <a:pt x="1585" y="4045"/>
                  </a:cubicBezTo>
                  <a:cubicBezTo>
                    <a:pt x="2048" y="4045"/>
                    <a:pt x="2534" y="3772"/>
                    <a:pt x="2936" y="3582"/>
                  </a:cubicBezTo>
                  <a:cubicBezTo>
                    <a:pt x="3536" y="3282"/>
                    <a:pt x="4103" y="2949"/>
                    <a:pt x="4671" y="2582"/>
                  </a:cubicBezTo>
                  <a:cubicBezTo>
                    <a:pt x="5271" y="2215"/>
                    <a:pt x="5805" y="1781"/>
                    <a:pt x="6272" y="1247"/>
                  </a:cubicBezTo>
                  <a:cubicBezTo>
                    <a:pt x="6729" y="790"/>
                    <a:pt x="6418" y="12"/>
                    <a:pt x="5778" y="12"/>
                  </a:cubicBezTo>
                  <a:cubicBezTo>
                    <a:pt x="5765" y="12"/>
                    <a:pt x="5751" y="12"/>
                    <a:pt x="5738" y="13"/>
                  </a:cubicBezTo>
                  <a:cubicBezTo>
                    <a:pt x="5631" y="4"/>
                    <a:pt x="5523" y="0"/>
                    <a:pt x="5416" y="0"/>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715" name="Google Shape;1715;p49"/>
            <p:cNvSpPr/>
            <p:nvPr/>
          </p:nvSpPr>
          <p:spPr>
            <a:xfrm>
              <a:off x="7639613" y="3208189"/>
              <a:ext cx="666509" cy="825470"/>
            </a:xfrm>
            <a:custGeom>
              <a:avLst/>
              <a:gdLst/>
              <a:ahLst/>
              <a:cxnLst/>
              <a:rect l="l" t="t" r="r" b="b"/>
              <a:pathLst>
                <a:path w="28822" h="35696" extrusionOk="0">
                  <a:moveTo>
                    <a:pt x="15612" y="1"/>
                  </a:moveTo>
                  <a:cubicBezTo>
                    <a:pt x="10942" y="3136"/>
                    <a:pt x="5571" y="5038"/>
                    <a:pt x="1" y="5605"/>
                  </a:cubicBezTo>
                  <a:cubicBezTo>
                    <a:pt x="501" y="6439"/>
                    <a:pt x="1035" y="7273"/>
                    <a:pt x="1568" y="8140"/>
                  </a:cubicBezTo>
                  <a:cubicBezTo>
                    <a:pt x="2569" y="9808"/>
                    <a:pt x="3636" y="11476"/>
                    <a:pt x="4704" y="13244"/>
                  </a:cubicBezTo>
                  <a:cubicBezTo>
                    <a:pt x="5805" y="14978"/>
                    <a:pt x="6905" y="16713"/>
                    <a:pt x="7973" y="18414"/>
                  </a:cubicBezTo>
                  <a:cubicBezTo>
                    <a:pt x="8974" y="19982"/>
                    <a:pt x="9974" y="21516"/>
                    <a:pt x="10908" y="22951"/>
                  </a:cubicBezTo>
                  <a:cubicBezTo>
                    <a:pt x="12109" y="24819"/>
                    <a:pt x="13210" y="26553"/>
                    <a:pt x="14244" y="28121"/>
                  </a:cubicBezTo>
                  <a:cubicBezTo>
                    <a:pt x="15111" y="29422"/>
                    <a:pt x="15879" y="30623"/>
                    <a:pt x="16546" y="31624"/>
                  </a:cubicBezTo>
                  <a:cubicBezTo>
                    <a:pt x="18214" y="34159"/>
                    <a:pt x="19214" y="35693"/>
                    <a:pt x="19214" y="35693"/>
                  </a:cubicBezTo>
                  <a:cubicBezTo>
                    <a:pt x="19303" y="35695"/>
                    <a:pt x="19392" y="35696"/>
                    <a:pt x="19481" y="35696"/>
                  </a:cubicBezTo>
                  <a:cubicBezTo>
                    <a:pt x="21156" y="35696"/>
                    <a:pt x="22799" y="35398"/>
                    <a:pt x="24351" y="34859"/>
                  </a:cubicBezTo>
                  <a:cubicBezTo>
                    <a:pt x="27720" y="33592"/>
                    <a:pt x="28821" y="31323"/>
                    <a:pt x="28821" y="31323"/>
                  </a:cubicBezTo>
                  <a:cubicBezTo>
                    <a:pt x="28221" y="30089"/>
                    <a:pt x="27620" y="28821"/>
                    <a:pt x="27053" y="27554"/>
                  </a:cubicBezTo>
                  <a:cubicBezTo>
                    <a:pt x="26419" y="26220"/>
                    <a:pt x="25819" y="24852"/>
                    <a:pt x="25185" y="23484"/>
                  </a:cubicBezTo>
                  <a:cubicBezTo>
                    <a:pt x="24385" y="21650"/>
                    <a:pt x="23584" y="19815"/>
                    <a:pt x="22783" y="17947"/>
                  </a:cubicBezTo>
                  <a:cubicBezTo>
                    <a:pt x="22083" y="16279"/>
                    <a:pt x="21382" y="14611"/>
                    <a:pt x="20715" y="12943"/>
                  </a:cubicBezTo>
                  <a:cubicBezTo>
                    <a:pt x="19915" y="11042"/>
                    <a:pt x="19181" y="9141"/>
                    <a:pt x="18447" y="7306"/>
                  </a:cubicBezTo>
                  <a:cubicBezTo>
                    <a:pt x="17646" y="5305"/>
                    <a:pt x="16913" y="3370"/>
                    <a:pt x="16179" y="1502"/>
                  </a:cubicBezTo>
                  <a:lnTo>
                    <a:pt x="15612" y="1"/>
                  </a:lnTo>
                  <a:close/>
                </a:path>
              </a:pathLst>
            </a:custGeom>
            <a:solidFill>
              <a:schemeClr val="lt2"/>
            </a:solidFill>
            <a:ln>
              <a:noFill/>
            </a:ln>
          </p:spPr>
          <p:txBody>
            <a:bodyPr spcFirstLastPara="1" wrap="square" lIns="121598" tIns="121598" rIns="121598" bIns="121598" anchor="ctr" anchorCtr="0">
              <a:noAutofit/>
            </a:bodyPr>
            <a:lstStyle/>
            <a:p>
              <a:endParaRPr sz="2479"/>
            </a:p>
          </p:txBody>
        </p:sp>
        <p:sp>
          <p:nvSpPr>
            <p:cNvPr id="1716" name="Google Shape;1716;p49"/>
            <p:cNvSpPr/>
            <p:nvPr/>
          </p:nvSpPr>
          <p:spPr>
            <a:xfrm>
              <a:off x="6806527" y="4144639"/>
              <a:ext cx="567765" cy="177438"/>
            </a:xfrm>
            <a:custGeom>
              <a:avLst/>
              <a:gdLst/>
              <a:ahLst/>
              <a:cxnLst/>
              <a:rect l="l" t="t" r="r" b="b"/>
              <a:pathLst>
                <a:path w="24552" h="7673" extrusionOk="0">
                  <a:moveTo>
                    <a:pt x="13210" y="1"/>
                  </a:moveTo>
                  <a:cubicBezTo>
                    <a:pt x="1" y="1435"/>
                    <a:pt x="1368" y="7673"/>
                    <a:pt x="1368" y="7673"/>
                  </a:cubicBezTo>
                  <a:lnTo>
                    <a:pt x="23351" y="7673"/>
                  </a:lnTo>
                  <a:cubicBezTo>
                    <a:pt x="24552" y="4737"/>
                    <a:pt x="23351" y="1035"/>
                    <a:pt x="23351" y="1035"/>
                  </a:cubicBezTo>
                  <a:cubicBezTo>
                    <a:pt x="23351" y="1035"/>
                    <a:pt x="21702" y="1894"/>
                    <a:pt x="19262" y="1894"/>
                  </a:cubicBezTo>
                  <a:cubicBezTo>
                    <a:pt x="17539" y="1894"/>
                    <a:pt x="15420" y="1465"/>
                    <a:pt x="13210"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717" name="Google Shape;1717;p49"/>
            <p:cNvSpPr/>
            <p:nvPr/>
          </p:nvSpPr>
          <p:spPr>
            <a:xfrm>
              <a:off x="7055694" y="3231337"/>
              <a:ext cx="393426" cy="956774"/>
            </a:xfrm>
            <a:custGeom>
              <a:avLst/>
              <a:gdLst/>
              <a:ahLst/>
              <a:cxnLst/>
              <a:rect l="l" t="t" r="r" b="b"/>
              <a:pathLst>
                <a:path w="17013" h="41374" extrusionOk="0">
                  <a:moveTo>
                    <a:pt x="0" y="1"/>
                  </a:moveTo>
                  <a:lnTo>
                    <a:pt x="0" y="1"/>
                  </a:lnTo>
                  <a:cubicBezTo>
                    <a:pt x="33" y="935"/>
                    <a:pt x="100" y="1902"/>
                    <a:pt x="134" y="2869"/>
                  </a:cubicBezTo>
                  <a:cubicBezTo>
                    <a:pt x="200" y="4904"/>
                    <a:pt x="300" y="7039"/>
                    <a:pt x="434" y="9107"/>
                  </a:cubicBezTo>
                  <a:cubicBezTo>
                    <a:pt x="534" y="11142"/>
                    <a:pt x="634" y="13177"/>
                    <a:pt x="767" y="15145"/>
                  </a:cubicBezTo>
                  <a:cubicBezTo>
                    <a:pt x="867" y="17213"/>
                    <a:pt x="1001" y="19281"/>
                    <a:pt x="1134" y="21216"/>
                  </a:cubicBezTo>
                  <a:cubicBezTo>
                    <a:pt x="1201" y="22283"/>
                    <a:pt x="1268" y="23351"/>
                    <a:pt x="1334" y="24351"/>
                  </a:cubicBezTo>
                  <a:cubicBezTo>
                    <a:pt x="1468" y="26553"/>
                    <a:pt x="1635" y="28621"/>
                    <a:pt x="1768" y="30489"/>
                  </a:cubicBezTo>
                  <a:cubicBezTo>
                    <a:pt x="1901" y="32724"/>
                    <a:pt x="2068" y="34659"/>
                    <a:pt x="2168" y="36126"/>
                  </a:cubicBezTo>
                  <a:cubicBezTo>
                    <a:pt x="2335" y="38228"/>
                    <a:pt x="2435" y="39462"/>
                    <a:pt x="2435" y="39462"/>
                  </a:cubicBezTo>
                  <a:cubicBezTo>
                    <a:pt x="4136" y="40630"/>
                    <a:pt x="6138" y="41297"/>
                    <a:pt x="8173" y="41364"/>
                  </a:cubicBezTo>
                  <a:cubicBezTo>
                    <a:pt x="8322" y="41370"/>
                    <a:pt x="8471" y="41373"/>
                    <a:pt x="8621" y="41373"/>
                  </a:cubicBezTo>
                  <a:cubicBezTo>
                    <a:pt x="9971" y="41373"/>
                    <a:pt x="11314" y="41100"/>
                    <a:pt x="12576" y="40530"/>
                  </a:cubicBezTo>
                  <a:cubicBezTo>
                    <a:pt x="12743" y="39195"/>
                    <a:pt x="12909" y="37828"/>
                    <a:pt x="13076" y="36460"/>
                  </a:cubicBezTo>
                  <a:cubicBezTo>
                    <a:pt x="13310" y="34759"/>
                    <a:pt x="13510" y="33058"/>
                    <a:pt x="13710" y="31323"/>
                  </a:cubicBezTo>
                  <a:cubicBezTo>
                    <a:pt x="13977" y="29322"/>
                    <a:pt x="14210" y="27287"/>
                    <a:pt x="14477" y="25252"/>
                  </a:cubicBezTo>
                  <a:cubicBezTo>
                    <a:pt x="14644" y="23751"/>
                    <a:pt x="14844" y="22250"/>
                    <a:pt x="15011" y="20715"/>
                  </a:cubicBezTo>
                  <a:cubicBezTo>
                    <a:pt x="15278" y="18647"/>
                    <a:pt x="15511" y="16612"/>
                    <a:pt x="15745" y="14611"/>
                  </a:cubicBezTo>
                  <a:cubicBezTo>
                    <a:pt x="15845" y="13844"/>
                    <a:pt x="15945" y="13077"/>
                    <a:pt x="16045" y="12309"/>
                  </a:cubicBezTo>
                  <a:cubicBezTo>
                    <a:pt x="16312" y="10208"/>
                    <a:pt x="16545" y="8173"/>
                    <a:pt x="16779" y="6238"/>
                  </a:cubicBezTo>
                  <a:cubicBezTo>
                    <a:pt x="16846" y="5605"/>
                    <a:pt x="16912" y="4971"/>
                    <a:pt x="17012" y="4370"/>
                  </a:cubicBezTo>
                  <a:cubicBezTo>
                    <a:pt x="11242" y="3503"/>
                    <a:pt x="5671" y="1368"/>
                    <a:pt x="0" y="1"/>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sp>
          <p:nvSpPr>
            <p:cNvPr id="1718" name="Google Shape;1718;p49"/>
            <p:cNvSpPr/>
            <p:nvPr/>
          </p:nvSpPr>
          <p:spPr>
            <a:xfrm>
              <a:off x="7827061" y="3932518"/>
              <a:ext cx="546166" cy="383389"/>
            </a:xfrm>
            <a:custGeom>
              <a:avLst/>
              <a:gdLst/>
              <a:ahLst/>
              <a:cxnLst/>
              <a:rect l="l" t="t" r="r" b="b"/>
              <a:pathLst>
                <a:path w="23618" h="16579" extrusionOk="0">
                  <a:moveTo>
                    <a:pt x="20715" y="0"/>
                  </a:moveTo>
                  <a:cubicBezTo>
                    <a:pt x="20715" y="0"/>
                    <a:pt x="18596" y="4370"/>
                    <a:pt x="11193" y="4370"/>
                  </a:cubicBezTo>
                  <a:cubicBezTo>
                    <a:pt x="11165" y="4370"/>
                    <a:pt x="11136" y="4370"/>
                    <a:pt x="11108" y="4370"/>
                  </a:cubicBezTo>
                  <a:cubicBezTo>
                    <a:pt x="0" y="11642"/>
                    <a:pt x="4037" y="16579"/>
                    <a:pt x="4037" y="16579"/>
                  </a:cubicBezTo>
                  <a:lnTo>
                    <a:pt x="23617" y="6605"/>
                  </a:lnTo>
                  <a:cubicBezTo>
                    <a:pt x="23350" y="3469"/>
                    <a:pt x="20715" y="0"/>
                    <a:pt x="20715"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719" name="Google Shape;1719;p49"/>
            <p:cNvSpPr/>
            <p:nvPr/>
          </p:nvSpPr>
          <p:spPr>
            <a:xfrm>
              <a:off x="6831224" y="2730714"/>
              <a:ext cx="1272800" cy="610685"/>
            </a:xfrm>
            <a:custGeom>
              <a:avLst/>
              <a:gdLst/>
              <a:ahLst/>
              <a:cxnLst/>
              <a:rect l="l" t="t" r="r" b="b"/>
              <a:pathLst>
                <a:path w="55040" h="26408" extrusionOk="0">
                  <a:moveTo>
                    <a:pt x="9607" y="1"/>
                  </a:moveTo>
                  <a:cubicBezTo>
                    <a:pt x="4303" y="5571"/>
                    <a:pt x="934" y="12676"/>
                    <a:pt x="0" y="20315"/>
                  </a:cubicBezTo>
                  <a:cubicBezTo>
                    <a:pt x="3269" y="20349"/>
                    <a:pt x="6538" y="20782"/>
                    <a:pt x="9707" y="21616"/>
                  </a:cubicBezTo>
                  <a:cubicBezTo>
                    <a:pt x="15344" y="23051"/>
                    <a:pt x="20949" y="25152"/>
                    <a:pt x="26686" y="26019"/>
                  </a:cubicBezTo>
                  <a:cubicBezTo>
                    <a:pt x="27453" y="26119"/>
                    <a:pt x="28187" y="26220"/>
                    <a:pt x="28921" y="26286"/>
                  </a:cubicBezTo>
                  <a:cubicBezTo>
                    <a:pt x="29876" y="26366"/>
                    <a:pt x="30839" y="26407"/>
                    <a:pt x="31802" y="26407"/>
                  </a:cubicBezTo>
                  <a:cubicBezTo>
                    <a:pt x="32857" y="26407"/>
                    <a:pt x="33912" y="26358"/>
                    <a:pt x="34959" y="26253"/>
                  </a:cubicBezTo>
                  <a:cubicBezTo>
                    <a:pt x="40529" y="25686"/>
                    <a:pt x="45900" y="23784"/>
                    <a:pt x="50570" y="20649"/>
                  </a:cubicBezTo>
                  <a:cubicBezTo>
                    <a:pt x="52171" y="19581"/>
                    <a:pt x="53672" y="18381"/>
                    <a:pt x="55040" y="17046"/>
                  </a:cubicBezTo>
                  <a:cubicBezTo>
                    <a:pt x="52705" y="11476"/>
                    <a:pt x="49436" y="6305"/>
                    <a:pt x="45433" y="1735"/>
                  </a:cubicBezTo>
                  <a:cubicBezTo>
                    <a:pt x="45066" y="2269"/>
                    <a:pt x="44632" y="2736"/>
                    <a:pt x="44198" y="3203"/>
                  </a:cubicBezTo>
                  <a:cubicBezTo>
                    <a:pt x="43465" y="4004"/>
                    <a:pt x="42597" y="4637"/>
                    <a:pt x="41597" y="5038"/>
                  </a:cubicBezTo>
                  <a:cubicBezTo>
                    <a:pt x="41265" y="5146"/>
                    <a:pt x="40875" y="5191"/>
                    <a:pt x="40454" y="5191"/>
                  </a:cubicBezTo>
                  <a:cubicBezTo>
                    <a:pt x="38419" y="5191"/>
                    <a:pt x="35692" y="4137"/>
                    <a:pt x="35692" y="4137"/>
                  </a:cubicBezTo>
                  <a:cubicBezTo>
                    <a:pt x="35692" y="4137"/>
                    <a:pt x="30405" y="7777"/>
                    <a:pt x="25592" y="7777"/>
                  </a:cubicBezTo>
                  <a:cubicBezTo>
                    <a:pt x="25012" y="7777"/>
                    <a:pt x="24440" y="7725"/>
                    <a:pt x="23884" y="7606"/>
                  </a:cubicBezTo>
                  <a:cubicBezTo>
                    <a:pt x="19381" y="6639"/>
                    <a:pt x="12042" y="2936"/>
                    <a:pt x="10041" y="701"/>
                  </a:cubicBezTo>
                  <a:cubicBezTo>
                    <a:pt x="9874" y="468"/>
                    <a:pt x="9707" y="234"/>
                    <a:pt x="9607"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720" name="Google Shape;1720;p49"/>
            <p:cNvSpPr/>
            <p:nvPr/>
          </p:nvSpPr>
          <p:spPr>
            <a:xfrm>
              <a:off x="6831339" y="3195609"/>
              <a:ext cx="193302" cy="109867"/>
            </a:xfrm>
            <a:custGeom>
              <a:avLst/>
              <a:gdLst/>
              <a:ahLst/>
              <a:cxnLst/>
              <a:rect l="l" t="t" r="r" b="b"/>
              <a:pathLst>
                <a:path w="8359" h="4751" extrusionOk="0">
                  <a:moveTo>
                    <a:pt x="226" y="1"/>
                  </a:moveTo>
                  <a:cubicBezTo>
                    <a:pt x="108" y="1"/>
                    <a:pt x="1" y="142"/>
                    <a:pt x="129" y="245"/>
                  </a:cubicBezTo>
                  <a:cubicBezTo>
                    <a:pt x="1863" y="1913"/>
                    <a:pt x="3898" y="3213"/>
                    <a:pt x="6133" y="4114"/>
                  </a:cubicBezTo>
                  <a:cubicBezTo>
                    <a:pt x="6767" y="4348"/>
                    <a:pt x="7434" y="4581"/>
                    <a:pt x="8101" y="4748"/>
                  </a:cubicBezTo>
                  <a:cubicBezTo>
                    <a:pt x="8113" y="4750"/>
                    <a:pt x="8124" y="4751"/>
                    <a:pt x="8135" y="4751"/>
                  </a:cubicBezTo>
                  <a:cubicBezTo>
                    <a:pt x="8308" y="4751"/>
                    <a:pt x="8358" y="4510"/>
                    <a:pt x="8201" y="4448"/>
                  </a:cubicBezTo>
                  <a:cubicBezTo>
                    <a:pt x="5899" y="3847"/>
                    <a:pt x="3765" y="2813"/>
                    <a:pt x="1863" y="1379"/>
                  </a:cubicBezTo>
                  <a:cubicBezTo>
                    <a:pt x="1329" y="945"/>
                    <a:pt x="829" y="512"/>
                    <a:pt x="329" y="45"/>
                  </a:cubicBezTo>
                  <a:cubicBezTo>
                    <a:pt x="298" y="13"/>
                    <a:pt x="261" y="1"/>
                    <a:pt x="226"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721" name="Google Shape;1721;p49"/>
            <p:cNvSpPr/>
            <p:nvPr/>
          </p:nvSpPr>
          <p:spPr>
            <a:xfrm>
              <a:off x="7058770" y="3297681"/>
              <a:ext cx="384939" cy="218323"/>
            </a:xfrm>
            <a:custGeom>
              <a:avLst/>
              <a:gdLst/>
              <a:ahLst/>
              <a:cxnLst/>
              <a:rect l="l" t="t" r="r" b="b"/>
              <a:pathLst>
                <a:path w="16646" h="9441" extrusionOk="0">
                  <a:moveTo>
                    <a:pt x="1" y="0"/>
                  </a:moveTo>
                  <a:lnTo>
                    <a:pt x="1" y="0"/>
                  </a:lnTo>
                  <a:cubicBezTo>
                    <a:pt x="67" y="2035"/>
                    <a:pt x="167" y="4170"/>
                    <a:pt x="301" y="6238"/>
                  </a:cubicBezTo>
                  <a:lnTo>
                    <a:pt x="15912" y="9440"/>
                  </a:lnTo>
                  <a:cubicBezTo>
                    <a:pt x="16179" y="7339"/>
                    <a:pt x="16412" y="5304"/>
                    <a:pt x="16646" y="3369"/>
                  </a:cubicBezTo>
                  <a:lnTo>
                    <a:pt x="1" y="0"/>
                  </a:ln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722" name="Google Shape;1722;p49"/>
            <p:cNvSpPr/>
            <p:nvPr/>
          </p:nvSpPr>
          <p:spPr>
            <a:xfrm>
              <a:off x="7072644" y="3569209"/>
              <a:ext cx="347939" cy="152741"/>
            </a:xfrm>
            <a:custGeom>
              <a:avLst/>
              <a:gdLst/>
              <a:ahLst/>
              <a:cxnLst/>
              <a:rect l="l" t="t" r="r" b="b"/>
              <a:pathLst>
                <a:path w="15046" h="6605" extrusionOk="0">
                  <a:moveTo>
                    <a:pt x="15045" y="0"/>
                  </a:moveTo>
                  <a:lnTo>
                    <a:pt x="1" y="534"/>
                  </a:lnTo>
                  <a:cubicBezTo>
                    <a:pt x="134" y="2602"/>
                    <a:pt x="268" y="4670"/>
                    <a:pt x="368" y="6605"/>
                  </a:cubicBezTo>
                  <a:lnTo>
                    <a:pt x="14278" y="6138"/>
                  </a:lnTo>
                  <a:cubicBezTo>
                    <a:pt x="14545" y="4070"/>
                    <a:pt x="14778" y="2001"/>
                    <a:pt x="15045" y="0"/>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723" name="Google Shape;1723;p49"/>
            <p:cNvSpPr/>
            <p:nvPr/>
          </p:nvSpPr>
          <p:spPr>
            <a:xfrm>
              <a:off x="7086542" y="3794441"/>
              <a:ext cx="303955" cy="161228"/>
            </a:xfrm>
            <a:custGeom>
              <a:avLst/>
              <a:gdLst/>
              <a:ahLst/>
              <a:cxnLst/>
              <a:rect l="l" t="t" r="r" b="b"/>
              <a:pathLst>
                <a:path w="13144" h="6972" extrusionOk="0">
                  <a:moveTo>
                    <a:pt x="0" y="0"/>
                  </a:moveTo>
                  <a:cubicBezTo>
                    <a:pt x="134" y="2202"/>
                    <a:pt x="267" y="4270"/>
                    <a:pt x="401" y="6138"/>
                  </a:cubicBezTo>
                  <a:lnTo>
                    <a:pt x="12376" y="6972"/>
                  </a:lnTo>
                  <a:cubicBezTo>
                    <a:pt x="12643" y="4971"/>
                    <a:pt x="12876" y="2936"/>
                    <a:pt x="13143" y="934"/>
                  </a:cubicBezTo>
                  <a:lnTo>
                    <a:pt x="0" y="0"/>
                  </a:ln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724" name="Google Shape;1724;p49"/>
            <p:cNvSpPr/>
            <p:nvPr/>
          </p:nvSpPr>
          <p:spPr>
            <a:xfrm>
              <a:off x="7105828" y="4067495"/>
              <a:ext cx="252271" cy="120597"/>
            </a:xfrm>
            <a:custGeom>
              <a:avLst/>
              <a:gdLst/>
              <a:ahLst/>
              <a:cxnLst/>
              <a:rect l="l" t="t" r="r" b="b"/>
              <a:pathLst>
                <a:path w="10909" h="5215" extrusionOk="0">
                  <a:moveTo>
                    <a:pt x="0" y="1"/>
                  </a:moveTo>
                  <a:lnTo>
                    <a:pt x="0" y="1"/>
                  </a:lnTo>
                  <a:cubicBezTo>
                    <a:pt x="167" y="2069"/>
                    <a:pt x="267" y="3337"/>
                    <a:pt x="267" y="3337"/>
                  </a:cubicBezTo>
                  <a:cubicBezTo>
                    <a:pt x="1968" y="4471"/>
                    <a:pt x="3970" y="5138"/>
                    <a:pt x="6005" y="5205"/>
                  </a:cubicBezTo>
                  <a:cubicBezTo>
                    <a:pt x="6154" y="5211"/>
                    <a:pt x="6303" y="5214"/>
                    <a:pt x="6453" y="5214"/>
                  </a:cubicBezTo>
                  <a:cubicBezTo>
                    <a:pt x="7803" y="5214"/>
                    <a:pt x="9146" y="4941"/>
                    <a:pt x="10408" y="4371"/>
                  </a:cubicBezTo>
                  <a:cubicBezTo>
                    <a:pt x="10575" y="3036"/>
                    <a:pt x="10741" y="1669"/>
                    <a:pt x="10908" y="301"/>
                  </a:cubicBezTo>
                  <a:lnTo>
                    <a:pt x="0" y="1"/>
                  </a:ln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725" name="Google Shape;1725;p49"/>
            <p:cNvSpPr/>
            <p:nvPr/>
          </p:nvSpPr>
          <p:spPr>
            <a:xfrm>
              <a:off x="8022209" y="3844575"/>
              <a:ext cx="283906" cy="189070"/>
            </a:xfrm>
            <a:custGeom>
              <a:avLst/>
              <a:gdLst/>
              <a:ahLst/>
              <a:cxnLst/>
              <a:rect l="l" t="t" r="r" b="b"/>
              <a:pathLst>
                <a:path w="12277" h="8176" extrusionOk="0">
                  <a:moveTo>
                    <a:pt x="10475" y="1"/>
                  </a:moveTo>
                  <a:cubicBezTo>
                    <a:pt x="7172" y="1802"/>
                    <a:pt x="3637" y="3169"/>
                    <a:pt x="1" y="4104"/>
                  </a:cubicBezTo>
                  <a:cubicBezTo>
                    <a:pt x="1669" y="6639"/>
                    <a:pt x="2669" y="8173"/>
                    <a:pt x="2669" y="8173"/>
                  </a:cubicBezTo>
                  <a:cubicBezTo>
                    <a:pt x="2758" y="8175"/>
                    <a:pt x="2847" y="8176"/>
                    <a:pt x="2936" y="8176"/>
                  </a:cubicBezTo>
                  <a:cubicBezTo>
                    <a:pt x="4611" y="8176"/>
                    <a:pt x="6254" y="7878"/>
                    <a:pt x="7806" y="7339"/>
                  </a:cubicBezTo>
                  <a:cubicBezTo>
                    <a:pt x="11175" y="6072"/>
                    <a:pt x="12276" y="3803"/>
                    <a:pt x="12276" y="3803"/>
                  </a:cubicBezTo>
                  <a:cubicBezTo>
                    <a:pt x="11676" y="2569"/>
                    <a:pt x="11075" y="1301"/>
                    <a:pt x="10475"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726" name="Google Shape;1726;p49"/>
            <p:cNvSpPr/>
            <p:nvPr/>
          </p:nvSpPr>
          <p:spPr>
            <a:xfrm>
              <a:off x="7891856" y="3622418"/>
              <a:ext cx="330942" cy="236060"/>
            </a:xfrm>
            <a:custGeom>
              <a:avLst/>
              <a:gdLst/>
              <a:ahLst/>
              <a:cxnLst/>
              <a:rect l="l" t="t" r="r" b="b"/>
              <a:pathLst>
                <a:path w="14311" h="10208" extrusionOk="0">
                  <a:moveTo>
                    <a:pt x="11875" y="1"/>
                  </a:moveTo>
                  <a:lnTo>
                    <a:pt x="0" y="5071"/>
                  </a:lnTo>
                  <a:cubicBezTo>
                    <a:pt x="1201" y="6906"/>
                    <a:pt x="2302" y="8640"/>
                    <a:pt x="3336" y="10208"/>
                  </a:cubicBezTo>
                  <a:lnTo>
                    <a:pt x="14311" y="5571"/>
                  </a:lnTo>
                  <a:cubicBezTo>
                    <a:pt x="13477" y="3737"/>
                    <a:pt x="12643" y="1869"/>
                    <a:pt x="11875"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727" name="Google Shape;1727;p49"/>
            <p:cNvSpPr/>
            <p:nvPr/>
          </p:nvSpPr>
          <p:spPr>
            <a:xfrm>
              <a:off x="7748368" y="3377137"/>
              <a:ext cx="369514" cy="256896"/>
            </a:xfrm>
            <a:custGeom>
              <a:avLst/>
              <a:gdLst/>
              <a:ahLst/>
              <a:cxnLst/>
              <a:rect l="l" t="t" r="r" b="b"/>
              <a:pathLst>
                <a:path w="15979" h="11109" extrusionOk="0">
                  <a:moveTo>
                    <a:pt x="13744" y="0"/>
                  </a:moveTo>
                  <a:lnTo>
                    <a:pt x="1" y="5938"/>
                  </a:lnTo>
                  <a:cubicBezTo>
                    <a:pt x="1102" y="7672"/>
                    <a:pt x="2202" y="9440"/>
                    <a:pt x="3270" y="11108"/>
                  </a:cubicBezTo>
                  <a:lnTo>
                    <a:pt x="15979" y="5637"/>
                  </a:lnTo>
                  <a:cubicBezTo>
                    <a:pt x="15212" y="3736"/>
                    <a:pt x="14445" y="1835"/>
                    <a:pt x="13744" y="0"/>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728" name="Google Shape;1728;p49"/>
            <p:cNvSpPr/>
            <p:nvPr/>
          </p:nvSpPr>
          <p:spPr>
            <a:xfrm>
              <a:off x="7639613" y="3208189"/>
              <a:ext cx="374139" cy="188261"/>
            </a:xfrm>
            <a:custGeom>
              <a:avLst/>
              <a:gdLst/>
              <a:ahLst/>
              <a:cxnLst/>
              <a:rect l="l" t="t" r="r" b="b"/>
              <a:pathLst>
                <a:path w="16179" h="8141" extrusionOk="0">
                  <a:moveTo>
                    <a:pt x="15612" y="1"/>
                  </a:moveTo>
                  <a:cubicBezTo>
                    <a:pt x="10942" y="3136"/>
                    <a:pt x="5571" y="5038"/>
                    <a:pt x="1" y="5605"/>
                  </a:cubicBezTo>
                  <a:cubicBezTo>
                    <a:pt x="501" y="6439"/>
                    <a:pt x="1035" y="7273"/>
                    <a:pt x="1535" y="8140"/>
                  </a:cubicBezTo>
                  <a:lnTo>
                    <a:pt x="16179" y="1502"/>
                  </a:lnTo>
                  <a:lnTo>
                    <a:pt x="15612" y="1"/>
                  </a:ln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729" name="Google Shape;1729;p49"/>
            <p:cNvSpPr/>
            <p:nvPr/>
          </p:nvSpPr>
          <p:spPr>
            <a:xfrm>
              <a:off x="7121715" y="3512831"/>
              <a:ext cx="78371" cy="95876"/>
            </a:xfrm>
            <a:custGeom>
              <a:avLst/>
              <a:gdLst/>
              <a:ahLst/>
              <a:cxnLst/>
              <a:rect l="l" t="t" r="r" b="b"/>
              <a:pathLst>
                <a:path w="3389" h="4146" extrusionOk="0">
                  <a:moveTo>
                    <a:pt x="203" y="1"/>
                  </a:moveTo>
                  <a:cubicBezTo>
                    <a:pt x="103" y="1"/>
                    <a:pt x="0" y="119"/>
                    <a:pt x="47" y="236"/>
                  </a:cubicBezTo>
                  <a:cubicBezTo>
                    <a:pt x="848" y="1671"/>
                    <a:pt x="1848" y="2972"/>
                    <a:pt x="3049" y="4106"/>
                  </a:cubicBezTo>
                  <a:cubicBezTo>
                    <a:pt x="3084" y="4134"/>
                    <a:pt x="3121" y="4146"/>
                    <a:pt x="3155" y="4146"/>
                  </a:cubicBezTo>
                  <a:cubicBezTo>
                    <a:pt x="3285" y="4146"/>
                    <a:pt x="3388" y="3978"/>
                    <a:pt x="3283" y="3872"/>
                  </a:cubicBezTo>
                  <a:cubicBezTo>
                    <a:pt x="2082" y="2772"/>
                    <a:pt x="1081" y="1504"/>
                    <a:pt x="314" y="70"/>
                  </a:cubicBezTo>
                  <a:cubicBezTo>
                    <a:pt x="285" y="21"/>
                    <a:pt x="244" y="1"/>
                    <a:pt x="203"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730" name="Google Shape;1730;p49"/>
            <p:cNvSpPr/>
            <p:nvPr/>
          </p:nvSpPr>
          <p:spPr>
            <a:xfrm>
              <a:off x="7786893" y="3457101"/>
              <a:ext cx="100848" cy="63594"/>
            </a:xfrm>
            <a:custGeom>
              <a:avLst/>
              <a:gdLst/>
              <a:ahLst/>
              <a:cxnLst/>
              <a:rect l="l" t="t" r="r" b="b"/>
              <a:pathLst>
                <a:path w="4361" h="2750" extrusionOk="0">
                  <a:moveTo>
                    <a:pt x="219" y="1"/>
                  </a:moveTo>
                  <a:cubicBezTo>
                    <a:pt x="95" y="1"/>
                    <a:pt x="0" y="142"/>
                    <a:pt x="103" y="245"/>
                  </a:cubicBezTo>
                  <a:cubicBezTo>
                    <a:pt x="1270" y="1346"/>
                    <a:pt x="2605" y="2179"/>
                    <a:pt x="4106" y="2747"/>
                  </a:cubicBezTo>
                  <a:cubicBezTo>
                    <a:pt x="4115" y="2748"/>
                    <a:pt x="4125" y="2749"/>
                    <a:pt x="4134" y="2749"/>
                  </a:cubicBezTo>
                  <a:cubicBezTo>
                    <a:pt x="4283" y="2749"/>
                    <a:pt x="4361" y="2509"/>
                    <a:pt x="4172" y="2446"/>
                  </a:cubicBezTo>
                  <a:cubicBezTo>
                    <a:pt x="2738" y="1879"/>
                    <a:pt x="1437" y="1079"/>
                    <a:pt x="336" y="45"/>
                  </a:cubicBezTo>
                  <a:cubicBezTo>
                    <a:pt x="298" y="14"/>
                    <a:pt x="257" y="1"/>
                    <a:pt x="219"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731" name="Google Shape;1731;p49"/>
            <p:cNvSpPr/>
            <p:nvPr/>
          </p:nvSpPr>
          <p:spPr>
            <a:xfrm rot="-2700000">
              <a:off x="7010937" y="4001818"/>
              <a:ext cx="145832" cy="182094"/>
            </a:xfrm>
            <a:custGeom>
              <a:avLst/>
              <a:gdLst/>
              <a:ahLst/>
              <a:cxnLst/>
              <a:rect l="l" t="t" r="r" b="b"/>
              <a:pathLst>
                <a:path w="6306" h="7874" extrusionOk="0">
                  <a:moveTo>
                    <a:pt x="824" y="297"/>
                  </a:moveTo>
                  <a:cubicBezTo>
                    <a:pt x="1052" y="297"/>
                    <a:pt x="1268" y="499"/>
                    <a:pt x="1368" y="701"/>
                  </a:cubicBezTo>
                  <a:cubicBezTo>
                    <a:pt x="1502" y="1068"/>
                    <a:pt x="1535" y="1435"/>
                    <a:pt x="1535" y="1835"/>
                  </a:cubicBezTo>
                  <a:cubicBezTo>
                    <a:pt x="1535" y="2202"/>
                    <a:pt x="1535" y="2569"/>
                    <a:pt x="1502" y="2969"/>
                  </a:cubicBezTo>
                  <a:cubicBezTo>
                    <a:pt x="1435" y="3703"/>
                    <a:pt x="1268" y="4437"/>
                    <a:pt x="1001" y="5137"/>
                  </a:cubicBezTo>
                  <a:cubicBezTo>
                    <a:pt x="768" y="4537"/>
                    <a:pt x="601" y="3936"/>
                    <a:pt x="501" y="3336"/>
                  </a:cubicBezTo>
                  <a:cubicBezTo>
                    <a:pt x="434" y="2936"/>
                    <a:pt x="368" y="2535"/>
                    <a:pt x="334" y="2135"/>
                  </a:cubicBezTo>
                  <a:cubicBezTo>
                    <a:pt x="301" y="1801"/>
                    <a:pt x="301" y="1468"/>
                    <a:pt x="301" y="1134"/>
                  </a:cubicBezTo>
                  <a:cubicBezTo>
                    <a:pt x="301" y="834"/>
                    <a:pt x="401" y="567"/>
                    <a:pt x="601" y="367"/>
                  </a:cubicBezTo>
                  <a:cubicBezTo>
                    <a:pt x="674" y="318"/>
                    <a:pt x="750" y="297"/>
                    <a:pt x="824" y="297"/>
                  </a:cubicBezTo>
                  <a:close/>
                  <a:moveTo>
                    <a:pt x="2776" y="4968"/>
                  </a:moveTo>
                  <a:cubicBezTo>
                    <a:pt x="3451" y="4968"/>
                    <a:pt x="4125" y="5164"/>
                    <a:pt x="4704" y="5537"/>
                  </a:cubicBezTo>
                  <a:cubicBezTo>
                    <a:pt x="5004" y="5738"/>
                    <a:pt x="5271" y="5971"/>
                    <a:pt x="5471" y="6238"/>
                  </a:cubicBezTo>
                  <a:cubicBezTo>
                    <a:pt x="5671" y="6505"/>
                    <a:pt x="5738" y="6838"/>
                    <a:pt x="5705" y="7172"/>
                  </a:cubicBezTo>
                  <a:cubicBezTo>
                    <a:pt x="5611" y="7464"/>
                    <a:pt x="5403" y="7568"/>
                    <a:pt x="5155" y="7568"/>
                  </a:cubicBezTo>
                  <a:cubicBezTo>
                    <a:pt x="4694" y="7568"/>
                    <a:pt x="4097" y="7212"/>
                    <a:pt x="3837" y="7039"/>
                  </a:cubicBezTo>
                  <a:lnTo>
                    <a:pt x="1168" y="5537"/>
                  </a:lnTo>
                  <a:cubicBezTo>
                    <a:pt x="1202" y="5471"/>
                    <a:pt x="1202" y="5404"/>
                    <a:pt x="1235" y="5337"/>
                  </a:cubicBezTo>
                  <a:cubicBezTo>
                    <a:pt x="1719" y="5088"/>
                    <a:pt x="2248" y="4968"/>
                    <a:pt x="2776" y="4968"/>
                  </a:cubicBezTo>
                  <a:close/>
                  <a:moveTo>
                    <a:pt x="835" y="0"/>
                  </a:moveTo>
                  <a:cubicBezTo>
                    <a:pt x="568" y="0"/>
                    <a:pt x="301" y="167"/>
                    <a:pt x="201" y="434"/>
                  </a:cubicBezTo>
                  <a:cubicBezTo>
                    <a:pt x="67" y="701"/>
                    <a:pt x="1" y="1034"/>
                    <a:pt x="1" y="1334"/>
                  </a:cubicBezTo>
                  <a:cubicBezTo>
                    <a:pt x="1" y="1801"/>
                    <a:pt x="34" y="2235"/>
                    <a:pt x="101" y="2702"/>
                  </a:cubicBezTo>
                  <a:cubicBezTo>
                    <a:pt x="234" y="3669"/>
                    <a:pt x="468" y="4637"/>
                    <a:pt x="835" y="5537"/>
                  </a:cubicBezTo>
                  <a:cubicBezTo>
                    <a:pt x="801" y="5604"/>
                    <a:pt x="835" y="5704"/>
                    <a:pt x="901" y="5738"/>
                  </a:cubicBezTo>
                  <a:lnTo>
                    <a:pt x="3770" y="7372"/>
                  </a:lnTo>
                  <a:cubicBezTo>
                    <a:pt x="4150" y="7583"/>
                    <a:pt x="4676" y="7874"/>
                    <a:pt x="5147" y="7874"/>
                  </a:cubicBezTo>
                  <a:cubicBezTo>
                    <a:pt x="5420" y="7874"/>
                    <a:pt x="5675" y="7775"/>
                    <a:pt x="5872" y="7506"/>
                  </a:cubicBezTo>
                  <a:cubicBezTo>
                    <a:pt x="6305" y="6872"/>
                    <a:pt x="5772" y="6038"/>
                    <a:pt x="5271" y="5604"/>
                  </a:cubicBezTo>
                  <a:cubicBezTo>
                    <a:pt x="4570" y="4991"/>
                    <a:pt x="3682" y="4665"/>
                    <a:pt x="2777" y="4665"/>
                  </a:cubicBezTo>
                  <a:cubicBezTo>
                    <a:pt x="2304" y="4665"/>
                    <a:pt x="1826" y="4754"/>
                    <a:pt x="1368" y="4937"/>
                  </a:cubicBezTo>
                  <a:cubicBezTo>
                    <a:pt x="1569" y="4370"/>
                    <a:pt x="1735" y="3736"/>
                    <a:pt x="1802" y="3136"/>
                  </a:cubicBezTo>
                  <a:cubicBezTo>
                    <a:pt x="1869" y="2669"/>
                    <a:pt x="1869" y="2202"/>
                    <a:pt x="1835" y="1735"/>
                  </a:cubicBezTo>
                  <a:cubicBezTo>
                    <a:pt x="1869" y="1334"/>
                    <a:pt x="1802" y="934"/>
                    <a:pt x="1635" y="567"/>
                  </a:cubicBezTo>
                  <a:cubicBezTo>
                    <a:pt x="1502" y="234"/>
                    <a:pt x="1202" y="0"/>
                    <a:pt x="835"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732" name="Google Shape;1732;p49"/>
            <p:cNvSpPr/>
            <p:nvPr/>
          </p:nvSpPr>
          <p:spPr>
            <a:xfrm rot="-2517271">
              <a:off x="7953088" y="3962059"/>
              <a:ext cx="199823" cy="132830"/>
            </a:xfrm>
            <a:custGeom>
              <a:avLst/>
              <a:gdLst/>
              <a:ahLst/>
              <a:cxnLst/>
              <a:rect l="l" t="t" r="r" b="b"/>
              <a:pathLst>
                <a:path w="8641" h="5744" extrusionOk="0">
                  <a:moveTo>
                    <a:pt x="883" y="315"/>
                  </a:moveTo>
                  <a:cubicBezTo>
                    <a:pt x="1180" y="315"/>
                    <a:pt x="1516" y="587"/>
                    <a:pt x="1702" y="773"/>
                  </a:cubicBezTo>
                  <a:cubicBezTo>
                    <a:pt x="1969" y="1073"/>
                    <a:pt x="2202" y="1373"/>
                    <a:pt x="2402" y="1707"/>
                  </a:cubicBezTo>
                  <a:cubicBezTo>
                    <a:pt x="2769" y="2274"/>
                    <a:pt x="3003" y="2941"/>
                    <a:pt x="3103" y="3608"/>
                  </a:cubicBezTo>
                  <a:cubicBezTo>
                    <a:pt x="2970" y="3542"/>
                    <a:pt x="2836" y="3508"/>
                    <a:pt x="2703" y="3442"/>
                  </a:cubicBezTo>
                  <a:cubicBezTo>
                    <a:pt x="2102" y="3108"/>
                    <a:pt x="1602" y="2674"/>
                    <a:pt x="1202" y="2107"/>
                  </a:cubicBezTo>
                  <a:cubicBezTo>
                    <a:pt x="1001" y="1840"/>
                    <a:pt x="801" y="1574"/>
                    <a:pt x="601" y="1273"/>
                  </a:cubicBezTo>
                  <a:cubicBezTo>
                    <a:pt x="468" y="1007"/>
                    <a:pt x="334" y="573"/>
                    <a:pt x="668" y="373"/>
                  </a:cubicBezTo>
                  <a:cubicBezTo>
                    <a:pt x="735" y="332"/>
                    <a:pt x="808" y="315"/>
                    <a:pt x="883" y="315"/>
                  </a:cubicBezTo>
                  <a:close/>
                  <a:moveTo>
                    <a:pt x="5532" y="3764"/>
                  </a:moveTo>
                  <a:cubicBezTo>
                    <a:pt x="6042" y="3764"/>
                    <a:pt x="6547" y="3832"/>
                    <a:pt x="7039" y="3975"/>
                  </a:cubicBezTo>
                  <a:cubicBezTo>
                    <a:pt x="7406" y="4075"/>
                    <a:pt x="7740" y="4242"/>
                    <a:pt x="8040" y="4476"/>
                  </a:cubicBezTo>
                  <a:cubicBezTo>
                    <a:pt x="8273" y="4709"/>
                    <a:pt x="8473" y="5076"/>
                    <a:pt x="8173" y="5276"/>
                  </a:cubicBezTo>
                  <a:cubicBezTo>
                    <a:pt x="7986" y="5380"/>
                    <a:pt x="7785" y="5433"/>
                    <a:pt x="7579" y="5433"/>
                  </a:cubicBezTo>
                  <a:cubicBezTo>
                    <a:pt x="7456" y="5433"/>
                    <a:pt x="7331" y="5414"/>
                    <a:pt x="7206" y="5376"/>
                  </a:cubicBezTo>
                  <a:cubicBezTo>
                    <a:pt x="6772" y="5310"/>
                    <a:pt x="6372" y="5210"/>
                    <a:pt x="5972" y="5076"/>
                  </a:cubicBezTo>
                  <a:cubicBezTo>
                    <a:pt x="5104" y="4809"/>
                    <a:pt x="4237" y="4476"/>
                    <a:pt x="3470" y="4009"/>
                  </a:cubicBezTo>
                  <a:cubicBezTo>
                    <a:pt x="3470" y="3975"/>
                    <a:pt x="3470" y="3975"/>
                    <a:pt x="3470" y="3942"/>
                  </a:cubicBezTo>
                  <a:lnTo>
                    <a:pt x="3470" y="3909"/>
                  </a:lnTo>
                  <a:cubicBezTo>
                    <a:pt x="3568" y="3918"/>
                    <a:pt x="3667" y="3922"/>
                    <a:pt x="3765" y="3922"/>
                  </a:cubicBezTo>
                  <a:cubicBezTo>
                    <a:pt x="4033" y="3922"/>
                    <a:pt x="4302" y="3891"/>
                    <a:pt x="4571" y="3842"/>
                  </a:cubicBezTo>
                  <a:cubicBezTo>
                    <a:pt x="4892" y="3790"/>
                    <a:pt x="5213" y="3764"/>
                    <a:pt x="5532" y="3764"/>
                  </a:cubicBezTo>
                  <a:close/>
                  <a:moveTo>
                    <a:pt x="871" y="1"/>
                  </a:moveTo>
                  <a:cubicBezTo>
                    <a:pt x="837" y="1"/>
                    <a:pt x="802" y="2"/>
                    <a:pt x="768" y="6"/>
                  </a:cubicBezTo>
                  <a:cubicBezTo>
                    <a:pt x="501" y="39"/>
                    <a:pt x="268" y="273"/>
                    <a:pt x="201" y="540"/>
                  </a:cubicBezTo>
                  <a:cubicBezTo>
                    <a:pt x="1" y="1207"/>
                    <a:pt x="601" y="1807"/>
                    <a:pt x="968" y="2274"/>
                  </a:cubicBezTo>
                  <a:cubicBezTo>
                    <a:pt x="1368" y="2841"/>
                    <a:pt x="1835" y="3275"/>
                    <a:pt x="2436" y="3642"/>
                  </a:cubicBezTo>
                  <a:cubicBezTo>
                    <a:pt x="2669" y="3742"/>
                    <a:pt x="2903" y="3842"/>
                    <a:pt x="3170" y="3875"/>
                  </a:cubicBezTo>
                  <a:cubicBezTo>
                    <a:pt x="3170" y="3909"/>
                    <a:pt x="3170" y="3909"/>
                    <a:pt x="3170" y="3942"/>
                  </a:cubicBezTo>
                  <a:cubicBezTo>
                    <a:pt x="3170" y="3975"/>
                    <a:pt x="3170" y="4009"/>
                    <a:pt x="3203" y="4042"/>
                  </a:cubicBezTo>
                  <a:cubicBezTo>
                    <a:pt x="3136" y="4109"/>
                    <a:pt x="3170" y="4209"/>
                    <a:pt x="3236" y="4242"/>
                  </a:cubicBezTo>
                  <a:cubicBezTo>
                    <a:pt x="3904" y="4642"/>
                    <a:pt x="4637" y="4943"/>
                    <a:pt x="5371" y="5210"/>
                  </a:cubicBezTo>
                  <a:cubicBezTo>
                    <a:pt x="5738" y="5343"/>
                    <a:pt x="6105" y="5443"/>
                    <a:pt x="6472" y="5543"/>
                  </a:cubicBezTo>
                  <a:cubicBezTo>
                    <a:pt x="6806" y="5643"/>
                    <a:pt x="7139" y="5710"/>
                    <a:pt x="7473" y="5743"/>
                  </a:cubicBezTo>
                  <a:cubicBezTo>
                    <a:pt x="7973" y="5743"/>
                    <a:pt x="8640" y="5576"/>
                    <a:pt x="8607" y="4943"/>
                  </a:cubicBezTo>
                  <a:cubicBezTo>
                    <a:pt x="8607" y="4342"/>
                    <a:pt x="7840" y="3942"/>
                    <a:pt x="7306" y="3742"/>
                  </a:cubicBezTo>
                  <a:cubicBezTo>
                    <a:pt x="6784" y="3543"/>
                    <a:pt x="6226" y="3437"/>
                    <a:pt x="5658" y="3437"/>
                  </a:cubicBezTo>
                  <a:cubicBezTo>
                    <a:pt x="5463" y="3437"/>
                    <a:pt x="5267" y="3449"/>
                    <a:pt x="5071" y="3475"/>
                  </a:cubicBezTo>
                  <a:cubicBezTo>
                    <a:pt x="4537" y="3575"/>
                    <a:pt x="3970" y="3608"/>
                    <a:pt x="3437" y="3608"/>
                  </a:cubicBezTo>
                  <a:cubicBezTo>
                    <a:pt x="3336" y="3041"/>
                    <a:pt x="3170" y="2474"/>
                    <a:pt x="2936" y="1941"/>
                  </a:cubicBezTo>
                  <a:cubicBezTo>
                    <a:pt x="2636" y="1307"/>
                    <a:pt x="2202" y="773"/>
                    <a:pt x="1669" y="306"/>
                  </a:cubicBezTo>
                  <a:cubicBezTo>
                    <a:pt x="1459" y="127"/>
                    <a:pt x="1169" y="1"/>
                    <a:pt x="871"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733" name="Google Shape;1733;p49"/>
            <p:cNvSpPr/>
            <p:nvPr/>
          </p:nvSpPr>
          <p:spPr>
            <a:xfrm>
              <a:off x="4818226" y="1059146"/>
              <a:ext cx="2254330" cy="2254330"/>
            </a:xfrm>
            <a:custGeom>
              <a:avLst/>
              <a:gdLst/>
              <a:ahLst/>
              <a:cxnLst/>
              <a:rect l="l" t="t" r="r" b="b"/>
              <a:pathLst>
                <a:path w="110547" h="110547" extrusionOk="0">
                  <a:moveTo>
                    <a:pt x="55273" y="0"/>
                  </a:moveTo>
                  <a:cubicBezTo>
                    <a:pt x="24752" y="0"/>
                    <a:pt x="1" y="24751"/>
                    <a:pt x="1" y="55273"/>
                  </a:cubicBezTo>
                  <a:cubicBezTo>
                    <a:pt x="1" y="85795"/>
                    <a:pt x="24752" y="110546"/>
                    <a:pt x="55273" y="110546"/>
                  </a:cubicBezTo>
                  <a:cubicBezTo>
                    <a:pt x="85795" y="110546"/>
                    <a:pt x="110546" y="85795"/>
                    <a:pt x="110546" y="55273"/>
                  </a:cubicBezTo>
                  <a:cubicBezTo>
                    <a:pt x="110546" y="24751"/>
                    <a:pt x="85795" y="0"/>
                    <a:pt x="55273" y="0"/>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sp>
          <p:nvSpPr>
            <p:cNvPr id="1734" name="Google Shape;1734;p49"/>
            <p:cNvSpPr/>
            <p:nvPr/>
          </p:nvSpPr>
          <p:spPr>
            <a:xfrm>
              <a:off x="4991677" y="1488706"/>
              <a:ext cx="1398453" cy="1785135"/>
            </a:xfrm>
            <a:custGeom>
              <a:avLst/>
              <a:gdLst/>
              <a:ahLst/>
              <a:cxnLst/>
              <a:rect l="l" t="t" r="r" b="b"/>
              <a:pathLst>
                <a:path w="77423" h="98831" extrusionOk="0">
                  <a:moveTo>
                    <a:pt x="49060" y="1"/>
                  </a:moveTo>
                  <a:cubicBezTo>
                    <a:pt x="46789" y="1"/>
                    <a:pt x="44402" y="1255"/>
                    <a:pt x="43798" y="3446"/>
                  </a:cubicBezTo>
                  <a:cubicBezTo>
                    <a:pt x="43732" y="4013"/>
                    <a:pt x="43565" y="4547"/>
                    <a:pt x="43398" y="5081"/>
                  </a:cubicBezTo>
                  <a:cubicBezTo>
                    <a:pt x="42949" y="6050"/>
                    <a:pt x="41881" y="6516"/>
                    <a:pt x="40809" y="6516"/>
                  </a:cubicBezTo>
                  <a:cubicBezTo>
                    <a:pt x="40369" y="6516"/>
                    <a:pt x="39927" y="6437"/>
                    <a:pt x="39529" y="6282"/>
                  </a:cubicBezTo>
                  <a:cubicBezTo>
                    <a:pt x="38595" y="5881"/>
                    <a:pt x="37761" y="5281"/>
                    <a:pt x="37093" y="4514"/>
                  </a:cubicBezTo>
                  <a:cubicBezTo>
                    <a:pt x="36460" y="2112"/>
                    <a:pt x="34191" y="177"/>
                    <a:pt x="31690" y="111"/>
                  </a:cubicBezTo>
                  <a:cubicBezTo>
                    <a:pt x="31630" y="109"/>
                    <a:pt x="31571" y="108"/>
                    <a:pt x="31512" y="108"/>
                  </a:cubicBezTo>
                  <a:cubicBezTo>
                    <a:pt x="29376" y="108"/>
                    <a:pt x="27361" y="1250"/>
                    <a:pt x="25218" y="1445"/>
                  </a:cubicBezTo>
                  <a:cubicBezTo>
                    <a:pt x="24762" y="1489"/>
                    <a:pt x="24299" y="1489"/>
                    <a:pt x="23838" y="1489"/>
                  </a:cubicBezTo>
                  <a:cubicBezTo>
                    <a:pt x="22917" y="1489"/>
                    <a:pt x="22005" y="1489"/>
                    <a:pt x="21182" y="1845"/>
                  </a:cubicBezTo>
                  <a:cubicBezTo>
                    <a:pt x="19281" y="2679"/>
                    <a:pt x="18647" y="5448"/>
                    <a:pt x="19981" y="7049"/>
                  </a:cubicBezTo>
                  <a:cubicBezTo>
                    <a:pt x="18850" y="7571"/>
                    <a:pt x="17649" y="7760"/>
                    <a:pt x="16419" y="7760"/>
                  </a:cubicBezTo>
                  <a:cubicBezTo>
                    <a:pt x="14347" y="7760"/>
                    <a:pt x="12192" y="7225"/>
                    <a:pt x="10141" y="6849"/>
                  </a:cubicBezTo>
                  <a:cubicBezTo>
                    <a:pt x="9182" y="6684"/>
                    <a:pt x="8167" y="6578"/>
                    <a:pt x="7163" y="6578"/>
                  </a:cubicBezTo>
                  <a:cubicBezTo>
                    <a:pt x="4708" y="6578"/>
                    <a:pt x="2317" y="7209"/>
                    <a:pt x="968" y="9150"/>
                  </a:cubicBezTo>
                  <a:cubicBezTo>
                    <a:pt x="167" y="10284"/>
                    <a:pt x="0" y="12052"/>
                    <a:pt x="1068" y="12953"/>
                  </a:cubicBezTo>
                  <a:cubicBezTo>
                    <a:pt x="1468" y="13287"/>
                    <a:pt x="1968" y="13420"/>
                    <a:pt x="2402" y="13754"/>
                  </a:cubicBezTo>
                  <a:cubicBezTo>
                    <a:pt x="4203" y="15088"/>
                    <a:pt x="3169" y="18090"/>
                    <a:pt x="4470" y="19991"/>
                  </a:cubicBezTo>
                  <a:cubicBezTo>
                    <a:pt x="5260" y="21176"/>
                    <a:pt x="6644" y="21506"/>
                    <a:pt x="8125" y="21506"/>
                  </a:cubicBezTo>
                  <a:cubicBezTo>
                    <a:pt x="9021" y="21506"/>
                    <a:pt x="9953" y="21385"/>
                    <a:pt x="10808" y="21259"/>
                  </a:cubicBezTo>
                  <a:cubicBezTo>
                    <a:pt x="11906" y="21064"/>
                    <a:pt x="13086" y="20946"/>
                    <a:pt x="14276" y="20946"/>
                  </a:cubicBezTo>
                  <a:cubicBezTo>
                    <a:pt x="17969" y="20946"/>
                    <a:pt x="21752" y="22081"/>
                    <a:pt x="23417" y="25562"/>
                  </a:cubicBezTo>
                  <a:cubicBezTo>
                    <a:pt x="24718" y="28331"/>
                    <a:pt x="23884" y="31600"/>
                    <a:pt x="24451" y="34602"/>
                  </a:cubicBezTo>
                  <a:cubicBezTo>
                    <a:pt x="25118" y="38538"/>
                    <a:pt x="28054" y="41674"/>
                    <a:pt x="30856" y="44542"/>
                  </a:cubicBezTo>
                  <a:cubicBezTo>
                    <a:pt x="32457" y="46177"/>
                    <a:pt x="34091" y="47845"/>
                    <a:pt x="35692" y="49513"/>
                  </a:cubicBezTo>
                  <a:cubicBezTo>
                    <a:pt x="36252" y="50072"/>
                    <a:pt x="37186" y="50581"/>
                    <a:pt x="37901" y="50581"/>
                  </a:cubicBezTo>
                  <a:cubicBezTo>
                    <a:pt x="38336" y="50581"/>
                    <a:pt x="38689" y="50392"/>
                    <a:pt x="38828" y="49913"/>
                  </a:cubicBezTo>
                  <a:cubicBezTo>
                    <a:pt x="38961" y="49513"/>
                    <a:pt x="38795" y="49012"/>
                    <a:pt x="38995" y="48612"/>
                  </a:cubicBezTo>
                  <a:cubicBezTo>
                    <a:pt x="39156" y="48308"/>
                    <a:pt x="39480" y="48176"/>
                    <a:pt x="39823" y="48176"/>
                  </a:cubicBezTo>
                  <a:cubicBezTo>
                    <a:pt x="40119" y="48176"/>
                    <a:pt x="40431" y="48275"/>
                    <a:pt x="40663" y="48445"/>
                  </a:cubicBezTo>
                  <a:cubicBezTo>
                    <a:pt x="41163" y="48845"/>
                    <a:pt x="41430" y="49446"/>
                    <a:pt x="41797" y="49980"/>
                  </a:cubicBezTo>
                  <a:cubicBezTo>
                    <a:pt x="43932" y="52982"/>
                    <a:pt x="49436" y="52715"/>
                    <a:pt x="50670" y="56217"/>
                  </a:cubicBezTo>
                  <a:cubicBezTo>
                    <a:pt x="52171" y="60320"/>
                    <a:pt x="45866" y="64156"/>
                    <a:pt x="47101" y="68326"/>
                  </a:cubicBezTo>
                  <a:cubicBezTo>
                    <a:pt x="47601" y="69994"/>
                    <a:pt x="49202" y="71095"/>
                    <a:pt x="50236" y="72496"/>
                  </a:cubicBezTo>
                  <a:cubicBezTo>
                    <a:pt x="55340" y="80235"/>
                    <a:pt x="46300" y="88507"/>
                    <a:pt x="55040" y="97814"/>
                  </a:cubicBezTo>
                  <a:cubicBezTo>
                    <a:pt x="55685" y="98474"/>
                    <a:pt x="56408" y="98831"/>
                    <a:pt x="57021" y="98831"/>
                  </a:cubicBezTo>
                  <a:cubicBezTo>
                    <a:pt x="57802" y="98831"/>
                    <a:pt x="58405" y="98251"/>
                    <a:pt x="58442" y="96980"/>
                  </a:cubicBezTo>
                  <a:cubicBezTo>
                    <a:pt x="58509" y="94612"/>
                    <a:pt x="57475" y="92176"/>
                    <a:pt x="58175" y="89908"/>
                  </a:cubicBezTo>
                  <a:cubicBezTo>
                    <a:pt x="59109" y="86973"/>
                    <a:pt x="62445" y="85672"/>
                    <a:pt x="65047" y="84004"/>
                  </a:cubicBezTo>
                  <a:cubicBezTo>
                    <a:pt x="70684" y="80368"/>
                    <a:pt x="73520" y="73697"/>
                    <a:pt x="76021" y="67425"/>
                  </a:cubicBezTo>
                  <a:cubicBezTo>
                    <a:pt x="76688" y="65724"/>
                    <a:pt x="77422" y="63956"/>
                    <a:pt x="77422" y="62088"/>
                  </a:cubicBezTo>
                  <a:cubicBezTo>
                    <a:pt x="77422" y="60254"/>
                    <a:pt x="76622" y="58286"/>
                    <a:pt x="74954" y="57452"/>
                  </a:cubicBezTo>
                  <a:cubicBezTo>
                    <a:pt x="73119" y="56551"/>
                    <a:pt x="70884" y="57251"/>
                    <a:pt x="68950" y="56618"/>
                  </a:cubicBezTo>
                  <a:cubicBezTo>
                    <a:pt x="66014" y="55717"/>
                    <a:pt x="64780" y="52315"/>
                    <a:pt x="62512" y="50280"/>
                  </a:cubicBezTo>
                  <a:cubicBezTo>
                    <a:pt x="60971" y="48926"/>
                    <a:pt x="59023" y="48209"/>
                    <a:pt x="57043" y="48209"/>
                  </a:cubicBezTo>
                  <a:cubicBezTo>
                    <a:pt x="56193" y="48209"/>
                    <a:pt x="55337" y="48341"/>
                    <a:pt x="54506" y="48612"/>
                  </a:cubicBezTo>
                  <a:cubicBezTo>
                    <a:pt x="52938" y="49112"/>
                    <a:pt x="51504" y="50113"/>
                    <a:pt x="49869" y="50180"/>
                  </a:cubicBezTo>
                  <a:cubicBezTo>
                    <a:pt x="49818" y="50183"/>
                    <a:pt x="49767" y="50184"/>
                    <a:pt x="49716" y="50184"/>
                  </a:cubicBezTo>
                  <a:cubicBezTo>
                    <a:pt x="48152" y="50184"/>
                    <a:pt x="46419" y="48730"/>
                    <a:pt x="47001" y="47244"/>
                  </a:cubicBezTo>
                  <a:cubicBezTo>
                    <a:pt x="47234" y="46711"/>
                    <a:pt x="47734" y="46244"/>
                    <a:pt x="47734" y="45677"/>
                  </a:cubicBezTo>
                  <a:cubicBezTo>
                    <a:pt x="47734" y="44932"/>
                    <a:pt x="46948" y="44507"/>
                    <a:pt x="46198" y="44507"/>
                  </a:cubicBezTo>
                  <a:cubicBezTo>
                    <a:pt x="46074" y="44507"/>
                    <a:pt x="45951" y="44519"/>
                    <a:pt x="45833" y="44542"/>
                  </a:cubicBezTo>
                  <a:cubicBezTo>
                    <a:pt x="44999" y="44676"/>
                    <a:pt x="44232" y="45176"/>
                    <a:pt x="43398" y="45276"/>
                  </a:cubicBezTo>
                  <a:cubicBezTo>
                    <a:pt x="43285" y="45289"/>
                    <a:pt x="43175" y="45295"/>
                    <a:pt x="43068" y="45295"/>
                  </a:cubicBezTo>
                  <a:cubicBezTo>
                    <a:pt x="40296" y="45295"/>
                    <a:pt x="39502" y="41268"/>
                    <a:pt x="42264" y="40273"/>
                  </a:cubicBezTo>
                  <a:cubicBezTo>
                    <a:pt x="42574" y="40162"/>
                    <a:pt x="42884" y="40112"/>
                    <a:pt x="43192" y="40112"/>
                  </a:cubicBezTo>
                  <a:cubicBezTo>
                    <a:pt x="45794" y="40112"/>
                    <a:pt x="48316" y="43636"/>
                    <a:pt x="50776" y="43636"/>
                  </a:cubicBezTo>
                  <a:cubicBezTo>
                    <a:pt x="51187" y="43636"/>
                    <a:pt x="51596" y="43538"/>
                    <a:pt x="52004" y="43308"/>
                  </a:cubicBezTo>
                  <a:cubicBezTo>
                    <a:pt x="54439" y="41907"/>
                    <a:pt x="52838" y="37804"/>
                    <a:pt x="54506" y="35503"/>
                  </a:cubicBezTo>
                  <a:cubicBezTo>
                    <a:pt x="55473" y="34135"/>
                    <a:pt x="57308" y="33768"/>
                    <a:pt x="58742" y="32901"/>
                  </a:cubicBezTo>
                  <a:cubicBezTo>
                    <a:pt x="60177" y="32000"/>
                    <a:pt x="61077" y="29698"/>
                    <a:pt x="59676" y="28798"/>
                  </a:cubicBezTo>
                  <a:cubicBezTo>
                    <a:pt x="60209" y="28474"/>
                    <a:pt x="60823" y="28389"/>
                    <a:pt x="61465" y="28389"/>
                  </a:cubicBezTo>
                  <a:cubicBezTo>
                    <a:pt x="62179" y="28389"/>
                    <a:pt x="62927" y="28494"/>
                    <a:pt x="63638" y="28494"/>
                  </a:cubicBezTo>
                  <a:cubicBezTo>
                    <a:pt x="64333" y="28494"/>
                    <a:pt x="64992" y="28394"/>
                    <a:pt x="65547" y="27997"/>
                  </a:cubicBezTo>
                  <a:cubicBezTo>
                    <a:pt x="69517" y="24695"/>
                    <a:pt x="60677" y="15655"/>
                    <a:pt x="57441" y="14154"/>
                  </a:cubicBezTo>
                  <a:cubicBezTo>
                    <a:pt x="56359" y="13570"/>
                    <a:pt x="55193" y="13182"/>
                    <a:pt x="54052" y="13182"/>
                  </a:cubicBezTo>
                  <a:cubicBezTo>
                    <a:pt x="53434" y="13182"/>
                    <a:pt x="52824" y="13296"/>
                    <a:pt x="52238" y="13554"/>
                  </a:cubicBezTo>
                  <a:cubicBezTo>
                    <a:pt x="50703" y="14221"/>
                    <a:pt x="49736" y="15722"/>
                    <a:pt x="48468" y="16756"/>
                  </a:cubicBezTo>
                  <a:cubicBezTo>
                    <a:pt x="47723" y="17401"/>
                    <a:pt x="46660" y="17863"/>
                    <a:pt x="45693" y="17863"/>
                  </a:cubicBezTo>
                  <a:cubicBezTo>
                    <a:pt x="45060" y="17863"/>
                    <a:pt x="44467" y="17665"/>
                    <a:pt x="44032" y="17189"/>
                  </a:cubicBezTo>
                  <a:cubicBezTo>
                    <a:pt x="42731" y="15788"/>
                    <a:pt x="43932" y="13487"/>
                    <a:pt x="45499" y="12353"/>
                  </a:cubicBezTo>
                  <a:cubicBezTo>
                    <a:pt x="47034" y="11252"/>
                    <a:pt x="49035" y="10485"/>
                    <a:pt x="49836" y="8750"/>
                  </a:cubicBezTo>
                  <a:cubicBezTo>
                    <a:pt x="50078" y="8134"/>
                    <a:pt x="50378" y="7692"/>
                    <a:pt x="50793" y="7692"/>
                  </a:cubicBezTo>
                  <a:cubicBezTo>
                    <a:pt x="51008" y="7692"/>
                    <a:pt x="51253" y="7810"/>
                    <a:pt x="51537" y="8083"/>
                  </a:cubicBezTo>
                  <a:lnTo>
                    <a:pt x="54639" y="10785"/>
                  </a:lnTo>
                  <a:cubicBezTo>
                    <a:pt x="55407" y="11452"/>
                    <a:pt x="56274" y="12186"/>
                    <a:pt x="57275" y="12286"/>
                  </a:cubicBezTo>
                  <a:cubicBezTo>
                    <a:pt x="57384" y="12300"/>
                    <a:pt x="57492" y="12307"/>
                    <a:pt x="57598" y="12307"/>
                  </a:cubicBezTo>
                  <a:cubicBezTo>
                    <a:pt x="59692" y="12307"/>
                    <a:pt x="61113" y="9578"/>
                    <a:pt x="60510" y="7482"/>
                  </a:cubicBezTo>
                  <a:cubicBezTo>
                    <a:pt x="59843" y="5314"/>
                    <a:pt x="57842" y="3847"/>
                    <a:pt x="55907" y="2612"/>
                  </a:cubicBezTo>
                  <a:cubicBezTo>
                    <a:pt x="53905" y="1345"/>
                    <a:pt x="51771" y="144"/>
                    <a:pt x="49402" y="10"/>
                  </a:cubicBezTo>
                  <a:cubicBezTo>
                    <a:pt x="49289" y="4"/>
                    <a:pt x="49175" y="1"/>
                    <a:pt x="49060"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735" name="Google Shape;1735;p49"/>
            <p:cNvSpPr/>
            <p:nvPr/>
          </p:nvSpPr>
          <p:spPr>
            <a:xfrm>
              <a:off x="5555009" y="1214965"/>
              <a:ext cx="515757" cy="222711"/>
            </a:xfrm>
            <a:custGeom>
              <a:avLst/>
              <a:gdLst/>
              <a:ahLst/>
              <a:cxnLst/>
              <a:rect l="l" t="t" r="r" b="b"/>
              <a:pathLst>
                <a:path w="28554" h="12330" extrusionOk="0">
                  <a:moveTo>
                    <a:pt x="22476" y="1"/>
                  </a:moveTo>
                  <a:cubicBezTo>
                    <a:pt x="22266" y="1"/>
                    <a:pt x="22056" y="8"/>
                    <a:pt x="21849" y="22"/>
                  </a:cubicBezTo>
                  <a:cubicBezTo>
                    <a:pt x="19381" y="156"/>
                    <a:pt x="17046" y="1023"/>
                    <a:pt x="14611" y="1423"/>
                  </a:cubicBezTo>
                  <a:cubicBezTo>
                    <a:pt x="9974" y="2224"/>
                    <a:pt x="3236" y="1190"/>
                    <a:pt x="634" y="5726"/>
                  </a:cubicBezTo>
                  <a:lnTo>
                    <a:pt x="501" y="5660"/>
                  </a:lnTo>
                  <a:cubicBezTo>
                    <a:pt x="434" y="5826"/>
                    <a:pt x="367" y="5960"/>
                    <a:pt x="334" y="6093"/>
                  </a:cubicBezTo>
                  <a:cubicBezTo>
                    <a:pt x="67" y="6727"/>
                    <a:pt x="0" y="7428"/>
                    <a:pt x="200" y="8061"/>
                  </a:cubicBezTo>
                  <a:cubicBezTo>
                    <a:pt x="667" y="9296"/>
                    <a:pt x="2235" y="9629"/>
                    <a:pt x="3569" y="9696"/>
                  </a:cubicBezTo>
                  <a:cubicBezTo>
                    <a:pt x="5838" y="9829"/>
                    <a:pt x="8239" y="9896"/>
                    <a:pt x="10174" y="11064"/>
                  </a:cubicBezTo>
                  <a:cubicBezTo>
                    <a:pt x="10908" y="11497"/>
                    <a:pt x="11542" y="12098"/>
                    <a:pt x="12376" y="12298"/>
                  </a:cubicBezTo>
                  <a:cubicBezTo>
                    <a:pt x="12570" y="12319"/>
                    <a:pt x="12760" y="12329"/>
                    <a:pt x="12946" y="12329"/>
                  </a:cubicBezTo>
                  <a:cubicBezTo>
                    <a:pt x="16860" y="12329"/>
                    <a:pt x="19144" y="7826"/>
                    <a:pt x="22583" y="6394"/>
                  </a:cubicBezTo>
                  <a:cubicBezTo>
                    <a:pt x="24451" y="5560"/>
                    <a:pt x="26753" y="5426"/>
                    <a:pt x="28120" y="3925"/>
                  </a:cubicBezTo>
                  <a:cubicBezTo>
                    <a:pt x="28487" y="3625"/>
                    <a:pt x="28554" y="3091"/>
                    <a:pt x="28287" y="2724"/>
                  </a:cubicBezTo>
                  <a:cubicBezTo>
                    <a:pt x="27097" y="832"/>
                    <a:pt x="24734" y="1"/>
                    <a:pt x="22476"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736" name="Google Shape;1736;p49"/>
            <p:cNvSpPr/>
            <p:nvPr/>
          </p:nvSpPr>
          <p:spPr>
            <a:xfrm>
              <a:off x="5962900" y="1256940"/>
              <a:ext cx="593480" cy="515522"/>
            </a:xfrm>
            <a:custGeom>
              <a:avLst/>
              <a:gdLst/>
              <a:ahLst/>
              <a:cxnLst/>
              <a:rect l="l" t="t" r="r" b="b"/>
              <a:pathLst>
                <a:path w="32857" h="28541" extrusionOk="0">
                  <a:moveTo>
                    <a:pt x="14595" y="0"/>
                  </a:moveTo>
                  <a:cubicBezTo>
                    <a:pt x="12327" y="0"/>
                    <a:pt x="10057" y="1022"/>
                    <a:pt x="8339" y="2435"/>
                  </a:cubicBezTo>
                  <a:cubicBezTo>
                    <a:pt x="3903" y="4570"/>
                    <a:pt x="0" y="8840"/>
                    <a:pt x="5838" y="12275"/>
                  </a:cubicBezTo>
                  <a:cubicBezTo>
                    <a:pt x="7339" y="13143"/>
                    <a:pt x="9107" y="13776"/>
                    <a:pt x="10207" y="15144"/>
                  </a:cubicBezTo>
                  <a:cubicBezTo>
                    <a:pt x="12809" y="18346"/>
                    <a:pt x="10808" y="23283"/>
                    <a:pt x="13009" y="26652"/>
                  </a:cubicBezTo>
                  <a:cubicBezTo>
                    <a:pt x="13746" y="27768"/>
                    <a:pt x="15138" y="28540"/>
                    <a:pt x="16419" y="28540"/>
                  </a:cubicBezTo>
                  <a:cubicBezTo>
                    <a:pt x="17053" y="28540"/>
                    <a:pt x="17660" y="28351"/>
                    <a:pt x="18146" y="27920"/>
                  </a:cubicBezTo>
                  <a:cubicBezTo>
                    <a:pt x="19614" y="26619"/>
                    <a:pt x="19214" y="24217"/>
                    <a:pt x="20114" y="22483"/>
                  </a:cubicBezTo>
                  <a:cubicBezTo>
                    <a:pt x="21816" y="19314"/>
                    <a:pt x="26753" y="19847"/>
                    <a:pt x="29421" y="17446"/>
                  </a:cubicBezTo>
                  <a:cubicBezTo>
                    <a:pt x="30655" y="16378"/>
                    <a:pt x="30589" y="15311"/>
                    <a:pt x="29988" y="13943"/>
                  </a:cubicBezTo>
                  <a:cubicBezTo>
                    <a:pt x="29188" y="11542"/>
                    <a:pt x="29555" y="8906"/>
                    <a:pt x="30989" y="6838"/>
                  </a:cubicBezTo>
                  <a:cubicBezTo>
                    <a:pt x="31523" y="6138"/>
                    <a:pt x="32156" y="5504"/>
                    <a:pt x="32390" y="4670"/>
                  </a:cubicBezTo>
                  <a:cubicBezTo>
                    <a:pt x="32857" y="3136"/>
                    <a:pt x="31823" y="1434"/>
                    <a:pt x="30388" y="767"/>
                  </a:cubicBezTo>
                  <a:cubicBezTo>
                    <a:pt x="29676" y="443"/>
                    <a:pt x="28909" y="308"/>
                    <a:pt x="28136" y="308"/>
                  </a:cubicBezTo>
                  <a:cubicBezTo>
                    <a:pt x="27316" y="308"/>
                    <a:pt x="26491" y="460"/>
                    <a:pt x="25718" y="700"/>
                  </a:cubicBezTo>
                  <a:cubicBezTo>
                    <a:pt x="24384" y="1101"/>
                    <a:pt x="23083" y="1768"/>
                    <a:pt x="21716" y="1768"/>
                  </a:cubicBezTo>
                  <a:cubicBezTo>
                    <a:pt x="21689" y="1768"/>
                    <a:pt x="21662" y="1769"/>
                    <a:pt x="21636" y="1769"/>
                  </a:cubicBezTo>
                  <a:cubicBezTo>
                    <a:pt x="19667" y="1769"/>
                    <a:pt x="17920" y="561"/>
                    <a:pt x="15978" y="133"/>
                  </a:cubicBezTo>
                  <a:cubicBezTo>
                    <a:pt x="15520" y="43"/>
                    <a:pt x="15058" y="0"/>
                    <a:pt x="14595" y="0"/>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737" name="Google Shape;1737;p49"/>
            <p:cNvSpPr/>
            <p:nvPr/>
          </p:nvSpPr>
          <p:spPr>
            <a:xfrm>
              <a:off x="6494856" y="2768466"/>
              <a:ext cx="394860" cy="373896"/>
            </a:xfrm>
            <a:custGeom>
              <a:avLst/>
              <a:gdLst/>
              <a:ahLst/>
              <a:cxnLst/>
              <a:rect l="l" t="t" r="r" b="b"/>
              <a:pathLst>
                <a:path w="19363" h="18335" extrusionOk="0">
                  <a:moveTo>
                    <a:pt x="19160" y="0"/>
                  </a:moveTo>
                  <a:cubicBezTo>
                    <a:pt x="19110" y="0"/>
                    <a:pt x="19060" y="23"/>
                    <a:pt x="19028" y="77"/>
                  </a:cubicBezTo>
                  <a:cubicBezTo>
                    <a:pt x="14324" y="7549"/>
                    <a:pt x="7853" y="13720"/>
                    <a:pt x="147" y="18056"/>
                  </a:cubicBezTo>
                  <a:cubicBezTo>
                    <a:pt x="1" y="18144"/>
                    <a:pt x="112" y="18335"/>
                    <a:pt x="254" y="18335"/>
                  </a:cubicBezTo>
                  <a:cubicBezTo>
                    <a:pt x="274" y="18335"/>
                    <a:pt x="294" y="18331"/>
                    <a:pt x="314" y="18323"/>
                  </a:cubicBezTo>
                  <a:cubicBezTo>
                    <a:pt x="3316" y="16622"/>
                    <a:pt x="6152" y="14621"/>
                    <a:pt x="8787" y="12386"/>
                  </a:cubicBezTo>
                  <a:cubicBezTo>
                    <a:pt x="11422" y="10151"/>
                    <a:pt x="13824" y="7649"/>
                    <a:pt x="15959" y="4947"/>
                  </a:cubicBezTo>
                  <a:cubicBezTo>
                    <a:pt x="17160" y="3446"/>
                    <a:pt x="18260" y="1845"/>
                    <a:pt x="19294" y="210"/>
                  </a:cubicBezTo>
                  <a:cubicBezTo>
                    <a:pt x="19362" y="98"/>
                    <a:pt x="19262" y="0"/>
                    <a:pt x="19160"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738" name="Google Shape;1738;p49"/>
            <p:cNvSpPr/>
            <p:nvPr/>
          </p:nvSpPr>
          <p:spPr>
            <a:xfrm>
              <a:off x="6502300" y="3053567"/>
              <a:ext cx="73902" cy="52796"/>
            </a:xfrm>
            <a:custGeom>
              <a:avLst/>
              <a:gdLst/>
              <a:ahLst/>
              <a:cxnLst/>
              <a:rect l="l" t="t" r="r" b="b"/>
              <a:pathLst>
                <a:path w="3624" h="2589" extrusionOk="0">
                  <a:moveTo>
                    <a:pt x="3391" y="0"/>
                  </a:moveTo>
                  <a:cubicBezTo>
                    <a:pt x="3356" y="0"/>
                    <a:pt x="3320" y="12"/>
                    <a:pt x="3285" y="40"/>
                  </a:cubicBezTo>
                  <a:cubicBezTo>
                    <a:pt x="2318" y="907"/>
                    <a:pt x="1250" y="1675"/>
                    <a:pt x="116" y="2308"/>
                  </a:cubicBezTo>
                  <a:cubicBezTo>
                    <a:pt x="1" y="2424"/>
                    <a:pt x="85" y="2588"/>
                    <a:pt x="217" y="2588"/>
                  </a:cubicBezTo>
                  <a:cubicBezTo>
                    <a:pt x="238" y="2588"/>
                    <a:pt x="260" y="2584"/>
                    <a:pt x="283" y="2575"/>
                  </a:cubicBezTo>
                  <a:cubicBezTo>
                    <a:pt x="1417" y="1908"/>
                    <a:pt x="2484" y="1141"/>
                    <a:pt x="3518" y="274"/>
                  </a:cubicBezTo>
                  <a:cubicBezTo>
                    <a:pt x="3624" y="168"/>
                    <a:pt x="3521" y="0"/>
                    <a:pt x="3391"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739" name="Google Shape;1739;p49"/>
            <p:cNvSpPr/>
            <p:nvPr/>
          </p:nvSpPr>
          <p:spPr>
            <a:xfrm>
              <a:off x="6665717" y="1370840"/>
              <a:ext cx="273117" cy="411990"/>
            </a:xfrm>
            <a:custGeom>
              <a:avLst/>
              <a:gdLst/>
              <a:ahLst/>
              <a:cxnLst/>
              <a:rect l="l" t="t" r="r" b="b"/>
              <a:pathLst>
                <a:path w="13393" h="20203" extrusionOk="0">
                  <a:moveTo>
                    <a:pt x="247" y="0"/>
                  </a:moveTo>
                  <a:cubicBezTo>
                    <a:pt x="112" y="0"/>
                    <a:pt x="0" y="153"/>
                    <a:pt x="109" y="261"/>
                  </a:cubicBezTo>
                  <a:cubicBezTo>
                    <a:pt x="4712" y="4464"/>
                    <a:pt x="8415" y="9534"/>
                    <a:pt x="11083" y="15172"/>
                  </a:cubicBezTo>
                  <a:cubicBezTo>
                    <a:pt x="11817" y="16773"/>
                    <a:pt x="12484" y="18441"/>
                    <a:pt x="13051" y="20108"/>
                  </a:cubicBezTo>
                  <a:cubicBezTo>
                    <a:pt x="13077" y="20173"/>
                    <a:pt x="13139" y="20203"/>
                    <a:pt x="13200" y="20203"/>
                  </a:cubicBezTo>
                  <a:cubicBezTo>
                    <a:pt x="13296" y="20203"/>
                    <a:pt x="13392" y="20130"/>
                    <a:pt x="13352" y="20008"/>
                  </a:cubicBezTo>
                  <a:cubicBezTo>
                    <a:pt x="11317" y="14071"/>
                    <a:pt x="8181" y="8567"/>
                    <a:pt x="4045" y="3863"/>
                  </a:cubicBezTo>
                  <a:cubicBezTo>
                    <a:pt x="2877" y="2496"/>
                    <a:pt x="1643" y="1228"/>
                    <a:pt x="342" y="27"/>
                  </a:cubicBezTo>
                  <a:cubicBezTo>
                    <a:pt x="311" y="8"/>
                    <a:pt x="278" y="0"/>
                    <a:pt x="247"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740" name="Google Shape;1740;p49"/>
            <p:cNvSpPr/>
            <p:nvPr/>
          </p:nvSpPr>
          <p:spPr>
            <a:xfrm>
              <a:off x="5226350" y="2988165"/>
              <a:ext cx="416741" cy="245995"/>
            </a:xfrm>
            <a:custGeom>
              <a:avLst/>
              <a:gdLst/>
              <a:ahLst/>
              <a:cxnLst/>
              <a:rect l="l" t="t" r="r" b="b"/>
              <a:pathLst>
                <a:path w="20436" h="12063" extrusionOk="0">
                  <a:moveTo>
                    <a:pt x="219" y="1"/>
                  </a:moveTo>
                  <a:cubicBezTo>
                    <a:pt x="95" y="1"/>
                    <a:pt x="1" y="143"/>
                    <a:pt x="103" y="245"/>
                  </a:cubicBezTo>
                  <a:cubicBezTo>
                    <a:pt x="2371" y="2246"/>
                    <a:pt x="4740" y="4081"/>
                    <a:pt x="7275" y="5749"/>
                  </a:cubicBezTo>
                  <a:cubicBezTo>
                    <a:pt x="8476" y="6616"/>
                    <a:pt x="9743" y="7450"/>
                    <a:pt x="11077" y="8151"/>
                  </a:cubicBezTo>
                  <a:cubicBezTo>
                    <a:pt x="12478" y="8884"/>
                    <a:pt x="13946" y="9485"/>
                    <a:pt x="15381" y="10119"/>
                  </a:cubicBezTo>
                  <a:lnTo>
                    <a:pt x="17849" y="11186"/>
                  </a:lnTo>
                  <a:cubicBezTo>
                    <a:pt x="18616" y="11553"/>
                    <a:pt x="19383" y="11853"/>
                    <a:pt x="20184" y="12053"/>
                  </a:cubicBezTo>
                  <a:cubicBezTo>
                    <a:pt x="20202" y="12059"/>
                    <a:pt x="20219" y="12062"/>
                    <a:pt x="20235" y="12062"/>
                  </a:cubicBezTo>
                  <a:cubicBezTo>
                    <a:pt x="20394" y="12062"/>
                    <a:pt x="20436" y="11784"/>
                    <a:pt x="20284" y="11753"/>
                  </a:cubicBezTo>
                  <a:cubicBezTo>
                    <a:pt x="19550" y="11586"/>
                    <a:pt x="18850" y="11320"/>
                    <a:pt x="18183" y="11019"/>
                  </a:cubicBezTo>
                  <a:lnTo>
                    <a:pt x="16014" y="10052"/>
                  </a:lnTo>
                  <a:cubicBezTo>
                    <a:pt x="14580" y="9418"/>
                    <a:pt x="13146" y="8818"/>
                    <a:pt x="11778" y="8151"/>
                  </a:cubicBezTo>
                  <a:cubicBezTo>
                    <a:pt x="10410" y="7483"/>
                    <a:pt x="9109" y="6683"/>
                    <a:pt x="7875" y="5816"/>
                  </a:cubicBezTo>
                  <a:cubicBezTo>
                    <a:pt x="6674" y="4982"/>
                    <a:pt x="5440" y="4114"/>
                    <a:pt x="4239" y="3214"/>
                  </a:cubicBezTo>
                  <a:cubicBezTo>
                    <a:pt x="2872" y="2246"/>
                    <a:pt x="1571" y="1179"/>
                    <a:pt x="336" y="45"/>
                  </a:cubicBezTo>
                  <a:cubicBezTo>
                    <a:pt x="298" y="14"/>
                    <a:pt x="257" y="1"/>
                    <a:pt x="219"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741" name="Google Shape;1741;p49"/>
            <p:cNvSpPr/>
            <p:nvPr/>
          </p:nvSpPr>
          <p:spPr>
            <a:xfrm>
              <a:off x="5517679" y="3137833"/>
              <a:ext cx="132898" cy="67091"/>
            </a:xfrm>
            <a:custGeom>
              <a:avLst/>
              <a:gdLst/>
              <a:ahLst/>
              <a:cxnLst/>
              <a:rect l="l" t="t" r="r" b="b"/>
              <a:pathLst>
                <a:path w="6517" h="3290" extrusionOk="0">
                  <a:moveTo>
                    <a:pt x="225" y="0"/>
                  </a:moveTo>
                  <a:cubicBezTo>
                    <a:pt x="108" y="0"/>
                    <a:pt x="0" y="142"/>
                    <a:pt x="128" y="245"/>
                  </a:cubicBezTo>
                  <a:cubicBezTo>
                    <a:pt x="1896" y="1746"/>
                    <a:pt x="4098" y="2513"/>
                    <a:pt x="6266" y="3280"/>
                  </a:cubicBezTo>
                  <a:cubicBezTo>
                    <a:pt x="6286" y="3287"/>
                    <a:pt x="6304" y="3290"/>
                    <a:pt x="6321" y="3290"/>
                  </a:cubicBezTo>
                  <a:cubicBezTo>
                    <a:pt x="6477" y="3290"/>
                    <a:pt x="6516" y="3040"/>
                    <a:pt x="6366" y="2980"/>
                  </a:cubicBezTo>
                  <a:cubicBezTo>
                    <a:pt x="4231" y="2246"/>
                    <a:pt x="2063" y="1479"/>
                    <a:pt x="328" y="44"/>
                  </a:cubicBezTo>
                  <a:cubicBezTo>
                    <a:pt x="297" y="13"/>
                    <a:pt x="261" y="0"/>
                    <a:pt x="225"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742" name="Google Shape;1742;p49"/>
            <p:cNvSpPr/>
            <p:nvPr/>
          </p:nvSpPr>
          <p:spPr>
            <a:xfrm>
              <a:off x="6677723" y="2370365"/>
              <a:ext cx="1048326" cy="362322"/>
            </a:xfrm>
            <a:custGeom>
              <a:avLst/>
              <a:gdLst/>
              <a:ahLst/>
              <a:cxnLst/>
              <a:rect l="l" t="t" r="r" b="b"/>
              <a:pathLst>
                <a:path w="45333" h="15668" extrusionOk="0">
                  <a:moveTo>
                    <a:pt x="8004" y="0"/>
                  </a:moveTo>
                  <a:cubicBezTo>
                    <a:pt x="7982" y="0"/>
                    <a:pt x="7960" y="2"/>
                    <a:pt x="7939" y="6"/>
                  </a:cubicBezTo>
                  <a:cubicBezTo>
                    <a:pt x="7005" y="173"/>
                    <a:pt x="8940" y="5210"/>
                    <a:pt x="8940" y="5210"/>
                  </a:cubicBezTo>
                  <a:cubicBezTo>
                    <a:pt x="8841" y="5223"/>
                    <a:pt x="8737" y="5229"/>
                    <a:pt x="8629" y="5229"/>
                  </a:cubicBezTo>
                  <a:cubicBezTo>
                    <a:pt x="6695" y="5229"/>
                    <a:pt x="3468" y="3212"/>
                    <a:pt x="2255" y="3212"/>
                  </a:cubicBezTo>
                  <a:cubicBezTo>
                    <a:pt x="2172" y="3212"/>
                    <a:pt x="2098" y="3221"/>
                    <a:pt x="2035" y="3242"/>
                  </a:cubicBezTo>
                  <a:cubicBezTo>
                    <a:pt x="1001" y="3542"/>
                    <a:pt x="2002" y="4876"/>
                    <a:pt x="2002" y="4876"/>
                  </a:cubicBezTo>
                  <a:cubicBezTo>
                    <a:pt x="0" y="5610"/>
                    <a:pt x="1835" y="7478"/>
                    <a:pt x="1835" y="7478"/>
                  </a:cubicBezTo>
                  <a:cubicBezTo>
                    <a:pt x="801" y="9079"/>
                    <a:pt x="2936" y="10547"/>
                    <a:pt x="2936" y="10547"/>
                  </a:cubicBezTo>
                  <a:cubicBezTo>
                    <a:pt x="2469" y="14149"/>
                    <a:pt x="13710" y="14350"/>
                    <a:pt x="13710" y="14350"/>
                  </a:cubicBezTo>
                  <a:cubicBezTo>
                    <a:pt x="13710" y="14350"/>
                    <a:pt x="22507" y="15667"/>
                    <a:pt x="29938" y="15667"/>
                  </a:cubicBezTo>
                  <a:cubicBezTo>
                    <a:pt x="32881" y="15667"/>
                    <a:pt x="35610" y="15461"/>
                    <a:pt x="37494" y="14883"/>
                  </a:cubicBezTo>
                  <a:cubicBezTo>
                    <a:pt x="44098" y="12815"/>
                    <a:pt x="45333" y="3408"/>
                    <a:pt x="45333" y="3408"/>
                  </a:cubicBezTo>
                  <a:lnTo>
                    <a:pt x="29688" y="1007"/>
                  </a:lnTo>
                  <a:lnTo>
                    <a:pt x="28554" y="4176"/>
                  </a:lnTo>
                  <a:lnTo>
                    <a:pt x="14043" y="7244"/>
                  </a:lnTo>
                  <a:cubicBezTo>
                    <a:pt x="13810" y="5910"/>
                    <a:pt x="12342" y="4743"/>
                    <a:pt x="11275" y="4076"/>
                  </a:cubicBezTo>
                  <a:cubicBezTo>
                    <a:pt x="10232" y="3424"/>
                    <a:pt x="8934" y="0"/>
                    <a:pt x="8004" y="0"/>
                  </a:cubicBezTo>
                  <a:close/>
                </a:path>
              </a:pathLst>
            </a:custGeom>
            <a:solidFill>
              <a:srgbClr val="FFBB99"/>
            </a:solidFill>
            <a:ln>
              <a:noFill/>
            </a:ln>
          </p:spPr>
          <p:txBody>
            <a:bodyPr spcFirstLastPara="1" wrap="square" lIns="121598" tIns="121598" rIns="121598" bIns="121598" anchor="ctr" anchorCtr="0">
              <a:noAutofit/>
            </a:bodyPr>
            <a:lstStyle/>
            <a:p>
              <a:endParaRPr sz="2479"/>
            </a:p>
          </p:txBody>
        </p:sp>
        <p:sp>
          <p:nvSpPr>
            <p:cNvPr id="1743" name="Google Shape;1743;p49"/>
            <p:cNvSpPr/>
            <p:nvPr/>
          </p:nvSpPr>
          <p:spPr>
            <a:xfrm>
              <a:off x="7346092" y="2468945"/>
              <a:ext cx="90719" cy="63802"/>
            </a:xfrm>
            <a:custGeom>
              <a:avLst/>
              <a:gdLst/>
              <a:ahLst/>
              <a:cxnLst/>
              <a:rect l="l" t="t" r="r" b="b"/>
              <a:pathLst>
                <a:path w="3923" h="2759" extrusionOk="0">
                  <a:moveTo>
                    <a:pt x="226" y="1"/>
                  </a:moveTo>
                  <a:cubicBezTo>
                    <a:pt x="89" y="1"/>
                    <a:pt x="1" y="192"/>
                    <a:pt x="118" y="280"/>
                  </a:cubicBezTo>
                  <a:cubicBezTo>
                    <a:pt x="1352" y="980"/>
                    <a:pt x="2520" y="1814"/>
                    <a:pt x="3587" y="2715"/>
                  </a:cubicBezTo>
                  <a:cubicBezTo>
                    <a:pt x="3626" y="2746"/>
                    <a:pt x="3666" y="2759"/>
                    <a:pt x="3704" y="2759"/>
                  </a:cubicBezTo>
                  <a:cubicBezTo>
                    <a:pt x="3829" y="2759"/>
                    <a:pt x="3923" y="2617"/>
                    <a:pt x="3821" y="2514"/>
                  </a:cubicBezTo>
                  <a:cubicBezTo>
                    <a:pt x="2720" y="1580"/>
                    <a:pt x="1519" y="747"/>
                    <a:pt x="285" y="13"/>
                  </a:cubicBezTo>
                  <a:cubicBezTo>
                    <a:pt x="264" y="5"/>
                    <a:pt x="245" y="1"/>
                    <a:pt x="226"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744" name="Google Shape;1744;p49"/>
            <p:cNvSpPr/>
            <p:nvPr/>
          </p:nvSpPr>
          <p:spPr>
            <a:xfrm>
              <a:off x="6721498" y="2477201"/>
              <a:ext cx="135119" cy="46874"/>
            </a:xfrm>
            <a:custGeom>
              <a:avLst/>
              <a:gdLst/>
              <a:ahLst/>
              <a:cxnLst/>
              <a:rect l="l" t="t" r="r" b="b"/>
              <a:pathLst>
                <a:path w="5843" h="2027" extrusionOk="0">
                  <a:moveTo>
                    <a:pt x="233" y="1"/>
                  </a:moveTo>
                  <a:cubicBezTo>
                    <a:pt x="99" y="1"/>
                    <a:pt x="1" y="205"/>
                    <a:pt x="142" y="289"/>
                  </a:cubicBezTo>
                  <a:cubicBezTo>
                    <a:pt x="1843" y="1223"/>
                    <a:pt x="3711" y="1824"/>
                    <a:pt x="5646" y="2024"/>
                  </a:cubicBezTo>
                  <a:cubicBezTo>
                    <a:pt x="5655" y="2026"/>
                    <a:pt x="5664" y="2026"/>
                    <a:pt x="5673" y="2026"/>
                  </a:cubicBezTo>
                  <a:cubicBezTo>
                    <a:pt x="5843" y="2026"/>
                    <a:pt x="5805" y="1724"/>
                    <a:pt x="5646" y="1724"/>
                  </a:cubicBezTo>
                  <a:cubicBezTo>
                    <a:pt x="3778" y="1524"/>
                    <a:pt x="1943" y="923"/>
                    <a:pt x="309" y="23"/>
                  </a:cubicBezTo>
                  <a:cubicBezTo>
                    <a:pt x="283" y="7"/>
                    <a:pt x="257" y="1"/>
                    <a:pt x="233"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745" name="Google Shape;1745;p49"/>
            <p:cNvSpPr/>
            <p:nvPr/>
          </p:nvSpPr>
          <p:spPr>
            <a:xfrm>
              <a:off x="6715347" y="2537371"/>
              <a:ext cx="113706" cy="44978"/>
            </a:xfrm>
            <a:custGeom>
              <a:avLst/>
              <a:gdLst/>
              <a:ahLst/>
              <a:cxnLst/>
              <a:rect l="l" t="t" r="r" b="b"/>
              <a:pathLst>
                <a:path w="4917" h="1945" extrusionOk="0">
                  <a:moveTo>
                    <a:pt x="232" y="0"/>
                  </a:moveTo>
                  <a:cubicBezTo>
                    <a:pt x="97" y="0"/>
                    <a:pt x="0" y="200"/>
                    <a:pt x="141" y="256"/>
                  </a:cubicBezTo>
                  <a:cubicBezTo>
                    <a:pt x="1575" y="1023"/>
                    <a:pt x="3110" y="1590"/>
                    <a:pt x="4678" y="1924"/>
                  </a:cubicBezTo>
                  <a:cubicBezTo>
                    <a:pt x="4706" y="1938"/>
                    <a:pt x="4732" y="1944"/>
                    <a:pt x="4754" y="1944"/>
                  </a:cubicBezTo>
                  <a:cubicBezTo>
                    <a:pt x="4891" y="1944"/>
                    <a:pt x="4916" y="1719"/>
                    <a:pt x="4744" y="1690"/>
                  </a:cubicBezTo>
                  <a:cubicBezTo>
                    <a:pt x="3210" y="1323"/>
                    <a:pt x="1709" y="756"/>
                    <a:pt x="308" y="22"/>
                  </a:cubicBezTo>
                  <a:cubicBezTo>
                    <a:pt x="282" y="7"/>
                    <a:pt x="256" y="0"/>
                    <a:pt x="232"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746" name="Google Shape;1746;p49"/>
            <p:cNvSpPr/>
            <p:nvPr/>
          </p:nvSpPr>
          <p:spPr>
            <a:xfrm>
              <a:off x="6741431" y="2605542"/>
              <a:ext cx="88592" cy="23611"/>
            </a:xfrm>
            <a:custGeom>
              <a:avLst/>
              <a:gdLst/>
              <a:ahLst/>
              <a:cxnLst/>
              <a:rect l="l" t="t" r="r" b="b"/>
              <a:pathLst>
                <a:path w="3831" h="1021" extrusionOk="0">
                  <a:moveTo>
                    <a:pt x="192" y="0"/>
                  </a:moveTo>
                  <a:cubicBezTo>
                    <a:pt x="37" y="0"/>
                    <a:pt x="0" y="250"/>
                    <a:pt x="181" y="310"/>
                  </a:cubicBezTo>
                  <a:lnTo>
                    <a:pt x="3583" y="1011"/>
                  </a:lnTo>
                  <a:cubicBezTo>
                    <a:pt x="3599" y="1017"/>
                    <a:pt x="3615" y="1020"/>
                    <a:pt x="3630" y="1020"/>
                  </a:cubicBezTo>
                  <a:cubicBezTo>
                    <a:pt x="3767" y="1020"/>
                    <a:pt x="3830" y="770"/>
                    <a:pt x="3650" y="710"/>
                  </a:cubicBezTo>
                  <a:lnTo>
                    <a:pt x="247" y="10"/>
                  </a:lnTo>
                  <a:cubicBezTo>
                    <a:pt x="227" y="3"/>
                    <a:pt x="209" y="0"/>
                    <a:pt x="192"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747" name="Google Shape;1747;p49"/>
            <p:cNvSpPr/>
            <p:nvPr/>
          </p:nvSpPr>
          <p:spPr>
            <a:xfrm>
              <a:off x="7334160" y="2011288"/>
              <a:ext cx="451284" cy="441780"/>
            </a:xfrm>
            <a:custGeom>
              <a:avLst/>
              <a:gdLst/>
              <a:ahLst/>
              <a:cxnLst/>
              <a:rect l="l" t="t" r="r" b="b"/>
              <a:pathLst>
                <a:path w="19515" h="19104" extrusionOk="0">
                  <a:moveTo>
                    <a:pt x="8569" y="1"/>
                  </a:moveTo>
                  <a:cubicBezTo>
                    <a:pt x="8548" y="1"/>
                    <a:pt x="8527" y="7"/>
                    <a:pt x="8506" y="23"/>
                  </a:cubicBezTo>
                  <a:cubicBezTo>
                    <a:pt x="3136" y="3659"/>
                    <a:pt x="0" y="9763"/>
                    <a:pt x="167" y="16268"/>
                  </a:cubicBezTo>
                  <a:cubicBezTo>
                    <a:pt x="134" y="16335"/>
                    <a:pt x="167" y="16435"/>
                    <a:pt x="267" y="16435"/>
                  </a:cubicBezTo>
                  <a:lnTo>
                    <a:pt x="13943" y="18503"/>
                  </a:lnTo>
                  <a:lnTo>
                    <a:pt x="17779" y="19103"/>
                  </a:lnTo>
                  <a:cubicBezTo>
                    <a:pt x="17846" y="19103"/>
                    <a:pt x="17880" y="19103"/>
                    <a:pt x="17913" y="19070"/>
                  </a:cubicBezTo>
                  <a:cubicBezTo>
                    <a:pt x="17980" y="19070"/>
                    <a:pt x="18013" y="19036"/>
                    <a:pt x="18046" y="19003"/>
                  </a:cubicBezTo>
                  <a:lnTo>
                    <a:pt x="19514" y="16535"/>
                  </a:lnTo>
                  <a:cubicBezTo>
                    <a:pt x="19514" y="16422"/>
                    <a:pt x="19438" y="16339"/>
                    <a:pt x="19357" y="16339"/>
                  </a:cubicBezTo>
                  <a:cubicBezTo>
                    <a:pt x="19319" y="16339"/>
                    <a:pt x="19279" y="16358"/>
                    <a:pt x="19247" y="16401"/>
                  </a:cubicBezTo>
                  <a:lnTo>
                    <a:pt x="17779" y="18836"/>
                  </a:lnTo>
                  <a:lnTo>
                    <a:pt x="4170" y="16735"/>
                  </a:lnTo>
                  <a:lnTo>
                    <a:pt x="467" y="16168"/>
                  </a:lnTo>
                  <a:cubicBezTo>
                    <a:pt x="367" y="11197"/>
                    <a:pt x="2235" y="6394"/>
                    <a:pt x="5671" y="2825"/>
                  </a:cubicBezTo>
                  <a:cubicBezTo>
                    <a:pt x="6571" y="1857"/>
                    <a:pt x="7572" y="1024"/>
                    <a:pt x="8640" y="290"/>
                  </a:cubicBezTo>
                  <a:cubicBezTo>
                    <a:pt x="8781" y="205"/>
                    <a:pt x="8683" y="1"/>
                    <a:pt x="8569"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grpSp>
      <p:grpSp>
        <p:nvGrpSpPr>
          <p:cNvPr id="1748" name="Google Shape;1748;p49"/>
          <p:cNvGrpSpPr/>
          <p:nvPr/>
        </p:nvGrpSpPr>
        <p:grpSpPr>
          <a:xfrm rot="-3519405">
            <a:off x="7576542" y="571160"/>
            <a:ext cx="683710" cy="677118"/>
            <a:chOff x="1591470" y="2727621"/>
            <a:chExt cx="1134461" cy="1123524"/>
          </a:xfrm>
        </p:grpSpPr>
        <p:sp>
          <p:nvSpPr>
            <p:cNvPr id="1749" name="Google Shape;1749;p49"/>
            <p:cNvSpPr/>
            <p:nvPr/>
          </p:nvSpPr>
          <p:spPr>
            <a:xfrm>
              <a:off x="1697701" y="3248283"/>
              <a:ext cx="584469" cy="602862"/>
            </a:xfrm>
            <a:custGeom>
              <a:avLst/>
              <a:gdLst/>
              <a:ahLst/>
              <a:cxnLst/>
              <a:rect l="l" t="t" r="r" b="b"/>
              <a:pathLst>
                <a:path w="20560" h="21207" extrusionOk="0">
                  <a:moveTo>
                    <a:pt x="13509" y="1"/>
                  </a:moveTo>
                  <a:cubicBezTo>
                    <a:pt x="9536" y="1"/>
                    <a:pt x="5332" y="1822"/>
                    <a:pt x="3015" y="5099"/>
                  </a:cubicBezTo>
                  <a:cubicBezTo>
                    <a:pt x="1" y="9449"/>
                    <a:pt x="399" y="18728"/>
                    <a:pt x="6701" y="18728"/>
                  </a:cubicBezTo>
                  <a:cubicBezTo>
                    <a:pt x="7113" y="18728"/>
                    <a:pt x="7550" y="18689"/>
                    <a:pt x="8013" y="18606"/>
                  </a:cubicBezTo>
                  <a:cubicBezTo>
                    <a:pt x="10600" y="18763"/>
                    <a:pt x="12466" y="21206"/>
                    <a:pt x="15042" y="21206"/>
                  </a:cubicBezTo>
                  <a:cubicBezTo>
                    <a:pt x="15169" y="21206"/>
                    <a:pt x="15298" y="21200"/>
                    <a:pt x="15429" y="21188"/>
                  </a:cubicBezTo>
                  <a:cubicBezTo>
                    <a:pt x="18243" y="20923"/>
                    <a:pt x="19401" y="17877"/>
                    <a:pt x="19732" y="15461"/>
                  </a:cubicBezTo>
                  <a:cubicBezTo>
                    <a:pt x="20262" y="10263"/>
                    <a:pt x="20560" y="299"/>
                    <a:pt x="13509" y="1"/>
                  </a:cubicBezTo>
                  <a:close/>
                </a:path>
              </a:pathLst>
            </a:custGeom>
            <a:solidFill>
              <a:schemeClr val="lt2"/>
            </a:solidFill>
            <a:ln>
              <a:noFill/>
            </a:ln>
          </p:spPr>
          <p:txBody>
            <a:bodyPr spcFirstLastPara="1" wrap="square" lIns="121598" tIns="121598" rIns="121598" bIns="121598" anchor="ctr" anchorCtr="0">
              <a:noAutofit/>
            </a:bodyPr>
            <a:lstStyle/>
            <a:p>
              <a:endParaRPr sz="2479"/>
            </a:p>
          </p:txBody>
        </p:sp>
        <p:sp>
          <p:nvSpPr>
            <p:cNvPr id="1750" name="Google Shape;1750;p49"/>
            <p:cNvSpPr/>
            <p:nvPr/>
          </p:nvSpPr>
          <p:spPr>
            <a:xfrm>
              <a:off x="2326610" y="3538917"/>
              <a:ext cx="399321" cy="192397"/>
            </a:xfrm>
            <a:custGeom>
              <a:avLst/>
              <a:gdLst/>
              <a:ahLst/>
              <a:cxnLst/>
              <a:rect l="l" t="t" r="r" b="b"/>
              <a:pathLst>
                <a:path w="14047" h="6768" extrusionOk="0">
                  <a:moveTo>
                    <a:pt x="10086" y="0"/>
                  </a:moveTo>
                  <a:cubicBezTo>
                    <a:pt x="10031" y="0"/>
                    <a:pt x="9977" y="2"/>
                    <a:pt x="9923" y="6"/>
                  </a:cubicBezTo>
                  <a:cubicBezTo>
                    <a:pt x="9829" y="4"/>
                    <a:pt x="9734" y="2"/>
                    <a:pt x="9637" y="2"/>
                  </a:cubicBezTo>
                  <a:cubicBezTo>
                    <a:pt x="6020" y="2"/>
                    <a:pt x="0" y="1811"/>
                    <a:pt x="323" y="6164"/>
                  </a:cubicBezTo>
                  <a:cubicBezTo>
                    <a:pt x="731" y="6598"/>
                    <a:pt x="1197" y="6767"/>
                    <a:pt x="1691" y="6767"/>
                  </a:cubicBezTo>
                  <a:cubicBezTo>
                    <a:pt x="3117" y="6767"/>
                    <a:pt x="4779" y="5356"/>
                    <a:pt x="5984" y="4839"/>
                  </a:cubicBezTo>
                  <a:cubicBezTo>
                    <a:pt x="7738" y="3979"/>
                    <a:pt x="9691" y="3681"/>
                    <a:pt x="11446" y="2886"/>
                  </a:cubicBezTo>
                  <a:cubicBezTo>
                    <a:pt x="14046" y="2019"/>
                    <a:pt x="11851" y="0"/>
                    <a:pt x="10086" y="0"/>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751" name="Google Shape;1751;p49"/>
            <p:cNvSpPr/>
            <p:nvPr/>
          </p:nvSpPr>
          <p:spPr>
            <a:xfrm>
              <a:off x="1591470" y="2920609"/>
              <a:ext cx="156181" cy="366118"/>
            </a:xfrm>
            <a:custGeom>
              <a:avLst/>
              <a:gdLst/>
              <a:ahLst/>
              <a:cxnLst/>
              <a:rect l="l" t="t" r="r" b="b"/>
              <a:pathLst>
                <a:path w="5494" h="12879" extrusionOk="0">
                  <a:moveTo>
                    <a:pt x="1740" y="1"/>
                  </a:moveTo>
                  <a:cubicBezTo>
                    <a:pt x="1590" y="1"/>
                    <a:pt x="1440" y="56"/>
                    <a:pt x="1289" y="173"/>
                  </a:cubicBezTo>
                  <a:cubicBezTo>
                    <a:pt x="0" y="1677"/>
                    <a:pt x="2481" y="12879"/>
                    <a:pt x="4347" y="12879"/>
                  </a:cubicBezTo>
                  <a:cubicBezTo>
                    <a:pt x="4781" y="12879"/>
                    <a:pt x="5181" y="12273"/>
                    <a:pt x="5494" y="10800"/>
                  </a:cubicBezTo>
                  <a:cubicBezTo>
                    <a:pt x="5494" y="9385"/>
                    <a:pt x="3694" y="1"/>
                    <a:pt x="1740"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sp>
          <p:nvSpPr>
            <p:cNvPr id="1752" name="Google Shape;1752;p49"/>
            <p:cNvSpPr/>
            <p:nvPr/>
          </p:nvSpPr>
          <p:spPr>
            <a:xfrm>
              <a:off x="1824796" y="2787459"/>
              <a:ext cx="127924" cy="428488"/>
            </a:xfrm>
            <a:custGeom>
              <a:avLst/>
              <a:gdLst/>
              <a:ahLst/>
              <a:cxnLst/>
              <a:rect l="l" t="t" r="r" b="b"/>
              <a:pathLst>
                <a:path w="4500" h="15073" extrusionOk="0">
                  <a:moveTo>
                    <a:pt x="2493" y="1"/>
                  </a:moveTo>
                  <a:cubicBezTo>
                    <a:pt x="2078" y="1"/>
                    <a:pt x="1662" y="234"/>
                    <a:pt x="1490" y="719"/>
                  </a:cubicBezTo>
                  <a:cubicBezTo>
                    <a:pt x="166" y="4327"/>
                    <a:pt x="0" y="10981"/>
                    <a:pt x="728" y="14027"/>
                  </a:cubicBezTo>
                  <a:cubicBezTo>
                    <a:pt x="762" y="14159"/>
                    <a:pt x="828" y="14292"/>
                    <a:pt x="894" y="14424"/>
                  </a:cubicBezTo>
                  <a:cubicBezTo>
                    <a:pt x="1230" y="14872"/>
                    <a:pt x="1541" y="15073"/>
                    <a:pt x="1825" y="15073"/>
                  </a:cubicBezTo>
                  <a:cubicBezTo>
                    <a:pt x="3830" y="15073"/>
                    <a:pt x="4499" y="5028"/>
                    <a:pt x="3542" y="852"/>
                  </a:cubicBezTo>
                  <a:cubicBezTo>
                    <a:pt x="3420" y="293"/>
                    <a:pt x="2957" y="1"/>
                    <a:pt x="2493"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1753" name="Google Shape;1753;p49"/>
            <p:cNvSpPr/>
            <p:nvPr/>
          </p:nvSpPr>
          <p:spPr>
            <a:xfrm>
              <a:off x="2213444" y="2868901"/>
              <a:ext cx="294168" cy="420073"/>
            </a:xfrm>
            <a:custGeom>
              <a:avLst/>
              <a:gdLst/>
              <a:ahLst/>
              <a:cxnLst/>
              <a:rect l="l" t="t" r="r" b="b"/>
              <a:pathLst>
                <a:path w="10348" h="14777" extrusionOk="0">
                  <a:moveTo>
                    <a:pt x="9131" y="0"/>
                  </a:moveTo>
                  <a:cubicBezTo>
                    <a:pt x="8968" y="0"/>
                    <a:pt x="8783" y="33"/>
                    <a:pt x="8574" y="105"/>
                  </a:cubicBezTo>
                  <a:cubicBezTo>
                    <a:pt x="6985" y="1032"/>
                    <a:pt x="6356" y="3085"/>
                    <a:pt x="5231" y="4475"/>
                  </a:cubicBezTo>
                  <a:cubicBezTo>
                    <a:pt x="3344" y="7223"/>
                    <a:pt x="1026" y="10003"/>
                    <a:pt x="100" y="13248"/>
                  </a:cubicBezTo>
                  <a:cubicBezTo>
                    <a:pt x="0" y="13512"/>
                    <a:pt x="33" y="13777"/>
                    <a:pt x="166" y="14042"/>
                  </a:cubicBezTo>
                  <a:cubicBezTo>
                    <a:pt x="455" y="14552"/>
                    <a:pt x="819" y="14777"/>
                    <a:pt x="1235" y="14777"/>
                  </a:cubicBezTo>
                  <a:cubicBezTo>
                    <a:pt x="4064" y="14777"/>
                    <a:pt x="9304" y="4419"/>
                    <a:pt x="9766" y="2687"/>
                  </a:cubicBezTo>
                  <a:cubicBezTo>
                    <a:pt x="10348" y="1727"/>
                    <a:pt x="10316" y="0"/>
                    <a:pt x="9131" y="0"/>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1754" name="Google Shape;1754;p49"/>
            <p:cNvSpPr/>
            <p:nvPr/>
          </p:nvSpPr>
          <p:spPr>
            <a:xfrm>
              <a:off x="1997004" y="2727621"/>
              <a:ext cx="251185" cy="476900"/>
            </a:xfrm>
            <a:custGeom>
              <a:avLst/>
              <a:gdLst/>
              <a:ahLst/>
              <a:cxnLst/>
              <a:rect l="l" t="t" r="r" b="b"/>
              <a:pathLst>
                <a:path w="8836" h="16776" extrusionOk="0">
                  <a:moveTo>
                    <a:pt x="7365" y="1"/>
                  </a:moveTo>
                  <a:cubicBezTo>
                    <a:pt x="6885" y="1"/>
                    <a:pt x="6375" y="338"/>
                    <a:pt x="6058" y="1136"/>
                  </a:cubicBezTo>
                  <a:cubicBezTo>
                    <a:pt x="4999" y="3883"/>
                    <a:pt x="0" y="14775"/>
                    <a:pt x="2284" y="16761"/>
                  </a:cubicBezTo>
                  <a:cubicBezTo>
                    <a:pt x="2344" y="16771"/>
                    <a:pt x="2404" y="16775"/>
                    <a:pt x="2463" y="16775"/>
                  </a:cubicBezTo>
                  <a:cubicBezTo>
                    <a:pt x="5475" y="16775"/>
                    <a:pt x="8281" y="4661"/>
                    <a:pt x="8508" y="2129"/>
                  </a:cubicBezTo>
                  <a:cubicBezTo>
                    <a:pt x="8835" y="882"/>
                    <a:pt x="8139" y="1"/>
                    <a:pt x="7365" y="1"/>
                  </a:cubicBezTo>
                  <a:close/>
                </a:path>
              </a:pathLst>
            </a:custGeom>
            <a:solidFill>
              <a:schemeClr val="accent1"/>
            </a:solidFill>
            <a:ln>
              <a:noFill/>
            </a:ln>
          </p:spPr>
          <p:txBody>
            <a:bodyPr spcFirstLastPara="1" wrap="square" lIns="121598" tIns="121598" rIns="121598" bIns="121598" anchor="ctr" anchorCtr="0">
              <a:noAutofit/>
            </a:bodyPr>
            <a:lstStyle/>
            <a:p>
              <a:endParaRPr sz="2479"/>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308AFEC-45B3-937D-9DF5-A17808219F29}"/>
              </a:ext>
            </a:extLst>
          </p:cNvPr>
          <p:cNvSpPr txBox="1"/>
          <p:nvPr/>
        </p:nvSpPr>
        <p:spPr>
          <a:xfrm>
            <a:off x="1023148" y="173953"/>
            <a:ext cx="10767691" cy="461665"/>
          </a:xfrm>
          <a:prstGeom prst="rect">
            <a:avLst/>
          </a:prstGeom>
          <a:solidFill>
            <a:srgbClr val="FEEC82">
              <a:alpha val="49804"/>
            </a:srgb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en-US" sz="2400">
                <a:solidFill>
                  <a:schemeClr val="tx1"/>
                </a:solidFill>
                <a:latin typeface="AvantGarde" panose="00000400000000000000" pitchFamily="2" charset="0"/>
                <a:ea typeface="AvantGarde" panose="00000400000000000000" pitchFamily="2" charset="0"/>
                <a:cs typeface="AvantGarde" panose="00000400000000000000" pitchFamily="2" charset="0"/>
              </a:rPr>
              <a:t>Hoạt động 1: Xác định hành động an toàn, không an toàn khi vui chơi.</a:t>
            </a:r>
          </a:p>
        </p:txBody>
      </p:sp>
      <p:pic>
        <p:nvPicPr>
          <p:cNvPr id="5" name="Picture 4">
            <a:extLst>
              <a:ext uri="{FF2B5EF4-FFF2-40B4-BE49-F238E27FC236}">
                <a16:creationId xmlns:a16="http://schemas.microsoft.com/office/drawing/2014/main" id="{CCF52FA3-C149-7276-8CA2-E6457929D1F9}"/>
              </a:ext>
            </a:extLst>
          </p:cNvPr>
          <p:cNvPicPr>
            <a:picLocks noChangeAspect="1"/>
          </p:cNvPicPr>
          <p:nvPr/>
        </p:nvPicPr>
        <p:blipFill>
          <a:blip r:embed="rId3"/>
          <a:stretch>
            <a:fillRect/>
          </a:stretch>
        </p:blipFill>
        <p:spPr>
          <a:xfrm>
            <a:off x="555247" y="1221422"/>
            <a:ext cx="11051344" cy="5287353"/>
          </a:xfrm>
          <a:prstGeom prst="rect">
            <a:avLst/>
          </a:prstGeom>
        </p:spPr>
      </p:pic>
    </p:spTree>
    <p:extLst>
      <p:ext uri="{BB962C8B-B14F-4D97-AF65-F5344CB8AC3E}">
        <p14:creationId xmlns:p14="http://schemas.microsoft.com/office/powerpoint/2010/main" val="464030339"/>
      </p:ext>
    </p:extLst>
  </p:cSld>
  <p:clrMapOvr>
    <a:masterClrMapping/>
  </p:clrMapOvr>
</p:sld>
</file>

<file path=ppt/theme/theme1.xml><?xml version="1.0" encoding="utf-8"?>
<a:theme xmlns:a="http://schemas.openxmlformats.org/drawingml/2006/main" name="Canadian Educational System: Team Bulding Class for Pre-K by Slidesgo">
  <a:themeElements>
    <a:clrScheme name="Simple Light">
      <a:dk1>
        <a:srgbClr val="3B3838"/>
      </a:dk1>
      <a:lt1>
        <a:srgbClr val="FFFFFF"/>
      </a:lt1>
      <a:dk2>
        <a:srgbClr val="F4F4F4"/>
      </a:dk2>
      <a:lt2>
        <a:srgbClr val="EC8D8D"/>
      </a:lt2>
      <a:accent1>
        <a:srgbClr val="D24545"/>
      </a:accent1>
      <a:accent2>
        <a:srgbClr val="BD0C0C"/>
      </a:accent2>
      <a:accent3>
        <a:srgbClr val="DBD9D9"/>
      </a:accent3>
      <a:accent4>
        <a:srgbClr val="FFE3E3"/>
      </a:accent4>
      <a:accent5>
        <a:srgbClr val="FFFFFF"/>
      </a:accent5>
      <a:accent6>
        <a:srgbClr val="FFFFFF"/>
      </a:accent6>
      <a:hlink>
        <a:srgbClr val="3B3838"/>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148</TotalTime>
  <Words>1058</Words>
  <Application>Microsoft Office PowerPoint</Application>
  <PresentationFormat>Custom</PresentationFormat>
  <Paragraphs>126</Paragraphs>
  <Slides>35</Slides>
  <Notes>16</Notes>
  <HiddenSlides>0</HiddenSlides>
  <MMClips>9</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35</vt:i4>
      </vt:variant>
    </vt:vector>
  </HeadingPairs>
  <TitlesOfParts>
    <vt:vector size="44" baseType="lpstr">
      <vt:lpstr>.TMC-Ong Do</vt:lpstr>
      <vt:lpstr>Cambria Math</vt:lpstr>
      <vt:lpstr>AvantGarde</vt:lpstr>
      <vt:lpstr>Agency FB</vt:lpstr>
      <vt:lpstr>Open Sans Extrabold</vt:lpstr>
      <vt:lpstr>Arial</vt:lpstr>
      <vt:lpstr>Basic</vt:lpstr>
      <vt:lpstr>Caveat Brush</vt:lpstr>
      <vt:lpstr>Canadian Educational System: Team Bulding Class for Pre-K by Slidesgo</vt:lpstr>
      <vt:lpstr>PowerPoint Presentation</vt:lpstr>
      <vt:lpstr>PowerPoint Presentation</vt:lpstr>
      <vt:lpstr>PowerPoint Presentation</vt:lpstr>
      <vt:lpstr>KHỞI ĐỘNG</vt:lpstr>
      <vt:lpstr>PowerPoint Presentation</vt:lpstr>
      <vt:lpstr>PowerPoint Presentation</vt:lpstr>
      <vt:lpstr>CHỦ ĐỀ 3: AN TOÀN CHO EM BÀI 5: AN TOÀN KHI VUI CHƠI (Trang 33)</vt:lpstr>
      <vt:lpstr>KHÁM PHÁ</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THỰC HÀNH</vt:lpstr>
      <vt:lpstr>PowerPoint Presentation</vt:lpstr>
      <vt:lpstr>PowerPoint Presentation</vt:lpstr>
      <vt:lpstr>VẬN DỤNG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Trong quá trình thiết kế, mặc dù đã rất cố gắng nhưng vẫn khó tránh khỏi sai sót. Em Linh mong quý thầy cô dò bài cẩn thận trước khi lên lớp và gửi phản hồi kịp thời để em điều chỉnh sớm nhất có thể nhé! Yêu thương!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Linh Phan Thi</cp:lastModifiedBy>
  <cp:revision>12</cp:revision>
  <dcterms:modified xsi:type="dcterms:W3CDTF">2023-07-20T02:38:28Z</dcterms:modified>
</cp:coreProperties>
</file>