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75" r:id="rId2"/>
    <p:sldMasterId id="2147483685" r:id="rId3"/>
    <p:sldMasterId id="2147483707" r:id="rId4"/>
    <p:sldMasterId id="2147483711" r:id="rId5"/>
  </p:sldMasterIdLst>
  <p:notesMasterIdLst>
    <p:notesMasterId r:id="rId45"/>
  </p:notesMasterIdLst>
  <p:sldIdLst>
    <p:sldId id="290" r:id="rId6"/>
    <p:sldId id="368" r:id="rId7"/>
    <p:sldId id="291" r:id="rId8"/>
    <p:sldId id="6492" r:id="rId9"/>
    <p:sldId id="6491" r:id="rId10"/>
    <p:sldId id="6479" r:id="rId11"/>
    <p:sldId id="304" r:id="rId12"/>
    <p:sldId id="6503" r:id="rId13"/>
    <p:sldId id="6365" r:id="rId14"/>
    <p:sldId id="6459" r:id="rId15"/>
    <p:sldId id="6480" r:id="rId16"/>
    <p:sldId id="6481" r:id="rId17"/>
    <p:sldId id="309" r:id="rId18"/>
    <p:sldId id="6482" r:id="rId19"/>
    <p:sldId id="6483" r:id="rId20"/>
    <p:sldId id="440" r:id="rId21"/>
    <p:sldId id="6506" r:id="rId22"/>
    <p:sldId id="6508" r:id="rId23"/>
    <p:sldId id="6489" r:id="rId24"/>
    <p:sldId id="6484" r:id="rId25"/>
    <p:sldId id="6488" r:id="rId26"/>
    <p:sldId id="6490" r:id="rId27"/>
    <p:sldId id="6471" r:id="rId28"/>
    <p:sldId id="428" r:id="rId29"/>
    <p:sldId id="385" r:id="rId30"/>
    <p:sldId id="387" r:id="rId31"/>
    <p:sldId id="6493" r:id="rId32"/>
    <p:sldId id="6494" r:id="rId33"/>
    <p:sldId id="6495" r:id="rId34"/>
    <p:sldId id="6496" r:id="rId35"/>
    <p:sldId id="6497" r:id="rId36"/>
    <p:sldId id="6498" r:id="rId37"/>
    <p:sldId id="6504" r:id="rId38"/>
    <p:sldId id="6499" r:id="rId39"/>
    <p:sldId id="6500" r:id="rId40"/>
    <p:sldId id="6501" r:id="rId41"/>
    <p:sldId id="6505" r:id="rId42"/>
    <p:sldId id="6502" r:id="rId43"/>
    <p:sldId id="332" r:id="rId44"/>
  </p:sldIdLst>
  <p:sldSz cx="12192000" cy="6858000"/>
  <p:notesSz cx="6858000" cy="9144000"/>
  <p:embeddedFontLst>
    <p:embeddedFont>
      <p:font typeface="等线" panose="02010600030101010101" pitchFamily="2" charset="-122"/>
      <p:regular r:id="rId46"/>
      <p:bold r:id="rId47"/>
    </p:embeddedFont>
    <p:embeddedFont>
      <p:font typeface="Calibri" panose="020F0502020204030204" pitchFamily="34" charset="0"/>
      <p:regular r:id="rId48"/>
      <p:bold r:id="rId49"/>
      <p:italic r:id="rId50"/>
      <p:boldItalic r:id="rId51"/>
    </p:embeddedFont>
    <p:embeddedFont>
      <p:font typeface="Calibri Light" panose="020F0302020204030204" pitchFamily="34" charset="0"/>
      <p:regular r:id="rId52"/>
      <p:italic r:id="rId53"/>
    </p:embeddedFont>
    <p:embeddedFont>
      <p:font typeface="Cambria" panose="02040503050406030204" pitchFamily="18" charset="0"/>
      <p:regular r:id="rId54"/>
      <p:bold r:id="rId55"/>
      <p:italic r:id="rId56"/>
      <p:boldItalic r:id="rId57"/>
    </p:embeddedFont>
    <p:embeddedFont>
      <p:font typeface="Georgia" panose="02040502050405020303" pitchFamily="18" charset="0"/>
      <p:regular r:id="rId58"/>
      <p:bold r:id="rId59"/>
      <p:italic r:id="rId60"/>
      <p:boldItalic r:id="rId6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>
    <p:extLst>
      <p:ext uri="{19B8F6BF-5375-455C-9EA6-DF929625EA0E}">
        <p15:presenceInfo xmlns:p15="http://schemas.microsoft.com/office/powerpoint/2012/main" userId="Administrat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2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" y="3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63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16.fntdata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64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font" Target="fonts/font1.fntdata"/><Relationship Id="rId59" Type="http://schemas.openxmlformats.org/officeDocument/2006/relationships/font" Target="fonts/font14.fntdata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font" Target="fonts/font9.fntdata"/><Relationship Id="rId62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font" Target="fonts/font7.fntdata"/><Relationship Id="rId60" Type="http://schemas.openxmlformats.org/officeDocument/2006/relationships/font" Target="fonts/font15.fntdata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60453-7B69-4025-94DE-29C0762A60C3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53C97D-F4B5-4868-84CB-9892F56A5BE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9B0177-6D24-41AF-9103-82F559E4EBA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934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EE08DF-DA78-46F4-852F-0D5173D95A4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20415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02760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dirty="0"/>
              <a:t>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đáp</a:t>
            </a:r>
            <a:r>
              <a:rPr lang="en-US" sz="1100" b="0" dirty="0"/>
              <a:t> </a:t>
            </a:r>
            <a:r>
              <a:rPr lang="en-US" sz="1100" b="0" dirty="0" err="1"/>
              <a:t>án</a:t>
            </a:r>
            <a:r>
              <a:rPr lang="en-US" sz="1100" b="0" dirty="0"/>
              <a:t> </a:t>
            </a:r>
            <a:r>
              <a:rPr lang="en-US" sz="1100" b="0" dirty="0" err="1"/>
              <a:t>khung</a:t>
            </a:r>
            <a:r>
              <a:rPr lang="en-US" sz="1100" b="0" dirty="0"/>
              <a:t> </a:t>
            </a:r>
            <a:r>
              <a:rPr lang="en-US" sz="1100" b="0" dirty="0" err="1"/>
              <a:t>vuông</a:t>
            </a:r>
            <a:r>
              <a:rPr lang="en-US" sz="1100" b="0" dirty="0"/>
              <a:t> 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click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vào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ô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tròn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ABCD) </a:t>
            </a:r>
            <a:r>
              <a:rPr lang="en-US" sz="1100" b="0" dirty="0" err="1"/>
              <a:t>để</a:t>
            </a:r>
            <a:r>
              <a:rPr lang="en-US" sz="1100" b="0" dirty="0"/>
              <a:t> </a:t>
            </a:r>
            <a:r>
              <a:rPr lang="en-US" sz="1100" b="0" dirty="0" err="1"/>
              <a:t>hiện</a:t>
            </a:r>
            <a:r>
              <a:rPr lang="en-US" sz="1100" b="0" dirty="0"/>
              <a:t> </a:t>
            </a:r>
            <a:r>
              <a:rPr lang="en-US" sz="1100" b="0" dirty="0" err="1"/>
              <a:t>kết</a:t>
            </a:r>
            <a:r>
              <a:rPr lang="en-US" sz="1100" b="0" dirty="0"/>
              <a:t> </a:t>
            </a:r>
            <a:r>
              <a:rPr lang="en-US" sz="1100" b="0" dirty="0" err="1"/>
              <a:t>quả</a:t>
            </a:r>
            <a:endParaRPr lang="en-US" sz="1100" b="0" dirty="0"/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đúng</a:t>
            </a:r>
            <a:r>
              <a:rPr lang="en-US" sz="1100" b="0" dirty="0"/>
              <a:t>, 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biểu</a:t>
            </a:r>
            <a:r>
              <a:rPr lang="en-US" sz="1100" b="0" dirty="0"/>
              <a:t> </a:t>
            </a:r>
            <a:r>
              <a:rPr lang="en-US" sz="1100" b="0" dirty="0" err="1"/>
              <a:t>tượng</a:t>
            </a:r>
            <a:r>
              <a:rPr lang="en-US" sz="1100" b="0" dirty="0"/>
              <a:t> </a:t>
            </a:r>
            <a:r>
              <a:rPr lang="en-US" sz="1100" b="0" dirty="0" err="1"/>
              <a:t>hộp</a:t>
            </a:r>
            <a:r>
              <a:rPr lang="en-US" sz="1100" b="0" dirty="0"/>
              <a:t> </a:t>
            </a:r>
            <a:r>
              <a:rPr lang="en-US" sz="1100" b="0" dirty="0" err="1"/>
              <a:t>quà</a:t>
            </a:r>
            <a:r>
              <a:rPr lang="en-US" sz="1100" b="0" dirty="0"/>
              <a:t> ở </a:t>
            </a:r>
            <a:r>
              <a:rPr lang="en-US" sz="1100" b="0" dirty="0" err="1"/>
              <a:t>góc</a:t>
            </a:r>
            <a:r>
              <a:rPr lang="en-US" sz="1100" b="0" dirty="0"/>
              <a:t> </a:t>
            </a:r>
            <a:r>
              <a:rPr lang="en-US" sz="1100" b="0" dirty="0" err="1"/>
              <a:t>phải</a:t>
            </a:r>
            <a:r>
              <a:rPr lang="en-US" sz="1100" b="0" dirty="0"/>
              <a:t> </a:t>
            </a:r>
            <a:r>
              <a:rPr lang="en-US" sz="1100" b="0" dirty="0" err="1"/>
              <a:t>để</a:t>
            </a:r>
            <a:r>
              <a:rPr lang="en-US" sz="1100" b="0" dirty="0"/>
              <a:t> HS </a:t>
            </a:r>
            <a:r>
              <a:rPr lang="en-US" sz="1100" b="0" dirty="0" err="1"/>
              <a:t>chọn</a:t>
            </a:r>
            <a:r>
              <a:rPr lang="en-US" sz="1100" b="0" dirty="0"/>
              <a:t> </a:t>
            </a:r>
            <a:r>
              <a:rPr lang="en-US" sz="1100" b="0" dirty="0" err="1"/>
              <a:t>quà</a:t>
            </a:r>
            <a:r>
              <a:rPr lang="en-US" sz="1100" b="0" dirty="0"/>
              <a:t>.</a:t>
            </a:r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sai</a:t>
            </a:r>
            <a:r>
              <a:rPr lang="en-US" sz="1100" b="0" dirty="0"/>
              <a:t>, GV </a:t>
            </a:r>
            <a:r>
              <a:rPr lang="en-US" sz="1100" b="0" dirty="0" err="1"/>
              <a:t>cho</a:t>
            </a:r>
            <a:r>
              <a:rPr lang="en-US" sz="1100" b="0" dirty="0"/>
              <a:t> HS </a:t>
            </a:r>
            <a:r>
              <a:rPr lang="en-US" sz="1100" b="0" dirty="0" err="1"/>
              <a:t>hát</a:t>
            </a:r>
            <a:r>
              <a:rPr lang="en-US" sz="1100" b="0" dirty="0"/>
              <a:t> </a:t>
            </a:r>
            <a:r>
              <a:rPr lang="en-US" sz="1100" b="0" dirty="0" err="1"/>
              <a:t>một</a:t>
            </a:r>
            <a:r>
              <a:rPr lang="en-US" sz="1100" b="0" dirty="0"/>
              <a:t> </a:t>
            </a:r>
            <a:r>
              <a:rPr lang="en-US" sz="1100" b="0" dirty="0" err="1"/>
              <a:t>bài</a:t>
            </a:r>
            <a:r>
              <a:rPr lang="en-US" sz="1100" b="0" dirty="0"/>
              <a:t> </a:t>
            </a:r>
            <a:r>
              <a:rPr lang="en-US" sz="1100" b="0" dirty="0" err="1"/>
              <a:t>hát</a:t>
            </a:r>
            <a:r>
              <a:rPr lang="en-US" sz="1100" b="0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dirty="0"/>
              <a:t>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đáp</a:t>
            </a:r>
            <a:r>
              <a:rPr lang="en-US" sz="1100" b="0" dirty="0"/>
              <a:t> </a:t>
            </a:r>
            <a:r>
              <a:rPr lang="en-US" sz="1100" b="0" dirty="0" err="1"/>
              <a:t>án</a:t>
            </a:r>
            <a:r>
              <a:rPr lang="en-US" sz="1100" b="0" dirty="0"/>
              <a:t> </a:t>
            </a:r>
            <a:r>
              <a:rPr lang="en-US" sz="1100" b="0" dirty="0" err="1"/>
              <a:t>khung</a:t>
            </a:r>
            <a:r>
              <a:rPr lang="en-US" sz="1100" b="0" dirty="0"/>
              <a:t> </a:t>
            </a:r>
            <a:r>
              <a:rPr lang="en-US" sz="1100" b="0" dirty="0" err="1"/>
              <a:t>vuông</a:t>
            </a:r>
            <a:r>
              <a:rPr lang="en-US" sz="1100" b="0" dirty="0"/>
              <a:t> 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click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vào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ô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tròn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ABCD) </a:t>
            </a:r>
            <a:r>
              <a:rPr lang="en-US" sz="1100" b="0" dirty="0" err="1"/>
              <a:t>để</a:t>
            </a:r>
            <a:r>
              <a:rPr lang="en-US" sz="1100" b="0" dirty="0"/>
              <a:t> </a:t>
            </a:r>
            <a:r>
              <a:rPr lang="en-US" sz="1100" b="0" dirty="0" err="1"/>
              <a:t>hiện</a:t>
            </a:r>
            <a:r>
              <a:rPr lang="en-US" sz="1100" b="0" dirty="0"/>
              <a:t> </a:t>
            </a:r>
            <a:r>
              <a:rPr lang="en-US" sz="1100" b="0" dirty="0" err="1"/>
              <a:t>kết</a:t>
            </a:r>
            <a:r>
              <a:rPr lang="en-US" sz="1100" b="0" dirty="0"/>
              <a:t> </a:t>
            </a:r>
            <a:r>
              <a:rPr lang="en-US" sz="1100" b="0" dirty="0" err="1"/>
              <a:t>quả</a:t>
            </a:r>
            <a:endParaRPr lang="en-US" sz="1100" b="0" dirty="0"/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đúng</a:t>
            </a:r>
            <a:r>
              <a:rPr lang="en-US" sz="1100" b="0" dirty="0"/>
              <a:t>, 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biểu</a:t>
            </a:r>
            <a:r>
              <a:rPr lang="en-US" sz="1100" b="0" dirty="0"/>
              <a:t> </a:t>
            </a:r>
            <a:r>
              <a:rPr lang="en-US" sz="1100" b="0" dirty="0" err="1"/>
              <a:t>tượng</a:t>
            </a:r>
            <a:r>
              <a:rPr lang="en-US" sz="1100" b="0" dirty="0"/>
              <a:t> </a:t>
            </a:r>
            <a:r>
              <a:rPr lang="en-US" sz="1100" b="0" dirty="0" err="1"/>
              <a:t>hộp</a:t>
            </a:r>
            <a:r>
              <a:rPr lang="en-US" sz="1100" b="0" dirty="0"/>
              <a:t> </a:t>
            </a:r>
            <a:r>
              <a:rPr lang="en-US" sz="1100" b="0" dirty="0" err="1"/>
              <a:t>quà</a:t>
            </a:r>
            <a:r>
              <a:rPr lang="en-US" sz="1100" b="0" dirty="0"/>
              <a:t> ở </a:t>
            </a:r>
            <a:r>
              <a:rPr lang="en-US" sz="1100" b="0" dirty="0" err="1"/>
              <a:t>góc</a:t>
            </a:r>
            <a:r>
              <a:rPr lang="en-US" sz="1100" b="0" dirty="0"/>
              <a:t> </a:t>
            </a:r>
            <a:r>
              <a:rPr lang="en-US" sz="1100" b="0" dirty="0" err="1"/>
              <a:t>phải</a:t>
            </a:r>
            <a:r>
              <a:rPr lang="en-US" sz="1100" b="0" dirty="0"/>
              <a:t> </a:t>
            </a:r>
            <a:r>
              <a:rPr lang="en-US" sz="1100" b="0" dirty="0" err="1"/>
              <a:t>để</a:t>
            </a:r>
            <a:r>
              <a:rPr lang="en-US" sz="1100" b="0" dirty="0"/>
              <a:t> HS </a:t>
            </a:r>
            <a:r>
              <a:rPr lang="en-US" sz="1100" b="0" dirty="0" err="1"/>
              <a:t>chọn</a:t>
            </a:r>
            <a:r>
              <a:rPr lang="en-US" sz="1100" b="0" dirty="0"/>
              <a:t> </a:t>
            </a:r>
            <a:r>
              <a:rPr lang="en-US" sz="1100" b="0" dirty="0" err="1"/>
              <a:t>quà</a:t>
            </a:r>
            <a:r>
              <a:rPr lang="en-US" sz="1100" b="0" dirty="0"/>
              <a:t>.</a:t>
            </a:r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sai</a:t>
            </a:r>
            <a:r>
              <a:rPr lang="en-US" sz="1100" b="0" dirty="0"/>
              <a:t>, GV </a:t>
            </a:r>
            <a:r>
              <a:rPr lang="en-US" sz="1100" b="0" dirty="0" err="1"/>
              <a:t>cho</a:t>
            </a:r>
            <a:r>
              <a:rPr lang="en-US" sz="1100" b="0" dirty="0"/>
              <a:t> HS </a:t>
            </a:r>
            <a:r>
              <a:rPr lang="en-US" sz="1100" b="0" dirty="0" err="1"/>
              <a:t>hát</a:t>
            </a:r>
            <a:r>
              <a:rPr lang="en-US" sz="1100" b="0" dirty="0"/>
              <a:t> </a:t>
            </a:r>
            <a:r>
              <a:rPr lang="en-US" sz="1100" b="0" dirty="0" err="1"/>
              <a:t>một</a:t>
            </a:r>
            <a:r>
              <a:rPr lang="en-US" sz="1100" b="0" dirty="0"/>
              <a:t> </a:t>
            </a:r>
            <a:r>
              <a:rPr lang="en-US" sz="1100" b="0" dirty="0" err="1"/>
              <a:t>bài</a:t>
            </a:r>
            <a:r>
              <a:rPr lang="en-US" sz="1100" b="0" dirty="0"/>
              <a:t> </a:t>
            </a:r>
            <a:r>
              <a:rPr lang="en-US" sz="1100" b="0" dirty="0" err="1"/>
              <a:t>hát</a:t>
            </a:r>
            <a:r>
              <a:rPr lang="en-US" sz="1100" b="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0224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dirty="0"/>
              <a:t>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đáp</a:t>
            </a:r>
            <a:r>
              <a:rPr lang="en-US" sz="1100" b="0" dirty="0"/>
              <a:t> </a:t>
            </a:r>
            <a:r>
              <a:rPr lang="en-US" sz="1100" b="0" dirty="0" err="1"/>
              <a:t>án</a:t>
            </a:r>
            <a:r>
              <a:rPr lang="en-US" sz="1100" b="0" dirty="0"/>
              <a:t> </a:t>
            </a:r>
            <a:r>
              <a:rPr lang="en-US" sz="1100" b="0" dirty="0" err="1"/>
              <a:t>khung</a:t>
            </a:r>
            <a:r>
              <a:rPr lang="en-US" sz="1100" b="0" dirty="0"/>
              <a:t> </a:t>
            </a:r>
            <a:r>
              <a:rPr lang="en-US" sz="1100" b="0" dirty="0" err="1"/>
              <a:t>vuông</a:t>
            </a:r>
            <a:r>
              <a:rPr lang="en-US" sz="1100" b="0" dirty="0"/>
              <a:t> 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click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vào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ô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tròn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ABCD) </a:t>
            </a:r>
            <a:r>
              <a:rPr lang="en-US" sz="1100" b="0" dirty="0" err="1"/>
              <a:t>để</a:t>
            </a:r>
            <a:r>
              <a:rPr lang="en-US" sz="1100" b="0" dirty="0"/>
              <a:t> </a:t>
            </a:r>
            <a:r>
              <a:rPr lang="en-US" sz="1100" b="0" dirty="0" err="1"/>
              <a:t>hiện</a:t>
            </a:r>
            <a:r>
              <a:rPr lang="en-US" sz="1100" b="0" dirty="0"/>
              <a:t> </a:t>
            </a:r>
            <a:r>
              <a:rPr lang="en-US" sz="1100" b="0" dirty="0" err="1"/>
              <a:t>kết</a:t>
            </a:r>
            <a:r>
              <a:rPr lang="en-US" sz="1100" b="0" dirty="0"/>
              <a:t> </a:t>
            </a:r>
            <a:r>
              <a:rPr lang="en-US" sz="1100" b="0" dirty="0" err="1"/>
              <a:t>quả</a:t>
            </a:r>
            <a:endParaRPr lang="en-US" sz="1100" b="0" dirty="0"/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đúng</a:t>
            </a:r>
            <a:r>
              <a:rPr lang="en-US" sz="1100" b="0" dirty="0"/>
              <a:t>, 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biểu</a:t>
            </a:r>
            <a:r>
              <a:rPr lang="en-US" sz="1100" b="0" dirty="0"/>
              <a:t> </a:t>
            </a:r>
            <a:r>
              <a:rPr lang="en-US" sz="1100" b="0" dirty="0" err="1"/>
              <a:t>tượng</a:t>
            </a:r>
            <a:r>
              <a:rPr lang="en-US" sz="1100" b="0" dirty="0"/>
              <a:t> </a:t>
            </a:r>
            <a:r>
              <a:rPr lang="en-US" sz="1100" b="0" dirty="0" err="1"/>
              <a:t>hộp</a:t>
            </a:r>
            <a:r>
              <a:rPr lang="en-US" sz="1100" b="0" dirty="0"/>
              <a:t> </a:t>
            </a:r>
            <a:r>
              <a:rPr lang="en-US" sz="1100" b="0" dirty="0" err="1"/>
              <a:t>quà</a:t>
            </a:r>
            <a:r>
              <a:rPr lang="en-US" sz="1100" b="0" dirty="0"/>
              <a:t> ở </a:t>
            </a:r>
            <a:r>
              <a:rPr lang="en-US" sz="1100" b="0" dirty="0" err="1"/>
              <a:t>góc</a:t>
            </a:r>
            <a:r>
              <a:rPr lang="en-US" sz="1100" b="0" dirty="0"/>
              <a:t> </a:t>
            </a:r>
            <a:r>
              <a:rPr lang="en-US" sz="1100" b="0" dirty="0" err="1"/>
              <a:t>phải</a:t>
            </a:r>
            <a:r>
              <a:rPr lang="en-US" sz="1100" b="0" dirty="0"/>
              <a:t> </a:t>
            </a:r>
            <a:r>
              <a:rPr lang="en-US" sz="1100" b="0" dirty="0" err="1"/>
              <a:t>để</a:t>
            </a:r>
            <a:r>
              <a:rPr lang="en-US" sz="1100" b="0" dirty="0"/>
              <a:t> HS </a:t>
            </a:r>
            <a:r>
              <a:rPr lang="en-US" sz="1100" b="0" dirty="0" err="1"/>
              <a:t>chọn</a:t>
            </a:r>
            <a:r>
              <a:rPr lang="en-US" sz="1100" b="0" dirty="0"/>
              <a:t> </a:t>
            </a:r>
            <a:r>
              <a:rPr lang="en-US" sz="1100" b="0" dirty="0" err="1"/>
              <a:t>quà</a:t>
            </a:r>
            <a:r>
              <a:rPr lang="en-US" sz="1100" b="0" dirty="0"/>
              <a:t>.</a:t>
            </a:r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sai</a:t>
            </a:r>
            <a:r>
              <a:rPr lang="en-US" sz="1100" b="0" dirty="0"/>
              <a:t>, GV </a:t>
            </a:r>
            <a:r>
              <a:rPr lang="en-US" sz="1100" b="0" dirty="0" err="1"/>
              <a:t>cho</a:t>
            </a:r>
            <a:r>
              <a:rPr lang="en-US" sz="1100" b="0" dirty="0"/>
              <a:t> HS </a:t>
            </a:r>
            <a:r>
              <a:rPr lang="en-US" sz="1100" b="0" dirty="0" err="1"/>
              <a:t>hát</a:t>
            </a:r>
            <a:r>
              <a:rPr lang="en-US" sz="1100" b="0" dirty="0"/>
              <a:t> </a:t>
            </a:r>
            <a:r>
              <a:rPr lang="en-US" sz="1100" b="0" dirty="0" err="1"/>
              <a:t>một</a:t>
            </a:r>
            <a:r>
              <a:rPr lang="en-US" sz="1100" b="0" dirty="0"/>
              <a:t> </a:t>
            </a:r>
            <a:r>
              <a:rPr lang="en-US" sz="1100" b="0" dirty="0" err="1"/>
              <a:t>bài</a:t>
            </a:r>
            <a:r>
              <a:rPr lang="en-US" sz="1100" b="0" dirty="0"/>
              <a:t> </a:t>
            </a:r>
            <a:r>
              <a:rPr lang="en-US" sz="1100" b="0" dirty="0" err="1"/>
              <a:t>hát</a:t>
            </a:r>
            <a:r>
              <a:rPr lang="en-US" sz="1100" b="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308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dirty="0"/>
              <a:t>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đáp</a:t>
            </a:r>
            <a:r>
              <a:rPr lang="en-US" sz="1100" b="0" dirty="0"/>
              <a:t> </a:t>
            </a:r>
            <a:r>
              <a:rPr lang="en-US" sz="1100" b="0" dirty="0" err="1"/>
              <a:t>án</a:t>
            </a:r>
            <a:r>
              <a:rPr lang="en-US" sz="1100" b="0" dirty="0"/>
              <a:t> </a:t>
            </a:r>
            <a:r>
              <a:rPr lang="en-US" sz="1100" b="0" dirty="0" err="1"/>
              <a:t>khung</a:t>
            </a:r>
            <a:r>
              <a:rPr lang="en-US" sz="1100" b="0" dirty="0"/>
              <a:t> </a:t>
            </a:r>
            <a:r>
              <a:rPr lang="en-US" sz="1100" b="0" dirty="0" err="1"/>
              <a:t>vuông</a:t>
            </a:r>
            <a:r>
              <a:rPr lang="en-US" sz="1100" b="0" dirty="0"/>
              <a:t> 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click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vào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ô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tròn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ABCD) </a:t>
            </a:r>
            <a:r>
              <a:rPr lang="en-US" sz="1100" b="0" dirty="0" err="1"/>
              <a:t>để</a:t>
            </a:r>
            <a:r>
              <a:rPr lang="en-US" sz="1100" b="0" dirty="0"/>
              <a:t> </a:t>
            </a:r>
            <a:r>
              <a:rPr lang="en-US" sz="1100" b="0" dirty="0" err="1"/>
              <a:t>hiện</a:t>
            </a:r>
            <a:r>
              <a:rPr lang="en-US" sz="1100" b="0" dirty="0"/>
              <a:t> </a:t>
            </a:r>
            <a:r>
              <a:rPr lang="en-US" sz="1100" b="0" dirty="0" err="1"/>
              <a:t>kết</a:t>
            </a:r>
            <a:r>
              <a:rPr lang="en-US" sz="1100" b="0" dirty="0"/>
              <a:t> </a:t>
            </a:r>
            <a:r>
              <a:rPr lang="en-US" sz="1100" b="0" dirty="0" err="1"/>
              <a:t>quả</a:t>
            </a:r>
            <a:endParaRPr lang="en-US" sz="1100" b="0" dirty="0"/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đúng</a:t>
            </a:r>
            <a:r>
              <a:rPr lang="en-US" sz="1100" b="0" dirty="0"/>
              <a:t>, 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biểu</a:t>
            </a:r>
            <a:r>
              <a:rPr lang="en-US" sz="1100" b="0" dirty="0"/>
              <a:t> </a:t>
            </a:r>
            <a:r>
              <a:rPr lang="en-US" sz="1100" b="0" dirty="0" err="1"/>
              <a:t>tượng</a:t>
            </a:r>
            <a:r>
              <a:rPr lang="en-US" sz="1100" b="0" dirty="0"/>
              <a:t> </a:t>
            </a:r>
            <a:r>
              <a:rPr lang="en-US" sz="1100" b="0" dirty="0" err="1"/>
              <a:t>hộp</a:t>
            </a:r>
            <a:r>
              <a:rPr lang="en-US" sz="1100" b="0" dirty="0"/>
              <a:t> </a:t>
            </a:r>
            <a:r>
              <a:rPr lang="en-US" sz="1100" b="0" dirty="0" err="1"/>
              <a:t>quà</a:t>
            </a:r>
            <a:r>
              <a:rPr lang="en-US" sz="1100" b="0" dirty="0"/>
              <a:t> ở </a:t>
            </a:r>
            <a:r>
              <a:rPr lang="en-US" sz="1100" b="0" dirty="0" err="1"/>
              <a:t>góc</a:t>
            </a:r>
            <a:r>
              <a:rPr lang="en-US" sz="1100" b="0" dirty="0"/>
              <a:t> </a:t>
            </a:r>
            <a:r>
              <a:rPr lang="en-US" sz="1100" b="0" dirty="0" err="1"/>
              <a:t>phải</a:t>
            </a:r>
            <a:r>
              <a:rPr lang="en-US" sz="1100" b="0" dirty="0"/>
              <a:t> </a:t>
            </a:r>
            <a:r>
              <a:rPr lang="en-US" sz="1100" b="0" dirty="0" err="1"/>
              <a:t>để</a:t>
            </a:r>
            <a:r>
              <a:rPr lang="en-US" sz="1100" b="0" dirty="0"/>
              <a:t> HS </a:t>
            </a:r>
            <a:r>
              <a:rPr lang="en-US" sz="1100" b="0" dirty="0" err="1"/>
              <a:t>chọn</a:t>
            </a:r>
            <a:r>
              <a:rPr lang="en-US" sz="1100" b="0" dirty="0"/>
              <a:t> </a:t>
            </a:r>
            <a:r>
              <a:rPr lang="en-US" sz="1100" b="0" dirty="0" err="1"/>
              <a:t>quà</a:t>
            </a:r>
            <a:r>
              <a:rPr lang="en-US" sz="1100" b="0" dirty="0"/>
              <a:t>.</a:t>
            </a:r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sai</a:t>
            </a:r>
            <a:r>
              <a:rPr lang="en-US" sz="1100" b="0" dirty="0"/>
              <a:t>, GV </a:t>
            </a:r>
            <a:r>
              <a:rPr lang="en-US" sz="1100" b="0" dirty="0" err="1"/>
              <a:t>cho</a:t>
            </a:r>
            <a:r>
              <a:rPr lang="en-US" sz="1100" b="0" dirty="0"/>
              <a:t> HS </a:t>
            </a:r>
            <a:r>
              <a:rPr lang="en-US" sz="1100" b="0" dirty="0" err="1"/>
              <a:t>hát</a:t>
            </a:r>
            <a:r>
              <a:rPr lang="en-US" sz="1100" b="0" dirty="0"/>
              <a:t> </a:t>
            </a:r>
            <a:r>
              <a:rPr lang="en-US" sz="1100" b="0" dirty="0" err="1"/>
              <a:t>một</a:t>
            </a:r>
            <a:r>
              <a:rPr lang="en-US" sz="1100" b="0" dirty="0"/>
              <a:t> </a:t>
            </a:r>
            <a:r>
              <a:rPr lang="en-US" sz="1100" b="0" dirty="0" err="1"/>
              <a:t>bài</a:t>
            </a:r>
            <a:r>
              <a:rPr lang="en-US" sz="1100" b="0" dirty="0"/>
              <a:t> </a:t>
            </a:r>
            <a:r>
              <a:rPr lang="en-US" sz="1100" b="0" dirty="0" err="1"/>
              <a:t>hát</a:t>
            </a:r>
            <a:r>
              <a:rPr lang="en-US" sz="1100" b="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5348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dirty="0"/>
              <a:t>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đáp</a:t>
            </a:r>
            <a:r>
              <a:rPr lang="en-US" sz="1100" b="0" dirty="0"/>
              <a:t> </a:t>
            </a:r>
            <a:r>
              <a:rPr lang="en-US" sz="1100" b="0" dirty="0" err="1"/>
              <a:t>án</a:t>
            </a:r>
            <a:r>
              <a:rPr lang="en-US" sz="1100" b="0" dirty="0"/>
              <a:t> </a:t>
            </a:r>
            <a:r>
              <a:rPr lang="en-US" sz="1100" b="0" dirty="0" err="1"/>
              <a:t>khung</a:t>
            </a:r>
            <a:r>
              <a:rPr lang="en-US" sz="1100" b="0" dirty="0"/>
              <a:t> </a:t>
            </a:r>
            <a:r>
              <a:rPr lang="en-US" sz="1100" b="0" dirty="0" err="1"/>
              <a:t>vuông</a:t>
            </a:r>
            <a:r>
              <a:rPr lang="en-US" sz="1100" b="0" dirty="0"/>
              <a:t> 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click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vào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ô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tròn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ABCD) </a:t>
            </a:r>
            <a:r>
              <a:rPr lang="en-US" sz="1100" b="0" dirty="0" err="1"/>
              <a:t>để</a:t>
            </a:r>
            <a:r>
              <a:rPr lang="en-US" sz="1100" b="0" dirty="0"/>
              <a:t> </a:t>
            </a:r>
            <a:r>
              <a:rPr lang="en-US" sz="1100" b="0" dirty="0" err="1"/>
              <a:t>hiện</a:t>
            </a:r>
            <a:r>
              <a:rPr lang="en-US" sz="1100" b="0" dirty="0"/>
              <a:t> </a:t>
            </a:r>
            <a:r>
              <a:rPr lang="en-US" sz="1100" b="0" dirty="0" err="1"/>
              <a:t>kết</a:t>
            </a:r>
            <a:r>
              <a:rPr lang="en-US" sz="1100" b="0" dirty="0"/>
              <a:t> </a:t>
            </a:r>
            <a:r>
              <a:rPr lang="en-US" sz="1100" b="0" dirty="0" err="1"/>
              <a:t>quả</a:t>
            </a:r>
            <a:endParaRPr lang="en-US" sz="1100" b="0" dirty="0"/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đúng</a:t>
            </a:r>
            <a:r>
              <a:rPr lang="en-US" sz="1100" b="0" dirty="0"/>
              <a:t>, 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biểu</a:t>
            </a:r>
            <a:r>
              <a:rPr lang="en-US" sz="1100" b="0" dirty="0"/>
              <a:t> </a:t>
            </a:r>
            <a:r>
              <a:rPr lang="en-US" sz="1100" b="0" dirty="0" err="1"/>
              <a:t>tượng</a:t>
            </a:r>
            <a:r>
              <a:rPr lang="en-US" sz="1100" b="0" dirty="0"/>
              <a:t> </a:t>
            </a:r>
            <a:r>
              <a:rPr lang="en-US" sz="1100" b="0" dirty="0" err="1"/>
              <a:t>hộp</a:t>
            </a:r>
            <a:r>
              <a:rPr lang="en-US" sz="1100" b="0" dirty="0"/>
              <a:t> </a:t>
            </a:r>
            <a:r>
              <a:rPr lang="en-US" sz="1100" b="0" dirty="0" err="1"/>
              <a:t>quà</a:t>
            </a:r>
            <a:r>
              <a:rPr lang="en-US" sz="1100" b="0" dirty="0"/>
              <a:t> ở </a:t>
            </a:r>
            <a:r>
              <a:rPr lang="en-US" sz="1100" b="0" dirty="0" err="1"/>
              <a:t>góc</a:t>
            </a:r>
            <a:r>
              <a:rPr lang="en-US" sz="1100" b="0" dirty="0"/>
              <a:t> </a:t>
            </a:r>
            <a:r>
              <a:rPr lang="en-US" sz="1100" b="0" dirty="0" err="1"/>
              <a:t>phải</a:t>
            </a:r>
            <a:r>
              <a:rPr lang="en-US" sz="1100" b="0" dirty="0"/>
              <a:t> </a:t>
            </a:r>
            <a:r>
              <a:rPr lang="en-US" sz="1100" b="0" dirty="0" err="1"/>
              <a:t>để</a:t>
            </a:r>
            <a:r>
              <a:rPr lang="en-US" sz="1100" b="0" dirty="0"/>
              <a:t> HS </a:t>
            </a:r>
            <a:r>
              <a:rPr lang="en-US" sz="1100" b="0" dirty="0" err="1"/>
              <a:t>chọn</a:t>
            </a:r>
            <a:r>
              <a:rPr lang="en-US" sz="1100" b="0" dirty="0"/>
              <a:t> </a:t>
            </a:r>
            <a:r>
              <a:rPr lang="en-US" sz="1100" b="0" dirty="0" err="1"/>
              <a:t>quà</a:t>
            </a:r>
            <a:r>
              <a:rPr lang="en-US" sz="1100" b="0" dirty="0"/>
              <a:t>.</a:t>
            </a:r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sai</a:t>
            </a:r>
            <a:r>
              <a:rPr lang="en-US" sz="1100" b="0" dirty="0"/>
              <a:t>, GV </a:t>
            </a:r>
            <a:r>
              <a:rPr lang="en-US" sz="1100" b="0" dirty="0" err="1"/>
              <a:t>cho</a:t>
            </a:r>
            <a:r>
              <a:rPr lang="en-US" sz="1100" b="0" dirty="0"/>
              <a:t> HS </a:t>
            </a:r>
            <a:r>
              <a:rPr lang="en-US" sz="1100" b="0" dirty="0" err="1"/>
              <a:t>hát</a:t>
            </a:r>
            <a:r>
              <a:rPr lang="en-US" sz="1100" b="0" dirty="0"/>
              <a:t> </a:t>
            </a:r>
            <a:r>
              <a:rPr lang="en-US" sz="1100" b="0" dirty="0" err="1"/>
              <a:t>một</a:t>
            </a:r>
            <a:r>
              <a:rPr lang="en-US" sz="1100" b="0" dirty="0"/>
              <a:t> </a:t>
            </a:r>
            <a:r>
              <a:rPr lang="en-US" sz="1100" b="0" dirty="0" err="1"/>
              <a:t>bài</a:t>
            </a:r>
            <a:r>
              <a:rPr lang="en-US" sz="1100" b="0" dirty="0"/>
              <a:t> </a:t>
            </a:r>
            <a:r>
              <a:rPr lang="en-US" sz="1100" b="0" dirty="0" err="1"/>
              <a:t>hát</a:t>
            </a:r>
            <a:r>
              <a:rPr lang="en-US" sz="1100" b="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7104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dirty="0"/>
              <a:t>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đáp</a:t>
            </a:r>
            <a:r>
              <a:rPr lang="en-US" sz="1100" b="0" dirty="0"/>
              <a:t> </a:t>
            </a:r>
            <a:r>
              <a:rPr lang="en-US" sz="1100" b="0" dirty="0" err="1"/>
              <a:t>án</a:t>
            </a:r>
            <a:r>
              <a:rPr lang="en-US" sz="1100" b="0" dirty="0"/>
              <a:t> </a:t>
            </a:r>
            <a:r>
              <a:rPr lang="en-US" sz="1100" b="0" dirty="0" err="1"/>
              <a:t>khung</a:t>
            </a:r>
            <a:r>
              <a:rPr lang="en-US" sz="1100" b="0" dirty="0"/>
              <a:t> </a:t>
            </a:r>
            <a:r>
              <a:rPr lang="en-US" sz="1100" b="0" dirty="0" err="1"/>
              <a:t>vuông</a:t>
            </a:r>
            <a:r>
              <a:rPr lang="en-US" sz="1100" b="0" dirty="0"/>
              <a:t> 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click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vào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ô </a:t>
            </a:r>
            <a:r>
              <a:rPr lang="en-US" sz="11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tròn</a:t>
            </a:r>
            <a:r>
              <a:rPr lang="en-US" sz="11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ABCD) </a:t>
            </a:r>
            <a:r>
              <a:rPr lang="en-US" sz="1100" b="0" dirty="0" err="1"/>
              <a:t>để</a:t>
            </a:r>
            <a:r>
              <a:rPr lang="en-US" sz="1100" b="0" dirty="0"/>
              <a:t> </a:t>
            </a:r>
            <a:r>
              <a:rPr lang="en-US" sz="1100" b="0" dirty="0" err="1"/>
              <a:t>hiện</a:t>
            </a:r>
            <a:r>
              <a:rPr lang="en-US" sz="1100" b="0" dirty="0"/>
              <a:t> </a:t>
            </a:r>
            <a:r>
              <a:rPr lang="en-US" sz="1100" b="0" dirty="0" err="1"/>
              <a:t>kết</a:t>
            </a:r>
            <a:r>
              <a:rPr lang="en-US" sz="1100" b="0" dirty="0"/>
              <a:t> </a:t>
            </a:r>
            <a:r>
              <a:rPr lang="en-US" sz="1100" b="0" dirty="0" err="1"/>
              <a:t>quả</a:t>
            </a:r>
            <a:endParaRPr lang="en-US" sz="1100" b="0" dirty="0"/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đúng</a:t>
            </a:r>
            <a:r>
              <a:rPr lang="en-US" sz="1100" b="0" dirty="0"/>
              <a:t>, GV click </a:t>
            </a:r>
            <a:r>
              <a:rPr lang="en-US" sz="1100" b="0" dirty="0" err="1"/>
              <a:t>vào</a:t>
            </a:r>
            <a:r>
              <a:rPr lang="en-US" sz="1100" b="0" dirty="0"/>
              <a:t> </a:t>
            </a:r>
            <a:r>
              <a:rPr lang="en-US" sz="1100" b="0" dirty="0" err="1"/>
              <a:t>biểu</a:t>
            </a:r>
            <a:r>
              <a:rPr lang="en-US" sz="1100" b="0" dirty="0"/>
              <a:t> </a:t>
            </a:r>
            <a:r>
              <a:rPr lang="en-US" sz="1100" b="0" dirty="0" err="1"/>
              <a:t>tượng</a:t>
            </a:r>
            <a:r>
              <a:rPr lang="en-US" sz="1100" b="0" dirty="0"/>
              <a:t> </a:t>
            </a:r>
            <a:r>
              <a:rPr lang="en-US" sz="1100" b="0" dirty="0" err="1"/>
              <a:t>hộp</a:t>
            </a:r>
            <a:r>
              <a:rPr lang="en-US" sz="1100" b="0" dirty="0"/>
              <a:t> </a:t>
            </a:r>
            <a:r>
              <a:rPr lang="en-US" sz="1100" b="0" dirty="0" err="1"/>
              <a:t>quà</a:t>
            </a:r>
            <a:r>
              <a:rPr lang="en-US" sz="1100" b="0" dirty="0"/>
              <a:t> ở </a:t>
            </a:r>
            <a:r>
              <a:rPr lang="en-US" sz="1100" b="0" dirty="0" err="1"/>
              <a:t>góc</a:t>
            </a:r>
            <a:r>
              <a:rPr lang="en-US" sz="1100" b="0" dirty="0"/>
              <a:t> </a:t>
            </a:r>
            <a:r>
              <a:rPr lang="en-US" sz="1100" b="0" dirty="0" err="1"/>
              <a:t>phải</a:t>
            </a:r>
            <a:r>
              <a:rPr lang="en-US" sz="1100" b="0" dirty="0"/>
              <a:t> </a:t>
            </a:r>
            <a:r>
              <a:rPr lang="en-US" sz="1100" b="0" dirty="0" err="1"/>
              <a:t>để</a:t>
            </a:r>
            <a:r>
              <a:rPr lang="en-US" sz="1100" b="0" dirty="0"/>
              <a:t> HS </a:t>
            </a:r>
            <a:r>
              <a:rPr lang="en-US" sz="1100" b="0" dirty="0" err="1"/>
              <a:t>chọn</a:t>
            </a:r>
            <a:r>
              <a:rPr lang="en-US" sz="1100" b="0" dirty="0"/>
              <a:t> </a:t>
            </a:r>
            <a:r>
              <a:rPr lang="en-US" sz="1100" b="0" dirty="0" err="1"/>
              <a:t>quà</a:t>
            </a:r>
            <a:r>
              <a:rPr lang="en-US" sz="1100" b="0" dirty="0"/>
              <a:t>.</a:t>
            </a:r>
          </a:p>
          <a:p>
            <a:r>
              <a:rPr lang="en-US" sz="1100" b="0" dirty="0"/>
              <a:t>Khi HS </a:t>
            </a:r>
            <a:r>
              <a:rPr lang="en-US" sz="1100" b="0" dirty="0" err="1"/>
              <a:t>trả</a:t>
            </a:r>
            <a:r>
              <a:rPr lang="en-US" sz="1100" b="0" dirty="0"/>
              <a:t> </a:t>
            </a:r>
            <a:r>
              <a:rPr lang="en-US" sz="1100" b="0" dirty="0" err="1"/>
              <a:t>lời</a:t>
            </a:r>
            <a:r>
              <a:rPr lang="en-US" sz="1100" b="0" dirty="0"/>
              <a:t> </a:t>
            </a:r>
            <a:r>
              <a:rPr lang="en-US" sz="1100" b="0" dirty="0" err="1"/>
              <a:t>sai</a:t>
            </a:r>
            <a:r>
              <a:rPr lang="en-US" sz="1100" b="0" dirty="0"/>
              <a:t>, GV </a:t>
            </a:r>
            <a:r>
              <a:rPr lang="en-US" sz="1100" b="0" dirty="0" err="1"/>
              <a:t>cho</a:t>
            </a:r>
            <a:r>
              <a:rPr lang="en-US" sz="1100" b="0" dirty="0"/>
              <a:t> HS </a:t>
            </a:r>
            <a:r>
              <a:rPr lang="en-US" sz="1100" b="0" dirty="0" err="1"/>
              <a:t>hát</a:t>
            </a:r>
            <a:r>
              <a:rPr lang="en-US" sz="1100" b="0" dirty="0"/>
              <a:t> </a:t>
            </a:r>
            <a:r>
              <a:rPr lang="en-US" sz="1100" b="0" dirty="0" err="1"/>
              <a:t>một</a:t>
            </a:r>
            <a:r>
              <a:rPr lang="en-US" sz="1100" b="0" dirty="0"/>
              <a:t> </a:t>
            </a:r>
            <a:r>
              <a:rPr lang="en-US" sz="1100" b="0" dirty="0" err="1"/>
              <a:t>bài</a:t>
            </a:r>
            <a:r>
              <a:rPr lang="en-US" sz="1100" b="0" dirty="0"/>
              <a:t> </a:t>
            </a:r>
            <a:r>
              <a:rPr lang="en-US" sz="1100" b="0" dirty="0" err="1"/>
              <a:t>hát</a:t>
            </a:r>
            <a:r>
              <a:rPr lang="en-US" sz="1100" b="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932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87405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9B0177-6D24-41AF-9103-82F559E4EBA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90950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297946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9B0177-6D24-41AF-9103-82F559E4EBA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7687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9EE08DF-DA78-46F4-852F-0D5173D95A4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9B0177-6D24-41AF-9103-82F559E4EBA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8178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228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09B0177-6D24-41AF-9103-82F559E4EBA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31867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EE08DF-DA78-46F4-852F-0D5173D95A4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08307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en-US" altLang="zh-CN" b="1" dirty="0"/>
              <a:t>GV</a:t>
            </a:r>
            <a:r>
              <a:rPr lang="vi-VN" altLang="zh-CN" b="1" dirty="0"/>
              <a:t> </a:t>
            </a:r>
            <a:r>
              <a:rPr lang="vi-VN" altLang="zh-CN" b="1" dirty="0" err="1"/>
              <a:t>bấm</a:t>
            </a:r>
            <a:r>
              <a:rPr lang="vi-VN" altLang="zh-CN" b="1" dirty="0"/>
              <a:t> </a:t>
            </a:r>
            <a:r>
              <a:rPr lang="vi-VN" altLang="zh-CN" b="1" dirty="0" err="1"/>
              <a:t>bắt</a:t>
            </a:r>
            <a:r>
              <a:rPr lang="vi-VN" altLang="zh-CN" b="1" dirty="0"/>
              <a:t> </a:t>
            </a:r>
            <a:r>
              <a:rPr lang="vi-VN" altLang="zh-CN" b="1" dirty="0" err="1"/>
              <a:t>đầu</a:t>
            </a:r>
            <a:r>
              <a:rPr lang="vi-VN" altLang="zh-CN" b="1" dirty="0"/>
              <a:t> </a:t>
            </a:r>
            <a:r>
              <a:rPr lang="vi-VN" altLang="zh-CN" b="1" dirty="0" err="1"/>
              <a:t>đồng</a:t>
            </a:r>
            <a:r>
              <a:rPr lang="vi-VN" altLang="zh-CN" b="1" dirty="0"/>
              <a:t> </a:t>
            </a:r>
            <a:r>
              <a:rPr lang="vi-VN" altLang="zh-CN" b="1" dirty="0" err="1"/>
              <a:t>hồ</a:t>
            </a:r>
            <a:r>
              <a:rPr lang="vi-VN" altLang="zh-CN" b="1" dirty="0"/>
              <a:t> </a:t>
            </a:r>
            <a:r>
              <a:rPr lang="vi-VN" altLang="zh-CN" b="1" dirty="0" err="1"/>
              <a:t>chạy</a:t>
            </a:r>
            <a:r>
              <a:rPr lang="vi-VN" altLang="zh-CN" b="1" dirty="0"/>
              <a:t>, chuông reo </a:t>
            </a:r>
            <a:r>
              <a:rPr lang="vi-VN" altLang="zh-CN" b="1" dirty="0" err="1"/>
              <a:t>báo</a:t>
            </a:r>
            <a:r>
              <a:rPr lang="vi-VN" altLang="zh-CN" b="1" dirty="0"/>
              <a:t> </a:t>
            </a:r>
            <a:r>
              <a:rPr lang="vi-VN" altLang="zh-CN" b="1" dirty="0" err="1"/>
              <a:t>hiệu</a:t>
            </a:r>
            <a:r>
              <a:rPr lang="vi-VN" altLang="zh-CN" b="1" dirty="0"/>
              <a:t> </a:t>
            </a:r>
            <a:r>
              <a:rPr lang="vi-VN" altLang="zh-CN" b="1" dirty="0" err="1"/>
              <a:t>kết</a:t>
            </a:r>
            <a:r>
              <a:rPr lang="vi-VN" altLang="zh-CN" b="1" dirty="0"/>
              <a:t> </a:t>
            </a:r>
            <a:r>
              <a:rPr lang="vi-VN" altLang="zh-CN" b="1" dirty="0" err="1"/>
              <a:t>thúc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0241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3616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5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jpeg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8787"/>
            <a:ext cx="12192000" cy="34925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8609" y="4929010"/>
            <a:ext cx="2856619" cy="28566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6679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封面/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17861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封面/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F:\0PPT素材\背景及图片\白麻子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478"/>
          <a:stretch/>
        </p:blipFill>
        <p:spPr bwMode="auto">
          <a:xfrm>
            <a:off x="1" y="1"/>
            <a:ext cx="1219199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91640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备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04198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教学分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4" descr="F:\0PPT素材\背景及图片\白麻子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478"/>
          <a:stretch/>
        </p:blipFill>
        <p:spPr bwMode="auto">
          <a:xfrm>
            <a:off x="1" y="1"/>
            <a:ext cx="12191999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圆角矩形 11"/>
          <p:cNvSpPr/>
          <p:nvPr userDrawn="1"/>
        </p:nvSpPr>
        <p:spPr>
          <a:xfrm>
            <a:off x="1056563" y="376993"/>
            <a:ext cx="10608056" cy="742320"/>
          </a:xfrm>
          <a:prstGeom prst="roundRect">
            <a:avLst>
              <a:gd name="adj" fmla="val 10650"/>
            </a:avLst>
          </a:prstGeom>
          <a:solidFill>
            <a:schemeClr val="bg1"/>
          </a:solidFill>
          <a:ln>
            <a:noFill/>
          </a:ln>
          <a:effectLst>
            <a:innerShdw blurRad="63500" dist="114300" dir="18900000">
              <a:prstClr val="black">
                <a:alpha val="8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grpSp>
        <p:nvGrpSpPr>
          <p:cNvPr id="13" name="组合 12"/>
          <p:cNvGrpSpPr/>
          <p:nvPr userDrawn="1"/>
        </p:nvGrpSpPr>
        <p:grpSpPr>
          <a:xfrm>
            <a:off x="431371" y="201184"/>
            <a:ext cx="920272" cy="920272"/>
            <a:chOff x="4229236" y="3968984"/>
            <a:chExt cx="792000" cy="792000"/>
          </a:xfrm>
          <a:effectLst/>
        </p:grpSpPr>
        <p:sp>
          <p:nvSpPr>
            <p:cNvPr id="14" name="MH_Other_2"/>
            <p:cNvSpPr/>
            <p:nvPr>
              <p:custDataLst>
                <p:tags r:id="rId1"/>
              </p:custDataLst>
            </p:nvPr>
          </p:nvSpPr>
          <p:spPr>
            <a:xfrm>
              <a:off x="4229236" y="3968984"/>
              <a:ext cx="792000" cy="792000"/>
            </a:xfrm>
            <a:prstGeom prst="ellipse">
              <a:avLst/>
            </a:prstGeom>
            <a:gradFill flip="none" rotWithShape="1">
              <a:gsLst>
                <a:gs pos="100000">
                  <a:schemeClr val="bg1"/>
                </a:gs>
                <a:gs pos="0">
                  <a:srgbClr val="E0E0E0"/>
                </a:gs>
              </a:gsLst>
              <a:lin ang="8100000" scaled="0"/>
              <a:tileRect/>
            </a:gradFill>
            <a:ln w="34925">
              <a:gradFill>
                <a:gsLst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</a:ln>
            <a:effectLst>
              <a:outerShdw blurRad="203200" dist="76200" dir="2940000" algn="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sz="120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15" name="MH_Title_1"/>
            <p:cNvSpPr/>
            <p:nvPr>
              <p:custDataLst>
                <p:tags r:id="rId2"/>
              </p:custDataLst>
            </p:nvPr>
          </p:nvSpPr>
          <p:spPr>
            <a:xfrm>
              <a:off x="4355236" y="4094984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innerShdw blurRad="63500" dist="50800" dir="18900000">
                <a:prstClr val="black">
                  <a:alpha val="3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/>
              <a:endParaRPr lang="en-US" altLang="zh-CN" sz="3200" dirty="0">
                <a:latin typeface="阿里巴巴普惠体 H" panose="00020600040101010101" pitchFamily="18" charset="-122"/>
                <a:ea typeface="阿里巴巴普惠体 H" panose="00020600040101010101" pitchFamily="18" charset="-122"/>
                <a:cs typeface="阿里巴巴普惠体 H" panose="00020600040101010101" pitchFamily="18" charset="-122"/>
                <a:sym typeface="+mn-lt"/>
              </a:endParaRPr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4569133" y="3621022"/>
            <a:ext cx="7622868" cy="3240021"/>
            <a:chOff x="3426849" y="2715766"/>
            <a:chExt cx="5717151" cy="2430016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7539"/>
            <a:stretch/>
          </p:blipFill>
          <p:spPr>
            <a:xfrm rot="16200000">
              <a:off x="7317728" y="3319510"/>
              <a:ext cx="2430016" cy="1222527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5712634" y="1712134"/>
              <a:ext cx="1145581" cy="57171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903939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教学设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F:\0PPT素材\背景及图片\白麻子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478"/>
          <a:stretch/>
        </p:blipFill>
        <p:spPr bwMode="auto">
          <a:xfrm>
            <a:off x="1" y="1"/>
            <a:ext cx="12191999" cy="6857999"/>
          </a:xfrm>
          <a:prstGeom prst="rect">
            <a:avLst/>
          </a:prstGeom>
          <a:noFill/>
          <a:ln>
            <a:solidFill>
              <a:srgbClr val="1F497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50527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教学过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F:\0PPT素材\背景及图片\白麻子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478"/>
          <a:stretch/>
        </p:blipFill>
        <p:spPr bwMode="auto">
          <a:xfrm>
            <a:off x="1" y="1"/>
            <a:ext cx="12191999" cy="6857999"/>
          </a:xfrm>
          <a:prstGeom prst="rect">
            <a:avLst/>
          </a:prstGeom>
          <a:noFill/>
          <a:ln>
            <a:solidFill>
              <a:srgbClr val="1F497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502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教学反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F:\0PPT素材\背景及图片\白麻子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478"/>
          <a:stretch/>
        </p:blipFill>
        <p:spPr bwMode="auto">
          <a:xfrm>
            <a:off x="1" y="1"/>
            <a:ext cx="12191999" cy="6857999"/>
          </a:xfrm>
          <a:prstGeom prst="rect">
            <a:avLst/>
          </a:prstGeom>
          <a:noFill/>
          <a:ln>
            <a:solidFill>
              <a:srgbClr val="1F497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84423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93E93-166D-47F5-9EF1-ACEABE24AEEA}" type="datetimeFigureOut">
              <a:rPr lang="zh-CN" altLang="en-US" smtClean="0"/>
              <a:pPr/>
              <a:t>2023/11/23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5ACA-62CA-46DB-AD6B-12EDD6D51A2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64440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0059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352175" y="2705994"/>
            <a:ext cx="3778175" cy="3272872"/>
          </a:xfrm>
          <a:prstGeom prst="diamond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7" name="图片占位符 6"/>
          <p:cNvSpPr>
            <a:spLocks noGrp="1"/>
          </p:cNvSpPr>
          <p:nvPr>
            <p:ph type="pic" sz="quarter" idx="11"/>
          </p:nvPr>
        </p:nvSpPr>
        <p:spPr>
          <a:xfrm>
            <a:off x="5686502" y="1615658"/>
            <a:ext cx="3778174" cy="3272872"/>
          </a:xfrm>
          <a:prstGeom prst="diamond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87429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7358162" y="3557503"/>
            <a:ext cx="3513039" cy="2314711"/>
          </a:xfrm>
          <a:custGeom>
            <a:avLst/>
            <a:gdLst>
              <a:gd name="connsiteX0" fmla="*/ 385793 w 3513039"/>
              <a:gd name="connsiteY0" fmla="*/ 0 h 2314711"/>
              <a:gd name="connsiteX1" fmla="*/ 3127246 w 3513039"/>
              <a:gd name="connsiteY1" fmla="*/ 0 h 2314711"/>
              <a:gd name="connsiteX2" fmla="*/ 3513039 w 3513039"/>
              <a:gd name="connsiteY2" fmla="*/ 385793 h 2314711"/>
              <a:gd name="connsiteX3" fmla="*/ 3513039 w 3513039"/>
              <a:gd name="connsiteY3" fmla="*/ 1928918 h 2314711"/>
              <a:gd name="connsiteX4" fmla="*/ 3127246 w 3513039"/>
              <a:gd name="connsiteY4" fmla="*/ 2314711 h 2314711"/>
              <a:gd name="connsiteX5" fmla="*/ 385793 w 3513039"/>
              <a:gd name="connsiteY5" fmla="*/ 2314711 h 2314711"/>
              <a:gd name="connsiteX6" fmla="*/ 0 w 3513039"/>
              <a:gd name="connsiteY6" fmla="*/ 1928918 h 2314711"/>
              <a:gd name="connsiteX7" fmla="*/ 0 w 3513039"/>
              <a:gd name="connsiteY7" fmla="*/ 385793 h 2314711"/>
              <a:gd name="connsiteX8" fmla="*/ 385793 w 3513039"/>
              <a:gd name="connsiteY8" fmla="*/ 0 h 2314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13039" h="2314711">
                <a:moveTo>
                  <a:pt x="385793" y="0"/>
                </a:moveTo>
                <a:lnTo>
                  <a:pt x="3127246" y="0"/>
                </a:lnTo>
                <a:cubicBezTo>
                  <a:pt x="3340314" y="0"/>
                  <a:pt x="3513039" y="172725"/>
                  <a:pt x="3513039" y="385793"/>
                </a:cubicBezTo>
                <a:lnTo>
                  <a:pt x="3513039" y="1928918"/>
                </a:lnTo>
                <a:cubicBezTo>
                  <a:pt x="3513039" y="2141986"/>
                  <a:pt x="3340314" y="2314711"/>
                  <a:pt x="3127246" y="2314711"/>
                </a:cubicBezTo>
                <a:lnTo>
                  <a:pt x="385793" y="2314711"/>
                </a:lnTo>
                <a:cubicBezTo>
                  <a:pt x="172725" y="2314711"/>
                  <a:pt x="0" y="2141986"/>
                  <a:pt x="0" y="1928918"/>
                </a:cubicBezTo>
                <a:lnTo>
                  <a:pt x="0" y="385793"/>
                </a:lnTo>
                <a:cubicBezTo>
                  <a:pt x="0" y="172725"/>
                  <a:pt x="172725" y="0"/>
                  <a:pt x="385793" y="0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2"/>
          </p:nvPr>
        </p:nvSpPr>
        <p:spPr>
          <a:xfrm>
            <a:off x="1420004" y="1891185"/>
            <a:ext cx="5443440" cy="3586635"/>
          </a:xfrm>
          <a:custGeom>
            <a:avLst/>
            <a:gdLst>
              <a:gd name="connsiteX0" fmla="*/ 597784 w 5443440"/>
              <a:gd name="connsiteY0" fmla="*/ 0 h 3586635"/>
              <a:gd name="connsiteX1" fmla="*/ 4845656 w 5443440"/>
              <a:gd name="connsiteY1" fmla="*/ 0 h 3586635"/>
              <a:gd name="connsiteX2" fmla="*/ 5443440 w 5443440"/>
              <a:gd name="connsiteY2" fmla="*/ 597784 h 3586635"/>
              <a:gd name="connsiteX3" fmla="*/ 5443440 w 5443440"/>
              <a:gd name="connsiteY3" fmla="*/ 2988851 h 3586635"/>
              <a:gd name="connsiteX4" fmla="*/ 4845656 w 5443440"/>
              <a:gd name="connsiteY4" fmla="*/ 3586635 h 3586635"/>
              <a:gd name="connsiteX5" fmla="*/ 597784 w 5443440"/>
              <a:gd name="connsiteY5" fmla="*/ 3586635 h 3586635"/>
              <a:gd name="connsiteX6" fmla="*/ 0 w 5443440"/>
              <a:gd name="connsiteY6" fmla="*/ 2988851 h 3586635"/>
              <a:gd name="connsiteX7" fmla="*/ 0 w 5443440"/>
              <a:gd name="connsiteY7" fmla="*/ 597784 h 3586635"/>
              <a:gd name="connsiteX8" fmla="*/ 597784 w 5443440"/>
              <a:gd name="connsiteY8" fmla="*/ 0 h 3586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43440" h="3586635">
                <a:moveTo>
                  <a:pt x="597784" y="0"/>
                </a:moveTo>
                <a:lnTo>
                  <a:pt x="4845656" y="0"/>
                </a:lnTo>
                <a:cubicBezTo>
                  <a:pt x="5175803" y="0"/>
                  <a:pt x="5443440" y="267637"/>
                  <a:pt x="5443440" y="597784"/>
                </a:cubicBezTo>
                <a:lnTo>
                  <a:pt x="5443440" y="2988851"/>
                </a:lnTo>
                <a:cubicBezTo>
                  <a:pt x="5443440" y="3318998"/>
                  <a:pt x="5175803" y="3586635"/>
                  <a:pt x="4845656" y="3586635"/>
                </a:cubicBezTo>
                <a:lnTo>
                  <a:pt x="597784" y="3586635"/>
                </a:lnTo>
                <a:cubicBezTo>
                  <a:pt x="267637" y="3586635"/>
                  <a:pt x="0" y="3318998"/>
                  <a:pt x="0" y="2988851"/>
                </a:cubicBezTo>
                <a:lnTo>
                  <a:pt x="0" y="597784"/>
                </a:lnTo>
                <a:cubicBezTo>
                  <a:pt x="0" y="267637"/>
                  <a:pt x="267637" y="0"/>
                  <a:pt x="597784" y="0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10359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1"/>
          </p:nvPr>
        </p:nvSpPr>
        <p:spPr>
          <a:xfrm>
            <a:off x="7403795" y="3929743"/>
            <a:ext cx="3864608" cy="2474546"/>
          </a:xfrm>
          <a:custGeom>
            <a:avLst/>
            <a:gdLst>
              <a:gd name="connsiteX0" fmla="*/ 2436601 w 3864608"/>
              <a:gd name="connsiteY0" fmla="*/ 0 h 2474546"/>
              <a:gd name="connsiteX1" fmla="*/ 2480539 w 3864608"/>
              <a:gd name="connsiteY1" fmla="*/ 1997 h 2474546"/>
              <a:gd name="connsiteX2" fmla="*/ 2524478 w 3864608"/>
              <a:gd name="connsiteY2" fmla="*/ 5992 h 2474546"/>
              <a:gd name="connsiteX3" fmla="*/ 2564422 w 3864608"/>
              <a:gd name="connsiteY3" fmla="*/ 13981 h 2474546"/>
              <a:gd name="connsiteX4" fmla="*/ 2604366 w 3864608"/>
              <a:gd name="connsiteY4" fmla="*/ 21969 h 2474546"/>
              <a:gd name="connsiteX5" fmla="*/ 2638319 w 3864608"/>
              <a:gd name="connsiteY5" fmla="*/ 31956 h 2474546"/>
              <a:gd name="connsiteX6" fmla="*/ 2688249 w 3864608"/>
              <a:gd name="connsiteY6" fmla="*/ 49930 h 2474546"/>
              <a:gd name="connsiteX7" fmla="*/ 2736183 w 3864608"/>
              <a:gd name="connsiteY7" fmla="*/ 69903 h 2474546"/>
              <a:gd name="connsiteX8" fmla="*/ 2780121 w 3864608"/>
              <a:gd name="connsiteY8" fmla="*/ 93869 h 2474546"/>
              <a:gd name="connsiteX9" fmla="*/ 2822063 w 3864608"/>
              <a:gd name="connsiteY9" fmla="*/ 117836 h 2474546"/>
              <a:gd name="connsiteX10" fmla="*/ 2862007 w 3864608"/>
              <a:gd name="connsiteY10" fmla="*/ 145797 h 2474546"/>
              <a:gd name="connsiteX11" fmla="*/ 2897957 w 3864608"/>
              <a:gd name="connsiteY11" fmla="*/ 177752 h 2474546"/>
              <a:gd name="connsiteX12" fmla="*/ 2913935 w 3864608"/>
              <a:gd name="connsiteY12" fmla="*/ 193730 h 2474546"/>
              <a:gd name="connsiteX13" fmla="*/ 2929912 w 3864608"/>
              <a:gd name="connsiteY13" fmla="*/ 211705 h 2474546"/>
              <a:gd name="connsiteX14" fmla="*/ 2945890 w 3864608"/>
              <a:gd name="connsiteY14" fmla="*/ 229680 h 2474546"/>
              <a:gd name="connsiteX15" fmla="*/ 2959870 w 3864608"/>
              <a:gd name="connsiteY15" fmla="*/ 247654 h 2474546"/>
              <a:gd name="connsiteX16" fmla="*/ 2971853 w 3864608"/>
              <a:gd name="connsiteY16" fmla="*/ 267627 h 2474546"/>
              <a:gd name="connsiteX17" fmla="*/ 2983837 w 3864608"/>
              <a:gd name="connsiteY17" fmla="*/ 287599 h 2474546"/>
              <a:gd name="connsiteX18" fmla="*/ 2993823 w 3864608"/>
              <a:gd name="connsiteY18" fmla="*/ 309568 h 2474546"/>
              <a:gd name="connsiteX19" fmla="*/ 3003809 w 3864608"/>
              <a:gd name="connsiteY19" fmla="*/ 331537 h 2474546"/>
              <a:gd name="connsiteX20" fmla="*/ 3013795 w 3864608"/>
              <a:gd name="connsiteY20" fmla="*/ 355504 h 2474546"/>
              <a:gd name="connsiteX21" fmla="*/ 3019787 w 3864608"/>
              <a:gd name="connsiteY21" fmla="*/ 379470 h 2474546"/>
              <a:gd name="connsiteX22" fmla="*/ 3025778 w 3864608"/>
              <a:gd name="connsiteY22" fmla="*/ 403437 h 2474546"/>
              <a:gd name="connsiteX23" fmla="*/ 3029773 w 3864608"/>
              <a:gd name="connsiteY23" fmla="*/ 429401 h 2474546"/>
              <a:gd name="connsiteX24" fmla="*/ 3033767 w 3864608"/>
              <a:gd name="connsiteY24" fmla="*/ 457362 h 2474546"/>
              <a:gd name="connsiteX25" fmla="*/ 3035765 w 3864608"/>
              <a:gd name="connsiteY25" fmla="*/ 485323 h 2474546"/>
              <a:gd name="connsiteX26" fmla="*/ 3035765 w 3864608"/>
              <a:gd name="connsiteY26" fmla="*/ 513284 h 2474546"/>
              <a:gd name="connsiteX27" fmla="*/ 3035765 w 3864608"/>
              <a:gd name="connsiteY27" fmla="*/ 543242 h 2474546"/>
              <a:gd name="connsiteX28" fmla="*/ 3033767 w 3864608"/>
              <a:gd name="connsiteY28" fmla="*/ 575197 h 2474546"/>
              <a:gd name="connsiteX29" fmla="*/ 3029773 w 3864608"/>
              <a:gd name="connsiteY29" fmla="*/ 607153 h 2474546"/>
              <a:gd name="connsiteX30" fmla="*/ 3023781 w 3864608"/>
              <a:gd name="connsiteY30" fmla="*/ 639108 h 2474546"/>
              <a:gd name="connsiteX31" fmla="*/ 3017789 w 3864608"/>
              <a:gd name="connsiteY31" fmla="*/ 673061 h 2474546"/>
              <a:gd name="connsiteX32" fmla="*/ 3185555 w 3864608"/>
              <a:gd name="connsiteY32" fmla="*/ 625128 h 2474546"/>
              <a:gd name="connsiteX33" fmla="*/ 3223503 w 3864608"/>
              <a:gd name="connsiteY33" fmla="*/ 617139 h 2474546"/>
              <a:gd name="connsiteX34" fmla="*/ 3261449 w 3864608"/>
              <a:gd name="connsiteY34" fmla="*/ 611147 h 2474546"/>
              <a:gd name="connsiteX35" fmla="*/ 3299397 w 3864608"/>
              <a:gd name="connsiteY35" fmla="*/ 609150 h 2474546"/>
              <a:gd name="connsiteX36" fmla="*/ 3335347 w 3864608"/>
              <a:gd name="connsiteY36" fmla="*/ 609150 h 2474546"/>
              <a:gd name="connsiteX37" fmla="*/ 3371296 w 3864608"/>
              <a:gd name="connsiteY37" fmla="*/ 609150 h 2474546"/>
              <a:gd name="connsiteX38" fmla="*/ 3407246 w 3864608"/>
              <a:gd name="connsiteY38" fmla="*/ 613144 h 2474546"/>
              <a:gd name="connsiteX39" fmla="*/ 3441199 w 3864608"/>
              <a:gd name="connsiteY39" fmla="*/ 619136 h 2474546"/>
              <a:gd name="connsiteX40" fmla="*/ 3475151 w 3864608"/>
              <a:gd name="connsiteY40" fmla="*/ 625128 h 2474546"/>
              <a:gd name="connsiteX41" fmla="*/ 3507107 w 3864608"/>
              <a:gd name="connsiteY41" fmla="*/ 633117 h 2474546"/>
              <a:gd name="connsiteX42" fmla="*/ 3539062 w 3864608"/>
              <a:gd name="connsiteY42" fmla="*/ 643103 h 2474546"/>
              <a:gd name="connsiteX43" fmla="*/ 3569021 w 3864608"/>
              <a:gd name="connsiteY43" fmla="*/ 655086 h 2474546"/>
              <a:gd name="connsiteX44" fmla="*/ 3596981 w 3864608"/>
              <a:gd name="connsiteY44" fmla="*/ 669066 h 2474546"/>
              <a:gd name="connsiteX45" fmla="*/ 3622945 w 3864608"/>
              <a:gd name="connsiteY45" fmla="*/ 683047 h 2474546"/>
              <a:gd name="connsiteX46" fmla="*/ 3648909 w 3864608"/>
              <a:gd name="connsiteY46" fmla="*/ 697027 h 2474546"/>
              <a:gd name="connsiteX47" fmla="*/ 3672875 w 3864608"/>
              <a:gd name="connsiteY47" fmla="*/ 713005 h 2474546"/>
              <a:gd name="connsiteX48" fmla="*/ 3694845 w 3864608"/>
              <a:gd name="connsiteY48" fmla="*/ 730980 h 2474546"/>
              <a:gd name="connsiteX49" fmla="*/ 3710823 w 3864608"/>
              <a:gd name="connsiteY49" fmla="*/ 746958 h 2474546"/>
              <a:gd name="connsiteX50" fmla="*/ 3726800 w 3864608"/>
              <a:gd name="connsiteY50" fmla="*/ 762935 h 2474546"/>
              <a:gd name="connsiteX51" fmla="*/ 3742778 w 3864608"/>
              <a:gd name="connsiteY51" fmla="*/ 780910 h 2474546"/>
              <a:gd name="connsiteX52" fmla="*/ 3756759 w 3864608"/>
              <a:gd name="connsiteY52" fmla="*/ 800882 h 2474546"/>
              <a:gd name="connsiteX53" fmla="*/ 3770739 w 3864608"/>
              <a:gd name="connsiteY53" fmla="*/ 822852 h 2474546"/>
              <a:gd name="connsiteX54" fmla="*/ 3782722 w 3864608"/>
              <a:gd name="connsiteY54" fmla="*/ 846818 h 2474546"/>
              <a:gd name="connsiteX55" fmla="*/ 3794705 w 3864608"/>
              <a:gd name="connsiteY55" fmla="*/ 870785 h 2474546"/>
              <a:gd name="connsiteX56" fmla="*/ 3804691 w 3864608"/>
              <a:gd name="connsiteY56" fmla="*/ 896749 h 2474546"/>
              <a:gd name="connsiteX57" fmla="*/ 3824664 w 3864608"/>
              <a:gd name="connsiteY57" fmla="*/ 950673 h 2474546"/>
              <a:gd name="connsiteX58" fmla="*/ 3840641 w 3864608"/>
              <a:gd name="connsiteY58" fmla="*/ 1008592 h 2474546"/>
              <a:gd name="connsiteX59" fmla="*/ 3852625 w 3864608"/>
              <a:gd name="connsiteY59" fmla="*/ 1068509 h 2474546"/>
              <a:gd name="connsiteX60" fmla="*/ 3860613 w 3864608"/>
              <a:gd name="connsiteY60" fmla="*/ 1128425 h 2474546"/>
              <a:gd name="connsiteX61" fmla="*/ 3864608 w 3864608"/>
              <a:gd name="connsiteY61" fmla="*/ 1192336 h 2474546"/>
              <a:gd name="connsiteX62" fmla="*/ 3864608 w 3864608"/>
              <a:gd name="connsiteY62" fmla="*/ 1254249 h 2474546"/>
              <a:gd name="connsiteX63" fmla="*/ 3860613 w 3864608"/>
              <a:gd name="connsiteY63" fmla="*/ 1314166 h 2474546"/>
              <a:gd name="connsiteX64" fmla="*/ 3856619 w 3864608"/>
              <a:gd name="connsiteY64" fmla="*/ 1344124 h 2474546"/>
              <a:gd name="connsiteX65" fmla="*/ 3850627 w 3864608"/>
              <a:gd name="connsiteY65" fmla="*/ 1374082 h 2474546"/>
              <a:gd name="connsiteX66" fmla="*/ 3844636 w 3864608"/>
              <a:gd name="connsiteY66" fmla="*/ 1404040 h 2474546"/>
              <a:gd name="connsiteX67" fmla="*/ 3838644 w 3864608"/>
              <a:gd name="connsiteY67" fmla="*/ 1432001 h 2474546"/>
              <a:gd name="connsiteX68" fmla="*/ 3828658 w 3864608"/>
              <a:gd name="connsiteY68" fmla="*/ 1457965 h 2474546"/>
              <a:gd name="connsiteX69" fmla="*/ 3820669 w 3864608"/>
              <a:gd name="connsiteY69" fmla="*/ 1483929 h 2474546"/>
              <a:gd name="connsiteX70" fmla="*/ 3808686 w 3864608"/>
              <a:gd name="connsiteY70" fmla="*/ 1509893 h 2474546"/>
              <a:gd name="connsiteX71" fmla="*/ 3796703 w 3864608"/>
              <a:gd name="connsiteY71" fmla="*/ 1533859 h 2474546"/>
              <a:gd name="connsiteX72" fmla="*/ 3782722 w 3864608"/>
              <a:gd name="connsiteY72" fmla="*/ 1555829 h 2474546"/>
              <a:gd name="connsiteX73" fmla="*/ 3768742 w 3864608"/>
              <a:gd name="connsiteY73" fmla="*/ 1577798 h 2474546"/>
              <a:gd name="connsiteX74" fmla="*/ 3744775 w 3864608"/>
              <a:gd name="connsiteY74" fmla="*/ 1607756 h 2474546"/>
              <a:gd name="connsiteX75" fmla="*/ 3716814 w 3864608"/>
              <a:gd name="connsiteY75" fmla="*/ 1633720 h 2474546"/>
              <a:gd name="connsiteX76" fmla="*/ 3686856 w 3864608"/>
              <a:gd name="connsiteY76" fmla="*/ 1655689 h 2474546"/>
              <a:gd name="connsiteX77" fmla="*/ 3654901 w 3864608"/>
              <a:gd name="connsiteY77" fmla="*/ 1675661 h 2474546"/>
              <a:gd name="connsiteX78" fmla="*/ 3618951 w 3864608"/>
              <a:gd name="connsiteY78" fmla="*/ 1691639 h 2474546"/>
              <a:gd name="connsiteX79" fmla="*/ 3583001 w 3864608"/>
              <a:gd name="connsiteY79" fmla="*/ 1707617 h 2474546"/>
              <a:gd name="connsiteX80" fmla="*/ 3543057 w 3864608"/>
              <a:gd name="connsiteY80" fmla="*/ 1719600 h 2474546"/>
              <a:gd name="connsiteX81" fmla="*/ 3503112 w 3864608"/>
              <a:gd name="connsiteY81" fmla="*/ 1729586 h 2474546"/>
              <a:gd name="connsiteX82" fmla="*/ 3459174 w 3864608"/>
              <a:gd name="connsiteY82" fmla="*/ 1737575 h 2474546"/>
              <a:gd name="connsiteX83" fmla="*/ 3415235 w 3864608"/>
              <a:gd name="connsiteY83" fmla="*/ 1743566 h 2474546"/>
              <a:gd name="connsiteX84" fmla="*/ 3367302 w 3864608"/>
              <a:gd name="connsiteY84" fmla="*/ 1747561 h 2474546"/>
              <a:gd name="connsiteX85" fmla="*/ 3319369 w 3864608"/>
              <a:gd name="connsiteY85" fmla="*/ 1751555 h 2474546"/>
              <a:gd name="connsiteX86" fmla="*/ 3219508 w 3864608"/>
              <a:gd name="connsiteY86" fmla="*/ 1753553 h 2474546"/>
              <a:gd name="connsiteX87" fmla="*/ 3115653 w 3864608"/>
              <a:gd name="connsiteY87" fmla="*/ 1753553 h 2474546"/>
              <a:gd name="connsiteX88" fmla="*/ 3123642 w 3864608"/>
              <a:gd name="connsiteY88" fmla="*/ 1811472 h 2474546"/>
              <a:gd name="connsiteX89" fmla="*/ 3129633 w 3864608"/>
              <a:gd name="connsiteY89" fmla="*/ 1867394 h 2474546"/>
              <a:gd name="connsiteX90" fmla="*/ 3131631 w 3864608"/>
              <a:gd name="connsiteY90" fmla="*/ 1921318 h 2474546"/>
              <a:gd name="connsiteX91" fmla="*/ 3129633 w 3864608"/>
              <a:gd name="connsiteY91" fmla="*/ 1973246 h 2474546"/>
              <a:gd name="connsiteX92" fmla="*/ 3123642 w 3864608"/>
              <a:gd name="connsiteY92" fmla="*/ 2021179 h 2474546"/>
              <a:gd name="connsiteX93" fmla="*/ 3115653 w 3864608"/>
              <a:gd name="connsiteY93" fmla="*/ 2067115 h 2474546"/>
              <a:gd name="connsiteX94" fmla="*/ 3101673 w 3864608"/>
              <a:gd name="connsiteY94" fmla="*/ 2111053 h 2474546"/>
              <a:gd name="connsiteX95" fmla="*/ 3085695 w 3864608"/>
              <a:gd name="connsiteY95" fmla="*/ 2152995 h 2474546"/>
              <a:gd name="connsiteX96" fmla="*/ 3067720 w 3864608"/>
              <a:gd name="connsiteY96" fmla="*/ 2190942 h 2474546"/>
              <a:gd name="connsiteX97" fmla="*/ 3043753 w 3864608"/>
              <a:gd name="connsiteY97" fmla="*/ 2226892 h 2474546"/>
              <a:gd name="connsiteX98" fmla="*/ 3017789 w 3864608"/>
              <a:gd name="connsiteY98" fmla="*/ 2258847 h 2474546"/>
              <a:gd name="connsiteX99" fmla="*/ 2987831 w 3864608"/>
              <a:gd name="connsiteY99" fmla="*/ 2286808 h 2474546"/>
              <a:gd name="connsiteX100" fmla="*/ 2955876 w 3864608"/>
              <a:gd name="connsiteY100" fmla="*/ 2312772 h 2474546"/>
              <a:gd name="connsiteX101" fmla="*/ 2917929 w 3864608"/>
              <a:gd name="connsiteY101" fmla="*/ 2336738 h 2474546"/>
              <a:gd name="connsiteX102" fmla="*/ 2879982 w 3864608"/>
              <a:gd name="connsiteY102" fmla="*/ 2354713 h 2474546"/>
              <a:gd name="connsiteX103" fmla="*/ 2836043 w 3864608"/>
              <a:gd name="connsiteY103" fmla="*/ 2370691 h 2474546"/>
              <a:gd name="connsiteX104" fmla="*/ 2812077 w 3864608"/>
              <a:gd name="connsiteY104" fmla="*/ 2376683 h 2474546"/>
              <a:gd name="connsiteX105" fmla="*/ 2788110 w 3864608"/>
              <a:gd name="connsiteY105" fmla="*/ 2380677 h 2474546"/>
              <a:gd name="connsiteX106" fmla="*/ 2764143 w 3864608"/>
              <a:gd name="connsiteY106" fmla="*/ 2382674 h 2474546"/>
              <a:gd name="connsiteX107" fmla="*/ 2738179 w 3864608"/>
              <a:gd name="connsiteY107" fmla="*/ 2384672 h 2474546"/>
              <a:gd name="connsiteX108" fmla="*/ 2686252 w 3864608"/>
              <a:gd name="connsiteY108" fmla="*/ 2386669 h 2474546"/>
              <a:gd name="connsiteX109" fmla="*/ 2660288 w 3864608"/>
              <a:gd name="connsiteY109" fmla="*/ 2386669 h 2474546"/>
              <a:gd name="connsiteX110" fmla="*/ 2630330 w 3864608"/>
              <a:gd name="connsiteY110" fmla="*/ 2390663 h 2474546"/>
              <a:gd name="connsiteX111" fmla="*/ 2586391 w 3864608"/>
              <a:gd name="connsiteY111" fmla="*/ 2394658 h 2474546"/>
              <a:gd name="connsiteX112" fmla="*/ 2540455 w 3864608"/>
              <a:gd name="connsiteY112" fmla="*/ 2396655 h 2474546"/>
              <a:gd name="connsiteX113" fmla="*/ 2492522 w 3864608"/>
              <a:gd name="connsiteY113" fmla="*/ 2392660 h 2474546"/>
              <a:gd name="connsiteX114" fmla="*/ 2444589 w 3864608"/>
              <a:gd name="connsiteY114" fmla="*/ 2388666 h 2474546"/>
              <a:gd name="connsiteX115" fmla="*/ 2398653 w 3864608"/>
              <a:gd name="connsiteY115" fmla="*/ 2380677 h 2474546"/>
              <a:gd name="connsiteX116" fmla="*/ 2354715 w 3864608"/>
              <a:gd name="connsiteY116" fmla="*/ 2370691 h 2474546"/>
              <a:gd name="connsiteX117" fmla="*/ 2312773 w 3864608"/>
              <a:gd name="connsiteY117" fmla="*/ 2358708 h 2474546"/>
              <a:gd name="connsiteX118" fmla="*/ 2276823 w 3864608"/>
              <a:gd name="connsiteY118" fmla="*/ 2344727 h 2474546"/>
              <a:gd name="connsiteX119" fmla="*/ 2244868 w 3864608"/>
              <a:gd name="connsiteY119" fmla="*/ 2332744 h 2474546"/>
              <a:gd name="connsiteX120" fmla="*/ 2216907 w 3864608"/>
              <a:gd name="connsiteY120" fmla="*/ 2318764 h 2474546"/>
              <a:gd name="connsiteX121" fmla="*/ 2190943 w 3864608"/>
              <a:gd name="connsiteY121" fmla="*/ 2302786 h 2474546"/>
              <a:gd name="connsiteX122" fmla="*/ 2166977 w 3864608"/>
              <a:gd name="connsiteY122" fmla="*/ 2286808 h 2474546"/>
              <a:gd name="connsiteX123" fmla="*/ 2145007 w 3864608"/>
              <a:gd name="connsiteY123" fmla="*/ 2270830 h 2474546"/>
              <a:gd name="connsiteX124" fmla="*/ 2125035 w 3864608"/>
              <a:gd name="connsiteY124" fmla="*/ 2254853 h 2474546"/>
              <a:gd name="connsiteX125" fmla="*/ 2107060 w 3864608"/>
              <a:gd name="connsiteY125" fmla="*/ 2236878 h 2474546"/>
              <a:gd name="connsiteX126" fmla="*/ 2089085 w 3864608"/>
              <a:gd name="connsiteY126" fmla="*/ 2218903 h 2474546"/>
              <a:gd name="connsiteX127" fmla="*/ 2057130 w 3864608"/>
              <a:gd name="connsiteY127" fmla="*/ 2180956 h 2474546"/>
              <a:gd name="connsiteX128" fmla="*/ 2027172 w 3864608"/>
              <a:gd name="connsiteY128" fmla="*/ 2137017 h 2474546"/>
              <a:gd name="connsiteX129" fmla="*/ 1993219 w 3864608"/>
              <a:gd name="connsiteY129" fmla="*/ 2091081 h 2474546"/>
              <a:gd name="connsiteX130" fmla="*/ 1957269 w 3864608"/>
              <a:gd name="connsiteY130" fmla="*/ 2041151 h 2474546"/>
              <a:gd name="connsiteX131" fmla="*/ 1953275 w 3864608"/>
              <a:gd name="connsiteY131" fmla="*/ 2041151 h 2474546"/>
              <a:gd name="connsiteX132" fmla="*/ 1941291 w 3864608"/>
              <a:gd name="connsiteY132" fmla="*/ 2077101 h 2474546"/>
              <a:gd name="connsiteX133" fmla="*/ 1929308 w 3864608"/>
              <a:gd name="connsiteY133" fmla="*/ 2109056 h 2474546"/>
              <a:gd name="connsiteX134" fmla="*/ 1915328 w 3864608"/>
              <a:gd name="connsiteY134" fmla="*/ 2141012 h 2474546"/>
              <a:gd name="connsiteX135" fmla="*/ 1897353 w 3864608"/>
              <a:gd name="connsiteY135" fmla="*/ 2172967 h 2474546"/>
              <a:gd name="connsiteX136" fmla="*/ 1881375 w 3864608"/>
              <a:gd name="connsiteY136" fmla="*/ 2202925 h 2474546"/>
              <a:gd name="connsiteX137" fmla="*/ 1861403 w 3864608"/>
              <a:gd name="connsiteY137" fmla="*/ 2230886 h 2474546"/>
              <a:gd name="connsiteX138" fmla="*/ 1841431 w 3864608"/>
              <a:gd name="connsiteY138" fmla="*/ 2258847 h 2474546"/>
              <a:gd name="connsiteX139" fmla="*/ 1817464 w 3864608"/>
              <a:gd name="connsiteY139" fmla="*/ 2282814 h 2474546"/>
              <a:gd name="connsiteX140" fmla="*/ 1795495 w 3864608"/>
              <a:gd name="connsiteY140" fmla="*/ 2308778 h 2474546"/>
              <a:gd name="connsiteX141" fmla="*/ 1769531 w 3864608"/>
              <a:gd name="connsiteY141" fmla="*/ 2330747 h 2474546"/>
              <a:gd name="connsiteX142" fmla="*/ 1745565 w 3864608"/>
              <a:gd name="connsiteY142" fmla="*/ 2352716 h 2474546"/>
              <a:gd name="connsiteX143" fmla="*/ 1717603 w 3864608"/>
              <a:gd name="connsiteY143" fmla="*/ 2372688 h 2474546"/>
              <a:gd name="connsiteX144" fmla="*/ 1689643 w 3864608"/>
              <a:gd name="connsiteY144" fmla="*/ 2390663 h 2474546"/>
              <a:gd name="connsiteX145" fmla="*/ 1659684 w 3864608"/>
              <a:gd name="connsiteY145" fmla="*/ 2406641 h 2474546"/>
              <a:gd name="connsiteX146" fmla="*/ 1629726 w 3864608"/>
              <a:gd name="connsiteY146" fmla="*/ 2420621 h 2474546"/>
              <a:gd name="connsiteX147" fmla="*/ 1599768 w 3864608"/>
              <a:gd name="connsiteY147" fmla="*/ 2434602 h 2474546"/>
              <a:gd name="connsiteX148" fmla="*/ 1567813 w 3864608"/>
              <a:gd name="connsiteY148" fmla="*/ 2446585 h 2474546"/>
              <a:gd name="connsiteX149" fmla="*/ 1535857 w 3864608"/>
              <a:gd name="connsiteY149" fmla="*/ 2456571 h 2474546"/>
              <a:gd name="connsiteX150" fmla="*/ 1501905 w 3864608"/>
              <a:gd name="connsiteY150" fmla="*/ 2462563 h 2474546"/>
              <a:gd name="connsiteX151" fmla="*/ 1467952 w 3864608"/>
              <a:gd name="connsiteY151" fmla="*/ 2468554 h 2474546"/>
              <a:gd name="connsiteX152" fmla="*/ 1433999 w 3864608"/>
              <a:gd name="connsiteY152" fmla="*/ 2472549 h 2474546"/>
              <a:gd name="connsiteX153" fmla="*/ 1398049 w 3864608"/>
              <a:gd name="connsiteY153" fmla="*/ 2474546 h 2474546"/>
              <a:gd name="connsiteX154" fmla="*/ 1362100 w 3864608"/>
              <a:gd name="connsiteY154" fmla="*/ 2474546 h 2474546"/>
              <a:gd name="connsiteX155" fmla="*/ 1326150 w 3864608"/>
              <a:gd name="connsiteY155" fmla="*/ 2472549 h 2474546"/>
              <a:gd name="connsiteX156" fmla="*/ 1290200 w 3864608"/>
              <a:gd name="connsiteY156" fmla="*/ 2468554 h 2474546"/>
              <a:gd name="connsiteX157" fmla="*/ 1252253 w 3864608"/>
              <a:gd name="connsiteY157" fmla="*/ 2462563 h 2474546"/>
              <a:gd name="connsiteX158" fmla="*/ 1216303 w 3864608"/>
              <a:gd name="connsiteY158" fmla="*/ 2454574 h 2474546"/>
              <a:gd name="connsiteX159" fmla="*/ 1178356 w 3864608"/>
              <a:gd name="connsiteY159" fmla="*/ 2444588 h 2474546"/>
              <a:gd name="connsiteX160" fmla="*/ 1140409 w 3864608"/>
              <a:gd name="connsiteY160" fmla="*/ 2430607 h 2474546"/>
              <a:gd name="connsiteX161" fmla="*/ 1104459 w 3864608"/>
              <a:gd name="connsiteY161" fmla="*/ 2416627 h 2474546"/>
              <a:gd name="connsiteX162" fmla="*/ 1066512 w 3864608"/>
              <a:gd name="connsiteY162" fmla="*/ 2398652 h 2474546"/>
              <a:gd name="connsiteX163" fmla="*/ 1028565 w 3864608"/>
              <a:gd name="connsiteY163" fmla="*/ 2378680 h 2474546"/>
              <a:gd name="connsiteX164" fmla="*/ 988621 w 3864608"/>
              <a:gd name="connsiteY164" fmla="*/ 2354713 h 2474546"/>
              <a:gd name="connsiteX165" fmla="*/ 954668 w 3864608"/>
              <a:gd name="connsiteY165" fmla="*/ 2328750 h 2474546"/>
              <a:gd name="connsiteX166" fmla="*/ 924710 w 3864608"/>
              <a:gd name="connsiteY166" fmla="*/ 2300789 h 2474546"/>
              <a:gd name="connsiteX167" fmla="*/ 896749 w 3864608"/>
              <a:gd name="connsiteY167" fmla="*/ 2270830 h 2474546"/>
              <a:gd name="connsiteX168" fmla="*/ 874780 w 3864608"/>
              <a:gd name="connsiteY168" fmla="*/ 2238875 h 2474546"/>
              <a:gd name="connsiteX169" fmla="*/ 854808 w 3864608"/>
              <a:gd name="connsiteY169" fmla="*/ 2204922 h 2474546"/>
              <a:gd name="connsiteX170" fmla="*/ 838830 w 3864608"/>
              <a:gd name="connsiteY170" fmla="*/ 2168973 h 2474546"/>
              <a:gd name="connsiteX171" fmla="*/ 824849 w 3864608"/>
              <a:gd name="connsiteY171" fmla="*/ 2131026 h 2474546"/>
              <a:gd name="connsiteX172" fmla="*/ 812866 w 3864608"/>
              <a:gd name="connsiteY172" fmla="*/ 2091081 h 2474546"/>
              <a:gd name="connsiteX173" fmla="*/ 804877 w 3864608"/>
              <a:gd name="connsiteY173" fmla="*/ 2049140 h 2474546"/>
              <a:gd name="connsiteX174" fmla="*/ 798886 w 3864608"/>
              <a:gd name="connsiteY174" fmla="*/ 2003204 h 2474546"/>
              <a:gd name="connsiteX175" fmla="*/ 794891 w 3864608"/>
              <a:gd name="connsiteY175" fmla="*/ 1955271 h 2474546"/>
              <a:gd name="connsiteX176" fmla="*/ 792894 w 3864608"/>
              <a:gd name="connsiteY176" fmla="*/ 1905341 h 2474546"/>
              <a:gd name="connsiteX177" fmla="*/ 792894 w 3864608"/>
              <a:gd name="connsiteY177" fmla="*/ 1851416 h 2474546"/>
              <a:gd name="connsiteX178" fmla="*/ 794891 w 3864608"/>
              <a:gd name="connsiteY178" fmla="*/ 1737575 h 2474546"/>
              <a:gd name="connsiteX179" fmla="*/ 730980 w 3864608"/>
              <a:gd name="connsiteY179" fmla="*/ 1737575 h 2474546"/>
              <a:gd name="connsiteX180" fmla="*/ 669067 w 3864608"/>
              <a:gd name="connsiteY180" fmla="*/ 1735578 h 2474546"/>
              <a:gd name="connsiteX181" fmla="*/ 609150 w 3864608"/>
              <a:gd name="connsiteY181" fmla="*/ 1731583 h 2474546"/>
              <a:gd name="connsiteX182" fmla="*/ 553228 w 3864608"/>
              <a:gd name="connsiteY182" fmla="*/ 1723594 h 2474546"/>
              <a:gd name="connsiteX183" fmla="*/ 499304 w 3864608"/>
              <a:gd name="connsiteY183" fmla="*/ 1715606 h 2474546"/>
              <a:gd name="connsiteX184" fmla="*/ 447376 w 3864608"/>
              <a:gd name="connsiteY184" fmla="*/ 1703622 h 2474546"/>
              <a:gd name="connsiteX185" fmla="*/ 397446 w 3864608"/>
              <a:gd name="connsiteY185" fmla="*/ 1689642 h 2474546"/>
              <a:gd name="connsiteX186" fmla="*/ 349513 w 3864608"/>
              <a:gd name="connsiteY186" fmla="*/ 1671667 h 2474546"/>
              <a:gd name="connsiteX187" fmla="*/ 305574 w 3864608"/>
              <a:gd name="connsiteY187" fmla="*/ 1653692 h 2474546"/>
              <a:gd name="connsiteX188" fmla="*/ 263632 w 3864608"/>
              <a:gd name="connsiteY188" fmla="*/ 1631723 h 2474546"/>
              <a:gd name="connsiteX189" fmla="*/ 223688 w 3864608"/>
              <a:gd name="connsiteY189" fmla="*/ 1607756 h 2474546"/>
              <a:gd name="connsiteX190" fmla="*/ 187738 w 3864608"/>
              <a:gd name="connsiteY190" fmla="*/ 1579795 h 2474546"/>
              <a:gd name="connsiteX191" fmla="*/ 155783 w 3864608"/>
              <a:gd name="connsiteY191" fmla="*/ 1549837 h 2474546"/>
              <a:gd name="connsiteX192" fmla="*/ 123827 w 3864608"/>
              <a:gd name="connsiteY192" fmla="*/ 1515884 h 2474546"/>
              <a:gd name="connsiteX193" fmla="*/ 95866 w 3864608"/>
              <a:gd name="connsiteY193" fmla="*/ 1479934 h 2474546"/>
              <a:gd name="connsiteX194" fmla="*/ 71900 w 3864608"/>
              <a:gd name="connsiteY194" fmla="*/ 1441987 h 2474546"/>
              <a:gd name="connsiteX195" fmla="*/ 55922 w 3864608"/>
              <a:gd name="connsiteY195" fmla="*/ 1414026 h 2474546"/>
              <a:gd name="connsiteX196" fmla="*/ 43939 w 3864608"/>
              <a:gd name="connsiteY196" fmla="*/ 1384068 h 2474546"/>
              <a:gd name="connsiteX197" fmla="*/ 31956 w 3864608"/>
              <a:gd name="connsiteY197" fmla="*/ 1356107 h 2474546"/>
              <a:gd name="connsiteX198" fmla="*/ 21970 w 3864608"/>
              <a:gd name="connsiteY198" fmla="*/ 1324152 h 2474546"/>
              <a:gd name="connsiteX199" fmla="*/ 13981 w 3864608"/>
              <a:gd name="connsiteY199" fmla="*/ 1294194 h 2474546"/>
              <a:gd name="connsiteX200" fmla="*/ 7989 w 3864608"/>
              <a:gd name="connsiteY200" fmla="*/ 1262238 h 2474546"/>
              <a:gd name="connsiteX201" fmla="*/ 3995 w 3864608"/>
              <a:gd name="connsiteY201" fmla="*/ 1232280 h 2474546"/>
              <a:gd name="connsiteX202" fmla="*/ 1997 w 3864608"/>
              <a:gd name="connsiteY202" fmla="*/ 1200325 h 2474546"/>
              <a:gd name="connsiteX203" fmla="*/ 0 w 3864608"/>
              <a:gd name="connsiteY203" fmla="*/ 1168369 h 2474546"/>
              <a:gd name="connsiteX204" fmla="*/ 0 w 3864608"/>
              <a:gd name="connsiteY204" fmla="*/ 1136414 h 2474546"/>
              <a:gd name="connsiteX205" fmla="*/ 1997 w 3864608"/>
              <a:gd name="connsiteY205" fmla="*/ 1104459 h 2474546"/>
              <a:gd name="connsiteX206" fmla="*/ 5992 w 3864608"/>
              <a:gd name="connsiteY206" fmla="*/ 1072503 h 2474546"/>
              <a:gd name="connsiteX207" fmla="*/ 9986 w 3864608"/>
              <a:gd name="connsiteY207" fmla="*/ 1040548 h 2474546"/>
              <a:gd name="connsiteX208" fmla="*/ 15978 w 3864608"/>
              <a:gd name="connsiteY208" fmla="*/ 1010590 h 2474546"/>
              <a:gd name="connsiteX209" fmla="*/ 23967 w 3864608"/>
              <a:gd name="connsiteY209" fmla="*/ 978634 h 2474546"/>
              <a:gd name="connsiteX210" fmla="*/ 33953 w 3864608"/>
              <a:gd name="connsiteY210" fmla="*/ 948676 h 2474546"/>
              <a:gd name="connsiteX211" fmla="*/ 43939 w 3864608"/>
              <a:gd name="connsiteY211" fmla="*/ 918718 h 2474546"/>
              <a:gd name="connsiteX212" fmla="*/ 53925 w 3864608"/>
              <a:gd name="connsiteY212" fmla="*/ 890757 h 2474546"/>
              <a:gd name="connsiteX213" fmla="*/ 67906 w 3864608"/>
              <a:gd name="connsiteY213" fmla="*/ 862796 h 2474546"/>
              <a:gd name="connsiteX214" fmla="*/ 81886 w 3864608"/>
              <a:gd name="connsiteY214" fmla="*/ 836832 h 2474546"/>
              <a:gd name="connsiteX215" fmla="*/ 95866 w 3864608"/>
              <a:gd name="connsiteY215" fmla="*/ 810868 h 2474546"/>
              <a:gd name="connsiteX216" fmla="*/ 111844 w 3864608"/>
              <a:gd name="connsiteY216" fmla="*/ 784905 h 2474546"/>
              <a:gd name="connsiteX217" fmla="*/ 127822 w 3864608"/>
              <a:gd name="connsiteY217" fmla="*/ 760938 h 2474546"/>
              <a:gd name="connsiteX218" fmla="*/ 145797 w 3864608"/>
              <a:gd name="connsiteY218" fmla="*/ 738969 h 2474546"/>
              <a:gd name="connsiteX219" fmla="*/ 165769 w 3864608"/>
              <a:gd name="connsiteY219" fmla="*/ 718997 h 2474546"/>
              <a:gd name="connsiteX220" fmla="*/ 183744 w 3864608"/>
              <a:gd name="connsiteY220" fmla="*/ 699025 h 2474546"/>
              <a:gd name="connsiteX221" fmla="*/ 205713 w 3864608"/>
              <a:gd name="connsiteY221" fmla="*/ 681050 h 2474546"/>
              <a:gd name="connsiteX222" fmla="*/ 225685 w 3864608"/>
              <a:gd name="connsiteY222" fmla="*/ 665072 h 2474546"/>
              <a:gd name="connsiteX223" fmla="*/ 247655 w 3864608"/>
              <a:gd name="connsiteY223" fmla="*/ 651091 h 2474546"/>
              <a:gd name="connsiteX224" fmla="*/ 271621 w 3864608"/>
              <a:gd name="connsiteY224" fmla="*/ 639108 h 2474546"/>
              <a:gd name="connsiteX225" fmla="*/ 293591 w 3864608"/>
              <a:gd name="connsiteY225" fmla="*/ 629122 h 2474546"/>
              <a:gd name="connsiteX226" fmla="*/ 317557 w 3864608"/>
              <a:gd name="connsiteY226" fmla="*/ 621133 h 2474546"/>
              <a:gd name="connsiteX227" fmla="*/ 349513 w 3864608"/>
              <a:gd name="connsiteY227" fmla="*/ 613144 h 2474546"/>
              <a:gd name="connsiteX228" fmla="*/ 381468 w 3864608"/>
              <a:gd name="connsiteY228" fmla="*/ 607153 h 2474546"/>
              <a:gd name="connsiteX229" fmla="*/ 413423 w 3864608"/>
              <a:gd name="connsiteY229" fmla="*/ 603158 h 2474546"/>
              <a:gd name="connsiteX230" fmla="*/ 443382 w 3864608"/>
              <a:gd name="connsiteY230" fmla="*/ 603158 h 2474546"/>
              <a:gd name="connsiteX231" fmla="*/ 475337 w 3864608"/>
              <a:gd name="connsiteY231" fmla="*/ 605156 h 2474546"/>
              <a:gd name="connsiteX232" fmla="*/ 505295 w 3864608"/>
              <a:gd name="connsiteY232" fmla="*/ 607153 h 2474546"/>
              <a:gd name="connsiteX233" fmla="*/ 535253 w 3864608"/>
              <a:gd name="connsiteY233" fmla="*/ 613144 h 2474546"/>
              <a:gd name="connsiteX234" fmla="*/ 565212 w 3864608"/>
              <a:gd name="connsiteY234" fmla="*/ 619136 h 2474546"/>
              <a:gd name="connsiteX235" fmla="*/ 623131 w 3864608"/>
              <a:gd name="connsiteY235" fmla="*/ 633117 h 2474546"/>
              <a:gd name="connsiteX236" fmla="*/ 677056 w 3864608"/>
              <a:gd name="connsiteY236" fmla="*/ 651091 h 2474546"/>
              <a:gd name="connsiteX237" fmla="*/ 778913 w 3864608"/>
              <a:gd name="connsiteY237" fmla="*/ 685044 h 2474546"/>
              <a:gd name="connsiteX238" fmla="*/ 772922 w 3864608"/>
              <a:gd name="connsiteY238" fmla="*/ 627125 h 2474546"/>
              <a:gd name="connsiteX239" fmla="*/ 772922 w 3864608"/>
              <a:gd name="connsiteY239" fmla="*/ 571203 h 2474546"/>
              <a:gd name="connsiteX240" fmla="*/ 776916 w 3864608"/>
              <a:gd name="connsiteY240" fmla="*/ 519275 h 2474546"/>
              <a:gd name="connsiteX241" fmla="*/ 782908 w 3864608"/>
              <a:gd name="connsiteY241" fmla="*/ 469345 h 2474546"/>
              <a:gd name="connsiteX242" fmla="*/ 792894 w 3864608"/>
              <a:gd name="connsiteY242" fmla="*/ 421412 h 2474546"/>
              <a:gd name="connsiteX243" fmla="*/ 806874 w 3864608"/>
              <a:gd name="connsiteY243" fmla="*/ 377473 h 2474546"/>
              <a:gd name="connsiteX244" fmla="*/ 822852 w 3864608"/>
              <a:gd name="connsiteY244" fmla="*/ 335532 h 2474546"/>
              <a:gd name="connsiteX245" fmla="*/ 842824 w 3864608"/>
              <a:gd name="connsiteY245" fmla="*/ 295588 h 2474546"/>
              <a:gd name="connsiteX246" fmla="*/ 866791 w 3864608"/>
              <a:gd name="connsiteY246" fmla="*/ 259638 h 2474546"/>
              <a:gd name="connsiteX247" fmla="*/ 892755 w 3864608"/>
              <a:gd name="connsiteY247" fmla="*/ 225685 h 2474546"/>
              <a:gd name="connsiteX248" fmla="*/ 920716 w 3864608"/>
              <a:gd name="connsiteY248" fmla="*/ 195727 h 2474546"/>
              <a:gd name="connsiteX249" fmla="*/ 950674 w 3864608"/>
              <a:gd name="connsiteY249" fmla="*/ 165769 h 2474546"/>
              <a:gd name="connsiteX250" fmla="*/ 984626 w 3864608"/>
              <a:gd name="connsiteY250" fmla="*/ 139805 h 2474546"/>
              <a:gd name="connsiteX251" fmla="*/ 1020576 w 3864608"/>
              <a:gd name="connsiteY251" fmla="*/ 117836 h 2474546"/>
              <a:gd name="connsiteX252" fmla="*/ 1058523 w 3864608"/>
              <a:gd name="connsiteY252" fmla="*/ 95866 h 2474546"/>
              <a:gd name="connsiteX253" fmla="*/ 1098467 w 3864608"/>
              <a:gd name="connsiteY253" fmla="*/ 77891 h 2474546"/>
              <a:gd name="connsiteX254" fmla="*/ 1146401 w 3864608"/>
              <a:gd name="connsiteY254" fmla="*/ 59916 h 2474546"/>
              <a:gd name="connsiteX255" fmla="*/ 1194334 w 3864608"/>
              <a:gd name="connsiteY255" fmla="*/ 47933 h 2474546"/>
              <a:gd name="connsiteX256" fmla="*/ 1246261 w 3864608"/>
              <a:gd name="connsiteY256" fmla="*/ 37947 h 2474546"/>
              <a:gd name="connsiteX257" fmla="*/ 1296191 w 3864608"/>
              <a:gd name="connsiteY257" fmla="*/ 31956 h 2474546"/>
              <a:gd name="connsiteX258" fmla="*/ 1350116 w 3864608"/>
              <a:gd name="connsiteY258" fmla="*/ 27961 h 2474546"/>
              <a:gd name="connsiteX259" fmla="*/ 1402044 w 3864608"/>
              <a:gd name="connsiteY259" fmla="*/ 29958 h 2474546"/>
              <a:gd name="connsiteX260" fmla="*/ 1453971 w 3864608"/>
              <a:gd name="connsiteY260" fmla="*/ 33953 h 2474546"/>
              <a:gd name="connsiteX261" fmla="*/ 1503902 w 3864608"/>
              <a:gd name="connsiteY261" fmla="*/ 41942 h 2474546"/>
              <a:gd name="connsiteX262" fmla="*/ 1553832 w 3864608"/>
              <a:gd name="connsiteY262" fmla="*/ 51928 h 2474546"/>
              <a:gd name="connsiteX263" fmla="*/ 1601765 w 3864608"/>
              <a:gd name="connsiteY263" fmla="*/ 65908 h 2474546"/>
              <a:gd name="connsiteX264" fmla="*/ 1645704 w 3864608"/>
              <a:gd name="connsiteY264" fmla="*/ 83883 h 2474546"/>
              <a:gd name="connsiteX265" fmla="*/ 1687645 w 3864608"/>
              <a:gd name="connsiteY265" fmla="*/ 103855 h 2474546"/>
              <a:gd name="connsiteX266" fmla="*/ 1727590 w 3864608"/>
              <a:gd name="connsiteY266" fmla="*/ 127822 h 2474546"/>
              <a:gd name="connsiteX267" fmla="*/ 1743567 w 3864608"/>
              <a:gd name="connsiteY267" fmla="*/ 139805 h 2474546"/>
              <a:gd name="connsiteX268" fmla="*/ 1761542 w 3864608"/>
              <a:gd name="connsiteY268" fmla="*/ 153785 h 2474546"/>
              <a:gd name="connsiteX269" fmla="*/ 1777520 w 3864608"/>
              <a:gd name="connsiteY269" fmla="*/ 167766 h 2474546"/>
              <a:gd name="connsiteX270" fmla="*/ 1791501 w 3864608"/>
              <a:gd name="connsiteY270" fmla="*/ 181746 h 2474546"/>
              <a:gd name="connsiteX271" fmla="*/ 1805481 w 3864608"/>
              <a:gd name="connsiteY271" fmla="*/ 197724 h 2474546"/>
              <a:gd name="connsiteX272" fmla="*/ 1817464 w 3864608"/>
              <a:gd name="connsiteY272" fmla="*/ 213702 h 2474546"/>
              <a:gd name="connsiteX273" fmla="*/ 1831445 w 3864608"/>
              <a:gd name="connsiteY273" fmla="*/ 237668 h 2474546"/>
              <a:gd name="connsiteX274" fmla="*/ 1843428 w 3864608"/>
              <a:gd name="connsiteY274" fmla="*/ 261635 h 2474546"/>
              <a:gd name="connsiteX275" fmla="*/ 1853414 w 3864608"/>
              <a:gd name="connsiteY275" fmla="*/ 287599 h 2474546"/>
              <a:gd name="connsiteX276" fmla="*/ 1861403 w 3864608"/>
              <a:gd name="connsiteY276" fmla="*/ 313562 h 2474546"/>
              <a:gd name="connsiteX277" fmla="*/ 1869392 w 3864608"/>
              <a:gd name="connsiteY277" fmla="*/ 341523 h 2474546"/>
              <a:gd name="connsiteX278" fmla="*/ 1875383 w 3864608"/>
              <a:gd name="connsiteY278" fmla="*/ 371482 h 2474546"/>
              <a:gd name="connsiteX279" fmla="*/ 1887367 w 3864608"/>
              <a:gd name="connsiteY279" fmla="*/ 435392 h 2474546"/>
              <a:gd name="connsiteX280" fmla="*/ 1895355 w 3864608"/>
              <a:gd name="connsiteY280" fmla="*/ 435392 h 2474546"/>
              <a:gd name="connsiteX281" fmla="*/ 1901347 w 3864608"/>
              <a:gd name="connsiteY281" fmla="*/ 407431 h 2474546"/>
              <a:gd name="connsiteX282" fmla="*/ 1911333 w 3864608"/>
              <a:gd name="connsiteY282" fmla="*/ 381468 h 2474546"/>
              <a:gd name="connsiteX283" fmla="*/ 1925314 w 3864608"/>
              <a:gd name="connsiteY283" fmla="*/ 357501 h 2474546"/>
              <a:gd name="connsiteX284" fmla="*/ 1939294 w 3864608"/>
              <a:gd name="connsiteY284" fmla="*/ 331537 h 2474546"/>
              <a:gd name="connsiteX285" fmla="*/ 1955272 w 3864608"/>
              <a:gd name="connsiteY285" fmla="*/ 309568 h 2474546"/>
              <a:gd name="connsiteX286" fmla="*/ 1971250 w 3864608"/>
              <a:gd name="connsiteY286" fmla="*/ 287599 h 2474546"/>
              <a:gd name="connsiteX287" fmla="*/ 2003205 w 3864608"/>
              <a:gd name="connsiteY287" fmla="*/ 245657 h 2474546"/>
              <a:gd name="connsiteX288" fmla="*/ 2031166 w 3864608"/>
              <a:gd name="connsiteY288" fmla="*/ 209707 h 2474546"/>
              <a:gd name="connsiteX289" fmla="*/ 2063121 w 3864608"/>
              <a:gd name="connsiteY289" fmla="*/ 173758 h 2474546"/>
              <a:gd name="connsiteX290" fmla="*/ 2097074 w 3864608"/>
              <a:gd name="connsiteY290" fmla="*/ 139805 h 2474546"/>
              <a:gd name="connsiteX291" fmla="*/ 2133024 w 3864608"/>
              <a:gd name="connsiteY291" fmla="*/ 107850 h 2474546"/>
              <a:gd name="connsiteX292" fmla="*/ 2172968 w 3864608"/>
              <a:gd name="connsiteY292" fmla="*/ 79889 h 2474546"/>
              <a:gd name="connsiteX293" fmla="*/ 2194937 w 3864608"/>
              <a:gd name="connsiteY293" fmla="*/ 65908 h 2474546"/>
              <a:gd name="connsiteX294" fmla="*/ 2214910 w 3864608"/>
              <a:gd name="connsiteY294" fmla="*/ 53925 h 2474546"/>
              <a:gd name="connsiteX295" fmla="*/ 2238876 w 3864608"/>
              <a:gd name="connsiteY295" fmla="*/ 43939 h 2474546"/>
              <a:gd name="connsiteX296" fmla="*/ 2260845 w 3864608"/>
              <a:gd name="connsiteY296" fmla="*/ 31956 h 2474546"/>
              <a:gd name="connsiteX297" fmla="*/ 2284812 w 3864608"/>
              <a:gd name="connsiteY297" fmla="*/ 23967 h 2474546"/>
              <a:gd name="connsiteX298" fmla="*/ 2310776 w 3864608"/>
              <a:gd name="connsiteY298" fmla="*/ 15978 h 2474546"/>
              <a:gd name="connsiteX299" fmla="*/ 2350720 w 3864608"/>
              <a:gd name="connsiteY299" fmla="*/ 7989 h 2474546"/>
              <a:gd name="connsiteX300" fmla="*/ 2392662 w 3864608"/>
              <a:gd name="connsiteY300" fmla="*/ 1997 h 2474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</a:cxnLst>
            <a:rect l="l" t="t" r="r" b="b"/>
            <a:pathLst>
              <a:path w="3864608" h="2474546">
                <a:moveTo>
                  <a:pt x="2436601" y="0"/>
                </a:moveTo>
                <a:lnTo>
                  <a:pt x="2480539" y="1997"/>
                </a:lnTo>
                <a:lnTo>
                  <a:pt x="2524478" y="5992"/>
                </a:lnTo>
                <a:lnTo>
                  <a:pt x="2564422" y="13981"/>
                </a:lnTo>
                <a:lnTo>
                  <a:pt x="2604366" y="21969"/>
                </a:lnTo>
                <a:lnTo>
                  <a:pt x="2638319" y="31956"/>
                </a:lnTo>
                <a:lnTo>
                  <a:pt x="2688249" y="49930"/>
                </a:lnTo>
                <a:lnTo>
                  <a:pt x="2736183" y="69903"/>
                </a:lnTo>
                <a:lnTo>
                  <a:pt x="2780121" y="93869"/>
                </a:lnTo>
                <a:lnTo>
                  <a:pt x="2822063" y="117836"/>
                </a:lnTo>
                <a:lnTo>
                  <a:pt x="2862007" y="145797"/>
                </a:lnTo>
                <a:lnTo>
                  <a:pt x="2897957" y="177752"/>
                </a:lnTo>
                <a:lnTo>
                  <a:pt x="2913935" y="193730"/>
                </a:lnTo>
                <a:lnTo>
                  <a:pt x="2929912" y="211705"/>
                </a:lnTo>
                <a:lnTo>
                  <a:pt x="2945890" y="229680"/>
                </a:lnTo>
                <a:lnTo>
                  <a:pt x="2959870" y="247654"/>
                </a:lnTo>
                <a:lnTo>
                  <a:pt x="2971853" y="267627"/>
                </a:lnTo>
                <a:lnTo>
                  <a:pt x="2983837" y="287599"/>
                </a:lnTo>
                <a:lnTo>
                  <a:pt x="2993823" y="309568"/>
                </a:lnTo>
                <a:lnTo>
                  <a:pt x="3003809" y="331537"/>
                </a:lnTo>
                <a:lnTo>
                  <a:pt x="3013795" y="355504"/>
                </a:lnTo>
                <a:lnTo>
                  <a:pt x="3019787" y="379470"/>
                </a:lnTo>
                <a:lnTo>
                  <a:pt x="3025778" y="403437"/>
                </a:lnTo>
                <a:lnTo>
                  <a:pt x="3029773" y="429401"/>
                </a:lnTo>
                <a:lnTo>
                  <a:pt x="3033767" y="457362"/>
                </a:lnTo>
                <a:lnTo>
                  <a:pt x="3035765" y="485323"/>
                </a:lnTo>
                <a:lnTo>
                  <a:pt x="3035765" y="513284"/>
                </a:lnTo>
                <a:lnTo>
                  <a:pt x="3035765" y="543242"/>
                </a:lnTo>
                <a:lnTo>
                  <a:pt x="3033767" y="575197"/>
                </a:lnTo>
                <a:lnTo>
                  <a:pt x="3029773" y="607153"/>
                </a:lnTo>
                <a:lnTo>
                  <a:pt x="3023781" y="639108"/>
                </a:lnTo>
                <a:lnTo>
                  <a:pt x="3017789" y="673061"/>
                </a:lnTo>
                <a:lnTo>
                  <a:pt x="3185555" y="625128"/>
                </a:lnTo>
                <a:lnTo>
                  <a:pt x="3223503" y="617139"/>
                </a:lnTo>
                <a:lnTo>
                  <a:pt x="3261449" y="611147"/>
                </a:lnTo>
                <a:lnTo>
                  <a:pt x="3299397" y="609150"/>
                </a:lnTo>
                <a:lnTo>
                  <a:pt x="3335347" y="609150"/>
                </a:lnTo>
                <a:lnTo>
                  <a:pt x="3371296" y="609150"/>
                </a:lnTo>
                <a:lnTo>
                  <a:pt x="3407246" y="613144"/>
                </a:lnTo>
                <a:lnTo>
                  <a:pt x="3441199" y="619136"/>
                </a:lnTo>
                <a:lnTo>
                  <a:pt x="3475151" y="625128"/>
                </a:lnTo>
                <a:lnTo>
                  <a:pt x="3507107" y="633117"/>
                </a:lnTo>
                <a:lnTo>
                  <a:pt x="3539062" y="643103"/>
                </a:lnTo>
                <a:lnTo>
                  <a:pt x="3569021" y="655086"/>
                </a:lnTo>
                <a:lnTo>
                  <a:pt x="3596981" y="669066"/>
                </a:lnTo>
                <a:lnTo>
                  <a:pt x="3622945" y="683047"/>
                </a:lnTo>
                <a:lnTo>
                  <a:pt x="3648909" y="697027"/>
                </a:lnTo>
                <a:lnTo>
                  <a:pt x="3672875" y="713005"/>
                </a:lnTo>
                <a:lnTo>
                  <a:pt x="3694845" y="730980"/>
                </a:lnTo>
                <a:lnTo>
                  <a:pt x="3710823" y="746958"/>
                </a:lnTo>
                <a:lnTo>
                  <a:pt x="3726800" y="762935"/>
                </a:lnTo>
                <a:lnTo>
                  <a:pt x="3742778" y="780910"/>
                </a:lnTo>
                <a:lnTo>
                  <a:pt x="3756759" y="800882"/>
                </a:lnTo>
                <a:lnTo>
                  <a:pt x="3770739" y="822852"/>
                </a:lnTo>
                <a:lnTo>
                  <a:pt x="3782722" y="846818"/>
                </a:lnTo>
                <a:lnTo>
                  <a:pt x="3794705" y="870785"/>
                </a:lnTo>
                <a:lnTo>
                  <a:pt x="3804691" y="896749"/>
                </a:lnTo>
                <a:lnTo>
                  <a:pt x="3824664" y="950673"/>
                </a:lnTo>
                <a:lnTo>
                  <a:pt x="3840641" y="1008592"/>
                </a:lnTo>
                <a:lnTo>
                  <a:pt x="3852625" y="1068509"/>
                </a:lnTo>
                <a:lnTo>
                  <a:pt x="3860613" y="1128425"/>
                </a:lnTo>
                <a:lnTo>
                  <a:pt x="3864608" y="1192336"/>
                </a:lnTo>
                <a:lnTo>
                  <a:pt x="3864608" y="1254249"/>
                </a:lnTo>
                <a:lnTo>
                  <a:pt x="3860613" y="1314166"/>
                </a:lnTo>
                <a:lnTo>
                  <a:pt x="3856619" y="1344124"/>
                </a:lnTo>
                <a:lnTo>
                  <a:pt x="3850627" y="1374082"/>
                </a:lnTo>
                <a:lnTo>
                  <a:pt x="3844636" y="1404040"/>
                </a:lnTo>
                <a:lnTo>
                  <a:pt x="3838644" y="1432001"/>
                </a:lnTo>
                <a:lnTo>
                  <a:pt x="3828658" y="1457965"/>
                </a:lnTo>
                <a:lnTo>
                  <a:pt x="3820669" y="1483929"/>
                </a:lnTo>
                <a:lnTo>
                  <a:pt x="3808686" y="1509893"/>
                </a:lnTo>
                <a:lnTo>
                  <a:pt x="3796703" y="1533859"/>
                </a:lnTo>
                <a:lnTo>
                  <a:pt x="3782722" y="1555829"/>
                </a:lnTo>
                <a:lnTo>
                  <a:pt x="3768742" y="1577798"/>
                </a:lnTo>
                <a:lnTo>
                  <a:pt x="3744775" y="1607756"/>
                </a:lnTo>
                <a:lnTo>
                  <a:pt x="3716814" y="1633720"/>
                </a:lnTo>
                <a:lnTo>
                  <a:pt x="3686856" y="1655689"/>
                </a:lnTo>
                <a:lnTo>
                  <a:pt x="3654901" y="1675661"/>
                </a:lnTo>
                <a:lnTo>
                  <a:pt x="3618951" y="1691639"/>
                </a:lnTo>
                <a:lnTo>
                  <a:pt x="3583001" y="1707617"/>
                </a:lnTo>
                <a:lnTo>
                  <a:pt x="3543057" y="1719600"/>
                </a:lnTo>
                <a:lnTo>
                  <a:pt x="3503112" y="1729586"/>
                </a:lnTo>
                <a:lnTo>
                  <a:pt x="3459174" y="1737575"/>
                </a:lnTo>
                <a:lnTo>
                  <a:pt x="3415235" y="1743566"/>
                </a:lnTo>
                <a:lnTo>
                  <a:pt x="3367302" y="1747561"/>
                </a:lnTo>
                <a:lnTo>
                  <a:pt x="3319369" y="1751555"/>
                </a:lnTo>
                <a:lnTo>
                  <a:pt x="3219508" y="1753553"/>
                </a:lnTo>
                <a:lnTo>
                  <a:pt x="3115653" y="1753553"/>
                </a:lnTo>
                <a:lnTo>
                  <a:pt x="3123642" y="1811472"/>
                </a:lnTo>
                <a:lnTo>
                  <a:pt x="3129633" y="1867394"/>
                </a:lnTo>
                <a:lnTo>
                  <a:pt x="3131631" y="1921318"/>
                </a:lnTo>
                <a:lnTo>
                  <a:pt x="3129633" y="1973246"/>
                </a:lnTo>
                <a:lnTo>
                  <a:pt x="3123642" y="2021179"/>
                </a:lnTo>
                <a:lnTo>
                  <a:pt x="3115653" y="2067115"/>
                </a:lnTo>
                <a:lnTo>
                  <a:pt x="3101673" y="2111053"/>
                </a:lnTo>
                <a:lnTo>
                  <a:pt x="3085695" y="2152995"/>
                </a:lnTo>
                <a:lnTo>
                  <a:pt x="3067720" y="2190942"/>
                </a:lnTo>
                <a:lnTo>
                  <a:pt x="3043753" y="2226892"/>
                </a:lnTo>
                <a:lnTo>
                  <a:pt x="3017789" y="2258847"/>
                </a:lnTo>
                <a:lnTo>
                  <a:pt x="2987831" y="2286808"/>
                </a:lnTo>
                <a:lnTo>
                  <a:pt x="2955876" y="2312772"/>
                </a:lnTo>
                <a:lnTo>
                  <a:pt x="2917929" y="2336738"/>
                </a:lnTo>
                <a:lnTo>
                  <a:pt x="2879982" y="2354713"/>
                </a:lnTo>
                <a:lnTo>
                  <a:pt x="2836043" y="2370691"/>
                </a:lnTo>
                <a:lnTo>
                  <a:pt x="2812077" y="2376683"/>
                </a:lnTo>
                <a:lnTo>
                  <a:pt x="2788110" y="2380677"/>
                </a:lnTo>
                <a:lnTo>
                  <a:pt x="2764143" y="2382674"/>
                </a:lnTo>
                <a:lnTo>
                  <a:pt x="2738179" y="2384672"/>
                </a:lnTo>
                <a:lnTo>
                  <a:pt x="2686252" y="2386669"/>
                </a:lnTo>
                <a:lnTo>
                  <a:pt x="2660288" y="2386669"/>
                </a:lnTo>
                <a:lnTo>
                  <a:pt x="2630330" y="2390663"/>
                </a:lnTo>
                <a:lnTo>
                  <a:pt x="2586391" y="2394658"/>
                </a:lnTo>
                <a:lnTo>
                  <a:pt x="2540455" y="2396655"/>
                </a:lnTo>
                <a:lnTo>
                  <a:pt x="2492522" y="2392660"/>
                </a:lnTo>
                <a:lnTo>
                  <a:pt x="2444589" y="2388666"/>
                </a:lnTo>
                <a:lnTo>
                  <a:pt x="2398653" y="2380677"/>
                </a:lnTo>
                <a:lnTo>
                  <a:pt x="2354715" y="2370691"/>
                </a:lnTo>
                <a:lnTo>
                  <a:pt x="2312773" y="2358708"/>
                </a:lnTo>
                <a:lnTo>
                  <a:pt x="2276823" y="2344727"/>
                </a:lnTo>
                <a:lnTo>
                  <a:pt x="2244868" y="2332744"/>
                </a:lnTo>
                <a:lnTo>
                  <a:pt x="2216907" y="2318764"/>
                </a:lnTo>
                <a:lnTo>
                  <a:pt x="2190943" y="2302786"/>
                </a:lnTo>
                <a:lnTo>
                  <a:pt x="2166977" y="2286808"/>
                </a:lnTo>
                <a:lnTo>
                  <a:pt x="2145007" y="2270830"/>
                </a:lnTo>
                <a:lnTo>
                  <a:pt x="2125035" y="2254853"/>
                </a:lnTo>
                <a:lnTo>
                  <a:pt x="2107060" y="2236878"/>
                </a:lnTo>
                <a:lnTo>
                  <a:pt x="2089085" y="2218903"/>
                </a:lnTo>
                <a:lnTo>
                  <a:pt x="2057130" y="2180956"/>
                </a:lnTo>
                <a:lnTo>
                  <a:pt x="2027172" y="2137017"/>
                </a:lnTo>
                <a:lnTo>
                  <a:pt x="1993219" y="2091081"/>
                </a:lnTo>
                <a:lnTo>
                  <a:pt x="1957269" y="2041151"/>
                </a:lnTo>
                <a:lnTo>
                  <a:pt x="1953275" y="2041151"/>
                </a:lnTo>
                <a:lnTo>
                  <a:pt x="1941291" y="2077101"/>
                </a:lnTo>
                <a:lnTo>
                  <a:pt x="1929308" y="2109056"/>
                </a:lnTo>
                <a:lnTo>
                  <a:pt x="1915328" y="2141012"/>
                </a:lnTo>
                <a:lnTo>
                  <a:pt x="1897353" y="2172967"/>
                </a:lnTo>
                <a:lnTo>
                  <a:pt x="1881375" y="2202925"/>
                </a:lnTo>
                <a:lnTo>
                  <a:pt x="1861403" y="2230886"/>
                </a:lnTo>
                <a:lnTo>
                  <a:pt x="1841431" y="2258847"/>
                </a:lnTo>
                <a:lnTo>
                  <a:pt x="1817464" y="2282814"/>
                </a:lnTo>
                <a:lnTo>
                  <a:pt x="1795495" y="2308778"/>
                </a:lnTo>
                <a:lnTo>
                  <a:pt x="1769531" y="2330747"/>
                </a:lnTo>
                <a:lnTo>
                  <a:pt x="1745565" y="2352716"/>
                </a:lnTo>
                <a:lnTo>
                  <a:pt x="1717603" y="2372688"/>
                </a:lnTo>
                <a:lnTo>
                  <a:pt x="1689643" y="2390663"/>
                </a:lnTo>
                <a:lnTo>
                  <a:pt x="1659684" y="2406641"/>
                </a:lnTo>
                <a:lnTo>
                  <a:pt x="1629726" y="2420621"/>
                </a:lnTo>
                <a:lnTo>
                  <a:pt x="1599768" y="2434602"/>
                </a:lnTo>
                <a:lnTo>
                  <a:pt x="1567813" y="2446585"/>
                </a:lnTo>
                <a:lnTo>
                  <a:pt x="1535857" y="2456571"/>
                </a:lnTo>
                <a:lnTo>
                  <a:pt x="1501905" y="2462563"/>
                </a:lnTo>
                <a:lnTo>
                  <a:pt x="1467952" y="2468554"/>
                </a:lnTo>
                <a:lnTo>
                  <a:pt x="1433999" y="2472549"/>
                </a:lnTo>
                <a:lnTo>
                  <a:pt x="1398049" y="2474546"/>
                </a:lnTo>
                <a:lnTo>
                  <a:pt x="1362100" y="2474546"/>
                </a:lnTo>
                <a:lnTo>
                  <a:pt x="1326150" y="2472549"/>
                </a:lnTo>
                <a:lnTo>
                  <a:pt x="1290200" y="2468554"/>
                </a:lnTo>
                <a:lnTo>
                  <a:pt x="1252253" y="2462563"/>
                </a:lnTo>
                <a:lnTo>
                  <a:pt x="1216303" y="2454574"/>
                </a:lnTo>
                <a:lnTo>
                  <a:pt x="1178356" y="2444588"/>
                </a:lnTo>
                <a:lnTo>
                  <a:pt x="1140409" y="2430607"/>
                </a:lnTo>
                <a:lnTo>
                  <a:pt x="1104459" y="2416627"/>
                </a:lnTo>
                <a:lnTo>
                  <a:pt x="1066512" y="2398652"/>
                </a:lnTo>
                <a:lnTo>
                  <a:pt x="1028565" y="2378680"/>
                </a:lnTo>
                <a:lnTo>
                  <a:pt x="988621" y="2354713"/>
                </a:lnTo>
                <a:lnTo>
                  <a:pt x="954668" y="2328750"/>
                </a:lnTo>
                <a:lnTo>
                  <a:pt x="924710" y="2300789"/>
                </a:lnTo>
                <a:lnTo>
                  <a:pt x="896749" y="2270830"/>
                </a:lnTo>
                <a:lnTo>
                  <a:pt x="874780" y="2238875"/>
                </a:lnTo>
                <a:lnTo>
                  <a:pt x="854808" y="2204922"/>
                </a:lnTo>
                <a:lnTo>
                  <a:pt x="838830" y="2168973"/>
                </a:lnTo>
                <a:lnTo>
                  <a:pt x="824849" y="2131026"/>
                </a:lnTo>
                <a:lnTo>
                  <a:pt x="812866" y="2091081"/>
                </a:lnTo>
                <a:lnTo>
                  <a:pt x="804877" y="2049140"/>
                </a:lnTo>
                <a:lnTo>
                  <a:pt x="798886" y="2003204"/>
                </a:lnTo>
                <a:lnTo>
                  <a:pt x="794891" y="1955271"/>
                </a:lnTo>
                <a:lnTo>
                  <a:pt x="792894" y="1905341"/>
                </a:lnTo>
                <a:lnTo>
                  <a:pt x="792894" y="1851416"/>
                </a:lnTo>
                <a:lnTo>
                  <a:pt x="794891" y="1737575"/>
                </a:lnTo>
                <a:lnTo>
                  <a:pt x="730980" y="1737575"/>
                </a:lnTo>
                <a:lnTo>
                  <a:pt x="669067" y="1735578"/>
                </a:lnTo>
                <a:lnTo>
                  <a:pt x="609150" y="1731583"/>
                </a:lnTo>
                <a:lnTo>
                  <a:pt x="553228" y="1723594"/>
                </a:lnTo>
                <a:lnTo>
                  <a:pt x="499304" y="1715606"/>
                </a:lnTo>
                <a:lnTo>
                  <a:pt x="447376" y="1703622"/>
                </a:lnTo>
                <a:lnTo>
                  <a:pt x="397446" y="1689642"/>
                </a:lnTo>
                <a:lnTo>
                  <a:pt x="349513" y="1671667"/>
                </a:lnTo>
                <a:lnTo>
                  <a:pt x="305574" y="1653692"/>
                </a:lnTo>
                <a:lnTo>
                  <a:pt x="263632" y="1631723"/>
                </a:lnTo>
                <a:lnTo>
                  <a:pt x="223688" y="1607756"/>
                </a:lnTo>
                <a:lnTo>
                  <a:pt x="187738" y="1579795"/>
                </a:lnTo>
                <a:lnTo>
                  <a:pt x="155783" y="1549837"/>
                </a:lnTo>
                <a:lnTo>
                  <a:pt x="123827" y="1515884"/>
                </a:lnTo>
                <a:lnTo>
                  <a:pt x="95866" y="1479934"/>
                </a:lnTo>
                <a:lnTo>
                  <a:pt x="71900" y="1441987"/>
                </a:lnTo>
                <a:lnTo>
                  <a:pt x="55922" y="1414026"/>
                </a:lnTo>
                <a:lnTo>
                  <a:pt x="43939" y="1384068"/>
                </a:lnTo>
                <a:lnTo>
                  <a:pt x="31956" y="1356107"/>
                </a:lnTo>
                <a:lnTo>
                  <a:pt x="21970" y="1324152"/>
                </a:lnTo>
                <a:lnTo>
                  <a:pt x="13981" y="1294194"/>
                </a:lnTo>
                <a:lnTo>
                  <a:pt x="7989" y="1262238"/>
                </a:lnTo>
                <a:lnTo>
                  <a:pt x="3995" y="1232280"/>
                </a:lnTo>
                <a:lnTo>
                  <a:pt x="1997" y="1200325"/>
                </a:lnTo>
                <a:lnTo>
                  <a:pt x="0" y="1168369"/>
                </a:lnTo>
                <a:lnTo>
                  <a:pt x="0" y="1136414"/>
                </a:lnTo>
                <a:lnTo>
                  <a:pt x="1997" y="1104459"/>
                </a:lnTo>
                <a:lnTo>
                  <a:pt x="5992" y="1072503"/>
                </a:lnTo>
                <a:lnTo>
                  <a:pt x="9986" y="1040548"/>
                </a:lnTo>
                <a:lnTo>
                  <a:pt x="15978" y="1010590"/>
                </a:lnTo>
                <a:lnTo>
                  <a:pt x="23967" y="978634"/>
                </a:lnTo>
                <a:lnTo>
                  <a:pt x="33953" y="948676"/>
                </a:lnTo>
                <a:lnTo>
                  <a:pt x="43939" y="918718"/>
                </a:lnTo>
                <a:lnTo>
                  <a:pt x="53925" y="890757"/>
                </a:lnTo>
                <a:lnTo>
                  <a:pt x="67906" y="862796"/>
                </a:lnTo>
                <a:lnTo>
                  <a:pt x="81886" y="836832"/>
                </a:lnTo>
                <a:lnTo>
                  <a:pt x="95866" y="810868"/>
                </a:lnTo>
                <a:lnTo>
                  <a:pt x="111844" y="784905"/>
                </a:lnTo>
                <a:lnTo>
                  <a:pt x="127822" y="760938"/>
                </a:lnTo>
                <a:lnTo>
                  <a:pt x="145797" y="738969"/>
                </a:lnTo>
                <a:lnTo>
                  <a:pt x="165769" y="718997"/>
                </a:lnTo>
                <a:lnTo>
                  <a:pt x="183744" y="699025"/>
                </a:lnTo>
                <a:lnTo>
                  <a:pt x="205713" y="681050"/>
                </a:lnTo>
                <a:lnTo>
                  <a:pt x="225685" y="665072"/>
                </a:lnTo>
                <a:lnTo>
                  <a:pt x="247655" y="651091"/>
                </a:lnTo>
                <a:lnTo>
                  <a:pt x="271621" y="639108"/>
                </a:lnTo>
                <a:lnTo>
                  <a:pt x="293591" y="629122"/>
                </a:lnTo>
                <a:lnTo>
                  <a:pt x="317557" y="621133"/>
                </a:lnTo>
                <a:lnTo>
                  <a:pt x="349513" y="613144"/>
                </a:lnTo>
                <a:lnTo>
                  <a:pt x="381468" y="607153"/>
                </a:lnTo>
                <a:lnTo>
                  <a:pt x="413423" y="603158"/>
                </a:lnTo>
                <a:lnTo>
                  <a:pt x="443382" y="603158"/>
                </a:lnTo>
                <a:lnTo>
                  <a:pt x="475337" y="605156"/>
                </a:lnTo>
                <a:lnTo>
                  <a:pt x="505295" y="607153"/>
                </a:lnTo>
                <a:lnTo>
                  <a:pt x="535253" y="613144"/>
                </a:lnTo>
                <a:lnTo>
                  <a:pt x="565212" y="619136"/>
                </a:lnTo>
                <a:lnTo>
                  <a:pt x="623131" y="633117"/>
                </a:lnTo>
                <a:lnTo>
                  <a:pt x="677056" y="651091"/>
                </a:lnTo>
                <a:lnTo>
                  <a:pt x="778913" y="685044"/>
                </a:lnTo>
                <a:lnTo>
                  <a:pt x="772922" y="627125"/>
                </a:lnTo>
                <a:lnTo>
                  <a:pt x="772922" y="571203"/>
                </a:lnTo>
                <a:lnTo>
                  <a:pt x="776916" y="519275"/>
                </a:lnTo>
                <a:lnTo>
                  <a:pt x="782908" y="469345"/>
                </a:lnTo>
                <a:lnTo>
                  <a:pt x="792894" y="421412"/>
                </a:lnTo>
                <a:lnTo>
                  <a:pt x="806874" y="377473"/>
                </a:lnTo>
                <a:lnTo>
                  <a:pt x="822852" y="335532"/>
                </a:lnTo>
                <a:lnTo>
                  <a:pt x="842824" y="295588"/>
                </a:lnTo>
                <a:lnTo>
                  <a:pt x="866791" y="259638"/>
                </a:lnTo>
                <a:lnTo>
                  <a:pt x="892755" y="225685"/>
                </a:lnTo>
                <a:lnTo>
                  <a:pt x="920716" y="195727"/>
                </a:lnTo>
                <a:lnTo>
                  <a:pt x="950674" y="165769"/>
                </a:lnTo>
                <a:lnTo>
                  <a:pt x="984626" y="139805"/>
                </a:lnTo>
                <a:lnTo>
                  <a:pt x="1020576" y="117836"/>
                </a:lnTo>
                <a:lnTo>
                  <a:pt x="1058523" y="95866"/>
                </a:lnTo>
                <a:lnTo>
                  <a:pt x="1098467" y="77891"/>
                </a:lnTo>
                <a:lnTo>
                  <a:pt x="1146401" y="59916"/>
                </a:lnTo>
                <a:lnTo>
                  <a:pt x="1194334" y="47933"/>
                </a:lnTo>
                <a:lnTo>
                  <a:pt x="1246261" y="37947"/>
                </a:lnTo>
                <a:lnTo>
                  <a:pt x="1296191" y="31956"/>
                </a:lnTo>
                <a:lnTo>
                  <a:pt x="1350116" y="27961"/>
                </a:lnTo>
                <a:lnTo>
                  <a:pt x="1402044" y="29958"/>
                </a:lnTo>
                <a:lnTo>
                  <a:pt x="1453971" y="33953"/>
                </a:lnTo>
                <a:lnTo>
                  <a:pt x="1503902" y="41942"/>
                </a:lnTo>
                <a:lnTo>
                  <a:pt x="1553832" y="51928"/>
                </a:lnTo>
                <a:lnTo>
                  <a:pt x="1601765" y="65908"/>
                </a:lnTo>
                <a:lnTo>
                  <a:pt x="1645704" y="83883"/>
                </a:lnTo>
                <a:lnTo>
                  <a:pt x="1687645" y="103855"/>
                </a:lnTo>
                <a:lnTo>
                  <a:pt x="1727590" y="127822"/>
                </a:lnTo>
                <a:lnTo>
                  <a:pt x="1743567" y="139805"/>
                </a:lnTo>
                <a:lnTo>
                  <a:pt x="1761542" y="153785"/>
                </a:lnTo>
                <a:lnTo>
                  <a:pt x="1777520" y="167766"/>
                </a:lnTo>
                <a:lnTo>
                  <a:pt x="1791501" y="181746"/>
                </a:lnTo>
                <a:lnTo>
                  <a:pt x="1805481" y="197724"/>
                </a:lnTo>
                <a:lnTo>
                  <a:pt x="1817464" y="213702"/>
                </a:lnTo>
                <a:lnTo>
                  <a:pt x="1831445" y="237668"/>
                </a:lnTo>
                <a:lnTo>
                  <a:pt x="1843428" y="261635"/>
                </a:lnTo>
                <a:lnTo>
                  <a:pt x="1853414" y="287599"/>
                </a:lnTo>
                <a:lnTo>
                  <a:pt x="1861403" y="313562"/>
                </a:lnTo>
                <a:lnTo>
                  <a:pt x="1869392" y="341523"/>
                </a:lnTo>
                <a:lnTo>
                  <a:pt x="1875383" y="371482"/>
                </a:lnTo>
                <a:lnTo>
                  <a:pt x="1887367" y="435392"/>
                </a:lnTo>
                <a:lnTo>
                  <a:pt x="1895355" y="435392"/>
                </a:lnTo>
                <a:lnTo>
                  <a:pt x="1901347" y="407431"/>
                </a:lnTo>
                <a:lnTo>
                  <a:pt x="1911333" y="381468"/>
                </a:lnTo>
                <a:lnTo>
                  <a:pt x="1925314" y="357501"/>
                </a:lnTo>
                <a:lnTo>
                  <a:pt x="1939294" y="331537"/>
                </a:lnTo>
                <a:lnTo>
                  <a:pt x="1955272" y="309568"/>
                </a:lnTo>
                <a:lnTo>
                  <a:pt x="1971250" y="287599"/>
                </a:lnTo>
                <a:lnTo>
                  <a:pt x="2003205" y="245657"/>
                </a:lnTo>
                <a:lnTo>
                  <a:pt x="2031166" y="209707"/>
                </a:lnTo>
                <a:lnTo>
                  <a:pt x="2063121" y="173758"/>
                </a:lnTo>
                <a:lnTo>
                  <a:pt x="2097074" y="139805"/>
                </a:lnTo>
                <a:lnTo>
                  <a:pt x="2133024" y="107850"/>
                </a:lnTo>
                <a:lnTo>
                  <a:pt x="2172968" y="79889"/>
                </a:lnTo>
                <a:lnTo>
                  <a:pt x="2194937" y="65908"/>
                </a:lnTo>
                <a:lnTo>
                  <a:pt x="2214910" y="53925"/>
                </a:lnTo>
                <a:lnTo>
                  <a:pt x="2238876" y="43939"/>
                </a:lnTo>
                <a:lnTo>
                  <a:pt x="2260845" y="31956"/>
                </a:lnTo>
                <a:lnTo>
                  <a:pt x="2284812" y="23967"/>
                </a:lnTo>
                <a:lnTo>
                  <a:pt x="2310776" y="15978"/>
                </a:lnTo>
                <a:lnTo>
                  <a:pt x="2350720" y="7989"/>
                </a:lnTo>
                <a:lnTo>
                  <a:pt x="2392662" y="1997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7" name="图片占位符 6"/>
          <p:cNvSpPr>
            <a:spLocks noGrp="1"/>
          </p:cNvSpPr>
          <p:nvPr>
            <p:ph type="pic" sz="quarter" idx="12"/>
          </p:nvPr>
        </p:nvSpPr>
        <p:spPr>
          <a:xfrm>
            <a:off x="1314746" y="1632809"/>
            <a:ext cx="6089049" cy="3898877"/>
          </a:xfrm>
          <a:custGeom>
            <a:avLst/>
            <a:gdLst>
              <a:gd name="connsiteX0" fmla="*/ 4382438 w 6950834"/>
              <a:gd name="connsiteY0" fmla="*/ 0 h 4450686"/>
              <a:gd name="connsiteX1" fmla="*/ 4461466 w 6950834"/>
              <a:gd name="connsiteY1" fmla="*/ 3592 h 4450686"/>
              <a:gd name="connsiteX2" fmla="*/ 4540493 w 6950834"/>
              <a:gd name="connsiteY2" fmla="*/ 10777 h 4450686"/>
              <a:gd name="connsiteX3" fmla="*/ 4612337 w 6950834"/>
              <a:gd name="connsiteY3" fmla="*/ 25145 h 4450686"/>
              <a:gd name="connsiteX4" fmla="*/ 4684180 w 6950834"/>
              <a:gd name="connsiteY4" fmla="*/ 39514 h 4450686"/>
              <a:gd name="connsiteX5" fmla="*/ 4745247 w 6950834"/>
              <a:gd name="connsiteY5" fmla="*/ 57475 h 4450686"/>
              <a:gd name="connsiteX6" fmla="*/ 4835051 w 6950834"/>
              <a:gd name="connsiteY6" fmla="*/ 89804 h 4450686"/>
              <a:gd name="connsiteX7" fmla="*/ 4921263 w 6950834"/>
              <a:gd name="connsiteY7" fmla="*/ 125726 h 4450686"/>
              <a:gd name="connsiteX8" fmla="*/ 5000290 w 6950834"/>
              <a:gd name="connsiteY8" fmla="*/ 168832 h 4450686"/>
              <a:gd name="connsiteX9" fmla="*/ 5075726 w 6950834"/>
              <a:gd name="connsiteY9" fmla="*/ 211938 h 4450686"/>
              <a:gd name="connsiteX10" fmla="*/ 5147569 w 6950834"/>
              <a:gd name="connsiteY10" fmla="*/ 262228 h 4450686"/>
              <a:gd name="connsiteX11" fmla="*/ 5212228 w 6950834"/>
              <a:gd name="connsiteY11" fmla="*/ 319702 h 4450686"/>
              <a:gd name="connsiteX12" fmla="*/ 5240965 w 6950834"/>
              <a:gd name="connsiteY12" fmla="*/ 348440 h 4450686"/>
              <a:gd name="connsiteX13" fmla="*/ 5269702 w 6950834"/>
              <a:gd name="connsiteY13" fmla="*/ 380769 h 4450686"/>
              <a:gd name="connsiteX14" fmla="*/ 5298440 w 6950834"/>
              <a:gd name="connsiteY14" fmla="*/ 413099 h 4450686"/>
              <a:gd name="connsiteX15" fmla="*/ 5323585 w 6950834"/>
              <a:gd name="connsiteY15" fmla="*/ 445428 h 4450686"/>
              <a:gd name="connsiteX16" fmla="*/ 5345138 w 6950834"/>
              <a:gd name="connsiteY16" fmla="*/ 481350 h 4450686"/>
              <a:gd name="connsiteX17" fmla="*/ 5366691 w 6950834"/>
              <a:gd name="connsiteY17" fmla="*/ 517271 h 4450686"/>
              <a:gd name="connsiteX18" fmla="*/ 5384651 w 6950834"/>
              <a:gd name="connsiteY18" fmla="*/ 556785 h 4450686"/>
              <a:gd name="connsiteX19" fmla="*/ 5402612 w 6950834"/>
              <a:gd name="connsiteY19" fmla="*/ 596299 h 4450686"/>
              <a:gd name="connsiteX20" fmla="*/ 5420573 w 6950834"/>
              <a:gd name="connsiteY20" fmla="*/ 639405 h 4450686"/>
              <a:gd name="connsiteX21" fmla="*/ 5431350 w 6950834"/>
              <a:gd name="connsiteY21" fmla="*/ 682511 h 4450686"/>
              <a:gd name="connsiteX22" fmla="*/ 5442126 w 6950834"/>
              <a:gd name="connsiteY22" fmla="*/ 725616 h 4450686"/>
              <a:gd name="connsiteX23" fmla="*/ 5449310 w 6950834"/>
              <a:gd name="connsiteY23" fmla="*/ 772315 h 4450686"/>
              <a:gd name="connsiteX24" fmla="*/ 5456495 w 6950834"/>
              <a:gd name="connsiteY24" fmla="*/ 822605 h 4450686"/>
              <a:gd name="connsiteX25" fmla="*/ 5460087 w 6950834"/>
              <a:gd name="connsiteY25" fmla="*/ 872895 h 4450686"/>
              <a:gd name="connsiteX26" fmla="*/ 5460087 w 6950834"/>
              <a:gd name="connsiteY26" fmla="*/ 923185 h 4450686"/>
              <a:gd name="connsiteX27" fmla="*/ 5460087 w 6950834"/>
              <a:gd name="connsiteY27" fmla="*/ 977068 h 4450686"/>
              <a:gd name="connsiteX28" fmla="*/ 5456495 w 6950834"/>
              <a:gd name="connsiteY28" fmla="*/ 1034542 h 4450686"/>
              <a:gd name="connsiteX29" fmla="*/ 5449310 w 6950834"/>
              <a:gd name="connsiteY29" fmla="*/ 1092017 h 4450686"/>
              <a:gd name="connsiteX30" fmla="*/ 5438534 w 6950834"/>
              <a:gd name="connsiteY30" fmla="*/ 1149491 h 4450686"/>
              <a:gd name="connsiteX31" fmla="*/ 5427757 w 6950834"/>
              <a:gd name="connsiteY31" fmla="*/ 1210558 h 4450686"/>
              <a:gd name="connsiteX32" fmla="*/ 5729499 w 6950834"/>
              <a:gd name="connsiteY32" fmla="*/ 1124346 h 4450686"/>
              <a:gd name="connsiteX33" fmla="*/ 5797750 w 6950834"/>
              <a:gd name="connsiteY33" fmla="*/ 1109978 h 4450686"/>
              <a:gd name="connsiteX34" fmla="*/ 5866001 w 6950834"/>
              <a:gd name="connsiteY34" fmla="*/ 1099201 h 4450686"/>
              <a:gd name="connsiteX35" fmla="*/ 5934252 w 6950834"/>
              <a:gd name="connsiteY35" fmla="*/ 1095609 h 4450686"/>
              <a:gd name="connsiteX36" fmla="*/ 5998911 w 6950834"/>
              <a:gd name="connsiteY36" fmla="*/ 1095609 h 4450686"/>
              <a:gd name="connsiteX37" fmla="*/ 6063570 w 6950834"/>
              <a:gd name="connsiteY37" fmla="*/ 1095609 h 4450686"/>
              <a:gd name="connsiteX38" fmla="*/ 6128229 w 6950834"/>
              <a:gd name="connsiteY38" fmla="*/ 1102793 h 4450686"/>
              <a:gd name="connsiteX39" fmla="*/ 6189296 w 6950834"/>
              <a:gd name="connsiteY39" fmla="*/ 1113570 h 4450686"/>
              <a:gd name="connsiteX40" fmla="*/ 6250363 w 6950834"/>
              <a:gd name="connsiteY40" fmla="*/ 1124346 h 4450686"/>
              <a:gd name="connsiteX41" fmla="*/ 6307837 w 6950834"/>
              <a:gd name="connsiteY41" fmla="*/ 1138715 h 4450686"/>
              <a:gd name="connsiteX42" fmla="*/ 6365312 w 6950834"/>
              <a:gd name="connsiteY42" fmla="*/ 1156676 h 4450686"/>
              <a:gd name="connsiteX43" fmla="*/ 6419194 w 6950834"/>
              <a:gd name="connsiteY43" fmla="*/ 1178229 h 4450686"/>
              <a:gd name="connsiteX44" fmla="*/ 6469485 w 6950834"/>
              <a:gd name="connsiteY44" fmla="*/ 1203374 h 4450686"/>
              <a:gd name="connsiteX45" fmla="*/ 6516183 w 6950834"/>
              <a:gd name="connsiteY45" fmla="*/ 1228519 h 4450686"/>
              <a:gd name="connsiteX46" fmla="*/ 6562881 w 6950834"/>
              <a:gd name="connsiteY46" fmla="*/ 1253664 h 4450686"/>
              <a:gd name="connsiteX47" fmla="*/ 6605987 w 6950834"/>
              <a:gd name="connsiteY47" fmla="*/ 1282401 h 4450686"/>
              <a:gd name="connsiteX48" fmla="*/ 6645500 w 6950834"/>
              <a:gd name="connsiteY48" fmla="*/ 1314731 h 4450686"/>
              <a:gd name="connsiteX49" fmla="*/ 6674238 w 6950834"/>
              <a:gd name="connsiteY49" fmla="*/ 1343468 h 4450686"/>
              <a:gd name="connsiteX50" fmla="*/ 6702975 w 6950834"/>
              <a:gd name="connsiteY50" fmla="*/ 1372205 h 4450686"/>
              <a:gd name="connsiteX51" fmla="*/ 6731712 w 6950834"/>
              <a:gd name="connsiteY51" fmla="*/ 1404535 h 4450686"/>
              <a:gd name="connsiteX52" fmla="*/ 6756857 w 6950834"/>
              <a:gd name="connsiteY52" fmla="*/ 1440456 h 4450686"/>
              <a:gd name="connsiteX53" fmla="*/ 6782003 w 6950834"/>
              <a:gd name="connsiteY53" fmla="*/ 1479970 h 4450686"/>
              <a:gd name="connsiteX54" fmla="*/ 6803556 w 6950834"/>
              <a:gd name="connsiteY54" fmla="*/ 1523076 h 4450686"/>
              <a:gd name="connsiteX55" fmla="*/ 6825109 w 6950834"/>
              <a:gd name="connsiteY55" fmla="*/ 1566182 h 4450686"/>
              <a:gd name="connsiteX56" fmla="*/ 6843069 w 6950834"/>
              <a:gd name="connsiteY56" fmla="*/ 1612880 h 4450686"/>
              <a:gd name="connsiteX57" fmla="*/ 6878991 w 6950834"/>
              <a:gd name="connsiteY57" fmla="*/ 1709868 h 4450686"/>
              <a:gd name="connsiteX58" fmla="*/ 6907728 w 6950834"/>
              <a:gd name="connsiteY58" fmla="*/ 1814041 h 4450686"/>
              <a:gd name="connsiteX59" fmla="*/ 6929281 w 6950834"/>
              <a:gd name="connsiteY59" fmla="*/ 1921806 h 4450686"/>
              <a:gd name="connsiteX60" fmla="*/ 6943650 w 6950834"/>
              <a:gd name="connsiteY60" fmla="*/ 2029570 h 4450686"/>
              <a:gd name="connsiteX61" fmla="*/ 6950834 w 6950834"/>
              <a:gd name="connsiteY61" fmla="*/ 2144520 h 4450686"/>
              <a:gd name="connsiteX62" fmla="*/ 6950834 w 6950834"/>
              <a:gd name="connsiteY62" fmla="*/ 2255876 h 4450686"/>
              <a:gd name="connsiteX63" fmla="*/ 6943650 w 6950834"/>
              <a:gd name="connsiteY63" fmla="*/ 2363642 h 4450686"/>
              <a:gd name="connsiteX64" fmla="*/ 6936466 w 6950834"/>
              <a:gd name="connsiteY64" fmla="*/ 2417524 h 4450686"/>
              <a:gd name="connsiteX65" fmla="*/ 6925689 w 6950834"/>
              <a:gd name="connsiteY65" fmla="*/ 2471406 h 4450686"/>
              <a:gd name="connsiteX66" fmla="*/ 6914913 w 6950834"/>
              <a:gd name="connsiteY66" fmla="*/ 2525288 h 4450686"/>
              <a:gd name="connsiteX67" fmla="*/ 6904136 w 6950834"/>
              <a:gd name="connsiteY67" fmla="*/ 2575579 h 4450686"/>
              <a:gd name="connsiteX68" fmla="*/ 6886175 w 6950834"/>
              <a:gd name="connsiteY68" fmla="*/ 2622277 h 4450686"/>
              <a:gd name="connsiteX69" fmla="*/ 6871807 w 6950834"/>
              <a:gd name="connsiteY69" fmla="*/ 2668975 h 4450686"/>
              <a:gd name="connsiteX70" fmla="*/ 6850254 w 6950834"/>
              <a:gd name="connsiteY70" fmla="*/ 2715673 h 4450686"/>
              <a:gd name="connsiteX71" fmla="*/ 6828701 w 6950834"/>
              <a:gd name="connsiteY71" fmla="*/ 2758779 h 4450686"/>
              <a:gd name="connsiteX72" fmla="*/ 6803556 w 6950834"/>
              <a:gd name="connsiteY72" fmla="*/ 2798293 h 4450686"/>
              <a:gd name="connsiteX73" fmla="*/ 6778410 w 6950834"/>
              <a:gd name="connsiteY73" fmla="*/ 2837806 h 4450686"/>
              <a:gd name="connsiteX74" fmla="*/ 6735305 w 6950834"/>
              <a:gd name="connsiteY74" fmla="*/ 2891689 h 4450686"/>
              <a:gd name="connsiteX75" fmla="*/ 6685014 w 6950834"/>
              <a:gd name="connsiteY75" fmla="*/ 2938387 h 4450686"/>
              <a:gd name="connsiteX76" fmla="*/ 6631132 w 6950834"/>
              <a:gd name="connsiteY76" fmla="*/ 2977901 h 4450686"/>
              <a:gd name="connsiteX77" fmla="*/ 6573657 w 6950834"/>
              <a:gd name="connsiteY77" fmla="*/ 3013822 h 4450686"/>
              <a:gd name="connsiteX78" fmla="*/ 6508998 w 6950834"/>
              <a:gd name="connsiteY78" fmla="*/ 3042559 h 4450686"/>
              <a:gd name="connsiteX79" fmla="*/ 6444339 w 6950834"/>
              <a:gd name="connsiteY79" fmla="*/ 3071297 h 4450686"/>
              <a:gd name="connsiteX80" fmla="*/ 6372496 w 6950834"/>
              <a:gd name="connsiteY80" fmla="*/ 3092850 h 4450686"/>
              <a:gd name="connsiteX81" fmla="*/ 6300653 w 6950834"/>
              <a:gd name="connsiteY81" fmla="*/ 3110811 h 4450686"/>
              <a:gd name="connsiteX82" fmla="*/ 6221625 w 6950834"/>
              <a:gd name="connsiteY82" fmla="*/ 3125179 h 4450686"/>
              <a:gd name="connsiteX83" fmla="*/ 6142598 w 6950834"/>
              <a:gd name="connsiteY83" fmla="*/ 3135956 h 4450686"/>
              <a:gd name="connsiteX84" fmla="*/ 6056386 w 6950834"/>
              <a:gd name="connsiteY84" fmla="*/ 3143140 h 4450686"/>
              <a:gd name="connsiteX85" fmla="*/ 5970174 w 6950834"/>
              <a:gd name="connsiteY85" fmla="*/ 3150324 h 4450686"/>
              <a:gd name="connsiteX86" fmla="*/ 5790566 w 6950834"/>
              <a:gd name="connsiteY86" fmla="*/ 3153916 h 4450686"/>
              <a:gd name="connsiteX87" fmla="*/ 5603773 w 6950834"/>
              <a:gd name="connsiteY87" fmla="*/ 3153916 h 4450686"/>
              <a:gd name="connsiteX88" fmla="*/ 5618142 w 6950834"/>
              <a:gd name="connsiteY88" fmla="*/ 3258089 h 4450686"/>
              <a:gd name="connsiteX89" fmla="*/ 5628919 w 6950834"/>
              <a:gd name="connsiteY89" fmla="*/ 3358670 h 4450686"/>
              <a:gd name="connsiteX90" fmla="*/ 5632511 w 6950834"/>
              <a:gd name="connsiteY90" fmla="*/ 3455658 h 4450686"/>
              <a:gd name="connsiteX91" fmla="*/ 5628919 w 6950834"/>
              <a:gd name="connsiteY91" fmla="*/ 3549054 h 4450686"/>
              <a:gd name="connsiteX92" fmla="*/ 5618142 w 6950834"/>
              <a:gd name="connsiteY92" fmla="*/ 3635266 h 4450686"/>
              <a:gd name="connsiteX93" fmla="*/ 5603773 w 6950834"/>
              <a:gd name="connsiteY93" fmla="*/ 3717886 h 4450686"/>
              <a:gd name="connsiteX94" fmla="*/ 5578628 w 6950834"/>
              <a:gd name="connsiteY94" fmla="*/ 3796913 h 4450686"/>
              <a:gd name="connsiteX95" fmla="*/ 5549891 w 6950834"/>
              <a:gd name="connsiteY95" fmla="*/ 3872348 h 4450686"/>
              <a:gd name="connsiteX96" fmla="*/ 5517562 w 6950834"/>
              <a:gd name="connsiteY96" fmla="*/ 3940599 h 4450686"/>
              <a:gd name="connsiteX97" fmla="*/ 5474456 w 6950834"/>
              <a:gd name="connsiteY97" fmla="*/ 4005258 h 4450686"/>
              <a:gd name="connsiteX98" fmla="*/ 5427757 w 6950834"/>
              <a:gd name="connsiteY98" fmla="*/ 4062733 h 4450686"/>
              <a:gd name="connsiteX99" fmla="*/ 5373875 w 6950834"/>
              <a:gd name="connsiteY99" fmla="*/ 4113023 h 4450686"/>
              <a:gd name="connsiteX100" fmla="*/ 5316400 w 6950834"/>
              <a:gd name="connsiteY100" fmla="*/ 4159721 h 4450686"/>
              <a:gd name="connsiteX101" fmla="*/ 5248149 w 6950834"/>
              <a:gd name="connsiteY101" fmla="*/ 4202827 h 4450686"/>
              <a:gd name="connsiteX102" fmla="*/ 5179898 w 6950834"/>
              <a:gd name="connsiteY102" fmla="*/ 4235157 h 4450686"/>
              <a:gd name="connsiteX103" fmla="*/ 5100871 w 6950834"/>
              <a:gd name="connsiteY103" fmla="*/ 4263894 h 4450686"/>
              <a:gd name="connsiteX104" fmla="*/ 5057765 w 6950834"/>
              <a:gd name="connsiteY104" fmla="*/ 4274670 h 4450686"/>
              <a:gd name="connsiteX105" fmla="*/ 5014659 w 6950834"/>
              <a:gd name="connsiteY105" fmla="*/ 4281855 h 4450686"/>
              <a:gd name="connsiteX106" fmla="*/ 4971553 w 6950834"/>
              <a:gd name="connsiteY106" fmla="*/ 4285447 h 4450686"/>
              <a:gd name="connsiteX107" fmla="*/ 4924855 w 6950834"/>
              <a:gd name="connsiteY107" fmla="*/ 4289039 h 4450686"/>
              <a:gd name="connsiteX108" fmla="*/ 4831459 w 6950834"/>
              <a:gd name="connsiteY108" fmla="*/ 4292631 h 4450686"/>
              <a:gd name="connsiteX109" fmla="*/ 4784760 w 6950834"/>
              <a:gd name="connsiteY109" fmla="*/ 4292631 h 4450686"/>
              <a:gd name="connsiteX110" fmla="*/ 4730878 w 6950834"/>
              <a:gd name="connsiteY110" fmla="*/ 4299816 h 4450686"/>
              <a:gd name="connsiteX111" fmla="*/ 4651850 w 6950834"/>
              <a:gd name="connsiteY111" fmla="*/ 4307000 h 4450686"/>
              <a:gd name="connsiteX112" fmla="*/ 4569231 w 6950834"/>
              <a:gd name="connsiteY112" fmla="*/ 4310592 h 4450686"/>
              <a:gd name="connsiteX113" fmla="*/ 4483019 w 6950834"/>
              <a:gd name="connsiteY113" fmla="*/ 4303408 h 4450686"/>
              <a:gd name="connsiteX114" fmla="*/ 4396807 w 6950834"/>
              <a:gd name="connsiteY114" fmla="*/ 4296223 h 4450686"/>
              <a:gd name="connsiteX115" fmla="*/ 4314188 w 6950834"/>
              <a:gd name="connsiteY115" fmla="*/ 4281855 h 4450686"/>
              <a:gd name="connsiteX116" fmla="*/ 4235160 w 6950834"/>
              <a:gd name="connsiteY116" fmla="*/ 4263894 h 4450686"/>
              <a:gd name="connsiteX117" fmla="*/ 4159725 w 6950834"/>
              <a:gd name="connsiteY117" fmla="*/ 4242341 h 4450686"/>
              <a:gd name="connsiteX118" fmla="*/ 4095065 w 6950834"/>
              <a:gd name="connsiteY118" fmla="*/ 4217196 h 4450686"/>
              <a:gd name="connsiteX119" fmla="*/ 4037591 w 6950834"/>
              <a:gd name="connsiteY119" fmla="*/ 4195643 h 4450686"/>
              <a:gd name="connsiteX120" fmla="*/ 3987300 w 6950834"/>
              <a:gd name="connsiteY120" fmla="*/ 4170498 h 4450686"/>
              <a:gd name="connsiteX121" fmla="*/ 3940603 w 6950834"/>
              <a:gd name="connsiteY121" fmla="*/ 4141760 h 4450686"/>
              <a:gd name="connsiteX122" fmla="*/ 3897496 w 6950834"/>
              <a:gd name="connsiteY122" fmla="*/ 4113023 h 4450686"/>
              <a:gd name="connsiteX123" fmla="*/ 3857983 w 6950834"/>
              <a:gd name="connsiteY123" fmla="*/ 4084286 h 4450686"/>
              <a:gd name="connsiteX124" fmla="*/ 3822061 w 6950834"/>
              <a:gd name="connsiteY124" fmla="*/ 4055549 h 4450686"/>
              <a:gd name="connsiteX125" fmla="*/ 3789731 w 6950834"/>
              <a:gd name="connsiteY125" fmla="*/ 4023219 h 4450686"/>
              <a:gd name="connsiteX126" fmla="*/ 3757402 w 6950834"/>
              <a:gd name="connsiteY126" fmla="*/ 3990890 h 4450686"/>
              <a:gd name="connsiteX127" fmla="*/ 3699927 w 6950834"/>
              <a:gd name="connsiteY127" fmla="*/ 3922639 h 4450686"/>
              <a:gd name="connsiteX128" fmla="*/ 3646045 w 6950834"/>
              <a:gd name="connsiteY128" fmla="*/ 3843611 h 4450686"/>
              <a:gd name="connsiteX129" fmla="*/ 3584979 w 6950834"/>
              <a:gd name="connsiteY129" fmla="*/ 3760991 h 4450686"/>
              <a:gd name="connsiteX130" fmla="*/ 3520319 w 6950834"/>
              <a:gd name="connsiteY130" fmla="*/ 3671187 h 4450686"/>
              <a:gd name="connsiteX131" fmla="*/ 3513136 w 6950834"/>
              <a:gd name="connsiteY131" fmla="*/ 3671187 h 4450686"/>
              <a:gd name="connsiteX132" fmla="*/ 3491583 w 6950834"/>
              <a:gd name="connsiteY132" fmla="*/ 3735846 h 4450686"/>
              <a:gd name="connsiteX133" fmla="*/ 3470030 w 6950834"/>
              <a:gd name="connsiteY133" fmla="*/ 3793321 h 4450686"/>
              <a:gd name="connsiteX134" fmla="*/ 3444884 w 6950834"/>
              <a:gd name="connsiteY134" fmla="*/ 3850795 h 4450686"/>
              <a:gd name="connsiteX135" fmla="*/ 3412554 w 6950834"/>
              <a:gd name="connsiteY135" fmla="*/ 3908270 h 4450686"/>
              <a:gd name="connsiteX136" fmla="*/ 3383817 w 6950834"/>
              <a:gd name="connsiteY136" fmla="*/ 3962152 h 4450686"/>
              <a:gd name="connsiteX137" fmla="*/ 3347896 w 6950834"/>
              <a:gd name="connsiteY137" fmla="*/ 4012443 h 4450686"/>
              <a:gd name="connsiteX138" fmla="*/ 3311974 w 6950834"/>
              <a:gd name="connsiteY138" fmla="*/ 4062733 h 4450686"/>
              <a:gd name="connsiteX139" fmla="*/ 3268868 w 6950834"/>
              <a:gd name="connsiteY139" fmla="*/ 4105839 h 4450686"/>
              <a:gd name="connsiteX140" fmla="*/ 3229354 w 6950834"/>
              <a:gd name="connsiteY140" fmla="*/ 4152537 h 4450686"/>
              <a:gd name="connsiteX141" fmla="*/ 3182656 w 6950834"/>
              <a:gd name="connsiteY141" fmla="*/ 4192051 h 4450686"/>
              <a:gd name="connsiteX142" fmla="*/ 3139551 w 6950834"/>
              <a:gd name="connsiteY142" fmla="*/ 4231565 h 4450686"/>
              <a:gd name="connsiteX143" fmla="*/ 3089260 w 6950834"/>
              <a:gd name="connsiteY143" fmla="*/ 4267486 h 4450686"/>
              <a:gd name="connsiteX144" fmla="*/ 3038969 w 6950834"/>
              <a:gd name="connsiteY144" fmla="*/ 4299816 h 4450686"/>
              <a:gd name="connsiteX145" fmla="*/ 2985087 w 6950834"/>
              <a:gd name="connsiteY145" fmla="*/ 4328553 h 4450686"/>
              <a:gd name="connsiteX146" fmla="*/ 2931205 w 6950834"/>
              <a:gd name="connsiteY146" fmla="*/ 4353698 h 4450686"/>
              <a:gd name="connsiteX147" fmla="*/ 2877322 w 6950834"/>
              <a:gd name="connsiteY147" fmla="*/ 4378843 h 4450686"/>
              <a:gd name="connsiteX148" fmla="*/ 2819848 w 6950834"/>
              <a:gd name="connsiteY148" fmla="*/ 4400396 h 4450686"/>
              <a:gd name="connsiteX149" fmla="*/ 2762373 w 6950834"/>
              <a:gd name="connsiteY149" fmla="*/ 4418357 h 4450686"/>
              <a:gd name="connsiteX150" fmla="*/ 2701306 w 6950834"/>
              <a:gd name="connsiteY150" fmla="*/ 4429133 h 4450686"/>
              <a:gd name="connsiteX151" fmla="*/ 2640240 w 6950834"/>
              <a:gd name="connsiteY151" fmla="*/ 4439910 h 4450686"/>
              <a:gd name="connsiteX152" fmla="*/ 2579173 w 6950834"/>
              <a:gd name="connsiteY152" fmla="*/ 4447094 h 4450686"/>
              <a:gd name="connsiteX153" fmla="*/ 2514514 w 6950834"/>
              <a:gd name="connsiteY153" fmla="*/ 4450686 h 4450686"/>
              <a:gd name="connsiteX154" fmla="*/ 2449855 w 6950834"/>
              <a:gd name="connsiteY154" fmla="*/ 4450686 h 4450686"/>
              <a:gd name="connsiteX155" fmla="*/ 2385196 w 6950834"/>
              <a:gd name="connsiteY155" fmla="*/ 4447094 h 4450686"/>
              <a:gd name="connsiteX156" fmla="*/ 2320537 w 6950834"/>
              <a:gd name="connsiteY156" fmla="*/ 4439910 h 4450686"/>
              <a:gd name="connsiteX157" fmla="*/ 2252286 w 6950834"/>
              <a:gd name="connsiteY157" fmla="*/ 4429133 h 4450686"/>
              <a:gd name="connsiteX158" fmla="*/ 2187627 w 6950834"/>
              <a:gd name="connsiteY158" fmla="*/ 4414765 h 4450686"/>
              <a:gd name="connsiteX159" fmla="*/ 2119376 w 6950834"/>
              <a:gd name="connsiteY159" fmla="*/ 4396804 h 4450686"/>
              <a:gd name="connsiteX160" fmla="*/ 2051125 w 6950834"/>
              <a:gd name="connsiteY160" fmla="*/ 4371659 h 4450686"/>
              <a:gd name="connsiteX161" fmla="*/ 1986466 w 6950834"/>
              <a:gd name="connsiteY161" fmla="*/ 4346514 h 4450686"/>
              <a:gd name="connsiteX162" fmla="*/ 1918215 w 6950834"/>
              <a:gd name="connsiteY162" fmla="*/ 4314184 h 4450686"/>
              <a:gd name="connsiteX163" fmla="*/ 1849964 w 6950834"/>
              <a:gd name="connsiteY163" fmla="*/ 4278263 h 4450686"/>
              <a:gd name="connsiteX164" fmla="*/ 1778121 w 6950834"/>
              <a:gd name="connsiteY164" fmla="*/ 4235157 h 4450686"/>
              <a:gd name="connsiteX165" fmla="*/ 1717054 w 6950834"/>
              <a:gd name="connsiteY165" fmla="*/ 4188458 h 4450686"/>
              <a:gd name="connsiteX166" fmla="*/ 1663171 w 6950834"/>
              <a:gd name="connsiteY166" fmla="*/ 4138168 h 4450686"/>
              <a:gd name="connsiteX167" fmla="*/ 1612881 w 6950834"/>
              <a:gd name="connsiteY167" fmla="*/ 4084286 h 4450686"/>
              <a:gd name="connsiteX168" fmla="*/ 1573367 w 6950834"/>
              <a:gd name="connsiteY168" fmla="*/ 4026811 h 4450686"/>
              <a:gd name="connsiteX169" fmla="*/ 1537446 w 6950834"/>
              <a:gd name="connsiteY169" fmla="*/ 3965745 h 4450686"/>
              <a:gd name="connsiteX170" fmla="*/ 1508708 w 6950834"/>
              <a:gd name="connsiteY170" fmla="*/ 3901086 h 4450686"/>
              <a:gd name="connsiteX171" fmla="*/ 1483563 w 6950834"/>
              <a:gd name="connsiteY171" fmla="*/ 3832835 h 4450686"/>
              <a:gd name="connsiteX172" fmla="*/ 1462010 w 6950834"/>
              <a:gd name="connsiteY172" fmla="*/ 3760991 h 4450686"/>
              <a:gd name="connsiteX173" fmla="*/ 1447642 w 6950834"/>
              <a:gd name="connsiteY173" fmla="*/ 3685556 h 4450686"/>
              <a:gd name="connsiteX174" fmla="*/ 1436865 w 6950834"/>
              <a:gd name="connsiteY174" fmla="*/ 3602936 h 4450686"/>
              <a:gd name="connsiteX175" fmla="*/ 1429681 w 6950834"/>
              <a:gd name="connsiteY175" fmla="*/ 3516725 h 4450686"/>
              <a:gd name="connsiteX176" fmla="*/ 1426089 w 6950834"/>
              <a:gd name="connsiteY176" fmla="*/ 3426921 h 4450686"/>
              <a:gd name="connsiteX177" fmla="*/ 1426089 w 6950834"/>
              <a:gd name="connsiteY177" fmla="*/ 3329932 h 4450686"/>
              <a:gd name="connsiteX178" fmla="*/ 1429681 w 6950834"/>
              <a:gd name="connsiteY178" fmla="*/ 3125179 h 4450686"/>
              <a:gd name="connsiteX179" fmla="*/ 1314732 w 6950834"/>
              <a:gd name="connsiteY179" fmla="*/ 3125179 h 4450686"/>
              <a:gd name="connsiteX180" fmla="*/ 1203375 w 6950834"/>
              <a:gd name="connsiteY180" fmla="*/ 3121587 h 4450686"/>
              <a:gd name="connsiteX181" fmla="*/ 1095610 w 6950834"/>
              <a:gd name="connsiteY181" fmla="*/ 3114403 h 4450686"/>
              <a:gd name="connsiteX182" fmla="*/ 995029 w 6950834"/>
              <a:gd name="connsiteY182" fmla="*/ 3100034 h 4450686"/>
              <a:gd name="connsiteX183" fmla="*/ 898041 w 6950834"/>
              <a:gd name="connsiteY183" fmla="*/ 3085665 h 4450686"/>
              <a:gd name="connsiteX184" fmla="*/ 804645 w 6950834"/>
              <a:gd name="connsiteY184" fmla="*/ 3064112 h 4450686"/>
              <a:gd name="connsiteX185" fmla="*/ 714841 w 6950834"/>
              <a:gd name="connsiteY185" fmla="*/ 3038967 h 4450686"/>
              <a:gd name="connsiteX186" fmla="*/ 628629 w 6950834"/>
              <a:gd name="connsiteY186" fmla="*/ 3006638 h 4450686"/>
              <a:gd name="connsiteX187" fmla="*/ 549601 w 6950834"/>
              <a:gd name="connsiteY187" fmla="*/ 2974308 h 4450686"/>
              <a:gd name="connsiteX188" fmla="*/ 474166 w 6950834"/>
              <a:gd name="connsiteY188" fmla="*/ 2934795 h 4450686"/>
              <a:gd name="connsiteX189" fmla="*/ 402323 w 6950834"/>
              <a:gd name="connsiteY189" fmla="*/ 2891689 h 4450686"/>
              <a:gd name="connsiteX190" fmla="*/ 337664 w 6950834"/>
              <a:gd name="connsiteY190" fmla="*/ 2841399 h 4450686"/>
              <a:gd name="connsiteX191" fmla="*/ 280189 w 6950834"/>
              <a:gd name="connsiteY191" fmla="*/ 2787516 h 4450686"/>
              <a:gd name="connsiteX192" fmla="*/ 222714 w 6950834"/>
              <a:gd name="connsiteY192" fmla="*/ 2726449 h 4450686"/>
              <a:gd name="connsiteX193" fmla="*/ 172424 w 6950834"/>
              <a:gd name="connsiteY193" fmla="*/ 2661791 h 4450686"/>
              <a:gd name="connsiteX194" fmla="*/ 129318 w 6950834"/>
              <a:gd name="connsiteY194" fmla="*/ 2593540 h 4450686"/>
              <a:gd name="connsiteX195" fmla="*/ 100581 w 6950834"/>
              <a:gd name="connsiteY195" fmla="*/ 2543249 h 4450686"/>
              <a:gd name="connsiteX196" fmla="*/ 79028 w 6950834"/>
              <a:gd name="connsiteY196" fmla="*/ 2489367 h 4450686"/>
              <a:gd name="connsiteX197" fmla="*/ 57475 w 6950834"/>
              <a:gd name="connsiteY197" fmla="*/ 2439077 h 4450686"/>
              <a:gd name="connsiteX198" fmla="*/ 39514 w 6950834"/>
              <a:gd name="connsiteY198" fmla="*/ 2381602 h 4450686"/>
              <a:gd name="connsiteX199" fmla="*/ 25145 w 6950834"/>
              <a:gd name="connsiteY199" fmla="*/ 2327720 h 4450686"/>
              <a:gd name="connsiteX200" fmla="*/ 14369 w 6950834"/>
              <a:gd name="connsiteY200" fmla="*/ 2270245 h 4450686"/>
              <a:gd name="connsiteX201" fmla="*/ 7185 w 6950834"/>
              <a:gd name="connsiteY201" fmla="*/ 2216363 h 4450686"/>
              <a:gd name="connsiteX202" fmla="*/ 3592 w 6950834"/>
              <a:gd name="connsiteY202" fmla="*/ 2158888 h 4450686"/>
              <a:gd name="connsiteX203" fmla="*/ 0 w 6950834"/>
              <a:gd name="connsiteY203" fmla="*/ 2101414 h 4450686"/>
              <a:gd name="connsiteX204" fmla="*/ 0 w 6950834"/>
              <a:gd name="connsiteY204" fmla="*/ 2043939 h 4450686"/>
              <a:gd name="connsiteX205" fmla="*/ 3592 w 6950834"/>
              <a:gd name="connsiteY205" fmla="*/ 1986465 h 4450686"/>
              <a:gd name="connsiteX206" fmla="*/ 10777 w 6950834"/>
              <a:gd name="connsiteY206" fmla="*/ 1928990 h 4450686"/>
              <a:gd name="connsiteX207" fmla="*/ 17961 w 6950834"/>
              <a:gd name="connsiteY207" fmla="*/ 1871515 h 4450686"/>
              <a:gd name="connsiteX208" fmla="*/ 28738 w 6950834"/>
              <a:gd name="connsiteY208" fmla="*/ 1817633 h 4450686"/>
              <a:gd name="connsiteX209" fmla="*/ 43106 w 6950834"/>
              <a:gd name="connsiteY209" fmla="*/ 1760159 h 4450686"/>
              <a:gd name="connsiteX210" fmla="*/ 61067 w 6950834"/>
              <a:gd name="connsiteY210" fmla="*/ 1706276 h 4450686"/>
              <a:gd name="connsiteX211" fmla="*/ 79028 w 6950834"/>
              <a:gd name="connsiteY211" fmla="*/ 1652394 h 4450686"/>
              <a:gd name="connsiteX212" fmla="*/ 96989 w 6950834"/>
              <a:gd name="connsiteY212" fmla="*/ 1602104 h 4450686"/>
              <a:gd name="connsiteX213" fmla="*/ 122134 w 6950834"/>
              <a:gd name="connsiteY213" fmla="*/ 1551813 h 4450686"/>
              <a:gd name="connsiteX214" fmla="*/ 147279 w 6950834"/>
              <a:gd name="connsiteY214" fmla="*/ 1505115 h 4450686"/>
              <a:gd name="connsiteX215" fmla="*/ 172424 w 6950834"/>
              <a:gd name="connsiteY215" fmla="*/ 1458417 h 4450686"/>
              <a:gd name="connsiteX216" fmla="*/ 201161 w 6950834"/>
              <a:gd name="connsiteY216" fmla="*/ 1411719 h 4450686"/>
              <a:gd name="connsiteX217" fmla="*/ 229899 w 6950834"/>
              <a:gd name="connsiteY217" fmla="*/ 1368613 h 4450686"/>
              <a:gd name="connsiteX218" fmla="*/ 262228 w 6950834"/>
              <a:gd name="connsiteY218" fmla="*/ 1329099 h 4450686"/>
              <a:gd name="connsiteX219" fmla="*/ 298150 w 6950834"/>
              <a:gd name="connsiteY219" fmla="*/ 1293178 h 4450686"/>
              <a:gd name="connsiteX220" fmla="*/ 330479 w 6950834"/>
              <a:gd name="connsiteY220" fmla="*/ 1257256 h 4450686"/>
              <a:gd name="connsiteX221" fmla="*/ 369993 w 6950834"/>
              <a:gd name="connsiteY221" fmla="*/ 1224927 h 4450686"/>
              <a:gd name="connsiteX222" fmla="*/ 405915 w 6950834"/>
              <a:gd name="connsiteY222" fmla="*/ 1196189 h 4450686"/>
              <a:gd name="connsiteX223" fmla="*/ 445428 w 6950834"/>
              <a:gd name="connsiteY223" fmla="*/ 1171044 h 4450686"/>
              <a:gd name="connsiteX224" fmla="*/ 488534 w 6950834"/>
              <a:gd name="connsiteY224" fmla="*/ 1149491 h 4450686"/>
              <a:gd name="connsiteX225" fmla="*/ 528048 w 6950834"/>
              <a:gd name="connsiteY225" fmla="*/ 1131531 h 4450686"/>
              <a:gd name="connsiteX226" fmla="*/ 571154 w 6950834"/>
              <a:gd name="connsiteY226" fmla="*/ 1117162 h 4450686"/>
              <a:gd name="connsiteX227" fmla="*/ 628629 w 6950834"/>
              <a:gd name="connsiteY227" fmla="*/ 1102793 h 4450686"/>
              <a:gd name="connsiteX228" fmla="*/ 686103 w 6950834"/>
              <a:gd name="connsiteY228" fmla="*/ 1092017 h 4450686"/>
              <a:gd name="connsiteX229" fmla="*/ 743578 w 6950834"/>
              <a:gd name="connsiteY229" fmla="*/ 1084832 h 4450686"/>
              <a:gd name="connsiteX230" fmla="*/ 797460 w 6950834"/>
              <a:gd name="connsiteY230" fmla="*/ 1084832 h 4450686"/>
              <a:gd name="connsiteX231" fmla="*/ 854935 w 6950834"/>
              <a:gd name="connsiteY231" fmla="*/ 1088425 h 4450686"/>
              <a:gd name="connsiteX232" fmla="*/ 908817 w 6950834"/>
              <a:gd name="connsiteY232" fmla="*/ 1092017 h 4450686"/>
              <a:gd name="connsiteX233" fmla="*/ 962700 w 6950834"/>
              <a:gd name="connsiteY233" fmla="*/ 1102793 h 4450686"/>
              <a:gd name="connsiteX234" fmla="*/ 1016582 w 6950834"/>
              <a:gd name="connsiteY234" fmla="*/ 1113570 h 4450686"/>
              <a:gd name="connsiteX235" fmla="*/ 1120755 w 6950834"/>
              <a:gd name="connsiteY235" fmla="*/ 1138715 h 4450686"/>
              <a:gd name="connsiteX236" fmla="*/ 1217743 w 6950834"/>
              <a:gd name="connsiteY236" fmla="*/ 1171044 h 4450686"/>
              <a:gd name="connsiteX237" fmla="*/ 1400944 w 6950834"/>
              <a:gd name="connsiteY237" fmla="*/ 1232111 h 4450686"/>
              <a:gd name="connsiteX238" fmla="*/ 1390167 w 6950834"/>
              <a:gd name="connsiteY238" fmla="*/ 1127938 h 4450686"/>
              <a:gd name="connsiteX239" fmla="*/ 1390167 w 6950834"/>
              <a:gd name="connsiteY239" fmla="*/ 1027358 h 4450686"/>
              <a:gd name="connsiteX240" fmla="*/ 1397351 w 6950834"/>
              <a:gd name="connsiteY240" fmla="*/ 933962 h 4450686"/>
              <a:gd name="connsiteX241" fmla="*/ 1408128 w 6950834"/>
              <a:gd name="connsiteY241" fmla="*/ 844158 h 4450686"/>
              <a:gd name="connsiteX242" fmla="*/ 1426089 w 6950834"/>
              <a:gd name="connsiteY242" fmla="*/ 757946 h 4450686"/>
              <a:gd name="connsiteX243" fmla="*/ 1451234 w 6950834"/>
              <a:gd name="connsiteY243" fmla="*/ 678918 h 4450686"/>
              <a:gd name="connsiteX244" fmla="*/ 1479971 w 6950834"/>
              <a:gd name="connsiteY244" fmla="*/ 603483 h 4450686"/>
              <a:gd name="connsiteX245" fmla="*/ 1515893 w 6950834"/>
              <a:gd name="connsiteY245" fmla="*/ 531640 h 4450686"/>
              <a:gd name="connsiteX246" fmla="*/ 1558999 w 6950834"/>
              <a:gd name="connsiteY246" fmla="*/ 466981 h 4450686"/>
              <a:gd name="connsiteX247" fmla="*/ 1605697 w 6950834"/>
              <a:gd name="connsiteY247" fmla="*/ 405914 h 4450686"/>
              <a:gd name="connsiteX248" fmla="*/ 1655987 w 6950834"/>
              <a:gd name="connsiteY248" fmla="*/ 352032 h 4450686"/>
              <a:gd name="connsiteX249" fmla="*/ 1709870 w 6950834"/>
              <a:gd name="connsiteY249" fmla="*/ 298149 h 4450686"/>
              <a:gd name="connsiteX250" fmla="*/ 1770936 w 6950834"/>
              <a:gd name="connsiteY250" fmla="*/ 251451 h 4450686"/>
              <a:gd name="connsiteX251" fmla="*/ 1835595 w 6950834"/>
              <a:gd name="connsiteY251" fmla="*/ 211938 h 4450686"/>
              <a:gd name="connsiteX252" fmla="*/ 1903846 w 6950834"/>
              <a:gd name="connsiteY252" fmla="*/ 172424 h 4450686"/>
              <a:gd name="connsiteX253" fmla="*/ 1975690 w 6950834"/>
              <a:gd name="connsiteY253" fmla="*/ 140094 h 4450686"/>
              <a:gd name="connsiteX254" fmla="*/ 2061901 w 6950834"/>
              <a:gd name="connsiteY254" fmla="*/ 107765 h 4450686"/>
              <a:gd name="connsiteX255" fmla="*/ 2148113 w 6950834"/>
              <a:gd name="connsiteY255" fmla="*/ 86212 h 4450686"/>
              <a:gd name="connsiteX256" fmla="*/ 2241510 w 6950834"/>
              <a:gd name="connsiteY256" fmla="*/ 68251 h 4450686"/>
              <a:gd name="connsiteX257" fmla="*/ 2331314 w 6950834"/>
              <a:gd name="connsiteY257" fmla="*/ 57475 h 4450686"/>
              <a:gd name="connsiteX258" fmla="*/ 2428302 w 6950834"/>
              <a:gd name="connsiteY258" fmla="*/ 50290 h 4450686"/>
              <a:gd name="connsiteX259" fmla="*/ 2521698 w 6950834"/>
              <a:gd name="connsiteY259" fmla="*/ 53883 h 4450686"/>
              <a:gd name="connsiteX260" fmla="*/ 2615095 w 6950834"/>
              <a:gd name="connsiteY260" fmla="*/ 61067 h 4450686"/>
              <a:gd name="connsiteX261" fmla="*/ 2704899 w 6950834"/>
              <a:gd name="connsiteY261" fmla="*/ 75435 h 4450686"/>
              <a:gd name="connsiteX262" fmla="*/ 2794703 w 6950834"/>
              <a:gd name="connsiteY262" fmla="*/ 93396 h 4450686"/>
              <a:gd name="connsiteX263" fmla="*/ 2880915 w 6950834"/>
              <a:gd name="connsiteY263" fmla="*/ 118541 h 4450686"/>
              <a:gd name="connsiteX264" fmla="*/ 2959942 w 6950834"/>
              <a:gd name="connsiteY264" fmla="*/ 150871 h 4450686"/>
              <a:gd name="connsiteX265" fmla="*/ 3035378 w 6950834"/>
              <a:gd name="connsiteY265" fmla="*/ 186793 h 4450686"/>
              <a:gd name="connsiteX266" fmla="*/ 3107221 w 6950834"/>
              <a:gd name="connsiteY266" fmla="*/ 229898 h 4450686"/>
              <a:gd name="connsiteX267" fmla="*/ 3135958 w 6950834"/>
              <a:gd name="connsiteY267" fmla="*/ 251451 h 4450686"/>
              <a:gd name="connsiteX268" fmla="*/ 3168287 w 6950834"/>
              <a:gd name="connsiteY268" fmla="*/ 276596 h 4450686"/>
              <a:gd name="connsiteX269" fmla="*/ 3197025 w 6950834"/>
              <a:gd name="connsiteY269" fmla="*/ 301742 h 4450686"/>
              <a:gd name="connsiteX270" fmla="*/ 3222170 w 6950834"/>
              <a:gd name="connsiteY270" fmla="*/ 326887 h 4450686"/>
              <a:gd name="connsiteX271" fmla="*/ 3247315 w 6950834"/>
              <a:gd name="connsiteY271" fmla="*/ 355624 h 4450686"/>
              <a:gd name="connsiteX272" fmla="*/ 3268868 w 6950834"/>
              <a:gd name="connsiteY272" fmla="*/ 384361 h 4450686"/>
              <a:gd name="connsiteX273" fmla="*/ 3294014 w 6950834"/>
              <a:gd name="connsiteY273" fmla="*/ 427467 h 4450686"/>
              <a:gd name="connsiteX274" fmla="*/ 3315567 w 6950834"/>
              <a:gd name="connsiteY274" fmla="*/ 470573 h 4450686"/>
              <a:gd name="connsiteX275" fmla="*/ 3333527 w 6950834"/>
              <a:gd name="connsiteY275" fmla="*/ 517271 h 4450686"/>
              <a:gd name="connsiteX276" fmla="*/ 3347896 w 6950834"/>
              <a:gd name="connsiteY276" fmla="*/ 563969 h 4450686"/>
              <a:gd name="connsiteX277" fmla="*/ 3362264 w 6950834"/>
              <a:gd name="connsiteY277" fmla="*/ 614259 h 4450686"/>
              <a:gd name="connsiteX278" fmla="*/ 3373041 w 6950834"/>
              <a:gd name="connsiteY278" fmla="*/ 668142 h 4450686"/>
              <a:gd name="connsiteX279" fmla="*/ 3394593 w 6950834"/>
              <a:gd name="connsiteY279" fmla="*/ 783091 h 4450686"/>
              <a:gd name="connsiteX280" fmla="*/ 3408963 w 6950834"/>
              <a:gd name="connsiteY280" fmla="*/ 783091 h 4450686"/>
              <a:gd name="connsiteX281" fmla="*/ 3419739 w 6950834"/>
              <a:gd name="connsiteY281" fmla="*/ 732801 h 4450686"/>
              <a:gd name="connsiteX282" fmla="*/ 3437699 w 6950834"/>
              <a:gd name="connsiteY282" fmla="*/ 686103 h 4450686"/>
              <a:gd name="connsiteX283" fmla="*/ 3462845 w 6950834"/>
              <a:gd name="connsiteY283" fmla="*/ 642997 h 4450686"/>
              <a:gd name="connsiteX284" fmla="*/ 3487990 w 6950834"/>
              <a:gd name="connsiteY284" fmla="*/ 596299 h 4450686"/>
              <a:gd name="connsiteX285" fmla="*/ 3516727 w 6950834"/>
              <a:gd name="connsiteY285" fmla="*/ 556785 h 4450686"/>
              <a:gd name="connsiteX286" fmla="*/ 3545465 w 6950834"/>
              <a:gd name="connsiteY286" fmla="*/ 517271 h 4450686"/>
              <a:gd name="connsiteX287" fmla="*/ 3602939 w 6950834"/>
              <a:gd name="connsiteY287" fmla="*/ 441836 h 4450686"/>
              <a:gd name="connsiteX288" fmla="*/ 3653229 w 6950834"/>
              <a:gd name="connsiteY288" fmla="*/ 377177 h 4450686"/>
              <a:gd name="connsiteX289" fmla="*/ 3710705 w 6950834"/>
              <a:gd name="connsiteY289" fmla="*/ 312518 h 4450686"/>
              <a:gd name="connsiteX290" fmla="*/ 3771771 w 6950834"/>
              <a:gd name="connsiteY290" fmla="*/ 251451 h 4450686"/>
              <a:gd name="connsiteX291" fmla="*/ 3836430 w 6950834"/>
              <a:gd name="connsiteY291" fmla="*/ 193977 h 4450686"/>
              <a:gd name="connsiteX292" fmla="*/ 3908273 w 6950834"/>
              <a:gd name="connsiteY292" fmla="*/ 143687 h 4450686"/>
              <a:gd name="connsiteX293" fmla="*/ 3947786 w 6950834"/>
              <a:gd name="connsiteY293" fmla="*/ 118541 h 4450686"/>
              <a:gd name="connsiteX294" fmla="*/ 3983709 w 6950834"/>
              <a:gd name="connsiteY294" fmla="*/ 96988 h 4450686"/>
              <a:gd name="connsiteX295" fmla="*/ 4026814 w 6950834"/>
              <a:gd name="connsiteY295" fmla="*/ 79028 h 4450686"/>
              <a:gd name="connsiteX296" fmla="*/ 4066329 w 6950834"/>
              <a:gd name="connsiteY296" fmla="*/ 57475 h 4450686"/>
              <a:gd name="connsiteX297" fmla="*/ 4109434 w 6950834"/>
              <a:gd name="connsiteY297" fmla="*/ 43106 h 4450686"/>
              <a:gd name="connsiteX298" fmla="*/ 4156132 w 6950834"/>
              <a:gd name="connsiteY298" fmla="*/ 28737 h 4450686"/>
              <a:gd name="connsiteX299" fmla="*/ 4227975 w 6950834"/>
              <a:gd name="connsiteY299" fmla="*/ 14369 h 4450686"/>
              <a:gd name="connsiteX300" fmla="*/ 4303411 w 6950834"/>
              <a:gd name="connsiteY300" fmla="*/ 3592 h 4450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</a:cxnLst>
            <a:rect l="l" t="t" r="r" b="b"/>
            <a:pathLst>
              <a:path w="6950834" h="4450686">
                <a:moveTo>
                  <a:pt x="4382438" y="0"/>
                </a:moveTo>
                <a:lnTo>
                  <a:pt x="4461466" y="3592"/>
                </a:lnTo>
                <a:lnTo>
                  <a:pt x="4540493" y="10777"/>
                </a:lnTo>
                <a:lnTo>
                  <a:pt x="4612337" y="25145"/>
                </a:lnTo>
                <a:lnTo>
                  <a:pt x="4684180" y="39514"/>
                </a:lnTo>
                <a:lnTo>
                  <a:pt x="4745247" y="57475"/>
                </a:lnTo>
                <a:lnTo>
                  <a:pt x="4835051" y="89804"/>
                </a:lnTo>
                <a:lnTo>
                  <a:pt x="4921263" y="125726"/>
                </a:lnTo>
                <a:lnTo>
                  <a:pt x="5000290" y="168832"/>
                </a:lnTo>
                <a:lnTo>
                  <a:pt x="5075726" y="211938"/>
                </a:lnTo>
                <a:lnTo>
                  <a:pt x="5147569" y="262228"/>
                </a:lnTo>
                <a:lnTo>
                  <a:pt x="5212228" y="319702"/>
                </a:lnTo>
                <a:lnTo>
                  <a:pt x="5240965" y="348440"/>
                </a:lnTo>
                <a:lnTo>
                  <a:pt x="5269702" y="380769"/>
                </a:lnTo>
                <a:lnTo>
                  <a:pt x="5298440" y="413099"/>
                </a:lnTo>
                <a:lnTo>
                  <a:pt x="5323585" y="445428"/>
                </a:lnTo>
                <a:lnTo>
                  <a:pt x="5345138" y="481350"/>
                </a:lnTo>
                <a:lnTo>
                  <a:pt x="5366691" y="517271"/>
                </a:lnTo>
                <a:lnTo>
                  <a:pt x="5384651" y="556785"/>
                </a:lnTo>
                <a:lnTo>
                  <a:pt x="5402612" y="596299"/>
                </a:lnTo>
                <a:lnTo>
                  <a:pt x="5420573" y="639405"/>
                </a:lnTo>
                <a:lnTo>
                  <a:pt x="5431350" y="682511"/>
                </a:lnTo>
                <a:lnTo>
                  <a:pt x="5442126" y="725616"/>
                </a:lnTo>
                <a:lnTo>
                  <a:pt x="5449310" y="772315"/>
                </a:lnTo>
                <a:lnTo>
                  <a:pt x="5456495" y="822605"/>
                </a:lnTo>
                <a:lnTo>
                  <a:pt x="5460087" y="872895"/>
                </a:lnTo>
                <a:lnTo>
                  <a:pt x="5460087" y="923185"/>
                </a:lnTo>
                <a:lnTo>
                  <a:pt x="5460087" y="977068"/>
                </a:lnTo>
                <a:lnTo>
                  <a:pt x="5456495" y="1034542"/>
                </a:lnTo>
                <a:lnTo>
                  <a:pt x="5449310" y="1092017"/>
                </a:lnTo>
                <a:lnTo>
                  <a:pt x="5438534" y="1149491"/>
                </a:lnTo>
                <a:lnTo>
                  <a:pt x="5427757" y="1210558"/>
                </a:lnTo>
                <a:lnTo>
                  <a:pt x="5729499" y="1124346"/>
                </a:lnTo>
                <a:lnTo>
                  <a:pt x="5797750" y="1109978"/>
                </a:lnTo>
                <a:lnTo>
                  <a:pt x="5866001" y="1099201"/>
                </a:lnTo>
                <a:lnTo>
                  <a:pt x="5934252" y="1095609"/>
                </a:lnTo>
                <a:lnTo>
                  <a:pt x="5998911" y="1095609"/>
                </a:lnTo>
                <a:lnTo>
                  <a:pt x="6063570" y="1095609"/>
                </a:lnTo>
                <a:lnTo>
                  <a:pt x="6128229" y="1102793"/>
                </a:lnTo>
                <a:lnTo>
                  <a:pt x="6189296" y="1113570"/>
                </a:lnTo>
                <a:lnTo>
                  <a:pt x="6250363" y="1124346"/>
                </a:lnTo>
                <a:lnTo>
                  <a:pt x="6307837" y="1138715"/>
                </a:lnTo>
                <a:lnTo>
                  <a:pt x="6365312" y="1156676"/>
                </a:lnTo>
                <a:lnTo>
                  <a:pt x="6419194" y="1178229"/>
                </a:lnTo>
                <a:lnTo>
                  <a:pt x="6469485" y="1203374"/>
                </a:lnTo>
                <a:lnTo>
                  <a:pt x="6516183" y="1228519"/>
                </a:lnTo>
                <a:lnTo>
                  <a:pt x="6562881" y="1253664"/>
                </a:lnTo>
                <a:lnTo>
                  <a:pt x="6605987" y="1282401"/>
                </a:lnTo>
                <a:lnTo>
                  <a:pt x="6645500" y="1314731"/>
                </a:lnTo>
                <a:lnTo>
                  <a:pt x="6674238" y="1343468"/>
                </a:lnTo>
                <a:lnTo>
                  <a:pt x="6702975" y="1372205"/>
                </a:lnTo>
                <a:lnTo>
                  <a:pt x="6731712" y="1404535"/>
                </a:lnTo>
                <a:lnTo>
                  <a:pt x="6756857" y="1440456"/>
                </a:lnTo>
                <a:lnTo>
                  <a:pt x="6782003" y="1479970"/>
                </a:lnTo>
                <a:lnTo>
                  <a:pt x="6803556" y="1523076"/>
                </a:lnTo>
                <a:lnTo>
                  <a:pt x="6825109" y="1566182"/>
                </a:lnTo>
                <a:lnTo>
                  <a:pt x="6843069" y="1612880"/>
                </a:lnTo>
                <a:lnTo>
                  <a:pt x="6878991" y="1709868"/>
                </a:lnTo>
                <a:lnTo>
                  <a:pt x="6907728" y="1814041"/>
                </a:lnTo>
                <a:lnTo>
                  <a:pt x="6929281" y="1921806"/>
                </a:lnTo>
                <a:lnTo>
                  <a:pt x="6943650" y="2029570"/>
                </a:lnTo>
                <a:lnTo>
                  <a:pt x="6950834" y="2144520"/>
                </a:lnTo>
                <a:lnTo>
                  <a:pt x="6950834" y="2255876"/>
                </a:lnTo>
                <a:lnTo>
                  <a:pt x="6943650" y="2363642"/>
                </a:lnTo>
                <a:lnTo>
                  <a:pt x="6936466" y="2417524"/>
                </a:lnTo>
                <a:lnTo>
                  <a:pt x="6925689" y="2471406"/>
                </a:lnTo>
                <a:lnTo>
                  <a:pt x="6914913" y="2525288"/>
                </a:lnTo>
                <a:lnTo>
                  <a:pt x="6904136" y="2575579"/>
                </a:lnTo>
                <a:lnTo>
                  <a:pt x="6886175" y="2622277"/>
                </a:lnTo>
                <a:lnTo>
                  <a:pt x="6871807" y="2668975"/>
                </a:lnTo>
                <a:lnTo>
                  <a:pt x="6850254" y="2715673"/>
                </a:lnTo>
                <a:lnTo>
                  <a:pt x="6828701" y="2758779"/>
                </a:lnTo>
                <a:lnTo>
                  <a:pt x="6803556" y="2798293"/>
                </a:lnTo>
                <a:lnTo>
                  <a:pt x="6778410" y="2837806"/>
                </a:lnTo>
                <a:lnTo>
                  <a:pt x="6735305" y="2891689"/>
                </a:lnTo>
                <a:lnTo>
                  <a:pt x="6685014" y="2938387"/>
                </a:lnTo>
                <a:lnTo>
                  <a:pt x="6631132" y="2977901"/>
                </a:lnTo>
                <a:lnTo>
                  <a:pt x="6573657" y="3013822"/>
                </a:lnTo>
                <a:lnTo>
                  <a:pt x="6508998" y="3042559"/>
                </a:lnTo>
                <a:lnTo>
                  <a:pt x="6444339" y="3071297"/>
                </a:lnTo>
                <a:lnTo>
                  <a:pt x="6372496" y="3092850"/>
                </a:lnTo>
                <a:lnTo>
                  <a:pt x="6300653" y="3110811"/>
                </a:lnTo>
                <a:lnTo>
                  <a:pt x="6221625" y="3125179"/>
                </a:lnTo>
                <a:lnTo>
                  <a:pt x="6142598" y="3135956"/>
                </a:lnTo>
                <a:lnTo>
                  <a:pt x="6056386" y="3143140"/>
                </a:lnTo>
                <a:lnTo>
                  <a:pt x="5970174" y="3150324"/>
                </a:lnTo>
                <a:lnTo>
                  <a:pt x="5790566" y="3153916"/>
                </a:lnTo>
                <a:lnTo>
                  <a:pt x="5603773" y="3153916"/>
                </a:lnTo>
                <a:lnTo>
                  <a:pt x="5618142" y="3258089"/>
                </a:lnTo>
                <a:lnTo>
                  <a:pt x="5628919" y="3358670"/>
                </a:lnTo>
                <a:lnTo>
                  <a:pt x="5632511" y="3455658"/>
                </a:lnTo>
                <a:lnTo>
                  <a:pt x="5628919" y="3549054"/>
                </a:lnTo>
                <a:lnTo>
                  <a:pt x="5618142" y="3635266"/>
                </a:lnTo>
                <a:lnTo>
                  <a:pt x="5603773" y="3717886"/>
                </a:lnTo>
                <a:lnTo>
                  <a:pt x="5578628" y="3796913"/>
                </a:lnTo>
                <a:lnTo>
                  <a:pt x="5549891" y="3872348"/>
                </a:lnTo>
                <a:lnTo>
                  <a:pt x="5517562" y="3940599"/>
                </a:lnTo>
                <a:lnTo>
                  <a:pt x="5474456" y="4005258"/>
                </a:lnTo>
                <a:lnTo>
                  <a:pt x="5427757" y="4062733"/>
                </a:lnTo>
                <a:lnTo>
                  <a:pt x="5373875" y="4113023"/>
                </a:lnTo>
                <a:lnTo>
                  <a:pt x="5316400" y="4159721"/>
                </a:lnTo>
                <a:lnTo>
                  <a:pt x="5248149" y="4202827"/>
                </a:lnTo>
                <a:lnTo>
                  <a:pt x="5179898" y="4235157"/>
                </a:lnTo>
                <a:lnTo>
                  <a:pt x="5100871" y="4263894"/>
                </a:lnTo>
                <a:lnTo>
                  <a:pt x="5057765" y="4274670"/>
                </a:lnTo>
                <a:lnTo>
                  <a:pt x="5014659" y="4281855"/>
                </a:lnTo>
                <a:lnTo>
                  <a:pt x="4971553" y="4285447"/>
                </a:lnTo>
                <a:lnTo>
                  <a:pt x="4924855" y="4289039"/>
                </a:lnTo>
                <a:lnTo>
                  <a:pt x="4831459" y="4292631"/>
                </a:lnTo>
                <a:lnTo>
                  <a:pt x="4784760" y="4292631"/>
                </a:lnTo>
                <a:lnTo>
                  <a:pt x="4730878" y="4299816"/>
                </a:lnTo>
                <a:lnTo>
                  <a:pt x="4651850" y="4307000"/>
                </a:lnTo>
                <a:lnTo>
                  <a:pt x="4569231" y="4310592"/>
                </a:lnTo>
                <a:lnTo>
                  <a:pt x="4483019" y="4303408"/>
                </a:lnTo>
                <a:lnTo>
                  <a:pt x="4396807" y="4296223"/>
                </a:lnTo>
                <a:lnTo>
                  <a:pt x="4314188" y="4281855"/>
                </a:lnTo>
                <a:lnTo>
                  <a:pt x="4235160" y="4263894"/>
                </a:lnTo>
                <a:lnTo>
                  <a:pt x="4159725" y="4242341"/>
                </a:lnTo>
                <a:lnTo>
                  <a:pt x="4095065" y="4217196"/>
                </a:lnTo>
                <a:lnTo>
                  <a:pt x="4037591" y="4195643"/>
                </a:lnTo>
                <a:lnTo>
                  <a:pt x="3987300" y="4170498"/>
                </a:lnTo>
                <a:lnTo>
                  <a:pt x="3940603" y="4141760"/>
                </a:lnTo>
                <a:lnTo>
                  <a:pt x="3897496" y="4113023"/>
                </a:lnTo>
                <a:lnTo>
                  <a:pt x="3857983" y="4084286"/>
                </a:lnTo>
                <a:lnTo>
                  <a:pt x="3822061" y="4055549"/>
                </a:lnTo>
                <a:lnTo>
                  <a:pt x="3789731" y="4023219"/>
                </a:lnTo>
                <a:lnTo>
                  <a:pt x="3757402" y="3990890"/>
                </a:lnTo>
                <a:lnTo>
                  <a:pt x="3699927" y="3922639"/>
                </a:lnTo>
                <a:lnTo>
                  <a:pt x="3646045" y="3843611"/>
                </a:lnTo>
                <a:lnTo>
                  <a:pt x="3584979" y="3760991"/>
                </a:lnTo>
                <a:lnTo>
                  <a:pt x="3520319" y="3671187"/>
                </a:lnTo>
                <a:lnTo>
                  <a:pt x="3513136" y="3671187"/>
                </a:lnTo>
                <a:lnTo>
                  <a:pt x="3491583" y="3735846"/>
                </a:lnTo>
                <a:lnTo>
                  <a:pt x="3470030" y="3793321"/>
                </a:lnTo>
                <a:lnTo>
                  <a:pt x="3444884" y="3850795"/>
                </a:lnTo>
                <a:lnTo>
                  <a:pt x="3412554" y="3908270"/>
                </a:lnTo>
                <a:lnTo>
                  <a:pt x="3383817" y="3962152"/>
                </a:lnTo>
                <a:lnTo>
                  <a:pt x="3347896" y="4012443"/>
                </a:lnTo>
                <a:lnTo>
                  <a:pt x="3311974" y="4062733"/>
                </a:lnTo>
                <a:lnTo>
                  <a:pt x="3268868" y="4105839"/>
                </a:lnTo>
                <a:lnTo>
                  <a:pt x="3229354" y="4152537"/>
                </a:lnTo>
                <a:lnTo>
                  <a:pt x="3182656" y="4192051"/>
                </a:lnTo>
                <a:lnTo>
                  <a:pt x="3139551" y="4231565"/>
                </a:lnTo>
                <a:lnTo>
                  <a:pt x="3089260" y="4267486"/>
                </a:lnTo>
                <a:lnTo>
                  <a:pt x="3038969" y="4299816"/>
                </a:lnTo>
                <a:lnTo>
                  <a:pt x="2985087" y="4328553"/>
                </a:lnTo>
                <a:lnTo>
                  <a:pt x="2931205" y="4353698"/>
                </a:lnTo>
                <a:lnTo>
                  <a:pt x="2877322" y="4378843"/>
                </a:lnTo>
                <a:lnTo>
                  <a:pt x="2819848" y="4400396"/>
                </a:lnTo>
                <a:lnTo>
                  <a:pt x="2762373" y="4418357"/>
                </a:lnTo>
                <a:lnTo>
                  <a:pt x="2701306" y="4429133"/>
                </a:lnTo>
                <a:lnTo>
                  <a:pt x="2640240" y="4439910"/>
                </a:lnTo>
                <a:lnTo>
                  <a:pt x="2579173" y="4447094"/>
                </a:lnTo>
                <a:lnTo>
                  <a:pt x="2514514" y="4450686"/>
                </a:lnTo>
                <a:lnTo>
                  <a:pt x="2449855" y="4450686"/>
                </a:lnTo>
                <a:lnTo>
                  <a:pt x="2385196" y="4447094"/>
                </a:lnTo>
                <a:lnTo>
                  <a:pt x="2320537" y="4439910"/>
                </a:lnTo>
                <a:lnTo>
                  <a:pt x="2252286" y="4429133"/>
                </a:lnTo>
                <a:lnTo>
                  <a:pt x="2187627" y="4414765"/>
                </a:lnTo>
                <a:lnTo>
                  <a:pt x="2119376" y="4396804"/>
                </a:lnTo>
                <a:lnTo>
                  <a:pt x="2051125" y="4371659"/>
                </a:lnTo>
                <a:lnTo>
                  <a:pt x="1986466" y="4346514"/>
                </a:lnTo>
                <a:lnTo>
                  <a:pt x="1918215" y="4314184"/>
                </a:lnTo>
                <a:lnTo>
                  <a:pt x="1849964" y="4278263"/>
                </a:lnTo>
                <a:lnTo>
                  <a:pt x="1778121" y="4235157"/>
                </a:lnTo>
                <a:lnTo>
                  <a:pt x="1717054" y="4188458"/>
                </a:lnTo>
                <a:lnTo>
                  <a:pt x="1663171" y="4138168"/>
                </a:lnTo>
                <a:lnTo>
                  <a:pt x="1612881" y="4084286"/>
                </a:lnTo>
                <a:lnTo>
                  <a:pt x="1573367" y="4026811"/>
                </a:lnTo>
                <a:lnTo>
                  <a:pt x="1537446" y="3965745"/>
                </a:lnTo>
                <a:lnTo>
                  <a:pt x="1508708" y="3901086"/>
                </a:lnTo>
                <a:lnTo>
                  <a:pt x="1483563" y="3832835"/>
                </a:lnTo>
                <a:lnTo>
                  <a:pt x="1462010" y="3760991"/>
                </a:lnTo>
                <a:lnTo>
                  <a:pt x="1447642" y="3685556"/>
                </a:lnTo>
                <a:lnTo>
                  <a:pt x="1436865" y="3602936"/>
                </a:lnTo>
                <a:lnTo>
                  <a:pt x="1429681" y="3516725"/>
                </a:lnTo>
                <a:lnTo>
                  <a:pt x="1426089" y="3426921"/>
                </a:lnTo>
                <a:lnTo>
                  <a:pt x="1426089" y="3329932"/>
                </a:lnTo>
                <a:lnTo>
                  <a:pt x="1429681" y="3125179"/>
                </a:lnTo>
                <a:lnTo>
                  <a:pt x="1314732" y="3125179"/>
                </a:lnTo>
                <a:lnTo>
                  <a:pt x="1203375" y="3121587"/>
                </a:lnTo>
                <a:lnTo>
                  <a:pt x="1095610" y="3114403"/>
                </a:lnTo>
                <a:lnTo>
                  <a:pt x="995029" y="3100034"/>
                </a:lnTo>
                <a:lnTo>
                  <a:pt x="898041" y="3085665"/>
                </a:lnTo>
                <a:lnTo>
                  <a:pt x="804645" y="3064112"/>
                </a:lnTo>
                <a:lnTo>
                  <a:pt x="714841" y="3038967"/>
                </a:lnTo>
                <a:lnTo>
                  <a:pt x="628629" y="3006638"/>
                </a:lnTo>
                <a:lnTo>
                  <a:pt x="549601" y="2974308"/>
                </a:lnTo>
                <a:lnTo>
                  <a:pt x="474166" y="2934795"/>
                </a:lnTo>
                <a:lnTo>
                  <a:pt x="402323" y="2891689"/>
                </a:lnTo>
                <a:lnTo>
                  <a:pt x="337664" y="2841399"/>
                </a:lnTo>
                <a:lnTo>
                  <a:pt x="280189" y="2787516"/>
                </a:lnTo>
                <a:lnTo>
                  <a:pt x="222714" y="2726449"/>
                </a:lnTo>
                <a:lnTo>
                  <a:pt x="172424" y="2661791"/>
                </a:lnTo>
                <a:lnTo>
                  <a:pt x="129318" y="2593540"/>
                </a:lnTo>
                <a:lnTo>
                  <a:pt x="100581" y="2543249"/>
                </a:lnTo>
                <a:lnTo>
                  <a:pt x="79028" y="2489367"/>
                </a:lnTo>
                <a:lnTo>
                  <a:pt x="57475" y="2439077"/>
                </a:lnTo>
                <a:lnTo>
                  <a:pt x="39514" y="2381602"/>
                </a:lnTo>
                <a:lnTo>
                  <a:pt x="25145" y="2327720"/>
                </a:lnTo>
                <a:lnTo>
                  <a:pt x="14369" y="2270245"/>
                </a:lnTo>
                <a:lnTo>
                  <a:pt x="7185" y="2216363"/>
                </a:lnTo>
                <a:lnTo>
                  <a:pt x="3592" y="2158888"/>
                </a:lnTo>
                <a:lnTo>
                  <a:pt x="0" y="2101414"/>
                </a:lnTo>
                <a:lnTo>
                  <a:pt x="0" y="2043939"/>
                </a:lnTo>
                <a:lnTo>
                  <a:pt x="3592" y="1986465"/>
                </a:lnTo>
                <a:lnTo>
                  <a:pt x="10777" y="1928990"/>
                </a:lnTo>
                <a:lnTo>
                  <a:pt x="17961" y="1871515"/>
                </a:lnTo>
                <a:lnTo>
                  <a:pt x="28738" y="1817633"/>
                </a:lnTo>
                <a:lnTo>
                  <a:pt x="43106" y="1760159"/>
                </a:lnTo>
                <a:lnTo>
                  <a:pt x="61067" y="1706276"/>
                </a:lnTo>
                <a:lnTo>
                  <a:pt x="79028" y="1652394"/>
                </a:lnTo>
                <a:lnTo>
                  <a:pt x="96989" y="1602104"/>
                </a:lnTo>
                <a:lnTo>
                  <a:pt x="122134" y="1551813"/>
                </a:lnTo>
                <a:lnTo>
                  <a:pt x="147279" y="1505115"/>
                </a:lnTo>
                <a:lnTo>
                  <a:pt x="172424" y="1458417"/>
                </a:lnTo>
                <a:lnTo>
                  <a:pt x="201161" y="1411719"/>
                </a:lnTo>
                <a:lnTo>
                  <a:pt x="229899" y="1368613"/>
                </a:lnTo>
                <a:lnTo>
                  <a:pt x="262228" y="1329099"/>
                </a:lnTo>
                <a:lnTo>
                  <a:pt x="298150" y="1293178"/>
                </a:lnTo>
                <a:lnTo>
                  <a:pt x="330479" y="1257256"/>
                </a:lnTo>
                <a:lnTo>
                  <a:pt x="369993" y="1224927"/>
                </a:lnTo>
                <a:lnTo>
                  <a:pt x="405915" y="1196189"/>
                </a:lnTo>
                <a:lnTo>
                  <a:pt x="445428" y="1171044"/>
                </a:lnTo>
                <a:lnTo>
                  <a:pt x="488534" y="1149491"/>
                </a:lnTo>
                <a:lnTo>
                  <a:pt x="528048" y="1131531"/>
                </a:lnTo>
                <a:lnTo>
                  <a:pt x="571154" y="1117162"/>
                </a:lnTo>
                <a:lnTo>
                  <a:pt x="628629" y="1102793"/>
                </a:lnTo>
                <a:lnTo>
                  <a:pt x="686103" y="1092017"/>
                </a:lnTo>
                <a:lnTo>
                  <a:pt x="743578" y="1084832"/>
                </a:lnTo>
                <a:lnTo>
                  <a:pt x="797460" y="1084832"/>
                </a:lnTo>
                <a:lnTo>
                  <a:pt x="854935" y="1088425"/>
                </a:lnTo>
                <a:lnTo>
                  <a:pt x="908817" y="1092017"/>
                </a:lnTo>
                <a:lnTo>
                  <a:pt x="962700" y="1102793"/>
                </a:lnTo>
                <a:lnTo>
                  <a:pt x="1016582" y="1113570"/>
                </a:lnTo>
                <a:lnTo>
                  <a:pt x="1120755" y="1138715"/>
                </a:lnTo>
                <a:lnTo>
                  <a:pt x="1217743" y="1171044"/>
                </a:lnTo>
                <a:lnTo>
                  <a:pt x="1400944" y="1232111"/>
                </a:lnTo>
                <a:lnTo>
                  <a:pt x="1390167" y="1127938"/>
                </a:lnTo>
                <a:lnTo>
                  <a:pt x="1390167" y="1027358"/>
                </a:lnTo>
                <a:lnTo>
                  <a:pt x="1397351" y="933962"/>
                </a:lnTo>
                <a:lnTo>
                  <a:pt x="1408128" y="844158"/>
                </a:lnTo>
                <a:lnTo>
                  <a:pt x="1426089" y="757946"/>
                </a:lnTo>
                <a:lnTo>
                  <a:pt x="1451234" y="678918"/>
                </a:lnTo>
                <a:lnTo>
                  <a:pt x="1479971" y="603483"/>
                </a:lnTo>
                <a:lnTo>
                  <a:pt x="1515893" y="531640"/>
                </a:lnTo>
                <a:lnTo>
                  <a:pt x="1558999" y="466981"/>
                </a:lnTo>
                <a:lnTo>
                  <a:pt x="1605697" y="405914"/>
                </a:lnTo>
                <a:lnTo>
                  <a:pt x="1655987" y="352032"/>
                </a:lnTo>
                <a:lnTo>
                  <a:pt x="1709870" y="298149"/>
                </a:lnTo>
                <a:lnTo>
                  <a:pt x="1770936" y="251451"/>
                </a:lnTo>
                <a:lnTo>
                  <a:pt x="1835595" y="211938"/>
                </a:lnTo>
                <a:lnTo>
                  <a:pt x="1903846" y="172424"/>
                </a:lnTo>
                <a:lnTo>
                  <a:pt x="1975690" y="140094"/>
                </a:lnTo>
                <a:lnTo>
                  <a:pt x="2061901" y="107765"/>
                </a:lnTo>
                <a:lnTo>
                  <a:pt x="2148113" y="86212"/>
                </a:lnTo>
                <a:lnTo>
                  <a:pt x="2241510" y="68251"/>
                </a:lnTo>
                <a:lnTo>
                  <a:pt x="2331314" y="57475"/>
                </a:lnTo>
                <a:lnTo>
                  <a:pt x="2428302" y="50290"/>
                </a:lnTo>
                <a:lnTo>
                  <a:pt x="2521698" y="53883"/>
                </a:lnTo>
                <a:lnTo>
                  <a:pt x="2615095" y="61067"/>
                </a:lnTo>
                <a:lnTo>
                  <a:pt x="2704899" y="75435"/>
                </a:lnTo>
                <a:lnTo>
                  <a:pt x="2794703" y="93396"/>
                </a:lnTo>
                <a:lnTo>
                  <a:pt x="2880915" y="118541"/>
                </a:lnTo>
                <a:lnTo>
                  <a:pt x="2959942" y="150871"/>
                </a:lnTo>
                <a:lnTo>
                  <a:pt x="3035378" y="186793"/>
                </a:lnTo>
                <a:lnTo>
                  <a:pt x="3107221" y="229898"/>
                </a:lnTo>
                <a:lnTo>
                  <a:pt x="3135958" y="251451"/>
                </a:lnTo>
                <a:lnTo>
                  <a:pt x="3168287" y="276596"/>
                </a:lnTo>
                <a:lnTo>
                  <a:pt x="3197025" y="301742"/>
                </a:lnTo>
                <a:lnTo>
                  <a:pt x="3222170" y="326887"/>
                </a:lnTo>
                <a:lnTo>
                  <a:pt x="3247315" y="355624"/>
                </a:lnTo>
                <a:lnTo>
                  <a:pt x="3268868" y="384361"/>
                </a:lnTo>
                <a:lnTo>
                  <a:pt x="3294014" y="427467"/>
                </a:lnTo>
                <a:lnTo>
                  <a:pt x="3315567" y="470573"/>
                </a:lnTo>
                <a:lnTo>
                  <a:pt x="3333527" y="517271"/>
                </a:lnTo>
                <a:lnTo>
                  <a:pt x="3347896" y="563969"/>
                </a:lnTo>
                <a:lnTo>
                  <a:pt x="3362264" y="614259"/>
                </a:lnTo>
                <a:lnTo>
                  <a:pt x="3373041" y="668142"/>
                </a:lnTo>
                <a:lnTo>
                  <a:pt x="3394593" y="783091"/>
                </a:lnTo>
                <a:lnTo>
                  <a:pt x="3408963" y="783091"/>
                </a:lnTo>
                <a:lnTo>
                  <a:pt x="3419739" y="732801"/>
                </a:lnTo>
                <a:lnTo>
                  <a:pt x="3437699" y="686103"/>
                </a:lnTo>
                <a:lnTo>
                  <a:pt x="3462845" y="642997"/>
                </a:lnTo>
                <a:lnTo>
                  <a:pt x="3487990" y="596299"/>
                </a:lnTo>
                <a:lnTo>
                  <a:pt x="3516727" y="556785"/>
                </a:lnTo>
                <a:lnTo>
                  <a:pt x="3545465" y="517271"/>
                </a:lnTo>
                <a:lnTo>
                  <a:pt x="3602939" y="441836"/>
                </a:lnTo>
                <a:lnTo>
                  <a:pt x="3653229" y="377177"/>
                </a:lnTo>
                <a:lnTo>
                  <a:pt x="3710705" y="312518"/>
                </a:lnTo>
                <a:lnTo>
                  <a:pt x="3771771" y="251451"/>
                </a:lnTo>
                <a:lnTo>
                  <a:pt x="3836430" y="193977"/>
                </a:lnTo>
                <a:lnTo>
                  <a:pt x="3908273" y="143687"/>
                </a:lnTo>
                <a:lnTo>
                  <a:pt x="3947786" y="118541"/>
                </a:lnTo>
                <a:lnTo>
                  <a:pt x="3983709" y="96988"/>
                </a:lnTo>
                <a:lnTo>
                  <a:pt x="4026814" y="79028"/>
                </a:lnTo>
                <a:lnTo>
                  <a:pt x="4066329" y="57475"/>
                </a:lnTo>
                <a:lnTo>
                  <a:pt x="4109434" y="43106"/>
                </a:lnTo>
                <a:lnTo>
                  <a:pt x="4156132" y="28737"/>
                </a:lnTo>
                <a:lnTo>
                  <a:pt x="4227975" y="14369"/>
                </a:lnTo>
                <a:lnTo>
                  <a:pt x="4303411" y="3592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2807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图片占位符 15"/>
          <p:cNvSpPr>
            <a:spLocks noGrp="1"/>
          </p:cNvSpPr>
          <p:nvPr>
            <p:ph type="pic" sz="quarter" idx="10"/>
          </p:nvPr>
        </p:nvSpPr>
        <p:spPr>
          <a:xfrm>
            <a:off x="5928663" y="3247146"/>
            <a:ext cx="2614805" cy="2614806"/>
          </a:xfrm>
          <a:custGeom>
            <a:avLst/>
            <a:gdLst>
              <a:gd name="connsiteX0" fmla="*/ 1307402 w 2614805"/>
              <a:gd name="connsiteY0" fmla="*/ 0 h 2614806"/>
              <a:gd name="connsiteX1" fmla="*/ 2614805 w 2614805"/>
              <a:gd name="connsiteY1" fmla="*/ 1307403 h 2614806"/>
              <a:gd name="connsiteX2" fmla="*/ 1307402 w 2614805"/>
              <a:gd name="connsiteY2" fmla="*/ 2614806 h 2614806"/>
              <a:gd name="connsiteX3" fmla="*/ 0 w 2614805"/>
              <a:gd name="connsiteY3" fmla="*/ 1307403 h 2614806"/>
              <a:gd name="connsiteX4" fmla="*/ 1307402 w 2614805"/>
              <a:gd name="connsiteY4" fmla="*/ 0 h 2614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14805" h="2614806">
                <a:moveTo>
                  <a:pt x="1307402" y="0"/>
                </a:moveTo>
                <a:cubicBezTo>
                  <a:pt x="2029461" y="0"/>
                  <a:pt x="2614805" y="585344"/>
                  <a:pt x="2614805" y="1307403"/>
                </a:cubicBezTo>
                <a:cubicBezTo>
                  <a:pt x="2614805" y="2029462"/>
                  <a:pt x="2029461" y="2614806"/>
                  <a:pt x="1307402" y="2614806"/>
                </a:cubicBezTo>
                <a:cubicBezTo>
                  <a:pt x="585343" y="2614806"/>
                  <a:pt x="0" y="2029462"/>
                  <a:pt x="0" y="1307403"/>
                </a:cubicBezTo>
                <a:cubicBezTo>
                  <a:pt x="0" y="585344"/>
                  <a:pt x="585343" y="0"/>
                  <a:pt x="1307402" y="0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1"/>
          </p:nvPr>
        </p:nvSpPr>
        <p:spPr>
          <a:xfrm>
            <a:off x="8543468" y="1697044"/>
            <a:ext cx="2614806" cy="2614806"/>
          </a:xfrm>
          <a:custGeom>
            <a:avLst/>
            <a:gdLst>
              <a:gd name="connsiteX0" fmla="*/ 1307403 w 2614806"/>
              <a:gd name="connsiteY0" fmla="*/ 0 h 2614806"/>
              <a:gd name="connsiteX1" fmla="*/ 2614806 w 2614806"/>
              <a:gd name="connsiteY1" fmla="*/ 1307403 h 2614806"/>
              <a:gd name="connsiteX2" fmla="*/ 1307403 w 2614806"/>
              <a:gd name="connsiteY2" fmla="*/ 2614806 h 2614806"/>
              <a:gd name="connsiteX3" fmla="*/ 0 w 2614806"/>
              <a:gd name="connsiteY3" fmla="*/ 1307403 h 2614806"/>
              <a:gd name="connsiteX4" fmla="*/ 1307403 w 2614806"/>
              <a:gd name="connsiteY4" fmla="*/ 0 h 2614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14806" h="2614806">
                <a:moveTo>
                  <a:pt x="1307403" y="0"/>
                </a:moveTo>
                <a:cubicBezTo>
                  <a:pt x="2029462" y="0"/>
                  <a:pt x="2614806" y="585344"/>
                  <a:pt x="2614806" y="1307403"/>
                </a:cubicBezTo>
                <a:cubicBezTo>
                  <a:pt x="2614806" y="2029462"/>
                  <a:pt x="2029462" y="2614806"/>
                  <a:pt x="1307403" y="2614806"/>
                </a:cubicBezTo>
                <a:cubicBezTo>
                  <a:pt x="585344" y="2614806"/>
                  <a:pt x="0" y="2029462"/>
                  <a:pt x="0" y="1307403"/>
                </a:cubicBezTo>
                <a:cubicBezTo>
                  <a:pt x="0" y="585344"/>
                  <a:pt x="585344" y="0"/>
                  <a:pt x="1307403" y="0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2"/>
          </p:nvPr>
        </p:nvSpPr>
        <p:spPr>
          <a:xfrm>
            <a:off x="1170561" y="1569061"/>
            <a:ext cx="4475708" cy="4475708"/>
          </a:xfrm>
          <a:custGeom>
            <a:avLst/>
            <a:gdLst>
              <a:gd name="connsiteX0" fmla="*/ 2237854 w 4475708"/>
              <a:gd name="connsiteY0" fmla="*/ 0 h 4475708"/>
              <a:gd name="connsiteX1" fmla="*/ 4475708 w 4475708"/>
              <a:gd name="connsiteY1" fmla="*/ 2237854 h 4475708"/>
              <a:gd name="connsiteX2" fmla="*/ 2237854 w 4475708"/>
              <a:gd name="connsiteY2" fmla="*/ 4475708 h 4475708"/>
              <a:gd name="connsiteX3" fmla="*/ 0 w 4475708"/>
              <a:gd name="connsiteY3" fmla="*/ 2237854 h 4475708"/>
              <a:gd name="connsiteX4" fmla="*/ 2237854 w 4475708"/>
              <a:gd name="connsiteY4" fmla="*/ 0 h 4475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75708" h="4475708">
                <a:moveTo>
                  <a:pt x="2237854" y="0"/>
                </a:moveTo>
                <a:cubicBezTo>
                  <a:pt x="3473787" y="0"/>
                  <a:pt x="4475708" y="1001921"/>
                  <a:pt x="4475708" y="2237854"/>
                </a:cubicBezTo>
                <a:cubicBezTo>
                  <a:pt x="4475708" y="3473787"/>
                  <a:pt x="3473787" y="4475708"/>
                  <a:pt x="2237854" y="4475708"/>
                </a:cubicBezTo>
                <a:cubicBezTo>
                  <a:pt x="1001921" y="4475708"/>
                  <a:pt x="0" y="3473787"/>
                  <a:pt x="0" y="2237854"/>
                </a:cubicBezTo>
                <a:cubicBezTo>
                  <a:pt x="0" y="1001921"/>
                  <a:pt x="1001921" y="0"/>
                  <a:pt x="2237854" y="0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41144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图片占位符 19"/>
          <p:cNvSpPr>
            <a:spLocks noGrp="1"/>
          </p:cNvSpPr>
          <p:nvPr>
            <p:ph type="pic" sz="quarter" idx="13"/>
          </p:nvPr>
        </p:nvSpPr>
        <p:spPr>
          <a:xfrm>
            <a:off x="7840476" y="3479627"/>
            <a:ext cx="2952127" cy="3253015"/>
          </a:xfrm>
          <a:custGeom>
            <a:avLst/>
            <a:gdLst>
              <a:gd name="connsiteX0" fmla="*/ 1119073 w 2952127"/>
              <a:gd name="connsiteY0" fmla="*/ 0 h 3253015"/>
              <a:gd name="connsiteX1" fmla="*/ 1260279 w 2952127"/>
              <a:gd name="connsiteY1" fmla="*/ 65915 h 3253015"/>
              <a:gd name="connsiteX2" fmla="*/ 1297270 w 2952127"/>
              <a:gd name="connsiteY2" fmla="*/ 148736 h 3253015"/>
              <a:gd name="connsiteX3" fmla="*/ 1384513 w 2952127"/>
              <a:gd name="connsiteY3" fmla="*/ 123907 h 3253015"/>
              <a:gd name="connsiteX4" fmla="*/ 1498014 w 2952127"/>
              <a:gd name="connsiteY4" fmla="*/ 176888 h 3253015"/>
              <a:gd name="connsiteX5" fmla="*/ 1535005 w 2952127"/>
              <a:gd name="connsiteY5" fmla="*/ 259710 h 3253015"/>
              <a:gd name="connsiteX6" fmla="*/ 1622248 w 2952127"/>
              <a:gd name="connsiteY6" fmla="*/ 234880 h 3253015"/>
              <a:gd name="connsiteX7" fmla="*/ 1735748 w 2952127"/>
              <a:gd name="connsiteY7" fmla="*/ 287862 h 3253015"/>
              <a:gd name="connsiteX8" fmla="*/ 1772740 w 2952127"/>
              <a:gd name="connsiteY8" fmla="*/ 370684 h 3253015"/>
              <a:gd name="connsiteX9" fmla="*/ 1859983 w 2952127"/>
              <a:gd name="connsiteY9" fmla="*/ 345854 h 3253015"/>
              <a:gd name="connsiteX10" fmla="*/ 1973483 w 2952127"/>
              <a:gd name="connsiteY10" fmla="*/ 398835 h 3253015"/>
              <a:gd name="connsiteX11" fmla="*/ 2010475 w 2952127"/>
              <a:gd name="connsiteY11" fmla="*/ 481657 h 3253015"/>
              <a:gd name="connsiteX12" fmla="*/ 2097718 w 2952127"/>
              <a:gd name="connsiteY12" fmla="*/ 456828 h 3253015"/>
              <a:gd name="connsiteX13" fmla="*/ 2211218 w 2952127"/>
              <a:gd name="connsiteY13" fmla="*/ 509809 h 3253015"/>
              <a:gd name="connsiteX14" fmla="*/ 2248210 w 2952127"/>
              <a:gd name="connsiteY14" fmla="*/ 592631 h 3253015"/>
              <a:gd name="connsiteX15" fmla="*/ 2335453 w 2952127"/>
              <a:gd name="connsiteY15" fmla="*/ 567801 h 3253015"/>
              <a:gd name="connsiteX16" fmla="*/ 2448953 w 2952127"/>
              <a:gd name="connsiteY16" fmla="*/ 620782 h 3253015"/>
              <a:gd name="connsiteX17" fmla="*/ 2485945 w 2952127"/>
              <a:gd name="connsiteY17" fmla="*/ 703604 h 3253015"/>
              <a:gd name="connsiteX18" fmla="*/ 2573188 w 2952127"/>
              <a:gd name="connsiteY18" fmla="*/ 678775 h 3253015"/>
              <a:gd name="connsiteX19" fmla="*/ 2686688 w 2952127"/>
              <a:gd name="connsiteY19" fmla="*/ 731756 h 3253015"/>
              <a:gd name="connsiteX20" fmla="*/ 2723680 w 2952127"/>
              <a:gd name="connsiteY20" fmla="*/ 814577 h 3253015"/>
              <a:gd name="connsiteX21" fmla="*/ 2810923 w 2952127"/>
              <a:gd name="connsiteY21" fmla="*/ 789748 h 3253015"/>
              <a:gd name="connsiteX22" fmla="*/ 2952127 w 2952127"/>
              <a:gd name="connsiteY22" fmla="*/ 855662 h 3253015"/>
              <a:gd name="connsiteX23" fmla="*/ 2895786 w 2952127"/>
              <a:gd name="connsiteY23" fmla="*/ 976359 h 3253015"/>
              <a:gd name="connsiteX24" fmla="*/ 2812823 w 2952127"/>
              <a:gd name="connsiteY24" fmla="*/ 1013317 h 3253015"/>
              <a:gd name="connsiteX25" fmla="*/ 2837769 w 2952127"/>
              <a:gd name="connsiteY25" fmla="*/ 1100647 h 3253015"/>
              <a:gd name="connsiteX26" fmla="*/ 2777239 w 2952127"/>
              <a:gd name="connsiteY26" fmla="*/ 1230318 h 3253015"/>
              <a:gd name="connsiteX27" fmla="*/ 2694276 w 2952127"/>
              <a:gd name="connsiteY27" fmla="*/ 1267276 h 3253015"/>
              <a:gd name="connsiteX28" fmla="*/ 2719222 w 2952127"/>
              <a:gd name="connsiteY28" fmla="*/ 1354605 h 3253015"/>
              <a:gd name="connsiteX29" fmla="*/ 2658692 w 2952127"/>
              <a:gd name="connsiteY29" fmla="*/ 1484277 h 3253015"/>
              <a:gd name="connsiteX30" fmla="*/ 2575729 w 2952127"/>
              <a:gd name="connsiteY30" fmla="*/ 1521235 h 3253015"/>
              <a:gd name="connsiteX31" fmla="*/ 2600676 w 2952127"/>
              <a:gd name="connsiteY31" fmla="*/ 1608564 h 3253015"/>
              <a:gd name="connsiteX32" fmla="*/ 2540146 w 2952127"/>
              <a:gd name="connsiteY32" fmla="*/ 1738236 h 3253015"/>
              <a:gd name="connsiteX33" fmla="*/ 2457183 w 2952127"/>
              <a:gd name="connsiteY33" fmla="*/ 1775193 h 3253015"/>
              <a:gd name="connsiteX34" fmla="*/ 2482129 w 2952127"/>
              <a:gd name="connsiteY34" fmla="*/ 1862523 h 3253015"/>
              <a:gd name="connsiteX35" fmla="*/ 2421599 w 2952127"/>
              <a:gd name="connsiteY35" fmla="*/ 1992194 h 3253015"/>
              <a:gd name="connsiteX36" fmla="*/ 2338636 w 2952127"/>
              <a:gd name="connsiteY36" fmla="*/ 2029152 h 3253015"/>
              <a:gd name="connsiteX37" fmla="*/ 2363582 w 2952127"/>
              <a:gd name="connsiteY37" fmla="*/ 2116481 h 3253015"/>
              <a:gd name="connsiteX38" fmla="*/ 2303052 w 2952127"/>
              <a:gd name="connsiteY38" fmla="*/ 2246153 h 3253015"/>
              <a:gd name="connsiteX39" fmla="*/ 2220089 w 2952127"/>
              <a:gd name="connsiteY39" fmla="*/ 2283111 h 3253015"/>
              <a:gd name="connsiteX40" fmla="*/ 2245036 w 2952127"/>
              <a:gd name="connsiteY40" fmla="*/ 2370440 h 3253015"/>
              <a:gd name="connsiteX41" fmla="*/ 2184506 w 2952127"/>
              <a:gd name="connsiteY41" fmla="*/ 2500111 h 3253015"/>
              <a:gd name="connsiteX42" fmla="*/ 2101543 w 2952127"/>
              <a:gd name="connsiteY42" fmla="*/ 2537069 h 3253015"/>
              <a:gd name="connsiteX43" fmla="*/ 2126489 w 2952127"/>
              <a:gd name="connsiteY43" fmla="*/ 2624398 h 3253015"/>
              <a:gd name="connsiteX44" fmla="*/ 2065959 w 2952127"/>
              <a:gd name="connsiteY44" fmla="*/ 2754070 h 3253015"/>
              <a:gd name="connsiteX45" fmla="*/ 1982996 w 2952127"/>
              <a:gd name="connsiteY45" fmla="*/ 2791028 h 3253015"/>
              <a:gd name="connsiteX46" fmla="*/ 2007942 w 2952127"/>
              <a:gd name="connsiteY46" fmla="*/ 2878357 h 3253015"/>
              <a:gd name="connsiteX47" fmla="*/ 1947411 w 2952127"/>
              <a:gd name="connsiteY47" fmla="*/ 3008030 h 3253015"/>
              <a:gd name="connsiteX48" fmla="*/ 1864449 w 2952127"/>
              <a:gd name="connsiteY48" fmla="*/ 3044988 h 3253015"/>
              <a:gd name="connsiteX49" fmla="*/ 1889395 w 2952127"/>
              <a:gd name="connsiteY49" fmla="*/ 3132317 h 3253015"/>
              <a:gd name="connsiteX50" fmla="*/ 1833054 w 2952127"/>
              <a:gd name="connsiteY50" fmla="*/ 3253015 h 3253015"/>
              <a:gd name="connsiteX51" fmla="*/ 1691849 w 2952127"/>
              <a:gd name="connsiteY51" fmla="*/ 3187101 h 3253015"/>
              <a:gd name="connsiteX52" fmla="*/ 1654857 w 2952127"/>
              <a:gd name="connsiteY52" fmla="*/ 3104279 h 3253015"/>
              <a:gd name="connsiteX53" fmla="*/ 1567614 w 2952127"/>
              <a:gd name="connsiteY53" fmla="*/ 3129109 h 3253015"/>
              <a:gd name="connsiteX54" fmla="*/ 1454115 w 2952127"/>
              <a:gd name="connsiteY54" fmla="*/ 3076128 h 3253015"/>
              <a:gd name="connsiteX55" fmla="*/ 1417123 w 2952127"/>
              <a:gd name="connsiteY55" fmla="*/ 2993306 h 3253015"/>
              <a:gd name="connsiteX56" fmla="*/ 1329880 w 2952127"/>
              <a:gd name="connsiteY56" fmla="*/ 3018136 h 3253015"/>
              <a:gd name="connsiteX57" fmla="*/ 1216380 w 2952127"/>
              <a:gd name="connsiteY57" fmla="*/ 2965154 h 3253015"/>
              <a:gd name="connsiteX58" fmla="*/ 1179388 w 2952127"/>
              <a:gd name="connsiteY58" fmla="*/ 2882332 h 3253015"/>
              <a:gd name="connsiteX59" fmla="*/ 1092145 w 2952127"/>
              <a:gd name="connsiteY59" fmla="*/ 2907162 h 3253015"/>
              <a:gd name="connsiteX60" fmla="*/ 978645 w 2952127"/>
              <a:gd name="connsiteY60" fmla="*/ 2854181 h 3253015"/>
              <a:gd name="connsiteX61" fmla="*/ 941653 w 2952127"/>
              <a:gd name="connsiteY61" fmla="*/ 2771359 h 3253015"/>
              <a:gd name="connsiteX62" fmla="*/ 854410 w 2952127"/>
              <a:gd name="connsiteY62" fmla="*/ 2796189 h 3253015"/>
              <a:gd name="connsiteX63" fmla="*/ 740910 w 2952127"/>
              <a:gd name="connsiteY63" fmla="*/ 2743207 h 3253015"/>
              <a:gd name="connsiteX64" fmla="*/ 703918 w 2952127"/>
              <a:gd name="connsiteY64" fmla="*/ 2660385 h 3253015"/>
              <a:gd name="connsiteX65" fmla="*/ 616675 w 2952127"/>
              <a:gd name="connsiteY65" fmla="*/ 2685215 h 3253015"/>
              <a:gd name="connsiteX66" fmla="*/ 503175 w 2952127"/>
              <a:gd name="connsiteY66" fmla="*/ 2632234 h 3253015"/>
              <a:gd name="connsiteX67" fmla="*/ 466183 w 2952127"/>
              <a:gd name="connsiteY67" fmla="*/ 2549412 h 3253015"/>
              <a:gd name="connsiteX68" fmla="*/ 378940 w 2952127"/>
              <a:gd name="connsiteY68" fmla="*/ 2574241 h 3253015"/>
              <a:gd name="connsiteX69" fmla="*/ 265440 w 2952127"/>
              <a:gd name="connsiteY69" fmla="*/ 2521260 h 3253015"/>
              <a:gd name="connsiteX70" fmla="*/ 228448 w 2952127"/>
              <a:gd name="connsiteY70" fmla="*/ 2438438 h 3253015"/>
              <a:gd name="connsiteX71" fmla="*/ 141205 w 2952127"/>
              <a:gd name="connsiteY71" fmla="*/ 2463268 h 3253015"/>
              <a:gd name="connsiteX72" fmla="*/ 0 w 2952127"/>
              <a:gd name="connsiteY72" fmla="*/ 2397354 h 3253015"/>
              <a:gd name="connsiteX73" fmla="*/ 56341 w 2952127"/>
              <a:gd name="connsiteY73" fmla="*/ 2276656 h 3253015"/>
              <a:gd name="connsiteX74" fmla="*/ 139304 w 2952127"/>
              <a:gd name="connsiteY74" fmla="*/ 2239698 h 3253015"/>
              <a:gd name="connsiteX75" fmla="*/ 114358 w 2952127"/>
              <a:gd name="connsiteY75" fmla="*/ 2152369 h 3253015"/>
              <a:gd name="connsiteX76" fmla="*/ 174889 w 2952127"/>
              <a:gd name="connsiteY76" fmla="*/ 2022696 h 3253015"/>
              <a:gd name="connsiteX77" fmla="*/ 257852 w 2952127"/>
              <a:gd name="connsiteY77" fmla="*/ 1985738 h 3253015"/>
              <a:gd name="connsiteX78" fmla="*/ 232905 w 2952127"/>
              <a:gd name="connsiteY78" fmla="*/ 1898409 h 3253015"/>
              <a:gd name="connsiteX79" fmla="*/ 293435 w 2952127"/>
              <a:gd name="connsiteY79" fmla="*/ 1768737 h 3253015"/>
              <a:gd name="connsiteX80" fmla="*/ 376398 w 2952127"/>
              <a:gd name="connsiteY80" fmla="*/ 1731780 h 3253015"/>
              <a:gd name="connsiteX81" fmla="*/ 351452 w 2952127"/>
              <a:gd name="connsiteY81" fmla="*/ 1644450 h 3253015"/>
              <a:gd name="connsiteX82" fmla="*/ 411982 w 2952127"/>
              <a:gd name="connsiteY82" fmla="*/ 1514779 h 3253015"/>
              <a:gd name="connsiteX83" fmla="*/ 494945 w 2952127"/>
              <a:gd name="connsiteY83" fmla="*/ 1477821 h 3253015"/>
              <a:gd name="connsiteX84" fmla="*/ 469999 w 2952127"/>
              <a:gd name="connsiteY84" fmla="*/ 1390492 h 3253015"/>
              <a:gd name="connsiteX85" fmla="*/ 530529 w 2952127"/>
              <a:gd name="connsiteY85" fmla="*/ 1260820 h 3253015"/>
              <a:gd name="connsiteX86" fmla="*/ 613492 w 2952127"/>
              <a:gd name="connsiteY86" fmla="*/ 1223862 h 3253015"/>
              <a:gd name="connsiteX87" fmla="*/ 588545 w 2952127"/>
              <a:gd name="connsiteY87" fmla="*/ 1136533 h 3253015"/>
              <a:gd name="connsiteX88" fmla="*/ 649076 w 2952127"/>
              <a:gd name="connsiteY88" fmla="*/ 1006861 h 3253015"/>
              <a:gd name="connsiteX89" fmla="*/ 732038 w 2952127"/>
              <a:gd name="connsiteY89" fmla="*/ 969904 h 3253015"/>
              <a:gd name="connsiteX90" fmla="*/ 707092 w 2952127"/>
              <a:gd name="connsiteY90" fmla="*/ 882574 h 3253015"/>
              <a:gd name="connsiteX91" fmla="*/ 767622 w 2952127"/>
              <a:gd name="connsiteY91" fmla="*/ 752903 h 3253015"/>
              <a:gd name="connsiteX92" fmla="*/ 850585 w 2952127"/>
              <a:gd name="connsiteY92" fmla="*/ 715945 h 3253015"/>
              <a:gd name="connsiteX93" fmla="*/ 825639 w 2952127"/>
              <a:gd name="connsiteY93" fmla="*/ 628616 h 3253015"/>
              <a:gd name="connsiteX94" fmla="*/ 886169 w 2952127"/>
              <a:gd name="connsiteY94" fmla="*/ 498944 h 3253015"/>
              <a:gd name="connsiteX95" fmla="*/ 969132 w 2952127"/>
              <a:gd name="connsiteY95" fmla="*/ 461987 h 3253015"/>
              <a:gd name="connsiteX96" fmla="*/ 944185 w 2952127"/>
              <a:gd name="connsiteY96" fmla="*/ 374657 h 3253015"/>
              <a:gd name="connsiteX97" fmla="*/ 1004716 w 2952127"/>
              <a:gd name="connsiteY97" fmla="*/ 244986 h 3253015"/>
              <a:gd name="connsiteX98" fmla="*/ 1087678 w 2952127"/>
              <a:gd name="connsiteY98" fmla="*/ 208028 h 3253015"/>
              <a:gd name="connsiteX99" fmla="*/ 1062732 w 2952127"/>
              <a:gd name="connsiteY99" fmla="*/ 120699 h 3253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2952127" h="3253015">
                <a:moveTo>
                  <a:pt x="1119073" y="0"/>
                </a:moveTo>
                <a:lnTo>
                  <a:pt x="1260279" y="65915"/>
                </a:lnTo>
                <a:cubicBezTo>
                  <a:pt x="1249804" y="98327"/>
                  <a:pt x="1265414" y="133866"/>
                  <a:pt x="1297270" y="148736"/>
                </a:cubicBezTo>
                <a:cubicBezTo>
                  <a:pt x="1329127" y="163607"/>
                  <a:pt x="1366394" y="152751"/>
                  <a:pt x="1384513" y="123907"/>
                </a:cubicBezTo>
                <a:lnTo>
                  <a:pt x="1498014" y="176888"/>
                </a:lnTo>
                <a:cubicBezTo>
                  <a:pt x="1487539" y="209301"/>
                  <a:pt x="1503149" y="244839"/>
                  <a:pt x="1535005" y="259710"/>
                </a:cubicBezTo>
                <a:cubicBezTo>
                  <a:pt x="1566862" y="274580"/>
                  <a:pt x="1604129" y="263725"/>
                  <a:pt x="1622248" y="234880"/>
                </a:cubicBezTo>
                <a:lnTo>
                  <a:pt x="1735748" y="287862"/>
                </a:lnTo>
                <a:cubicBezTo>
                  <a:pt x="1725274" y="320274"/>
                  <a:pt x="1740884" y="355813"/>
                  <a:pt x="1772740" y="370684"/>
                </a:cubicBezTo>
                <a:cubicBezTo>
                  <a:pt x="1804597" y="385554"/>
                  <a:pt x="1841864" y="374698"/>
                  <a:pt x="1859983" y="345854"/>
                </a:cubicBezTo>
                <a:lnTo>
                  <a:pt x="1973483" y="398835"/>
                </a:lnTo>
                <a:cubicBezTo>
                  <a:pt x="1963008" y="431248"/>
                  <a:pt x="1978619" y="466786"/>
                  <a:pt x="2010475" y="481657"/>
                </a:cubicBezTo>
                <a:cubicBezTo>
                  <a:pt x="2042332" y="496527"/>
                  <a:pt x="2079599" y="485672"/>
                  <a:pt x="2097718" y="456828"/>
                </a:cubicBezTo>
                <a:lnTo>
                  <a:pt x="2211218" y="509809"/>
                </a:lnTo>
                <a:cubicBezTo>
                  <a:pt x="2200743" y="542221"/>
                  <a:pt x="2216354" y="577760"/>
                  <a:pt x="2248210" y="592631"/>
                </a:cubicBezTo>
                <a:cubicBezTo>
                  <a:pt x="2280067" y="607501"/>
                  <a:pt x="2317334" y="596645"/>
                  <a:pt x="2335453" y="567801"/>
                </a:cubicBezTo>
                <a:lnTo>
                  <a:pt x="2448953" y="620782"/>
                </a:lnTo>
                <a:cubicBezTo>
                  <a:pt x="2438478" y="653195"/>
                  <a:pt x="2454089" y="688734"/>
                  <a:pt x="2485945" y="703604"/>
                </a:cubicBezTo>
                <a:cubicBezTo>
                  <a:pt x="2517802" y="718475"/>
                  <a:pt x="2555069" y="707619"/>
                  <a:pt x="2573188" y="678775"/>
                </a:cubicBezTo>
                <a:lnTo>
                  <a:pt x="2686688" y="731756"/>
                </a:lnTo>
                <a:cubicBezTo>
                  <a:pt x="2676213" y="764168"/>
                  <a:pt x="2691823" y="799707"/>
                  <a:pt x="2723680" y="814577"/>
                </a:cubicBezTo>
                <a:cubicBezTo>
                  <a:pt x="2755536" y="829448"/>
                  <a:pt x="2792803" y="818592"/>
                  <a:pt x="2810923" y="789748"/>
                </a:cubicBezTo>
                <a:lnTo>
                  <a:pt x="2952127" y="855662"/>
                </a:lnTo>
                <a:lnTo>
                  <a:pt x="2895786" y="976359"/>
                </a:lnTo>
                <a:cubicBezTo>
                  <a:pt x="2863336" y="965805"/>
                  <a:pt x="2827715" y="981415"/>
                  <a:pt x="2812823" y="1013317"/>
                </a:cubicBezTo>
                <a:cubicBezTo>
                  <a:pt x="2797931" y="1045220"/>
                  <a:pt x="2808840" y="1082549"/>
                  <a:pt x="2837769" y="1100647"/>
                </a:cubicBezTo>
                <a:lnTo>
                  <a:pt x="2777239" y="1230318"/>
                </a:lnTo>
                <a:cubicBezTo>
                  <a:pt x="2744789" y="1219764"/>
                  <a:pt x="2709168" y="1235374"/>
                  <a:pt x="2694276" y="1267276"/>
                </a:cubicBezTo>
                <a:cubicBezTo>
                  <a:pt x="2679384" y="1299179"/>
                  <a:pt x="2690294" y="1336508"/>
                  <a:pt x="2719222" y="1354605"/>
                </a:cubicBezTo>
                <a:lnTo>
                  <a:pt x="2658692" y="1484277"/>
                </a:lnTo>
                <a:cubicBezTo>
                  <a:pt x="2626242" y="1473723"/>
                  <a:pt x="2590621" y="1489332"/>
                  <a:pt x="2575729" y="1521235"/>
                </a:cubicBezTo>
                <a:cubicBezTo>
                  <a:pt x="2560837" y="1553138"/>
                  <a:pt x="2571747" y="1590467"/>
                  <a:pt x="2600676" y="1608564"/>
                </a:cubicBezTo>
                <a:lnTo>
                  <a:pt x="2540146" y="1738236"/>
                </a:lnTo>
                <a:cubicBezTo>
                  <a:pt x="2507696" y="1727681"/>
                  <a:pt x="2472075" y="1743291"/>
                  <a:pt x="2457183" y="1775193"/>
                </a:cubicBezTo>
                <a:cubicBezTo>
                  <a:pt x="2442291" y="1807096"/>
                  <a:pt x="2453200" y="1844425"/>
                  <a:pt x="2482129" y="1862523"/>
                </a:cubicBezTo>
                <a:lnTo>
                  <a:pt x="2421599" y="1992194"/>
                </a:lnTo>
                <a:cubicBezTo>
                  <a:pt x="2389149" y="1981640"/>
                  <a:pt x="2353528" y="1997250"/>
                  <a:pt x="2338636" y="2029152"/>
                </a:cubicBezTo>
                <a:cubicBezTo>
                  <a:pt x="2323744" y="2061055"/>
                  <a:pt x="2334653" y="2098384"/>
                  <a:pt x="2363582" y="2116481"/>
                </a:cubicBezTo>
                <a:lnTo>
                  <a:pt x="2303052" y="2246153"/>
                </a:lnTo>
                <a:cubicBezTo>
                  <a:pt x="2270602" y="2235599"/>
                  <a:pt x="2234981" y="2251208"/>
                  <a:pt x="2220089" y="2283111"/>
                </a:cubicBezTo>
                <a:cubicBezTo>
                  <a:pt x="2205197" y="2315013"/>
                  <a:pt x="2216107" y="2352342"/>
                  <a:pt x="2245036" y="2370440"/>
                </a:cubicBezTo>
                <a:lnTo>
                  <a:pt x="2184506" y="2500111"/>
                </a:lnTo>
                <a:cubicBezTo>
                  <a:pt x="2152055" y="2489557"/>
                  <a:pt x="2116434" y="2505167"/>
                  <a:pt x="2101543" y="2537069"/>
                </a:cubicBezTo>
                <a:cubicBezTo>
                  <a:pt x="2086650" y="2568972"/>
                  <a:pt x="2097560" y="2606301"/>
                  <a:pt x="2126489" y="2624398"/>
                </a:cubicBezTo>
                <a:lnTo>
                  <a:pt x="2065959" y="2754070"/>
                </a:lnTo>
                <a:cubicBezTo>
                  <a:pt x="2033509" y="2743516"/>
                  <a:pt x="1997888" y="2759126"/>
                  <a:pt x="1982996" y="2791028"/>
                </a:cubicBezTo>
                <a:cubicBezTo>
                  <a:pt x="1968104" y="2822931"/>
                  <a:pt x="1979013" y="2860260"/>
                  <a:pt x="2007942" y="2878357"/>
                </a:cubicBezTo>
                <a:lnTo>
                  <a:pt x="1947411" y="3008030"/>
                </a:lnTo>
                <a:cubicBezTo>
                  <a:pt x="1914961" y="2997476"/>
                  <a:pt x="1879340" y="3013085"/>
                  <a:pt x="1864449" y="3044988"/>
                </a:cubicBezTo>
                <a:cubicBezTo>
                  <a:pt x="1849556" y="3076890"/>
                  <a:pt x="1860466" y="3114219"/>
                  <a:pt x="1889395" y="3132317"/>
                </a:cubicBezTo>
                <a:lnTo>
                  <a:pt x="1833054" y="3253015"/>
                </a:lnTo>
                <a:lnTo>
                  <a:pt x="1691849" y="3187101"/>
                </a:lnTo>
                <a:cubicBezTo>
                  <a:pt x="1702324" y="3154689"/>
                  <a:pt x="1686714" y="3119150"/>
                  <a:pt x="1654857" y="3104279"/>
                </a:cubicBezTo>
                <a:cubicBezTo>
                  <a:pt x="1623001" y="3089409"/>
                  <a:pt x="1585733" y="3100265"/>
                  <a:pt x="1567614" y="3129109"/>
                </a:cubicBezTo>
                <a:lnTo>
                  <a:pt x="1454115" y="3076128"/>
                </a:lnTo>
                <a:cubicBezTo>
                  <a:pt x="1464589" y="3043716"/>
                  <a:pt x="1448979" y="3008177"/>
                  <a:pt x="1417123" y="2993306"/>
                </a:cubicBezTo>
                <a:cubicBezTo>
                  <a:pt x="1385266" y="2978436"/>
                  <a:pt x="1347999" y="2989292"/>
                  <a:pt x="1329880" y="3018136"/>
                </a:cubicBezTo>
                <a:lnTo>
                  <a:pt x="1216380" y="2965154"/>
                </a:lnTo>
                <a:cubicBezTo>
                  <a:pt x="1226854" y="2932742"/>
                  <a:pt x="1211244" y="2897203"/>
                  <a:pt x="1179388" y="2882332"/>
                </a:cubicBezTo>
                <a:cubicBezTo>
                  <a:pt x="1147531" y="2867462"/>
                  <a:pt x="1110264" y="2878319"/>
                  <a:pt x="1092145" y="2907162"/>
                </a:cubicBezTo>
                <a:lnTo>
                  <a:pt x="978645" y="2854181"/>
                </a:lnTo>
                <a:cubicBezTo>
                  <a:pt x="989119" y="2821769"/>
                  <a:pt x="973509" y="2786229"/>
                  <a:pt x="941653" y="2771359"/>
                </a:cubicBezTo>
                <a:cubicBezTo>
                  <a:pt x="909796" y="2756488"/>
                  <a:pt x="872529" y="2767345"/>
                  <a:pt x="854410" y="2796189"/>
                </a:cubicBezTo>
                <a:lnTo>
                  <a:pt x="740910" y="2743207"/>
                </a:lnTo>
                <a:cubicBezTo>
                  <a:pt x="751385" y="2710795"/>
                  <a:pt x="735775" y="2675256"/>
                  <a:pt x="703918" y="2660385"/>
                </a:cubicBezTo>
                <a:cubicBezTo>
                  <a:pt x="672062" y="2645515"/>
                  <a:pt x="634794" y="2656371"/>
                  <a:pt x="616675" y="2685215"/>
                </a:cubicBezTo>
                <a:lnTo>
                  <a:pt x="503175" y="2632234"/>
                </a:lnTo>
                <a:cubicBezTo>
                  <a:pt x="513650" y="2599822"/>
                  <a:pt x="498040" y="2564282"/>
                  <a:pt x="466183" y="2549412"/>
                </a:cubicBezTo>
                <a:cubicBezTo>
                  <a:pt x="434327" y="2534541"/>
                  <a:pt x="397059" y="2545398"/>
                  <a:pt x="378940" y="2574241"/>
                </a:cubicBezTo>
                <a:lnTo>
                  <a:pt x="265440" y="2521260"/>
                </a:lnTo>
                <a:cubicBezTo>
                  <a:pt x="275915" y="2488848"/>
                  <a:pt x="260305" y="2453309"/>
                  <a:pt x="228448" y="2438438"/>
                </a:cubicBezTo>
                <a:cubicBezTo>
                  <a:pt x="196592" y="2423568"/>
                  <a:pt x="159324" y="2434424"/>
                  <a:pt x="141205" y="2463268"/>
                </a:cubicBezTo>
                <a:lnTo>
                  <a:pt x="0" y="2397354"/>
                </a:lnTo>
                <a:lnTo>
                  <a:pt x="56341" y="2276656"/>
                </a:lnTo>
                <a:cubicBezTo>
                  <a:pt x="88792" y="2287210"/>
                  <a:pt x="124412" y="2271601"/>
                  <a:pt x="139304" y="2239698"/>
                </a:cubicBezTo>
                <a:cubicBezTo>
                  <a:pt x="154196" y="2207796"/>
                  <a:pt x="143287" y="2170467"/>
                  <a:pt x="114358" y="2152369"/>
                </a:cubicBezTo>
                <a:lnTo>
                  <a:pt x="174889" y="2022696"/>
                </a:lnTo>
                <a:cubicBezTo>
                  <a:pt x="207339" y="2033250"/>
                  <a:pt x="242960" y="2017641"/>
                  <a:pt x="257852" y="1985738"/>
                </a:cubicBezTo>
                <a:cubicBezTo>
                  <a:pt x="272743" y="1953836"/>
                  <a:pt x="261835" y="1916507"/>
                  <a:pt x="232905" y="1898409"/>
                </a:cubicBezTo>
                <a:lnTo>
                  <a:pt x="293435" y="1768737"/>
                </a:lnTo>
                <a:cubicBezTo>
                  <a:pt x="325886" y="1779292"/>
                  <a:pt x="361506" y="1763683"/>
                  <a:pt x="376398" y="1731780"/>
                </a:cubicBezTo>
                <a:cubicBezTo>
                  <a:pt x="391290" y="1699877"/>
                  <a:pt x="380382" y="1662548"/>
                  <a:pt x="351452" y="1644450"/>
                </a:cubicBezTo>
                <a:lnTo>
                  <a:pt x="411982" y="1514779"/>
                </a:lnTo>
                <a:cubicBezTo>
                  <a:pt x="444433" y="1525333"/>
                  <a:pt x="480053" y="1509724"/>
                  <a:pt x="494945" y="1477821"/>
                </a:cubicBezTo>
                <a:cubicBezTo>
                  <a:pt x="509837" y="1445919"/>
                  <a:pt x="498928" y="1408589"/>
                  <a:pt x="469999" y="1390492"/>
                </a:cubicBezTo>
                <a:lnTo>
                  <a:pt x="530529" y="1260820"/>
                </a:lnTo>
                <a:cubicBezTo>
                  <a:pt x="562980" y="1271375"/>
                  <a:pt x="598600" y="1255765"/>
                  <a:pt x="613492" y="1223862"/>
                </a:cubicBezTo>
                <a:cubicBezTo>
                  <a:pt x="628384" y="1191960"/>
                  <a:pt x="617475" y="1154631"/>
                  <a:pt x="588545" y="1136533"/>
                </a:cubicBezTo>
                <a:lnTo>
                  <a:pt x="649076" y="1006861"/>
                </a:lnTo>
                <a:cubicBezTo>
                  <a:pt x="681526" y="1017416"/>
                  <a:pt x="717146" y="1001807"/>
                  <a:pt x="732038" y="969904"/>
                </a:cubicBezTo>
                <a:cubicBezTo>
                  <a:pt x="746930" y="938001"/>
                  <a:pt x="736021" y="900672"/>
                  <a:pt x="707092" y="882574"/>
                </a:cubicBezTo>
                <a:lnTo>
                  <a:pt x="767622" y="752903"/>
                </a:lnTo>
                <a:cubicBezTo>
                  <a:pt x="800073" y="763457"/>
                  <a:pt x="835693" y="747848"/>
                  <a:pt x="850585" y="715945"/>
                </a:cubicBezTo>
                <a:cubicBezTo>
                  <a:pt x="865477" y="684043"/>
                  <a:pt x="854568" y="646713"/>
                  <a:pt x="825639" y="628616"/>
                </a:cubicBezTo>
                <a:lnTo>
                  <a:pt x="886169" y="498944"/>
                </a:lnTo>
                <a:cubicBezTo>
                  <a:pt x="918619" y="509499"/>
                  <a:pt x="954240" y="493890"/>
                  <a:pt x="969132" y="461987"/>
                </a:cubicBezTo>
                <a:cubicBezTo>
                  <a:pt x="984024" y="430084"/>
                  <a:pt x="973115" y="392755"/>
                  <a:pt x="944185" y="374657"/>
                </a:cubicBezTo>
                <a:lnTo>
                  <a:pt x="1004716" y="244986"/>
                </a:lnTo>
                <a:cubicBezTo>
                  <a:pt x="1037166" y="255540"/>
                  <a:pt x="1072786" y="239931"/>
                  <a:pt x="1087678" y="208028"/>
                </a:cubicBezTo>
                <a:cubicBezTo>
                  <a:pt x="1102570" y="176126"/>
                  <a:pt x="1091662" y="138796"/>
                  <a:pt x="1062732" y="120699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9" name="图片占位符 18"/>
          <p:cNvSpPr>
            <a:spLocks noGrp="1"/>
          </p:cNvSpPr>
          <p:nvPr>
            <p:ph type="pic" sz="quarter" idx="10"/>
          </p:nvPr>
        </p:nvSpPr>
        <p:spPr>
          <a:xfrm>
            <a:off x="8736943" y="931997"/>
            <a:ext cx="2615551" cy="3064520"/>
          </a:xfrm>
          <a:custGeom>
            <a:avLst/>
            <a:gdLst>
              <a:gd name="connsiteX0" fmla="*/ 1959808 w 2615551"/>
              <a:gd name="connsiteY0" fmla="*/ 0 h 3064520"/>
              <a:gd name="connsiteX1" fmla="*/ 1992822 w 2615551"/>
              <a:gd name="connsiteY1" fmla="*/ 129044 h 3064520"/>
              <a:gd name="connsiteX2" fmla="*/ 1952135 w 2615551"/>
              <a:gd name="connsiteY2" fmla="*/ 210243 h 3064520"/>
              <a:gd name="connsiteX3" fmla="*/ 2026818 w 2615551"/>
              <a:gd name="connsiteY3" fmla="*/ 261925 h 3064520"/>
              <a:gd name="connsiteX4" fmla="*/ 2062287 w 2615551"/>
              <a:gd name="connsiteY4" fmla="*/ 400564 h 3064520"/>
              <a:gd name="connsiteX5" fmla="*/ 2021600 w 2615551"/>
              <a:gd name="connsiteY5" fmla="*/ 481762 h 3064520"/>
              <a:gd name="connsiteX6" fmla="*/ 2096283 w 2615551"/>
              <a:gd name="connsiteY6" fmla="*/ 533445 h 3064520"/>
              <a:gd name="connsiteX7" fmla="*/ 2131752 w 2615551"/>
              <a:gd name="connsiteY7" fmla="*/ 672083 h 3064520"/>
              <a:gd name="connsiteX8" fmla="*/ 2091064 w 2615551"/>
              <a:gd name="connsiteY8" fmla="*/ 753282 h 3064520"/>
              <a:gd name="connsiteX9" fmla="*/ 2165748 w 2615551"/>
              <a:gd name="connsiteY9" fmla="*/ 804965 h 3064520"/>
              <a:gd name="connsiteX10" fmla="*/ 2201217 w 2615551"/>
              <a:gd name="connsiteY10" fmla="*/ 943603 h 3064520"/>
              <a:gd name="connsiteX11" fmla="*/ 2160529 w 2615551"/>
              <a:gd name="connsiteY11" fmla="*/ 1024802 h 3064520"/>
              <a:gd name="connsiteX12" fmla="*/ 2235213 w 2615551"/>
              <a:gd name="connsiteY12" fmla="*/ 1076484 h 3064520"/>
              <a:gd name="connsiteX13" fmla="*/ 2270681 w 2615551"/>
              <a:gd name="connsiteY13" fmla="*/ 1215123 h 3064520"/>
              <a:gd name="connsiteX14" fmla="*/ 2229994 w 2615551"/>
              <a:gd name="connsiteY14" fmla="*/ 1296322 h 3064520"/>
              <a:gd name="connsiteX15" fmla="*/ 2304677 w 2615551"/>
              <a:gd name="connsiteY15" fmla="*/ 1348004 h 3064520"/>
              <a:gd name="connsiteX16" fmla="*/ 2340146 w 2615551"/>
              <a:gd name="connsiteY16" fmla="*/ 1486642 h 3064520"/>
              <a:gd name="connsiteX17" fmla="*/ 2299459 w 2615551"/>
              <a:gd name="connsiteY17" fmla="*/ 1567841 h 3064520"/>
              <a:gd name="connsiteX18" fmla="*/ 2374142 w 2615551"/>
              <a:gd name="connsiteY18" fmla="*/ 1619524 h 3064520"/>
              <a:gd name="connsiteX19" fmla="*/ 2409611 w 2615551"/>
              <a:gd name="connsiteY19" fmla="*/ 1758162 h 3064520"/>
              <a:gd name="connsiteX20" fmla="*/ 2368923 w 2615551"/>
              <a:gd name="connsiteY20" fmla="*/ 1839361 h 3064520"/>
              <a:gd name="connsiteX21" fmla="*/ 2443607 w 2615551"/>
              <a:gd name="connsiteY21" fmla="*/ 1891043 h 3064520"/>
              <a:gd name="connsiteX22" fmla="*/ 2479076 w 2615551"/>
              <a:gd name="connsiteY22" fmla="*/ 2029682 h 3064520"/>
              <a:gd name="connsiteX23" fmla="*/ 2438388 w 2615551"/>
              <a:gd name="connsiteY23" fmla="*/ 2110881 h 3064520"/>
              <a:gd name="connsiteX24" fmla="*/ 2513072 w 2615551"/>
              <a:gd name="connsiteY24" fmla="*/ 2162563 h 3064520"/>
              <a:gd name="connsiteX25" fmla="*/ 2548541 w 2615551"/>
              <a:gd name="connsiteY25" fmla="*/ 2301203 h 3064520"/>
              <a:gd name="connsiteX26" fmla="*/ 2507853 w 2615551"/>
              <a:gd name="connsiteY26" fmla="*/ 2382402 h 3064520"/>
              <a:gd name="connsiteX27" fmla="*/ 2582537 w 2615551"/>
              <a:gd name="connsiteY27" fmla="*/ 2434084 h 3064520"/>
              <a:gd name="connsiteX28" fmla="*/ 2615551 w 2615551"/>
              <a:gd name="connsiteY28" fmla="*/ 2563128 h 3064520"/>
              <a:gd name="connsiteX29" fmla="*/ 2464582 w 2615551"/>
              <a:gd name="connsiteY29" fmla="*/ 2601752 h 3064520"/>
              <a:gd name="connsiteX30" fmla="*/ 2383447 w 2615551"/>
              <a:gd name="connsiteY30" fmla="*/ 2561195 h 3064520"/>
              <a:gd name="connsiteX31" fmla="*/ 2331757 w 2615551"/>
              <a:gd name="connsiteY31" fmla="*/ 2635734 h 3064520"/>
              <a:gd name="connsiteX32" fmla="*/ 2210409 w 2615551"/>
              <a:gd name="connsiteY32" fmla="*/ 2666779 h 3064520"/>
              <a:gd name="connsiteX33" fmla="*/ 2129273 w 2615551"/>
              <a:gd name="connsiteY33" fmla="*/ 2626222 h 3064520"/>
              <a:gd name="connsiteX34" fmla="*/ 2077583 w 2615551"/>
              <a:gd name="connsiteY34" fmla="*/ 2700760 h 3064520"/>
              <a:gd name="connsiteX35" fmla="*/ 1956234 w 2615551"/>
              <a:gd name="connsiteY35" fmla="*/ 2731806 h 3064520"/>
              <a:gd name="connsiteX36" fmla="*/ 1875099 w 2615551"/>
              <a:gd name="connsiteY36" fmla="*/ 2691249 h 3064520"/>
              <a:gd name="connsiteX37" fmla="*/ 1823409 w 2615551"/>
              <a:gd name="connsiteY37" fmla="*/ 2765788 h 3064520"/>
              <a:gd name="connsiteX38" fmla="*/ 1702060 w 2615551"/>
              <a:gd name="connsiteY38" fmla="*/ 2796833 h 3064520"/>
              <a:gd name="connsiteX39" fmla="*/ 1620925 w 2615551"/>
              <a:gd name="connsiteY39" fmla="*/ 2756276 h 3064520"/>
              <a:gd name="connsiteX40" fmla="*/ 1569235 w 2615551"/>
              <a:gd name="connsiteY40" fmla="*/ 2830815 h 3064520"/>
              <a:gd name="connsiteX41" fmla="*/ 1447886 w 2615551"/>
              <a:gd name="connsiteY41" fmla="*/ 2861860 h 3064520"/>
              <a:gd name="connsiteX42" fmla="*/ 1366751 w 2615551"/>
              <a:gd name="connsiteY42" fmla="*/ 2821303 h 3064520"/>
              <a:gd name="connsiteX43" fmla="*/ 1315061 w 2615551"/>
              <a:gd name="connsiteY43" fmla="*/ 2895842 h 3064520"/>
              <a:gd name="connsiteX44" fmla="*/ 1193712 w 2615551"/>
              <a:gd name="connsiteY44" fmla="*/ 2926887 h 3064520"/>
              <a:gd name="connsiteX45" fmla="*/ 1112576 w 2615551"/>
              <a:gd name="connsiteY45" fmla="*/ 2886330 h 3064520"/>
              <a:gd name="connsiteX46" fmla="*/ 1060886 w 2615551"/>
              <a:gd name="connsiteY46" fmla="*/ 2960869 h 3064520"/>
              <a:gd name="connsiteX47" fmla="*/ 939538 w 2615551"/>
              <a:gd name="connsiteY47" fmla="*/ 2991914 h 3064520"/>
              <a:gd name="connsiteX48" fmla="*/ 858402 w 2615551"/>
              <a:gd name="connsiteY48" fmla="*/ 2951357 h 3064520"/>
              <a:gd name="connsiteX49" fmla="*/ 806712 w 2615551"/>
              <a:gd name="connsiteY49" fmla="*/ 3025896 h 3064520"/>
              <a:gd name="connsiteX50" fmla="*/ 655743 w 2615551"/>
              <a:gd name="connsiteY50" fmla="*/ 3064520 h 3064520"/>
              <a:gd name="connsiteX51" fmla="*/ 622729 w 2615551"/>
              <a:gd name="connsiteY51" fmla="*/ 2935476 h 3064520"/>
              <a:gd name="connsiteX52" fmla="*/ 663416 w 2615551"/>
              <a:gd name="connsiteY52" fmla="*/ 2854277 h 3064520"/>
              <a:gd name="connsiteX53" fmla="*/ 588733 w 2615551"/>
              <a:gd name="connsiteY53" fmla="*/ 2802594 h 3064520"/>
              <a:gd name="connsiteX54" fmla="*/ 553263 w 2615551"/>
              <a:gd name="connsiteY54" fmla="*/ 2663954 h 3064520"/>
              <a:gd name="connsiteX55" fmla="*/ 593951 w 2615551"/>
              <a:gd name="connsiteY55" fmla="*/ 2582756 h 3064520"/>
              <a:gd name="connsiteX56" fmla="*/ 519268 w 2615551"/>
              <a:gd name="connsiteY56" fmla="*/ 2531073 h 3064520"/>
              <a:gd name="connsiteX57" fmla="*/ 483799 w 2615551"/>
              <a:gd name="connsiteY57" fmla="*/ 2392435 h 3064520"/>
              <a:gd name="connsiteX58" fmla="*/ 524486 w 2615551"/>
              <a:gd name="connsiteY58" fmla="*/ 2311236 h 3064520"/>
              <a:gd name="connsiteX59" fmla="*/ 449803 w 2615551"/>
              <a:gd name="connsiteY59" fmla="*/ 2259553 h 3064520"/>
              <a:gd name="connsiteX60" fmla="*/ 414334 w 2615551"/>
              <a:gd name="connsiteY60" fmla="*/ 2120915 h 3064520"/>
              <a:gd name="connsiteX61" fmla="*/ 455022 w 2615551"/>
              <a:gd name="connsiteY61" fmla="*/ 2039716 h 3064520"/>
              <a:gd name="connsiteX62" fmla="*/ 380338 w 2615551"/>
              <a:gd name="connsiteY62" fmla="*/ 1988034 h 3064520"/>
              <a:gd name="connsiteX63" fmla="*/ 344869 w 2615551"/>
              <a:gd name="connsiteY63" fmla="*/ 1849396 h 3064520"/>
              <a:gd name="connsiteX64" fmla="*/ 385557 w 2615551"/>
              <a:gd name="connsiteY64" fmla="*/ 1768197 h 3064520"/>
              <a:gd name="connsiteX65" fmla="*/ 310873 w 2615551"/>
              <a:gd name="connsiteY65" fmla="*/ 1716514 h 3064520"/>
              <a:gd name="connsiteX66" fmla="*/ 275404 w 2615551"/>
              <a:gd name="connsiteY66" fmla="*/ 1577876 h 3064520"/>
              <a:gd name="connsiteX67" fmla="*/ 316092 w 2615551"/>
              <a:gd name="connsiteY67" fmla="*/ 1496677 h 3064520"/>
              <a:gd name="connsiteX68" fmla="*/ 241408 w 2615551"/>
              <a:gd name="connsiteY68" fmla="*/ 1444994 h 3064520"/>
              <a:gd name="connsiteX69" fmla="*/ 205940 w 2615551"/>
              <a:gd name="connsiteY69" fmla="*/ 1306356 h 3064520"/>
              <a:gd name="connsiteX70" fmla="*/ 246627 w 2615551"/>
              <a:gd name="connsiteY70" fmla="*/ 1225157 h 3064520"/>
              <a:gd name="connsiteX71" fmla="*/ 171944 w 2615551"/>
              <a:gd name="connsiteY71" fmla="*/ 1173475 h 3064520"/>
              <a:gd name="connsiteX72" fmla="*/ 136475 w 2615551"/>
              <a:gd name="connsiteY72" fmla="*/ 1034836 h 3064520"/>
              <a:gd name="connsiteX73" fmla="*/ 177163 w 2615551"/>
              <a:gd name="connsiteY73" fmla="*/ 953637 h 3064520"/>
              <a:gd name="connsiteX74" fmla="*/ 102479 w 2615551"/>
              <a:gd name="connsiteY74" fmla="*/ 901955 h 3064520"/>
              <a:gd name="connsiteX75" fmla="*/ 67010 w 2615551"/>
              <a:gd name="connsiteY75" fmla="*/ 763317 h 3064520"/>
              <a:gd name="connsiteX76" fmla="*/ 107698 w 2615551"/>
              <a:gd name="connsiteY76" fmla="*/ 682118 h 3064520"/>
              <a:gd name="connsiteX77" fmla="*/ 33014 w 2615551"/>
              <a:gd name="connsiteY77" fmla="*/ 630435 h 3064520"/>
              <a:gd name="connsiteX78" fmla="*/ 0 w 2615551"/>
              <a:gd name="connsiteY78" fmla="*/ 501391 h 3064520"/>
              <a:gd name="connsiteX79" fmla="*/ 150969 w 2615551"/>
              <a:gd name="connsiteY79" fmla="*/ 462767 h 3064520"/>
              <a:gd name="connsiteX80" fmla="*/ 232105 w 2615551"/>
              <a:gd name="connsiteY80" fmla="*/ 503324 h 3064520"/>
              <a:gd name="connsiteX81" fmla="*/ 283795 w 2615551"/>
              <a:gd name="connsiteY81" fmla="*/ 428786 h 3064520"/>
              <a:gd name="connsiteX82" fmla="*/ 405144 w 2615551"/>
              <a:gd name="connsiteY82" fmla="*/ 397740 h 3064520"/>
              <a:gd name="connsiteX83" fmla="*/ 486279 w 2615551"/>
              <a:gd name="connsiteY83" fmla="*/ 438297 h 3064520"/>
              <a:gd name="connsiteX84" fmla="*/ 537969 w 2615551"/>
              <a:gd name="connsiteY84" fmla="*/ 363759 h 3064520"/>
              <a:gd name="connsiteX85" fmla="*/ 659318 w 2615551"/>
              <a:gd name="connsiteY85" fmla="*/ 332713 h 3064520"/>
              <a:gd name="connsiteX86" fmla="*/ 740453 w 2615551"/>
              <a:gd name="connsiteY86" fmla="*/ 373270 h 3064520"/>
              <a:gd name="connsiteX87" fmla="*/ 792143 w 2615551"/>
              <a:gd name="connsiteY87" fmla="*/ 298731 h 3064520"/>
              <a:gd name="connsiteX88" fmla="*/ 913492 w 2615551"/>
              <a:gd name="connsiteY88" fmla="*/ 267686 h 3064520"/>
              <a:gd name="connsiteX89" fmla="*/ 994627 w 2615551"/>
              <a:gd name="connsiteY89" fmla="*/ 308243 h 3064520"/>
              <a:gd name="connsiteX90" fmla="*/ 1046317 w 2615551"/>
              <a:gd name="connsiteY90" fmla="*/ 233704 h 3064520"/>
              <a:gd name="connsiteX91" fmla="*/ 1167666 w 2615551"/>
              <a:gd name="connsiteY91" fmla="*/ 202659 h 3064520"/>
              <a:gd name="connsiteX92" fmla="*/ 1248802 w 2615551"/>
              <a:gd name="connsiteY92" fmla="*/ 243216 h 3064520"/>
              <a:gd name="connsiteX93" fmla="*/ 1300492 w 2615551"/>
              <a:gd name="connsiteY93" fmla="*/ 168677 h 3064520"/>
              <a:gd name="connsiteX94" fmla="*/ 1421840 w 2615551"/>
              <a:gd name="connsiteY94" fmla="*/ 137632 h 3064520"/>
              <a:gd name="connsiteX95" fmla="*/ 1502976 w 2615551"/>
              <a:gd name="connsiteY95" fmla="*/ 178188 h 3064520"/>
              <a:gd name="connsiteX96" fmla="*/ 1554666 w 2615551"/>
              <a:gd name="connsiteY96" fmla="*/ 103650 h 3064520"/>
              <a:gd name="connsiteX97" fmla="*/ 1676014 w 2615551"/>
              <a:gd name="connsiteY97" fmla="*/ 72605 h 3064520"/>
              <a:gd name="connsiteX98" fmla="*/ 1757149 w 2615551"/>
              <a:gd name="connsiteY98" fmla="*/ 113162 h 3064520"/>
              <a:gd name="connsiteX99" fmla="*/ 1808839 w 2615551"/>
              <a:gd name="connsiteY99" fmla="*/ 38623 h 3064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2615551" h="3064520">
                <a:moveTo>
                  <a:pt x="1959808" y="0"/>
                </a:moveTo>
                <a:lnTo>
                  <a:pt x="1992822" y="129044"/>
                </a:lnTo>
                <a:cubicBezTo>
                  <a:pt x="1961042" y="141471"/>
                  <a:pt x="1943409" y="176134"/>
                  <a:pt x="1952135" y="210243"/>
                </a:cubicBezTo>
                <a:cubicBezTo>
                  <a:pt x="1960861" y="244352"/>
                  <a:pt x="1992975" y="266287"/>
                  <a:pt x="2026818" y="261925"/>
                </a:cubicBezTo>
                <a:lnTo>
                  <a:pt x="2062287" y="400564"/>
                </a:lnTo>
                <a:cubicBezTo>
                  <a:pt x="2030507" y="412990"/>
                  <a:pt x="2012873" y="447654"/>
                  <a:pt x="2021600" y="481762"/>
                </a:cubicBezTo>
                <a:cubicBezTo>
                  <a:pt x="2030326" y="515871"/>
                  <a:pt x="2062440" y="537807"/>
                  <a:pt x="2096283" y="533445"/>
                </a:cubicBezTo>
                <a:lnTo>
                  <a:pt x="2131752" y="672083"/>
                </a:lnTo>
                <a:cubicBezTo>
                  <a:pt x="2099972" y="684510"/>
                  <a:pt x="2082338" y="719174"/>
                  <a:pt x="2091064" y="753282"/>
                </a:cubicBezTo>
                <a:cubicBezTo>
                  <a:pt x="2099791" y="787391"/>
                  <a:pt x="2131905" y="809327"/>
                  <a:pt x="2165748" y="804965"/>
                </a:cubicBezTo>
                <a:lnTo>
                  <a:pt x="2201217" y="943603"/>
                </a:lnTo>
                <a:cubicBezTo>
                  <a:pt x="2169437" y="956030"/>
                  <a:pt x="2151803" y="990693"/>
                  <a:pt x="2160529" y="1024802"/>
                </a:cubicBezTo>
                <a:cubicBezTo>
                  <a:pt x="2169255" y="1058911"/>
                  <a:pt x="2201369" y="1080846"/>
                  <a:pt x="2235213" y="1076484"/>
                </a:cubicBezTo>
                <a:lnTo>
                  <a:pt x="2270681" y="1215123"/>
                </a:lnTo>
                <a:cubicBezTo>
                  <a:pt x="2238901" y="1227550"/>
                  <a:pt x="2221268" y="1262213"/>
                  <a:pt x="2229994" y="1296322"/>
                </a:cubicBezTo>
                <a:cubicBezTo>
                  <a:pt x="2238720" y="1330430"/>
                  <a:pt x="2270834" y="1352366"/>
                  <a:pt x="2304677" y="1348004"/>
                </a:cubicBezTo>
                <a:lnTo>
                  <a:pt x="2340146" y="1486642"/>
                </a:lnTo>
                <a:cubicBezTo>
                  <a:pt x="2308366" y="1499069"/>
                  <a:pt x="2290733" y="1533733"/>
                  <a:pt x="2299459" y="1567841"/>
                </a:cubicBezTo>
                <a:cubicBezTo>
                  <a:pt x="2308185" y="1601950"/>
                  <a:pt x="2340299" y="1623886"/>
                  <a:pt x="2374142" y="1619524"/>
                </a:cubicBezTo>
                <a:lnTo>
                  <a:pt x="2409611" y="1758162"/>
                </a:lnTo>
                <a:cubicBezTo>
                  <a:pt x="2377831" y="1770589"/>
                  <a:pt x="2360197" y="1805253"/>
                  <a:pt x="2368923" y="1839361"/>
                </a:cubicBezTo>
                <a:cubicBezTo>
                  <a:pt x="2377650" y="1873470"/>
                  <a:pt x="2409764" y="1895406"/>
                  <a:pt x="2443607" y="1891043"/>
                </a:cubicBezTo>
                <a:lnTo>
                  <a:pt x="2479076" y="2029682"/>
                </a:lnTo>
                <a:cubicBezTo>
                  <a:pt x="2447296" y="2042109"/>
                  <a:pt x="2429662" y="2076773"/>
                  <a:pt x="2438388" y="2110881"/>
                </a:cubicBezTo>
                <a:cubicBezTo>
                  <a:pt x="2447115" y="2144990"/>
                  <a:pt x="2479228" y="2166925"/>
                  <a:pt x="2513072" y="2162563"/>
                </a:cubicBezTo>
                <a:lnTo>
                  <a:pt x="2548541" y="2301203"/>
                </a:lnTo>
                <a:cubicBezTo>
                  <a:pt x="2516761" y="2313630"/>
                  <a:pt x="2499127" y="2348294"/>
                  <a:pt x="2507853" y="2382402"/>
                </a:cubicBezTo>
                <a:cubicBezTo>
                  <a:pt x="2516580" y="2416511"/>
                  <a:pt x="2548693" y="2438446"/>
                  <a:pt x="2582537" y="2434084"/>
                </a:cubicBezTo>
                <a:lnTo>
                  <a:pt x="2615551" y="2563128"/>
                </a:lnTo>
                <a:lnTo>
                  <a:pt x="2464582" y="2601752"/>
                </a:lnTo>
                <a:cubicBezTo>
                  <a:pt x="2452118" y="2570052"/>
                  <a:pt x="2417506" y="2552481"/>
                  <a:pt x="2383447" y="2561195"/>
                </a:cubicBezTo>
                <a:cubicBezTo>
                  <a:pt x="2349387" y="2569908"/>
                  <a:pt x="2327466" y="2601943"/>
                  <a:pt x="2331757" y="2635734"/>
                </a:cubicBezTo>
                <a:lnTo>
                  <a:pt x="2210409" y="2666779"/>
                </a:lnTo>
                <a:cubicBezTo>
                  <a:pt x="2197945" y="2635079"/>
                  <a:pt x="2163332" y="2617508"/>
                  <a:pt x="2129273" y="2626222"/>
                </a:cubicBezTo>
                <a:cubicBezTo>
                  <a:pt x="2095214" y="2634935"/>
                  <a:pt x="2073292" y="2666969"/>
                  <a:pt x="2077583" y="2700760"/>
                </a:cubicBezTo>
                <a:lnTo>
                  <a:pt x="1956234" y="2731806"/>
                </a:lnTo>
                <a:cubicBezTo>
                  <a:pt x="1943771" y="2700106"/>
                  <a:pt x="1909158" y="2682536"/>
                  <a:pt x="1875099" y="2691249"/>
                </a:cubicBezTo>
                <a:cubicBezTo>
                  <a:pt x="1841040" y="2699963"/>
                  <a:pt x="1819118" y="2731997"/>
                  <a:pt x="1823409" y="2765788"/>
                </a:cubicBezTo>
                <a:lnTo>
                  <a:pt x="1702060" y="2796833"/>
                </a:lnTo>
                <a:cubicBezTo>
                  <a:pt x="1689596" y="2765133"/>
                  <a:pt x="1654984" y="2747562"/>
                  <a:pt x="1620925" y="2756276"/>
                </a:cubicBezTo>
                <a:cubicBezTo>
                  <a:pt x="1586865" y="2764990"/>
                  <a:pt x="1564944" y="2797024"/>
                  <a:pt x="1569235" y="2830815"/>
                </a:cubicBezTo>
                <a:lnTo>
                  <a:pt x="1447886" y="2861860"/>
                </a:lnTo>
                <a:cubicBezTo>
                  <a:pt x="1435422" y="2830160"/>
                  <a:pt x="1400810" y="2812590"/>
                  <a:pt x="1366751" y="2821303"/>
                </a:cubicBezTo>
                <a:cubicBezTo>
                  <a:pt x="1332691" y="2830017"/>
                  <a:pt x="1310770" y="2862051"/>
                  <a:pt x="1315061" y="2895842"/>
                </a:cubicBezTo>
                <a:lnTo>
                  <a:pt x="1193712" y="2926887"/>
                </a:lnTo>
                <a:cubicBezTo>
                  <a:pt x="1181248" y="2895187"/>
                  <a:pt x="1146636" y="2877617"/>
                  <a:pt x="1112576" y="2886330"/>
                </a:cubicBezTo>
                <a:cubicBezTo>
                  <a:pt x="1078517" y="2895044"/>
                  <a:pt x="1056595" y="2927078"/>
                  <a:pt x="1060886" y="2960869"/>
                </a:cubicBezTo>
                <a:lnTo>
                  <a:pt x="939538" y="2991914"/>
                </a:lnTo>
                <a:cubicBezTo>
                  <a:pt x="927074" y="2960214"/>
                  <a:pt x="892462" y="2942644"/>
                  <a:pt x="858402" y="2951357"/>
                </a:cubicBezTo>
                <a:cubicBezTo>
                  <a:pt x="824343" y="2960071"/>
                  <a:pt x="802421" y="2992105"/>
                  <a:pt x="806712" y="3025896"/>
                </a:cubicBezTo>
                <a:lnTo>
                  <a:pt x="655743" y="3064520"/>
                </a:lnTo>
                <a:lnTo>
                  <a:pt x="622729" y="2935476"/>
                </a:lnTo>
                <a:cubicBezTo>
                  <a:pt x="654509" y="2923048"/>
                  <a:pt x="672143" y="2888386"/>
                  <a:pt x="663416" y="2854277"/>
                </a:cubicBezTo>
                <a:cubicBezTo>
                  <a:pt x="654690" y="2820168"/>
                  <a:pt x="622577" y="2798233"/>
                  <a:pt x="588733" y="2802594"/>
                </a:cubicBezTo>
                <a:lnTo>
                  <a:pt x="553263" y="2663954"/>
                </a:lnTo>
                <a:cubicBezTo>
                  <a:pt x="585044" y="2651528"/>
                  <a:pt x="602677" y="2616865"/>
                  <a:pt x="593951" y="2582756"/>
                </a:cubicBezTo>
                <a:cubicBezTo>
                  <a:pt x="585225" y="2548648"/>
                  <a:pt x="553111" y="2526711"/>
                  <a:pt x="519268" y="2531073"/>
                </a:cubicBezTo>
                <a:lnTo>
                  <a:pt x="483799" y="2392435"/>
                </a:lnTo>
                <a:cubicBezTo>
                  <a:pt x="515579" y="2380008"/>
                  <a:pt x="533213" y="2345345"/>
                  <a:pt x="524486" y="2311236"/>
                </a:cubicBezTo>
                <a:cubicBezTo>
                  <a:pt x="515760" y="2277128"/>
                  <a:pt x="483647" y="2255191"/>
                  <a:pt x="449803" y="2259553"/>
                </a:cubicBezTo>
                <a:lnTo>
                  <a:pt x="414334" y="2120915"/>
                </a:lnTo>
                <a:cubicBezTo>
                  <a:pt x="446115" y="2108488"/>
                  <a:pt x="463748" y="2073825"/>
                  <a:pt x="455022" y="2039716"/>
                </a:cubicBezTo>
                <a:cubicBezTo>
                  <a:pt x="446295" y="2005608"/>
                  <a:pt x="414182" y="1983672"/>
                  <a:pt x="380338" y="1988034"/>
                </a:cubicBezTo>
                <a:lnTo>
                  <a:pt x="344869" y="1849396"/>
                </a:lnTo>
                <a:cubicBezTo>
                  <a:pt x="376650" y="1836968"/>
                  <a:pt x="394283" y="1802306"/>
                  <a:pt x="385557" y="1768197"/>
                </a:cubicBezTo>
                <a:cubicBezTo>
                  <a:pt x="376831" y="1734088"/>
                  <a:pt x="344717" y="1712152"/>
                  <a:pt x="310873" y="1716514"/>
                </a:cubicBezTo>
                <a:lnTo>
                  <a:pt x="275404" y="1577876"/>
                </a:lnTo>
                <a:cubicBezTo>
                  <a:pt x="307185" y="1565449"/>
                  <a:pt x="324818" y="1530786"/>
                  <a:pt x="316092" y="1496677"/>
                </a:cubicBezTo>
                <a:cubicBezTo>
                  <a:pt x="307366" y="1462569"/>
                  <a:pt x="275252" y="1440632"/>
                  <a:pt x="241408" y="1444994"/>
                </a:cubicBezTo>
                <a:lnTo>
                  <a:pt x="205940" y="1306356"/>
                </a:lnTo>
                <a:cubicBezTo>
                  <a:pt x="237720" y="1293929"/>
                  <a:pt x="255354" y="1259266"/>
                  <a:pt x="246627" y="1225157"/>
                </a:cubicBezTo>
                <a:cubicBezTo>
                  <a:pt x="237901" y="1191049"/>
                  <a:pt x="205788" y="1169112"/>
                  <a:pt x="171944" y="1173475"/>
                </a:cubicBezTo>
                <a:lnTo>
                  <a:pt x="136475" y="1034836"/>
                </a:lnTo>
                <a:cubicBezTo>
                  <a:pt x="168256" y="1022409"/>
                  <a:pt x="185889" y="987746"/>
                  <a:pt x="177163" y="953637"/>
                </a:cubicBezTo>
                <a:cubicBezTo>
                  <a:pt x="168436" y="919529"/>
                  <a:pt x="136323" y="897593"/>
                  <a:pt x="102479" y="901955"/>
                </a:cubicBezTo>
                <a:lnTo>
                  <a:pt x="67010" y="763317"/>
                </a:lnTo>
                <a:cubicBezTo>
                  <a:pt x="98791" y="750890"/>
                  <a:pt x="116424" y="716227"/>
                  <a:pt x="107698" y="682118"/>
                </a:cubicBezTo>
                <a:cubicBezTo>
                  <a:pt x="98972" y="648009"/>
                  <a:pt x="66858" y="626073"/>
                  <a:pt x="33014" y="630435"/>
                </a:cubicBezTo>
                <a:lnTo>
                  <a:pt x="0" y="501391"/>
                </a:lnTo>
                <a:lnTo>
                  <a:pt x="150969" y="462767"/>
                </a:lnTo>
                <a:cubicBezTo>
                  <a:pt x="163433" y="494468"/>
                  <a:pt x="198046" y="512038"/>
                  <a:pt x="232105" y="503324"/>
                </a:cubicBezTo>
                <a:cubicBezTo>
                  <a:pt x="266164" y="494610"/>
                  <a:pt x="288086" y="462577"/>
                  <a:pt x="283795" y="428786"/>
                </a:cubicBezTo>
                <a:lnTo>
                  <a:pt x="405144" y="397740"/>
                </a:lnTo>
                <a:cubicBezTo>
                  <a:pt x="417608" y="429441"/>
                  <a:pt x="452220" y="447011"/>
                  <a:pt x="486279" y="438297"/>
                </a:cubicBezTo>
                <a:cubicBezTo>
                  <a:pt x="520338" y="429583"/>
                  <a:pt x="542260" y="397550"/>
                  <a:pt x="537969" y="363759"/>
                </a:cubicBezTo>
                <a:lnTo>
                  <a:pt x="659318" y="332713"/>
                </a:lnTo>
                <a:cubicBezTo>
                  <a:pt x="671782" y="364414"/>
                  <a:pt x="706394" y="381984"/>
                  <a:pt x="740453" y="373270"/>
                </a:cubicBezTo>
                <a:cubicBezTo>
                  <a:pt x="774513" y="364556"/>
                  <a:pt x="796434" y="332523"/>
                  <a:pt x="792143" y="298731"/>
                </a:cubicBezTo>
                <a:lnTo>
                  <a:pt x="913492" y="267686"/>
                </a:lnTo>
                <a:cubicBezTo>
                  <a:pt x="925956" y="299387"/>
                  <a:pt x="960568" y="316956"/>
                  <a:pt x="994627" y="308243"/>
                </a:cubicBezTo>
                <a:cubicBezTo>
                  <a:pt x="1028687" y="299529"/>
                  <a:pt x="1050609" y="267496"/>
                  <a:pt x="1046317" y="233704"/>
                </a:cubicBezTo>
                <a:lnTo>
                  <a:pt x="1167666" y="202659"/>
                </a:lnTo>
                <a:cubicBezTo>
                  <a:pt x="1180130" y="234359"/>
                  <a:pt x="1214742" y="251929"/>
                  <a:pt x="1248802" y="243216"/>
                </a:cubicBezTo>
                <a:cubicBezTo>
                  <a:pt x="1282861" y="234502"/>
                  <a:pt x="1304783" y="202469"/>
                  <a:pt x="1300492" y="168677"/>
                </a:cubicBezTo>
                <a:lnTo>
                  <a:pt x="1421840" y="137632"/>
                </a:lnTo>
                <a:cubicBezTo>
                  <a:pt x="1434304" y="169332"/>
                  <a:pt x="1468916" y="186902"/>
                  <a:pt x="1502976" y="178188"/>
                </a:cubicBezTo>
                <a:cubicBezTo>
                  <a:pt x="1537035" y="169475"/>
                  <a:pt x="1558957" y="137442"/>
                  <a:pt x="1554666" y="103650"/>
                </a:cubicBezTo>
                <a:lnTo>
                  <a:pt x="1676014" y="72605"/>
                </a:lnTo>
                <a:cubicBezTo>
                  <a:pt x="1688478" y="104305"/>
                  <a:pt x="1723090" y="121875"/>
                  <a:pt x="1757149" y="113162"/>
                </a:cubicBezTo>
                <a:cubicBezTo>
                  <a:pt x="1791209" y="104448"/>
                  <a:pt x="1813131" y="72415"/>
                  <a:pt x="1808839" y="38623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8" name="图片占位符 17"/>
          <p:cNvSpPr>
            <a:spLocks noGrp="1"/>
          </p:cNvSpPr>
          <p:nvPr>
            <p:ph type="pic" sz="quarter" idx="11"/>
          </p:nvPr>
        </p:nvSpPr>
        <p:spPr>
          <a:xfrm>
            <a:off x="4537178" y="1071352"/>
            <a:ext cx="3419413" cy="4034783"/>
          </a:xfrm>
          <a:custGeom>
            <a:avLst/>
            <a:gdLst>
              <a:gd name="connsiteX0" fmla="*/ 804969 w 3419413"/>
              <a:gd name="connsiteY0" fmla="*/ 0 h 4034783"/>
              <a:gd name="connsiteX1" fmla="*/ 1006367 w 3419413"/>
              <a:gd name="connsiteY1" fmla="*/ 47413 h 4034783"/>
              <a:gd name="connsiteX2" fmla="*/ 1076890 w 3419413"/>
              <a:gd name="connsiteY2" fmla="*/ 145041 h 4034783"/>
              <a:gd name="connsiteX3" fmla="*/ 1183560 w 3419413"/>
              <a:gd name="connsiteY3" fmla="*/ 89128 h 4034783"/>
              <a:gd name="connsiteX4" fmla="*/ 1345443 w 3419413"/>
              <a:gd name="connsiteY4" fmla="*/ 127238 h 4034783"/>
              <a:gd name="connsiteX5" fmla="*/ 1415966 w 3419413"/>
              <a:gd name="connsiteY5" fmla="*/ 224866 h 4034783"/>
              <a:gd name="connsiteX6" fmla="*/ 1522636 w 3419413"/>
              <a:gd name="connsiteY6" fmla="*/ 168953 h 4034783"/>
              <a:gd name="connsiteX7" fmla="*/ 1684520 w 3419413"/>
              <a:gd name="connsiteY7" fmla="*/ 207063 h 4034783"/>
              <a:gd name="connsiteX8" fmla="*/ 1755042 w 3419413"/>
              <a:gd name="connsiteY8" fmla="*/ 304691 h 4034783"/>
              <a:gd name="connsiteX9" fmla="*/ 1861712 w 3419413"/>
              <a:gd name="connsiteY9" fmla="*/ 248778 h 4034783"/>
              <a:gd name="connsiteX10" fmla="*/ 2023595 w 3419413"/>
              <a:gd name="connsiteY10" fmla="*/ 286888 h 4034783"/>
              <a:gd name="connsiteX11" fmla="*/ 2094118 w 3419413"/>
              <a:gd name="connsiteY11" fmla="*/ 384516 h 4034783"/>
              <a:gd name="connsiteX12" fmla="*/ 2200788 w 3419413"/>
              <a:gd name="connsiteY12" fmla="*/ 328603 h 4034783"/>
              <a:gd name="connsiteX13" fmla="*/ 2362671 w 3419413"/>
              <a:gd name="connsiteY13" fmla="*/ 366714 h 4034783"/>
              <a:gd name="connsiteX14" fmla="*/ 2433194 w 3419413"/>
              <a:gd name="connsiteY14" fmla="*/ 464342 h 4034783"/>
              <a:gd name="connsiteX15" fmla="*/ 2539864 w 3419413"/>
              <a:gd name="connsiteY15" fmla="*/ 408429 h 4034783"/>
              <a:gd name="connsiteX16" fmla="*/ 2701747 w 3419413"/>
              <a:gd name="connsiteY16" fmla="*/ 446539 h 4034783"/>
              <a:gd name="connsiteX17" fmla="*/ 2772271 w 3419413"/>
              <a:gd name="connsiteY17" fmla="*/ 544167 h 4034783"/>
              <a:gd name="connsiteX18" fmla="*/ 2878940 w 3419413"/>
              <a:gd name="connsiteY18" fmla="*/ 488254 h 4034783"/>
              <a:gd name="connsiteX19" fmla="*/ 3040822 w 3419413"/>
              <a:gd name="connsiteY19" fmla="*/ 526364 h 4034783"/>
              <a:gd name="connsiteX20" fmla="*/ 3111346 w 3419413"/>
              <a:gd name="connsiteY20" fmla="*/ 623992 h 4034783"/>
              <a:gd name="connsiteX21" fmla="*/ 3218016 w 3419413"/>
              <a:gd name="connsiteY21" fmla="*/ 568079 h 4034783"/>
              <a:gd name="connsiteX22" fmla="*/ 3419413 w 3419413"/>
              <a:gd name="connsiteY22" fmla="*/ 615492 h 4034783"/>
              <a:gd name="connsiteX23" fmla="*/ 3378885 w 3419413"/>
              <a:gd name="connsiteY23" fmla="*/ 787641 h 4034783"/>
              <a:gd name="connsiteX24" fmla="*/ 3281065 w 3419413"/>
              <a:gd name="connsiteY24" fmla="*/ 858158 h 4034783"/>
              <a:gd name="connsiteX25" fmla="*/ 3337153 w 3419413"/>
              <a:gd name="connsiteY25" fmla="*/ 964908 h 4034783"/>
              <a:gd name="connsiteX26" fmla="*/ 3293613 w 3419413"/>
              <a:gd name="connsiteY26" fmla="*/ 1149856 h 4034783"/>
              <a:gd name="connsiteX27" fmla="*/ 3195792 w 3419413"/>
              <a:gd name="connsiteY27" fmla="*/ 1220373 h 4034783"/>
              <a:gd name="connsiteX28" fmla="*/ 3251880 w 3419413"/>
              <a:gd name="connsiteY28" fmla="*/ 1327124 h 4034783"/>
              <a:gd name="connsiteX29" fmla="*/ 3208340 w 3419413"/>
              <a:gd name="connsiteY29" fmla="*/ 1512072 h 4034783"/>
              <a:gd name="connsiteX30" fmla="*/ 3110519 w 3419413"/>
              <a:gd name="connsiteY30" fmla="*/ 1582589 h 4034783"/>
              <a:gd name="connsiteX31" fmla="*/ 3166607 w 3419413"/>
              <a:gd name="connsiteY31" fmla="*/ 1689339 h 4034783"/>
              <a:gd name="connsiteX32" fmla="*/ 3123067 w 3419413"/>
              <a:gd name="connsiteY32" fmla="*/ 1874287 h 4034783"/>
              <a:gd name="connsiteX33" fmla="*/ 3025247 w 3419413"/>
              <a:gd name="connsiteY33" fmla="*/ 1944804 h 4034783"/>
              <a:gd name="connsiteX34" fmla="*/ 3081335 w 3419413"/>
              <a:gd name="connsiteY34" fmla="*/ 2051555 h 4034783"/>
              <a:gd name="connsiteX35" fmla="*/ 3037794 w 3419413"/>
              <a:gd name="connsiteY35" fmla="*/ 2236502 h 4034783"/>
              <a:gd name="connsiteX36" fmla="*/ 2939974 w 3419413"/>
              <a:gd name="connsiteY36" fmla="*/ 2307020 h 4034783"/>
              <a:gd name="connsiteX37" fmla="*/ 2996062 w 3419413"/>
              <a:gd name="connsiteY37" fmla="*/ 2413770 h 4034783"/>
              <a:gd name="connsiteX38" fmla="*/ 2952522 w 3419413"/>
              <a:gd name="connsiteY38" fmla="*/ 2598718 h 4034783"/>
              <a:gd name="connsiteX39" fmla="*/ 2854701 w 3419413"/>
              <a:gd name="connsiteY39" fmla="*/ 2669236 h 4034783"/>
              <a:gd name="connsiteX40" fmla="*/ 2910789 w 3419413"/>
              <a:gd name="connsiteY40" fmla="*/ 2775986 h 4034783"/>
              <a:gd name="connsiteX41" fmla="*/ 2867249 w 3419413"/>
              <a:gd name="connsiteY41" fmla="*/ 2960933 h 4034783"/>
              <a:gd name="connsiteX42" fmla="*/ 2769428 w 3419413"/>
              <a:gd name="connsiteY42" fmla="*/ 3031451 h 4034783"/>
              <a:gd name="connsiteX43" fmla="*/ 2825516 w 3419413"/>
              <a:gd name="connsiteY43" fmla="*/ 3138201 h 4034783"/>
              <a:gd name="connsiteX44" fmla="*/ 2781976 w 3419413"/>
              <a:gd name="connsiteY44" fmla="*/ 3323149 h 4034783"/>
              <a:gd name="connsiteX45" fmla="*/ 2684156 w 3419413"/>
              <a:gd name="connsiteY45" fmla="*/ 3393666 h 4034783"/>
              <a:gd name="connsiteX46" fmla="*/ 2740244 w 3419413"/>
              <a:gd name="connsiteY46" fmla="*/ 3500417 h 4034783"/>
              <a:gd name="connsiteX47" fmla="*/ 2696703 w 3419413"/>
              <a:gd name="connsiteY47" fmla="*/ 3685366 h 4034783"/>
              <a:gd name="connsiteX48" fmla="*/ 2598883 w 3419413"/>
              <a:gd name="connsiteY48" fmla="*/ 3755884 h 4034783"/>
              <a:gd name="connsiteX49" fmla="*/ 2654971 w 3419413"/>
              <a:gd name="connsiteY49" fmla="*/ 3862634 h 4034783"/>
              <a:gd name="connsiteX50" fmla="*/ 2614443 w 3419413"/>
              <a:gd name="connsiteY50" fmla="*/ 4034783 h 4034783"/>
              <a:gd name="connsiteX51" fmla="*/ 2413046 w 3419413"/>
              <a:gd name="connsiteY51" fmla="*/ 3987370 h 4034783"/>
              <a:gd name="connsiteX52" fmla="*/ 2342523 w 3419413"/>
              <a:gd name="connsiteY52" fmla="*/ 3889742 h 4034783"/>
              <a:gd name="connsiteX53" fmla="*/ 2235853 w 3419413"/>
              <a:gd name="connsiteY53" fmla="*/ 3945655 h 4034783"/>
              <a:gd name="connsiteX54" fmla="*/ 2073971 w 3419413"/>
              <a:gd name="connsiteY54" fmla="*/ 3907545 h 4034783"/>
              <a:gd name="connsiteX55" fmla="*/ 2003448 w 3419413"/>
              <a:gd name="connsiteY55" fmla="*/ 3809917 h 4034783"/>
              <a:gd name="connsiteX56" fmla="*/ 1896778 w 3419413"/>
              <a:gd name="connsiteY56" fmla="*/ 3865830 h 4034783"/>
              <a:gd name="connsiteX57" fmla="*/ 1734896 w 3419413"/>
              <a:gd name="connsiteY57" fmla="*/ 3827720 h 4034783"/>
              <a:gd name="connsiteX58" fmla="*/ 1664372 w 3419413"/>
              <a:gd name="connsiteY58" fmla="*/ 3730092 h 4034783"/>
              <a:gd name="connsiteX59" fmla="*/ 1557702 w 3419413"/>
              <a:gd name="connsiteY59" fmla="*/ 3786005 h 4034783"/>
              <a:gd name="connsiteX60" fmla="*/ 1395819 w 3419413"/>
              <a:gd name="connsiteY60" fmla="*/ 3747894 h 4034783"/>
              <a:gd name="connsiteX61" fmla="*/ 1325296 w 3419413"/>
              <a:gd name="connsiteY61" fmla="*/ 3650267 h 4034783"/>
              <a:gd name="connsiteX62" fmla="*/ 1218626 w 3419413"/>
              <a:gd name="connsiteY62" fmla="*/ 3706179 h 4034783"/>
              <a:gd name="connsiteX63" fmla="*/ 1056743 w 3419413"/>
              <a:gd name="connsiteY63" fmla="*/ 3668069 h 4034783"/>
              <a:gd name="connsiteX64" fmla="*/ 986220 w 3419413"/>
              <a:gd name="connsiteY64" fmla="*/ 3570441 h 4034783"/>
              <a:gd name="connsiteX65" fmla="*/ 879550 w 3419413"/>
              <a:gd name="connsiteY65" fmla="*/ 3626354 h 4034783"/>
              <a:gd name="connsiteX66" fmla="*/ 717667 w 3419413"/>
              <a:gd name="connsiteY66" fmla="*/ 3588244 h 4034783"/>
              <a:gd name="connsiteX67" fmla="*/ 647144 w 3419413"/>
              <a:gd name="connsiteY67" fmla="*/ 3490616 h 4034783"/>
              <a:gd name="connsiteX68" fmla="*/ 540474 w 3419413"/>
              <a:gd name="connsiteY68" fmla="*/ 3546529 h 4034783"/>
              <a:gd name="connsiteX69" fmla="*/ 378591 w 3419413"/>
              <a:gd name="connsiteY69" fmla="*/ 3508418 h 4034783"/>
              <a:gd name="connsiteX70" fmla="*/ 308068 w 3419413"/>
              <a:gd name="connsiteY70" fmla="*/ 3410791 h 4034783"/>
              <a:gd name="connsiteX71" fmla="*/ 201398 w 3419413"/>
              <a:gd name="connsiteY71" fmla="*/ 3466704 h 4034783"/>
              <a:gd name="connsiteX72" fmla="*/ 0 w 3419413"/>
              <a:gd name="connsiteY72" fmla="*/ 3419290 h 4034783"/>
              <a:gd name="connsiteX73" fmla="*/ 40527 w 3419413"/>
              <a:gd name="connsiteY73" fmla="*/ 3247142 h 4034783"/>
              <a:gd name="connsiteX74" fmla="*/ 138348 w 3419413"/>
              <a:gd name="connsiteY74" fmla="*/ 3176624 h 4034783"/>
              <a:gd name="connsiteX75" fmla="*/ 82260 w 3419413"/>
              <a:gd name="connsiteY75" fmla="*/ 3069874 h 4034783"/>
              <a:gd name="connsiteX76" fmla="*/ 125800 w 3419413"/>
              <a:gd name="connsiteY76" fmla="*/ 2884925 h 4034783"/>
              <a:gd name="connsiteX77" fmla="*/ 223621 w 3419413"/>
              <a:gd name="connsiteY77" fmla="*/ 2814407 h 4034783"/>
              <a:gd name="connsiteX78" fmla="*/ 167533 w 3419413"/>
              <a:gd name="connsiteY78" fmla="*/ 2707657 h 4034783"/>
              <a:gd name="connsiteX79" fmla="*/ 211074 w 3419413"/>
              <a:gd name="connsiteY79" fmla="*/ 2522709 h 4034783"/>
              <a:gd name="connsiteX80" fmla="*/ 308894 w 3419413"/>
              <a:gd name="connsiteY80" fmla="*/ 2452192 h 4034783"/>
              <a:gd name="connsiteX81" fmla="*/ 252805 w 3419413"/>
              <a:gd name="connsiteY81" fmla="*/ 2345441 h 4034783"/>
              <a:gd name="connsiteX82" fmla="*/ 296346 w 3419413"/>
              <a:gd name="connsiteY82" fmla="*/ 2160494 h 4034783"/>
              <a:gd name="connsiteX83" fmla="*/ 394167 w 3419413"/>
              <a:gd name="connsiteY83" fmla="*/ 2089977 h 4034783"/>
              <a:gd name="connsiteX84" fmla="*/ 338079 w 3419413"/>
              <a:gd name="connsiteY84" fmla="*/ 1983226 h 4034783"/>
              <a:gd name="connsiteX85" fmla="*/ 381619 w 3419413"/>
              <a:gd name="connsiteY85" fmla="*/ 1798278 h 4034783"/>
              <a:gd name="connsiteX86" fmla="*/ 479439 w 3419413"/>
              <a:gd name="connsiteY86" fmla="*/ 1727761 h 4034783"/>
              <a:gd name="connsiteX87" fmla="*/ 423351 w 3419413"/>
              <a:gd name="connsiteY87" fmla="*/ 1621010 h 4034783"/>
              <a:gd name="connsiteX88" fmla="*/ 466892 w 3419413"/>
              <a:gd name="connsiteY88" fmla="*/ 1436063 h 4034783"/>
              <a:gd name="connsiteX89" fmla="*/ 564712 w 3419413"/>
              <a:gd name="connsiteY89" fmla="*/ 1365545 h 4034783"/>
              <a:gd name="connsiteX90" fmla="*/ 508624 w 3419413"/>
              <a:gd name="connsiteY90" fmla="*/ 1258795 h 4034783"/>
              <a:gd name="connsiteX91" fmla="*/ 552164 w 3419413"/>
              <a:gd name="connsiteY91" fmla="*/ 1073847 h 4034783"/>
              <a:gd name="connsiteX92" fmla="*/ 649985 w 3419413"/>
              <a:gd name="connsiteY92" fmla="*/ 1003330 h 4034783"/>
              <a:gd name="connsiteX93" fmla="*/ 593897 w 3419413"/>
              <a:gd name="connsiteY93" fmla="*/ 896579 h 4034783"/>
              <a:gd name="connsiteX94" fmla="*/ 637437 w 3419413"/>
              <a:gd name="connsiteY94" fmla="*/ 711632 h 4034783"/>
              <a:gd name="connsiteX95" fmla="*/ 735258 w 3419413"/>
              <a:gd name="connsiteY95" fmla="*/ 641115 h 4034783"/>
              <a:gd name="connsiteX96" fmla="*/ 679169 w 3419413"/>
              <a:gd name="connsiteY96" fmla="*/ 534364 h 4034783"/>
              <a:gd name="connsiteX97" fmla="*/ 722710 w 3419413"/>
              <a:gd name="connsiteY97" fmla="*/ 349416 h 4034783"/>
              <a:gd name="connsiteX98" fmla="*/ 820530 w 3419413"/>
              <a:gd name="connsiteY98" fmla="*/ 278899 h 4034783"/>
              <a:gd name="connsiteX99" fmla="*/ 764442 w 3419413"/>
              <a:gd name="connsiteY99" fmla="*/ 172148 h 403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3419413" h="4034783">
                <a:moveTo>
                  <a:pt x="804969" y="0"/>
                </a:moveTo>
                <a:lnTo>
                  <a:pt x="1006367" y="47413"/>
                </a:lnTo>
                <a:cubicBezTo>
                  <a:pt x="1001535" y="92381"/>
                  <a:pt x="1031454" y="134344"/>
                  <a:pt x="1076890" y="145041"/>
                </a:cubicBezTo>
                <a:cubicBezTo>
                  <a:pt x="1122327" y="155737"/>
                  <a:pt x="1167825" y="131529"/>
                  <a:pt x="1183560" y="89128"/>
                </a:cubicBezTo>
                <a:lnTo>
                  <a:pt x="1345443" y="127238"/>
                </a:lnTo>
                <a:cubicBezTo>
                  <a:pt x="1340610" y="172206"/>
                  <a:pt x="1370530" y="214169"/>
                  <a:pt x="1415966" y="224866"/>
                </a:cubicBezTo>
                <a:cubicBezTo>
                  <a:pt x="1461403" y="235562"/>
                  <a:pt x="1506901" y="211354"/>
                  <a:pt x="1522636" y="168953"/>
                </a:cubicBezTo>
                <a:lnTo>
                  <a:pt x="1684520" y="207063"/>
                </a:lnTo>
                <a:cubicBezTo>
                  <a:pt x="1679686" y="252031"/>
                  <a:pt x="1709606" y="293994"/>
                  <a:pt x="1755042" y="304691"/>
                </a:cubicBezTo>
                <a:cubicBezTo>
                  <a:pt x="1800479" y="315388"/>
                  <a:pt x="1845977" y="291179"/>
                  <a:pt x="1861712" y="248778"/>
                </a:cubicBezTo>
                <a:lnTo>
                  <a:pt x="2023595" y="286888"/>
                </a:lnTo>
                <a:cubicBezTo>
                  <a:pt x="2018762" y="331856"/>
                  <a:pt x="2048682" y="373820"/>
                  <a:pt x="2094118" y="384516"/>
                </a:cubicBezTo>
                <a:cubicBezTo>
                  <a:pt x="2139555" y="395213"/>
                  <a:pt x="2185053" y="371004"/>
                  <a:pt x="2200788" y="328603"/>
                </a:cubicBezTo>
                <a:lnTo>
                  <a:pt x="2362671" y="366714"/>
                </a:lnTo>
                <a:cubicBezTo>
                  <a:pt x="2357838" y="411682"/>
                  <a:pt x="2387758" y="453645"/>
                  <a:pt x="2433194" y="464342"/>
                </a:cubicBezTo>
                <a:cubicBezTo>
                  <a:pt x="2478631" y="475038"/>
                  <a:pt x="2524129" y="450830"/>
                  <a:pt x="2539864" y="408429"/>
                </a:cubicBezTo>
                <a:lnTo>
                  <a:pt x="2701747" y="446539"/>
                </a:lnTo>
                <a:cubicBezTo>
                  <a:pt x="2696914" y="491507"/>
                  <a:pt x="2726834" y="533470"/>
                  <a:pt x="2772271" y="544167"/>
                </a:cubicBezTo>
                <a:cubicBezTo>
                  <a:pt x="2817707" y="554863"/>
                  <a:pt x="2863205" y="530655"/>
                  <a:pt x="2878940" y="488254"/>
                </a:cubicBezTo>
                <a:lnTo>
                  <a:pt x="3040822" y="526364"/>
                </a:lnTo>
                <a:cubicBezTo>
                  <a:pt x="3035990" y="571332"/>
                  <a:pt x="3065909" y="613295"/>
                  <a:pt x="3111346" y="623992"/>
                </a:cubicBezTo>
                <a:cubicBezTo>
                  <a:pt x="3156782" y="634688"/>
                  <a:pt x="3202280" y="610480"/>
                  <a:pt x="3218016" y="568079"/>
                </a:cubicBezTo>
                <a:lnTo>
                  <a:pt x="3419413" y="615492"/>
                </a:lnTo>
                <a:lnTo>
                  <a:pt x="3378885" y="787641"/>
                </a:lnTo>
                <a:cubicBezTo>
                  <a:pt x="3333847" y="782715"/>
                  <a:pt x="3291777" y="812656"/>
                  <a:pt x="3281065" y="858158"/>
                </a:cubicBezTo>
                <a:cubicBezTo>
                  <a:pt x="3270353" y="903660"/>
                  <a:pt x="3294648" y="949224"/>
                  <a:pt x="3337153" y="964908"/>
                </a:cubicBezTo>
                <a:lnTo>
                  <a:pt x="3293613" y="1149856"/>
                </a:lnTo>
                <a:cubicBezTo>
                  <a:pt x="3248575" y="1144931"/>
                  <a:pt x="3206504" y="1174872"/>
                  <a:pt x="3195792" y="1220373"/>
                </a:cubicBezTo>
                <a:cubicBezTo>
                  <a:pt x="3185080" y="1265876"/>
                  <a:pt x="3209375" y="1311440"/>
                  <a:pt x="3251880" y="1327124"/>
                </a:cubicBezTo>
                <a:lnTo>
                  <a:pt x="3208340" y="1512072"/>
                </a:lnTo>
                <a:cubicBezTo>
                  <a:pt x="3163302" y="1507146"/>
                  <a:pt x="3121231" y="1537087"/>
                  <a:pt x="3110519" y="1582589"/>
                </a:cubicBezTo>
                <a:cubicBezTo>
                  <a:pt x="3099807" y="1628091"/>
                  <a:pt x="3124102" y="1673655"/>
                  <a:pt x="3166607" y="1689339"/>
                </a:cubicBezTo>
                <a:lnTo>
                  <a:pt x="3123067" y="1874287"/>
                </a:lnTo>
                <a:cubicBezTo>
                  <a:pt x="3078029" y="1869362"/>
                  <a:pt x="3035959" y="1899303"/>
                  <a:pt x="3025247" y="1944804"/>
                </a:cubicBezTo>
                <a:cubicBezTo>
                  <a:pt x="3014534" y="1990307"/>
                  <a:pt x="3038829" y="2035871"/>
                  <a:pt x="3081335" y="2051555"/>
                </a:cubicBezTo>
                <a:lnTo>
                  <a:pt x="3037794" y="2236502"/>
                </a:lnTo>
                <a:cubicBezTo>
                  <a:pt x="2992756" y="2231577"/>
                  <a:pt x="2950686" y="2261519"/>
                  <a:pt x="2939974" y="2307020"/>
                </a:cubicBezTo>
                <a:cubicBezTo>
                  <a:pt x="2929262" y="2352522"/>
                  <a:pt x="2953557" y="2398086"/>
                  <a:pt x="2996062" y="2413770"/>
                </a:cubicBezTo>
                <a:lnTo>
                  <a:pt x="2952522" y="2598718"/>
                </a:lnTo>
                <a:cubicBezTo>
                  <a:pt x="2907484" y="2593792"/>
                  <a:pt x="2865413" y="2623734"/>
                  <a:pt x="2854701" y="2669236"/>
                </a:cubicBezTo>
                <a:cubicBezTo>
                  <a:pt x="2843989" y="2714738"/>
                  <a:pt x="2868284" y="2760302"/>
                  <a:pt x="2910789" y="2775986"/>
                </a:cubicBezTo>
                <a:lnTo>
                  <a:pt x="2867249" y="2960933"/>
                </a:lnTo>
                <a:cubicBezTo>
                  <a:pt x="2822211" y="2956008"/>
                  <a:pt x="2780140" y="2985949"/>
                  <a:pt x="2769428" y="3031451"/>
                </a:cubicBezTo>
                <a:cubicBezTo>
                  <a:pt x="2758716" y="3076953"/>
                  <a:pt x="2783011" y="3122517"/>
                  <a:pt x="2825516" y="3138201"/>
                </a:cubicBezTo>
                <a:lnTo>
                  <a:pt x="2781976" y="3323149"/>
                </a:lnTo>
                <a:cubicBezTo>
                  <a:pt x="2736938" y="3318223"/>
                  <a:pt x="2694868" y="3348165"/>
                  <a:pt x="2684156" y="3393666"/>
                </a:cubicBezTo>
                <a:cubicBezTo>
                  <a:pt x="2673443" y="3439169"/>
                  <a:pt x="2697739" y="3484732"/>
                  <a:pt x="2740244" y="3500417"/>
                </a:cubicBezTo>
                <a:lnTo>
                  <a:pt x="2696703" y="3685366"/>
                </a:lnTo>
                <a:cubicBezTo>
                  <a:pt x="2651665" y="3680442"/>
                  <a:pt x="2609594" y="3710382"/>
                  <a:pt x="2598883" y="3755884"/>
                </a:cubicBezTo>
                <a:cubicBezTo>
                  <a:pt x="2588170" y="3801386"/>
                  <a:pt x="2612465" y="3846950"/>
                  <a:pt x="2654971" y="3862634"/>
                </a:cubicBezTo>
                <a:lnTo>
                  <a:pt x="2614443" y="4034783"/>
                </a:lnTo>
                <a:lnTo>
                  <a:pt x="2413046" y="3987370"/>
                </a:lnTo>
                <a:cubicBezTo>
                  <a:pt x="2417879" y="3942403"/>
                  <a:pt x="2387959" y="3900439"/>
                  <a:pt x="2342523" y="3889742"/>
                </a:cubicBezTo>
                <a:cubicBezTo>
                  <a:pt x="2297087" y="3879046"/>
                  <a:pt x="2251589" y="3903255"/>
                  <a:pt x="2235853" y="3945655"/>
                </a:cubicBezTo>
                <a:lnTo>
                  <a:pt x="2073971" y="3907545"/>
                </a:lnTo>
                <a:cubicBezTo>
                  <a:pt x="2078804" y="3862578"/>
                  <a:pt x="2048884" y="3820614"/>
                  <a:pt x="2003448" y="3809917"/>
                </a:cubicBezTo>
                <a:cubicBezTo>
                  <a:pt x="1958012" y="3799220"/>
                  <a:pt x="1912513" y="3823430"/>
                  <a:pt x="1896778" y="3865830"/>
                </a:cubicBezTo>
                <a:lnTo>
                  <a:pt x="1734896" y="3827720"/>
                </a:lnTo>
                <a:cubicBezTo>
                  <a:pt x="1739728" y="3782753"/>
                  <a:pt x="1709808" y="3740788"/>
                  <a:pt x="1664372" y="3730092"/>
                </a:cubicBezTo>
                <a:cubicBezTo>
                  <a:pt x="1618935" y="3719395"/>
                  <a:pt x="1573437" y="3743605"/>
                  <a:pt x="1557702" y="3786005"/>
                </a:cubicBezTo>
                <a:lnTo>
                  <a:pt x="1395819" y="3747894"/>
                </a:lnTo>
                <a:cubicBezTo>
                  <a:pt x="1400652" y="3702927"/>
                  <a:pt x="1370733" y="3660963"/>
                  <a:pt x="1325296" y="3650267"/>
                </a:cubicBezTo>
                <a:cubicBezTo>
                  <a:pt x="1279860" y="3639570"/>
                  <a:pt x="1234361" y="3663779"/>
                  <a:pt x="1218626" y="3706179"/>
                </a:cubicBezTo>
                <a:lnTo>
                  <a:pt x="1056743" y="3668069"/>
                </a:lnTo>
                <a:cubicBezTo>
                  <a:pt x="1061576" y="3623102"/>
                  <a:pt x="1031656" y="3581138"/>
                  <a:pt x="986220" y="3570441"/>
                </a:cubicBezTo>
                <a:cubicBezTo>
                  <a:pt x="940783" y="3559745"/>
                  <a:pt x="895285" y="3583954"/>
                  <a:pt x="879550" y="3626354"/>
                </a:cubicBezTo>
                <a:lnTo>
                  <a:pt x="717667" y="3588244"/>
                </a:lnTo>
                <a:cubicBezTo>
                  <a:pt x="722500" y="3543277"/>
                  <a:pt x="692580" y="3501313"/>
                  <a:pt x="647144" y="3490616"/>
                </a:cubicBezTo>
                <a:cubicBezTo>
                  <a:pt x="601707" y="3479919"/>
                  <a:pt x="556209" y="3504129"/>
                  <a:pt x="540474" y="3546529"/>
                </a:cubicBezTo>
                <a:lnTo>
                  <a:pt x="378591" y="3508418"/>
                </a:lnTo>
                <a:cubicBezTo>
                  <a:pt x="383424" y="3463451"/>
                  <a:pt x="353504" y="3421487"/>
                  <a:pt x="308068" y="3410791"/>
                </a:cubicBezTo>
                <a:cubicBezTo>
                  <a:pt x="262632" y="3400094"/>
                  <a:pt x="217134" y="3424303"/>
                  <a:pt x="201398" y="3466704"/>
                </a:cubicBezTo>
                <a:lnTo>
                  <a:pt x="0" y="3419290"/>
                </a:lnTo>
                <a:lnTo>
                  <a:pt x="40527" y="3247142"/>
                </a:lnTo>
                <a:cubicBezTo>
                  <a:pt x="85566" y="3252067"/>
                  <a:pt x="127636" y="3222127"/>
                  <a:pt x="138348" y="3176624"/>
                </a:cubicBezTo>
                <a:cubicBezTo>
                  <a:pt x="149060" y="3131123"/>
                  <a:pt x="124766" y="3085559"/>
                  <a:pt x="82260" y="3069874"/>
                </a:cubicBezTo>
                <a:lnTo>
                  <a:pt x="125800" y="2884925"/>
                </a:lnTo>
                <a:cubicBezTo>
                  <a:pt x="170840" y="2889850"/>
                  <a:pt x="212909" y="2859910"/>
                  <a:pt x="223621" y="2814407"/>
                </a:cubicBezTo>
                <a:cubicBezTo>
                  <a:pt x="234333" y="2768906"/>
                  <a:pt x="210039" y="2723341"/>
                  <a:pt x="167533" y="2707657"/>
                </a:cubicBezTo>
                <a:lnTo>
                  <a:pt x="211074" y="2522709"/>
                </a:lnTo>
                <a:cubicBezTo>
                  <a:pt x="256112" y="2527635"/>
                  <a:pt x="298181" y="2497694"/>
                  <a:pt x="308894" y="2452192"/>
                </a:cubicBezTo>
                <a:cubicBezTo>
                  <a:pt x="319606" y="2406690"/>
                  <a:pt x="295312" y="2361126"/>
                  <a:pt x="252805" y="2345441"/>
                </a:cubicBezTo>
                <a:lnTo>
                  <a:pt x="296346" y="2160494"/>
                </a:lnTo>
                <a:cubicBezTo>
                  <a:pt x="341385" y="2165419"/>
                  <a:pt x="383454" y="2135479"/>
                  <a:pt x="394167" y="2089977"/>
                </a:cubicBezTo>
                <a:cubicBezTo>
                  <a:pt x="404878" y="2044475"/>
                  <a:pt x="380585" y="1998910"/>
                  <a:pt x="338079" y="1983226"/>
                </a:cubicBezTo>
                <a:lnTo>
                  <a:pt x="381619" y="1798278"/>
                </a:lnTo>
                <a:cubicBezTo>
                  <a:pt x="426658" y="1803204"/>
                  <a:pt x="468727" y="1773263"/>
                  <a:pt x="479439" y="1727761"/>
                </a:cubicBezTo>
                <a:cubicBezTo>
                  <a:pt x="490151" y="1682260"/>
                  <a:pt x="465857" y="1636695"/>
                  <a:pt x="423351" y="1621010"/>
                </a:cubicBezTo>
                <a:lnTo>
                  <a:pt x="466892" y="1436063"/>
                </a:lnTo>
                <a:cubicBezTo>
                  <a:pt x="511930" y="1440988"/>
                  <a:pt x="554000" y="1411048"/>
                  <a:pt x="564712" y="1365545"/>
                </a:cubicBezTo>
                <a:cubicBezTo>
                  <a:pt x="575424" y="1320044"/>
                  <a:pt x="551130" y="1274479"/>
                  <a:pt x="508624" y="1258795"/>
                </a:cubicBezTo>
                <a:lnTo>
                  <a:pt x="552164" y="1073847"/>
                </a:lnTo>
                <a:cubicBezTo>
                  <a:pt x="597203" y="1078773"/>
                  <a:pt x="639272" y="1048832"/>
                  <a:pt x="649985" y="1003330"/>
                </a:cubicBezTo>
                <a:cubicBezTo>
                  <a:pt x="660697" y="957828"/>
                  <a:pt x="636403" y="912264"/>
                  <a:pt x="593897" y="896579"/>
                </a:cubicBezTo>
                <a:lnTo>
                  <a:pt x="637437" y="711632"/>
                </a:lnTo>
                <a:cubicBezTo>
                  <a:pt x="682476" y="716557"/>
                  <a:pt x="724545" y="686617"/>
                  <a:pt x="735258" y="641115"/>
                </a:cubicBezTo>
                <a:cubicBezTo>
                  <a:pt x="745969" y="595613"/>
                  <a:pt x="721675" y="550048"/>
                  <a:pt x="679169" y="534364"/>
                </a:cubicBezTo>
                <a:lnTo>
                  <a:pt x="722710" y="349416"/>
                </a:lnTo>
                <a:cubicBezTo>
                  <a:pt x="767749" y="354342"/>
                  <a:pt x="809818" y="324401"/>
                  <a:pt x="820530" y="278899"/>
                </a:cubicBezTo>
                <a:cubicBezTo>
                  <a:pt x="831243" y="233397"/>
                  <a:pt x="806948" y="187833"/>
                  <a:pt x="764442" y="172148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7" name="图片占位符 16"/>
          <p:cNvSpPr>
            <a:spLocks noGrp="1"/>
          </p:cNvSpPr>
          <p:nvPr>
            <p:ph type="pic" sz="quarter" idx="12"/>
          </p:nvPr>
        </p:nvSpPr>
        <p:spPr>
          <a:xfrm>
            <a:off x="992599" y="1221967"/>
            <a:ext cx="3154402" cy="3884167"/>
          </a:xfrm>
          <a:custGeom>
            <a:avLst/>
            <a:gdLst>
              <a:gd name="connsiteX0" fmla="*/ 2710195 w 3154402"/>
              <a:gd name="connsiteY0" fmla="*/ 0 h 3884167"/>
              <a:gd name="connsiteX1" fmla="*/ 2732559 w 3154402"/>
              <a:gd name="connsiteY1" fmla="*/ 178453 h 3884167"/>
              <a:gd name="connsiteX2" fmla="*/ 2664301 w 3154402"/>
              <a:gd name="connsiteY2" fmla="*/ 280331 h 3884167"/>
              <a:gd name="connsiteX3" fmla="*/ 2755589 w 3154402"/>
              <a:gd name="connsiteY3" fmla="*/ 362213 h 3884167"/>
              <a:gd name="connsiteX4" fmla="*/ 2779616 w 3154402"/>
              <a:gd name="connsiteY4" fmla="*/ 553935 h 3884167"/>
              <a:gd name="connsiteX5" fmla="*/ 2711357 w 3154402"/>
              <a:gd name="connsiteY5" fmla="*/ 655812 h 3884167"/>
              <a:gd name="connsiteX6" fmla="*/ 2802645 w 3154402"/>
              <a:gd name="connsiteY6" fmla="*/ 737695 h 3884167"/>
              <a:gd name="connsiteX7" fmla="*/ 2826672 w 3154402"/>
              <a:gd name="connsiteY7" fmla="*/ 929416 h 3884167"/>
              <a:gd name="connsiteX8" fmla="*/ 2758413 w 3154402"/>
              <a:gd name="connsiteY8" fmla="*/ 1031293 h 3884167"/>
              <a:gd name="connsiteX9" fmla="*/ 2849701 w 3154402"/>
              <a:gd name="connsiteY9" fmla="*/ 1113176 h 3884167"/>
              <a:gd name="connsiteX10" fmla="*/ 2873727 w 3154402"/>
              <a:gd name="connsiteY10" fmla="*/ 1304897 h 3884167"/>
              <a:gd name="connsiteX11" fmla="*/ 2805470 w 3154402"/>
              <a:gd name="connsiteY11" fmla="*/ 1406775 h 3884167"/>
              <a:gd name="connsiteX12" fmla="*/ 2896757 w 3154402"/>
              <a:gd name="connsiteY12" fmla="*/ 1488658 h 3884167"/>
              <a:gd name="connsiteX13" fmla="*/ 2920784 w 3154402"/>
              <a:gd name="connsiteY13" fmla="*/ 1680379 h 3884167"/>
              <a:gd name="connsiteX14" fmla="*/ 2852526 w 3154402"/>
              <a:gd name="connsiteY14" fmla="*/ 1782256 h 3884167"/>
              <a:gd name="connsiteX15" fmla="*/ 2943813 w 3154402"/>
              <a:gd name="connsiteY15" fmla="*/ 1864139 h 3884167"/>
              <a:gd name="connsiteX16" fmla="*/ 2967840 w 3154402"/>
              <a:gd name="connsiteY16" fmla="*/ 2055860 h 3884167"/>
              <a:gd name="connsiteX17" fmla="*/ 2899582 w 3154402"/>
              <a:gd name="connsiteY17" fmla="*/ 2157737 h 3884167"/>
              <a:gd name="connsiteX18" fmla="*/ 2990869 w 3154402"/>
              <a:gd name="connsiteY18" fmla="*/ 2239620 h 3884167"/>
              <a:gd name="connsiteX19" fmla="*/ 3014896 w 3154402"/>
              <a:gd name="connsiteY19" fmla="*/ 2431341 h 3884167"/>
              <a:gd name="connsiteX20" fmla="*/ 2946638 w 3154402"/>
              <a:gd name="connsiteY20" fmla="*/ 2533219 h 3884167"/>
              <a:gd name="connsiteX21" fmla="*/ 3037925 w 3154402"/>
              <a:gd name="connsiteY21" fmla="*/ 2615101 h 3884167"/>
              <a:gd name="connsiteX22" fmla="*/ 3061952 w 3154402"/>
              <a:gd name="connsiteY22" fmla="*/ 2806823 h 3884167"/>
              <a:gd name="connsiteX23" fmla="*/ 2993694 w 3154402"/>
              <a:gd name="connsiteY23" fmla="*/ 2908700 h 3884167"/>
              <a:gd name="connsiteX24" fmla="*/ 3084981 w 3154402"/>
              <a:gd name="connsiteY24" fmla="*/ 2990583 h 3884167"/>
              <a:gd name="connsiteX25" fmla="*/ 3109008 w 3154402"/>
              <a:gd name="connsiteY25" fmla="*/ 3182306 h 3884167"/>
              <a:gd name="connsiteX26" fmla="*/ 3040750 w 3154402"/>
              <a:gd name="connsiteY26" fmla="*/ 3284183 h 3884167"/>
              <a:gd name="connsiteX27" fmla="*/ 3132038 w 3154402"/>
              <a:gd name="connsiteY27" fmla="*/ 3366066 h 3884167"/>
              <a:gd name="connsiteX28" fmla="*/ 3154402 w 3154402"/>
              <a:gd name="connsiteY28" fmla="*/ 3544520 h 3884167"/>
              <a:gd name="connsiteX29" fmla="*/ 2945629 w 3154402"/>
              <a:gd name="connsiteY29" fmla="*/ 3570684 h 3884167"/>
              <a:gd name="connsiteX30" fmla="*/ 2843814 w 3154402"/>
              <a:gd name="connsiteY30" fmla="*/ 3502611 h 3884167"/>
              <a:gd name="connsiteX31" fmla="*/ 2761946 w 3154402"/>
              <a:gd name="connsiteY31" fmla="*/ 3593703 h 3884167"/>
              <a:gd name="connsiteX32" fmla="*/ 2594135 w 3154402"/>
              <a:gd name="connsiteY32" fmla="*/ 3614733 h 3884167"/>
              <a:gd name="connsiteX33" fmla="*/ 2492320 w 3154402"/>
              <a:gd name="connsiteY33" fmla="*/ 3546661 h 3884167"/>
              <a:gd name="connsiteX34" fmla="*/ 2410452 w 3154402"/>
              <a:gd name="connsiteY34" fmla="*/ 3637753 h 3884167"/>
              <a:gd name="connsiteX35" fmla="*/ 2242641 w 3154402"/>
              <a:gd name="connsiteY35" fmla="*/ 3658783 h 3884167"/>
              <a:gd name="connsiteX36" fmla="*/ 2140826 w 3154402"/>
              <a:gd name="connsiteY36" fmla="*/ 3590711 h 3884167"/>
              <a:gd name="connsiteX37" fmla="*/ 2058958 w 3154402"/>
              <a:gd name="connsiteY37" fmla="*/ 3681803 h 3884167"/>
              <a:gd name="connsiteX38" fmla="*/ 1891146 w 3154402"/>
              <a:gd name="connsiteY38" fmla="*/ 3702833 h 3884167"/>
              <a:gd name="connsiteX39" fmla="*/ 1789332 w 3154402"/>
              <a:gd name="connsiteY39" fmla="*/ 3634761 h 3884167"/>
              <a:gd name="connsiteX40" fmla="*/ 1707464 w 3154402"/>
              <a:gd name="connsiteY40" fmla="*/ 3725853 h 3884167"/>
              <a:gd name="connsiteX41" fmla="*/ 1539652 w 3154402"/>
              <a:gd name="connsiteY41" fmla="*/ 3746883 h 3884167"/>
              <a:gd name="connsiteX42" fmla="*/ 1437837 w 3154402"/>
              <a:gd name="connsiteY42" fmla="*/ 3678811 h 3884167"/>
              <a:gd name="connsiteX43" fmla="*/ 1355969 w 3154402"/>
              <a:gd name="connsiteY43" fmla="*/ 3769903 h 3884167"/>
              <a:gd name="connsiteX44" fmla="*/ 1188158 w 3154402"/>
              <a:gd name="connsiteY44" fmla="*/ 3790933 h 3884167"/>
              <a:gd name="connsiteX45" fmla="*/ 1086343 w 3154402"/>
              <a:gd name="connsiteY45" fmla="*/ 3722861 h 3884167"/>
              <a:gd name="connsiteX46" fmla="*/ 1004475 w 3154402"/>
              <a:gd name="connsiteY46" fmla="*/ 3813953 h 3884167"/>
              <a:gd name="connsiteX47" fmla="*/ 836663 w 3154402"/>
              <a:gd name="connsiteY47" fmla="*/ 3834983 h 3884167"/>
              <a:gd name="connsiteX48" fmla="*/ 734848 w 3154402"/>
              <a:gd name="connsiteY48" fmla="*/ 3766911 h 3884167"/>
              <a:gd name="connsiteX49" fmla="*/ 652980 w 3154402"/>
              <a:gd name="connsiteY49" fmla="*/ 3858003 h 3884167"/>
              <a:gd name="connsiteX50" fmla="*/ 444206 w 3154402"/>
              <a:gd name="connsiteY50" fmla="*/ 3884167 h 3884167"/>
              <a:gd name="connsiteX51" fmla="*/ 421842 w 3154402"/>
              <a:gd name="connsiteY51" fmla="*/ 3705713 h 3884167"/>
              <a:gd name="connsiteX52" fmla="*/ 490100 w 3154402"/>
              <a:gd name="connsiteY52" fmla="*/ 3603836 h 3884167"/>
              <a:gd name="connsiteX53" fmla="*/ 398813 w 3154402"/>
              <a:gd name="connsiteY53" fmla="*/ 3521953 h 3884167"/>
              <a:gd name="connsiteX54" fmla="*/ 374786 w 3154402"/>
              <a:gd name="connsiteY54" fmla="*/ 3330230 h 3884167"/>
              <a:gd name="connsiteX55" fmla="*/ 443044 w 3154402"/>
              <a:gd name="connsiteY55" fmla="*/ 3228353 h 3884167"/>
              <a:gd name="connsiteX56" fmla="*/ 351757 w 3154402"/>
              <a:gd name="connsiteY56" fmla="*/ 3146470 h 3884167"/>
              <a:gd name="connsiteX57" fmla="*/ 327730 w 3154402"/>
              <a:gd name="connsiteY57" fmla="*/ 2954749 h 3884167"/>
              <a:gd name="connsiteX58" fmla="*/ 395988 w 3154402"/>
              <a:gd name="connsiteY58" fmla="*/ 2852871 h 3884167"/>
              <a:gd name="connsiteX59" fmla="*/ 304701 w 3154402"/>
              <a:gd name="connsiteY59" fmla="*/ 2770988 h 3884167"/>
              <a:gd name="connsiteX60" fmla="*/ 280674 w 3154402"/>
              <a:gd name="connsiteY60" fmla="*/ 2579267 h 3884167"/>
              <a:gd name="connsiteX61" fmla="*/ 348932 w 3154402"/>
              <a:gd name="connsiteY61" fmla="*/ 2477390 h 3884167"/>
              <a:gd name="connsiteX62" fmla="*/ 257644 w 3154402"/>
              <a:gd name="connsiteY62" fmla="*/ 2395507 h 3884167"/>
              <a:gd name="connsiteX63" fmla="*/ 233618 w 3154402"/>
              <a:gd name="connsiteY63" fmla="*/ 2203786 h 3884167"/>
              <a:gd name="connsiteX64" fmla="*/ 301876 w 3154402"/>
              <a:gd name="connsiteY64" fmla="*/ 2101909 h 3884167"/>
              <a:gd name="connsiteX65" fmla="*/ 210588 w 3154402"/>
              <a:gd name="connsiteY65" fmla="*/ 2020026 h 3884167"/>
              <a:gd name="connsiteX66" fmla="*/ 186562 w 3154402"/>
              <a:gd name="connsiteY66" fmla="*/ 1828304 h 3884167"/>
              <a:gd name="connsiteX67" fmla="*/ 254820 w 3154402"/>
              <a:gd name="connsiteY67" fmla="*/ 1726427 h 3884167"/>
              <a:gd name="connsiteX68" fmla="*/ 163532 w 3154402"/>
              <a:gd name="connsiteY68" fmla="*/ 1644544 h 3884167"/>
              <a:gd name="connsiteX69" fmla="*/ 139505 w 3154402"/>
              <a:gd name="connsiteY69" fmla="*/ 1452823 h 3884167"/>
              <a:gd name="connsiteX70" fmla="*/ 207764 w 3154402"/>
              <a:gd name="connsiteY70" fmla="*/ 1350946 h 3884167"/>
              <a:gd name="connsiteX71" fmla="*/ 116476 w 3154402"/>
              <a:gd name="connsiteY71" fmla="*/ 1269063 h 3884167"/>
              <a:gd name="connsiteX72" fmla="*/ 92449 w 3154402"/>
              <a:gd name="connsiteY72" fmla="*/ 1077342 h 3884167"/>
              <a:gd name="connsiteX73" fmla="*/ 160707 w 3154402"/>
              <a:gd name="connsiteY73" fmla="*/ 975465 h 3884167"/>
              <a:gd name="connsiteX74" fmla="*/ 69420 w 3154402"/>
              <a:gd name="connsiteY74" fmla="*/ 893582 h 3884167"/>
              <a:gd name="connsiteX75" fmla="*/ 45393 w 3154402"/>
              <a:gd name="connsiteY75" fmla="*/ 701861 h 3884167"/>
              <a:gd name="connsiteX76" fmla="*/ 113651 w 3154402"/>
              <a:gd name="connsiteY76" fmla="*/ 599983 h 3884167"/>
              <a:gd name="connsiteX77" fmla="*/ 22364 w 3154402"/>
              <a:gd name="connsiteY77" fmla="*/ 518100 h 3884167"/>
              <a:gd name="connsiteX78" fmla="*/ 0 w 3154402"/>
              <a:gd name="connsiteY78" fmla="*/ 339647 h 3884167"/>
              <a:gd name="connsiteX79" fmla="*/ 208774 w 3154402"/>
              <a:gd name="connsiteY79" fmla="*/ 313483 h 3884167"/>
              <a:gd name="connsiteX80" fmla="*/ 310589 w 3154402"/>
              <a:gd name="connsiteY80" fmla="*/ 381555 h 3884167"/>
              <a:gd name="connsiteX81" fmla="*/ 392457 w 3154402"/>
              <a:gd name="connsiteY81" fmla="*/ 290463 h 3884167"/>
              <a:gd name="connsiteX82" fmla="*/ 560268 w 3154402"/>
              <a:gd name="connsiteY82" fmla="*/ 269433 h 3884167"/>
              <a:gd name="connsiteX83" fmla="*/ 662083 w 3154402"/>
              <a:gd name="connsiteY83" fmla="*/ 337505 h 3884167"/>
              <a:gd name="connsiteX84" fmla="*/ 743951 w 3154402"/>
              <a:gd name="connsiteY84" fmla="*/ 246413 h 3884167"/>
              <a:gd name="connsiteX85" fmla="*/ 911763 w 3154402"/>
              <a:gd name="connsiteY85" fmla="*/ 225383 h 3884167"/>
              <a:gd name="connsiteX86" fmla="*/ 1013577 w 3154402"/>
              <a:gd name="connsiteY86" fmla="*/ 293455 h 3884167"/>
              <a:gd name="connsiteX87" fmla="*/ 1095446 w 3154402"/>
              <a:gd name="connsiteY87" fmla="*/ 202363 h 3884167"/>
              <a:gd name="connsiteX88" fmla="*/ 1263257 w 3154402"/>
              <a:gd name="connsiteY88" fmla="*/ 181333 h 3884167"/>
              <a:gd name="connsiteX89" fmla="*/ 1365072 w 3154402"/>
              <a:gd name="connsiteY89" fmla="*/ 249405 h 3884167"/>
              <a:gd name="connsiteX90" fmla="*/ 1446940 w 3154402"/>
              <a:gd name="connsiteY90" fmla="*/ 158313 h 3884167"/>
              <a:gd name="connsiteX91" fmla="*/ 1614752 w 3154402"/>
              <a:gd name="connsiteY91" fmla="*/ 137283 h 3884167"/>
              <a:gd name="connsiteX92" fmla="*/ 1716566 w 3154402"/>
              <a:gd name="connsiteY92" fmla="*/ 205355 h 3884167"/>
              <a:gd name="connsiteX93" fmla="*/ 1798434 w 3154402"/>
              <a:gd name="connsiteY93" fmla="*/ 114263 h 3884167"/>
              <a:gd name="connsiteX94" fmla="*/ 1966246 w 3154402"/>
              <a:gd name="connsiteY94" fmla="*/ 93233 h 3884167"/>
              <a:gd name="connsiteX95" fmla="*/ 2068061 w 3154402"/>
              <a:gd name="connsiteY95" fmla="*/ 161305 h 3884167"/>
              <a:gd name="connsiteX96" fmla="*/ 2149929 w 3154402"/>
              <a:gd name="connsiteY96" fmla="*/ 70213 h 3884167"/>
              <a:gd name="connsiteX97" fmla="*/ 2317739 w 3154402"/>
              <a:gd name="connsiteY97" fmla="*/ 49183 h 3884167"/>
              <a:gd name="connsiteX98" fmla="*/ 2419554 w 3154402"/>
              <a:gd name="connsiteY98" fmla="*/ 117255 h 3884167"/>
              <a:gd name="connsiteX99" fmla="*/ 2501422 w 3154402"/>
              <a:gd name="connsiteY99" fmla="*/ 26163 h 3884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3154402" h="3884167">
                <a:moveTo>
                  <a:pt x="2710195" y="0"/>
                </a:moveTo>
                <a:lnTo>
                  <a:pt x="2732559" y="178453"/>
                </a:lnTo>
                <a:cubicBezTo>
                  <a:pt x="2687883" y="189716"/>
                  <a:pt x="2658390" y="233162"/>
                  <a:pt x="2664301" y="280331"/>
                </a:cubicBezTo>
                <a:cubicBezTo>
                  <a:pt x="2670213" y="327499"/>
                  <a:pt x="2709515" y="362323"/>
                  <a:pt x="2755589" y="362213"/>
                </a:cubicBezTo>
                <a:lnTo>
                  <a:pt x="2779616" y="553935"/>
                </a:lnTo>
                <a:cubicBezTo>
                  <a:pt x="2734940" y="565197"/>
                  <a:pt x="2705446" y="608644"/>
                  <a:pt x="2711357" y="655812"/>
                </a:cubicBezTo>
                <a:cubicBezTo>
                  <a:pt x="2717269" y="702981"/>
                  <a:pt x="2756571" y="737805"/>
                  <a:pt x="2802645" y="737695"/>
                </a:cubicBezTo>
                <a:lnTo>
                  <a:pt x="2826672" y="929416"/>
                </a:lnTo>
                <a:cubicBezTo>
                  <a:pt x="2781996" y="940679"/>
                  <a:pt x="2752502" y="984125"/>
                  <a:pt x="2758413" y="1031293"/>
                </a:cubicBezTo>
                <a:cubicBezTo>
                  <a:pt x="2764325" y="1078462"/>
                  <a:pt x="2803627" y="1113286"/>
                  <a:pt x="2849701" y="1113176"/>
                </a:cubicBezTo>
                <a:lnTo>
                  <a:pt x="2873727" y="1304897"/>
                </a:lnTo>
                <a:cubicBezTo>
                  <a:pt x="2829052" y="1316160"/>
                  <a:pt x="2799558" y="1359607"/>
                  <a:pt x="2805470" y="1406775"/>
                </a:cubicBezTo>
                <a:cubicBezTo>
                  <a:pt x="2811381" y="1453943"/>
                  <a:pt x="2850683" y="1488767"/>
                  <a:pt x="2896757" y="1488658"/>
                </a:cubicBezTo>
                <a:lnTo>
                  <a:pt x="2920784" y="1680379"/>
                </a:lnTo>
                <a:cubicBezTo>
                  <a:pt x="2876108" y="1691641"/>
                  <a:pt x="2846614" y="1735088"/>
                  <a:pt x="2852526" y="1782256"/>
                </a:cubicBezTo>
                <a:cubicBezTo>
                  <a:pt x="2858437" y="1829425"/>
                  <a:pt x="2897739" y="1864249"/>
                  <a:pt x="2943813" y="1864139"/>
                </a:cubicBezTo>
                <a:lnTo>
                  <a:pt x="2967840" y="2055860"/>
                </a:lnTo>
                <a:cubicBezTo>
                  <a:pt x="2923164" y="2067123"/>
                  <a:pt x="2893671" y="2110569"/>
                  <a:pt x="2899582" y="2157737"/>
                </a:cubicBezTo>
                <a:cubicBezTo>
                  <a:pt x="2905493" y="2204907"/>
                  <a:pt x="2944795" y="2239730"/>
                  <a:pt x="2990869" y="2239620"/>
                </a:cubicBezTo>
                <a:lnTo>
                  <a:pt x="3014896" y="2431341"/>
                </a:lnTo>
                <a:cubicBezTo>
                  <a:pt x="2970220" y="2442604"/>
                  <a:pt x="2940727" y="2486051"/>
                  <a:pt x="2946638" y="2533219"/>
                </a:cubicBezTo>
                <a:cubicBezTo>
                  <a:pt x="2952549" y="2580387"/>
                  <a:pt x="2991852" y="2615211"/>
                  <a:pt x="3037925" y="2615101"/>
                </a:cubicBezTo>
                <a:lnTo>
                  <a:pt x="3061952" y="2806823"/>
                </a:lnTo>
                <a:cubicBezTo>
                  <a:pt x="3017276" y="2818086"/>
                  <a:pt x="2987783" y="2861532"/>
                  <a:pt x="2993694" y="2908700"/>
                </a:cubicBezTo>
                <a:cubicBezTo>
                  <a:pt x="2999605" y="2955869"/>
                  <a:pt x="3038908" y="2990693"/>
                  <a:pt x="3084981" y="2990583"/>
                </a:cubicBezTo>
                <a:lnTo>
                  <a:pt x="3109008" y="3182306"/>
                </a:lnTo>
                <a:cubicBezTo>
                  <a:pt x="3064333" y="3193569"/>
                  <a:pt x="3034839" y="3237015"/>
                  <a:pt x="3040750" y="3284183"/>
                </a:cubicBezTo>
                <a:cubicBezTo>
                  <a:pt x="3046662" y="3331352"/>
                  <a:pt x="3085964" y="3366176"/>
                  <a:pt x="3132038" y="3366066"/>
                </a:cubicBezTo>
                <a:lnTo>
                  <a:pt x="3154402" y="3544520"/>
                </a:lnTo>
                <a:lnTo>
                  <a:pt x="2945629" y="3570684"/>
                </a:lnTo>
                <a:cubicBezTo>
                  <a:pt x="2934303" y="3526108"/>
                  <a:pt x="2890914" y="3496709"/>
                  <a:pt x="2843814" y="3502611"/>
                </a:cubicBezTo>
                <a:cubicBezTo>
                  <a:pt x="2796714" y="3508514"/>
                  <a:pt x="2761922" y="3547711"/>
                  <a:pt x="2761946" y="3593703"/>
                </a:cubicBezTo>
                <a:lnTo>
                  <a:pt x="2594135" y="3614733"/>
                </a:lnTo>
                <a:cubicBezTo>
                  <a:pt x="2582809" y="3570158"/>
                  <a:pt x="2539421" y="3540758"/>
                  <a:pt x="2492320" y="3546661"/>
                </a:cubicBezTo>
                <a:cubicBezTo>
                  <a:pt x="2445220" y="3552564"/>
                  <a:pt x="2410428" y="3591761"/>
                  <a:pt x="2410452" y="3637753"/>
                </a:cubicBezTo>
                <a:lnTo>
                  <a:pt x="2242641" y="3658783"/>
                </a:lnTo>
                <a:cubicBezTo>
                  <a:pt x="2231315" y="3614208"/>
                  <a:pt x="2187926" y="3584808"/>
                  <a:pt x="2140826" y="3590711"/>
                </a:cubicBezTo>
                <a:cubicBezTo>
                  <a:pt x="2093726" y="3596614"/>
                  <a:pt x="2058934" y="3635811"/>
                  <a:pt x="2058958" y="3681803"/>
                </a:cubicBezTo>
                <a:lnTo>
                  <a:pt x="1891146" y="3702833"/>
                </a:lnTo>
                <a:cubicBezTo>
                  <a:pt x="1879820" y="3658258"/>
                  <a:pt x="1836432" y="3628858"/>
                  <a:pt x="1789332" y="3634761"/>
                </a:cubicBezTo>
                <a:cubicBezTo>
                  <a:pt x="1742231" y="3640664"/>
                  <a:pt x="1707440" y="3679861"/>
                  <a:pt x="1707464" y="3725853"/>
                </a:cubicBezTo>
                <a:lnTo>
                  <a:pt x="1539652" y="3746883"/>
                </a:lnTo>
                <a:cubicBezTo>
                  <a:pt x="1528326" y="3702308"/>
                  <a:pt x="1484938" y="3672908"/>
                  <a:pt x="1437837" y="3678811"/>
                </a:cubicBezTo>
                <a:cubicBezTo>
                  <a:pt x="1390737" y="3684714"/>
                  <a:pt x="1355945" y="3723911"/>
                  <a:pt x="1355969" y="3769903"/>
                </a:cubicBezTo>
                <a:lnTo>
                  <a:pt x="1188158" y="3790933"/>
                </a:lnTo>
                <a:cubicBezTo>
                  <a:pt x="1176831" y="3746358"/>
                  <a:pt x="1133443" y="3716958"/>
                  <a:pt x="1086343" y="3722861"/>
                </a:cubicBezTo>
                <a:cubicBezTo>
                  <a:pt x="1039242" y="3728764"/>
                  <a:pt x="1004451" y="3767961"/>
                  <a:pt x="1004475" y="3813953"/>
                </a:cubicBezTo>
                <a:lnTo>
                  <a:pt x="836663" y="3834983"/>
                </a:lnTo>
                <a:cubicBezTo>
                  <a:pt x="825337" y="3790408"/>
                  <a:pt x="781949" y="3761008"/>
                  <a:pt x="734848" y="3766911"/>
                </a:cubicBezTo>
                <a:cubicBezTo>
                  <a:pt x="687748" y="3772814"/>
                  <a:pt x="652956" y="3812011"/>
                  <a:pt x="652980" y="3858003"/>
                </a:cubicBezTo>
                <a:lnTo>
                  <a:pt x="444206" y="3884167"/>
                </a:lnTo>
                <a:lnTo>
                  <a:pt x="421842" y="3705713"/>
                </a:lnTo>
                <a:cubicBezTo>
                  <a:pt x="466519" y="3694450"/>
                  <a:pt x="496012" y="3651005"/>
                  <a:pt x="490100" y="3603836"/>
                </a:cubicBezTo>
                <a:cubicBezTo>
                  <a:pt x="484189" y="3556668"/>
                  <a:pt x="444888" y="3521844"/>
                  <a:pt x="398813" y="3521953"/>
                </a:cubicBezTo>
                <a:lnTo>
                  <a:pt x="374786" y="3330230"/>
                </a:lnTo>
                <a:cubicBezTo>
                  <a:pt x="419463" y="3318967"/>
                  <a:pt x="448955" y="3275521"/>
                  <a:pt x="443044" y="3228353"/>
                </a:cubicBezTo>
                <a:cubicBezTo>
                  <a:pt x="437133" y="3181185"/>
                  <a:pt x="397831" y="3146360"/>
                  <a:pt x="351757" y="3146470"/>
                </a:cubicBezTo>
                <a:lnTo>
                  <a:pt x="327730" y="2954749"/>
                </a:lnTo>
                <a:cubicBezTo>
                  <a:pt x="372407" y="2943486"/>
                  <a:pt x="401899" y="2900040"/>
                  <a:pt x="395988" y="2852871"/>
                </a:cubicBezTo>
                <a:cubicBezTo>
                  <a:pt x="390077" y="2805703"/>
                  <a:pt x="350775" y="2770878"/>
                  <a:pt x="304701" y="2770988"/>
                </a:cubicBezTo>
                <a:lnTo>
                  <a:pt x="280674" y="2579267"/>
                </a:lnTo>
                <a:cubicBezTo>
                  <a:pt x="325351" y="2568004"/>
                  <a:pt x="354843" y="2524559"/>
                  <a:pt x="348932" y="2477390"/>
                </a:cubicBezTo>
                <a:cubicBezTo>
                  <a:pt x="343021" y="2430222"/>
                  <a:pt x="303719" y="2395397"/>
                  <a:pt x="257644" y="2395507"/>
                </a:cubicBezTo>
                <a:lnTo>
                  <a:pt x="233618" y="2203786"/>
                </a:lnTo>
                <a:cubicBezTo>
                  <a:pt x="278295" y="2192523"/>
                  <a:pt x="307787" y="2149077"/>
                  <a:pt x="301876" y="2101909"/>
                </a:cubicBezTo>
                <a:cubicBezTo>
                  <a:pt x="295964" y="2054741"/>
                  <a:pt x="256663" y="2019916"/>
                  <a:pt x="210588" y="2020026"/>
                </a:cubicBezTo>
                <a:lnTo>
                  <a:pt x="186562" y="1828304"/>
                </a:lnTo>
                <a:cubicBezTo>
                  <a:pt x="231238" y="1817042"/>
                  <a:pt x="260731" y="1773596"/>
                  <a:pt x="254820" y="1726427"/>
                </a:cubicBezTo>
                <a:cubicBezTo>
                  <a:pt x="248909" y="1679259"/>
                  <a:pt x="209607" y="1644434"/>
                  <a:pt x="163532" y="1644544"/>
                </a:cubicBezTo>
                <a:lnTo>
                  <a:pt x="139505" y="1452823"/>
                </a:lnTo>
                <a:cubicBezTo>
                  <a:pt x="184182" y="1441561"/>
                  <a:pt x="213675" y="1398115"/>
                  <a:pt x="207764" y="1350946"/>
                </a:cubicBezTo>
                <a:cubicBezTo>
                  <a:pt x="201852" y="1303778"/>
                  <a:pt x="162551" y="1268953"/>
                  <a:pt x="116476" y="1269063"/>
                </a:cubicBezTo>
                <a:lnTo>
                  <a:pt x="92449" y="1077342"/>
                </a:lnTo>
                <a:cubicBezTo>
                  <a:pt x="137126" y="1066079"/>
                  <a:pt x="166619" y="1022633"/>
                  <a:pt x="160707" y="975465"/>
                </a:cubicBezTo>
                <a:cubicBezTo>
                  <a:pt x="154796" y="928297"/>
                  <a:pt x="115495" y="893472"/>
                  <a:pt x="69420" y="893582"/>
                </a:cubicBezTo>
                <a:lnTo>
                  <a:pt x="45393" y="701861"/>
                </a:lnTo>
                <a:cubicBezTo>
                  <a:pt x="90070" y="690598"/>
                  <a:pt x="119563" y="647152"/>
                  <a:pt x="113651" y="599983"/>
                </a:cubicBezTo>
                <a:cubicBezTo>
                  <a:pt x="107740" y="552815"/>
                  <a:pt x="68439" y="517990"/>
                  <a:pt x="22364" y="518100"/>
                </a:cubicBezTo>
                <a:lnTo>
                  <a:pt x="0" y="339647"/>
                </a:lnTo>
                <a:lnTo>
                  <a:pt x="208774" y="313483"/>
                </a:lnTo>
                <a:cubicBezTo>
                  <a:pt x="220100" y="358059"/>
                  <a:pt x="263488" y="387458"/>
                  <a:pt x="310589" y="381555"/>
                </a:cubicBezTo>
                <a:cubicBezTo>
                  <a:pt x="357689" y="375652"/>
                  <a:pt x="392481" y="336456"/>
                  <a:pt x="392457" y="290463"/>
                </a:cubicBezTo>
                <a:lnTo>
                  <a:pt x="560268" y="269433"/>
                </a:lnTo>
                <a:cubicBezTo>
                  <a:pt x="571594" y="314009"/>
                  <a:pt x="614983" y="343408"/>
                  <a:pt x="662083" y="337505"/>
                </a:cubicBezTo>
                <a:cubicBezTo>
                  <a:pt x="709183" y="331602"/>
                  <a:pt x="743975" y="292406"/>
                  <a:pt x="743951" y="246413"/>
                </a:cubicBezTo>
                <a:lnTo>
                  <a:pt x="911763" y="225383"/>
                </a:lnTo>
                <a:cubicBezTo>
                  <a:pt x="923089" y="269959"/>
                  <a:pt x="966477" y="299358"/>
                  <a:pt x="1013577" y="293455"/>
                </a:cubicBezTo>
                <a:cubicBezTo>
                  <a:pt x="1060678" y="287552"/>
                  <a:pt x="1095469" y="248356"/>
                  <a:pt x="1095446" y="202363"/>
                </a:cubicBezTo>
                <a:lnTo>
                  <a:pt x="1263257" y="181333"/>
                </a:lnTo>
                <a:cubicBezTo>
                  <a:pt x="1274583" y="225909"/>
                  <a:pt x="1317972" y="255308"/>
                  <a:pt x="1365072" y="249405"/>
                </a:cubicBezTo>
                <a:cubicBezTo>
                  <a:pt x="1412172" y="243502"/>
                  <a:pt x="1446964" y="204306"/>
                  <a:pt x="1446940" y="158313"/>
                </a:cubicBezTo>
                <a:lnTo>
                  <a:pt x="1614752" y="137283"/>
                </a:lnTo>
                <a:cubicBezTo>
                  <a:pt x="1626078" y="181859"/>
                  <a:pt x="1669466" y="211258"/>
                  <a:pt x="1716566" y="205355"/>
                </a:cubicBezTo>
                <a:cubicBezTo>
                  <a:pt x="1763666" y="199452"/>
                  <a:pt x="1798458" y="160256"/>
                  <a:pt x="1798434" y="114263"/>
                </a:cubicBezTo>
                <a:lnTo>
                  <a:pt x="1966246" y="93233"/>
                </a:lnTo>
                <a:cubicBezTo>
                  <a:pt x="1977572" y="137809"/>
                  <a:pt x="2020960" y="167208"/>
                  <a:pt x="2068061" y="161305"/>
                </a:cubicBezTo>
                <a:cubicBezTo>
                  <a:pt x="2115161" y="155402"/>
                  <a:pt x="2149953" y="116206"/>
                  <a:pt x="2149929" y="70213"/>
                </a:cubicBezTo>
                <a:lnTo>
                  <a:pt x="2317739" y="49183"/>
                </a:lnTo>
                <a:cubicBezTo>
                  <a:pt x="2329065" y="93759"/>
                  <a:pt x="2372454" y="123158"/>
                  <a:pt x="2419554" y="117255"/>
                </a:cubicBezTo>
                <a:cubicBezTo>
                  <a:pt x="2466655" y="111352"/>
                  <a:pt x="2501446" y="72156"/>
                  <a:pt x="2501422" y="26163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89605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8506881" y="4056229"/>
            <a:ext cx="2930376" cy="1876348"/>
          </a:xfrm>
          <a:custGeom>
            <a:avLst/>
            <a:gdLst>
              <a:gd name="connsiteX0" fmla="*/ 1847576 w 2930376"/>
              <a:gd name="connsiteY0" fmla="*/ 0 h 1876348"/>
              <a:gd name="connsiteX1" fmla="*/ 1880893 w 2930376"/>
              <a:gd name="connsiteY1" fmla="*/ 1515 h 1876348"/>
              <a:gd name="connsiteX2" fmla="*/ 1914209 w 2930376"/>
              <a:gd name="connsiteY2" fmla="*/ 4543 h 1876348"/>
              <a:gd name="connsiteX3" fmla="*/ 1944498 w 2930376"/>
              <a:gd name="connsiteY3" fmla="*/ 10601 h 1876348"/>
              <a:gd name="connsiteX4" fmla="*/ 1974786 w 2930376"/>
              <a:gd name="connsiteY4" fmla="*/ 16659 h 1876348"/>
              <a:gd name="connsiteX5" fmla="*/ 2000531 w 2930376"/>
              <a:gd name="connsiteY5" fmla="*/ 24231 h 1876348"/>
              <a:gd name="connsiteX6" fmla="*/ 2038391 w 2930376"/>
              <a:gd name="connsiteY6" fmla="*/ 37860 h 1876348"/>
              <a:gd name="connsiteX7" fmla="*/ 2074737 w 2930376"/>
              <a:gd name="connsiteY7" fmla="*/ 53004 h 1876348"/>
              <a:gd name="connsiteX8" fmla="*/ 2108053 w 2930376"/>
              <a:gd name="connsiteY8" fmla="*/ 71177 h 1876348"/>
              <a:gd name="connsiteX9" fmla="*/ 2139856 w 2930376"/>
              <a:gd name="connsiteY9" fmla="*/ 89350 h 1876348"/>
              <a:gd name="connsiteX10" fmla="*/ 2170144 w 2930376"/>
              <a:gd name="connsiteY10" fmla="*/ 110552 h 1876348"/>
              <a:gd name="connsiteX11" fmla="*/ 2197403 w 2930376"/>
              <a:gd name="connsiteY11" fmla="*/ 134782 h 1876348"/>
              <a:gd name="connsiteX12" fmla="*/ 2209519 w 2930376"/>
              <a:gd name="connsiteY12" fmla="*/ 146897 h 1876348"/>
              <a:gd name="connsiteX13" fmla="*/ 2221634 w 2930376"/>
              <a:gd name="connsiteY13" fmla="*/ 160527 h 1876348"/>
              <a:gd name="connsiteX14" fmla="*/ 2233749 w 2930376"/>
              <a:gd name="connsiteY14" fmla="*/ 174157 h 1876348"/>
              <a:gd name="connsiteX15" fmla="*/ 2244350 w 2930376"/>
              <a:gd name="connsiteY15" fmla="*/ 187786 h 1876348"/>
              <a:gd name="connsiteX16" fmla="*/ 2253437 w 2930376"/>
              <a:gd name="connsiteY16" fmla="*/ 202930 h 1876348"/>
              <a:gd name="connsiteX17" fmla="*/ 2262523 w 2930376"/>
              <a:gd name="connsiteY17" fmla="*/ 218074 h 1876348"/>
              <a:gd name="connsiteX18" fmla="*/ 2270095 w 2930376"/>
              <a:gd name="connsiteY18" fmla="*/ 234733 h 1876348"/>
              <a:gd name="connsiteX19" fmla="*/ 2277667 w 2930376"/>
              <a:gd name="connsiteY19" fmla="*/ 251391 h 1876348"/>
              <a:gd name="connsiteX20" fmla="*/ 2285239 w 2930376"/>
              <a:gd name="connsiteY20" fmla="*/ 269564 h 1876348"/>
              <a:gd name="connsiteX21" fmla="*/ 2289782 w 2930376"/>
              <a:gd name="connsiteY21" fmla="*/ 287737 h 1876348"/>
              <a:gd name="connsiteX22" fmla="*/ 2294325 w 2930376"/>
              <a:gd name="connsiteY22" fmla="*/ 305910 h 1876348"/>
              <a:gd name="connsiteX23" fmla="*/ 2297354 w 2930376"/>
              <a:gd name="connsiteY23" fmla="*/ 325597 h 1876348"/>
              <a:gd name="connsiteX24" fmla="*/ 2300383 w 2930376"/>
              <a:gd name="connsiteY24" fmla="*/ 346799 h 1876348"/>
              <a:gd name="connsiteX25" fmla="*/ 2301897 w 2930376"/>
              <a:gd name="connsiteY25" fmla="*/ 368001 h 1876348"/>
              <a:gd name="connsiteX26" fmla="*/ 2301897 w 2930376"/>
              <a:gd name="connsiteY26" fmla="*/ 389202 h 1876348"/>
              <a:gd name="connsiteX27" fmla="*/ 2301897 w 2930376"/>
              <a:gd name="connsiteY27" fmla="*/ 411918 h 1876348"/>
              <a:gd name="connsiteX28" fmla="*/ 2300383 w 2930376"/>
              <a:gd name="connsiteY28" fmla="*/ 436149 h 1876348"/>
              <a:gd name="connsiteX29" fmla="*/ 2297354 w 2930376"/>
              <a:gd name="connsiteY29" fmla="*/ 460379 h 1876348"/>
              <a:gd name="connsiteX30" fmla="*/ 2292811 w 2930376"/>
              <a:gd name="connsiteY30" fmla="*/ 484610 h 1876348"/>
              <a:gd name="connsiteX31" fmla="*/ 2288268 w 2930376"/>
              <a:gd name="connsiteY31" fmla="*/ 510355 h 1876348"/>
              <a:gd name="connsiteX32" fmla="*/ 2415478 w 2930376"/>
              <a:gd name="connsiteY32" fmla="*/ 474009 h 1876348"/>
              <a:gd name="connsiteX33" fmla="*/ 2444251 w 2930376"/>
              <a:gd name="connsiteY33" fmla="*/ 467951 h 1876348"/>
              <a:gd name="connsiteX34" fmla="*/ 2473025 w 2930376"/>
              <a:gd name="connsiteY34" fmla="*/ 463408 h 1876348"/>
              <a:gd name="connsiteX35" fmla="*/ 2501799 w 2930376"/>
              <a:gd name="connsiteY35" fmla="*/ 461894 h 1876348"/>
              <a:gd name="connsiteX36" fmla="*/ 2529058 w 2930376"/>
              <a:gd name="connsiteY36" fmla="*/ 461894 h 1876348"/>
              <a:gd name="connsiteX37" fmla="*/ 2556318 w 2930376"/>
              <a:gd name="connsiteY37" fmla="*/ 461894 h 1876348"/>
              <a:gd name="connsiteX38" fmla="*/ 2583577 w 2930376"/>
              <a:gd name="connsiteY38" fmla="*/ 464923 h 1876348"/>
              <a:gd name="connsiteX39" fmla="*/ 2609322 w 2930376"/>
              <a:gd name="connsiteY39" fmla="*/ 469466 h 1876348"/>
              <a:gd name="connsiteX40" fmla="*/ 2635067 w 2930376"/>
              <a:gd name="connsiteY40" fmla="*/ 474009 h 1876348"/>
              <a:gd name="connsiteX41" fmla="*/ 2659297 w 2930376"/>
              <a:gd name="connsiteY41" fmla="*/ 480067 h 1876348"/>
              <a:gd name="connsiteX42" fmla="*/ 2683528 w 2930376"/>
              <a:gd name="connsiteY42" fmla="*/ 487639 h 1876348"/>
              <a:gd name="connsiteX43" fmla="*/ 2706244 w 2930376"/>
              <a:gd name="connsiteY43" fmla="*/ 496725 h 1876348"/>
              <a:gd name="connsiteX44" fmla="*/ 2727445 w 2930376"/>
              <a:gd name="connsiteY44" fmla="*/ 507326 h 1876348"/>
              <a:gd name="connsiteX45" fmla="*/ 2747133 w 2930376"/>
              <a:gd name="connsiteY45" fmla="*/ 517927 h 1876348"/>
              <a:gd name="connsiteX46" fmla="*/ 2766820 w 2930376"/>
              <a:gd name="connsiteY46" fmla="*/ 528528 h 1876348"/>
              <a:gd name="connsiteX47" fmla="*/ 2784993 w 2930376"/>
              <a:gd name="connsiteY47" fmla="*/ 540643 h 1876348"/>
              <a:gd name="connsiteX48" fmla="*/ 2801651 w 2930376"/>
              <a:gd name="connsiteY48" fmla="*/ 554273 h 1876348"/>
              <a:gd name="connsiteX49" fmla="*/ 2813767 w 2930376"/>
              <a:gd name="connsiteY49" fmla="*/ 566388 h 1876348"/>
              <a:gd name="connsiteX50" fmla="*/ 2825882 w 2930376"/>
              <a:gd name="connsiteY50" fmla="*/ 578503 h 1876348"/>
              <a:gd name="connsiteX51" fmla="*/ 2837997 w 2930376"/>
              <a:gd name="connsiteY51" fmla="*/ 592133 h 1876348"/>
              <a:gd name="connsiteX52" fmla="*/ 2848598 w 2930376"/>
              <a:gd name="connsiteY52" fmla="*/ 607277 h 1876348"/>
              <a:gd name="connsiteX53" fmla="*/ 2859199 w 2930376"/>
              <a:gd name="connsiteY53" fmla="*/ 623935 h 1876348"/>
              <a:gd name="connsiteX54" fmla="*/ 2868285 w 2930376"/>
              <a:gd name="connsiteY54" fmla="*/ 642108 h 1876348"/>
              <a:gd name="connsiteX55" fmla="*/ 2877372 w 2930376"/>
              <a:gd name="connsiteY55" fmla="*/ 660281 h 1876348"/>
              <a:gd name="connsiteX56" fmla="*/ 2884944 w 2930376"/>
              <a:gd name="connsiteY56" fmla="*/ 679968 h 1876348"/>
              <a:gd name="connsiteX57" fmla="*/ 2900088 w 2930376"/>
              <a:gd name="connsiteY57" fmla="*/ 720857 h 1876348"/>
              <a:gd name="connsiteX58" fmla="*/ 2912203 w 2930376"/>
              <a:gd name="connsiteY58" fmla="*/ 764775 h 1876348"/>
              <a:gd name="connsiteX59" fmla="*/ 2921289 w 2930376"/>
              <a:gd name="connsiteY59" fmla="*/ 810207 h 1876348"/>
              <a:gd name="connsiteX60" fmla="*/ 2927347 w 2930376"/>
              <a:gd name="connsiteY60" fmla="*/ 855639 h 1876348"/>
              <a:gd name="connsiteX61" fmla="*/ 2930376 w 2930376"/>
              <a:gd name="connsiteY61" fmla="*/ 904100 h 1876348"/>
              <a:gd name="connsiteX62" fmla="*/ 2930376 w 2930376"/>
              <a:gd name="connsiteY62" fmla="*/ 951047 h 1876348"/>
              <a:gd name="connsiteX63" fmla="*/ 2927347 w 2930376"/>
              <a:gd name="connsiteY63" fmla="*/ 996479 h 1876348"/>
              <a:gd name="connsiteX64" fmla="*/ 2924319 w 2930376"/>
              <a:gd name="connsiteY64" fmla="*/ 1019195 h 1876348"/>
              <a:gd name="connsiteX65" fmla="*/ 2919775 w 2930376"/>
              <a:gd name="connsiteY65" fmla="*/ 1041911 h 1876348"/>
              <a:gd name="connsiteX66" fmla="*/ 2915232 w 2930376"/>
              <a:gd name="connsiteY66" fmla="*/ 1064627 h 1876348"/>
              <a:gd name="connsiteX67" fmla="*/ 2910689 w 2930376"/>
              <a:gd name="connsiteY67" fmla="*/ 1085829 h 1876348"/>
              <a:gd name="connsiteX68" fmla="*/ 2903117 w 2930376"/>
              <a:gd name="connsiteY68" fmla="*/ 1105516 h 1876348"/>
              <a:gd name="connsiteX69" fmla="*/ 2897059 w 2930376"/>
              <a:gd name="connsiteY69" fmla="*/ 1125203 h 1876348"/>
              <a:gd name="connsiteX70" fmla="*/ 2887973 w 2930376"/>
              <a:gd name="connsiteY70" fmla="*/ 1144890 h 1876348"/>
              <a:gd name="connsiteX71" fmla="*/ 2878886 w 2930376"/>
              <a:gd name="connsiteY71" fmla="*/ 1163063 h 1876348"/>
              <a:gd name="connsiteX72" fmla="*/ 2868285 w 2930376"/>
              <a:gd name="connsiteY72" fmla="*/ 1179722 h 1876348"/>
              <a:gd name="connsiteX73" fmla="*/ 2857685 w 2930376"/>
              <a:gd name="connsiteY73" fmla="*/ 1196380 h 1876348"/>
              <a:gd name="connsiteX74" fmla="*/ 2839512 w 2930376"/>
              <a:gd name="connsiteY74" fmla="*/ 1219096 h 1876348"/>
              <a:gd name="connsiteX75" fmla="*/ 2818310 w 2930376"/>
              <a:gd name="connsiteY75" fmla="*/ 1238784 h 1876348"/>
              <a:gd name="connsiteX76" fmla="*/ 2795594 w 2930376"/>
              <a:gd name="connsiteY76" fmla="*/ 1255442 h 1876348"/>
              <a:gd name="connsiteX77" fmla="*/ 2771363 w 2930376"/>
              <a:gd name="connsiteY77" fmla="*/ 1270586 h 1876348"/>
              <a:gd name="connsiteX78" fmla="*/ 2744104 w 2930376"/>
              <a:gd name="connsiteY78" fmla="*/ 1282701 h 1876348"/>
              <a:gd name="connsiteX79" fmla="*/ 2716845 w 2930376"/>
              <a:gd name="connsiteY79" fmla="*/ 1294817 h 1876348"/>
              <a:gd name="connsiteX80" fmla="*/ 2686557 w 2930376"/>
              <a:gd name="connsiteY80" fmla="*/ 1303903 h 1876348"/>
              <a:gd name="connsiteX81" fmla="*/ 2656269 w 2930376"/>
              <a:gd name="connsiteY81" fmla="*/ 1311475 h 1876348"/>
              <a:gd name="connsiteX82" fmla="*/ 2622951 w 2930376"/>
              <a:gd name="connsiteY82" fmla="*/ 1317533 h 1876348"/>
              <a:gd name="connsiteX83" fmla="*/ 2589635 w 2930376"/>
              <a:gd name="connsiteY83" fmla="*/ 1322076 h 1876348"/>
              <a:gd name="connsiteX84" fmla="*/ 2553289 w 2930376"/>
              <a:gd name="connsiteY84" fmla="*/ 1325105 h 1876348"/>
              <a:gd name="connsiteX85" fmla="*/ 2516943 w 2930376"/>
              <a:gd name="connsiteY85" fmla="*/ 1328134 h 1876348"/>
              <a:gd name="connsiteX86" fmla="*/ 2441223 w 2930376"/>
              <a:gd name="connsiteY86" fmla="*/ 1329648 h 1876348"/>
              <a:gd name="connsiteX87" fmla="*/ 2362474 w 2930376"/>
              <a:gd name="connsiteY87" fmla="*/ 1329648 h 1876348"/>
              <a:gd name="connsiteX88" fmla="*/ 2368531 w 2930376"/>
              <a:gd name="connsiteY88" fmla="*/ 1373566 h 1876348"/>
              <a:gd name="connsiteX89" fmla="*/ 2373075 w 2930376"/>
              <a:gd name="connsiteY89" fmla="*/ 1415969 h 1876348"/>
              <a:gd name="connsiteX90" fmla="*/ 2374589 w 2930376"/>
              <a:gd name="connsiteY90" fmla="*/ 1456858 h 1876348"/>
              <a:gd name="connsiteX91" fmla="*/ 2373075 w 2930376"/>
              <a:gd name="connsiteY91" fmla="*/ 1496232 h 1876348"/>
              <a:gd name="connsiteX92" fmla="*/ 2368531 w 2930376"/>
              <a:gd name="connsiteY92" fmla="*/ 1532578 h 1876348"/>
              <a:gd name="connsiteX93" fmla="*/ 2362474 w 2930376"/>
              <a:gd name="connsiteY93" fmla="*/ 1567410 h 1876348"/>
              <a:gd name="connsiteX94" fmla="*/ 2351873 w 2930376"/>
              <a:gd name="connsiteY94" fmla="*/ 1600726 h 1876348"/>
              <a:gd name="connsiteX95" fmla="*/ 2339757 w 2930376"/>
              <a:gd name="connsiteY95" fmla="*/ 1632529 h 1876348"/>
              <a:gd name="connsiteX96" fmla="*/ 2326128 w 2930376"/>
              <a:gd name="connsiteY96" fmla="*/ 1661303 h 1876348"/>
              <a:gd name="connsiteX97" fmla="*/ 2307955 w 2930376"/>
              <a:gd name="connsiteY97" fmla="*/ 1688562 h 1876348"/>
              <a:gd name="connsiteX98" fmla="*/ 2288268 w 2930376"/>
              <a:gd name="connsiteY98" fmla="*/ 1712792 h 1876348"/>
              <a:gd name="connsiteX99" fmla="*/ 2265552 w 2930376"/>
              <a:gd name="connsiteY99" fmla="*/ 1733994 h 1876348"/>
              <a:gd name="connsiteX100" fmla="*/ 2241321 w 2930376"/>
              <a:gd name="connsiteY100" fmla="*/ 1753681 h 1876348"/>
              <a:gd name="connsiteX101" fmla="*/ 2212547 w 2930376"/>
              <a:gd name="connsiteY101" fmla="*/ 1771854 h 1876348"/>
              <a:gd name="connsiteX102" fmla="*/ 2183774 w 2930376"/>
              <a:gd name="connsiteY102" fmla="*/ 1785484 h 1876348"/>
              <a:gd name="connsiteX103" fmla="*/ 2150457 w 2930376"/>
              <a:gd name="connsiteY103" fmla="*/ 1797599 h 1876348"/>
              <a:gd name="connsiteX104" fmla="*/ 2132284 w 2930376"/>
              <a:gd name="connsiteY104" fmla="*/ 1802142 h 1876348"/>
              <a:gd name="connsiteX105" fmla="*/ 2114111 w 2930376"/>
              <a:gd name="connsiteY105" fmla="*/ 1805171 h 1876348"/>
              <a:gd name="connsiteX106" fmla="*/ 2095938 w 2930376"/>
              <a:gd name="connsiteY106" fmla="*/ 1806686 h 1876348"/>
              <a:gd name="connsiteX107" fmla="*/ 2076251 w 2930376"/>
              <a:gd name="connsiteY107" fmla="*/ 1808200 h 1876348"/>
              <a:gd name="connsiteX108" fmla="*/ 2036876 w 2930376"/>
              <a:gd name="connsiteY108" fmla="*/ 1809714 h 1876348"/>
              <a:gd name="connsiteX109" fmla="*/ 2017189 w 2930376"/>
              <a:gd name="connsiteY109" fmla="*/ 1809714 h 1876348"/>
              <a:gd name="connsiteX110" fmla="*/ 1994473 w 2930376"/>
              <a:gd name="connsiteY110" fmla="*/ 1812743 h 1876348"/>
              <a:gd name="connsiteX111" fmla="*/ 1961156 w 2930376"/>
              <a:gd name="connsiteY111" fmla="*/ 1815772 h 1876348"/>
              <a:gd name="connsiteX112" fmla="*/ 1926325 w 2930376"/>
              <a:gd name="connsiteY112" fmla="*/ 1817286 h 1876348"/>
              <a:gd name="connsiteX113" fmla="*/ 1889979 w 2930376"/>
              <a:gd name="connsiteY113" fmla="*/ 1814258 h 1876348"/>
              <a:gd name="connsiteX114" fmla="*/ 1853633 w 2930376"/>
              <a:gd name="connsiteY114" fmla="*/ 1811229 h 1876348"/>
              <a:gd name="connsiteX115" fmla="*/ 1818802 w 2930376"/>
              <a:gd name="connsiteY115" fmla="*/ 1805171 h 1876348"/>
              <a:gd name="connsiteX116" fmla="*/ 1785485 w 2930376"/>
              <a:gd name="connsiteY116" fmla="*/ 1797599 h 1876348"/>
              <a:gd name="connsiteX117" fmla="*/ 1753682 w 2930376"/>
              <a:gd name="connsiteY117" fmla="*/ 1788513 h 1876348"/>
              <a:gd name="connsiteX118" fmla="*/ 1726423 w 2930376"/>
              <a:gd name="connsiteY118" fmla="*/ 1777912 h 1876348"/>
              <a:gd name="connsiteX119" fmla="*/ 1702193 w 2930376"/>
              <a:gd name="connsiteY119" fmla="*/ 1768825 h 1876348"/>
              <a:gd name="connsiteX120" fmla="*/ 1680991 w 2930376"/>
              <a:gd name="connsiteY120" fmla="*/ 1758225 h 1876348"/>
              <a:gd name="connsiteX121" fmla="*/ 1661304 w 2930376"/>
              <a:gd name="connsiteY121" fmla="*/ 1746109 h 1876348"/>
              <a:gd name="connsiteX122" fmla="*/ 1643131 w 2930376"/>
              <a:gd name="connsiteY122" fmla="*/ 1733994 h 1876348"/>
              <a:gd name="connsiteX123" fmla="*/ 1626472 w 2930376"/>
              <a:gd name="connsiteY123" fmla="*/ 1721879 h 1876348"/>
              <a:gd name="connsiteX124" fmla="*/ 1611328 w 2930376"/>
              <a:gd name="connsiteY124" fmla="*/ 1709764 h 1876348"/>
              <a:gd name="connsiteX125" fmla="*/ 1597699 w 2930376"/>
              <a:gd name="connsiteY125" fmla="*/ 1696134 h 1876348"/>
              <a:gd name="connsiteX126" fmla="*/ 1584069 w 2930376"/>
              <a:gd name="connsiteY126" fmla="*/ 1682504 h 1876348"/>
              <a:gd name="connsiteX127" fmla="*/ 1559838 w 2930376"/>
              <a:gd name="connsiteY127" fmla="*/ 1653731 h 1876348"/>
              <a:gd name="connsiteX128" fmla="*/ 1537122 w 2930376"/>
              <a:gd name="connsiteY128" fmla="*/ 1620414 h 1876348"/>
              <a:gd name="connsiteX129" fmla="*/ 1511377 w 2930376"/>
              <a:gd name="connsiteY129" fmla="*/ 1585582 h 1876348"/>
              <a:gd name="connsiteX130" fmla="*/ 1484118 w 2930376"/>
              <a:gd name="connsiteY130" fmla="*/ 1547722 h 1876348"/>
              <a:gd name="connsiteX131" fmla="*/ 1481089 w 2930376"/>
              <a:gd name="connsiteY131" fmla="*/ 1547722 h 1876348"/>
              <a:gd name="connsiteX132" fmla="*/ 1472003 w 2930376"/>
              <a:gd name="connsiteY132" fmla="*/ 1574982 h 1876348"/>
              <a:gd name="connsiteX133" fmla="*/ 1462916 w 2930376"/>
              <a:gd name="connsiteY133" fmla="*/ 1599212 h 1876348"/>
              <a:gd name="connsiteX134" fmla="*/ 1452315 w 2930376"/>
              <a:gd name="connsiteY134" fmla="*/ 1623443 h 1876348"/>
              <a:gd name="connsiteX135" fmla="*/ 1438686 w 2930376"/>
              <a:gd name="connsiteY135" fmla="*/ 1647673 h 1876348"/>
              <a:gd name="connsiteX136" fmla="*/ 1426571 w 2930376"/>
              <a:gd name="connsiteY136" fmla="*/ 1670389 h 1876348"/>
              <a:gd name="connsiteX137" fmla="*/ 1411427 w 2930376"/>
              <a:gd name="connsiteY137" fmla="*/ 1691591 h 1876348"/>
              <a:gd name="connsiteX138" fmla="*/ 1396283 w 2930376"/>
              <a:gd name="connsiteY138" fmla="*/ 1712792 h 1876348"/>
              <a:gd name="connsiteX139" fmla="*/ 1378110 w 2930376"/>
              <a:gd name="connsiteY139" fmla="*/ 1730965 h 1876348"/>
              <a:gd name="connsiteX140" fmla="*/ 1361451 w 2930376"/>
              <a:gd name="connsiteY140" fmla="*/ 1750653 h 1876348"/>
              <a:gd name="connsiteX141" fmla="*/ 1341764 w 2930376"/>
              <a:gd name="connsiteY141" fmla="*/ 1767311 h 1876348"/>
              <a:gd name="connsiteX142" fmla="*/ 1323591 w 2930376"/>
              <a:gd name="connsiteY142" fmla="*/ 1783969 h 1876348"/>
              <a:gd name="connsiteX143" fmla="*/ 1302389 w 2930376"/>
              <a:gd name="connsiteY143" fmla="*/ 1799114 h 1876348"/>
              <a:gd name="connsiteX144" fmla="*/ 1281188 w 2930376"/>
              <a:gd name="connsiteY144" fmla="*/ 1812743 h 1876348"/>
              <a:gd name="connsiteX145" fmla="*/ 1258471 w 2930376"/>
              <a:gd name="connsiteY145" fmla="*/ 1824858 h 1876348"/>
              <a:gd name="connsiteX146" fmla="*/ 1235755 w 2930376"/>
              <a:gd name="connsiteY146" fmla="*/ 1835459 h 1876348"/>
              <a:gd name="connsiteX147" fmla="*/ 1213039 w 2930376"/>
              <a:gd name="connsiteY147" fmla="*/ 1846060 h 1876348"/>
              <a:gd name="connsiteX148" fmla="*/ 1188809 w 2930376"/>
              <a:gd name="connsiteY148" fmla="*/ 1855147 h 1876348"/>
              <a:gd name="connsiteX149" fmla="*/ 1164578 w 2930376"/>
              <a:gd name="connsiteY149" fmla="*/ 1862719 h 1876348"/>
              <a:gd name="connsiteX150" fmla="*/ 1138833 w 2930376"/>
              <a:gd name="connsiteY150" fmla="*/ 1867262 h 1876348"/>
              <a:gd name="connsiteX151" fmla="*/ 1113089 w 2930376"/>
              <a:gd name="connsiteY151" fmla="*/ 1871805 h 1876348"/>
              <a:gd name="connsiteX152" fmla="*/ 1087344 w 2930376"/>
              <a:gd name="connsiteY152" fmla="*/ 1874834 h 1876348"/>
              <a:gd name="connsiteX153" fmla="*/ 1060084 w 2930376"/>
              <a:gd name="connsiteY153" fmla="*/ 1876348 h 1876348"/>
              <a:gd name="connsiteX154" fmla="*/ 1032825 w 2930376"/>
              <a:gd name="connsiteY154" fmla="*/ 1876348 h 1876348"/>
              <a:gd name="connsiteX155" fmla="*/ 1005566 w 2930376"/>
              <a:gd name="connsiteY155" fmla="*/ 1874834 h 1876348"/>
              <a:gd name="connsiteX156" fmla="*/ 978306 w 2930376"/>
              <a:gd name="connsiteY156" fmla="*/ 1871805 h 1876348"/>
              <a:gd name="connsiteX157" fmla="*/ 949533 w 2930376"/>
              <a:gd name="connsiteY157" fmla="*/ 1867262 h 1876348"/>
              <a:gd name="connsiteX158" fmla="*/ 922273 w 2930376"/>
              <a:gd name="connsiteY158" fmla="*/ 1861204 h 1876348"/>
              <a:gd name="connsiteX159" fmla="*/ 893500 w 2930376"/>
              <a:gd name="connsiteY159" fmla="*/ 1853632 h 1876348"/>
              <a:gd name="connsiteX160" fmla="*/ 864726 w 2930376"/>
              <a:gd name="connsiteY160" fmla="*/ 1843031 h 1876348"/>
              <a:gd name="connsiteX161" fmla="*/ 837467 w 2930376"/>
              <a:gd name="connsiteY161" fmla="*/ 1832430 h 1876348"/>
              <a:gd name="connsiteX162" fmla="*/ 808693 w 2930376"/>
              <a:gd name="connsiteY162" fmla="*/ 1818801 h 1876348"/>
              <a:gd name="connsiteX163" fmla="*/ 779919 w 2930376"/>
              <a:gd name="connsiteY163" fmla="*/ 1803657 h 1876348"/>
              <a:gd name="connsiteX164" fmla="*/ 749631 w 2930376"/>
              <a:gd name="connsiteY164" fmla="*/ 1785484 h 1876348"/>
              <a:gd name="connsiteX165" fmla="*/ 723886 w 2930376"/>
              <a:gd name="connsiteY165" fmla="*/ 1765797 h 1876348"/>
              <a:gd name="connsiteX166" fmla="*/ 701170 w 2930376"/>
              <a:gd name="connsiteY166" fmla="*/ 1744595 h 1876348"/>
              <a:gd name="connsiteX167" fmla="*/ 679968 w 2930376"/>
              <a:gd name="connsiteY167" fmla="*/ 1721879 h 1876348"/>
              <a:gd name="connsiteX168" fmla="*/ 663310 w 2930376"/>
              <a:gd name="connsiteY168" fmla="*/ 1697648 h 1876348"/>
              <a:gd name="connsiteX169" fmla="*/ 648166 w 2930376"/>
              <a:gd name="connsiteY169" fmla="*/ 1671903 h 1876348"/>
              <a:gd name="connsiteX170" fmla="*/ 636051 w 2930376"/>
              <a:gd name="connsiteY170" fmla="*/ 1644644 h 1876348"/>
              <a:gd name="connsiteX171" fmla="*/ 625450 w 2930376"/>
              <a:gd name="connsiteY171" fmla="*/ 1615870 h 1876348"/>
              <a:gd name="connsiteX172" fmla="*/ 616363 w 2930376"/>
              <a:gd name="connsiteY172" fmla="*/ 1585582 h 1876348"/>
              <a:gd name="connsiteX173" fmla="*/ 610306 w 2930376"/>
              <a:gd name="connsiteY173" fmla="*/ 1553780 h 1876348"/>
              <a:gd name="connsiteX174" fmla="*/ 605763 w 2930376"/>
              <a:gd name="connsiteY174" fmla="*/ 1518949 h 1876348"/>
              <a:gd name="connsiteX175" fmla="*/ 602734 w 2930376"/>
              <a:gd name="connsiteY175" fmla="*/ 1482603 h 1876348"/>
              <a:gd name="connsiteX176" fmla="*/ 601219 w 2930376"/>
              <a:gd name="connsiteY176" fmla="*/ 1444743 h 1876348"/>
              <a:gd name="connsiteX177" fmla="*/ 601219 w 2930376"/>
              <a:gd name="connsiteY177" fmla="*/ 1403854 h 1876348"/>
              <a:gd name="connsiteX178" fmla="*/ 602734 w 2930376"/>
              <a:gd name="connsiteY178" fmla="*/ 1317533 h 1876348"/>
              <a:gd name="connsiteX179" fmla="*/ 554273 w 2930376"/>
              <a:gd name="connsiteY179" fmla="*/ 1317533 h 1876348"/>
              <a:gd name="connsiteX180" fmla="*/ 507326 w 2930376"/>
              <a:gd name="connsiteY180" fmla="*/ 1316018 h 1876348"/>
              <a:gd name="connsiteX181" fmla="*/ 461894 w 2930376"/>
              <a:gd name="connsiteY181" fmla="*/ 1312989 h 1876348"/>
              <a:gd name="connsiteX182" fmla="*/ 419491 w 2930376"/>
              <a:gd name="connsiteY182" fmla="*/ 1306932 h 1876348"/>
              <a:gd name="connsiteX183" fmla="*/ 378602 w 2930376"/>
              <a:gd name="connsiteY183" fmla="*/ 1300874 h 1876348"/>
              <a:gd name="connsiteX184" fmla="*/ 339227 w 2930376"/>
              <a:gd name="connsiteY184" fmla="*/ 1291788 h 1876348"/>
              <a:gd name="connsiteX185" fmla="*/ 301367 w 2930376"/>
              <a:gd name="connsiteY185" fmla="*/ 1281187 h 1876348"/>
              <a:gd name="connsiteX186" fmla="*/ 265021 w 2930376"/>
              <a:gd name="connsiteY186" fmla="*/ 1267557 h 1876348"/>
              <a:gd name="connsiteX187" fmla="*/ 231704 w 2930376"/>
              <a:gd name="connsiteY187" fmla="*/ 1253928 h 1876348"/>
              <a:gd name="connsiteX188" fmla="*/ 199902 w 2930376"/>
              <a:gd name="connsiteY188" fmla="*/ 1237269 h 1876348"/>
              <a:gd name="connsiteX189" fmla="*/ 169613 w 2930376"/>
              <a:gd name="connsiteY189" fmla="*/ 1219096 h 1876348"/>
              <a:gd name="connsiteX190" fmla="*/ 142354 w 2930376"/>
              <a:gd name="connsiteY190" fmla="*/ 1197895 h 1876348"/>
              <a:gd name="connsiteX191" fmla="*/ 118124 w 2930376"/>
              <a:gd name="connsiteY191" fmla="*/ 1175179 h 1876348"/>
              <a:gd name="connsiteX192" fmla="*/ 93893 w 2930376"/>
              <a:gd name="connsiteY192" fmla="*/ 1149434 h 1876348"/>
              <a:gd name="connsiteX193" fmla="*/ 72691 w 2930376"/>
              <a:gd name="connsiteY193" fmla="*/ 1122174 h 1876348"/>
              <a:gd name="connsiteX194" fmla="*/ 54519 w 2930376"/>
              <a:gd name="connsiteY194" fmla="*/ 1093401 h 1876348"/>
              <a:gd name="connsiteX195" fmla="*/ 42403 w 2930376"/>
              <a:gd name="connsiteY195" fmla="*/ 1072199 h 1876348"/>
              <a:gd name="connsiteX196" fmla="*/ 33317 w 2930376"/>
              <a:gd name="connsiteY196" fmla="*/ 1049483 h 1876348"/>
              <a:gd name="connsiteX197" fmla="*/ 24231 w 2930376"/>
              <a:gd name="connsiteY197" fmla="*/ 1028281 h 1876348"/>
              <a:gd name="connsiteX198" fmla="*/ 16658 w 2930376"/>
              <a:gd name="connsiteY198" fmla="*/ 1004051 h 1876348"/>
              <a:gd name="connsiteX199" fmla="*/ 10601 w 2930376"/>
              <a:gd name="connsiteY199" fmla="*/ 981335 h 1876348"/>
              <a:gd name="connsiteX200" fmla="*/ 6058 w 2930376"/>
              <a:gd name="connsiteY200" fmla="*/ 957104 h 1876348"/>
              <a:gd name="connsiteX201" fmla="*/ 3029 w 2930376"/>
              <a:gd name="connsiteY201" fmla="*/ 934388 h 1876348"/>
              <a:gd name="connsiteX202" fmla="*/ 1514 w 2930376"/>
              <a:gd name="connsiteY202" fmla="*/ 910158 h 1876348"/>
              <a:gd name="connsiteX203" fmla="*/ 0 w 2930376"/>
              <a:gd name="connsiteY203" fmla="*/ 885927 h 1876348"/>
              <a:gd name="connsiteX204" fmla="*/ 0 w 2930376"/>
              <a:gd name="connsiteY204" fmla="*/ 861697 h 1876348"/>
              <a:gd name="connsiteX205" fmla="*/ 1514 w 2930376"/>
              <a:gd name="connsiteY205" fmla="*/ 837466 h 1876348"/>
              <a:gd name="connsiteX206" fmla="*/ 4543 w 2930376"/>
              <a:gd name="connsiteY206" fmla="*/ 813236 h 1876348"/>
              <a:gd name="connsiteX207" fmla="*/ 7572 w 2930376"/>
              <a:gd name="connsiteY207" fmla="*/ 789005 h 1876348"/>
              <a:gd name="connsiteX208" fmla="*/ 12115 w 2930376"/>
              <a:gd name="connsiteY208" fmla="*/ 766289 h 1876348"/>
              <a:gd name="connsiteX209" fmla="*/ 18173 w 2930376"/>
              <a:gd name="connsiteY209" fmla="*/ 742059 h 1876348"/>
              <a:gd name="connsiteX210" fmla="*/ 25745 w 2930376"/>
              <a:gd name="connsiteY210" fmla="*/ 719343 h 1876348"/>
              <a:gd name="connsiteX211" fmla="*/ 33317 w 2930376"/>
              <a:gd name="connsiteY211" fmla="*/ 696627 h 1876348"/>
              <a:gd name="connsiteX212" fmla="*/ 40889 w 2930376"/>
              <a:gd name="connsiteY212" fmla="*/ 675425 h 1876348"/>
              <a:gd name="connsiteX213" fmla="*/ 51490 w 2930376"/>
              <a:gd name="connsiteY213" fmla="*/ 654223 h 1876348"/>
              <a:gd name="connsiteX214" fmla="*/ 62091 w 2930376"/>
              <a:gd name="connsiteY214" fmla="*/ 634536 h 1876348"/>
              <a:gd name="connsiteX215" fmla="*/ 72691 w 2930376"/>
              <a:gd name="connsiteY215" fmla="*/ 614849 h 1876348"/>
              <a:gd name="connsiteX216" fmla="*/ 84807 w 2930376"/>
              <a:gd name="connsiteY216" fmla="*/ 595161 h 1876348"/>
              <a:gd name="connsiteX217" fmla="*/ 96922 w 2930376"/>
              <a:gd name="connsiteY217" fmla="*/ 576989 h 1876348"/>
              <a:gd name="connsiteX218" fmla="*/ 110552 w 2930376"/>
              <a:gd name="connsiteY218" fmla="*/ 560330 h 1876348"/>
              <a:gd name="connsiteX219" fmla="*/ 125696 w 2930376"/>
              <a:gd name="connsiteY219" fmla="*/ 545186 h 1876348"/>
              <a:gd name="connsiteX220" fmla="*/ 139325 w 2930376"/>
              <a:gd name="connsiteY220" fmla="*/ 530042 h 1876348"/>
              <a:gd name="connsiteX221" fmla="*/ 155984 w 2930376"/>
              <a:gd name="connsiteY221" fmla="*/ 516412 h 1876348"/>
              <a:gd name="connsiteX222" fmla="*/ 171128 w 2930376"/>
              <a:gd name="connsiteY222" fmla="*/ 504297 h 1876348"/>
              <a:gd name="connsiteX223" fmla="*/ 187786 w 2930376"/>
              <a:gd name="connsiteY223" fmla="*/ 493696 h 1876348"/>
              <a:gd name="connsiteX224" fmla="*/ 205959 w 2930376"/>
              <a:gd name="connsiteY224" fmla="*/ 484610 h 1876348"/>
              <a:gd name="connsiteX225" fmla="*/ 222618 w 2930376"/>
              <a:gd name="connsiteY225" fmla="*/ 477038 h 1876348"/>
              <a:gd name="connsiteX226" fmla="*/ 240791 w 2930376"/>
              <a:gd name="connsiteY226" fmla="*/ 470980 h 1876348"/>
              <a:gd name="connsiteX227" fmla="*/ 265021 w 2930376"/>
              <a:gd name="connsiteY227" fmla="*/ 464923 h 1876348"/>
              <a:gd name="connsiteX228" fmla="*/ 289252 w 2930376"/>
              <a:gd name="connsiteY228" fmla="*/ 460379 h 1876348"/>
              <a:gd name="connsiteX229" fmla="*/ 313482 w 2930376"/>
              <a:gd name="connsiteY229" fmla="*/ 457351 h 1876348"/>
              <a:gd name="connsiteX230" fmla="*/ 336198 w 2930376"/>
              <a:gd name="connsiteY230" fmla="*/ 457351 h 1876348"/>
              <a:gd name="connsiteX231" fmla="*/ 360429 w 2930376"/>
              <a:gd name="connsiteY231" fmla="*/ 458865 h 1876348"/>
              <a:gd name="connsiteX232" fmla="*/ 383145 w 2930376"/>
              <a:gd name="connsiteY232" fmla="*/ 460379 h 1876348"/>
              <a:gd name="connsiteX233" fmla="*/ 405861 w 2930376"/>
              <a:gd name="connsiteY233" fmla="*/ 464923 h 1876348"/>
              <a:gd name="connsiteX234" fmla="*/ 428577 w 2930376"/>
              <a:gd name="connsiteY234" fmla="*/ 469466 h 1876348"/>
              <a:gd name="connsiteX235" fmla="*/ 472495 w 2930376"/>
              <a:gd name="connsiteY235" fmla="*/ 480067 h 1876348"/>
              <a:gd name="connsiteX236" fmla="*/ 513384 w 2930376"/>
              <a:gd name="connsiteY236" fmla="*/ 493696 h 1876348"/>
              <a:gd name="connsiteX237" fmla="*/ 590618 w 2930376"/>
              <a:gd name="connsiteY237" fmla="*/ 519441 h 1876348"/>
              <a:gd name="connsiteX238" fmla="*/ 586075 w 2930376"/>
              <a:gd name="connsiteY238" fmla="*/ 475523 h 1876348"/>
              <a:gd name="connsiteX239" fmla="*/ 586075 w 2930376"/>
              <a:gd name="connsiteY239" fmla="*/ 433120 h 1876348"/>
              <a:gd name="connsiteX240" fmla="*/ 589104 w 2930376"/>
              <a:gd name="connsiteY240" fmla="*/ 393745 h 1876348"/>
              <a:gd name="connsiteX241" fmla="*/ 593647 w 2930376"/>
              <a:gd name="connsiteY241" fmla="*/ 355885 h 1876348"/>
              <a:gd name="connsiteX242" fmla="*/ 601219 w 2930376"/>
              <a:gd name="connsiteY242" fmla="*/ 319540 h 1876348"/>
              <a:gd name="connsiteX243" fmla="*/ 611820 w 2930376"/>
              <a:gd name="connsiteY243" fmla="*/ 286223 h 1876348"/>
              <a:gd name="connsiteX244" fmla="*/ 623935 w 2930376"/>
              <a:gd name="connsiteY244" fmla="*/ 254420 h 1876348"/>
              <a:gd name="connsiteX245" fmla="*/ 639079 w 2930376"/>
              <a:gd name="connsiteY245" fmla="*/ 224132 h 1876348"/>
              <a:gd name="connsiteX246" fmla="*/ 657252 w 2930376"/>
              <a:gd name="connsiteY246" fmla="*/ 196873 h 1876348"/>
              <a:gd name="connsiteX247" fmla="*/ 676940 w 2930376"/>
              <a:gd name="connsiteY247" fmla="*/ 171128 h 1876348"/>
              <a:gd name="connsiteX248" fmla="*/ 698141 w 2930376"/>
              <a:gd name="connsiteY248" fmla="*/ 148412 h 1876348"/>
              <a:gd name="connsiteX249" fmla="*/ 720857 w 2930376"/>
              <a:gd name="connsiteY249" fmla="*/ 125696 h 1876348"/>
              <a:gd name="connsiteX250" fmla="*/ 746602 w 2930376"/>
              <a:gd name="connsiteY250" fmla="*/ 106008 h 1876348"/>
              <a:gd name="connsiteX251" fmla="*/ 773862 w 2930376"/>
              <a:gd name="connsiteY251" fmla="*/ 89350 h 1876348"/>
              <a:gd name="connsiteX252" fmla="*/ 802635 w 2930376"/>
              <a:gd name="connsiteY252" fmla="*/ 72692 h 1876348"/>
              <a:gd name="connsiteX253" fmla="*/ 832923 w 2930376"/>
              <a:gd name="connsiteY253" fmla="*/ 59062 h 1876348"/>
              <a:gd name="connsiteX254" fmla="*/ 869269 w 2930376"/>
              <a:gd name="connsiteY254" fmla="*/ 45432 h 1876348"/>
              <a:gd name="connsiteX255" fmla="*/ 905615 w 2930376"/>
              <a:gd name="connsiteY255" fmla="*/ 36346 h 1876348"/>
              <a:gd name="connsiteX256" fmla="*/ 944989 w 2930376"/>
              <a:gd name="connsiteY256" fmla="*/ 28774 h 1876348"/>
              <a:gd name="connsiteX257" fmla="*/ 982850 w 2930376"/>
              <a:gd name="connsiteY257" fmla="*/ 24231 h 1876348"/>
              <a:gd name="connsiteX258" fmla="*/ 1023739 w 2930376"/>
              <a:gd name="connsiteY258" fmla="*/ 21202 h 1876348"/>
              <a:gd name="connsiteX259" fmla="*/ 1063113 w 2930376"/>
              <a:gd name="connsiteY259" fmla="*/ 22716 h 1876348"/>
              <a:gd name="connsiteX260" fmla="*/ 1102488 w 2930376"/>
              <a:gd name="connsiteY260" fmla="*/ 25745 h 1876348"/>
              <a:gd name="connsiteX261" fmla="*/ 1140348 w 2930376"/>
              <a:gd name="connsiteY261" fmla="*/ 31803 h 1876348"/>
              <a:gd name="connsiteX262" fmla="*/ 1178208 w 2930376"/>
              <a:gd name="connsiteY262" fmla="*/ 39375 h 1876348"/>
              <a:gd name="connsiteX263" fmla="*/ 1214554 w 2930376"/>
              <a:gd name="connsiteY263" fmla="*/ 49975 h 1876348"/>
              <a:gd name="connsiteX264" fmla="*/ 1247871 w 2930376"/>
              <a:gd name="connsiteY264" fmla="*/ 63605 h 1876348"/>
              <a:gd name="connsiteX265" fmla="*/ 1279673 w 2930376"/>
              <a:gd name="connsiteY265" fmla="*/ 78749 h 1876348"/>
              <a:gd name="connsiteX266" fmla="*/ 1309961 w 2930376"/>
              <a:gd name="connsiteY266" fmla="*/ 96922 h 1876348"/>
              <a:gd name="connsiteX267" fmla="*/ 1322077 w 2930376"/>
              <a:gd name="connsiteY267" fmla="*/ 106008 h 1876348"/>
              <a:gd name="connsiteX268" fmla="*/ 1335706 w 2930376"/>
              <a:gd name="connsiteY268" fmla="*/ 116609 h 1876348"/>
              <a:gd name="connsiteX269" fmla="*/ 1347821 w 2930376"/>
              <a:gd name="connsiteY269" fmla="*/ 127210 h 1876348"/>
              <a:gd name="connsiteX270" fmla="*/ 1358422 w 2930376"/>
              <a:gd name="connsiteY270" fmla="*/ 137811 h 1876348"/>
              <a:gd name="connsiteX271" fmla="*/ 1369023 w 2930376"/>
              <a:gd name="connsiteY271" fmla="*/ 149926 h 1876348"/>
              <a:gd name="connsiteX272" fmla="*/ 1378110 w 2930376"/>
              <a:gd name="connsiteY272" fmla="*/ 162041 h 1876348"/>
              <a:gd name="connsiteX273" fmla="*/ 1388711 w 2930376"/>
              <a:gd name="connsiteY273" fmla="*/ 180214 h 1876348"/>
              <a:gd name="connsiteX274" fmla="*/ 1397797 w 2930376"/>
              <a:gd name="connsiteY274" fmla="*/ 198387 h 1876348"/>
              <a:gd name="connsiteX275" fmla="*/ 1405369 w 2930376"/>
              <a:gd name="connsiteY275" fmla="*/ 218074 h 1876348"/>
              <a:gd name="connsiteX276" fmla="*/ 1411427 w 2930376"/>
              <a:gd name="connsiteY276" fmla="*/ 237762 h 1876348"/>
              <a:gd name="connsiteX277" fmla="*/ 1417484 w 2930376"/>
              <a:gd name="connsiteY277" fmla="*/ 258963 h 1876348"/>
              <a:gd name="connsiteX278" fmla="*/ 1422027 w 2930376"/>
              <a:gd name="connsiteY278" fmla="*/ 281680 h 1876348"/>
              <a:gd name="connsiteX279" fmla="*/ 1431114 w 2930376"/>
              <a:gd name="connsiteY279" fmla="*/ 330140 h 1876348"/>
              <a:gd name="connsiteX280" fmla="*/ 1437171 w 2930376"/>
              <a:gd name="connsiteY280" fmla="*/ 330140 h 1876348"/>
              <a:gd name="connsiteX281" fmla="*/ 1441715 w 2930376"/>
              <a:gd name="connsiteY281" fmla="*/ 308939 h 1876348"/>
              <a:gd name="connsiteX282" fmla="*/ 1449287 w 2930376"/>
              <a:gd name="connsiteY282" fmla="*/ 289252 h 1876348"/>
              <a:gd name="connsiteX283" fmla="*/ 1459888 w 2930376"/>
              <a:gd name="connsiteY283" fmla="*/ 271079 h 1876348"/>
              <a:gd name="connsiteX284" fmla="*/ 1470488 w 2930376"/>
              <a:gd name="connsiteY284" fmla="*/ 251391 h 1876348"/>
              <a:gd name="connsiteX285" fmla="*/ 1482604 w 2930376"/>
              <a:gd name="connsiteY285" fmla="*/ 234733 h 1876348"/>
              <a:gd name="connsiteX286" fmla="*/ 1494719 w 2930376"/>
              <a:gd name="connsiteY286" fmla="*/ 218074 h 1876348"/>
              <a:gd name="connsiteX287" fmla="*/ 1518949 w 2930376"/>
              <a:gd name="connsiteY287" fmla="*/ 186272 h 1876348"/>
              <a:gd name="connsiteX288" fmla="*/ 1540151 w 2930376"/>
              <a:gd name="connsiteY288" fmla="*/ 159013 h 1876348"/>
              <a:gd name="connsiteX289" fmla="*/ 1564382 w 2930376"/>
              <a:gd name="connsiteY289" fmla="*/ 131753 h 1876348"/>
              <a:gd name="connsiteX290" fmla="*/ 1590127 w 2930376"/>
              <a:gd name="connsiteY290" fmla="*/ 106008 h 1876348"/>
              <a:gd name="connsiteX291" fmla="*/ 1617386 w 2930376"/>
              <a:gd name="connsiteY291" fmla="*/ 81778 h 1876348"/>
              <a:gd name="connsiteX292" fmla="*/ 1647674 w 2930376"/>
              <a:gd name="connsiteY292" fmla="*/ 60576 h 1876348"/>
              <a:gd name="connsiteX293" fmla="*/ 1664332 w 2930376"/>
              <a:gd name="connsiteY293" fmla="*/ 49975 h 1876348"/>
              <a:gd name="connsiteX294" fmla="*/ 1679477 w 2930376"/>
              <a:gd name="connsiteY294" fmla="*/ 40889 h 1876348"/>
              <a:gd name="connsiteX295" fmla="*/ 1697649 w 2930376"/>
              <a:gd name="connsiteY295" fmla="*/ 33317 h 1876348"/>
              <a:gd name="connsiteX296" fmla="*/ 1714308 w 2930376"/>
              <a:gd name="connsiteY296" fmla="*/ 24231 h 1876348"/>
              <a:gd name="connsiteX297" fmla="*/ 1732481 w 2930376"/>
              <a:gd name="connsiteY297" fmla="*/ 18173 h 1876348"/>
              <a:gd name="connsiteX298" fmla="*/ 1752168 w 2930376"/>
              <a:gd name="connsiteY298" fmla="*/ 12115 h 1876348"/>
              <a:gd name="connsiteX299" fmla="*/ 1782456 w 2930376"/>
              <a:gd name="connsiteY299" fmla="*/ 6058 h 1876348"/>
              <a:gd name="connsiteX300" fmla="*/ 1814259 w 2930376"/>
              <a:gd name="connsiteY300" fmla="*/ 1515 h 1876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</a:cxnLst>
            <a:rect l="l" t="t" r="r" b="b"/>
            <a:pathLst>
              <a:path w="2930376" h="1876348">
                <a:moveTo>
                  <a:pt x="1847576" y="0"/>
                </a:moveTo>
                <a:lnTo>
                  <a:pt x="1880893" y="1515"/>
                </a:lnTo>
                <a:lnTo>
                  <a:pt x="1914209" y="4543"/>
                </a:lnTo>
                <a:lnTo>
                  <a:pt x="1944498" y="10601"/>
                </a:lnTo>
                <a:lnTo>
                  <a:pt x="1974786" y="16659"/>
                </a:lnTo>
                <a:lnTo>
                  <a:pt x="2000531" y="24231"/>
                </a:lnTo>
                <a:lnTo>
                  <a:pt x="2038391" y="37860"/>
                </a:lnTo>
                <a:lnTo>
                  <a:pt x="2074737" y="53004"/>
                </a:lnTo>
                <a:lnTo>
                  <a:pt x="2108053" y="71177"/>
                </a:lnTo>
                <a:lnTo>
                  <a:pt x="2139856" y="89350"/>
                </a:lnTo>
                <a:lnTo>
                  <a:pt x="2170144" y="110552"/>
                </a:lnTo>
                <a:lnTo>
                  <a:pt x="2197403" y="134782"/>
                </a:lnTo>
                <a:lnTo>
                  <a:pt x="2209519" y="146897"/>
                </a:lnTo>
                <a:lnTo>
                  <a:pt x="2221634" y="160527"/>
                </a:lnTo>
                <a:lnTo>
                  <a:pt x="2233749" y="174157"/>
                </a:lnTo>
                <a:lnTo>
                  <a:pt x="2244350" y="187786"/>
                </a:lnTo>
                <a:lnTo>
                  <a:pt x="2253437" y="202930"/>
                </a:lnTo>
                <a:lnTo>
                  <a:pt x="2262523" y="218074"/>
                </a:lnTo>
                <a:lnTo>
                  <a:pt x="2270095" y="234733"/>
                </a:lnTo>
                <a:lnTo>
                  <a:pt x="2277667" y="251391"/>
                </a:lnTo>
                <a:lnTo>
                  <a:pt x="2285239" y="269564"/>
                </a:lnTo>
                <a:lnTo>
                  <a:pt x="2289782" y="287737"/>
                </a:lnTo>
                <a:lnTo>
                  <a:pt x="2294325" y="305910"/>
                </a:lnTo>
                <a:lnTo>
                  <a:pt x="2297354" y="325597"/>
                </a:lnTo>
                <a:lnTo>
                  <a:pt x="2300383" y="346799"/>
                </a:lnTo>
                <a:lnTo>
                  <a:pt x="2301897" y="368001"/>
                </a:lnTo>
                <a:lnTo>
                  <a:pt x="2301897" y="389202"/>
                </a:lnTo>
                <a:lnTo>
                  <a:pt x="2301897" y="411918"/>
                </a:lnTo>
                <a:lnTo>
                  <a:pt x="2300383" y="436149"/>
                </a:lnTo>
                <a:lnTo>
                  <a:pt x="2297354" y="460379"/>
                </a:lnTo>
                <a:lnTo>
                  <a:pt x="2292811" y="484610"/>
                </a:lnTo>
                <a:lnTo>
                  <a:pt x="2288268" y="510355"/>
                </a:lnTo>
                <a:lnTo>
                  <a:pt x="2415478" y="474009"/>
                </a:lnTo>
                <a:lnTo>
                  <a:pt x="2444251" y="467951"/>
                </a:lnTo>
                <a:lnTo>
                  <a:pt x="2473025" y="463408"/>
                </a:lnTo>
                <a:lnTo>
                  <a:pt x="2501799" y="461894"/>
                </a:lnTo>
                <a:lnTo>
                  <a:pt x="2529058" y="461894"/>
                </a:lnTo>
                <a:lnTo>
                  <a:pt x="2556318" y="461894"/>
                </a:lnTo>
                <a:lnTo>
                  <a:pt x="2583577" y="464923"/>
                </a:lnTo>
                <a:lnTo>
                  <a:pt x="2609322" y="469466"/>
                </a:lnTo>
                <a:lnTo>
                  <a:pt x="2635067" y="474009"/>
                </a:lnTo>
                <a:lnTo>
                  <a:pt x="2659297" y="480067"/>
                </a:lnTo>
                <a:lnTo>
                  <a:pt x="2683528" y="487639"/>
                </a:lnTo>
                <a:lnTo>
                  <a:pt x="2706244" y="496725"/>
                </a:lnTo>
                <a:lnTo>
                  <a:pt x="2727445" y="507326"/>
                </a:lnTo>
                <a:lnTo>
                  <a:pt x="2747133" y="517927"/>
                </a:lnTo>
                <a:lnTo>
                  <a:pt x="2766820" y="528528"/>
                </a:lnTo>
                <a:lnTo>
                  <a:pt x="2784993" y="540643"/>
                </a:lnTo>
                <a:lnTo>
                  <a:pt x="2801651" y="554273"/>
                </a:lnTo>
                <a:lnTo>
                  <a:pt x="2813767" y="566388"/>
                </a:lnTo>
                <a:lnTo>
                  <a:pt x="2825882" y="578503"/>
                </a:lnTo>
                <a:lnTo>
                  <a:pt x="2837997" y="592133"/>
                </a:lnTo>
                <a:lnTo>
                  <a:pt x="2848598" y="607277"/>
                </a:lnTo>
                <a:lnTo>
                  <a:pt x="2859199" y="623935"/>
                </a:lnTo>
                <a:lnTo>
                  <a:pt x="2868285" y="642108"/>
                </a:lnTo>
                <a:lnTo>
                  <a:pt x="2877372" y="660281"/>
                </a:lnTo>
                <a:lnTo>
                  <a:pt x="2884944" y="679968"/>
                </a:lnTo>
                <a:lnTo>
                  <a:pt x="2900088" y="720857"/>
                </a:lnTo>
                <a:lnTo>
                  <a:pt x="2912203" y="764775"/>
                </a:lnTo>
                <a:lnTo>
                  <a:pt x="2921289" y="810207"/>
                </a:lnTo>
                <a:lnTo>
                  <a:pt x="2927347" y="855639"/>
                </a:lnTo>
                <a:lnTo>
                  <a:pt x="2930376" y="904100"/>
                </a:lnTo>
                <a:lnTo>
                  <a:pt x="2930376" y="951047"/>
                </a:lnTo>
                <a:lnTo>
                  <a:pt x="2927347" y="996479"/>
                </a:lnTo>
                <a:lnTo>
                  <a:pt x="2924319" y="1019195"/>
                </a:lnTo>
                <a:lnTo>
                  <a:pt x="2919775" y="1041911"/>
                </a:lnTo>
                <a:lnTo>
                  <a:pt x="2915232" y="1064627"/>
                </a:lnTo>
                <a:lnTo>
                  <a:pt x="2910689" y="1085829"/>
                </a:lnTo>
                <a:lnTo>
                  <a:pt x="2903117" y="1105516"/>
                </a:lnTo>
                <a:lnTo>
                  <a:pt x="2897059" y="1125203"/>
                </a:lnTo>
                <a:lnTo>
                  <a:pt x="2887973" y="1144890"/>
                </a:lnTo>
                <a:lnTo>
                  <a:pt x="2878886" y="1163063"/>
                </a:lnTo>
                <a:lnTo>
                  <a:pt x="2868285" y="1179722"/>
                </a:lnTo>
                <a:lnTo>
                  <a:pt x="2857685" y="1196380"/>
                </a:lnTo>
                <a:lnTo>
                  <a:pt x="2839512" y="1219096"/>
                </a:lnTo>
                <a:lnTo>
                  <a:pt x="2818310" y="1238784"/>
                </a:lnTo>
                <a:lnTo>
                  <a:pt x="2795594" y="1255442"/>
                </a:lnTo>
                <a:lnTo>
                  <a:pt x="2771363" y="1270586"/>
                </a:lnTo>
                <a:lnTo>
                  <a:pt x="2744104" y="1282701"/>
                </a:lnTo>
                <a:lnTo>
                  <a:pt x="2716845" y="1294817"/>
                </a:lnTo>
                <a:lnTo>
                  <a:pt x="2686557" y="1303903"/>
                </a:lnTo>
                <a:lnTo>
                  <a:pt x="2656269" y="1311475"/>
                </a:lnTo>
                <a:lnTo>
                  <a:pt x="2622951" y="1317533"/>
                </a:lnTo>
                <a:lnTo>
                  <a:pt x="2589635" y="1322076"/>
                </a:lnTo>
                <a:lnTo>
                  <a:pt x="2553289" y="1325105"/>
                </a:lnTo>
                <a:lnTo>
                  <a:pt x="2516943" y="1328134"/>
                </a:lnTo>
                <a:lnTo>
                  <a:pt x="2441223" y="1329648"/>
                </a:lnTo>
                <a:lnTo>
                  <a:pt x="2362474" y="1329648"/>
                </a:lnTo>
                <a:lnTo>
                  <a:pt x="2368531" y="1373566"/>
                </a:lnTo>
                <a:lnTo>
                  <a:pt x="2373075" y="1415969"/>
                </a:lnTo>
                <a:lnTo>
                  <a:pt x="2374589" y="1456858"/>
                </a:lnTo>
                <a:lnTo>
                  <a:pt x="2373075" y="1496232"/>
                </a:lnTo>
                <a:lnTo>
                  <a:pt x="2368531" y="1532578"/>
                </a:lnTo>
                <a:lnTo>
                  <a:pt x="2362474" y="1567410"/>
                </a:lnTo>
                <a:lnTo>
                  <a:pt x="2351873" y="1600726"/>
                </a:lnTo>
                <a:lnTo>
                  <a:pt x="2339757" y="1632529"/>
                </a:lnTo>
                <a:lnTo>
                  <a:pt x="2326128" y="1661303"/>
                </a:lnTo>
                <a:lnTo>
                  <a:pt x="2307955" y="1688562"/>
                </a:lnTo>
                <a:lnTo>
                  <a:pt x="2288268" y="1712792"/>
                </a:lnTo>
                <a:lnTo>
                  <a:pt x="2265552" y="1733994"/>
                </a:lnTo>
                <a:lnTo>
                  <a:pt x="2241321" y="1753681"/>
                </a:lnTo>
                <a:lnTo>
                  <a:pt x="2212547" y="1771854"/>
                </a:lnTo>
                <a:lnTo>
                  <a:pt x="2183774" y="1785484"/>
                </a:lnTo>
                <a:lnTo>
                  <a:pt x="2150457" y="1797599"/>
                </a:lnTo>
                <a:lnTo>
                  <a:pt x="2132284" y="1802142"/>
                </a:lnTo>
                <a:lnTo>
                  <a:pt x="2114111" y="1805171"/>
                </a:lnTo>
                <a:lnTo>
                  <a:pt x="2095938" y="1806686"/>
                </a:lnTo>
                <a:lnTo>
                  <a:pt x="2076251" y="1808200"/>
                </a:lnTo>
                <a:lnTo>
                  <a:pt x="2036876" y="1809714"/>
                </a:lnTo>
                <a:lnTo>
                  <a:pt x="2017189" y="1809714"/>
                </a:lnTo>
                <a:lnTo>
                  <a:pt x="1994473" y="1812743"/>
                </a:lnTo>
                <a:lnTo>
                  <a:pt x="1961156" y="1815772"/>
                </a:lnTo>
                <a:lnTo>
                  <a:pt x="1926325" y="1817286"/>
                </a:lnTo>
                <a:lnTo>
                  <a:pt x="1889979" y="1814258"/>
                </a:lnTo>
                <a:lnTo>
                  <a:pt x="1853633" y="1811229"/>
                </a:lnTo>
                <a:lnTo>
                  <a:pt x="1818802" y="1805171"/>
                </a:lnTo>
                <a:lnTo>
                  <a:pt x="1785485" y="1797599"/>
                </a:lnTo>
                <a:lnTo>
                  <a:pt x="1753682" y="1788513"/>
                </a:lnTo>
                <a:lnTo>
                  <a:pt x="1726423" y="1777912"/>
                </a:lnTo>
                <a:lnTo>
                  <a:pt x="1702193" y="1768825"/>
                </a:lnTo>
                <a:lnTo>
                  <a:pt x="1680991" y="1758225"/>
                </a:lnTo>
                <a:lnTo>
                  <a:pt x="1661304" y="1746109"/>
                </a:lnTo>
                <a:lnTo>
                  <a:pt x="1643131" y="1733994"/>
                </a:lnTo>
                <a:lnTo>
                  <a:pt x="1626472" y="1721879"/>
                </a:lnTo>
                <a:lnTo>
                  <a:pt x="1611328" y="1709764"/>
                </a:lnTo>
                <a:lnTo>
                  <a:pt x="1597699" y="1696134"/>
                </a:lnTo>
                <a:lnTo>
                  <a:pt x="1584069" y="1682504"/>
                </a:lnTo>
                <a:lnTo>
                  <a:pt x="1559838" y="1653731"/>
                </a:lnTo>
                <a:lnTo>
                  <a:pt x="1537122" y="1620414"/>
                </a:lnTo>
                <a:lnTo>
                  <a:pt x="1511377" y="1585582"/>
                </a:lnTo>
                <a:lnTo>
                  <a:pt x="1484118" y="1547722"/>
                </a:lnTo>
                <a:lnTo>
                  <a:pt x="1481089" y="1547722"/>
                </a:lnTo>
                <a:lnTo>
                  <a:pt x="1472003" y="1574982"/>
                </a:lnTo>
                <a:lnTo>
                  <a:pt x="1462916" y="1599212"/>
                </a:lnTo>
                <a:lnTo>
                  <a:pt x="1452315" y="1623443"/>
                </a:lnTo>
                <a:lnTo>
                  <a:pt x="1438686" y="1647673"/>
                </a:lnTo>
                <a:lnTo>
                  <a:pt x="1426571" y="1670389"/>
                </a:lnTo>
                <a:lnTo>
                  <a:pt x="1411427" y="1691591"/>
                </a:lnTo>
                <a:lnTo>
                  <a:pt x="1396283" y="1712792"/>
                </a:lnTo>
                <a:lnTo>
                  <a:pt x="1378110" y="1730965"/>
                </a:lnTo>
                <a:lnTo>
                  <a:pt x="1361451" y="1750653"/>
                </a:lnTo>
                <a:lnTo>
                  <a:pt x="1341764" y="1767311"/>
                </a:lnTo>
                <a:lnTo>
                  <a:pt x="1323591" y="1783969"/>
                </a:lnTo>
                <a:lnTo>
                  <a:pt x="1302389" y="1799114"/>
                </a:lnTo>
                <a:lnTo>
                  <a:pt x="1281188" y="1812743"/>
                </a:lnTo>
                <a:lnTo>
                  <a:pt x="1258471" y="1824858"/>
                </a:lnTo>
                <a:lnTo>
                  <a:pt x="1235755" y="1835459"/>
                </a:lnTo>
                <a:lnTo>
                  <a:pt x="1213039" y="1846060"/>
                </a:lnTo>
                <a:lnTo>
                  <a:pt x="1188809" y="1855147"/>
                </a:lnTo>
                <a:lnTo>
                  <a:pt x="1164578" y="1862719"/>
                </a:lnTo>
                <a:lnTo>
                  <a:pt x="1138833" y="1867262"/>
                </a:lnTo>
                <a:lnTo>
                  <a:pt x="1113089" y="1871805"/>
                </a:lnTo>
                <a:lnTo>
                  <a:pt x="1087344" y="1874834"/>
                </a:lnTo>
                <a:lnTo>
                  <a:pt x="1060084" y="1876348"/>
                </a:lnTo>
                <a:lnTo>
                  <a:pt x="1032825" y="1876348"/>
                </a:lnTo>
                <a:lnTo>
                  <a:pt x="1005566" y="1874834"/>
                </a:lnTo>
                <a:lnTo>
                  <a:pt x="978306" y="1871805"/>
                </a:lnTo>
                <a:lnTo>
                  <a:pt x="949533" y="1867262"/>
                </a:lnTo>
                <a:lnTo>
                  <a:pt x="922273" y="1861204"/>
                </a:lnTo>
                <a:lnTo>
                  <a:pt x="893500" y="1853632"/>
                </a:lnTo>
                <a:lnTo>
                  <a:pt x="864726" y="1843031"/>
                </a:lnTo>
                <a:lnTo>
                  <a:pt x="837467" y="1832430"/>
                </a:lnTo>
                <a:lnTo>
                  <a:pt x="808693" y="1818801"/>
                </a:lnTo>
                <a:lnTo>
                  <a:pt x="779919" y="1803657"/>
                </a:lnTo>
                <a:lnTo>
                  <a:pt x="749631" y="1785484"/>
                </a:lnTo>
                <a:lnTo>
                  <a:pt x="723886" y="1765797"/>
                </a:lnTo>
                <a:lnTo>
                  <a:pt x="701170" y="1744595"/>
                </a:lnTo>
                <a:lnTo>
                  <a:pt x="679968" y="1721879"/>
                </a:lnTo>
                <a:lnTo>
                  <a:pt x="663310" y="1697648"/>
                </a:lnTo>
                <a:lnTo>
                  <a:pt x="648166" y="1671903"/>
                </a:lnTo>
                <a:lnTo>
                  <a:pt x="636051" y="1644644"/>
                </a:lnTo>
                <a:lnTo>
                  <a:pt x="625450" y="1615870"/>
                </a:lnTo>
                <a:lnTo>
                  <a:pt x="616363" y="1585582"/>
                </a:lnTo>
                <a:lnTo>
                  <a:pt x="610306" y="1553780"/>
                </a:lnTo>
                <a:lnTo>
                  <a:pt x="605763" y="1518949"/>
                </a:lnTo>
                <a:lnTo>
                  <a:pt x="602734" y="1482603"/>
                </a:lnTo>
                <a:lnTo>
                  <a:pt x="601219" y="1444743"/>
                </a:lnTo>
                <a:lnTo>
                  <a:pt x="601219" y="1403854"/>
                </a:lnTo>
                <a:lnTo>
                  <a:pt x="602734" y="1317533"/>
                </a:lnTo>
                <a:lnTo>
                  <a:pt x="554273" y="1317533"/>
                </a:lnTo>
                <a:lnTo>
                  <a:pt x="507326" y="1316018"/>
                </a:lnTo>
                <a:lnTo>
                  <a:pt x="461894" y="1312989"/>
                </a:lnTo>
                <a:lnTo>
                  <a:pt x="419491" y="1306932"/>
                </a:lnTo>
                <a:lnTo>
                  <a:pt x="378602" y="1300874"/>
                </a:lnTo>
                <a:lnTo>
                  <a:pt x="339227" y="1291788"/>
                </a:lnTo>
                <a:lnTo>
                  <a:pt x="301367" y="1281187"/>
                </a:lnTo>
                <a:lnTo>
                  <a:pt x="265021" y="1267557"/>
                </a:lnTo>
                <a:lnTo>
                  <a:pt x="231704" y="1253928"/>
                </a:lnTo>
                <a:lnTo>
                  <a:pt x="199902" y="1237269"/>
                </a:lnTo>
                <a:lnTo>
                  <a:pt x="169613" y="1219096"/>
                </a:lnTo>
                <a:lnTo>
                  <a:pt x="142354" y="1197895"/>
                </a:lnTo>
                <a:lnTo>
                  <a:pt x="118124" y="1175179"/>
                </a:lnTo>
                <a:lnTo>
                  <a:pt x="93893" y="1149434"/>
                </a:lnTo>
                <a:lnTo>
                  <a:pt x="72691" y="1122174"/>
                </a:lnTo>
                <a:lnTo>
                  <a:pt x="54519" y="1093401"/>
                </a:lnTo>
                <a:lnTo>
                  <a:pt x="42403" y="1072199"/>
                </a:lnTo>
                <a:lnTo>
                  <a:pt x="33317" y="1049483"/>
                </a:lnTo>
                <a:lnTo>
                  <a:pt x="24231" y="1028281"/>
                </a:lnTo>
                <a:lnTo>
                  <a:pt x="16658" y="1004051"/>
                </a:lnTo>
                <a:lnTo>
                  <a:pt x="10601" y="981335"/>
                </a:lnTo>
                <a:lnTo>
                  <a:pt x="6058" y="957104"/>
                </a:lnTo>
                <a:lnTo>
                  <a:pt x="3029" y="934388"/>
                </a:lnTo>
                <a:lnTo>
                  <a:pt x="1514" y="910158"/>
                </a:lnTo>
                <a:lnTo>
                  <a:pt x="0" y="885927"/>
                </a:lnTo>
                <a:lnTo>
                  <a:pt x="0" y="861697"/>
                </a:lnTo>
                <a:lnTo>
                  <a:pt x="1514" y="837466"/>
                </a:lnTo>
                <a:lnTo>
                  <a:pt x="4543" y="813236"/>
                </a:lnTo>
                <a:lnTo>
                  <a:pt x="7572" y="789005"/>
                </a:lnTo>
                <a:lnTo>
                  <a:pt x="12115" y="766289"/>
                </a:lnTo>
                <a:lnTo>
                  <a:pt x="18173" y="742059"/>
                </a:lnTo>
                <a:lnTo>
                  <a:pt x="25745" y="719343"/>
                </a:lnTo>
                <a:lnTo>
                  <a:pt x="33317" y="696627"/>
                </a:lnTo>
                <a:lnTo>
                  <a:pt x="40889" y="675425"/>
                </a:lnTo>
                <a:lnTo>
                  <a:pt x="51490" y="654223"/>
                </a:lnTo>
                <a:lnTo>
                  <a:pt x="62091" y="634536"/>
                </a:lnTo>
                <a:lnTo>
                  <a:pt x="72691" y="614849"/>
                </a:lnTo>
                <a:lnTo>
                  <a:pt x="84807" y="595161"/>
                </a:lnTo>
                <a:lnTo>
                  <a:pt x="96922" y="576989"/>
                </a:lnTo>
                <a:lnTo>
                  <a:pt x="110552" y="560330"/>
                </a:lnTo>
                <a:lnTo>
                  <a:pt x="125696" y="545186"/>
                </a:lnTo>
                <a:lnTo>
                  <a:pt x="139325" y="530042"/>
                </a:lnTo>
                <a:lnTo>
                  <a:pt x="155984" y="516412"/>
                </a:lnTo>
                <a:lnTo>
                  <a:pt x="171128" y="504297"/>
                </a:lnTo>
                <a:lnTo>
                  <a:pt x="187786" y="493696"/>
                </a:lnTo>
                <a:lnTo>
                  <a:pt x="205959" y="484610"/>
                </a:lnTo>
                <a:lnTo>
                  <a:pt x="222618" y="477038"/>
                </a:lnTo>
                <a:lnTo>
                  <a:pt x="240791" y="470980"/>
                </a:lnTo>
                <a:lnTo>
                  <a:pt x="265021" y="464923"/>
                </a:lnTo>
                <a:lnTo>
                  <a:pt x="289252" y="460379"/>
                </a:lnTo>
                <a:lnTo>
                  <a:pt x="313482" y="457351"/>
                </a:lnTo>
                <a:lnTo>
                  <a:pt x="336198" y="457351"/>
                </a:lnTo>
                <a:lnTo>
                  <a:pt x="360429" y="458865"/>
                </a:lnTo>
                <a:lnTo>
                  <a:pt x="383145" y="460379"/>
                </a:lnTo>
                <a:lnTo>
                  <a:pt x="405861" y="464923"/>
                </a:lnTo>
                <a:lnTo>
                  <a:pt x="428577" y="469466"/>
                </a:lnTo>
                <a:lnTo>
                  <a:pt x="472495" y="480067"/>
                </a:lnTo>
                <a:lnTo>
                  <a:pt x="513384" y="493696"/>
                </a:lnTo>
                <a:lnTo>
                  <a:pt x="590618" y="519441"/>
                </a:lnTo>
                <a:lnTo>
                  <a:pt x="586075" y="475523"/>
                </a:lnTo>
                <a:lnTo>
                  <a:pt x="586075" y="433120"/>
                </a:lnTo>
                <a:lnTo>
                  <a:pt x="589104" y="393745"/>
                </a:lnTo>
                <a:lnTo>
                  <a:pt x="593647" y="355885"/>
                </a:lnTo>
                <a:lnTo>
                  <a:pt x="601219" y="319540"/>
                </a:lnTo>
                <a:lnTo>
                  <a:pt x="611820" y="286223"/>
                </a:lnTo>
                <a:lnTo>
                  <a:pt x="623935" y="254420"/>
                </a:lnTo>
                <a:lnTo>
                  <a:pt x="639079" y="224132"/>
                </a:lnTo>
                <a:lnTo>
                  <a:pt x="657252" y="196873"/>
                </a:lnTo>
                <a:lnTo>
                  <a:pt x="676940" y="171128"/>
                </a:lnTo>
                <a:lnTo>
                  <a:pt x="698141" y="148412"/>
                </a:lnTo>
                <a:lnTo>
                  <a:pt x="720857" y="125696"/>
                </a:lnTo>
                <a:lnTo>
                  <a:pt x="746602" y="106008"/>
                </a:lnTo>
                <a:lnTo>
                  <a:pt x="773862" y="89350"/>
                </a:lnTo>
                <a:lnTo>
                  <a:pt x="802635" y="72692"/>
                </a:lnTo>
                <a:lnTo>
                  <a:pt x="832923" y="59062"/>
                </a:lnTo>
                <a:lnTo>
                  <a:pt x="869269" y="45432"/>
                </a:lnTo>
                <a:lnTo>
                  <a:pt x="905615" y="36346"/>
                </a:lnTo>
                <a:lnTo>
                  <a:pt x="944989" y="28774"/>
                </a:lnTo>
                <a:lnTo>
                  <a:pt x="982850" y="24231"/>
                </a:lnTo>
                <a:lnTo>
                  <a:pt x="1023739" y="21202"/>
                </a:lnTo>
                <a:lnTo>
                  <a:pt x="1063113" y="22716"/>
                </a:lnTo>
                <a:lnTo>
                  <a:pt x="1102488" y="25745"/>
                </a:lnTo>
                <a:lnTo>
                  <a:pt x="1140348" y="31803"/>
                </a:lnTo>
                <a:lnTo>
                  <a:pt x="1178208" y="39375"/>
                </a:lnTo>
                <a:lnTo>
                  <a:pt x="1214554" y="49975"/>
                </a:lnTo>
                <a:lnTo>
                  <a:pt x="1247871" y="63605"/>
                </a:lnTo>
                <a:lnTo>
                  <a:pt x="1279673" y="78749"/>
                </a:lnTo>
                <a:lnTo>
                  <a:pt x="1309961" y="96922"/>
                </a:lnTo>
                <a:lnTo>
                  <a:pt x="1322077" y="106008"/>
                </a:lnTo>
                <a:lnTo>
                  <a:pt x="1335706" y="116609"/>
                </a:lnTo>
                <a:lnTo>
                  <a:pt x="1347821" y="127210"/>
                </a:lnTo>
                <a:lnTo>
                  <a:pt x="1358422" y="137811"/>
                </a:lnTo>
                <a:lnTo>
                  <a:pt x="1369023" y="149926"/>
                </a:lnTo>
                <a:lnTo>
                  <a:pt x="1378110" y="162041"/>
                </a:lnTo>
                <a:lnTo>
                  <a:pt x="1388711" y="180214"/>
                </a:lnTo>
                <a:lnTo>
                  <a:pt x="1397797" y="198387"/>
                </a:lnTo>
                <a:lnTo>
                  <a:pt x="1405369" y="218074"/>
                </a:lnTo>
                <a:lnTo>
                  <a:pt x="1411427" y="237762"/>
                </a:lnTo>
                <a:lnTo>
                  <a:pt x="1417484" y="258963"/>
                </a:lnTo>
                <a:lnTo>
                  <a:pt x="1422027" y="281680"/>
                </a:lnTo>
                <a:lnTo>
                  <a:pt x="1431114" y="330140"/>
                </a:lnTo>
                <a:lnTo>
                  <a:pt x="1437171" y="330140"/>
                </a:lnTo>
                <a:lnTo>
                  <a:pt x="1441715" y="308939"/>
                </a:lnTo>
                <a:lnTo>
                  <a:pt x="1449287" y="289252"/>
                </a:lnTo>
                <a:lnTo>
                  <a:pt x="1459888" y="271079"/>
                </a:lnTo>
                <a:lnTo>
                  <a:pt x="1470488" y="251391"/>
                </a:lnTo>
                <a:lnTo>
                  <a:pt x="1482604" y="234733"/>
                </a:lnTo>
                <a:lnTo>
                  <a:pt x="1494719" y="218074"/>
                </a:lnTo>
                <a:lnTo>
                  <a:pt x="1518949" y="186272"/>
                </a:lnTo>
                <a:lnTo>
                  <a:pt x="1540151" y="159013"/>
                </a:lnTo>
                <a:lnTo>
                  <a:pt x="1564382" y="131753"/>
                </a:lnTo>
                <a:lnTo>
                  <a:pt x="1590127" y="106008"/>
                </a:lnTo>
                <a:lnTo>
                  <a:pt x="1617386" y="81778"/>
                </a:lnTo>
                <a:lnTo>
                  <a:pt x="1647674" y="60576"/>
                </a:lnTo>
                <a:lnTo>
                  <a:pt x="1664332" y="49975"/>
                </a:lnTo>
                <a:lnTo>
                  <a:pt x="1679477" y="40889"/>
                </a:lnTo>
                <a:lnTo>
                  <a:pt x="1697649" y="33317"/>
                </a:lnTo>
                <a:lnTo>
                  <a:pt x="1714308" y="24231"/>
                </a:lnTo>
                <a:lnTo>
                  <a:pt x="1732481" y="18173"/>
                </a:lnTo>
                <a:lnTo>
                  <a:pt x="1752168" y="12115"/>
                </a:lnTo>
                <a:lnTo>
                  <a:pt x="1782456" y="6058"/>
                </a:lnTo>
                <a:lnTo>
                  <a:pt x="1814259" y="1515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8506881" y="1617829"/>
            <a:ext cx="2930376" cy="1876348"/>
          </a:xfrm>
          <a:custGeom>
            <a:avLst/>
            <a:gdLst>
              <a:gd name="connsiteX0" fmla="*/ 1847576 w 2930376"/>
              <a:gd name="connsiteY0" fmla="*/ 0 h 1876348"/>
              <a:gd name="connsiteX1" fmla="*/ 1880893 w 2930376"/>
              <a:gd name="connsiteY1" fmla="*/ 1515 h 1876348"/>
              <a:gd name="connsiteX2" fmla="*/ 1914209 w 2930376"/>
              <a:gd name="connsiteY2" fmla="*/ 4543 h 1876348"/>
              <a:gd name="connsiteX3" fmla="*/ 1944498 w 2930376"/>
              <a:gd name="connsiteY3" fmla="*/ 10601 h 1876348"/>
              <a:gd name="connsiteX4" fmla="*/ 1974786 w 2930376"/>
              <a:gd name="connsiteY4" fmla="*/ 16659 h 1876348"/>
              <a:gd name="connsiteX5" fmla="*/ 2000531 w 2930376"/>
              <a:gd name="connsiteY5" fmla="*/ 24231 h 1876348"/>
              <a:gd name="connsiteX6" fmla="*/ 2038391 w 2930376"/>
              <a:gd name="connsiteY6" fmla="*/ 37860 h 1876348"/>
              <a:gd name="connsiteX7" fmla="*/ 2074737 w 2930376"/>
              <a:gd name="connsiteY7" fmla="*/ 53004 h 1876348"/>
              <a:gd name="connsiteX8" fmla="*/ 2108053 w 2930376"/>
              <a:gd name="connsiteY8" fmla="*/ 71177 h 1876348"/>
              <a:gd name="connsiteX9" fmla="*/ 2139856 w 2930376"/>
              <a:gd name="connsiteY9" fmla="*/ 89350 h 1876348"/>
              <a:gd name="connsiteX10" fmla="*/ 2170144 w 2930376"/>
              <a:gd name="connsiteY10" fmla="*/ 110552 h 1876348"/>
              <a:gd name="connsiteX11" fmla="*/ 2197403 w 2930376"/>
              <a:gd name="connsiteY11" fmla="*/ 134782 h 1876348"/>
              <a:gd name="connsiteX12" fmla="*/ 2209519 w 2930376"/>
              <a:gd name="connsiteY12" fmla="*/ 146897 h 1876348"/>
              <a:gd name="connsiteX13" fmla="*/ 2221634 w 2930376"/>
              <a:gd name="connsiteY13" fmla="*/ 160527 h 1876348"/>
              <a:gd name="connsiteX14" fmla="*/ 2233749 w 2930376"/>
              <a:gd name="connsiteY14" fmla="*/ 174157 h 1876348"/>
              <a:gd name="connsiteX15" fmla="*/ 2244350 w 2930376"/>
              <a:gd name="connsiteY15" fmla="*/ 187786 h 1876348"/>
              <a:gd name="connsiteX16" fmla="*/ 2253437 w 2930376"/>
              <a:gd name="connsiteY16" fmla="*/ 202930 h 1876348"/>
              <a:gd name="connsiteX17" fmla="*/ 2262523 w 2930376"/>
              <a:gd name="connsiteY17" fmla="*/ 218075 h 1876348"/>
              <a:gd name="connsiteX18" fmla="*/ 2270095 w 2930376"/>
              <a:gd name="connsiteY18" fmla="*/ 234733 h 1876348"/>
              <a:gd name="connsiteX19" fmla="*/ 2277667 w 2930376"/>
              <a:gd name="connsiteY19" fmla="*/ 251391 h 1876348"/>
              <a:gd name="connsiteX20" fmla="*/ 2285239 w 2930376"/>
              <a:gd name="connsiteY20" fmla="*/ 269564 h 1876348"/>
              <a:gd name="connsiteX21" fmla="*/ 2289782 w 2930376"/>
              <a:gd name="connsiteY21" fmla="*/ 287737 h 1876348"/>
              <a:gd name="connsiteX22" fmla="*/ 2294325 w 2930376"/>
              <a:gd name="connsiteY22" fmla="*/ 305910 h 1876348"/>
              <a:gd name="connsiteX23" fmla="*/ 2297354 w 2930376"/>
              <a:gd name="connsiteY23" fmla="*/ 325597 h 1876348"/>
              <a:gd name="connsiteX24" fmla="*/ 2300383 w 2930376"/>
              <a:gd name="connsiteY24" fmla="*/ 346799 h 1876348"/>
              <a:gd name="connsiteX25" fmla="*/ 2301897 w 2930376"/>
              <a:gd name="connsiteY25" fmla="*/ 368001 h 1876348"/>
              <a:gd name="connsiteX26" fmla="*/ 2301897 w 2930376"/>
              <a:gd name="connsiteY26" fmla="*/ 389202 h 1876348"/>
              <a:gd name="connsiteX27" fmla="*/ 2301897 w 2930376"/>
              <a:gd name="connsiteY27" fmla="*/ 411918 h 1876348"/>
              <a:gd name="connsiteX28" fmla="*/ 2300383 w 2930376"/>
              <a:gd name="connsiteY28" fmla="*/ 436149 h 1876348"/>
              <a:gd name="connsiteX29" fmla="*/ 2297354 w 2930376"/>
              <a:gd name="connsiteY29" fmla="*/ 460379 h 1876348"/>
              <a:gd name="connsiteX30" fmla="*/ 2292811 w 2930376"/>
              <a:gd name="connsiteY30" fmla="*/ 484610 h 1876348"/>
              <a:gd name="connsiteX31" fmla="*/ 2288268 w 2930376"/>
              <a:gd name="connsiteY31" fmla="*/ 510355 h 1876348"/>
              <a:gd name="connsiteX32" fmla="*/ 2415478 w 2930376"/>
              <a:gd name="connsiteY32" fmla="*/ 474009 h 1876348"/>
              <a:gd name="connsiteX33" fmla="*/ 2444251 w 2930376"/>
              <a:gd name="connsiteY33" fmla="*/ 467951 h 1876348"/>
              <a:gd name="connsiteX34" fmla="*/ 2473025 w 2930376"/>
              <a:gd name="connsiteY34" fmla="*/ 463408 h 1876348"/>
              <a:gd name="connsiteX35" fmla="*/ 2501799 w 2930376"/>
              <a:gd name="connsiteY35" fmla="*/ 461894 h 1876348"/>
              <a:gd name="connsiteX36" fmla="*/ 2529058 w 2930376"/>
              <a:gd name="connsiteY36" fmla="*/ 461894 h 1876348"/>
              <a:gd name="connsiteX37" fmla="*/ 2556318 w 2930376"/>
              <a:gd name="connsiteY37" fmla="*/ 461894 h 1876348"/>
              <a:gd name="connsiteX38" fmla="*/ 2583577 w 2930376"/>
              <a:gd name="connsiteY38" fmla="*/ 464923 h 1876348"/>
              <a:gd name="connsiteX39" fmla="*/ 2609322 w 2930376"/>
              <a:gd name="connsiteY39" fmla="*/ 469466 h 1876348"/>
              <a:gd name="connsiteX40" fmla="*/ 2635067 w 2930376"/>
              <a:gd name="connsiteY40" fmla="*/ 474009 h 1876348"/>
              <a:gd name="connsiteX41" fmla="*/ 2659297 w 2930376"/>
              <a:gd name="connsiteY41" fmla="*/ 480067 h 1876348"/>
              <a:gd name="connsiteX42" fmla="*/ 2683528 w 2930376"/>
              <a:gd name="connsiteY42" fmla="*/ 487639 h 1876348"/>
              <a:gd name="connsiteX43" fmla="*/ 2706244 w 2930376"/>
              <a:gd name="connsiteY43" fmla="*/ 496725 h 1876348"/>
              <a:gd name="connsiteX44" fmla="*/ 2727445 w 2930376"/>
              <a:gd name="connsiteY44" fmla="*/ 507326 h 1876348"/>
              <a:gd name="connsiteX45" fmla="*/ 2747133 w 2930376"/>
              <a:gd name="connsiteY45" fmla="*/ 517927 h 1876348"/>
              <a:gd name="connsiteX46" fmla="*/ 2766820 w 2930376"/>
              <a:gd name="connsiteY46" fmla="*/ 528528 h 1876348"/>
              <a:gd name="connsiteX47" fmla="*/ 2784993 w 2930376"/>
              <a:gd name="connsiteY47" fmla="*/ 540643 h 1876348"/>
              <a:gd name="connsiteX48" fmla="*/ 2801651 w 2930376"/>
              <a:gd name="connsiteY48" fmla="*/ 554272 h 1876348"/>
              <a:gd name="connsiteX49" fmla="*/ 2813767 w 2930376"/>
              <a:gd name="connsiteY49" fmla="*/ 566388 h 1876348"/>
              <a:gd name="connsiteX50" fmla="*/ 2825882 w 2930376"/>
              <a:gd name="connsiteY50" fmla="*/ 578503 h 1876348"/>
              <a:gd name="connsiteX51" fmla="*/ 2837997 w 2930376"/>
              <a:gd name="connsiteY51" fmla="*/ 592133 h 1876348"/>
              <a:gd name="connsiteX52" fmla="*/ 2848598 w 2930376"/>
              <a:gd name="connsiteY52" fmla="*/ 607277 h 1876348"/>
              <a:gd name="connsiteX53" fmla="*/ 2859199 w 2930376"/>
              <a:gd name="connsiteY53" fmla="*/ 623935 h 1876348"/>
              <a:gd name="connsiteX54" fmla="*/ 2868285 w 2930376"/>
              <a:gd name="connsiteY54" fmla="*/ 642108 h 1876348"/>
              <a:gd name="connsiteX55" fmla="*/ 2877372 w 2930376"/>
              <a:gd name="connsiteY55" fmla="*/ 660281 h 1876348"/>
              <a:gd name="connsiteX56" fmla="*/ 2884944 w 2930376"/>
              <a:gd name="connsiteY56" fmla="*/ 679968 h 1876348"/>
              <a:gd name="connsiteX57" fmla="*/ 2900088 w 2930376"/>
              <a:gd name="connsiteY57" fmla="*/ 720857 h 1876348"/>
              <a:gd name="connsiteX58" fmla="*/ 2912203 w 2930376"/>
              <a:gd name="connsiteY58" fmla="*/ 764775 h 1876348"/>
              <a:gd name="connsiteX59" fmla="*/ 2921289 w 2930376"/>
              <a:gd name="connsiteY59" fmla="*/ 810207 h 1876348"/>
              <a:gd name="connsiteX60" fmla="*/ 2927347 w 2930376"/>
              <a:gd name="connsiteY60" fmla="*/ 855639 h 1876348"/>
              <a:gd name="connsiteX61" fmla="*/ 2930376 w 2930376"/>
              <a:gd name="connsiteY61" fmla="*/ 904100 h 1876348"/>
              <a:gd name="connsiteX62" fmla="*/ 2930376 w 2930376"/>
              <a:gd name="connsiteY62" fmla="*/ 951047 h 1876348"/>
              <a:gd name="connsiteX63" fmla="*/ 2927347 w 2930376"/>
              <a:gd name="connsiteY63" fmla="*/ 996479 h 1876348"/>
              <a:gd name="connsiteX64" fmla="*/ 2924319 w 2930376"/>
              <a:gd name="connsiteY64" fmla="*/ 1019195 h 1876348"/>
              <a:gd name="connsiteX65" fmla="*/ 2919775 w 2930376"/>
              <a:gd name="connsiteY65" fmla="*/ 1041911 h 1876348"/>
              <a:gd name="connsiteX66" fmla="*/ 2915232 w 2930376"/>
              <a:gd name="connsiteY66" fmla="*/ 1064627 h 1876348"/>
              <a:gd name="connsiteX67" fmla="*/ 2910689 w 2930376"/>
              <a:gd name="connsiteY67" fmla="*/ 1085829 h 1876348"/>
              <a:gd name="connsiteX68" fmla="*/ 2903117 w 2930376"/>
              <a:gd name="connsiteY68" fmla="*/ 1105516 h 1876348"/>
              <a:gd name="connsiteX69" fmla="*/ 2897059 w 2930376"/>
              <a:gd name="connsiteY69" fmla="*/ 1125203 h 1876348"/>
              <a:gd name="connsiteX70" fmla="*/ 2887973 w 2930376"/>
              <a:gd name="connsiteY70" fmla="*/ 1144890 h 1876348"/>
              <a:gd name="connsiteX71" fmla="*/ 2878886 w 2930376"/>
              <a:gd name="connsiteY71" fmla="*/ 1163063 h 1876348"/>
              <a:gd name="connsiteX72" fmla="*/ 2868285 w 2930376"/>
              <a:gd name="connsiteY72" fmla="*/ 1179722 h 1876348"/>
              <a:gd name="connsiteX73" fmla="*/ 2857685 w 2930376"/>
              <a:gd name="connsiteY73" fmla="*/ 1196380 h 1876348"/>
              <a:gd name="connsiteX74" fmla="*/ 2839512 w 2930376"/>
              <a:gd name="connsiteY74" fmla="*/ 1219096 h 1876348"/>
              <a:gd name="connsiteX75" fmla="*/ 2818310 w 2930376"/>
              <a:gd name="connsiteY75" fmla="*/ 1238784 h 1876348"/>
              <a:gd name="connsiteX76" fmla="*/ 2795594 w 2930376"/>
              <a:gd name="connsiteY76" fmla="*/ 1255442 h 1876348"/>
              <a:gd name="connsiteX77" fmla="*/ 2771363 w 2930376"/>
              <a:gd name="connsiteY77" fmla="*/ 1270586 h 1876348"/>
              <a:gd name="connsiteX78" fmla="*/ 2744104 w 2930376"/>
              <a:gd name="connsiteY78" fmla="*/ 1282701 h 1876348"/>
              <a:gd name="connsiteX79" fmla="*/ 2716845 w 2930376"/>
              <a:gd name="connsiteY79" fmla="*/ 1294817 h 1876348"/>
              <a:gd name="connsiteX80" fmla="*/ 2686557 w 2930376"/>
              <a:gd name="connsiteY80" fmla="*/ 1303903 h 1876348"/>
              <a:gd name="connsiteX81" fmla="*/ 2656269 w 2930376"/>
              <a:gd name="connsiteY81" fmla="*/ 1311475 h 1876348"/>
              <a:gd name="connsiteX82" fmla="*/ 2622951 w 2930376"/>
              <a:gd name="connsiteY82" fmla="*/ 1317533 h 1876348"/>
              <a:gd name="connsiteX83" fmla="*/ 2589635 w 2930376"/>
              <a:gd name="connsiteY83" fmla="*/ 1322076 h 1876348"/>
              <a:gd name="connsiteX84" fmla="*/ 2553289 w 2930376"/>
              <a:gd name="connsiteY84" fmla="*/ 1325105 h 1876348"/>
              <a:gd name="connsiteX85" fmla="*/ 2516943 w 2930376"/>
              <a:gd name="connsiteY85" fmla="*/ 1328134 h 1876348"/>
              <a:gd name="connsiteX86" fmla="*/ 2441223 w 2930376"/>
              <a:gd name="connsiteY86" fmla="*/ 1329648 h 1876348"/>
              <a:gd name="connsiteX87" fmla="*/ 2362474 w 2930376"/>
              <a:gd name="connsiteY87" fmla="*/ 1329648 h 1876348"/>
              <a:gd name="connsiteX88" fmla="*/ 2368531 w 2930376"/>
              <a:gd name="connsiteY88" fmla="*/ 1373566 h 1876348"/>
              <a:gd name="connsiteX89" fmla="*/ 2373075 w 2930376"/>
              <a:gd name="connsiteY89" fmla="*/ 1415969 h 1876348"/>
              <a:gd name="connsiteX90" fmla="*/ 2374589 w 2930376"/>
              <a:gd name="connsiteY90" fmla="*/ 1456858 h 1876348"/>
              <a:gd name="connsiteX91" fmla="*/ 2373075 w 2930376"/>
              <a:gd name="connsiteY91" fmla="*/ 1496232 h 1876348"/>
              <a:gd name="connsiteX92" fmla="*/ 2368531 w 2930376"/>
              <a:gd name="connsiteY92" fmla="*/ 1532578 h 1876348"/>
              <a:gd name="connsiteX93" fmla="*/ 2362474 w 2930376"/>
              <a:gd name="connsiteY93" fmla="*/ 1567410 h 1876348"/>
              <a:gd name="connsiteX94" fmla="*/ 2351873 w 2930376"/>
              <a:gd name="connsiteY94" fmla="*/ 1600726 h 1876348"/>
              <a:gd name="connsiteX95" fmla="*/ 2339757 w 2930376"/>
              <a:gd name="connsiteY95" fmla="*/ 1632529 h 1876348"/>
              <a:gd name="connsiteX96" fmla="*/ 2326128 w 2930376"/>
              <a:gd name="connsiteY96" fmla="*/ 1661303 h 1876348"/>
              <a:gd name="connsiteX97" fmla="*/ 2307955 w 2930376"/>
              <a:gd name="connsiteY97" fmla="*/ 1688562 h 1876348"/>
              <a:gd name="connsiteX98" fmla="*/ 2288268 w 2930376"/>
              <a:gd name="connsiteY98" fmla="*/ 1712792 h 1876348"/>
              <a:gd name="connsiteX99" fmla="*/ 2265552 w 2930376"/>
              <a:gd name="connsiteY99" fmla="*/ 1733994 h 1876348"/>
              <a:gd name="connsiteX100" fmla="*/ 2241321 w 2930376"/>
              <a:gd name="connsiteY100" fmla="*/ 1753681 h 1876348"/>
              <a:gd name="connsiteX101" fmla="*/ 2212547 w 2930376"/>
              <a:gd name="connsiteY101" fmla="*/ 1771854 h 1876348"/>
              <a:gd name="connsiteX102" fmla="*/ 2183774 w 2930376"/>
              <a:gd name="connsiteY102" fmla="*/ 1785484 h 1876348"/>
              <a:gd name="connsiteX103" fmla="*/ 2150457 w 2930376"/>
              <a:gd name="connsiteY103" fmla="*/ 1797599 h 1876348"/>
              <a:gd name="connsiteX104" fmla="*/ 2132284 w 2930376"/>
              <a:gd name="connsiteY104" fmla="*/ 1802142 h 1876348"/>
              <a:gd name="connsiteX105" fmla="*/ 2114111 w 2930376"/>
              <a:gd name="connsiteY105" fmla="*/ 1805171 h 1876348"/>
              <a:gd name="connsiteX106" fmla="*/ 2095938 w 2930376"/>
              <a:gd name="connsiteY106" fmla="*/ 1806686 h 1876348"/>
              <a:gd name="connsiteX107" fmla="*/ 2076251 w 2930376"/>
              <a:gd name="connsiteY107" fmla="*/ 1808200 h 1876348"/>
              <a:gd name="connsiteX108" fmla="*/ 2036876 w 2930376"/>
              <a:gd name="connsiteY108" fmla="*/ 1809714 h 1876348"/>
              <a:gd name="connsiteX109" fmla="*/ 2017189 w 2930376"/>
              <a:gd name="connsiteY109" fmla="*/ 1809714 h 1876348"/>
              <a:gd name="connsiteX110" fmla="*/ 1994473 w 2930376"/>
              <a:gd name="connsiteY110" fmla="*/ 1812743 h 1876348"/>
              <a:gd name="connsiteX111" fmla="*/ 1961156 w 2930376"/>
              <a:gd name="connsiteY111" fmla="*/ 1815772 h 1876348"/>
              <a:gd name="connsiteX112" fmla="*/ 1926325 w 2930376"/>
              <a:gd name="connsiteY112" fmla="*/ 1817287 h 1876348"/>
              <a:gd name="connsiteX113" fmla="*/ 1889979 w 2930376"/>
              <a:gd name="connsiteY113" fmla="*/ 1814258 h 1876348"/>
              <a:gd name="connsiteX114" fmla="*/ 1853633 w 2930376"/>
              <a:gd name="connsiteY114" fmla="*/ 1811229 h 1876348"/>
              <a:gd name="connsiteX115" fmla="*/ 1818802 w 2930376"/>
              <a:gd name="connsiteY115" fmla="*/ 1805171 h 1876348"/>
              <a:gd name="connsiteX116" fmla="*/ 1785485 w 2930376"/>
              <a:gd name="connsiteY116" fmla="*/ 1797599 h 1876348"/>
              <a:gd name="connsiteX117" fmla="*/ 1753682 w 2930376"/>
              <a:gd name="connsiteY117" fmla="*/ 1788513 h 1876348"/>
              <a:gd name="connsiteX118" fmla="*/ 1726423 w 2930376"/>
              <a:gd name="connsiteY118" fmla="*/ 1777912 h 1876348"/>
              <a:gd name="connsiteX119" fmla="*/ 1702193 w 2930376"/>
              <a:gd name="connsiteY119" fmla="*/ 1768826 h 1876348"/>
              <a:gd name="connsiteX120" fmla="*/ 1680991 w 2930376"/>
              <a:gd name="connsiteY120" fmla="*/ 1758225 h 1876348"/>
              <a:gd name="connsiteX121" fmla="*/ 1661304 w 2930376"/>
              <a:gd name="connsiteY121" fmla="*/ 1746109 h 1876348"/>
              <a:gd name="connsiteX122" fmla="*/ 1643131 w 2930376"/>
              <a:gd name="connsiteY122" fmla="*/ 1733994 h 1876348"/>
              <a:gd name="connsiteX123" fmla="*/ 1626472 w 2930376"/>
              <a:gd name="connsiteY123" fmla="*/ 1721879 h 1876348"/>
              <a:gd name="connsiteX124" fmla="*/ 1611328 w 2930376"/>
              <a:gd name="connsiteY124" fmla="*/ 1709764 h 1876348"/>
              <a:gd name="connsiteX125" fmla="*/ 1597699 w 2930376"/>
              <a:gd name="connsiteY125" fmla="*/ 1696134 h 1876348"/>
              <a:gd name="connsiteX126" fmla="*/ 1584069 w 2930376"/>
              <a:gd name="connsiteY126" fmla="*/ 1682504 h 1876348"/>
              <a:gd name="connsiteX127" fmla="*/ 1559838 w 2930376"/>
              <a:gd name="connsiteY127" fmla="*/ 1653731 h 1876348"/>
              <a:gd name="connsiteX128" fmla="*/ 1537122 w 2930376"/>
              <a:gd name="connsiteY128" fmla="*/ 1620414 h 1876348"/>
              <a:gd name="connsiteX129" fmla="*/ 1511377 w 2930376"/>
              <a:gd name="connsiteY129" fmla="*/ 1585582 h 1876348"/>
              <a:gd name="connsiteX130" fmla="*/ 1484118 w 2930376"/>
              <a:gd name="connsiteY130" fmla="*/ 1547722 h 1876348"/>
              <a:gd name="connsiteX131" fmla="*/ 1481089 w 2930376"/>
              <a:gd name="connsiteY131" fmla="*/ 1547722 h 1876348"/>
              <a:gd name="connsiteX132" fmla="*/ 1472003 w 2930376"/>
              <a:gd name="connsiteY132" fmla="*/ 1574982 h 1876348"/>
              <a:gd name="connsiteX133" fmla="*/ 1462916 w 2930376"/>
              <a:gd name="connsiteY133" fmla="*/ 1599212 h 1876348"/>
              <a:gd name="connsiteX134" fmla="*/ 1452315 w 2930376"/>
              <a:gd name="connsiteY134" fmla="*/ 1623443 h 1876348"/>
              <a:gd name="connsiteX135" fmla="*/ 1438686 w 2930376"/>
              <a:gd name="connsiteY135" fmla="*/ 1647673 h 1876348"/>
              <a:gd name="connsiteX136" fmla="*/ 1426571 w 2930376"/>
              <a:gd name="connsiteY136" fmla="*/ 1670389 h 1876348"/>
              <a:gd name="connsiteX137" fmla="*/ 1411427 w 2930376"/>
              <a:gd name="connsiteY137" fmla="*/ 1691591 h 1876348"/>
              <a:gd name="connsiteX138" fmla="*/ 1396283 w 2930376"/>
              <a:gd name="connsiteY138" fmla="*/ 1712792 h 1876348"/>
              <a:gd name="connsiteX139" fmla="*/ 1378110 w 2930376"/>
              <a:gd name="connsiteY139" fmla="*/ 1730965 h 1876348"/>
              <a:gd name="connsiteX140" fmla="*/ 1361451 w 2930376"/>
              <a:gd name="connsiteY140" fmla="*/ 1750653 h 1876348"/>
              <a:gd name="connsiteX141" fmla="*/ 1341764 w 2930376"/>
              <a:gd name="connsiteY141" fmla="*/ 1767311 h 1876348"/>
              <a:gd name="connsiteX142" fmla="*/ 1323591 w 2930376"/>
              <a:gd name="connsiteY142" fmla="*/ 1783970 h 1876348"/>
              <a:gd name="connsiteX143" fmla="*/ 1302389 w 2930376"/>
              <a:gd name="connsiteY143" fmla="*/ 1799114 h 1876348"/>
              <a:gd name="connsiteX144" fmla="*/ 1281188 w 2930376"/>
              <a:gd name="connsiteY144" fmla="*/ 1812743 h 1876348"/>
              <a:gd name="connsiteX145" fmla="*/ 1258471 w 2930376"/>
              <a:gd name="connsiteY145" fmla="*/ 1824858 h 1876348"/>
              <a:gd name="connsiteX146" fmla="*/ 1235755 w 2930376"/>
              <a:gd name="connsiteY146" fmla="*/ 1835459 h 1876348"/>
              <a:gd name="connsiteX147" fmla="*/ 1213039 w 2930376"/>
              <a:gd name="connsiteY147" fmla="*/ 1846060 h 1876348"/>
              <a:gd name="connsiteX148" fmla="*/ 1188809 w 2930376"/>
              <a:gd name="connsiteY148" fmla="*/ 1855147 h 1876348"/>
              <a:gd name="connsiteX149" fmla="*/ 1164578 w 2930376"/>
              <a:gd name="connsiteY149" fmla="*/ 1862719 h 1876348"/>
              <a:gd name="connsiteX150" fmla="*/ 1138833 w 2930376"/>
              <a:gd name="connsiteY150" fmla="*/ 1867262 h 1876348"/>
              <a:gd name="connsiteX151" fmla="*/ 1113089 w 2930376"/>
              <a:gd name="connsiteY151" fmla="*/ 1871805 h 1876348"/>
              <a:gd name="connsiteX152" fmla="*/ 1087344 w 2930376"/>
              <a:gd name="connsiteY152" fmla="*/ 1874834 h 1876348"/>
              <a:gd name="connsiteX153" fmla="*/ 1060084 w 2930376"/>
              <a:gd name="connsiteY153" fmla="*/ 1876348 h 1876348"/>
              <a:gd name="connsiteX154" fmla="*/ 1032825 w 2930376"/>
              <a:gd name="connsiteY154" fmla="*/ 1876348 h 1876348"/>
              <a:gd name="connsiteX155" fmla="*/ 1005566 w 2930376"/>
              <a:gd name="connsiteY155" fmla="*/ 1874834 h 1876348"/>
              <a:gd name="connsiteX156" fmla="*/ 978306 w 2930376"/>
              <a:gd name="connsiteY156" fmla="*/ 1871805 h 1876348"/>
              <a:gd name="connsiteX157" fmla="*/ 949533 w 2930376"/>
              <a:gd name="connsiteY157" fmla="*/ 1867262 h 1876348"/>
              <a:gd name="connsiteX158" fmla="*/ 922273 w 2930376"/>
              <a:gd name="connsiteY158" fmla="*/ 1861204 h 1876348"/>
              <a:gd name="connsiteX159" fmla="*/ 893500 w 2930376"/>
              <a:gd name="connsiteY159" fmla="*/ 1853632 h 1876348"/>
              <a:gd name="connsiteX160" fmla="*/ 864726 w 2930376"/>
              <a:gd name="connsiteY160" fmla="*/ 1843031 h 1876348"/>
              <a:gd name="connsiteX161" fmla="*/ 837467 w 2930376"/>
              <a:gd name="connsiteY161" fmla="*/ 1832431 h 1876348"/>
              <a:gd name="connsiteX162" fmla="*/ 808693 w 2930376"/>
              <a:gd name="connsiteY162" fmla="*/ 1818801 h 1876348"/>
              <a:gd name="connsiteX163" fmla="*/ 779919 w 2930376"/>
              <a:gd name="connsiteY163" fmla="*/ 1803657 h 1876348"/>
              <a:gd name="connsiteX164" fmla="*/ 749631 w 2930376"/>
              <a:gd name="connsiteY164" fmla="*/ 1785484 h 1876348"/>
              <a:gd name="connsiteX165" fmla="*/ 723886 w 2930376"/>
              <a:gd name="connsiteY165" fmla="*/ 1765797 h 1876348"/>
              <a:gd name="connsiteX166" fmla="*/ 701170 w 2930376"/>
              <a:gd name="connsiteY166" fmla="*/ 1744595 h 1876348"/>
              <a:gd name="connsiteX167" fmla="*/ 679968 w 2930376"/>
              <a:gd name="connsiteY167" fmla="*/ 1721879 h 1876348"/>
              <a:gd name="connsiteX168" fmla="*/ 663310 w 2930376"/>
              <a:gd name="connsiteY168" fmla="*/ 1697648 h 1876348"/>
              <a:gd name="connsiteX169" fmla="*/ 648166 w 2930376"/>
              <a:gd name="connsiteY169" fmla="*/ 1671903 h 1876348"/>
              <a:gd name="connsiteX170" fmla="*/ 636051 w 2930376"/>
              <a:gd name="connsiteY170" fmla="*/ 1644644 h 1876348"/>
              <a:gd name="connsiteX171" fmla="*/ 625450 w 2930376"/>
              <a:gd name="connsiteY171" fmla="*/ 1615871 h 1876348"/>
              <a:gd name="connsiteX172" fmla="*/ 616363 w 2930376"/>
              <a:gd name="connsiteY172" fmla="*/ 1585582 h 1876348"/>
              <a:gd name="connsiteX173" fmla="*/ 610306 w 2930376"/>
              <a:gd name="connsiteY173" fmla="*/ 1553780 h 1876348"/>
              <a:gd name="connsiteX174" fmla="*/ 605763 w 2930376"/>
              <a:gd name="connsiteY174" fmla="*/ 1518949 h 1876348"/>
              <a:gd name="connsiteX175" fmla="*/ 602734 w 2930376"/>
              <a:gd name="connsiteY175" fmla="*/ 1482603 h 1876348"/>
              <a:gd name="connsiteX176" fmla="*/ 601219 w 2930376"/>
              <a:gd name="connsiteY176" fmla="*/ 1444743 h 1876348"/>
              <a:gd name="connsiteX177" fmla="*/ 601219 w 2930376"/>
              <a:gd name="connsiteY177" fmla="*/ 1403854 h 1876348"/>
              <a:gd name="connsiteX178" fmla="*/ 602734 w 2930376"/>
              <a:gd name="connsiteY178" fmla="*/ 1317533 h 1876348"/>
              <a:gd name="connsiteX179" fmla="*/ 554273 w 2930376"/>
              <a:gd name="connsiteY179" fmla="*/ 1317533 h 1876348"/>
              <a:gd name="connsiteX180" fmla="*/ 507326 w 2930376"/>
              <a:gd name="connsiteY180" fmla="*/ 1316018 h 1876348"/>
              <a:gd name="connsiteX181" fmla="*/ 461894 w 2930376"/>
              <a:gd name="connsiteY181" fmla="*/ 1312990 h 1876348"/>
              <a:gd name="connsiteX182" fmla="*/ 419491 w 2930376"/>
              <a:gd name="connsiteY182" fmla="*/ 1306932 h 1876348"/>
              <a:gd name="connsiteX183" fmla="*/ 378602 w 2930376"/>
              <a:gd name="connsiteY183" fmla="*/ 1300874 h 1876348"/>
              <a:gd name="connsiteX184" fmla="*/ 339227 w 2930376"/>
              <a:gd name="connsiteY184" fmla="*/ 1291788 h 1876348"/>
              <a:gd name="connsiteX185" fmla="*/ 301367 w 2930376"/>
              <a:gd name="connsiteY185" fmla="*/ 1281187 h 1876348"/>
              <a:gd name="connsiteX186" fmla="*/ 265021 w 2930376"/>
              <a:gd name="connsiteY186" fmla="*/ 1267557 h 1876348"/>
              <a:gd name="connsiteX187" fmla="*/ 231704 w 2930376"/>
              <a:gd name="connsiteY187" fmla="*/ 1253928 h 1876348"/>
              <a:gd name="connsiteX188" fmla="*/ 199902 w 2930376"/>
              <a:gd name="connsiteY188" fmla="*/ 1237269 h 1876348"/>
              <a:gd name="connsiteX189" fmla="*/ 169613 w 2930376"/>
              <a:gd name="connsiteY189" fmla="*/ 1219096 h 1876348"/>
              <a:gd name="connsiteX190" fmla="*/ 142354 w 2930376"/>
              <a:gd name="connsiteY190" fmla="*/ 1197895 h 1876348"/>
              <a:gd name="connsiteX191" fmla="*/ 118124 w 2930376"/>
              <a:gd name="connsiteY191" fmla="*/ 1175179 h 1876348"/>
              <a:gd name="connsiteX192" fmla="*/ 93893 w 2930376"/>
              <a:gd name="connsiteY192" fmla="*/ 1149434 h 1876348"/>
              <a:gd name="connsiteX193" fmla="*/ 72691 w 2930376"/>
              <a:gd name="connsiteY193" fmla="*/ 1122174 h 1876348"/>
              <a:gd name="connsiteX194" fmla="*/ 54519 w 2930376"/>
              <a:gd name="connsiteY194" fmla="*/ 1093401 h 1876348"/>
              <a:gd name="connsiteX195" fmla="*/ 42403 w 2930376"/>
              <a:gd name="connsiteY195" fmla="*/ 1072199 h 1876348"/>
              <a:gd name="connsiteX196" fmla="*/ 33317 w 2930376"/>
              <a:gd name="connsiteY196" fmla="*/ 1049483 h 1876348"/>
              <a:gd name="connsiteX197" fmla="*/ 24231 w 2930376"/>
              <a:gd name="connsiteY197" fmla="*/ 1028281 h 1876348"/>
              <a:gd name="connsiteX198" fmla="*/ 16658 w 2930376"/>
              <a:gd name="connsiteY198" fmla="*/ 1004051 h 1876348"/>
              <a:gd name="connsiteX199" fmla="*/ 10601 w 2930376"/>
              <a:gd name="connsiteY199" fmla="*/ 981335 h 1876348"/>
              <a:gd name="connsiteX200" fmla="*/ 6058 w 2930376"/>
              <a:gd name="connsiteY200" fmla="*/ 957104 h 1876348"/>
              <a:gd name="connsiteX201" fmla="*/ 3029 w 2930376"/>
              <a:gd name="connsiteY201" fmla="*/ 934388 h 1876348"/>
              <a:gd name="connsiteX202" fmla="*/ 1514 w 2930376"/>
              <a:gd name="connsiteY202" fmla="*/ 910158 h 1876348"/>
              <a:gd name="connsiteX203" fmla="*/ 0 w 2930376"/>
              <a:gd name="connsiteY203" fmla="*/ 885927 h 1876348"/>
              <a:gd name="connsiteX204" fmla="*/ 0 w 2930376"/>
              <a:gd name="connsiteY204" fmla="*/ 861697 h 1876348"/>
              <a:gd name="connsiteX205" fmla="*/ 1514 w 2930376"/>
              <a:gd name="connsiteY205" fmla="*/ 837466 h 1876348"/>
              <a:gd name="connsiteX206" fmla="*/ 4543 w 2930376"/>
              <a:gd name="connsiteY206" fmla="*/ 813236 h 1876348"/>
              <a:gd name="connsiteX207" fmla="*/ 7572 w 2930376"/>
              <a:gd name="connsiteY207" fmla="*/ 789005 h 1876348"/>
              <a:gd name="connsiteX208" fmla="*/ 12115 w 2930376"/>
              <a:gd name="connsiteY208" fmla="*/ 766289 h 1876348"/>
              <a:gd name="connsiteX209" fmla="*/ 18173 w 2930376"/>
              <a:gd name="connsiteY209" fmla="*/ 742059 h 1876348"/>
              <a:gd name="connsiteX210" fmla="*/ 25745 w 2930376"/>
              <a:gd name="connsiteY210" fmla="*/ 719343 h 1876348"/>
              <a:gd name="connsiteX211" fmla="*/ 33317 w 2930376"/>
              <a:gd name="connsiteY211" fmla="*/ 696627 h 1876348"/>
              <a:gd name="connsiteX212" fmla="*/ 40889 w 2930376"/>
              <a:gd name="connsiteY212" fmla="*/ 675425 h 1876348"/>
              <a:gd name="connsiteX213" fmla="*/ 51490 w 2930376"/>
              <a:gd name="connsiteY213" fmla="*/ 654223 h 1876348"/>
              <a:gd name="connsiteX214" fmla="*/ 62091 w 2930376"/>
              <a:gd name="connsiteY214" fmla="*/ 634536 h 1876348"/>
              <a:gd name="connsiteX215" fmla="*/ 72691 w 2930376"/>
              <a:gd name="connsiteY215" fmla="*/ 614849 h 1876348"/>
              <a:gd name="connsiteX216" fmla="*/ 84807 w 2930376"/>
              <a:gd name="connsiteY216" fmla="*/ 595161 h 1876348"/>
              <a:gd name="connsiteX217" fmla="*/ 96922 w 2930376"/>
              <a:gd name="connsiteY217" fmla="*/ 576989 h 1876348"/>
              <a:gd name="connsiteX218" fmla="*/ 110552 w 2930376"/>
              <a:gd name="connsiteY218" fmla="*/ 560330 h 1876348"/>
              <a:gd name="connsiteX219" fmla="*/ 125696 w 2930376"/>
              <a:gd name="connsiteY219" fmla="*/ 545186 h 1876348"/>
              <a:gd name="connsiteX220" fmla="*/ 139325 w 2930376"/>
              <a:gd name="connsiteY220" fmla="*/ 530042 h 1876348"/>
              <a:gd name="connsiteX221" fmla="*/ 155984 w 2930376"/>
              <a:gd name="connsiteY221" fmla="*/ 516412 h 1876348"/>
              <a:gd name="connsiteX222" fmla="*/ 171128 w 2930376"/>
              <a:gd name="connsiteY222" fmla="*/ 504297 h 1876348"/>
              <a:gd name="connsiteX223" fmla="*/ 187786 w 2930376"/>
              <a:gd name="connsiteY223" fmla="*/ 493696 h 1876348"/>
              <a:gd name="connsiteX224" fmla="*/ 205959 w 2930376"/>
              <a:gd name="connsiteY224" fmla="*/ 484610 h 1876348"/>
              <a:gd name="connsiteX225" fmla="*/ 222618 w 2930376"/>
              <a:gd name="connsiteY225" fmla="*/ 477038 h 1876348"/>
              <a:gd name="connsiteX226" fmla="*/ 240791 w 2930376"/>
              <a:gd name="connsiteY226" fmla="*/ 470980 h 1876348"/>
              <a:gd name="connsiteX227" fmla="*/ 265021 w 2930376"/>
              <a:gd name="connsiteY227" fmla="*/ 464923 h 1876348"/>
              <a:gd name="connsiteX228" fmla="*/ 289252 w 2930376"/>
              <a:gd name="connsiteY228" fmla="*/ 460379 h 1876348"/>
              <a:gd name="connsiteX229" fmla="*/ 313482 w 2930376"/>
              <a:gd name="connsiteY229" fmla="*/ 457351 h 1876348"/>
              <a:gd name="connsiteX230" fmla="*/ 336198 w 2930376"/>
              <a:gd name="connsiteY230" fmla="*/ 457351 h 1876348"/>
              <a:gd name="connsiteX231" fmla="*/ 360429 w 2930376"/>
              <a:gd name="connsiteY231" fmla="*/ 458865 h 1876348"/>
              <a:gd name="connsiteX232" fmla="*/ 383145 w 2930376"/>
              <a:gd name="connsiteY232" fmla="*/ 460379 h 1876348"/>
              <a:gd name="connsiteX233" fmla="*/ 405861 w 2930376"/>
              <a:gd name="connsiteY233" fmla="*/ 464923 h 1876348"/>
              <a:gd name="connsiteX234" fmla="*/ 428577 w 2930376"/>
              <a:gd name="connsiteY234" fmla="*/ 469466 h 1876348"/>
              <a:gd name="connsiteX235" fmla="*/ 472495 w 2930376"/>
              <a:gd name="connsiteY235" fmla="*/ 480067 h 1876348"/>
              <a:gd name="connsiteX236" fmla="*/ 513384 w 2930376"/>
              <a:gd name="connsiteY236" fmla="*/ 493696 h 1876348"/>
              <a:gd name="connsiteX237" fmla="*/ 590618 w 2930376"/>
              <a:gd name="connsiteY237" fmla="*/ 519441 h 1876348"/>
              <a:gd name="connsiteX238" fmla="*/ 586075 w 2930376"/>
              <a:gd name="connsiteY238" fmla="*/ 475523 h 1876348"/>
              <a:gd name="connsiteX239" fmla="*/ 586075 w 2930376"/>
              <a:gd name="connsiteY239" fmla="*/ 433120 h 1876348"/>
              <a:gd name="connsiteX240" fmla="*/ 589104 w 2930376"/>
              <a:gd name="connsiteY240" fmla="*/ 393746 h 1876348"/>
              <a:gd name="connsiteX241" fmla="*/ 593647 w 2930376"/>
              <a:gd name="connsiteY241" fmla="*/ 355885 h 1876348"/>
              <a:gd name="connsiteX242" fmla="*/ 601219 w 2930376"/>
              <a:gd name="connsiteY242" fmla="*/ 319540 h 1876348"/>
              <a:gd name="connsiteX243" fmla="*/ 611820 w 2930376"/>
              <a:gd name="connsiteY243" fmla="*/ 286223 h 1876348"/>
              <a:gd name="connsiteX244" fmla="*/ 623935 w 2930376"/>
              <a:gd name="connsiteY244" fmla="*/ 254420 h 1876348"/>
              <a:gd name="connsiteX245" fmla="*/ 639079 w 2930376"/>
              <a:gd name="connsiteY245" fmla="*/ 224132 h 1876348"/>
              <a:gd name="connsiteX246" fmla="*/ 657252 w 2930376"/>
              <a:gd name="connsiteY246" fmla="*/ 196873 h 1876348"/>
              <a:gd name="connsiteX247" fmla="*/ 676940 w 2930376"/>
              <a:gd name="connsiteY247" fmla="*/ 171128 h 1876348"/>
              <a:gd name="connsiteX248" fmla="*/ 698141 w 2930376"/>
              <a:gd name="connsiteY248" fmla="*/ 148412 h 1876348"/>
              <a:gd name="connsiteX249" fmla="*/ 720857 w 2930376"/>
              <a:gd name="connsiteY249" fmla="*/ 125696 h 1876348"/>
              <a:gd name="connsiteX250" fmla="*/ 746602 w 2930376"/>
              <a:gd name="connsiteY250" fmla="*/ 106009 h 1876348"/>
              <a:gd name="connsiteX251" fmla="*/ 773862 w 2930376"/>
              <a:gd name="connsiteY251" fmla="*/ 89350 h 1876348"/>
              <a:gd name="connsiteX252" fmla="*/ 802635 w 2930376"/>
              <a:gd name="connsiteY252" fmla="*/ 72692 h 1876348"/>
              <a:gd name="connsiteX253" fmla="*/ 832923 w 2930376"/>
              <a:gd name="connsiteY253" fmla="*/ 59062 h 1876348"/>
              <a:gd name="connsiteX254" fmla="*/ 869269 w 2930376"/>
              <a:gd name="connsiteY254" fmla="*/ 45432 h 1876348"/>
              <a:gd name="connsiteX255" fmla="*/ 905615 w 2930376"/>
              <a:gd name="connsiteY255" fmla="*/ 36346 h 1876348"/>
              <a:gd name="connsiteX256" fmla="*/ 944989 w 2930376"/>
              <a:gd name="connsiteY256" fmla="*/ 28774 h 1876348"/>
              <a:gd name="connsiteX257" fmla="*/ 982850 w 2930376"/>
              <a:gd name="connsiteY257" fmla="*/ 24231 h 1876348"/>
              <a:gd name="connsiteX258" fmla="*/ 1023739 w 2930376"/>
              <a:gd name="connsiteY258" fmla="*/ 21202 h 1876348"/>
              <a:gd name="connsiteX259" fmla="*/ 1063113 w 2930376"/>
              <a:gd name="connsiteY259" fmla="*/ 22716 h 1876348"/>
              <a:gd name="connsiteX260" fmla="*/ 1102488 w 2930376"/>
              <a:gd name="connsiteY260" fmla="*/ 25745 h 1876348"/>
              <a:gd name="connsiteX261" fmla="*/ 1140348 w 2930376"/>
              <a:gd name="connsiteY261" fmla="*/ 31803 h 1876348"/>
              <a:gd name="connsiteX262" fmla="*/ 1178208 w 2930376"/>
              <a:gd name="connsiteY262" fmla="*/ 39375 h 1876348"/>
              <a:gd name="connsiteX263" fmla="*/ 1214554 w 2930376"/>
              <a:gd name="connsiteY263" fmla="*/ 49976 h 1876348"/>
              <a:gd name="connsiteX264" fmla="*/ 1247871 w 2930376"/>
              <a:gd name="connsiteY264" fmla="*/ 63605 h 1876348"/>
              <a:gd name="connsiteX265" fmla="*/ 1279673 w 2930376"/>
              <a:gd name="connsiteY265" fmla="*/ 78749 h 1876348"/>
              <a:gd name="connsiteX266" fmla="*/ 1309961 w 2930376"/>
              <a:gd name="connsiteY266" fmla="*/ 96922 h 1876348"/>
              <a:gd name="connsiteX267" fmla="*/ 1322077 w 2930376"/>
              <a:gd name="connsiteY267" fmla="*/ 106009 h 1876348"/>
              <a:gd name="connsiteX268" fmla="*/ 1335706 w 2930376"/>
              <a:gd name="connsiteY268" fmla="*/ 116609 h 1876348"/>
              <a:gd name="connsiteX269" fmla="*/ 1347821 w 2930376"/>
              <a:gd name="connsiteY269" fmla="*/ 127210 h 1876348"/>
              <a:gd name="connsiteX270" fmla="*/ 1358422 w 2930376"/>
              <a:gd name="connsiteY270" fmla="*/ 137811 h 1876348"/>
              <a:gd name="connsiteX271" fmla="*/ 1369023 w 2930376"/>
              <a:gd name="connsiteY271" fmla="*/ 149926 h 1876348"/>
              <a:gd name="connsiteX272" fmla="*/ 1378110 w 2930376"/>
              <a:gd name="connsiteY272" fmla="*/ 162042 h 1876348"/>
              <a:gd name="connsiteX273" fmla="*/ 1388711 w 2930376"/>
              <a:gd name="connsiteY273" fmla="*/ 180214 h 1876348"/>
              <a:gd name="connsiteX274" fmla="*/ 1397797 w 2930376"/>
              <a:gd name="connsiteY274" fmla="*/ 198387 h 1876348"/>
              <a:gd name="connsiteX275" fmla="*/ 1405369 w 2930376"/>
              <a:gd name="connsiteY275" fmla="*/ 218075 h 1876348"/>
              <a:gd name="connsiteX276" fmla="*/ 1411427 w 2930376"/>
              <a:gd name="connsiteY276" fmla="*/ 237762 h 1876348"/>
              <a:gd name="connsiteX277" fmla="*/ 1417484 w 2930376"/>
              <a:gd name="connsiteY277" fmla="*/ 258963 h 1876348"/>
              <a:gd name="connsiteX278" fmla="*/ 1422027 w 2930376"/>
              <a:gd name="connsiteY278" fmla="*/ 281680 h 1876348"/>
              <a:gd name="connsiteX279" fmla="*/ 1431114 w 2930376"/>
              <a:gd name="connsiteY279" fmla="*/ 330140 h 1876348"/>
              <a:gd name="connsiteX280" fmla="*/ 1437171 w 2930376"/>
              <a:gd name="connsiteY280" fmla="*/ 330140 h 1876348"/>
              <a:gd name="connsiteX281" fmla="*/ 1441715 w 2930376"/>
              <a:gd name="connsiteY281" fmla="*/ 308939 h 1876348"/>
              <a:gd name="connsiteX282" fmla="*/ 1449287 w 2930376"/>
              <a:gd name="connsiteY282" fmla="*/ 289251 h 1876348"/>
              <a:gd name="connsiteX283" fmla="*/ 1459888 w 2930376"/>
              <a:gd name="connsiteY283" fmla="*/ 271079 h 1876348"/>
              <a:gd name="connsiteX284" fmla="*/ 1470488 w 2930376"/>
              <a:gd name="connsiteY284" fmla="*/ 251391 h 1876348"/>
              <a:gd name="connsiteX285" fmla="*/ 1482604 w 2930376"/>
              <a:gd name="connsiteY285" fmla="*/ 234733 h 1876348"/>
              <a:gd name="connsiteX286" fmla="*/ 1494719 w 2930376"/>
              <a:gd name="connsiteY286" fmla="*/ 218075 h 1876348"/>
              <a:gd name="connsiteX287" fmla="*/ 1518949 w 2930376"/>
              <a:gd name="connsiteY287" fmla="*/ 186272 h 1876348"/>
              <a:gd name="connsiteX288" fmla="*/ 1540151 w 2930376"/>
              <a:gd name="connsiteY288" fmla="*/ 159013 h 1876348"/>
              <a:gd name="connsiteX289" fmla="*/ 1564382 w 2930376"/>
              <a:gd name="connsiteY289" fmla="*/ 131753 h 1876348"/>
              <a:gd name="connsiteX290" fmla="*/ 1590127 w 2930376"/>
              <a:gd name="connsiteY290" fmla="*/ 106009 h 1876348"/>
              <a:gd name="connsiteX291" fmla="*/ 1617386 w 2930376"/>
              <a:gd name="connsiteY291" fmla="*/ 81778 h 1876348"/>
              <a:gd name="connsiteX292" fmla="*/ 1647674 w 2930376"/>
              <a:gd name="connsiteY292" fmla="*/ 60576 h 1876348"/>
              <a:gd name="connsiteX293" fmla="*/ 1664332 w 2930376"/>
              <a:gd name="connsiteY293" fmla="*/ 49976 h 1876348"/>
              <a:gd name="connsiteX294" fmla="*/ 1679477 w 2930376"/>
              <a:gd name="connsiteY294" fmla="*/ 40889 h 1876348"/>
              <a:gd name="connsiteX295" fmla="*/ 1697649 w 2930376"/>
              <a:gd name="connsiteY295" fmla="*/ 33317 h 1876348"/>
              <a:gd name="connsiteX296" fmla="*/ 1714308 w 2930376"/>
              <a:gd name="connsiteY296" fmla="*/ 24231 h 1876348"/>
              <a:gd name="connsiteX297" fmla="*/ 1732481 w 2930376"/>
              <a:gd name="connsiteY297" fmla="*/ 18173 h 1876348"/>
              <a:gd name="connsiteX298" fmla="*/ 1752168 w 2930376"/>
              <a:gd name="connsiteY298" fmla="*/ 12115 h 1876348"/>
              <a:gd name="connsiteX299" fmla="*/ 1782456 w 2930376"/>
              <a:gd name="connsiteY299" fmla="*/ 6058 h 1876348"/>
              <a:gd name="connsiteX300" fmla="*/ 1814259 w 2930376"/>
              <a:gd name="connsiteY300" fmla="*/ 1515 h 1876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</a:cxnLst>
            <a:rect l="l" t="t" r="r" b="b"/>
            <a:pathLst>
              <a:path w="2930376" h="1876348">
                <a:moveTo>
                  <a:pt x="1847576" y="0"/>
                </a:moveTo>
                <a:lnTo>
                  <a:pt x="1880893" y="1515"/>
                </a:lnTo>
                <a:lnTo>
                  <a:pt x="1914209" y="4543"/>
                </a:lnTo>
                <a:lnTo>
                  <a:pt x="1944498" y="10601"/>
                </a:lnTo>
                <a:lnTo>
                  <a:pt x="1974786" y="16659"/>
                </a:lnTo>
                <a:lnTo>
                  <a:pt x="2000531" y="24231"/>
                </a:lnTo>
                <a:lnTo>
                  <a:pt x="2038391" y="37860"/>
                </a:lnTo>
                <a:lnTo>
                  <a:pt x="2074737" y="53004"/>
                </a:lnTo>
                <a:lnTo>
                  <a:pt x="2108053" y="71177"/>
                </a:lnTo>
                <a:lnTo>
                  <a:pt x="2139856" y="89350"/>
                </a:lnTo>
                <a:lnTo>
                  <a:pt x="2170144" y="110552"/>
                </a:lnTo>
                <a:lnTo>
                  <a:pt x="2197403" y="134782"/>
                </a:lnTo>
                <a:lnTo>
                  <a:pt x="2209519" y="146897"/>
                </a:lnTo>
                <a:lnTo>
                  <a:pt x="2221634" y="160527"/>
                </a:lnTo>
                <a:lnTo>
                  <a:pt x="2233749" y="174157"/>
                </a:lnTo>
                <a:lnTo>
                  <a:pt x="2244350" y="187786"/>
                </a:lnTo>
                <a:lnTo>
                  <a:pt x="2253437" y="202930"/>
                </a:lnTo>
                <a:lnTo>
                  <a:pt x="2262523" y="218075"/>
                </a:lnTo>
                <a:lnTo>
                  <a:pt x="2270095" y="234733"/>
                </a:lnTo>
                <a:lnTo>
                  <a:pt x="2277667" y="251391"/>
                </a:lnTo>
                <a:lnTo>
                  <a:pt x="2285239" y="269564"/>
                </a:lnTo>
                <a:lnTo>
                  <a:pt x="2289782" y="287737"/>
                </a:lnTo>
                <a:lnTo>
                  <a:pt x="2294325" y="305910"/>
                </a:lnTo>
                <a:lnTo>
                  <a:pt x="2297354" y="325597"/>
                </a:lnTo>
                <a:lnTo>
                  <a:pt x="2300383" y="346799"/>
                </a:lnTo>
                <a:lnTo>
                  <a:pt x="2301897" y="368001"/>
                </a:lnTo>
                <a:lnTo>
                  <a:pt x="2301897" y="389202"/>
                </a:lnTo>
                <a:lnTo>
                  <a:pt x="2301897" y="411918"/>
                </a:lnTo>
                <a:lnTo>
                  <a:pt x="2300383" y="436149"/>
                </a:lnTo>
                <a:lnTo>
                  <a:pt x="2297354" y="460379"/>
                </a:lnTo>
                <a:lnTo>
                  <a:pt x="2292811" y="484610"/>
                </a:lnTo>
                <a:lnTo>
                  <a:pt x="2288268" y="510355"/>
                </a:lnTo>
                <a:lnTo>
                  <a:pt x="2415478" y="474009"/>
                </a:lnTo>
                <a:lnTo>
                  <a:pt x="2444251" y="467951"/>
                </a:lnTo>
                <a:lnTo>
                  <a:pt x="2473025" y="463408"/>
                </a:lnTo>
                <a:lnTo>
                  <a:pt x="2501799" y="461894"/>
                </a:lnTo>
                <a:lnTo>
                  <a:pt x="2529058" y="461894"/>
                </a:lnTo>
                <a:lnTo>
                  <a:pt x="2556318" y="461894"/>
                </a:lnTo>
                <a:lnTo>
                  <a:pt x="2583577" y="464923"/>
                </a:lnTo>
                <a:lnTo>
                  <a:pt x="2609322" y="469466"/>
                </a:lnTo>
                <a:lnTo>
                  <a:pt x="2635067" y="474009"/>
                </a:lnTo>
                <a:lnTo>
                  <a:pt x="2659297" y="480067"/>
                </a:lnTo>
                <a:lnTo>
                  <a:pt x="2683528" y="487639"/>
                </a:lnTo>
                <a:lnTo>
                  <a:pt x="2706244" y="496725"/>
                </a:lnTo>
                <a:lnTo>
                  <a:pt x="2727445" y="507326"/>
                </a:lnTo>
                <a:lnTo>
                  <a:pt x="2747133" y="517927"/>
                </a:lnTo>
                <a:lnTo>
                  <a:pt x="2766820" y="528528"/>
                </a:lnTo>
                <a:lnTo>
                  <a:pt x="2784993" y="540643"/>
                </a:lnTo>
                <a:lnTo>
                  <a:pt x="2801651" y="554272"/>
                </a:lnTo>
                <a:lnTo>
                  <a:pt x="2813767" y="566388"/>
                </a:lnTo>
                <a:lnTo>
                  <a:pt x="2825882" y="578503"/>
                </a:lnTo>
                <a:lnTo>
                  <a:pt x="2837997" y="592133"/>
                </a:lnTo>
                <a:lnTo>
                  <a:pt x="2848598" y="607277"/>
                </a:lnTo>
                <a:lnTo>
                  <a:pt x="2859199" y="623935"/>
                </a:lnTo>
                <a:lnTo>
                  <a:pt x="2868285" y="642108"/>
                </a:lnTo>
                <a:lnTo>
                  <a:pt x="2877372" y="660281"/>
                </a:lnTo>
                <a:lnTo>
                  <a:pt x="2884944" y="679968"/>
                </a:lnTo>
                <a:lnTo>
                  <a:pt x="2900088" y="720857"/>
                </a:lnTo>
                <a:lnTo>
                  <a:pt x="2912203" y="764775"/>
                </a:lnTo>
                <a:lnTo>
                  <a:pt x="2921289" y="810207"/>
                </a:lnTo>
                <a:lnTo>
                  <a:pt x="2927347" y="855639"/>
                </a:lnTo>
                <a:lnTo>
                  <a:pt x="2930376" y="904100"/>
                </a:lnTo>
                <a:lnTo>
                  <a:pt x="2930376" y="951047"/>
                </a:lnTo>
                <a:lnTo>
                  <a:pt x="2927347" y="996479"/>
                </a:lnTo>
                <a:lnTo>
                  <a:pt x="2924319" y="1019195"/>
                </a:lnTo>
                <a:lnTo>
                  <a:pt x="2919775" y="1041911"/>
                </a:lnTo>
                <a:lnTo>
                  <a:pt x="2915232" y="1064627"/>
                </a:lnTo>
                <a:lnTo>
                  <a:pt x="2910689" y="1085829"/>
                </a:lnTo>
                <a:lnTo>
                  <a:pt x="2903117" y="1105516"/>
                </a:lnTo>
                <a:lnTo>
                  <a:pt x="2897059" y="1125203"/>
                </a:lnTo>
                <a:lnTo>
                  <a:pt x="2887973" y="1144890"/>
                </a:lnTo>
                <a:lnTo>
                  <a:pt x="2878886" y="1163063"/>
                </a:lnTo>
                <a:lnTo>
                  <a:pt x="2868285" y="1179722"/>
                </a:lnTo>
                <a:lnTo>
                  <a:pt x="2857685" y="1196380"/>
                </a:lnTo>
                <a:lnTo>
                  <a:pt x="2839512" y="1219096"/>
                </a:lnTo>
                <a:lnTo>
                  <a:pt x="2818310" y="1238784"/>
                </a:lnTo>
                <a:lnTo>
                  <a:pt x="2795594" y="1255442"/>
                </a:lnTo>
                <a:lnTo>
                  <a:pt x="2771363" y="1270586"/>
                </a:lnTo>
                <a:lnTo>
                  <a:pt x="2744104" y="1282701"/>
                </a:lnTo>
                <a:lnTo>
                  <a:pt x="2716845" y="1294817"/>
                </a:lnTo>
                <a:lnTo>
                  <a:pt x="2686557" y="1303903"/>
                </a:lnTo>
                <a:lnTo>
                  <a:pt x="2656269" y="1311475"/>
                </a:lnTo>
                <a:lnTo>
                  <a:pt x="2622951" y="1317533"/>
                </a:lnTo>
                <a:lnTo>
                  <a:pt x="2589635" y="1322076"/>
                </a:lnTo>
                <a:lnTo>
                  <a:pt x="2553289" y="1325105"/>
                </a:lnTo>
                <a:lnTo>
                  <a:pt x="2516943" y="1328134"/>
                </a:lnTo>
                <a:lnTo>
                  <a:pt x="2441223" y="1329648"/>
                </a:lnTo>
                <a:lnTo>
                  <a:pt x="2362474" y="1329648"/>
                </a:lnTo>
                <a:lnTo>
                  <a:pt x="2368531" y="1373566"/>
                </a:lnTo>
                <a:lnTo>
                  <a:pt x="2373075" y="1415969"/>
                </a:lnTo>
                <a:lnTo>
                  <a:pt x="2374589" y="1456858"/>
                </a:lnTo>
                <a:lnTo>
                  <a:pt x="2373075" y="1496232"/>
                </a:lnTo>
                <a:lnTo>
                  <a:pt x="2368531" y="1532578"/>
                </a:lnTo>
                <a:lnTo>
                  <a:pt x="2362474" y="1567410"/>
                </a:lnTo>
                <a:lnTo>
                  <a:pt x="2351873" y="1600726"/>
                </a:lnTo>
                <a:lnTo>
                  <a:pt x="2339757" y="1632529"/>
                </a:lnTo>
                <a:lnTo>
                  <a:pt x="2326128" y="1661303"/>
                </a:lnTo>
                <a:lnTo>
                  <a:pt x="2307955" y="1688562"/>
                </a:lnTo>
                <a:lnTo>
                  <a:pt x="2288268" y="1712792"/>
                </a:lnTo>
                <a:lnTo>
                  <a:pt x="2265552" y="1733994"/>
                </a:lnTo>
                <a:lnTo>
                  <a:pt x="2241321" y="1753681"/>
                </a:lnTo>
                <a:lnTo>
                  <a:pt x="2212547" y="1771854"/>
                </a:lnTo>
                <a:lnTo>
                  <a:pt x="2183774" y="1785484"/>
                </a:lnTo>
                <a:lnTo>
                  <a:pt x="2150457" y="1797599"/>
                </a:lnTo>
                <a:lnTo>
                  <a:pt x="2132284" y="1802142"/>
                </a:lnTo>
                <a:lnTo>
                  <a:pt x="2114111" y="1805171"/>
                </a:lnTo>
                <a:lnTo>
                  <a:pt x="2095938" y="1806686"/>
                </a:lnTo>
                <a:lnTo>
                  <a:pt x="2076251" y="1808200"/>
                </a:lnTo>
                <a:lnTo>
                  <a:pt x="2036876" y="1809714"/>
                </a:lnTo>
                <a:lnTo>
                  <a:pt x="2017189" y="1809714"/>
                </a:lnTo>
                <a:lnTo>
                  <a:pt x="1994473" y="1812743"/>
                </a:lnTo>
                <a:lnTo>
                  <a:pt x="1961156" y="1815772"/>
                </a:lnTo>
                <a:lnTo>
                  <a:pt x="1926325" y="1817287"/>
                </a:lnTo>
                <a:lnTo>
                  <a:pt x="1889979" y="1814258"/>
                </a:lnTo>
                <a:lnTo>
                  <a:pt x="1853633" y="1811229"/>
                </a:lnTo>
                <a:lnTo>
                  <a:pt x="1818802" y="1805171"/>
                </a:lnTo>
                <a:lnTo>
                  <a:pt x="1785485" y="1797599"/>
                </a:lnTo>
                <a:lnTo>
                  <a:pt x="1753682" y="1788513"/>
                </a:lnTo>
                <a:lnTo>
                  <a:pt x="1726423" y="1777912"/>
                </a:lnTo>
                <a:lnTo>
                  <a:pt x="1702193" y="1768826"/>
                </a:lnTo>
                <a:lnTo>
                  <a:pt x="1680991" y="1758225"/>
                </a:lnTo>
                <a:lnTo>
                  <a:pt x="1661304" y="1746109"/>
                </a:lnTo>
                <a:lnTo>
                  <a:pt x="1643131" y="1733994"/>
                </a:lnTo>
                <a:lnTo>
                  <a:pt x="1626472" y="1721879"/>
                </a:lnTo>
                <a:lnTo>
                  <a:pt x="1611328" y="1709764"/>
                </a:lnTo>
                <a:lnTo>
                  <a:pt x="1597699" y="1696134"/>
                </a:lnTo>
                <a:lnTo>
                  <a:pt x="1584069" y="1682504"/>
                </a:lnTo>
                <a:lnTo>
                  <a:pt x="1559838" y="1653731"/>
                </a:lnTo>
                <a:lnTo>
                  <a:pt x="1537122" y="1620414"/>
                </a:lnTo>
                <a:lnTo>
                  <a:pt x="1511377" y="1585582"/>
                </a:lnTo>
                <a:lnTo>
                  <a:pt x="1484118" y="1547722"/>
                </a:lnTo>
                <a:lnTo>
                  <a:pt x="1481089" y="1547722"/>
                </a:lnTo>
                <a:lnTo>
                  <a:pt x="1472003" y="1574982"/>
                </a:lnTo>
                <a:lnTo>
                  <a:pt x="1462916" y="1599212"/>
                </a:lnTo>
                <a:lnTo>
                  <a:pt x="1452315" y="1623443"/>
                </a:lnTo>
                <a:lnTo>
                  <a:pt x="1438686" y="1647673"/>
                </a:lnTo>
                <a:lnTo>
                  <a:pt x="1426571" y="1670389"/>
                </a:lnTo>
                <a:lnTo>
                  <a:pt x="1411427" y="1691591"/>
                </a:lnTo>
                <a:lnTo>
                  <a:pt x="1396283" y="1712792"/>
                </a:lnTo>
                <a:lnTo>
                  <a:pt x="1378110" y="1730965"/>
                </a:lnTo>
                <a:lnTo>
                  <a:pt x="1361451" y="1750653"/>
                </a:lnTo>
                <a:lnTo>
                  <a:pt x="1341764" y="1767311"/>
                </a:lnTo>
                <a:lnTo>
                  <a:pt x="1323591" y="1783970"/>
                </a:lnTo>
                <a:lnTo>
                  <a:pt x="1302389" y="1799114"/>
                </a:lnTo>
                <a:lnTo>
                  <a:pt x="1281188" y="1812743"/>
                </a:lnTo>
                <a:lnTo>
                  <a:pt x="1258471" y="1824858"/>
                </a:lnTo>
                <a:lnTo>
                  <a:pt x="1235755" y="1835459"/>
                </a:lnTo>
                <a:lnTo>
                  <a:pt x="1213039" y="1846060"/>
                </a:lnTo>
                <a:lnTo>
                  <a:pt x="1188809" y="1855147"/>
                </a:lnTo>
                <a:lnTo>
                  <a:pt x="1164578" y="1862719"/>
                </a:lnTo>
                <a:lnTo>
                  <a:pt x="1138833" y="1867262"/>
                </a:lnTo>
                <a:lnTo>
                  <a:pt x="1113089" y="1871805"/>
                </a:lnTo>
                <a:lnTo>
                  <a:pt x="1087344" y="1874834"/>
                </a:lnTo>
                <a:lnTo>
                  <a:pt x="1060084" y="1876348"/>
                </a:lnTo>
                <a:lnTo>
                  <a:pt x="1032825" y="1876348"/>
                </a:lnTo>
                <a:lnTo>
                  <a:pt x="1005566" y="1874834"/>
                </a:lnTo>
                <a:lnTo>
                  <a:pt x="978306" y="1871805"/>
                </a:lnTo>
                <a:lnTo>
                  <a:pt x="949533" y="1867262"/>
                </a:lnTo>
                <a:lnTo>
                  <a:pt x="922273" y="1861204"/>
                </a:lnTo>
                <a:lnTo>
                  <a:pt x="893500" y="1853632"/>
                </a:lnTo>
                <a:lnTo>
                  <a:pt x="864726" y="1843031"/>
                </a:lnTo>
                <a:lnTo>
                  <a:pt x="837467" y="1832431"/>
                </a:lnTo>
                <a:lnTo>
                  <a:pt x="808693" y="1818801"/>
                </a:lnTo>
                <a:lnTo>
                  <a:pt x="779919" y="1803657"/>
                </a:lnTo>
                <a:lnTo>
                  <a:pt x="749631" y="1785484"/>
                </a:lnTo>
                <a:lnTo>
                  <a:pt x="723886" y="1765797"/>
                </a:lnTo>
                <a:lnTo>
                  <a:pt x="701170" y="1744595"/>
                </a:lnTo>
                <a:lnTo>
                  <a:pt x="679968" y="1721879"/>
                </a:lnTo>
                <a:lnTo>
                  <a:pt x="663310" y="1697648"/>
                </a:lnTo>
                <a:lnTo>
                  <a:pt x="648166" y="1671903"/>
                </a:lnTo>
                <a:lnTo>
                  <a:pt x="636051" y="1644644"/>
                </a:lnTo>
                <a:lnTo>
                  <a:pt x="625450" y="1615871"/>
                </a:lnTo>
                <a:lnTo>
                  <a:pt x="616363" y="1585582"/>
                </a:lnTo>
                <a:lnTo>
                  <a:pt x="610306" y="1553780"/>
                </a:lnTo>
                <a:lnTo>
                  <a:pt x="605763" y="1518949"/>
                </a:lnTo>
                <a:lnTo>
                  <a:pt x="602734" y="1482603"/>
                </a:lnTo>
                <a:lnTo>
                  <a:pt x="601219" y="1444743"/>
                </a:lnTo>
                <a:lnTo>
                  <a:pt x="601219" y="1403854"/>
                </a:lnTo>
                <a:lnTo>
                  <a:pt x="602734" y="1317533"/>
                </a:lnTo>
                <a:lnTo>
                  <a:pt x="554273" y="1317533"/>
                </a:lnTo>
                <a:lnTo>
                  <a:pt x="507326" y="1316018"/>
                </a:lnTo>
                <a:lnTo>
                  <a:pt x="461894" y="1312990"/>
                </a:lnTo>
                <a:lnTo>
                  <a:pt x="419491" y="1306932"/>
                </a:lnTo>
                <a:lnTo>
                  <a:pt x="378602" y="1300874"/>
                </a:lnTo>
                <a:lnTo>
                  <a:pt x="339227" y="1291788"/>
                </a:lnTo>
                <a:lnTo>
                  <a:pt x="301367" y="1281187"/>
                </a:lnTo>
                <a:lnTo>
                  <a:pt x="265021" y="1267557"/>
                </a:lnTo>
                <a:lnTo>
                  <a:pt x="231704" y="1253928"/>
                </a:lnTo>
                <a:lnTo>
                  <a:pt x="199902" y="1237269"/>
                </a:lnTo>
                <a:lnTo>
                  <a:pt x="169613" y="1219096"/>
                </a:lnTo>
                <a:lnTo>
                  <a:pt x="142354" y="1197895"/>
                </a:lnTo>
                <a:lnTo>
                  <a:pt x="118124" y="1175179"/>
                </a:lnTo>
                <a:lnTo>
                  <a:pt x="93893" y="1149434"/>
                </a:lnTo>
                <a:lnTo>
                  <a:pt x="72691" y="1122174"/>
                </a:lnTo>
                <a:lnTo>
                  <a:pt x="54519" y="1093401"/>
                </a:lnTo>
                <a:lnTo>
                  <a:pt x="42403" y="1072199"/>
                </a:lnTo>
                <a:lnTo>
                  <a:pt x="33317" y="1049483"/>
                </a:lnTo>
                <a:lnTo>
                  <a:pt x="24231" y="1028281"/>
                </a:lnTo>
                <a:lnTo>
                  <a:pt x="16658" y="1004051"/>
                </a:lnTo>
                <a:lnTo>
                  <a:pt x="10601" y="981335"/>
                </a:lnTo>
                <a:lnTo>
                  <a:pt x="6058" y="957104"/>
                </a:lnTo>
                <a:lnTo>
                  <a:pt x="3029" y="934388"/>
                </a:lnTo>
                <a:lnTo>
                  <a:pt x="1514" y="910158"/>
                </a:lnTo>
                <a:lnTo>
                  <a:pt x="0" y="885927"/>
                </a:lnTo>
                <a:lnTo>
                  <a:pt x="0" y="861697"/>
                </a:lnTo>
                <a:lnTo>
                  <a:pt x="1514" y="837466"/>
                </a:lnTo>
                <a:lnTo>
                  <a:pt x="4543" y="813236"/>
                </a:lnTo>
                <a:lnTo>
                  <a:pt x="7572" y="789005"/>
                </a:lnTo>
                <a:lnTo>
                  <a:pt x="12115" y="766289"/>
                </a:lnTo>
                <a:lnTo>
                  <a:pt x="18173" y="742059"/>
                </a:lnTo>
                <a:lnTo>
                  <a:pt x="25745" y="719343"/>
                </a:lnTo>
                <a:lnTo>
                  <a:pt x="33317" y="696627"/>
                </a:lnTo>
                <a:lnTo>
                  <a:pt x="40889" y="675425"/>
                </a:lnTo>
                <a:lnTo>
                  <a:pt x="51490" y="654223"/>
                </a:lnTo>
                <a:lnTo>
                  <a:pt x="62091" y="634536"/>
                </a:lnTo>
                <a:lnTo>
                  <a:pt x="72691" y="614849"/>
                </a:lnTo>
                <a:lnTo>
                  <a:pt x="84807" y="595161"/>
                </a:lnTo>
                <a:lnTo>
                  <a:pt x="96922" y="576989"/>
                </a:lnTo>
                <a:lnTo>
                  <a:pt x="110552" y="560330"/>
                </a:lnTo>
                <a:lnTo>
                  <a:pt x="125696" y="545186"/>
                </a:lnTo>
                <a:lnTo>
                  <a:pt x="139325" y="530042"/>
                </a:lnTo>
                <a:lnTo>
                  <a:pt x="155984" y="516412"/>
                </a:lnTo>
                <a:lnTo>
                  <a:pt x="171128" y="504297"/>
                </a:lnTo>
                <a:lnTo>
                  <a:pt x="187786" y="493696"/>
                </a:lnTo>
                <a:lnTo>
                  <a:pt x="205959" y="484610"/>
                </a:lnTo>
                <a:lnTo>
                  <a:pt x="222618" y="477038"/>
                </a:lnTo>
                <a:lnTo>
                  <a:pt x="240791" y="470980"/>
                </a:lnTo>
                <a:lnTo>
                  <a:pt x="265021" y="464923"/>
                </a:lnTo>
                <a:lnTo>
                  <a:pt x="289252" y="460379"/>
                </a:lnTo>
                <a:lnTo>
                  <a:pt x="313482" y="457351"/>
                </a:lnTo>
                <a:lnTo>
                  <a:pt x="336198" y="457351"/>
                </a:lnTo>
                <a:lnTo>
                  <a:pt x="360429" y="458865"/>
                </a:lnTo>
                <a:lnTo>
                  <a:pt x="383145" y="460379"/>
                </a:lnTo>
                <a:lnTo>
                  <a:pt x="405861" y="464923"/>
                </a:lnTo>
                <a:lnTo>
                  <a:pt x="428577" y="469466"/>
                </a:lnTo>
                <a:lnTo>
                  <a:pt x="472495" y="480067"/>
                </a:lnTo>
                <a:lnTo>
                  <a:pt x="513384" y="493696"/>
                </a:lnTo>
                <a:lnTo>
                  <a:pt x="590618" y="519441"/>
                </a:lnTo>
                <a:lnTo>
                  <a:pt x="586075" y="475523"/>
                </a:lnTo>
                <a:lnTo>
                  <a:pt x="586075" y="433120"/>
                </a:lnTo>
                <a:lnTo>
                  <a:pt x="589104" y="393746"/>
                </a:lnTo>
                <a:lnTo>
                  <a:pt x="593647" y="355885"/>
                </a:lnTo>
                <a:lnTo>
                  <a:pt x="601219" y="319540"/>
                </a:lnTo>
                <a:lnTo>
                  <a:pt x="611820" y="286223"/>
                </a:lnTo>
                <a:lnTo>
                  <a:pt x="623935" y="254420"/>
                </a:lnTo>
                <a:lnTo>
                  <a:pt x="639079" y="224132"/>
                </a:lnTo>
                <a:lnTo>
                  <a:pt x="657252" y="196873"/>
                </a:lnTo>
                <a:lnTo>
                  <a:pt x="676940" y="171128"/>
                </a:lnTo>
                <a:lnTo>
                  <a:pt x="698141" y="148412"/>
                </a:lnTo>
                <a:lnTo>
                  <a:pt x="720857" y="125696"/>
                </a:lnTo>
                <a:lnTo>
                  <a:pt x="746602" y="106009"/>
                </a:lnTo>
                <a:lnTo>
                  <a:pt x="773862" y="89350"/>
                </a:lnTo>
                <a:lnTo>
                  <a:pt x="802635" y="72692"/>
                </a:lnTo>
                <a:lnTo>
                  <a:pt x="832923" y="59062"/>
                </a:lnTo>
                <a:lnTo>
                  <a:pt x="869269" y="45432"/>
                </a:lnTo>
                <a:lnTo>
                  <a:pt x="905615" y="36346"/>
                </a:lnTo>
                <a:lnTo>
                  <a:pt x="944989" y="28774"/>
                </a:lnTo>
                <a:lnTo>
                  <a:pt x="982850" y="24231"/>
                </a:lnTo>
                <a:lnTo>
                  <a:pt x="1023739" y="21202"/>
                </a:lnTo>
                <a:lnTo>
                  <a:pt x="1063113" y="22716"/>
                </a:lnTo>
                <a:lnTo>
                  <a:pt x="1102488" y="25745"/>
                </a:lnTo>
                <a:lnTo>
                  <a:pt x="1140348" y="31803"/>
                </a:lnTo>
                <a:lnTo>
                  <a:pt x="1178208" y="39375"/>
                </a:lnTo>
                <a:lnTo>
                  <a:pt x="1214554" y="49976"/>
                </a:lnTo>
                <a:lnTo>
                  <a:pt x="1247871" y="63605"/>
                </a:lnTo>
                <a:lnTo>
                  <a:pt x="1279673" y="78749"/>
                </a:lnTo>
                <a:lnTo>
                  <a:pt x="1309961" y="96922"/>
                </a:lnTo>
                <a:lnTo>
                  <a:pt x="1322077" y="106009"/>
                </a:lnTo>
                <a:lnTo>
                  <a:pt x="1335706" y="116609"/>
                </a:lnTo>
                <a:lnTo>
                  <a:pt x="1347821" y="127210"/>
                </a:lnTo>
                <a:lnTo>
                  <a:pt x="1358422" y="137811"/>
                </a:lnTo>
                <a:lnTo>
                  <a:pt x="1369023" y="149926"/>
                </a:lnTo>
                <a:lnTo>
                  <a:pt x="1378110" y="162042"/>
                </a:lnTo>
                <a:lnTo>
                  <a:pt x="1388711" y="180214"/>
                </a:lnTo>
                <a:lnTo>
                  <a:pt x="1397797" y="198387"/>
                </a:lnTo>
                <a:lnTo>
                  <a:pt x="1405369" y="218075"/>
                </a:lnTo>
                <a:lnTo>
                  <a:pt x="1411427" y="237762"/>
                </a:lnTo>
                <a:lnTo>
                  <a:pt x="1417484" y="258963"/>
                </a:lnTo>
                <a:lnTo>
                  <a:pt x="1422027" y="281680"/>
                </a:lnTo>
                <a:lnTo>
                  <a:pt x="1431114" y="330140"/>
                </a:lnTo>
                <a:lnTo>
                  <a:pt x="1437171" y="330140"/>
                </a:lnTo>
                <a:lnTo>
                  <a:pt x="1441715" y="308939"/>
                </a:lnTo>
                <a:lnTo>
                  <a:pt x="1449287" y="289251"/>
                </a:lnTo>
                <a:lnTo>
                  <a:pt x="1459888" y="271079"/>
                </a:lnTo>
                <a:lnTo>
                  <a:pt x="1470488" y="251391"/>
                </a:lnTo>
                <a:lnTo>
                  <a:pt x="1482604" y="234733"/>
                </a:lnTo>
                <a:lnTo>
                  <a:pt x="1494719" y="218075"/>
                </a:lnTo>
                <a:lnTo>
                  <a:pt x="1518949" y="186272"/>
                </a:lnTo>
                <a:lnTo>
                  <a:pt x="1540151" y="159013"/>
                </a:lnTo>
                <a:lnTo>
                  <a:pt x="1564382" y="131753"/>
                </a:lnTo>
                <a:lnTo>
                  <a:pt x="1590127" y="106009"/>
                </a:lnTo>
                <a:lnTo>
                  <a:pt x="1617386" y="81778"/>
                </a:lnTo>
                <a:lnTo>
                  <a:pt x="1647674" y="60576"/>
                </a:lnTo>
                <a:lnTo>
                  <a:pt x="1664332" y="49976"/>
                </a:lnTo>
                <a:lnTo>
                  <a:pt x="1679477" y="40889"/>
                </a:lnTo>
                <a:lnTo>
                  <a:pt x="1697649" y="33317"/>
                </a:lnTo>
                <a:lnTo>
                  <a:pt x="1714308" y="24231"/>
                </a:lnTo>
                <a:lnTo>
                  <a:pt x="1732481" y="18173"/>
                </a:lnTo>
                <a:lnTo>
                  <a:pt x="1752168" y="12115"/>
                </a:lnTo>
                <a:lnTo>
                  <a:pt x="1782456" y="6058"/>
                </a:lnTo>
                <a:lnTo>
                  <a:pt x="1814259" y="1515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sz="quarter" idx="12"/>
          </p:nvPr>
        </p:nvSpPr>
        <p:spPr>
          <a:xfrm>
            <a:off x="1129393" y="1308332"/>
            <a:ext cx="6927102" cy="4834845"/>
          </a:xfrm>
          <a:custGeom>
            <a:avLst/>
            <a:gdLst>
              <a:gd name="connsiteX0" fmla="*/ 0 w 6927102"/>
              <a:gd name="connsiteY0" fmla="*/ 0 h 4834845"/>
              <a:gd name="connsiteX1" fmla="*/ 348754 w 6927102"/>
              <a:gd name="connsiteY1" fmla="*/ 0 h 4834845"/>
              <a:gd name="connsiteX2" fmla="*/ 528316 w 6927102"/>
              <a:gd name="connsiteY2" fmla="*/ 142310 h 4834845"/>
              <a:gd name="connsiteX3" fmla="*/ 707879 w 6927102"/>
              <a:gd name="connsiteY3" fmla="*/ 0 h 4834845"/>
              <a:gd name="connsiteX4" fmla="*/ 1082566 w 6927102"/>
              <a:gd name="connsiteY4" fmla="*/ 0 h 4834845"/>
              <a:gd name="connsiteX5" fmla="*/ 1262128 w 6927102"/>
              <a:gd name="connsiteY5" fmla="*/ 142310 h 4834845"/>
              <a:gd name="connsiteX6" fmla="*/ 1441690 w 6927102"/>
              <a:gd name="connsiteY6" fmla="*/ 0 h 4834845"/>
              <a:gd name="connsiteX7" fmla="*/ 1816374 w 6927102"/>
              <a:gd name="connsiteY7" fmla="*/ 0 h 4834845"/>
              <a:gd name="connsiteX8" fmla="*/ 1995936 w 6927102"/>
              <a:gd name="connsiteY8" fmla="*/ 142310 h 4834845"/>
              <a:gd name="connsiteX9" fmla="*/ 2175499 w 6927102"/>
              <a:gd name="connsiteY9" fmla="*/ 0 h 4834845"/>
              <a:gd name="connsiteX10" fmla="*/ 2550182 w 6927102"/>
              <a:gd name="connsiteY10" fmla="*/ 0 h 4834845"/>
              <a:gd name="connsiteX11" fmla="*/ 2729744 w 6927102"/>
              <a:gd name="connsiteY11" fmla="*/ 142310 h 4834845"/>
              <a:gd name="connsiteX12" fmla="*/ 2909307 w 6927102"/>
              <a:gd name="connsiteY12" fmla="*/ 0 h 4834845"/>
              <a:gd name="connsiteX13" fmla="*/ 3283990 w 6927102"/>
              <a:gd name="connsiteY13" fmla="*/ 0 h 4834845"/>
              <a:gd name="connsiteX14" fmla="*/ 3463552 w 6927102"/>
              <a:gd name="connsiteY14" fmla="*/ 142310 h 4834845"/>
              <a:gd name="connsiteX15" fmla="*/ 3643115 w 6927102"/>
              <a:gd name="connsiteY15" fmla="*/ 0 h 4834845"/>
              <a:gd name="connsiteX16" fmla="*/ 4017798 w 6927102"/>
              <a:gd name="connsiteY16" fmla="*/ 0 h 4834845"/>
              <a:gd name="connsiteX17" fmla="*/ 4197360 w 6927102"/>
              <a:gd name="connsiteY17" fmla="*/ 142310 h 4834845"/>
              <a:gd name="connsiteX18" fmla="*/ 4376923 w 6927102"/>
              <a:gd name="connsiteY18" fmla="*/ 0 h 4834845"/>
              <a:gd name="connsiteX19" fmla="*/ 4751606 w 6927102"/>
              <a:gd name="connsiteY19" fmla="*/ 0 h 4834845"/>
              <a:gd name="connsiteX20" fmla="*/ 4931169 w 6927102"/>
              <a:gd name="connsiteY20" fmla="*/ 142310 h 4834845"/>
              <a:gd name="connsiteX21" fmla="*/ 5110731 w 6927102"/>
              <a:gd name="connsiteY21" fmla="*/ 0 h 4834845"/>
              <a:gd name="connsiteX22" fmla="*/ 5485414 w 6927102"/>
              <a:gd name="connsiteY22" fmla="*/ 0 h 4834845"/>
              <a:gd name="connsiteX23" fmla="*/ 5664977 w 6927102"/>
              <a:gd name="connsiteY23" fmla="*/ 142310 h 4834845"/>
              <a:gd name="connsiteX24" fmla="*/ 5844539 w 6927102"/>
              <a:gd name="connsiteY24" fmla="*/ 0 h 4834845"/>
              <a:gd name="connsiteX25" fmla="*/ 6219223 w 6927102"/>
              <a:gd name="connsiteY25" fmla="*/ 0 h 4834845"/>
              <a:gd name="connsiteX26" fmla="*/ 6398785 w 6927102"/>
              <a:gd name="connsiteY26" fmla="*/ 142310 h 4834845"/>
              <a:gd name="connsiteX27" fmla="*/ 6578347 w 6927102"/>
              <a:gd name="connsiteY27" fmla="*/ 0 h 4834845"/>
              <a:gd name="connsiteX28" fmla="*/ 6927102 w 6927102"/>
              <a:gd name="connsiteY28" fmla="*/ 0 h 4834845"/>
              <a:gd name="connsiteX29" fmla="*/ 6927102 w 6927102"/>
              <a:gd name="connsiteY29" fmla="*/ 372441 h 4834845"/>
              <a:gd name="connsiteX30" fmla="*/ 6771574 w 6927102"/>
              <a:gd name="connsiteY30" fmla="*/ 536281 h 4834845"/>
              <a:gd name="connsiteX31" fmla="*/ 6927102 w 6927102"/>
              <a:gd name="connsiteY31" fmla="*/ 700122 h 4834845"/>
              <a:gd name="connsiteX32" fmla="*/ 6927102 w 6927102"/>
              <a:gd name="connsiteY32" fmla="*/ 999489 h 4834845"/>
              <a:gd name="connsiteX33" fmla="*/ 6771574 w 6927102"/>
              <a:gd name="connsiteY33" fmla="*/ 1163329 h 4834845"/>
              <a:gd name="connsiteX34" fmla="*/ 6927102 w 6927102"/>
              <a:gd name="connsiteY34" fmla="*/ 1327169 h 4834845"/>
              <a:gd name="connsiteX35" fmla="*/ 6927102 w 6927102"/>
              <a:gd name="connsiteY35" fmla="*/ 1626536 h 4834845"/>
              <a:gd name="connsiteX36" fmla="*/ 6771574 w 6927102"/>
              <a:gd name="connsiteY36" fmla="*/ 1790376 h 4834845"/>
              <a:gd name="connsiteX37" fmla="*/ 6927102 w 6927102"/>
              <a:gd name="connsiteY37" fmla="*/ 1954217 h 4834845"/>
              <a:gd name="connsiteX38" fmla="*/ 6927102 w 6927102"/>
              <a:gd name="connsiteY38" fmla="*/ 2253583 h 4834845"/>
              <a:gd name="connsiteX39" fmla="*/ 6771574 w 6927102"/>
              <a:gd name="connsiteY39" fmla="*/ 2417424 h 4834845"/>
              <a:gd name="connsiteX40" fmla="*/ 6927102 w 6927102"/>
              <a:gd name="connsiteY40" fmla="*/ 2581264 h 4834845"/>
              <a:gd name="connsiteX41" fmla="*/ 6927102 w 6927102"/>
              <a:gd name="connsiteY41" fmla="*/ 2880631 h 4834845"/>
              <a:gd name="connsiteX42" fmla="*/ 6771574 w 6927102"/>
              <a:gd name="connsiteY42" fmla="*/ 3044471 h 4834845"/>
              <a:gd name="connsiteX43" fmla="*/ 6927102 w 6927102"/>
              <a:gd name="connsiteY43" fmla="*/ 3208311 h 4834845"/>
              <a:gd name="connsiteX44" fmla="*/ 6927102 w 6927102"/>
              <a:gd name="connsiteY44" fmla="*/ 3507678 h 4834845"/>
              <a:gd name="connsiteX45" fmla="*/ 6771574 w 6927102"/>
              <a:gd name="connsiteY45" fmla="*/ 3671519 h 4834845"/>
              <a:gd name="connsiteX46" fmla="*/ 6927102 w 6927102"/>
              <a:gd name="connsiteY46" fmla="*/ 3835359 h 4834845"/>
              <a:gd name="connsiteX47" fmla="*/ 6927102 w 6927102"/>
              <a:gd name="connsiteY47" fmla="*/ 4134724 h 4834845"/>
              <a:gd name="connsiteX48" fmla="*/ 6771574 w 6927102"/>
              <a:gd name="connsiteY48" fmla="*/ 4298565 h 4834845"/>
              <a:gd name="connsiteX49" fmla="*/ 6927102 w 6927102"/>
              <a:gd name="connsiteY49" fmla="*/ 4462405 h 4834845"/>
              <a:gd name="connsiteX50" fmla="*/ 6927102 w 6927102"/>
              <a:gd name="connsiteY50" fmla="*/ 4834845 h 4834845"/>
              <a:gd name="connsiteX51" fmla="*/ 6578347 w 6927102"/>
              <a:gd name="connsiteY51" fmla="*/ 4834845 h 4834845"/>
              <a:gd name="connsiteX52" fmla="*/ 6398785 w 6927102"/>
              <a:gd name="connsiteY52" fmla="*/ 4692534 h 4834845"/>
              <a:gd name="connsiteX53" fmla="*/ 6219223 w 6927102"/>
              <a:gd name="connsiteY53" fmla="*/ 4834845 h 4834845"/>
              <a:gd name="connsiteX54" fmla="*/ 5844539 w 6927102"/>
              <a:gd name="connsiteY54" fmla="*/ 4834845 h 4834845"/>
              <a:gd name="connsiteX55" fmla="*/ 5664977 w 6927102"/>
              <a:gd name="connsiteY55" fmla="*/ 4692534 h 4834845"/>
              <a:gd name="connsiteX56" fmla="*/ 5485414 w 6927102"/>
              <a:gd name="connsiteY56" fmla="*/ 4834845 h 4834845"/>
              <a:gd name="connsiteX57" fmla="*/ 5110731 w 6927102"/>
              <a:gd name="connsiteY57" fmla="*/ 4834845 h 4834845"/>
              <a:gd name="connsiteX58" fmla="*/ 4931169 w 6927102"/>
              <a:gd name="connsiteY58" fmla="*/ 4692534 h 4834845"/>
              <a:gd name="connsiteX59" fmla="*/ 4751606 w 6927102"/>
              <a:gd name="connsiteY59" fmla="*/ 4834845 h 4834845"/>
              <a:gd name="connsiteX60" fmla="*/ 4376923 w 6927102"/>
              <a:gd name="connsiteY60" fmla="*/ 4834845 h 4834845"/>
              <a:gd name="connsiteX61" fmla="*/ 4197360 w 6927102"/>
              <a:gd name="connsiteY61" fmla="*/ 4692534 h 4834845"/>
              <a:gd name="connsiteX62" fmla="*/ 4017798 w 6927102"/>
              <a:gd name="connsiteY62" fmla="*/ 4834845 h 4834845"/>
              <a:gd name="connsiteX63" fmla="*/ 3643115 w 6927102"/>
              <a:gd name="connsiteY63" fmla="*/ 4834845 h 4834845"/>
              <a:gd name="connsiteX64" fmla="*/ 3463552 w 6927102"/>
              <a:gd name="connsiteY64" fmla="*/ 4692534 h 4834845"/>
              <a:gd name="connsiteX65" fmla="*/ 3283990 w 6927102"/>
              <a:gd name="connsiteY65" fmla="*/ 4834845 h 4834845"/>
              <a:gd name="connsiteX66" fmla="*/ 2909307 w 6927102"/>
              <a:gd name="connsiteY66" fmla="*/ 4834845 h 4834845"/>
              <a:gd name="connsiteX67" fmla="*/ 2729744 w 6927102"/>
              <a:gd name="connsiteY67" fmla="*/ 4692534 h 4834845"/>
              <a:gd name="connsiteX68" fmla="*/ 2550182 w 6927102"/>
              <a:gd name="connsiteY68" fmla="*/ 4834845 h 4834845"/>
              <a:gd name="connsiteX69" fmla="*/ 2175499 w 6927102"/>
              <a:gd name="connsiteY69" fmla="*/ 4834845 h 4834845"/>
              <a:gd name="connsiteX70" fmla="*/ 1995936 w 6927102"/>
              <a:gd name="connsiteY70" fmla="*/ 4692534 h 4834845"/>
              <a:gd name="connsiteX71" fmla="*/ 1816374 w 6927102"/>
              <a:gd name="connsiteY71" fmla="*/ 4834845 h 4834845"/>
              <a:gd name="connsiteX72" fmla="*/ 1441690 w 6927102"/>
              <a:gd name="connsiteY72" fmla="*/ 4834845 h 4834845"/>
              <a:gd name="connsiteX73" fmla="*/ 1262128 w 6927102"/>
              <a:gd name="connsiteY73" fmla="*/ 4692534 h 4834845"/>
              <a:gd name="connsiteX74" fmla="*/ 1082566 w 6927102"/>
              <a:gd name="connsiteY74" fmla="*/ 4834845 h 4834845"/>
              <a:gd name="connsiteX75" fmla="*/ 707879 w 6927102"/>
              <a:gd name="connsiteY75" fmla="*/ 4834845 h 4834845"/>
              <a:gd name="connsiteX76" fmla="*/ 528316 w 6927102"/>
              <a:gd name="connsiteY76" fmla="*/ 4692534 h 4834845"/>
              <a:gd name="connsiteX77" fmla="*/ 348754 w 6927102"/>
              <a:gd name="connsiteY77" fmla="*/ 4834845 h 4834845"/>
              <a:gd name="connsiteX78" fmla="*/ 0 w 6927102"/>
              <a:gd name="connsiteY78" fmla="*/ 4834845 h 4834845"/>
              <a:gd name="connsiteX79" fmla="*/ 0 w 6927102"/>
              <a:gd name="connsiteY79" fmla="*/ 4462405 h 4834845"/>
              <a:gd name="connsiteX80" fmla="*/ 155528 w 6927102"/>
              <a:gd name="connsiteY80" fmla="*/ 4298565 h 4834845"/>
              <a:gd name="connsiteX81" fmla="*/ 0 w 6927102"/>
              <a:gd name="connsiteY81" fmla="*/ 4134724 h 4834845"/>
              <a:gd name="connsiteX82" fmla="*/ 0 w 6927102"/>
              <a:gd name="connsiteY82" fmla="*/ 3835359 h 4834845"/>
              <a:gd name="connsiteX83" fmla="*/ 155528 w 6927102"/>
              <a:gd name="connsiteY83" fmla="*/ 3671519 h 4834845"/>
              <a:gd name="connsiteX84" fmla="*/ 0 w 6927102"/>
              <a:gd name="connsiteY84" fmla="*/ 3507678 h 4834845"/>
              <a:gd name="connsiteX85" fmla="*/ 0 w 6927102"/>
              <a:gd name="connsiteY85" fmla="*/ 3208311 h 4834845"/>
              <a:gd name="connsiteX86" fmla="*/ 155528 w 6927102"/>
              <a:gd name="connsiteY86" fmla="*/ 3044471 h 4834845"/>
              <a:gd name="connsiteX87" fmla="*/ 0 w 6927102"/>
              <a:gd name="connsiteY87" fmla="*/ 2880631 h 4834845"/>
              <a:gd name="connsiteX88" fmla="*/ 0 w 6927102"/>
              <a:gd name="connsiteY88" fmla="*/ 2581264 h 4834845"/>
              <a:gd name="connsiteX89" fmla="*/ 155528 w 6927102"/>
              <a:gd name="connsiteY89" fmla="*/ 2417424 h 4834845"/>
              <a:gd name="connsiteX90" fmla="*/ 0 w 6927102"/>
              <a:gd name="connsiteY90" fmla="*/ 2253583 h 4834845"/>
              <a:gd name="connsiteX91" fmla="*/ 0 w 6927102"/>
              <a:gd name="connsiteY91" fmla="*/ 1954217 h 4834845"/>
              <a:gd name="connsiteX92" fmla="*/ 155528 w 6927102"/>
              <a:gd name="connsiteY92" fmla="*/ 1790376 h 4834845"/>
              <a:gd name="connsiteX93" fmla="*/ 0 w 6927102"/>
              <a:gd name="connsiteY93" fmla="*/ 1626536 h 4834845"/>
              <a:gd name="connsiteX94" fmla="*/ 0 w 6927102"/>
              <a:gd name="connsiteY94" fmla="*/ 1327169 h 4834845"/>
              <a:gd name="connsiteX95" fmla="*/ 155528 w 6927102"/>
              <a:gd name="connsiteY95" fmla="*/ 1163329 h 4834845"/>
              <a:gd name="connsiteX96" fmla="*/ 0 w 6927102"/>
              <a:gd name="connsiteY96" fmla="*/ 999489 h 4834845"/>
              <a:gd name="connsiteX97" fmla="*/ 0 w 6927102"/>
              <a:gd name="connsiteY97" fmla="*/ 700122 h 4834845"/>
              <a:gd name="connsiteX98" fmla="*/ 155528 w 6927102"/>
              <a:gd name="connsiteY98" fmla="*/ 536281 h 4834845"/>
              <a:gd name="connsiteX99" fmla="*/ 0 w 6927102"/>
              <a:gd name="connsiteY99" fmla="*/ 372441 h 4834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6927102" h="4834845">
                <a:moveTo>
                  <a:pt x="0" y="0"/>
                </a:moveTo>
                <a:lnTo>
                  <a:pt x="348754" y="0"/>
                </a:lnTo>
                <a:cubicBezTo>
                  <a:pt x="359652" y="80948"/>
                  <a:pt x="436134" y="142310"/>
                  <a:pt x="528316" y="142310"/>
                </a:cubicBezTo>
                <a:cubicBezTo>
                  <a:pt x="620497" y="142310"/>
                  <a:pt x="696979" y="80948"/>
                  <a:pt x="707879" y="0"/>
                </a:cubicBezTo>
                <a:lnTo>
                  <a:pt x="1082566" y="0"/>
                </a:lnTo>
                <a:cubicBezTo>
                  <a:pt x="1093464" y="80948"/>
                  <a:pt x="1169945" y="142310"/>
                  <a:pt x="1262128" y="142310"/>
                </a:cubicBezTo>
                <a:cubicBezTo>
                  <a:pt x="1354309" y="142310"/>
                  <a:pt x="1430792" y="80948"/>
                  <a:pt x="1441690" y="0"/>
                </a:cubicBezTo>
                <a:lnTo>
                  <a:pt x="1816374" y="0"/>
                </a:lnTo>
                <a:cubicBezTo>
                  <a:pt x="1827272" y="80948"/>
                  <a:pt x="1903753" y="142310"/>
                  <a:pt x="1995936" y="142310"/>
                </a:cubicBezTo>
                <a:cubicBezTo>
                  <a:pt x="2088117" y="142310"/>
                  <a:pt x="2164601" y="80948"/>
                  <a:pt x="2175499" y="0"/>
                </a:cubicBezTo>
                <a:lnTo>
                  <a:pt x="2550182" y="0"/>
                </a:lnTo>
                <a:cubicBezTo>
                  <a:pt x="2561080" y="80948"/>
                  <a:pt x="2637562" y="142310"/>
                  <a:pt x="2729744" y="142310"/>
                </a:cubicBezTo>
                <a:cubicBezTo>
                  <a:pt x="2821925" y="142310"/>
                  <a:pt x="2898409" y="80948"/>
                  <a:pt x="2909307" y="0"/>
                </a:cubicBezTo>
                <a:lnTo>
                  <a:pt x="3283990" y="0"/>
                </a:lnTo>
                <a:cubicBezTo>
                  <a:pt x="3294889" y="80948"/>
                  <a:pt x="3371370" y="142310"/>
                  <a:pt x="3463552" y="142310"/>
                </a:cubicBezTo>
                <a:cubicBezTo>
                  <a:pt x="3555733" y="142310"/>
                  <a:pt x="3632218" y="80948"/>
                  <a:pt x="3643115" y="0"/>
                </a:cubicBezTo>
                <a:lnTo>
                  <a:pt x="4017798" y="0"/>
                </a:lnTo>
                <a:cubicBezTo>
                  <a:pt x="4028697" y="80948"/>
                  <a:pt x="4105178" y="142310"/>
                  <a:pt x="4197360" y="142310"/>
                </a:cubicBezTo>
                <a:cubicBezTo>
                  <a:pt x="4289542" y="142310"/>
                  <a:pt x="4366025" y="80948"/>
                  <a:pt x="4376923" y="0"/>
                </a:cubicBezTo>
                <a:lnTo>
                  <a:pt x="4751606" y="0"/>
                </a:lnTo>
                <a:cubicBezTo>
                  <a:pt x="4762504" y="80948"/>
                  <a:pt x="4838986" y="142310"/>
                  <a:pt x="4931169" y="142310"/>
                </a:cubicBezTo>
                <a:cubicBezTo>
                  <a:pt x="5023350" y="142310"/>
                  <a:pt x="5099833" y="80948"/>
                  <a:pt x="5110731" y="0"/>
                </a:cubicBezTo>
                <a:lnTo>
                  <a:pt x="5485414" y="0"/>
                </a:lnTo>
                <a:cubicBezTo>
                  <a:pt x="5496312" y="80948"/>
                  <a:pt x="5572794" y="142310"/>
                  <a:pt x="5664977" y="142310"/>
                </a:cubicBezTo>
                <a:cubicBezTo>
                  <a:pt x="5757158" y="142310"/>
                  <a:pt x="5833641" y="80948"/>
                  <a:pt x="5844539" y="0"/>
                </a:cubicBezTo>
                <a:lnTo>
                  <a:pt x="6219223" y="0"/>
                </a:lnTo>
                <a:cubicBezTo>
                  <a:pt x="6230121" y="80948"/>
                  <a:pt x="6306602" y="142310"/>
                  <a:pt x="6398785" y="142310"/>
                </a:cubicBezTo>
                <a:cubicBezTo>
                  <a:pt x="6490966" y="142310"/>
                  <a:pt x="6567450" y="80948"/>
                  <a:pt x="6578347" y="0"/>
                </a:cubicBezTo>
                <a:lnTo>
                  <a:pt x="6927102" y="0"/>
                </a:lnTo>
                <a:lnTo>
                  <a:pt x="6927102" y="372441"/>
                </a:lnTo>
                <a:cubicBezTo>
                  <a:pt x="6838602" y="382522"/>
                  <a:pt x="6771574" y="452257"/>
                  <a:pt x="6771574" y="536281"/>
                </a:cubicBezTo>
                <a:cubicBezTo>
                  <a:pt x="6771574" y="620306"/>
                  <a:pt x="6838602" y="690040"/>
                  <a:pt x="6927102" y="700122"/>
                </a:cubicBezTo>
                <a:lnTo>
                  <a:pt x="6927102" y="999489"/>
                </a:lnTo>
                <a:cubicBezTo>
                  <a:pt x="6838602" y="1009570"/>
                  <a:pt x="6771574" y="1079304"/>
                  <a:pt x="6771574" y="1163329"/>
                </a:cubicBezTo>
                <a:cubicBezTo>
                  <a:pt x="6771574" y="1247353"/>
                  <a:pt x="6838602" y="1317088"/>
                  <a:pt x="6927102" y="1327169"/>
                </a:cubicBezTo>
                <a:lnTo>
                  <a:pt x="6927102" y="1626536"/>
                </a:lnTo>
                <a:cubicBezTo>
                  <a:pt x="6838602" y="1636617"/>
                  <a:pt x="6771574" y="1706352"/>
                  <a:pt x="6771574" y="1790376"/>
                </a:cubicBezTo>
                <a:cubicBezTo>
                  <a:pt x="6771574" y="1874401"/>
                  <a:pt x="6838602" y="1944135"/>
                  <a:pt x="6927102" y="1954217"/>
                </a:cubicBezTo>
                <a:lnTo>
                  <a:pt x="6927102" y="2253583"/>
                </a:lnTo>
                <a:cubicBezTo>
                  <a:pt x="6838602" y="2263665"/>
                  <a:pt x="6771574" y="2333399"/>
                  <a:pt x="6771574" y="2417424"/>
                </a:cubicBezTo>
                <a:cubicBezTo>
                  <a:pt x="6771574" y="2501448"/>
                  <a:pt x="6838602" y="2571183"/>
                  <a:pt x="6927102" y="2581264"/>
                </a:cubicBezTo>
                <a:lnTo>
                  <a:pt x="6927102" y="2880631"/>
                </a:lnTo>
                <a:cubicBezTo>
                  <a:pt x="6838602" y="2890712"/>
                  <a:pt x="6771574" y="2960447"/>
                  <a:pt x="6771574" y="3044471"/>
                </a:cubicBezTo>
                <a:cubicBezTo>
                  <a:pt x="6771574" y="3128496"/>
                  <a:pt x="6838602" y="3198230"/>
                  <a:pt x="6927102" y="3208311"/>
                </a:cubicBezTo>
                <a:lnTo>
                  <a:pt x="6927102" y="3507678"/>
                </a:lnTo>
                <a:cubicBezTo>
                  <a:pt x="6838602" y="3517760"/>
                  <a:pt x="6771574" y="3587494"/>
                  <a:pt x="6771574" y="3671519"/>
                </a:cubicBezTo>
                <a:cubicBezTo>
                  <a:pt x="6771574" y="3755543"/>
                  <a:pt x="6838602" y="3825278"/>
                  <a:pt x="6927102" y="3835359"/>
                </a:cubicBezTo>
                <a:lnTo>
                  <a:pt x="6927102" y="4134724"/>
                </a:lnTo>
                <a:cubicBezTo>
                  <a:pt x="6838602" y="4144805"/>
                  <a:pt x="6771574" y="4214540"/>
                  <a:pt x="6771574" y="4298565"/>
                </a:cubicBezTo>
                <a:cubicBezTo>
                  <a:pt x="6771574" y="4382589"/>
                  <a:pt x="6838602" y="4452324"/>
                  <a:pt x="6927102" y="4462405"/>
                </a:cubicBezTo>
                <a:lnTo>
                  <a:pt x="6927102" y="4834845"/>
                </a:lnTo>
                <a:lnTo>
                  <a:pt x="6578347" y="4834845"/>
                </a:lnTo>
                <a:cubicBezTo>
                  <a:pt x="6567450" y="4753898"/>
                  <a:pt x="6490966" y="4692534"/>
                  <a:pt x="6398785" y="4692534"/>
                </a:cubicBezTo>
                <a:cubicBezTo>
                  <a:pt x="6306602" y="4692534"/>
                  <a:pt x="6230121" y="4753898"/>
                  <a:pt x="6219223" y="4834845"/>
                </a:cubicBezTo>
                <a:lnTo>
                  <a:pt x="5844539" y="4834845"/>
                </a:lnTo>
                <a:cubicBezTo>
                  <a:pt x="5833641" y="4753898"/>
                  <a:pt x="5757158" y="4692534"/>
                  <a:pt x="5664977" y="4692534"/>
                </a:cubicBezTo>
                <a:cubicBezTo>
                  <a:pt x="5572794" y="4692534"/>
                  <a:pt x="5496312" y="4753898"/>
                  <a:pt x="5485414" y="4834845"/>
                </a:cubicBezTo>
                <a:lnTo>
                  <a:pt x="5110731" y="4834845"/>
                </a:lnTo>
                <a:cubicBezTo>
                  <a:pt x="5099833" y="4753898"/>
                  <a:pt x="5023350" y="4692534"/>
                  <a:pt x="4931169" y="4692534"/>
                </a:cubicBezTo>
                <a:cubicBezTo>
                  <a:pt x="4838986" y="4692534"/>
                  <a:pt x="4762504" y="4753898"/>
                  <a:pt x="4751606" y="4834845"/>
                </a:cubicBezTo>
                <a:lnTo>
                  <a:pt x="4376923" y="4834845"/>
                </a:lnTo>
                <a:cubicBezTo>
                  <a:pt x="4366025" y="4753898"/>
                  <a:pt x="4289542" y="4692534"/>
                  <a:pt x="4197360" y="4692534"/>
                </a:cubicBezTo>
                <a:cubicBezTo>
                  <a:pt x="4105178" y="4692534"/>
                  <a:pt x="4028697" y="4753898"/>
                  <a:pt x="4017798" y="4834845"/>
                </a:cubicBezTo>
                <a:lnTo>
                  <a:pt x="3643115" y="4834845"/>
                </a:lnTo>
                <a:cubicBezTo>
                  <a:pt x="3632218" y="4753898"/>
                  <a:pt x="3555733" y="4692534"/>
                  <a:pt x="3463552" y="4692534"/>
                </a:cubicBezTo>
                <a:cubicBezTo>
                  <a:pt x="3371370" y="4692534"/>
                  <a:pt x="3294889" y="4753898"/>
                  <a:pt x="3283990" y="4834845"/>
                </a:cubicBezTo>
                <a:lnTo>
                  <a:pt x="2909307" y="4834845"/>
                </a:lnTo>
                <a:cubicBezTo>
                  <a:pt x="2898409" y="4753898"/>
                  <a:pt x="2821925" y="4692534"/>
                  <a:pt x="2729744" y="4692534"/>
                </a:cubicBezTo>
                <a:cubicBezTo>
                  <a:pt x="2637562" y="4692534"/>
                  <a:pt x="2561080" y="4753898"/>
                  <a:pt x="2550182" y="4834845"/>
                </a:cubicBezTo>
                <a:lnTo>
                  <a:pt x="2175499" y="4834845"/>
                </a:lnTo>
                <a:cubicBezTo>
                  <a:pt x="2164601" y="4753898"/>
                  <a:pt x="2088117" y="4692534"/>
                  <a:pt x="1995936" y="4692534"/>
                </a:cubicBezTo>
                <a:cubicBezTo>
                  <a:pt x="1903753" y="4692534"/>
                  <a:pt x="1827272" y="4753898"/>
                  <a:pt x="1816374" y="4834845"/>
                </a:cubicBezTo>
                <a:lnTo>
                  <a:pt x="1441690" y="4834845"/>
                </a:lnTo>
                <a:cubicBezTo>
                  <a:pt x="1430792" y="4753898"/>
                  <a:pt x="1354309" y="4692534"/>
                  <a:pt x="1262128" y="4692534"/>
                </a:cubicBezTo>
                <a:cubicBezTo>
                  <a:pt x="1169945" y="4692534"/>
                  <a:pt x="1093464" y="4753898"/>
                  <a:pt x="1082566" y="4834845"/>
                </a:cubicBezTo>
                <a:lnTo>
                  <a:pt x="707879" y="4834845"/>
                </a:lnTo>
                <a:cubicBezTo>
                  <a:pt x="696979" y="4753898"/>
                  <a:pt x="620497" y="4692534"/>
                  <a:pt x="528316" y="4692534"/>
                </a:cubicBezTo>
                <a:cubicBezTo>
                  <a:pt x="436134" y="4692534"/>
                  <a:pt x="359652" y="4753898"/>
                  <a:pt x="348754" y="4834845"/>
                </a:cubicBezTo>
                <a:lnTo>
                  <a:pt x="0" y="4834845"/>
                </a:lnTo>
                <a:lnTo>
                  <a:pt x="0" y="4462405"/>
                </a:lnTo>
                <a:cubicBezTo>
                  <a:pt x="88498" y="4452324"/>
                  <a:pt x="155528" y="4382589"/>
                  <a:pt x="155528" y="4298565"/>
                </a:cubicBezTo>
                <a:cubicBezTo>
                  <a:pt x="155528" y="4214540"/>
                  <a:pt x="88498" y="4144805"/>
                  <a:pt x="0" y="4134724"/>
                </a:cubicBezTo>
                <a:lnTo>
                  <a:pt x="0" y="3835359"/>
                </a:lnTo>
                <a:cubicBezTo>
                  <a:pt x="88498" y="3825278"/>
                  <a:pt x="155528" y="3755543"/>
                  <a:pt x="155528" y="3671519"/>
                </a:cubicBezTo>
                <a:cubicBezTo>
                  <a:pt x="155528" y="3587494"/>
                  <a:pt x="88498" y="3517760"/>
                  <a:pt x="0" y="3507678"/>
                </a:cubicBezTo>
                <a:lnTo>
                  <a:pt x="0" y="3208311"/>
                </a:lnTo>
                <a:cubicBezTo>
                  <a:pt x="88498" y="3198230"/>
                  <a:pt x="155528" y="3128496"/>
                  <a:pt x="155528" y="3044471"/>
                </a:cubicBezTo>
                <a:cubicBezTo>
                  <a:pt x="155528" y="2960447"/>
                  <a:pt x="88498" y="2890712"/>
                  <a:pt x="0" y="2880631"/>
                </a:cubicBezTo>
                <a:lnTo>
                  <a:pt x="0" y="2581264"/>
                </a:lnTo>
                <a:cubicBezTo>
                  <a:pt x="88498" y="2571183"/>
                  <a:pt x="155528" y="2501448"/>
                  <a:pt x="155528" y="2417424"/>
                </a:cubicBezTo>
                <a:cubicBezTo>
                  <a:pt x="155528" y="2333399"/>
                  <a:pt x="88498" y="2263665"/>
                  <a:pt x="0" y="2253583"/>
                </a:cubicBezTo>
                <a:lnTo>
                  <a:pt x="0" y="1954217"/>
                </a:lnTo>
                <a:cubicBezTo>
                  <a:pt x="88498" y="1944136"/>
                  <a:pt x="155528" y="1874401"/>
                  <a:pt x="155528" y="1790376"/>
                </a:cubicBezTo>
                <a:cubicBezTo>
                  <a:pt x="155528" y="1706352"/>
                  <a:pt x="88498" y="1636617"/>
                  <a:pt x="0" y="1626536"/>
                </a:cubicBezTo>
                <a:lnTo>
                  <a:pt x="0" y="1327169"/>
                </a:lnTo>
                <a:cubicBezTo>
                  <a:pt x="88498" y="1317088"/>
                  <a:pt x="155528" y="1247353"/>
                  <a:pt x="155528" y="1163329"/>
                </a:cubicBezTo>
                <a:cubicBezTo>
                  <a:pt x="155528" y="1079304"/>
                  <a:pt x="88498" y="1009570"/>
                  <a:pt x="0" y="999489"/>
                </a:cubicBezTo>
                <a:lnTo>
                  <a:pt x="0" y="700122"/>
                </a:lnTo>
                <a:cubicBezTo>
                  <a:pt x="88498" y="690040"/>
                  <a:pt x="155528" y="620306"/>
                  <a:pt x="155528" y="536281"/>
                </a:cubicBezTo>
                <a:cubicBezTo>
                  <a:pt x="155528" y="452257"/>
                  <a:pt x="88498" y="382522"/>
                  <a:pt x="0" y="372441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74968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2656548" y="1386801"/>
            <a:ext cx="6802704" cy="4947998"/>
          </a:xfrm>
          <a:custGeom>
            <a:avLst/>
            <a:gdLst>
              <a:gd name="connsiteX0" fmla="*/ 857484 w 6802704"/>
              <a:gd name="connsiteY0" fmla="*/ 0 h 4947998"/>
              <a:gd name="connsiteX1" fmla="*/ 946408 w 6802704"/>
              <a:gd name="connsiteY1" fmla="*/ 3176 h 4947998"/>
              <a:gd name="connsiteX2" fmla="*/ 1041684 w 6802704"/>
              <a:gd name="connsiteY2" fmla="*/ 9528 h 4947998"/>
              <a:gd name="connsiteX3" fmla="*/ 1136960 w 6802704"/>
              <a:gd name="connsiteY3" fmla="*/ 22231 h 4947998"/>
              <a:gd name="connsiteX4" fmla="*/ 1235412 w 6802704"/>
              <a:gd name="connsiteY4" fmla="*/ 38111 h 4947998"/>
              <a:gd name="connsiteX5" fmla="*/ 1460898 w 6802704"/>
              <a:gd name="connsiteY5" fmla="*/ 76221 h 4947998"/>
              <a:gd name="connsiteX6" fmla="*/ 1702264 w 6802704"/>
              <a:gd name="connsiteY6" fmla="*/ 107980 h 4947998"/>
              <a:gd name="connsiteX7" fmla="*/ 1959509 w 6802704"/>
              <a:gd name="connsiteY7" fmla="*/ 136562 h 4947998"/>
              <a:gd name="connsiteX8" fmla="*/ 2229458 w 6802704"/>
              <a:gd name="connsiteY8" fmla="*/ 158793 h 4947998"/>
              <a:gd name="connsiteX9" fmla="*/ 2512110 w 6802704"/>
              <a:gd name="connsiteY9" fmla="*/ 177849 h 4947998"/>
              <a:gd name="connsiteX10" fmla="*/ 2801114 w 6802704"/>
              <a:gd name="connsiteY10" fmla="*/ 190552 h 4947998"/>
              <a:gd name="connsiteX11" fmla="*/ 3099645 w 6802704"/>
              <a:gd name="connsiteY11" fmla="*/ 200080 h 4947998"/>
              <a:gd name="connsiteX12" fmla="*/ 3404529 w 6802704"/>
              <a:gd name="connsiteY12" fmla="*/ 200080 h 4947998"/>
              <a:gd name="connsiteX13" fmla="*/ 3709411 w 6802704"/>
              <a:gd name="connsiteY13" fmla="*/ 200080 h 4947998"/>
              <a:gd name="connsiteX14" fmla="*/ 4011118 w 6802704"/>
              <a:gd name="connsiteY14" fmla="*/ 190552 h 4947998"/>
              <a:gd name="connsiteX15" fmla="*/ 4300122 w 6802704"/>
              <a:gd name="connsiteY15" fmla="*/ 177849 h 4947998"/>
              <a:gd name="connsiteX16" fmla="*/ 4582774 w 6802704"/>
              <a:gd name="connsiteY16" fmla="*/ 158793 h 4947998"/>
              <a:gd name="connsiteX17" fmla="*/ 4852723 w 6802704"/>
              <a:gd name="connsiteY17" fmla="*/ 136562 h 4947998"/>
              <a:gd name="connsiteX18" fmla="*/ 5109968 w 6802704"/>
              <a:gd name="connsiteY18" fmla="*/ 107980 h 4947998"/>
              <a:gd name="connsiteX19" fmla="*/ 5351334 w 6802704"/>
              <a:gd name="connsiteY19" fmla="*/ 76221 h 4947998"/>
              <a:gd name="connsiteX20" fmla="*/ 5576820 w 6802704"/>
              <a:gd name="connsiteY20" fmla="*/ 38111 h 4947998"/>
              <a:gd name="connsiteX21" fmla="*/ 5672096 w 6802704"/>
              <a:gd name="connsiteY21" fmla="*/ 22231 h 4947998"/>
              <a:gd name="connsiteX22" fmla="*/ 5764196 w 6802704"/>
              <a:gd name="connsiteY22" fmla="*/ 9528 h 4947998"/>
              <a:gd name="connsiteX23" fmla="*/ 5856296 w 6802704"/>
              <a:gd name="connsiteY23" fmla="*/ 3176 h 4947998"/>
              <a:gd name="connsiteX24" fmla="*/ 5942044 w 6802704"/>
              <a:gd name="connsiteY24" fmla="*/ 3176 h 4947998"/>
              <a:gd name="connsiteX25" fmla="*/ 6005562 w 6802704"/>
              <a:gd name="connsiteY25" fmla="*/ 3176 h 4947998"/>
              <a:gd name="connsiteX26" fmla="*/ 6069079 w 6802704"/>
              <a:gd name="connsiteY26" fmla="*/ 6352 h 4947998"/>
              <a:gd name="connsiteX27" fmla="*/ 6129420 w 6802704"/>
              <a:gd name="connsiteY27" fmla="*/ 12704 h 4947998"/>
              <a:gd name="connsiteX28" fmla="*/ 6186586 w 6802704"/>
              <a:gd name="connsiteY28" fmla="*/ 22231 h 4947998"/>
              <a:gd name="connsiteX29" fmla="*/ 6240576 w 6802704"/>
              <a:gd name="connsiteY29" fmla="*/ 34935 h 4947998"/>
              <a:gd name="connsiteX30" fmla="*/ 6294566 w 6802704"/>
              <a:gd name="connsiteY30" fmla="*/ 47638 h 4947998"/>
              <a:gd name="connsiteX31" fmla="*/ 6345380 w 6802704"/>
              <a:gd name="connsiteY31" fmla="*/ 63517 h 4947998"/>
              <a:gd name="connsiteX32" fmla="*/ 6396193 w 6802704"/>
              <a:gd name="connsiteY32" fmla="*/ 82573 h 4947998"/>
              <a:gd name="connsiteX33" fmla="*/ 6443831 w 6802704"/>
              <a:gd name="connsiteY33" fmla="*/ 101628 h 4947998"/>
              <a:gd name="connsiteX34" fmla="*/ 6485118 w 6802704"/>
              <a:gd name="connsiteY34" fmla="*/ 123859 h 4947998"/>
              <a:gd name="connsiteX35" fmla="*/ 6529580 w 6802704"/>
              <a:gd name="connsiteY35" fmla="*/ 149266 h 4947998"/>
              <a:gd name="connsiteX36" fmla="*/ 6567690 w 6802704"/>
              <a:gd name="connsiteY36" fmla="*/ 177849 h 4947998"/>
              <a:gd name="connsiteX37" fmla="*/ 6602624 w 6802704"/>
              <a:gd name="connsiteY37" fmla="*/ 206431 h 4947998"/>
              <a:gd name="connsiteX38" fmla="*/ 6637559 w 6802704"/>
              <a:gd name="connsiteY38" fmla="*/ 238190 h 4947998"/>
              <a:gd name="connsiteX39" fmla="*/ 6666142 w 6802704"/>
              <a:gd name="connsiteY39" fmla="*/ 273125 h 4947998"/>
              <a:gd name="connsiteX40" fmla="*/ 6694724 w 6802704"/>
              <a:gd name="connsiteY40" fmla="*/ 311235 h 4947998"/>
              <a:gd name="connsiteX41" fmla="*/ 6726483 w 6802704"/>
              <a:gd name="connsiteY41" fmla="*/ 358873 h 4947998"/>
              <a:gd name="connsiteX42" fmla="*/ 6755066 w 6802704"/>
              <a:gd name="connsiteY42" fmla="*/ 416039 h 4947998"/>
              <a:gd name="connsiteX43" fmla="*/ 6767770 w 6802704"/>
              <a:gd name="connsiteY43" fmla="*/ 447797 h 4947998"/>
              <a:gd name="connsiteX44" fmla="*/ 6780473 w 6802704"/>
              <a:gd name="connsiteY44" fmla="*/ 482732 h 4947998"/>
              <a:gd name="connsiteX45" fmla="*/ 6786824 w 6802704"/>
              <a:gd name="connsiteY45" fmla="*/ 520842 h 4947998"/>
              <a:gd name="connsiteX46" fmla="*/ 6796352 w 6802704"/>
              <a:gd name="connsiteY46" fmla="*/ 558952 h 4947998"/>
              <a:gd name="connsiteX47" fmla="*/ 6799528 w 6802704"/>
              <a:gd name="connsiteY47" fmla="*/ 600239 h 4947998"/>
              <a:gd name="connsiteX48" fmla="*/ 6802704 w 6802704"/>
              <a:gd name="connsiteY48" fmla="*/ 641525 h 4947998"/>
              <a:gd name="connsiteX49" fmla="*/ 6802704 w 6802704"/>
              <a:gd name="connsiteY49" fmla="*/ 689163 h 4947998"/>
              <a:gd name="connsiteX50" fmla="*/ 6799528 w 6802704"/>
              <a:gd name="connsiteY50" fmla="*/ 736801 h 4947998"/>
              <a:gd name="connsiteX51" fmla="*/ 6793176 w 6802704"/>
              <a:gd name="connsiteY51" fmla="*/ 787615 h 4947998"/>
              <a:gd name="connsiteX52" fmla="*/ 6783649 w 6802704"/>
              <a:gd name="connsiteY52" fmla="*/ 838429 h 4947998"/>
              <a:gd name="connsiteX53" fmla="*/ 6767770 w 6802704"/>
              <a:gd name="connsiteY53" fmla="*/ 895594 h 4947998"/>
              <a:gd name="connsiteX54" fmla="*/ 6748714 w 6802704"/>
              <a:gd name="connsiteY54" fmla="*/ 952760 h 4947998"/>
              <a:gd name="connsiteX55" fmla="*/ 6723308 w 6802704"/>
              <a:gd name="connsiteY55" fmla="*/ 1028980 h 4947998"/>
              <a:gd name="connsiteX56" fmla="*/ 6697900 w 6802704"/>
              <a:gd name="connsiteY56" fmla="*/ 1111553 h 4947998"/>
              <a:gd name="connsiteX57" fmla="*/ 6675670 w 6802704"/>
              <a:gd name="connsiteY57" fmla="*/ 1194126 h 4947998"/>
              <a:gd name="connsiteX58" fmla="*/ 6653438 w 6802704"/>
              <a:gd name="connsiteY58" fmla="*/ 1283050 h 4947998"/>
              <a:gd name="connsiteX59" fmla="*/ 6634383 w 6802704"/>
              <a:gd name="connsiteY59" fmla="*/ 1371974 h 4947998"/>
              <a:gd name="connsiteX60" fmla="*/ 6615328 w 6802704"/>
              <a:gd name="connsiteY60" fmla="*/ 1464074 h 4947998"/>
              <a:gd name="connsiteX61" fmla="*/ 6599448 w 6802704"/>
              <a:gd name="connsiteY61" fmla="*/ 1556174 h 4947998"/>
              <a:gd name="connsiteX62" fmla="*/ 6583570 w 6802704"/>
              <a:gd name="connsiteY62" fmla="*/ 1651450 h 4947998"/>
              <a:gd name="connsiteX63" fmla="*/ 6570866 w 6802704"/>
              <a:gd name="connsiteY63" fmla="*/ 1749902 h 4947998"/>
              <a:gd name="connsiteX64" fmla="*/ 6558162 w 6802704"/>
              <a:gd name="connsiteY64" fmla="*/ 1848354 h 4947998"/>
              <a:gd name="connsiteX65" fmla="*/ 6542283 w 6802704"/>
              <a:gd name="connsiteY65" fmla="*/ 2054785 h 4947998"/>
              <a:gd name="connsiteX66" fmla="*/ 6529580 w 6802704"/>
              <a:gd name="connsiteY66" fmla="*/ 2264392 h 4947998"/>
              <a:gd name="connsiteX67" fmla="*/ 6526404 w 6802704"/>
              <a:gd name="connsiteY67" fmla="*/ 2477175 h 4947998"/>
              <a:gd name="connsiteX68" fmla="*/ 6529580 w 6802704"/>
              <a:gd name="connsiteY68" fmla="*/ 2686782 h 4947998"/>
              <a:gd name="connsiteX69" fmla="*/ 6542283 w 6802704"/>
              <a:gd name="connsiteY69" fmla="*/ 2896389 h 4947998"/>
              <a:gd name="connsiteX70" fmla="*/ 6558162 w 6802704"/>
              <a:gd name="connsiteY70" fmla="*/ 3096469 h 4947998"/>
              <a:gd name="connsiteX71" fmla="*/ 6583570 w 6802704"/>
              <a:gd name="connsiteY71" fmla="*/ 3293372 h 4947998"/>
              <a:gd name="connsiteX72" fmla="*/ 6596272 w 6802704"/>
              <a:gd name="connsiteY72" fmla="*/ 3388648 h 4947998"/>
              <a:gd name="connsiteX73" fmla="*/ 6612152 w 6802704"/>
              <a:gd name="connsiteY73" fmla="*/ 3480748 h 4947998"/>
              <a:gd name="connsiteX74" fmla="*/ 6631208 w 6802704"/>
              <a:gd name="connsiteY74" fmla="*/ 3572848 h 4947998"/>
              <a:gd name="connsiteX75" fmla="*/ 6650262 w 6802704"/>
              <a:gd name="connsiteY75" fmla="*/ 3658597 h 4947998"/>
              <a:gd name="connsiteX76" fmla="*/ 6672494 w 6802704"/>
              <a:gd name="connsiteY76" fmla="*/ 3744345 h 4947998"/>
              <a:gd name="connsiteX77" fmla="*/ 6694724 w 6802704"/>
              <a:gd name="connsiteY77" fmla="*/ 3830094 h 4947998"/>
              <a:gd name="connsiteX78" fmla="*/ 6716956 w 6802704"/>
              <a:gd name="connsiteY78" fmla="*/ 3909490 h 4947998"/>
              <a:gd name="connsiteX79" fmla="*/ 6742362 w 6802704"/>
              <a:gd name="connsiteY79" fmla="*/ 3988887 h 4947998"/>
              <a:gd name="connsiteX80" fmla="*/ 6761418 w 6802704"/>
              <a:gd name="connsiteY80" fmla="*/ 4046052 h 4947998"/>
              <a:gd name="connsiteX81" fmla="*/ 6777297 w 6802704"/>
              <a:gd name="connsiteY81" fmla="*/ 4103218 h 4947998"/>
              <a:gd name="connsiteX82" fmla="*/ 6786824 w 6802704"/>
              <a:gd name="connsiteY82" fmla="*/ 4160384 h 4947998"/>
              <a:gd name="connsiteX83" fmla="*/ 6796352 w 6802704"/>
              <a:gd name="connsiteY83" fmla="*/ 4211198 h 4947998"/>
              <a:gd name="connsiteX84" fmla="*/ 6799528 w 6802704"/>
              <a:gd name="connsiteY84" fmla="*/ 4262011 h 4947998"/>
              <a:gd name="connsiteX85" fmla="*/ 6799528 w 6802704"/>
              <a:gd name="connsiteY85" fmla="*/ 4306473 h 4947998"/>
              <a:gd name="connsiteX86" fmla="*/ 6796352 w 6802704"/>
              <a:gd name="connsiteY86" fmla="*/ 4350936 h 4947998"/>
              <a:gd name="connsiteX87" fmla="*/ 6793176 w 6802704"/>
              <a:gd name="connsiteY87" fmla="*/ 4395398 h 4947998"/>
              <a:gd name="connsiteX88" fmla="*/ 6783649 w 6802704"/>
              <a:gd name="connsiteY88" fmla="*/ 4433508 h 4947998"/>
              <a:gd name="connsiteX89" fmla="*/ 6774121 w 6802704"/>
              <a:gd name="connsiteY89" fmla="*/ 4471618 h 4947998"/>
              <a:gd name="connsiteX90" fmla="*/ 6764594 w 6802704"/>
              <a:gd name="connsiteY90" fmla="*/ 4506553 h 4947998"/>
              <a:gd name="connsiteX91" fmla="*/ 6751890 w 6802704"/>
              <a:gd name="connsiteY91" fmla="*/ 4538312 h 4947998"/>
              <a:gd name="connsiteX92" fmla="*/ 6739186 w 6802704"/>
              <a:gd name="connsiteY92" fmla="*/ 4570070 h 4947998"/>
              <a:gd name="connsiteX93" fmla="*/ 6723308 w 6802704"/>
              <a:gd name="connsiteY93" fmla="*/ 4595477 h 4947998"/>
              <a:gd name="connsiteX94" fmla="*/ 6691548 w 6802704"/>
              <a:gd name="connsiteY94" fmla="*/ 4646291 h 4947998"/>
              <a:gd name="connsiteX95" fmla="*/ 6662966 w 6802704"/>
              <a:gd name="connsiteY95" fmla="*/ 4681226 h 4947998"/>
              <a:gd name="connsiteX96" fmla="*/ 6634383 w 6802704"/>
              <a:gd name="connsiteY96" fmla="*/ 4716160 h 4947998"/>
              <a:gd name="connsiteX97" fmla="*/ 6599448 w 6802704"/>
              <a:gd name="connsiteY97" fmla="*/ 4747919 h 4947998"/>
              <a:gd name="connsiteX98" fmla="*/ 6564514 w 6802704"/>
              <a:gd name="connsiteY98" fmla="*/ 4776502 h 4947998"/>
              <a:gd name="connsiteX99" fmla="*/ 6526404 w 6802704"/>
              <a:gd name="connsiteY99" fmla="*/ 4805084 h 4947998"/>
              <a:gd name="connsiteX100" fmla="*/ 6485118 w 6802704"/>
              <a:gd name="connsiteY100" fmla="*/ 4830491 h 4947998"/>
              <a:gd name="connsiteX101" fmla="*/ 6440656 w 6802704"/>
              <a:gd name="connsiteY101" fmla="*/ 4852722 h 4947998"/>
              <a:gd name="connsiteX102" fmla="*/ 6393018 w 6802704"/>
              <a:gd name="connsiteY102" fmla="*/ 4871777 h 4947998"/>
              <a:gd name="connsiteX103" fmla="*/ 6345380 w 6802704"/>
              <a:gd name="connsiteY103" fmla="*/ 4890833 h 4947998"/>
              <a:gd name="connsiteX104" fmla="*/ 6294566 w 6802704"/>
              <a:gd name="connsiteY104" fmla="*/ 4906712 h 4947998"/>
              <a:gd name="connsiteX105" fmla="*/ 6240576 w 6802704"/>
              <a:gd name="connsiteY105" fmla="*/ 4919415 h 4947998"/>
              <a:gd name="connsiteX106" fmla="*/ 6183410 w 6802704"/>
              <a:gd name="connsiteY106" fmla="*/ 4928943 h 4947998"/>
              <a:gd name="connsiteX107" fmla="*/ 6126244 w 6802704"/>
              <a:gd name="connsiteY107" fmla="*/ 4938471 h 4947998"/>
              <a:gd name="connsiteX108" fmla="*/ 6062728 w 6802704"/>
              <a:gd name="connsiteY108" fmla="*/ 4944822 h 4947998"/>
              <a:gd name="connsiteX109" fmla="*/ 6002386 w 6802704"/>
              <a:gd name="connsiteY109" fmla="*/ 4947998 h 4947998"/>
              <a:gd name="connsiteX110" fmla="*/ 5935692 w 6802704"/>
              <a:gd name="connsiteY110" fmla="*/ 4947998 h 4947998"/>
              <a:gd name="connsiteX111" fmla="*/ 5843592 w 6802704"/>
              <a:gd name="connsiteY111" fmla="*/ 4947998 h 4947998"/>
              <a:gd name="connsiteX112" fmla="*/ 5748316 w 6802704"/>
              <a:gd name="connsiteY112" fmla="*/ 4938471 h 4947998"/>
              <a:gd name="connsiteX113" fmla="*/ 5649865 w 6802704"/>
              <a:gd name="connsiteY113" fmla="*/ 4928943 h 4947998"/>
              <a:gd name="connsiteX114" fmla="*/ 5548237 w 6802704"/>
              <a:gd name="connsiteY114" fmla="*/ 4913064 h 4947998"/>
              <a:gd name="connsiteX115" fmla="*/ 5322751 w 6802704"/>
              <a:gd name="connsiteY115" fmla="*/ 4874953 h 4947998"/>
              <a:gd name="connsiteX116" fmla="*/ 5081385 w 6802704"/>
              <a:gd name="connsiteY116" fmla="*/ 4843195 h 4947998"/>
              <a:gd name="connsiteX117" fmla="*/ 4827316 w 6802704"/>
              <a:gd name="connsiteY117" fmla="*/ 4817788 h 4947998"/>
              <a:gd name="connsiteX118" fmla="*/ 4560543 w 6802704"/>
              <a:gd name="connsiteY118" fmla="*/ 4795557 h 4947998"/>
              <a:gd name="connsiteX119" fmla="*/ 4284243 w 6802704"/>
              <a:gd name="connsiteY119" fmla="*/ 4776502 h 4947998"/>
              <a:gd name="connsiteX120" fmla="*/ 3998415 w 6802704"/>
              <a:gd name="connsiteY120" fmla="*/ 4763798 h 4947998"/>
              <a:gd name="connsiteX121" fmla="*/ 3703059 w 6802704"/>
              <a:gd name="connsiteY121" fmla="*/ 4757446 h 4947998"/>
              <a:gd name="connsiteX122" fmla="*/ 3404529 w 6802704"/>
              <a:gd name="connsiteY122" fmla="*/ 4754270 h 4947998"/>
              <a:gd name="connsiteX123" fmla="*/ 3105997 w 6802704"/>
              <a:gd name="connsiteY123" fmla="*/ 4757446 h 4947998"/>
              <a:gd name="connsiteX124" fmla="*/ 2813817 w 6802704"/>
              <a:gd name="connsiteY124" fmla="*/ 4763798 h 4947998"/>
              <a:gd name="connsiteX125" fmla="*/ 2527989 w 6802704"/>
              <a:gd name="connsiteY125" fmla="*/ 4776502 h 4947998"/>
              <a:gd name="connsiteX126" fmla="*/ 2251689 w 6802704"/>
              <a:gd name="connsiteY126" fmla="*/ 4795557 h 4947998"/>
              <a:gd name="connsiteX127" fmla="*/ 1984916 w 6802704"/>
              <a:gd name="connsiteY127" fmla="*/ 4817788 h 4947998"/>
              <a:gd name="connsiteX128" fmla="*/ 1730848 w 6802704"/>
              <a:gd name="connsiteY128" fmla="*/ 4843195 h 4947998"/>
              <a:gd name="connsiteX129" fmla="*/ 1489481 w 6802704"/>
              <a:gd name="connsiteY129" fmla="*/ 4874953 h 4947998"/>
              <a:gd name="connsiteX130" fmla="*/ 1263995 w 6802704"/>
              <a:gd name="connsiteY130" fmla="*/ 4913064 h 4947998"/>
              <a:gd name="connsiteX131" fmla="*/ 1165543 w 6802704"/>
              <a:gd name="connsiteY131" fmla="*/ 4928943 h 4947998"/>
              <a:gd name="connsiteX132" fmla="*/ 1067091 w 6802704"/>
              <a:gd name="connsiteY132" fmla="*/ 4938471 h 4947998"/>
              <a:gd name="connsiteX133" fmla="*/ 971815 w 6802704"/>
              <a:gd name="connsiteY133" fmla="*/ 4944822 h 4947998"/>
              <a:gd name="connsiteX134" fmla="*/ 879715 w 6802704"/>
              <a:gd name="connsiteY134" fmla="*/ 4947998 h 4947998"/>
              <a:gd name="connsiteX135" fmla="*/ 813022 w 6802704"/>
              <a:gd name="connsiteY135" fmla="*/ 4947998 h 4947998"/>
              <a:gd name="connsiteX136" fmla="*/ 749505 w 6802704"/>
              <a:gd name="connsiteY136" fmla="*/ 4941647 h 4947998"/>
              <a:gd name="connsiteX137" fmla="*/ 689163 w 6802704"/>
              <a:gd name="connsiteY137" fmla="*/ 4935295 h 4947998"/>
              <a:gd name="connsiteX138" fmla="*/ 628822 w 6802704"/>
              <a:gd name="connsiteY138" fmla="*/ 4928943 h 4947998"/>
              <a:gd name="connsiteX139" fmla="*/ 571656 w 6802704"/>
              <a:gd name="connsiteY139" fmla="*/ 4916240 h 4947998"/>
              <a:gd name="connsiteX140" fmla="*/ 517666 w 6802704"/>
              <a:gd name="connsiteY140" fmla="*/ 4903536 h 4947998"/>
              <a:gd name="connsiteX141" fmla="*/ 463677 w 6802704"/>
              <a:gd name="connsiteY141" fmla="*/ 4887657 h 4947998"/>
              <a:gd name="connsiteX142" fmla="*/ 412863 w 6802704"/>
              <a:gd name="connsiteY142" fmla="*/ 4868602 h 4947998"/>
              <a:gd name="connsiteX143" fmla="*/ 365225 w 6802704"/>
              <a:gd name="connsiteY143" fmla="*/ 4846371 h 4947998"/>
              <a:gd name="connsiteX144" fmla="*/ 320763 w 6802704"/>
              <a:gd name="connsiteY144" fmla="*/ 4824140 h 4947998"/>
              <a:gd name="connsiteX145" fmla="*/ 279477 w 6802704"/>
              <a:gd name="connsiteY145" fmla="*/ 4798733 h 4947998"/>
              <a:gd name="connsiteX146" fmla="*/ 238190 w 6802704"/>
              <a:gd name="connsiteY146" fmla="*/ 4773326 h 4947998"/>
              <a:gd name="connsiteX147" fmla="*/ 200080 w 6802704"/>
              <a:gd name="connsiteY147" fmla="*/ 4741567 h 4947998"/>
              <a:gd name="connsiteX148" fmla="*/ 168321 w 6802704"/>
              <a:gd name="connsiteY148" fmla="*/ 4709808 h 4947998"/>
              <a:gd name="connsiteX149" fmla="*/ 136563 w 6802704"/>
              <a:gd name="connsiteY149" fmla="*/ 4678050 h 4947998"/>
              <a:gd name="connsiteX150" fmla="*/ 107980 w 6802704"/>
              <a:gd name="connsiteY150" fmla="*/ 4639939 h 4947998"/>
              <a:gd name="connsiteX151" fmla="*/ 79397 w 6802704"/>
              <a:gd name="connsiteY151" fmla="*/ 4592301 h 4947998"/>
              <a:gd name="connsiteX152" fmla="*/ 50814 w 6802704"/>
              <a:gd name="connsiteY152" fmla="*/ 4535136 h 4947998"/>
              <a:gd name="connsiteX153" fmla="*/ 38111 w 6802704"/>
              <a:gd name="connsiteY153" fmla="*/ 4503377 h 4947998"/>
              <a:gd name="connsiteX154" fmla="*/ 28583 w 6802704"/>
              <a:gd name="connsiteY154" fmla="*/ 4471618 h 4947998"/>
              <a:gd name="connsiteX155" fmla="*/ 19055 w 6802704"/>
              <a:gd name="connsiteY155" fmla="*/ 4433508 h 4947998"/>
              <a:gd name="connsiteX156" fmla="*/ 12704 w 6802704"/>
              <a:gd name="connsiteY156" fmla="*/ 4395398 h 4947998"/>
              <a:gd name="connsiteX157" fmla="*/ 6352 w 6802704"/>
              <a:gd name="connsiteY157" fmla="*/ 4357287 h 4947998"/>
              <a:gd name="connsiteX158" fmla="*/ 6352 w 6802704"/>
              <a:gd name="connsiteY158" fmla="*/ 4312825 h 4947998"/>
              <a:gd name="connsiteX159" fmla="*/ 6352 w 6802704"/>
              <a:gd name="connsiteY159" fmla="*/ 4268363 h 4947998"/>
              <a:gd name="connsiteX160" fmla="*/ 9528 w 6802704"/>
              <a:gd name="connsiteY160" fmla="*/ 4220725 h 4947998"/>
              <a:gd name="connsiteX161" fmla="*/ 15880 w 6802704"/>
              <a:gd name="connsiteY161" fmla="*/ 4173087 h 4947998"/>
              <a:gd name="connsiteX162" fmla="*/ 28583 w 6802704"/>
              <a:gd name="connsiteY162" fmla="*/ 4119097 h 4947998"/>
              <a:gd name="connsiteX163" fmla="*/ 41287 w 6802704"/>
              <a:gd name="connsiteY163" fmla="*/ 4065108 h 4947998"/>
              <a:gd name="connsiteX164" fmla="*/ 60342 w 6802704"/>
              <a:gd name="connsiteY164" fmla="*/ 4007942 h 4947998"/>
              <a:gd name="connsiteX165" fmla="*/ 85749 w 6802704"/>
              <a:gd name="connsiteY165" fmla="*/ 3931721 h 4947998"/>
              <a:gd name="connsiteX166" fmla="*/ 111156 w 6802704"/>
              <a:gd name="connsiteY166" fmla="*/ 3849149 h 4947998"/>
              <a:gd name="connsiteX167" fmla="*/ 133387 w 6802704"/>
              <a:gd name="connsiteY167" fmla="*/ 3766576 h 4947998"/>
              <a:gd name="connsiteX168" fmla="*/ 155618 w 6802704"/>
              <a:gd name="connsiteY168" fmla="*/ 3677652 h 4947998"/>
              <a:gd name="connsiteX169" fmla="*/ 174673 w 6802704"/>
              <a:gd name="connsiteY169" fmla="*/ 3588728 h 4947998"/>
              <a:gd name="connsiteX170" fmla="*/ 193728 w 6802704"/>
              <a:gd name="connsiteY170" fmla="*/ 3496628 h 4947998"/>
              <a:gd name="connsiteX171" fmla="*/ 212783 w 6802704"/>
              <a:gd name="connsiteY171" fmla="*/ 3404528 h 4947998"/>
              <a:gd name="connsiteX172" fmla="*/ 225487 w 6802704"/>
              <a:gd name="connsiteY172" fmla="*/ 3306076 h 4947998"/>
              <a:gd name="connsiteX173" fmla="*/ 238190 w 6802704"/>
              <a:gd name="connsiteY173" fmla="*/ 3207624 h 4947998"/>
              <a:gd name="connsiteX174" fmla="*/ 250894 w 6802704"/>
              <a:gd name="connsiteY174" fmla="*/ 3109172 h 4947998"/>
              <a:gd name="connsiteX175" fmla="*/ 269949 w 6802704"/>
              <a:gd name="connsiteY175" fmla="*/ 2902741 h 4947998"/>
              <a:gd name="connsiteX176" fmla="*/ 279477 w 6802704"/>
              <a:gd name="connsiteY176" fmla="*/ 2693134 h 4947998"/>
              <a:gd name="connsiteX177" fmla="*/ 282652 w 6802704"/>
              <a:gd name="connsiteY177" fmla="*/ 2477175 h 4947998"/>
              <a:gd name="connsiteX178" fmla="*/ 279477 w 6802704"/>
              <a:gd name="connsiteY178" fmla="*/ 2261216 h 4947998"/>
              <a:gd name="connsiteX179" fmla="*/ 269949 w 6802704"/>
              <a:gd name="connsiteY179" fmla="*/ 2048433 h 4947998"/>
              <a:gd name="connsiteX180" fmla="*/ 260421 w 6802704"/>
              <a:gd name="connsiteY180" fmla="*/ 1943630 h 4947998"/>
              <a:gd name="connsiteX181" fmla="*/ 250894 w 6802704"/>
              <a:gd name="connsiteY181" fmla="*/ 1842002 h 4947998"/>
              <a:gd name="connsiteX182" fmla="*/ 238190 w 6802704"/>
              <a:gd name="connsiteY182" fmla="*/ 1740374 h 4947998"/>
              <a:gd name="connsiteX183" fmla="*/ 225487 w 6802704"/>
              <a:gd name="connsiteY183" fmla="*/ 1641923 h 4947998"/>
              <a:gd name="connsiteX184" fmla="*/ 209607 w 6802704"/>
              <a:gd name="connsiteY184" fmla="*/ 1543471 h 4947998"/>
              <a:gd name="connsiteX185" fmla="*/ 193728 w 6802704"/>
              <a:gd name="connsiteY185" fmla="*/ 1448195 h 4947998"/>
              <a:gd name="connsiteX186" fmla="*/ 174673 w 6802704"/>
              <a:gd name="connsiteY186" fmla="*/ 1356095 h 4947998"/>
              <a:gd name="connsiteX187" fmla="*/ 155618 w 6802704"/>
              <a:gd name="connsiteY187" fmla="*/ 1267170 h 4947998"/>
              <a:gd name="connsiteX188" fmla="*/ 133387 w 6802704"/>
              <a:gd name="connsiteY188" fmla="*/ 1181422 h 4947998"/>
              <a:gd name="connsiteX189" fmla="*/ 107980 w 6802704"/>
              <a:gd name="connsiteY189" fmla="*/ 1095674 h 4947998"/>
              <a:gd name="connsiteX190" fmla="*/ 82573 w 6802704"/>
              <a:gd name="connsiteY190" fmla="*/ 1016277 h 4947998"/>
              <a:gd name="connsiteX191" fmla="*/ 57166 w 6802704"/>
              <a:gd name="connsiteY191" fmla="*/ 936880 h 4947998"/>
              <a:gd name="connsiteX192" fmla="*/ 38111 w 6802704"/>
              <a:gd name="connsiteY192" fmla="*/ 879715 h 4947998"/>
              <a:gd name="connsiteX193" fmla="*/ 22231 w 6802704"/>
              <a:gd name="connsiteY193" fmla="*/ 825725 h 4947998"/>
              <a:gd name="connsiteX194" fmla="*/ 12704 w 6802704"/>
              <a:gd name="connsiteY194" fmla="*/ 774911 h 4947998"/>
              <a:gd name="connsiteX195" fmla="*/ 6352 w 6802704"/>
              <a:gd name="connsiteY195" fmla="*/ 724097 h 4947998"/>
              <a:gd name="connsiteX196" fmla="*/ 3176 w 6802704"/>
              <a:gd name="connsiteY196" fmla="*/ 676459 h 4947998"/>
              <a:gd name="connsiteX197" fmla="*/ 0 w 6802704"/>
              <a:gd name="connsiteY197" fmla="*/ 631997 h 4947998"/>
              <a:gd name="connsiteX198" fmla="*/ 3176 w 6802704"/>
              <a:gd name="connsiteY198" fmla="*/ 590711 h 4947998"/>
              <a:gd name="connsiteX199" fmla="*/ 9528 w 6802704"/>
              <a:gd name="connsiteY199" fmla="*/ 549425 h 4947998"/>
              <a:gd name="connsiteX200" fmla="*/ 15880 w 6802704"/>
              <a:gd name="connsiteY200" fmla="*/ 511314 h 4947998"/>
              <a:gd name="connsiteX201" fmla="*/ 22231 w 6802704"/>
              <a:gd name="connsiteY201" fmla="*/ 476380 h 4947998"/>
              <a:gd name="connsiteX202" fmla="*/ 34935 w 6802704"/>
              <a:gd name="connsiteY202" fmla="*/ 441445 h 4947998"/>
              <a:gd name="connsiteX203" fmla="*/ 47638 w 6802704"/>
              <a:gd name="connsiteY203" fmla="*/ 409687 h 4947998"/>
              <a:gd name="connsiteX204" fmla="*/ 73045 w 6802704"/>
              <a:gd name="connsiteY204" fmla="*/ 352521 h 4947998"/>
              <a:gd name="connsiteX205" fmla="*/ 104804 w 6802704"/>
              <a:gd name="connsiteY205" fmla="*/ 304883 h 4947998"/>
              <a:gd name="connsiteX206" fmla="*/ 130211 w 6802704"/>
              <a:gd name="connsiteY206" fmla="*/ 269949 h 4947998"/>
              <a:gd name="connsiteX207" fmla="*/ 161970 w 6802704"/>
              <a:gd name="connsiteY207" fmla="*/ 235014 h 4947998"/>
              <a:gd name="connsiteX208" fmla="*/ 193728 w 6802704"/>
              <a:gd name="connsiteY208" fmla="*/ 203256 h 4947998"/>
              <a:gd name="connsiteX209" fmla="*/ 231839 w 6802704"/>
              <a:gd name="connsiteY209" fmla="*/ 174673 h 4947998"/>
              <a:gd name="connsiteX210" fmla="*/ 269949 w 6802704"/>
              <a:gd name="connsiteY210" fmla="*/ 149266 h 4947998"/>
              <a:gd name="connsiteX211" fmla="*/ 311235 w 6802704"/>
              <a:gd name="connsiteY211" fmla="*/ 123859 h 4947998"/>
              <a:gd name="connsiteX212" fmla="*/ 355697 w 6802704"/>
              <a:gd name="connsiteY212" fmla="*/ 101628 h 4947998"/>
              <a:gd name="connsiteX213" fmla="*/ 403335 w 6802704"/>
              <a:gd name="connsiteY213" fmla="*/ 79397 h 4947998"/>
              <a:gd name="connsiteX214" fmla="*/ 450973 w 6802704"/>
              <a:gd name="connsiteY214" fmla="*/ 60342 h 4947998"/>
              <a:gd name="connsiteX215" fmla="*/ 501787 w 6802704"/>
              <a:gd name="connsiteY215" fmla="*/ 44462 h 4947998"/>
              <a:gd name="connsiteX216" fmla="*/ 555777 w 6802704"/>
              <a:gd name="connsiteY216" fmla="*/ 31759 h 4947998"/>
              <a:gd name="connsiteX217" fmla="*/ 612942 w 6802704"/>
              <a:gd name="connsiteY217" fmla="*/ 22231 h 4947998"/>
              <a:gd name="connsiteX218" fmla="*/ 670108 w 6802704"/>
              <a:gd name="connsiteY218" fmla="*/ 12704 h 4947998"/>
              <a:gd name="connsiteX219" fmla="*/ 730449 w 6802704"/>
              <a:gd name="connsiteY219" fmla="*/ 6352 h 4947998"/>
              <a:gd name="connsiteX220" fmla="*/ 793967 w 6802704"/>
              <a:gd name="connsiteY220" fmla="*/ 3176 h 494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</a:cxnLst>
            <a:rect l="l" t="t" r="r" b="b"/>
            <a:pathLst>
              <a:path w="6802704" h="4947998">
                <a:moveTo>
                  <a:pt x="857484" y="0"/>
                </a:moveTo>
                <a:lnTo>
                  <a:pt x="946408" y="3176"/>
                </a:lnTo>
                <a:lnTo>
                  <a:pt x="1041684" y="9528"/>
                </a:lnTo>
                <a:lnTo>
                  <a:pt x="1136960" y="22231"/>
                </a:lnTo>
                <a:lnTo>
                  <a:pt x="1235412" y="38111"/>
                </a:lnTo>
                <a:lnTo>
                  <a:pt x="1460898" y="76221"/>
                </a:lnTo>
                <a:lnTo>
                  <a:pt x="1702264" y="107980"/>
                </a:lnTo>
                <a:lnTo>
                  <a:pt x="1959509" y="136562"/>
                </a:lnTo>
                <a:lnTo>
                  <a:pt x="2229458" y="158793"/>
                </a:lnTo>
                <a:lnTo>
                  <a:pt x="2512110" y="177849"/>
                </a:lnTo>
                <a:lnTo>
                  <a:pt x="2801114" y="190552"/>
                </a:lnTo>
                <a:lnTo>
                  <a:pt x="3099645" y="200080"/>
                </a:lnTo>
                <a:lnTo>
                  <a:pt x="3404529" y="200080"/>
                </a:lnTo>
                <a:lnTo>
                  <a:pt x="3709411" y="200080"/>
                </a:lnTo>
                <a:lnTo>
                  <a:pt x="4011118" y="190552"/>
                </a:lnTo>
                <a:lnTo>
                  <a:pt x="4300122" y="177849"/>
                </a:lnTo>
                <a:lnTo>
                  <a:pt x="4582774" y="158793"/>
                </a:lnTo>
                <a:lnTo>
                  <a:pt x="4852723" y="136562"/>
                </a:lnTo>
                <a:lnTo>
                  <a:pt x="5109968" y="107980"/>
                </a:lnTo>
                <a:lnTo>
                  <a:pt x="5351334" y="76221"/>
                </a:lnTo>
                <a:lnTo>
                  <a:pt x="5576820" y="38111"/>
                </a:lnTo>
                <a:lnTo>
                  <a:pt x="5672096" y="22231"/>
                </a:lnTo>
                <a:lnTo>
                  <a:pt x="5764196" y="9528"/>
                </a:lnTo>
                <a:lnTo>
                  <a:pt x="5856296" y="3176"/>
                </a:lnTo>
                <a:lnTo>
                  <a:pt x="5942044" y="3176"/>
                </a:lnTo>
                <a:lnTo>
                  <a:pt x="6005562" y="3176"/>
                </a:lnTo>
                <a:lnTo>
                  <a:pt x="6069079" y="6352"/>
                </a:lnTo>
                <a:lnTo>
                  <a:pt x="6129420" y="12704"/>
                </a:lnTo>
                <a:lnTo>
                  <a:pt x="6186586" y="22231"/>
                </a:lnTo>
                <a:lnTo>
                  <a:pt x="6240576" y="34935"/>
                </a:lnTo>
                <a:lnTo>
                  <a:pt x="6294566" y="47638"/>
                </a:lnTo>
                <a:lnTo>
                  <a:pt x="6345380" y="63517"/>
                </a:lnTo>
                <a:lnTo>
                  <a:pt x="6396193" y="82573"/>
                </a:lnTo>
                <a:lnTo>
                  <a:pt x="6443831" y="101628"/>
                </a:lnTo>
                <a:lnTo>
                  <a:pt x="6485118" y="123859"/>
                </a:lnTo>
                <a:lnTo>
                  <a:pt x="6529580" y="149266"/>
                </a:lnTo>
                <a:lnTo>
                  <a:pt x="6567690" y="177849"/>
                </a:lnTo>
                <a:lnTo>
                  <a:pt x="6602624" y="206431"/>
                </a:lnTo>
                <a:lnTo>
                  <a:pt x="6637559" y="238190"/>
                </a:lnTo>
                <a:lnTo>
                  <a:pt x="6666142" y="273125"/>
                </a:lnTo>
                <a:lnTo>
                  <a:pt x="6694724" y="311235"/>
                </a:lnTo>
                <a:lnTo>
                  <a:pt x="6726483" y="358873"/>
                </a:lnTo>
                <a:lnTo>
                  <a:pt x="6755066" y="416039"/>
                </a:lnTo>
                <a:lnTo>
                  <a:pt x="6767770" y="447797"/>
                </a:lnTo>
                <a:lnTo>
                  <a:pt x="6780473" y="482732"/>
                </a:lnTo>
                <a:lnTo>
                  <a:pt x="6786824" y="520842"/>
                </a:lnTo>
                <a:lnTo>
                  <a:pt x="6796352" y="558952"/>
                </a:lnTo>
                <a:lnTo>
                  <a:pt x="6799528" y="600239"/>
                </a:lnTo>
                <a:lnTo>
                  <a:pt x="6802704" y="641525"/>
                </a:lnTo>
                <a:lnTo>
                  <a:pt x="6802704" y="689163"/>
                </a:lnTo>
                <a:lnTo>
                  <a:pt x="6799528" y="736801"/>
                </a:lnTo>
                <a:lnTo>
                  <a:pt x="6793176" y="787615"/>
                </a:lnTo>
                <a:lnTo>
                  <a:pt x="6783649" y="838429"/>
                </a:lnTo>
                <a:lnTo>
                  <a:pt x="6767770" y="895594"/>
                </a:lnTo>
                <a:lnTo>
                  <a:pt x="6748714" y="952760"/>
                </a:lnTo>
                <a:lnTo>
                  <a:pt x="6723308" y="1028980"/>
                </a:lnTo>
                <a:lnTo>
                  <a:pt x="6697900" y="1111553"/>
                </a:lnTo>
                <a:lnTo>
                  <a:pt x="6675670" y="1194126"/>
                </a:lnTo>
                <a:lnTo>
                  <a:pt x="6653438" y="1283050"/>
                </a:lnTo>
                <a:lnTo>
                  <a:pt x="6634383" y="1371974"/>
                </a:lnTo>
                <a:lnTo>
                  <a:pt x="6615328" y="1464074"/>
                </a:lnTo>
                <a:lnTo>
                  <a:pt x="6599448" y="1556174"/>
                </a:lnTo>
                <a:lnTo>
                  <a:pt x="6583570" y="1651450"/>
                </a:lnTo>
                <a:lnTo>
                  <a:pt x="6570866" y="1749902"/>
                </a:lnTo>
                <a:lnTo>
                  <a:pt x="6558162" y="1848354"/>
                </a:lnTo>
                <a:lnTo>
                  <a:pt x="6542283" y="2054785"/>
                </a:lnTo>
                <a:lnTo>
                  <a:pt x="6529580" y="2264392"/>
                </a:lnTo>
                <a:lnTo>
                  <a:pt x="6526404" y="2477175"/>
                </a:lnTo>
                <a:lnTo>
                  <a:pt x="6529580" y="2686782"/>
                </a:lnTo>
                <a:lnTo>
                  <a:pt x="6542283" y="2896389"/>
                </a:lnTo>
                <a:lnTo>
                  <a:pt x="6558162" y="3096469"/>
                </a:lnTo>
                <a:lnTo>
                  <a:pt x="6583570" y="3293372"/>
                </a:lnTo>
                <a:lnTo>
                  <a:pt x="6596272" y="3388648"/>
                </a:lnTo>
                <a:lnTo>
                  <a:pt x="6612152" y="3480748"/>
                </a:lnTo>
                <a:lnTo>
                  <a:pt x="6631208" y="3572848"/>
                </a:lnTo>
                <a:lnTo>
                  <a:pt x="6650262" y="3658597"/>
                </a:lnTo>
                <a:lnTo>
                  <a:pt x="6672494" y="3744345"/>
                </a:lnTo>
                <a:lnTo>
                  <a:pt x="6694724" y="3830094"/>
                </a:lnTo>
                <a:lnTo>
                  <a:pt x="6716956" y="3909490"/>
                </a:lnTo>
                <a:lnTo>
                  <a:pt x="6742362" y="3988887"/>
                </a:lnTo>
                <a:lnTo>
                  <a:pt x="6761418" y="4046052"/>
                </a:lnTo>
                <a:lnTo>
                  <a:pt x="6777297" y="4103218"/>
                </a:lnTo>
                <a:lnTo>
                  <a:pt x="6786824" y="4160384"/>
                </a:lnTo>
                <a:lnTo>
                  <a:pt x="6796352" y="4211198"/>
                </a:lnTo>
                <a:lnTo>
                  <a:pt x="6799528" y="4262011"/>
                </a:lnTo>
                <a:lnTo>
                  <a:pt x="6799528" y="4306473"/>
                </a:lnTo>
                <a:lnTo>
                  <a:pt x="6796352" y="4350936"/>
                </a:lnTo>
                <a:lnTo>
                  <a:pt x="6793176" y="4395398"/>
                </a:lnTo>
                <a:lnTo>
                  <a:pt x="6783649" y="4433508"/>
                </a:lnTo>
                <a:lnTo>
                  <a:pt x="6774121" y="4471618"/>
                </a:lnTo>
                <a:lnTo>
                  <a:pt x="6764594" y="4506553"/>
                </a:lnTo>
                <a:lnTo>
                  <a:pt x="6751890" y="4538312"/>
                </a:lnTo>
                <a:lnTo>
                  <a:pt x="6739186" y="4570070"/>
                </a:lnTo>
                <a:lnTo>
                  <a:pt x="6723308" y="4595477"/>
                </a:lnTo>
                <a:lnTo>
                  <a:pt x="6691548" y="4646291"/>
                </a:lnTo>
                <a:lnTo>
                  <a:pt x="6662966" y="4681226"/>
                </a:lnTo>
                <a:lnTo>
                  <a:pt x="6634383" y="4716160"/>
                </a:lnTo>
                <a:lnTo>
                  <a:pt x="6599448" y="4747919"/>
                </a:lnTo>
                <a:lnTo>
                  <a:pt x="6564514" y="4776502"/>
                </a:lnTo>
                <a:lnTo>
                  <a:pt x="6526404" y="4805084"/>
                </a:lnTo>
                <a:lnTo>
                  <a:pt x="6485118" y="4830491"/>
                </a:lnTo>
                <a:lnTo>
                  <a:pt x="6440656" y="4852722"/>
                </a:lnTo>
                <a:lnTo>
                  <a:pt x="6393018" y="4871777"/>
                </a:lnTo>
                <a:lnTo>
                  <a:pt x="6345380" y="4890833"/>
                </a:lnTo>
                <a:lnTo>
                  <a:pt x="6294566" y="4906712"/>
                </a:lnTo>
                <a:lnTo>
                  <a:pt x="6240576" y="4919415"/>
                </a:lnTo>
                <a:lnTo>
                  <a:pt x="6183410" y="4928943"/>
                </a:lnTo>
                <a:lnTo>
                  <a:pt x="6126244" y="4938471"/>
                </a:lnTo>
                <a:lnTo>
                  <a:pt x="6062728" y="4944822"/>
                </a:lnTo>
                <a:lnTo>
                  <a:pt x="6002386" y="4947998"/>
                </a:lnTo>
                <a:lnTo>
                  <a:pt x="5935692" y="4947998"/>
                </a:lnTo>
                <a:lnTo>
                  <a:pt x="5843592" y="4947998"/>
                </a:lnTo>
                <a:lnTo>
                  <a:pt x="5748316" y="4938471"/>
                </a:lnTo>
                <a:lnTo>
                  <a:pt x="5649865" y="4928943"/>
                </a:lnTo>
                <a:lnTo>
                  <a:pt x="5548237" y="4913064"/>
                </a:lnTo>
                <a:lnTo>
                  <a:pt x="5322751" y="4874953"/>
                </a:lnTo>
                <a:lnTo>
                  <a:pt x="5081385" y="4843195"/>
                </a:lnTo>
                <a:lnTo>
                  <a:pt x="4827316" y="4817788"/>
                </a:lnTo>
                <a:lnTo>
                  <a:pt x="4560543" y="4795557"/>
                </a:lnTo>
                <a:lnTo>
                  <a:pt x="4284243" y="4776502"/>
                </a:lnTo>
                <a:lnTo>
                  <a:pt x="3998415" y="4763798"/>
                </a:lnTo>
                <a:lnTo>
                  <a:pt x="3703059" y="4757446"/>
                </a:lnTo>
                <a:lnTo>
                  <a:pt x="3404529" y="4754270"/>
                </a:lnTo>
                <a:lnTo>
                  <a:pt x="3105997" y="4757446"/>
                </a:lnTo>
                <a:lnTo>
                  <a:pt x="2813817" y="4763798"/>
                </a:lnTo>
                <a:lnTo>
                  <a:pt x="2527989" y="4776502"/>
                </a:lnTo>
                <a:lnTo>
                  <a:pt x="2251689" y="4795557"/>
                </a:lnTo>
                <a:lnTo>
                  <a:pt x="1984916" y="4817788"/>
                </a:lnTo>
                <a:lnTo>
                  <a:pt x="1730848" y="4843195"/>
                </a:lnTo>
                <a:lnTo>
                  <a:pt x="1489481" y="4874953"/>
                </a:lnTo>
                <a:lnTo>
                  <a:pt x="1263995" y="4913064"/>
                </a:lnTo>
                <a:lnTo>
                  <a:pt x="1165543" y="4928943"/>
                </a:lnTo>
                <a:lnTo>
                  <a:pt x="1067091" y="4938471"/>
                </a:lnTo>
                <a:lnTo>
                  <a:pt x="971815" y="4944822"/>
                </a:lnTo>
                <a:lnTo>
                  <a:pt x="879715" y="4947998"/>
                </a:lnTo>
                <a:lnTo>
                  <a:pt x="813022" y="4947998"/>
                </a:lnTo>
                <a:lnTo>
                  <a:pt x="749505" y="4941647"/>
                </a:lnTo>
                <a:lnTo>
                  <a:pt x="689163" y="4935295"/>
                </a:lnTo>
                <a:lnTo>
                  <a:pt x="628822" y="4928943"/>
                </a:lnTo>
                <a:lnTo>
                  <a:pt x="571656" y="4916240"/>
                </a:lnTo>
                <a:lnTo>
                  <a:pt x="517666" y="4903536"/>
                </a:lnTo>
                <a:lnTo>
                  <a:pt x="463677" y="4887657"/>
                </a:lnTo>
                <a:lnTo>
                  <a:pt x="412863" y="4868602"/>
                </a:lnTo>
                <a:lnTo>
                  <a:pt x="365225" y="4846371"/>
                </a:lnTo>
                <a:lnTo>
                  <a:pt x="320763" y="4824140"/>
                </a:lnTo>
                <a:lnTo>
                  <a:pt x="279477" y="4798733"/>
                </a:lnTo>
                <a:lnTo>
                  <a:pt x="238190" y="4773326"/>
                </a:lnTo>
                <a:lnTo>
                  <a:pt x="200080" y="4741567"/>
                </a:lnTo>
                <a:lnTo>
                  <a:pt x="168321" y="4709808"/>
                </a:lnTo>
                <a:lnTo>
                  <a:pt x="136563" y="4678050"/>
                </a:lnTo>
                <a:lnTo>
                  <a:pt x="107980" y="4639939"/>
                </a:lnTo>
                <a:lnTo>
                  <a:pt x="79397" y="4592301"/>
                </a:lnTo>
                <a:lnTo>
                  <a:pt x="50814" y="4535136"/>
                </a:lnTo>
                <a:lnTo>
                  <a:pt x="38111" y="4503377"/>
                </a:lnTo>
                <a:lnTo>
                  <a:pt x="28583" y="4471618"/>
                </a:lnTo>
                <a:lnTo>
                  <a:pt x="19055" y="4433508"/>
                </a:lnTo>
                <a:lnTo>
                  <a:pt x="12704" y="4395398"/>
                </a:lnTo>
                <a:lnTo>
                  <a:pt x="6352" y="4357287"/>
                </a:lnTo>
                <a:lnTo>
                  <a:pt x="6352" y="4312825"/>
                </a:lnTo>
                <a:lnTo>
                  <a:pt x="6352" y="4268363"/>
                </a:lnTo>
                <a:lnTo>
                  <a:pt x="9528" y="4220725"/>
                </a:lnTo>
                <a:lnTo>
                  <a:pt x="15880" y="4173087"/>
                </a:lnTo>
                <a:lnTo>
                  <a:pt x="28583" y="4119097"/>
                </a:lnTo>
                <a:lnTo>
                  <a:pt x="41287" y="4065108"/>
                </a:lnTo>
                <a:lnTo>
                  <a:pt x="60342" y="4007942"/>
                </a:lnTo>
                <a:lnTo>
                  <a:pt x="85749" y="3931721"/>
                </a:lnTo>
                <a:lnTo>
                  <a:pt x="111156" y="3849149"/>
                </a:lnTo>
                <a:lnTo>
                  <a:pt x="133387" y="3766576"/>
                </a:lnTo>
                <a:lnTo>
                  <a:pt x="155618" y="3677652"/>
                </a:lnTo>
                <a:lnTo>
                  <a:pt x="174673" y="3588728"/>
                </a:lnTo>
                <a:lnTo>
                  <a:pt x="193728" y="3496628"/>
                </a:lnTo>
                <a:lnTo>
                  <a:pt x="212783" y="3404528"/>
                </a:lnTo>
                <a:lnTo>
                  <a:pt x="225487" y="3306076"/>
                </a:lnTo>
                <a:lnTo>
                  <a:pt x="238190" y="3207624"/>
                </a:lnTo>
                <a:lnTo>
                  <a:pt x="250894" y="3109172"/>
                </a:lnTo>
                <a:lnTo>
                  <a:pt x="269949" y="2902741"/>
                </a:lnTo>
                <a:lnTo>
                  <a:pt x="279477" y="2693134"/>
                </a:lnTo>
                <a:lnTo>
                  <a:pt x="282652" y="2477175"/>
                </a:lnTo>
                <a:lnTo>
                  <a:pt x="279477" y="2261216"/>
                </a:lnTo>
                <a:lnTo>
                  <a:pt x="269949" y="2048433"/>
                </a:lnTo>
                <a:lnTo>
                  <a:pt x="260421" y="1943630"/>
                </a:lnTo>
                <a:lnTo>
                  <a:pt x="250894" y="1842002"/>
                </a:lnTo>
                <a:lnTo>
                  <a:pt x="238190" y="1740374"/>
                </a:lnTo>
                <a:lnTo>
                  <a:pt x="225487" y="1641923"/>
                </a:lnTo>
                <a:lnTo>
                  <a:pt x="209607" y="1543471"/>
                </a:lnTo>
                <a:lnTo>
                  <a:pt x="193728" y="1448195"/>
                </a:lnTo>
                <a:lnTo>
                  <a:pt x="174673" y="1356095"/>
                </a:lnTo>
                <a:lnTo>
                  <a:pt x="155618" y="1267170"/>
                </a:lnTo>
                <a:lnTo>
                  <a:pt x="133387" y="1181422"/>
                </a:lnTo>
                <a:lnTo>
                  <a:pt x="107980" y="1095674"/>
                </a:lnTo>
                <a:lnTo>
                  <a:pt x="82573" y="1016277"/>
                </a:lnTo>
                <a:lnTo>
                  <a:pt x="57166" y="936880"/>
                </a:lnTo>
                <a:lnTo>
                  <a:pt x="38111" y="879715"/>
                </a:lnTo>
                <a:lnTo>
                  <a:pt x="22231" y="825725"/>
                </a:lnTo>
                <a:lnTo>
                  <a:pt x="12704" y="774911"/>
                </a:lnTo>
                <a:lnTo>
                  <a:pt x="6352" y="724097"/>
                </a:lnTo>
                <a:lnTo>
                  <a:pt x="3176" y="676459"/>
                </a:lnTo>
                <a:lnTo>
                  <a:pt x="0" y="631997"/>
                </a:lnTo>
                <a:lnTo>
                  <a:pt x="3176" y="590711"/>
                </a:lnTo>
                <a:lnTo>
                  <a:pt x="9528" y="549425"/>
                </a:lnTo>
                <a:lnTo>
                  <a:pt x="15880" y="511314"/>
                </a:lnTo>
                <a:lnTo>
                  <a:pt x="22231" y="476380"/>
                </a:lnTo>
                <a:lnTo>
                  <a:pt x="34935" y="441445"/>
                </a:lnTo>
                <a:lnTo>
                  <a:pt x="47638" y="409687"/>
                </a:lnTo>
                <a:lnTo>
                  <a:pt x="73045" y="352521"/>
                </a:lnTo>
                <a:lnTo>
                  <a:pt x="104804" y="304883"/>
                </a:lnTo>
                <a:lnTo>
                  <a:pt x="130211" y="269949"/>
                </a:lnTo>
                <a:lnTo>
                  <a:pt x="161970" y="235014"/>
                </a:lnTo>
                <a:lnTo>
                  <a:pt x="193728" y="203256"/>
                </a:lnTo>
                <a:lnTo>
                  <a:pt x="231839" y="174673"/>
                </a:lnTo>
                <a:lnTo>
                  <a:pt x="269949" y="149266"/>
                </a:lnTo>
                <a:lnTo>
                  <a:pt x="311235" y="123859"/>
                </a:lnTo>
                <a:lnTo>
                  <a:pt x="355697" y="101628"/>
                </a:lnTo>
                <a:lnTo>
                  <a:pt x="403335" y="79397"/>
                </a:lnTo>
                <a:lnTo>
                  <a:pt x="450973" y="60342"/>
                </a:lnTo>
                <a:lnTo>
                  <a:pt x="501787" y="44462"/>
                </a:lnTo>
                <a:lnTo>
                  <a:pt x="555777" y="31759"/>
                </a:lnTo>
                <a:lnTo>
                  <a:pt x="612942" y="22231"/>
                </a:lnTo>
                <a:lnTo>
                  <a:pt x="670108" y="12704"/>
                </a:lnTo>
                <a:lnTo>
                  <a:pt x="730449" y="6352"/>
                </a:lnTo>
                <a:lnTo>
                  <a:pt x="793967" y="3176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2095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7709483" y="1604055"/>
            <a:ext cx="3730938" cy="3437206"/>
          </a:xfrm>
          <a:custGeom>
            <a:avLst/>
            <a:gdLst>
              <a:gd name="connsiteX0" fmla="*/ 996733 w 3730938"/>
              <a:gd name="connsiteY0" fmla="*/ 0 h 3437206"/>
              <a:gd name="connsiteX1" fmla="*/ 1023161 w 3730938"/>
              <a:gd name="connsiteY1" fmla="*/ 79 h 3437206"/>
              <a:gd name="connsiteX2" fmla="*/ 1051207 w 3730938"/>
              <a:gd name="connsiteY2" fmla="*/ 3009 h 3437206"/>
              <a:gd name="connsiteX3" fmla="*/ 1106682 w 3730938"/>
              <a:gd name="connsiteY3" fmla="*/ 11104 h 3437206"/>
              <a:gd name="connsiteX4" fmla="*/ 1164391 w 3730938"/>
              <a:gd name="connsiteY4" fmla="*/ 19815 h 3437206"/>
              <a:gd name="connsiteX5" fmla="*/ 1193054 w 3730938"/>
              <a:gd name="connsiteY5" fmla="*/ 20511 h 3437206"/>
              <a:gd name="connsiteX6" fmla="*/ 1222333 w 3730938"/>
              <a:gd name="connsiteY6" fmla="*/ 18973 h 3437206"/>
              <a:gd name="connsiteX7" fmla="*/ 1269255 w 3730938"/>
              <a:gd name="connsiteY7" fmla="*/ 31921 h 3437206"/>
              <a:gd name="connsiteX8" fmla="*/ 1315560 w 3730938"/>
              <a:gd name="connsiteY8" fmla="*/ 47104 h 3437206"/>
              <a:gd name="connsiteX9" fmla="*/ 1361249 w 3730938"/>
              <a:gd name="connsiteY9" fmla="*/ 64521 h 3437206"/>
              <a:gd name="connsiteX10" fmla="*/ 1401853 w 3730938"/>
              <a:gd name="connsiteY10" fmla="*/ 82939 h 3437206"/>
              <a:gd name="connsiteX11" fmla="*/ 1444691 w 3730938"/>
              <a:gd name="connsiteY11" fmla="*/ 101974 h 3437206"/>
              <a:gd name="connsiteX12" fmla="*/ 1482443 w 3730938"/>
              <a:gd name="connsiteY12" fmla="*/ 122010 h 3437206"/>
              <a:gd name="connsiteX13" fmla="*/ 1519579 w 3730938"/>
              <a:gd name="connsiteY13" fmla="*/ 144281 h 3437206"/>
              <a:gd name="connsiteX14" fmla="*/ 1553864 w 3730938"/>
              <a:gd name="connsiteY14" fmla="*/ 168169 h 3437206"/>
              <a:gd name="connsiteX15" fmla="*/ 1587533 w 3730938"/>
              <a:gd name="connsiteY15" fmla="*/ 194291 h 3437206"/>
              <a:gd name="connsiteX16" fmla="*/ 1618967 w 3730938"/>
              <a:gd name="connsiteY16" fmla="*/ 219798 h 3437206"/>
              <a:gd name="connsiteX17" fmla="*/ 1647550 w 3730938"/>
              <a:gd name="connsiteY17" fmla="*/ 246922 h 3437206"/>
              <a:gd name="connsiteX18" fmla="*/ 1676133 w 3730938"/>
              <a:gd name="connsiteY18" fmla="*/ 274045 h 3437206"/>
              <a:gd name="connsiteX19" fmla="*/ 1701865 w 3730938"/>
              <a:gd name="connsiteY19" fmla="*/ 302787 h 3437206"/>
              <a:gd name="connsiteX20" fmla="*/ 1727597 w 3730938"/>
              <a:gd name="connsiteY20" fmla="*/ 331529 h 3437206"/>
              <a:gd name="connsiteX21" fmla="*/ 1752096 w 3730938"/>
              <a:gd name="connsiteY21" fmla="*/ 364739 h 3437206"/>
              <a:gd name="connsiteX22" fmla="*/ 1774977 w 3730938"/>
              <a:gd name="connsiteY22" fmla="*/ 395099 h 3437206"/>
              <a:gd name="connsiteX23" fmla="*/ 1795007 w 3730938"/>
              <a:gd name="connsiteY23" fmla="*/ 427076 h 3437206"/>
              <a:gd name="connsiteX24" fmla="*/ 1814421 w 3730938"/>
              <a:gd name="connsiteY24" fmla="*/ 461288 h 3437206"/>
              <a:gd name="connsiteX25" fmla="*/ 1851014 w 3730938"/>
              <a:gd name="connsiteY25" fmla="*/ 529094 h 3437206"/>
              <a:gd name="connsiteX26" fmla="*/ 1881904 w 3730938"/>
              <a:gd name="connsiteY26" fmla="*/ 600136 h 3437206"/>
              <a:gd name="connsiteX27" fmla="*/ 1908326 w 3730938"/>
              <a:gd name="connsiteY27" fmla="*/ 669946 h 3437206"/>
              <a:gd name="connsiteX28" fmla="*/ 1931281 w 3730938"/>
              <a:gd name="connsiteY28" fmla="*/ 743607 h 3437206"/>
              <a:gd name="connsiteX29" fmla="*/ 1951384 w 3730938"/>
              <a:gd name="connsiteY29" fmla="*/ 818886 h 3437206"/>
              <a:gd name="connsiteX30" fmla="*/ 1968637 w 3730938"/>
              <a:gd name="connsiteY30" fmla="*/ 895783 h 3437206"/>
              <a:gd name="connsiteX31" fmla="*/ 1982037 w 3730938"/>
              <a:gd name="connsiteY31" fmla="*/ 969212 h 3437206"/>
              <a:gd name="connsiteX32" fmla="*/ 1989357 w 3730938"/>
              <a:gd name="connsiteY32" fmla="*/ 968828 h 3437206"/>
              <a:gd name="connsiteX33" fmla="*/ 2001609 w 3730938"/>
              <a:gd name="connsiteY33" fmla="*/ 950568 h 3437206"/>
              <a:gd name="connsiteX34" fmla="*/ 2011628 w 3730938"/>
              <a:gd name="connsiteY34" fmla="*/ 931692 h 3437206"/>
              <a:gd name="connsiteX35" fmla="*/ 2037750 w 3730938"/>
              <a:gd name="connsiteY35" fmla="*/ 898023 h 3437206"/>
              <a:gd name="connsiteX36" fmla="*/ 2067725 w 3730938"/>
              <a:gd name="connsiteY36" fmla="*/ 867822 h 3437206"/>
              <a:gd name="connsiteX37" fmla="*/ 2097700 w 3730938"/>
              <a:gd name="connsiteY37" fmla="*/ 837621 h 3437206"/>
              <a:gd name="connsiteX38" fmla="*/ 2132143 w 3730938"/>
              <a:gd name="connsiteY38" fmla="*/ 808654 h 3437206"/>
              <a:gd name="connsiteX39" fmla="*/ 2165354 w 3730938"/>
              <a:gd name="connsiteY39" fmla="*/ 784155 h 3437206"/>
              <a:gd name="connsiteX40" fmla="*/ 2228924 w 3730938"/>
              <a:gd name="connsiteY40" fmla="*/ 736775 h 3437206"/>
              <a:gd name="connsiteX41" fmla="*/ 2277622 w 3730938"/>
              <a:gd name="connsiteY41" fmla="*/ 699718 h 3437206"/>
              <a:gd name="connsiteX42" fmla="*/ 2330173 w 3730938"/>
              <a:gd name="connsiteY42" fmla="*/ 666129 h 3437206"/>
              <a:gd name="connsiteX43" fmla="*/ 2387192 w 3730938"/>
              <a:gd name="connsiteY43" fmla="*/ 633773 h 3437206"/>
              <a:gd name="connsiteX44" fmla="*/ 2448064 w 3730938"/>
              <a:gd name="connsiteY44" fmla="*/ 604885 h 3437206"/>
              <a:gd name="connsiteX45" fmla="*/ 2510553 w 3730938"/>
              <a:gd name="connsiteY45" fmla="*/ 578847 h 3437206"/>
              <a:gd name="connsiteX46" fmla="*/ 2576895 w 3730938"/>
              <a:gd name="connsiteY46" fmla="*/ 556278 h 3437206"/>
              <a:gd name="connsiteX47" fmla="*/ 2646472 w 3730938"/>
              <a:gd name="connsiteY47" fmla="*/ 539410 h 3437206"/>
              <a:gd name="connsiteX48" fmla="*/ 2717667 w 3730938"/>
              <a:gd name="connsiteY48" fmla="*/ 525393 h 3437206"/>
              <a:gd name="connsiteX49" fmla="*/ 2754882 w 3730938"/>
              <a:gd name="connsiteY49" fmla="*/ 521235 h 3437206"/>
              <a:gd name="connsiteX50" fmla="*/ 2789863 w 3730938"/>
              <a:gd name="connsiteY50" fmla="*/ 516461 h 3437206"/>
              <a:gd name="connsiteX51" fmla="*/ 2828696 w 3730938"/>
              <a:gd name="connsiteY51" fmla="*/ 515155 h 3437206"/>
              <a:gd name="connsiteX52" fmla="*/ 2864679 w 3730938"/>
              <a:gd name="connsiteY52" fmla="*/ 515466 h 3437206"/>
              <a:gd name="connsiteX53" fmla="*/ 2902895 w 3730938"/>
              <a:gd name="connsiteY53" fmla="*/ 516394 h 3437206"/>
              <a:gd name="connsiteX54" fmla="*/ 2940495 w 3730938"/>
              <a:gd name="connsiteY54" fmla="*/ 519556 h 3437206"/>
              <a:gd name="connsiteX55" fmla="*/ 2978095 w 3730938"/>
              <a:gd name="connsiteY55" fmla="*/ 522718 h 3437206"/>
              <a:gd name="connsiteX56" fmla="*/ 3016696 w 3730938"/>
              <a:gd name="connsiteY56" fmla="*/ 530965 h 3437206"/>
              <a:gd name="connsiteX57" fmla="*/ 3055297 w 3730938"/>
              <a:gd name="connsiteY57" fmla="*/ 539213 h 3437206"/>
              <a:gd name="connsiteX58" fmla="*/ 3093281 w 3730938"/>
              <a:gd name="connsiteY58" fmla="*/ 549695 h 3437206"/>
              <a:gd name="connsiteX59" fmla="*/ 3131266 w 3730938"/>
              <a:gd name="connsiteY59" fmla="*/ 560177 h 3437206"/>
              <a:gd name="connsiteX60" fmla="*/ 3170252 w 3730938"/>
              <a:gd name="connsiteY60" fmla="*/ 575744 h 3437206"/>
              <a:gd name="connsiteX61" fmla="*/ 3207003 w 3730938"/>
              <a:gd name="connsiteY61" fmla="*/ 590695 h 3437206"/>
              <a:gd name="connsiteX62" fmla="*/ 3244756 w 3730938"/>
              <a:gd name="connsiteY62" fmla="*/ 610731 h 3437206"/>
              <a:gd name="connsiteX63" fmla="*/ 3284743 w 3730938"/>
              <a:gd name="connsiteY63" fmla="*/ 631384 h 3437206"/>
              <a:gd name="connsiteX64" fmla="*/ 3321879 w 3730938"/>
              <a:gd name="connsiteY64" fmla="*/ 653654 h 3437206"/>
              <a:gd name="connsiteX65" fmla="*/ 3353929 w 3730938"/>
              <a:gd name="connsiteY65" fmla="*/ 676926 h 3437206"/>
              <a:gd name="connsiteX66" fmla="*/ 3384362 w 3730938"/>
              <a:gd name="connsiteY66" fmla="*/ 697347 h 3437206"/>
              <a:gd name="connsiteX67" fmla="*/ 3411327 w 3730938"/>
              <a:gd name="connsiteY67" fmla="*/ 721619 h 3437206"/>
              <a:gd name="connsiteX68" fmla="*/ 3441144 w 3730938"/>
              <a:gd name="connsiteY68" fmla="*/ 744275 h 3437206"/>
              <a:gd name="connsiteX69" fmla="*/ 3465258 w 3730938"/>
              <a:gd name="connsiteY69" fmla="*/ 770165 h 3437206"/>
              <a:gd name="connsiteX70" fmla="*/ 3489989 w 3730938"/>
              <a:gd name="connsiteY70" fmla="*/ 793822 h 3437206"/>
              <a:gd name="connsiteX71" fmla="*/ 3513486 w 3730938"/>
              <a:gd name="connsiteY71" fmla="*/ 821947 h 3437206"/>
              <a:gd name="connsiteX72" fmla="*/ 3535367 w 3730938"/>
              <a:gd name="connsiteY72" fmla="*/ 847221 h 3437206"/>
              <a:gd name="connsiteX73" fmla="*/ 3556630 w 3730938"/>
              <a:gd name="connsiteY73" fmla="*/ 874730 h 3437206"/>
              <a:gd name="connsiteX74" fmla="*/ 3575042 w 3730938"/>
              <a:gd name="connsiteY74" fmla="*/ 903856 h 3437206"/>
              <a:gd name="connsiteX75" fmla="*/ 3593455 w 3730938"/>
              <a:gd name="connsiteY75" fmla="*/ 932982 h 3437206"/>
              <a:gd name="connsiteX76" fmla="*/ 3609633 w 3730938"/>
              <a:gd name="connsiteY76" fmla="*/ 961492 h 3437206"/>
              <a:gd name="connsiteX77" fmla="*/ 3640755 w 3730938"/>
              <a:gd name="connsiteY77" fmla="*/ 1022980 h 3437206"/>
              <a:gd name="connsiteX78" fmla="*/ 3666176 w 3730938"/>
              <a:gd name="connsiteY78" fmla="*/ 1087704 h 3437206"/>
              <a:gd name="connsiteX79" fmla="*/ 3686512 w 3730938"/>
              <a:gd name="connsiteY79" fmla="*/ 1153429 h 3437206"/>
              <a:gd name="connsiteX80" fmla="*/ 3703380 w 3730938"/>
              <a:gd name="connsiteY80" fmla="*/ 1223006 h 3437206"/>
              <a:gd name="connsiteX81" fmla="*/ 3714546 w 3730938"/>
              <a:gd name="connsiteY81" fmla="*/ 1295818 h 3437206"/>
              <a:gd name="connsiteX82" fmla="*/ 3723477 w 3730938"/>
              <a:gd name="connsiteY82" fmla="*/ 1368015 h 3437206"/>
              <a:gd name="connsiteX83" fmla="*/ 3728325 w 3730938"/>
              <a:gd name="connsiteY83" fmla="*/ 1446297 h 3437206"/>
              <a:gd name="connsiteX84" fmla="*/ 3730938 w 3730938"/>
              <a:gd name="connsiteY84" fmla="*/ 1523964 h 3437206"/>
              <a:gd name="connsiteX85" fmla="*/ 3727849 w 3730938"/>
              <a:gd name="connsiteY85" fmla="*/ 1604865 h 3437206"/>
              <a:gd name="connsiteX86" fmla="*/ 3721909 w 3730938"/>
              <a:gd name="connsiteY86" fmla="*/ 1687385 h 3437206"/>
              <a:gd name="connsiteX87" fmla="*/ 3715200 w 3730938"/>
              <a:gd name="connsiteY87" fmla="*/ 1755265 h 3437206"/>
              <a:gd name="connsiteX88" fmla="*/ 3701556 w 3730938"/>
              <a:gd name="connsiteY88" fmla="*/ 1830849 h 3437206"/>
              <a:gd name="connsiteX89" fmla="*/ 3693308 w 3730938"/>
              <a:gd name="connsiteY89" fmla="*/ 1869451 h 3437206"/>
              <a:gd name="connsiteX90" fmla="*/ 3682826 w 3730938"/>
              <a:gd name="connsiteY90" fmla="*/ 1907435 h 3437206"/>
              <a:gd name="connsiteX91" fmla="*/ 3672344 w 3730938"/>
              <a:gd name="connsiteY91" fmla="*/ 1945420 h 3437206"/>
              <a:gd name="connsiteX92" fmla="*/ 3658010 w 3730938"/>
              <a:gd name="connsiteY92" fmla="*/ 1979937 h 3437206"/>
              <a:gd name="connsiteX93" fmla="*/ 3627339 w 3730938"/>
              <a:gd name="connsiteY93" fmla="*/ 2038800 h 3437206"/>
              <a:gd name="connsiteX94" fmla="*/ 3597285 w 3730938"/>
              <a:gd name="connsiteY94" fmla="*/ 2095429 h 3437206"/>
              <a:gd name="connsiteX95" fmla="*/ 3565613 w 3730938"/>
              <a:gd name="connsiteY95" fmla="*/ 2149207 h 3437206"/>
              <a:gd name="connsiteX96" fmla="*/ 3532324 w 3730938"/>
              <a:gd name="connsiteY96" fmla="*/ 2200134 h 3437206"/>
              <a:gd name="connsiteX97" fmla="*/ 3498033 w 3730938"/>
              <a:gd name="connsiteY97" fmla="*/ 2245975 h 3437206"/>
              <a:gd name="connsiteX98" fmla="*/ 3464358 w 3730938"/>
              <a:gd name="connsiteY98" fmla="*/ 2289582 h 3437206"/>
              <a:gd name="connsiteX99" fmla="*/ 3426832 w 3730938"/>
              <a:gd name="connsiteY99" fmla="*/ 2329722 h 3437206"/>
              <a:gd name="connsiteX100" fmla="*/ 3390538 w 3730938"/>
              <a:gd name="connsiteY100" fmla="*/ 2365393 h 3437206"/>
              <a:gd name="connsiteX101" fmla="*/ 3352011 w 3730938"/>
              <a:gd name="connsiteY101" fmla="*/ 2400447 h 3437206"/>
              <a:gd name="connsiteX102" fmla="*/ 3314099 w 3730938"/>
              <a:gd name="connsiteY102" fmla="*/ 2433267 h 3437206"/>
              <a:gd name="connsiteX103" fmla="*/ 3274570 w 3730938"/>
              <a:gd name="connsiteY103" fmla="*/ 2463236 h 3437206"/>
              <a:gd name="connsiteX104" fmla="*/ 3232807 w 3730938"/>
              <a:gd name="connsiteY104" fmla="*/ 2492588 h 3437206"/>
              <a:gd name="connsiteX105" fmla="*/ 3190043 w 3730938"/>
              <a:gd name="connsiteY105" fmla="*/ 2516855 h 3437206"/>
              <a:gd name="connsiteX106" fmla="*/ 3147278 w 3730938"/>
              <a:gd name="connsiteY106" fmla="*/ 2541122 h 3437206"/>
              <a:gd name="connsiteX107" fmla="*/ 3105130 w 3730938"/>
              <a:gd name="connsiteY107" fmla="*/ 2563155 h 3437206"/>
              <a:gd name="connsiteX108" fmla="*/ 3060748 w 3730938"/>
              <a:gd name="connsiteY108" fmla="*/ 2584571 h 3437206"/>
              <a:gd name="connsiteX109" fmla="*/ 3014748 w 3730938"/>
              <a:gd name="connsiteY109" fmla="*/ 2603136 h 3437206"/>
              <a:gd name="connsiteX110" fmla="*/ 2970982 w 3730938"/>
              <a:gd name="connsiteY110" fmla="*/ 2622317 h 3437206"/>
              <a:gd name="connsiteX111" fmla="*/ 2877364 w 3730938"/>
              <a:gd name="connsiteY111" fmla="*/ 2656596 h 3437206"/>
              <a:gd name="connsiteX112" fmla="*/ 2779894 w 3730938"/>
              <a:gd name="connsiteY112" fmla="*/ 2687408 h 3437206"/>
              <a:gd name="connsiteX113" fmla="*/ 2683040 w 3730938"/>
              <a:gd name="connsiteY113" fmla="*/ 2715985 h 3437206"/>
              <a:gd name="connsiteX114" fmla="*/ 2481396 w 3730938"/>
              <a:gd name="connsiteY114" fmla="*/ 2775758 h 3437206"/>
              <a:gd name="connsiteX115" fmla="*/ 2378840 w 3730938"/>
              <a:gd name="connsiteY115" fmla="*/ 2807571 h 3437206"/>
              <a:gd name="connsiteX116" fmla="*/ 2275052 w 3730938"/>
              <a:gd name="connsiteY116" fmla="*/ 2843853 h 3437206"/>
              <a:gd name="connsiteX117" fmla="*/ 2170646 w 3730938"/>
              <a:gd name="connsiteY117" fmla="*/ 2882369 h 3437206"/>
              <a:gd name="connsiteX118" fmla="*/ 2064391 w 3730938"/>
              <a:gd name="connsiteY118" fmla="*/ 2927587 h 3437206"/>
              <a:gd name="connsiteX119" fmla="*/ 1959754 w 3730938"/>
              <a:gd name="connsiteY119" fmla="*/ 2975657 h 3437206"/>
              <a:gd name="connsiteX120" fmla="*/ 1854500 w 3730938"/>
              <a:gd name="connsiteY120" fmla="*/ 3025962 h 3437206"/>
              <a:gd name="connsiteX121" fmla="*/ 1754716 w 3730938"/>
              <a:gd name="connsiteY121" fmla="*/ 3082585 h 3437206"/>
              <a:gd name="connsiteX122" fmla="*/ 1656550 w 3730938"/>
              <a:gd name="connsiteY122" fmla="*/ 3142059 h 3437206"/>
              <a:gd name="connsiteX123" fmla="*/ 1606850 w 3730938"/>
              <a:gd name="connsiteY123" fmla="*/ 3174030 h 3437206"/>
              <a:gd name="connsiteX124" fmla="*/ 1561619 w 3730938"/>
              <a:gd name="connsiteY124" fmla="*/ 3207235 h 3437206"/>
              <a:gd name="connsiteX125" fmla="*/ 1516388 w 3730938"/>
              <a:gd name="connsiteY125" fmla="*/ 3240439 h 3437206"/>
              <a:gd name="connsiteX126" fmla="*/ 1471157 w 3730938"/>
              <a:gd name="connsiteY126" fmla="*/ 3273643 h 3437206"/>
              <a:gd name="connsiteX127" fmla="*/ 1449351 w 3730938"/>
              <a:gd name="connsiteY127" fmla="*/ 3291671 h 3437206"/>
              <a:gd name="connsiteX128" fmla="*/ 1429162 w 3730938"/>
              <a:gd name="connsiteY128" fmla="*/ 3312550 h 3437206"/>
              <a:gd name="connsiteX129" fmla="*/ 1388784 w 3730938"/>
              <a:gd name="connsiteY129" fmla="*/ 3354307 h 3437206"/>
              <a:gd name="connsiteX130" fmla="*/ 1348407 w 3730938"/>
              <a:gd name="connsiteY130" fmla="*/ 3396065 h 3437206"/>
              <a:gd name="connsiteX131" fmla="*/ 1328218 w 3730938"/>
              <a:gd name="connsiteY131" fmla="*/ 3416943 h 3437206"/>
              <a:gd name="connsiteX132" fmla="*/ 1305795 w 3730938"/>
              <a:gd name="connsiteY132" fmla="*/ 3437206 h 3437206"/>
              <a:gd name="connsiteX133" fmla="*/ 1301326 w 3730938"/>
              <a:gd name="connsiteY133" fmla="*/ 3435972 h 3437206"/>
              <a:gd name="connsiteX134" fmla="*/ 1301021 w 3730938"/>
              <a:gd name="connsiteY134" fmla="*/ 3402225 h 3437206"/>
              <a:gd name="connsiteX135" fmla="*/ 1296247 w 3730938"/>
              <a:gd name="connsiteY135" fmla="*/ 3367244 h 3437206"/>
              <a:gd name="connsiteX136" fmla="*/ 1290856 w 3730938"/>
              <a:gd name="connsiteY136" fmla="*/ 3334497 h 3437206"/>
              <a:gd name="connsiteX137" fmla="*/ 1283231 w 3730938"/>
              <a:gd name="connsiteY137" fmla="*/ 3301134 h 3437206"/>
              <a:gd name="connsiteX138" fmla="*/ 1273371 w 3730938"/>
              <a:gd name="connsiteY138" fmla="*/ 3267154 h 3437206"/>
              <a:gd name="connsiteX139" fmla="*/ 1263512 w 3730938"/>
              <a:gd name="connsiteY139" fmla="*/ 3233175 h 3437206"/>
              <a:gd name="connsiteX140" fmla="*/ 1235857 w 3730938"/>
              <a:gd name="connsiteY140" fmla="*/ 3167834 h 3437206"/>
              <a:gd name="connsiteX141" fmla="*/ 1207585 w 3730938"/>
              <a:gd name="connsiteY141" fmla="*/ 3104729 h 3437206"/>
              <a:gd name="connsiteX142" fmla="*/ 1174228 w 3730938"/>
              <a:gd name="connsiteY142" fmla="*/ 3042624 h 3437206"/>
              <a:gd name="connsiteX143" fmla="*/ 1111750 w 3730938"/>
              <a:gd name="connsiteY143" fmla="*/ 2929202 h 3437206"/>
              <a:gd name="connsiteX144" fmla="*/ 1041568 w 3730938"/>
              <a:gd name="connsiteY144" fmla="*/ 2808844 h 3437206"/>
              <a:gd name="connsiteX145" fmla="*/ 1004744 w 3730938"/>
              <a:gd name="connsiteY145" fmla="*/ 2750592 h 3437206"/>
              <a:gd name="connsiteX146" fmla="*/ 967919 w 3730938"/>
              <a:gd name="connsiteY146" fmla="*/ 2692339 h 3437206"/>
              <a:gd name="connsiteX147" fmla="*/ 928860 w 3730938"/>
              <a:gd name="connsiteY147" fmla="*/ 2633470 h 3437206"/>
              <a:gd name="connsiteX148" fmla="*/ 886950 w 3730938"/>
              <a:gd name="connsiteY148" fmla="*/ 2576218 h 3437206"/>
              <a:gd name="connsiteX149" fmla="*/ 844423 w 3730938"/>
              <a:gd name="connsiteY149" fmla="*/ 2521202 h 3437206"/>
              <a:gd name="connsiteX150" fmla="*/ 799046 w 3730938"/>
              <a:gd name="connsiteY150" fmla="*/ 2467802 h 3437206"/>
              <a:gd name="connsiteX151" fmla="*/ 727319 w 3730938"/>
              <a:gd name="connsiteY151" fmla="*/ 2387896 h 3437206"/>
              <a:gd name="connsiteX152" fmla="*/ 649506 w 3730938"/>
              <a:gd name="connsiteY152" fmla="*/ 2303905 h 3437206"/>
              <a:gd name="connsiteX153" fmla="*/ 569459 w 3730938"/>
              <a:gd name="connsiteY153" fmla="*/ 2219298 h 3437206"/>
              <a:gd name="connsiteX154" fmla="*/ 485560 w 3730938"/>
              <a:gd name="connsiteY154" fmla="*/ 2131223 h 3437206"/>
              <a:gd name="connsiteX155" fmla="*/ 402893 w 3730938"/>
              <a:gd name="connsiteY155" fmla="*/ 2038680 h 3437206"/>
              <a:gd name="connsiteX156" fmla="*/ 321460 w 3730938"/>
              <a:gd name="connsiteY156" fmla="*/ 1941667 h 3437206"/>
              <a:gd name="connsiteX157" fmla="*/ 282169 w 3730938"/>
              <a:gd name="connsiteY157" fmla="*/ 1892352 h 3437206"/>
              <a:gd name="connsiteX158" fmla="*/ 245729 w 3730938"/>
              <a:gd name="connsiteY158" fmla="*/ 1841420 h 3437206"/>
              <a:gd name="connsiteX159" fmla="*/ 209289 w 3730938"/>
              <a:gd name="connsiteY159" fmla="*/ 1790487 h 3437206"/>
              <a:gd name="connsiteX160" fmla="*/ 175700 w 3730938"/>
              <a:gd name="connsiteY160" fmla="*/ 1737936 h 3437206"/>
              <a:gd name="connsiteX161" fmla="*/ 144962 w 3730938"/>
              <a:gd name="connsiteY161" fmla="*/ 1683768 h 3437206"/>
              <a:gd name="connsiteX162" fmla="*/ 117074 w 3730938"/>
              <a:gd name="connsiteY162" fmla="*/ 1627981 h 3437206"/>
              <a:gd name="connsiteX163" fmla="*/ 89187 w 3730938"/>
              <a:gd name="connsiteY163" fmla="*/ 1572195 h 3437206"/>
              <a:gd name="connsiteX164" fmla="*/ 66385 w 3730938"/>
              <a:gd name="connsiteY164" fmla="*/ 1515408 h 3437206"/>
              <a:gd name="connsiteX165" fmla="*/ 46435 w 3730938"/>
              <a:gd name="connsiteY165" fmla="*/ 1457002 h 3437206"/>
              <a:gd name="connsiteX166" fmla="*/ 29335 w 3730938"/>
              <a:gd name="connsiteY166" fmla="*/ 1396979 h 3437206"/>
              <a:gd name="connsiteX167" fmla="*/ 14469 w 3730938"/>
              <a:gd name="connsiteY167" fmla="*/ 1337573 h 3437206"/>
              <a:gd name="connsiteX168" fmla="*/ 5306 w 3730938"/>
              <a:gd name="connsiteY168" fmla="*/ 1274931 h 3437206"/>
              <a:gd name="connsiteX169" fmla="*/ 1227 w 3730938"/>
              <a:gd name="connsiteY169" fmla="*/ 1211287 h 3437206"/>
              <a:gd name="connsiteX170" fmla="*/ 0 w 3730938"/>
              <a:gd name="connsiteY170" fmla="*/ 1146026 h 3437206"/>
              <a:gd name="connsiteX171" fmla="*/ 6093 w 3730938"/>
              <a:gd name="connsiteY171" fmla="*/ 1080381 h 3437206"/>
              <a:gd name="connsiteX172" fmla="*/ 15036 w 3730938"/>
              <a:gd name="connsiteY172" fmla="*/ 1013117 h 3437206"/>
              <a:gd name="connsiteX173" fmla="*/ 29065 w 3730938"/>
              <a:gd name="connsiteY173" fmla="*/ 944853 h 3437206"/>
              <a:gd name="connsiteX174" fmla="*/ 48179 w 3730938"/>
              <a:gd name="connsiteY174" fmla="*/ 875587 h 3437206"/>
              <a:gd name="connsiteX175" fmla="*/ 75230 w 3730938"/>
              <a:gd name="connsiteY175" fmla="*/ 803702 h 3437206"/>
              <a:gd name="connsiteX176" fmla="*/ 107365 w 3730938"/>
              <a:gd name="connsiteY176" fmla="*/ 730816 h 3437206"/>
              <a:gd name="connsiteX177" fmla="*/ 221495 w 3730938"/>
              <a:gd name="connsiteY177" fmla="*/ 500216 h 3437206"/>
              <a:gd name="connsiteX178" fmla="*/ 256403 w 3730938"/>
              <a:gd name="connsiteY178" fmla="*/ 452140 h 3437206"/>
              <a:gd name="connsiteX179" fmla="*/ 289076 w 3730938"/>
              <a:gd name="connsiteY179" fmla="*/ 403448 h 3437206"/>
              <a:gd name="connsiteX180" fmla="*/ 325601 w 3730938"/>
              <a:gd name="connsiteY180" fmla="*/ 358223 h 3437206"/>
              <a:gd name="connsiteX181" fmla="*/ 363745 w 3730938"/>
              <a:gd name="connsiteY181" fmla="*/ 315849 h 3437206"/>
              <a:gd name="connsiteX182" fmla="*/ 401888 w 3730938"/>
              <a:gd name="connsiteY182" fmla="*/ 273475 h 3437206"/>
              <a:gd name="connsiteX183" fmla="*/ 443266 w 3730938"/>
              <a:gd name="connsiteY183" fmla="*/ 236803 h 3437206"/>
              <a:gd name="connsiteX184" fmla="*/ 484645 w 3730938"/>
              <a:gd name="connsiteY184" fmla="*/ 200130 h 3437206"/>
              <a:gd name="connsiteX185" fmla="*/ 527025 w 3730938"/>
              <a:gd name="connsiteY185" fmla="*/ 168544 h 3437206"/>
              <a:gd name="connsiteX186" fmla="*/ 578959 w 3730938"/>
              <a:gd name="connsiteY186" fmla="*/ 137189 h 3437206"/>
              <a:gd name="connsiteX187" fmla="*/ 633128 w 3730938"/>
              <a:gd name="connsiteY187" fmla="*/ 106451 h 3437206"/>
              <a:gd name="connsiteX188" fmla="*/ 688914 w 3730938"/>
              <a:gd name="connsiteY188" fmla="*/ 78564 h 3437206"/>
              <a:gd name="connsiteX189" fmla="*/ 745701 w 3730938"/>
              <a:gd name="connsiteY189" fmla="*/ 55762 h 3437206"/>
              <a:gd name="connsiteX190" fmla="*/ 804107 w 3730938"/>
              <a:gd name="connsiteY190" fmla="*/ 35811 h 3437206"/>
              <a:gd name="connsiteX191" fmla="*/ 866364 w 3730938"/>
              <a:gd name="connsiteY191" fmla="*/ 19328 h 3437206"/>
              <a:gd name="connsiteX192" fmla="*/ 931857 w 3730938"/>
              <a:gd name="connsiteY192" fmla="*/ 8546 h 343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</a:cxnLst>
            <a:rect l="l" t="t" r="r" b="b"/>
            <a:pathLst>
              <a:path w="3730938" h="3437206">
                <a:moveTo>
                  <a:pt x="996733" y="0"/>
                </a:moveTo>
                <a:lnTo>
                  <a:pt x="1023161" y="79"/>
                </a:lnTo>
                <a:lnTo>
                  <a:pt x="1051207" y="3009"/>
                </a:lnTo>
                <a:lnTo>
                  <a:pt x="1106682" y="11104"/>
                </a:lnTo>
                <a:lnTo>
                  <a:pt x="1164391" y="19815"/>
                </a:lnTo>
                <a:lnTo>
                  <a:pt x="1193054" y="20511"/>
                </a:lnTo>
                <a:lnTo>
                  <a:pt x="1222333" y="18973"/>
                </a:lnTo>
                <a:lnTo>
                  <a:pt x="1269255" y="31921"/>
                </a:lnTo>
                <a:lnTo>
                  <a:pt x="1315560" y="47104"/>
                </a:lnTo>
                <a:lnTo>
                  <a:pt x="1361249" y="64521"/>
                </a:lnTo>
                <a:lnTo>
                  <a:pt x="1401853" y="82939"/>
                </a:lnTo>
                <a:lnTo>
                  <a:pt x="1444691" y="101974"/>
                </a:lnTo>
                <a:lnTo>
                  <a:pt x="1482443" y="122010"/>
                </a:lnTo>
                <a:lnTo>
                  <a:pt x="1519579" y="144281"/>
                </a:lnTo>
                <a:lnTo>
                  <a:pt x="1553864" y="168169"/>
                </a:lnTo>
                <a:lnTo>
                  <a:pt x="1587533" y="194291"/>
                </a:lnTo>
                <a:lnTo>
                  <a:pt x="1618967" y="219798"/>
                </a:lnTo>
                <a:lnTo>
                  <a:pt x="1647550" y="246922"/>
                </a:lnTo>
                <a:lnTo>
                  <a:pt x="1676133" y="274045"/>
                </a:lnTo>
                <a:lnTo>
                  <a:pt x="1701865" y="302787"/>
                </a:lnTo>
                <a:lnTo>
                  <a:pt x="1727597" y="331529"/>
                </a:lnTo>
                <a:lnTo>
                  <a:pt x="1752096" y="364739"/>
                </a:lnTo>
                <a:lnTo>
                  <a:pt x="1774977" y="395099"/>
                </a:lnTo>
                <a:lnTo>
                  <a:pt x="1795007" y="427076"/>
                </a:lnTo>
                <a:lnTo>
                  <a:pt x="1814421" y="461288"/>
                </a:lnTo>
                <a:lnTo>
                  <a:pt x="1851014" y="529094"/>
                </a:lnTo>
                <a:lnTo>
                  <a:pt x="1881904" y="600136"/>
                </a:lnTo>
                <a:lnTo>
                  <a:pt x="1908326" y="669946"/>
                </a:lnTo>
                <a:lnTo>
                  <a:pt x="1931281" y="743607"/>
                </a:lnTo>
                <a:lnTo>
                  <a:pt x="1951384" y="818886"/>
                </a:lnTo>
                <a:lnTo>
                  <a:pt x="1968637" y="895783"/>
                </a:lnTo>
                <a:lnTo>
                  <a:pt x="1982037" y="969212"/>
                </a:lnTo>
                <a:lnTo>
                  <a:pt x="1989357" y="968828"/>
                </a:lnTo>
                <a:lnTo>
                  <a:pt x="2001609" y="950568"/>
                </a:lnTo>
                <a:lnTo>
                  <a:pt x="2011628" y="931692"/>
                </a:lnTo>
                <a:lnTo>
                  <a:pt x="2037750" y="898023"/>
                </a:lnTo>
                <a:lnTo>
                  <a:pt x="2067725" y="867822"/>
                </a:lnTo>
                <a:lnTo>
                  <a:pt x="2097700" y="837621"/>
                </a:lnTo>
                <a:lnTo>
                  <a:pt x="2132143" y="808654"/>
                </a:lnTo>
                <a:lnTo>
                  <a:pt x="2165354" y="784155"/>
                </a:lnTo>
                <a:lnTo>
                  <a:pt x="2228924" y="736775"/>
                </a:lnTo>
                <a:lnTo>
                  <a:pt x="2277622" y="699718"/>
                </a:lnTo>
                <a:lnTo>
                  <a:pt x="2330173" y="666129"/>
                </a:lnTo>
                <a:lnTo>
                  <a:pt x="2387192" y="633773"/>
                </a:lnTo>
                <a:lnTo>
                  <a:pt x="2448064" y="604885"/>
                </a:lnTo>
                <a:lnTo>
                  <a:pt x="2510553" y="578847"/>
                </a:lnTo>
                <a:lnTo>
                  <a:pt x="2576895" y="556278"/>
                </a:lnTo>
                <a:lnTo>
                  <a:pt x="2646472" y="539410"/>
                </a:lnTo>
                <a:lnTo>
                  <a:pt x="2717667" y="525393"/>
                </a:lnTo>
                <a:lnTo>
                  <a:pt x="2754882" y="521235"/>
                </a:lnTo>
                <a:lnTo>
                  <a:pt x="2789863" y="516461"/>
                </a:lnTo>
                <a:lnTo>
                  <a:pt x="2828696" y="515155"/>
                </a:lnTo>
                <a:lnTo>
                  <a:pt x="2864679" y="515466"/>
                </a:lnTo>
                <a:lnTo>
                  <a:pt x="2902895" y="516394"/>
                </a:lnTo>
                <a:lnTo>
                  <a:pt x="2940495" y="519556"/>
                </a:lnTo>
                <a:lnTo>
                  <a:pt x="2978095" y="522718"/>
                </a:lnTo>
                <a:lnTo>
                  <a:pt x="3016696" y="530965"/>
                </a:lnTo>
                <a:lnTo>
                  <a:pt x="3055297" y="539213"/>
                </a:lnTo>
                <a:lnTo>
                  <a:pt x="3093281" y="549695"/>
                </a:lnTo>
                <a:lnTo>
                  <a:pt x="3131266" y="560177"/>
                </a:lnTo>
                <a:lnTo>
                  <a:pt x="3170252" y="575744"/>
                </a:lnTo>
                <a:lnTo>
                  <a:pt x="3207003" y="590695"/>
                </a:lnTo>
                <a:lnTo>
                  <a:pt x="3244756" y="610731"/>
                </a:lnTo>
                <a:lnTo>
                  <a:pt x="3284743" y="631384"/>
                </a:lnTo>
                <a:lnTo>
                  <a:pt x="3321879" y="653654"/>
                </a:lnTo>
                <a:lnTo>
                  <a:pt x="3353929" y="676926"/>
                </a:lnTo>
                <a:lnTo>
                  <a:pt x="3384362" y="697347"/>
                </a:lnTo>
                <a:lnTo>
                  <a:pt x="3411327" y="721619"/>
                </a:lnTo>
                <a:lnTo>
                  <a:pt x="3441144" y="744275"/>
                </a:lnTo>
                <a:lnTo>
                  <a:pt x="3465258" y="770165"/>
                </a:lnTo>
                <a:lnTo>
                  <a:pt x="3489989" y="793822"/>
                </a:lnTo>
                <a:lnTo>
                  <a:pt x="3513486" y="821947"/>
                </a:lnTo>
                <a:lnTo>
                  <a:pt x="3535367" y="847221"/>
                </a:lnTo>
                <a:lnTo>
                  <a:pt x="3556630" y="874730"/>
                </a:lnTo>
                <a:lnTo>
                  <a:pt x="3575042" y="903856"/>
                </a:lnTo>
                <a:lnTo>
                  <a:pt x="3593455" y="932982"/>
                </a:lnTo>
                <a:lnTo>
                  <a:pt x="3609633" y="961492"/>
                </a:lnTo>
                <a:lnTo>
                  <a:pt x="3640755" y="1022980"/>
                </a:lnTo>
                <a:lnTo>
                  <a:pt x="3666176" y="1087704"/>
                </a:lnTo>
                <a:lnTo>
                  <a:pt x="3686512" y="1153429"/>
                </a:lnTo>
                <a:lnTo>
                  <a:pt x="3703380" y="1223006"/>
                </a:lnTo>
                <a:lnTo>
                  <a:pt x="3714546" y="1295818"/>
                </a:lnTo>
                <a:lnTo>
                  <a:pt x="3723477" y="1368015"/>
                </a:lnTo>
                <a:lnTo>
                  <a:pt x="3728325" y="1446297"/>
                </a:lnTo>
                <a:lnTo>
                  <a:pt x="3730938" y="1523964"/>
                </a:lnTo>
                <a:lnTo>
                  <a:pt x="3727849" y="1604865"/>
                </a:lnTo>
                <a:lnTo>
                  <a:pt x="3721909" y="1687385"/>
                </a:lnTo>
                <a:lnTo>
                  <a:pt x="3715200" y="1755265"/>
                </a:lnTo>
                <a:lnTo>
                  <a:pt x="3701556" y="1830849"/>
                </a:lnTo>
                <a:lnTo>
                  <a:pt x="3693308" y="1869451"/>
                </a:lnTo>
                <a:lnTo>
                  <a:pt x="3682826" y="1907435"/>
                </a:lnTo>
                <a:lnTo>
                  <a:pt x="3672344" y="1945420"/>
                </a:lnTo>
                <a:lnTo>
                  <a:pt x="3658010" y="1979937"/>
                </a:lnTo>
                <a:lnTo>
                  <a:pt x="3627339" y="2038800"/>
                </a:lnTo>
                <a:lnTo>
                  <a:pt x="3597285" y="2095429"/>
                </a:lnTo>
                <a:lnTo>
                  <a:pt x="3565613" y="2149207"/>
                </a:lnTo>
                <a:lnTo>
                  <a:pt x="3532324" y="2200134"/>
                </a:lnTo>
                <a:lnTo>
                  <a:pt x="3498033" y="2245975"/>
                </a:lnTo>
                <a:lnTo>
                  <a:pt x="3464358" y="2289582"/>
                </a:lnTo>
                <a:lnTo>
                  <a:pt x="3426832" y="2329722"/>
                </a:lnTo>
                <a:lnTo>
                  <a:pt x="3390538" y="2365393"/>
                </a:lnTo>
                <a:lnTo>
                  <a:pt x="3352011" y="2400447"/>
                </a:lnTo>
                <a:lnTo>
                  <a:pt x="3314099" y="2433267"/>
                </a:lnTo>
                <a:lnTo>
                  <a:pt x="3274570" y="2463236"/>
                </a:lnTo>
                <a:lnTo>
                  <a:pt x="3232807" y="2492588"/>
                </a:lnTo>
                <a:lnTo>
                  <a:pt x="3190043" y="2516855"/>
                </a:lnTo>
                <a:lnTo>
                  <a:pt x="3147278" y="2541122"/>
                </a:lnTo>
                <a:lnTo>
                  <a:pt x="3105130" y="2563155"/>
                </a:lnTo>
                <a:lnTo>
                  <a:pt x="3060748" y="2584571"/>
                </a:lnTo>
                <a:lnTo>
                  <a:pt x="3014748" y="2603136"/>
                </a:lnTo>
                <a:lnTo>
                  <a:pt x="2970982" y="2622317"/>
                </a:lnTo>
                <a:lnTo>
                  <a:pt x="2877364" y="2656596"/>
                </a:lnTo>
                <a:lnTo>
                  <a:pt x="2779894" y="2687408"/>
                </a:lnTo>
                <a:lnTo>
                  <a:pt x="2683040" y="2715985"/>
                </a:lnTo>
                <a:lnTo>
                  <a:pt x="2481396" y="2775758"/>
                </a:lnTo>
                <a:lnTo>
                  <a:pt x="2378840" y="2807571"/>
                </a:lnTo>
                <a:lnTo>
                  <a:pt x="2275052" y="2843853"/>
                </a:lnTo>
                <a:lnTo>
                  <a:pt x="2170646" y="2882369"/>
                </a:lnTo>
                <a:lnTo>
                  <a:pt x="2064391" y="2927587"/>
                </a:lnTo>
                <a:lnTo>
                  <a:pt x="1959754" y="2975657"/>
                </a:lnTo>
                <a:lnTo>
                  <a:pt x="1854500" y="3025962"/>
                </a:lnTo>
                <a:lnTo>
                  <a:pt x="1754716" y="3082585"/>
                </a:lnTo>
                <a:lnTo>
                  <a:pt x="1656550" y="3142059"/>
                </a:lnTo>
                <a:lnTo>
                  <a:pt x="1606850" y="3174030"/>
                </a:lnTo>
                <a:lnTo>
                  <a:pt x="1561619" y="3207235"/>
                </a:lnTo>
                <a:lnTo>
                  <a:pt x="1516388" y="3240439"/>
                </a:lnTo>
                <a:lnTo>
                  <a:pt x="1471157" y="3273643"/>
                </a:lnTo>
                <a:lnTo>
                  <a:pt x="1449351" y="3291671"/>
                </a:lnTo>
                <a:lnTo>
                  <a:pt x="1429162" y="3312550"/>
                </a:lnTo>
                <a:lnTo>
                  <a:pt x="1388784" y="3354307"/>
                </a:lnTo>
                <a:lnTo>
                  <a:pt x="1348407" y="3396065"/>
                </a:lnTo>
                <a:lnTo>
                  <a:pt x="1328218" y="3416943"/>
                </a:lnTo>
                <a:lnTo>
                  <a:pt x="1305795" y="3437206"/>
                </a:lnTo>
                <a:lnTo>
                  <a:pt x="1301326" y="3435972"/>
                </a:lnTo>
                <a:lnTo>
                  <a:pt x="1301021" y="3402225"/>
                </a:lnTo>
                <a:lnTo>
                  <a:pt x="1296247" y="3367244"/>
                </a:lnTo>
                <a:lnTo>
                  <a:pt x="1290856" y="3334497"/>
                </a:lnTo>
                <a:lnTo>
                  <a:pt x="1283231" y="3301134"/>
                </a:lnTo>
                <a:lnTo>
                  <a:pt x="1273371" y="3267154"/>
                </a:lnTo>
                <a:lnTo>
                  <a:pt x="1263512" y="3233175"/>
                </a:lnTo>
                <a:lnTo>
                  <a:pt x="1235857" y="3167834"/>
                </a:lnTo>
                <a:lnTo>
                  <a:pt x="1207585" y="3104729"/>
                </a:lnTo>
                <a:lnTo>
                  <a:pt x="1174228" y="3042624"/>
                </a:lnTo>
                <a:lnTo>
                  <a:pt x="1111750" y="2929202"/>
                </a:lnTo>
                <a:lnTo>
                  <a:pt x="1041568" y="2808844"/>
                </a:lnTo>
                <a:lnTo>
                  <a:pt x="1004744" y="2750592"/>
                </a:lnTo>
                <a:lnTo>
                  <a:pt x="967919" y="2692339"/>
                </a:lnTo>
                <a:lnTo>
                  <a:pt x="928860" y="2633470"/>
                </a:lnTo>
                <a:lnTo>
                  <a:pt x="886950" y="2576218"/>
                </a:lnTo>
                <a:lnTo>
                  <a:pt x="844423" y="2521202"/>
                </a:lnTo>
                <a:lnTo>
                  <a:pt x="799046" y="2467802"/>
                </a:lnTo>
                <a:lnTo>
                  <a:pt x="727319" y="2387896"/>
                </a:lnTo>
                <a:lnTo>
                  <a:pt x="649506" y="2303905"/>
                </a:lnTo>
                <a:lnTo>
                  <a:pt x="569459" y="2219298"/>
                </a:lnTo>
                <a:lnTo>
                  <a:pt x="485560" y="2131223"/>
                </a:lnTo>
                <a:lnTo>
                  <a:pt x="402893" y="2038680"/>
                </a:lnTo>
                <a:lnTo>
                  <a:pt x="321460" y="1941667"/>
                </a:lnTo>
                <a:lnTo>
                  <a:pt x="282169" y="1892352"/>
                </a:lnTo>
                <a:lnTo>
                  <a:pt x="245729" y="1841420"/>
                </a:lnTo>
                <a:lnTo>
                  <a:pt x="209289" y="1790487"/>
                </a:lnTo>
                <a:lnTo>
                  <a:pt x="175700" y="1737936"/>
                </a:lnTo>
                <a:lnTo>
                  <a:pt x="144962" y="1683768"/>
                </a:lnTo>
                <a:lnTo>
                  <a:pt x="117074" y="1627981"/>
                </a:lnTo>
                <a:lnTo>
                  <a:pt x="89187" y="1572195"/>
                </a:lnTo>
                <a:lnTo>
                  <a:pt x="66385" y="1515408"/>
                </a:lnTo>
                <a:lnTo>
                  <a:pt x="46435" y="1457002"/>
                </a:lnTo>
                <a:lnTo>
                  <a:pt x="29335" y="1396979"/>
                </a:lnTo>
                <a:lnTo>
                  <a:pt x="14469" y="1337573"/>
                </a:lnTo>
                <a:lnTo>
                  <a:pt x="5306" y="1274931"/>
                </a:lnTo>
                <a:lnTo>
                  <a:pt x="1227" y="1211287"/>
                </a:lnTo>
                <a:lnTo>
                  <a:pt x="0" y="1146026"/>
                </a:lnTo>
                <a:lnTo>
                  <a:pt x="6093" y="1080381"/>
                </a:lnTo>
                <a:lnTo>
                  <a:pt x="15036" y="1013117"/>
                </a:lnTo>
                <a:lnTo>
                  <a:pt x="29065" y="944853"/>
                </a:lnTo>
                <a:lnTo>
                  <a:pt x="48179" y="875587"/>
                </a:lnTo>
                <a:lnTo>
                  <a:pt x="75230" y="803702"/>
                </a:lnTo>
                <a:lnTo>
                  <a:pt x="107365" y="730816"/>
                </a:lnTo>
                <a:lnTo>
                  <a:pt x="221495" y="500216"/>
                </a:lnTo>
                <a:lnTo>
                  <a:pt x="256403" y="452140"/>
                </a:lnTo>
                <a:lnTo>
                  <a:pt x="289076" y="403448"/>
                </a:lnTo>
                <a:lnTo>
                  <a:pt x="325601" y="358223"/>
                </a:lnTo>
                <a:lnTo>
                  <a:pt x="363745" y="315849"/>
                </a:lnTo>
                <a:lnTo>
                  <a:pt x="401888" y="273475"/>
                </a:lnTo>
                <a:lnTo>
                  <a:pt x="443266" y="236803"/>
                </a:lnTo>
                <a:lnTo>
                  <a:pt x="484645" y="200130"/>
                </a:lnTo>
                <a:lnTo>
                  <a:pt x="527025" y="168544"/>
                </a:lnTo>
                <a:lnTo>
                  <a:pt x="578959" y="137189"/>
                </a:lnTo>
                <a:lnTo>
                  <a:pt x="633128" y="106451"/>
                </a:lnTo>
                <a:lnTo>
                  <a:pt x="688914" y="78564"/>
                </a:lnTo>
                <a:lnTo>
                  <a:pt x="745701" y="55762"/>
                </a:lnTo>
                <a:lnTo>
                  <a:pt x="804107" y="35811"/>
                </a:lnTo>
                <a:lnTo>
                  <a:pt x="866364" y="19328"/>
                </a:lnTo>
                <a:lnTo>
                  <a:pt x="931857" y="8546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1262062" y="1490357"/>
            <a:ext cx="5640913" cy="3927365"/>
          </a:xfrm>
          <a:custGeom>
            <a:avLst/>
            <a:gdLst>
              <a:gd name="connsiteX0" fmla="*/ 3435880 w 5640913"/>
              <a:gd name="connsiteY0" fmla="*/ 0 h 3927365"/>
              <a:gd name="connsiteX1" fmla="*/ 3487859 w 5640913"/>
              <a:gd name="connsiteY1" fmla="*/ 4183 h 3927365"/>
              <a:gd name="connsiteX2" fmla="*/ 3565290 w 5640913"/>
              <a:gd name="connsiteY2" fmla="*/ 15078 h 3927365"/>
              <a:gd name="connsiteX3" fmla="*/ 3640441 w 5640913"/>
              <a:gd name="connsiteY3" fmla="*/ 29456 h 3927365"/>
              <a:gd name="connsiteX4" fmla="*/ 3711033 w 5640913"/>
              <a:gd name="connsiteY4" fmla="*/ 50798 h 3927365"/>
              <a:gd name="connsiteX5" fmla="*/ 3778745 w 5640913"/>
              <a:gd name="connsiteY5" fmla="*/ 72741 h 3927365"/>
              <a:gd name="connsiteX6" fmla="*/ 3844779 w 5640913"/>
              <a:gd name="connsiteY6" fmla="*/ 101047 h 3927365"/>
              <a:gd name="connsiteX7" fmla="*/ 3906252 w 5640913"/>
              <a:gd name="connsiteY7" fmla="*/ 136317 h 3927365"/>
              <a:gd name="connsiteX8" fmla="*/ 3934109 w 5640913"/>
              <a:gd name="connsiteY8" fmla="*/ 154553 h 3927365"/>
              <a:gd name="connsiteX9" fmla="*/ 3962566 w 5640913"/>
              <a:gd name="connsiteY9" fmla="*/ 175670 h 3927365"/>
              <a:gd name="connsiteX10" fmla="*/ 3991024 w 5640913"/>
              <a:gd name="connsiteY10" fmla="*/ 196787 h 3927365"/>
              <a:gd name="connsiteX11" fmla="*/ 4016601 w 5640913"/>
              <a:gd name="connsiteY11" fmla="*/ 218506 h 3927365"/>
              <a:gd name="connsiteX12" fmla="*/ 4039897 w 5640913"/>
              <a:gd name="connsiteY12" fmla="*/ 243706 h 3927365"/>
              <a:gd name="connsiteX13" fmla="*/ 4063195 w 5640913"/>
              <a:gd name="connsiteY13" fmla="*/ 268906 h 3927365"/>
              <a:gd name="connsiteX14" fmla="*/ 4084212 w 5640913"/>
              <a:gd name="connsiteY14" fmla="*/ 297589 h 3927365"/>
              <a:gd name="connsiteX15" fmla="*/ 4105230 w 5640913"/>
              <a:gd name="connsiteY15" fmla="*/ 326271 h 3927365"/>
              <a:gd name="connsiteX16" fmla="*/ 4126849 w 5640913"/>
              <a:gd name="connsiteY16" fmla="*/ 357834 h 3927365"/>
              <a:gd name="connsiteX17" fmla="*/ 4142707 w 5640913"/>
              <a:gd name="connsiteY17" fmla="*/ 390600 h 3927365"/>
              <a:gd name="connsiteX18" fmla="*/ 4158565 w 5640913"/>
              <a:gd name="connsiteY18" fmla="*/ 423366 h 3927365"/>
              <a:gd name="connsiteX19" fmla="*/ 4172142 w 5640913"/>
              <a:gd name="connsiteY19" fmla="*/ 459613 h 3927365"/>
              <a:gd name="connsiteX20" fmla="*/ 4186321 w 5640913"/>
              <a:gd name="connsiteY20" fmla="*/ 498742 h 3927365"/>
              <a:gd name="connsiteX21" fmla="*/ 4197619 w 5640913"/>
              <a:gd name="connsiteY21" fmla="*/ 538471 h 3927365"/>
              <a:gd name="connsiteX22" fmla="*/ 4206036 w 5640913"/>
              <a:gd name="connsiteY22" fmla="*/ 578802 h 3927365"/>
              <a:gd name="connsiteX23" fmla="*/ 4215055 w 5640913"/>
              <a:gd name="connsiteY23" fmla="*/ 622014 h 3927365"/>
              <a:gd name="connsiteX24" fmla="*/ 4221795 w 5640913"/>
              <a:gd name="connsiteY24" fmla="*/ 668708 h 3927365"/>
              <a:gd name="connsiteX25" fmla="*/ 4225654 w 5640913"/>
              <a:gd name="connsiteY25" fmla="*/ 716003 h 3927365"/>
              <a:gd name="connsiteX26" fmla="*/ 4226631 w 5640913"/>
              <a:gd name="connsiteY26" fmla="*/ 763899 h 3927365"/>
              <a:gd name="connsiteX27" fmla="*/ 4228210 w 5640913"/>
              <a:gd name="connsiteY27" fmla="*/ 814676 h 3927365"/>
              <a:gd name="connsiteX28" fmla="*/ 4455766 w 5640913"/>
              <a:gd name="connsiteY28" fmla="*/ 695032 h 3927365"/>
              <a:gd name="connsiteX29" fmla="*/ 4508096 w 5640913"/>
              <a:gd name="connsiteY29" fmla="*/ 672085 h 3927365"/>
              <a:gd name="connsiteX30" fmla="*/ 4561027 w 5640913"/>
              <a:gd name="connsiteY30" fmla="*/ 652019 h 3927365"/>
              <a:gd name="connsiteX31" fmla="*/ 4615161 w 5640913"/>
              <a:gd name="connsiteY31" fmla="*/ 637715 h 3927365"/>
              <a:gd name="connsiteX32" fmla="*/ 4667015 w 5640913"/>
              <a:gd name="connsiteY32" fmla="*/ 626892 h 3927365"/>
              <a:gd name="connsiteX33" fmla="*/ 4718869 w 5640913"/>
              <a:gd name="connsiteY33" fmla="*/ 616070 h 3927365"/>
              <a:gd name="connsiteX34" fmla="*/ 4771926 w 5640913"/>
              <a:gd name="connsiteY34" fmla="*/ 611009 h 3927365"/>
              <a:gd name="connsiteX35" fmla="*/ 4822703 w 5640913"/>
              <a:gd name="connsiteY35" fmla="*/ 609430 h 3927365"/>
              <a:gd name="connsiteX36" fmla="*/ 4873480 w 5640913"/>
              <a:gd name="connsiteY36" fmla="*/ 607851 h 3927365"/>
              <a:gd name="connsiteX37" fmla="*/ 4921977 w 5640913"/>
              <a:gd name="connsiteY37" fmla="*/ 609754 h 3927365"/>
              <a:gd name="connsiteX38" fmla="*/ 4971076 w 5640913"/>
              <a:gd name="connsiteY38" fmla="*/ 614538 h 3927365"/>
              <a:gd name="connsiteX39" fmla="*/ 5017895 w 5640913"/>
              <a:gd name="connsiteY39" fmla="*/ 622804 h 3927365"/>
              <a:gd name="connsiteX40" fmla="*/ 5062435 w 5640913"/>
              <a:gd name="connsiteY40" fmla="*/ 634552 h 3927365"/>
              <a:gd name="connsiteX41" fmla="*/ 5104094 w 5640913"/>
              <a:gd name="connsiteY41" fmla="*/ 646901 h 3927365"/>
              <a:gd name="connsiteX42" fmla="*/ 5145753 w 5640913"/>
              <a:gd name="connsiteY42" fmla="*/ 659250 h 3927365"/>
              <a:gd name="connsiteX43" fmla="*/ 5185133 w 5640913"/>
              <a:gd name="connsiteY43" fmla="*/ 675081 h 3927365"/>
              <a:gd name="connsiteX44" fmla="*/ 5222233 w 5640913"/>
              <a:gd name="connsiteY44" fmla="*/ 694395 h 3927365"/>
              <a:gd name="connsiteX45" fmla="*/ 5250089 w 5640913"/>
              <a:gd name="connsiteY45" fmla="*/ 712631 h 3927365"/>
              <a:gd name="connsiteX46" fmla="*/ 5277945 w 5640913"/>
              <a:gd name="connsiteY46" fmla="*/ 730867 h 3927365"/>
              <a:gd name="connsiteX47" fmla="*/ 5306403 w 5640913"/>
              <a:gd name="connsiteY47" fmla="*/ 751984 h 3927365"/>
              <a:gd name="connsiteX48" fmla="*/ 5332581 w 5640913"/>
              <a:gd name="connsiteY48" fmla="*/ 776583 h 3927365"/>
              <a:gd name="connsiteX49" fmla="*/ 5359360 w 5640913"/>
              <a:gd name="connsiteY49" fmla="*/ 804063 h 3927365"/>
              <a:gd name="connsiteX50" fmla="*/ 5383859 w 5640913"/>
              <a:gd name="connsiteY50" fmla="*/ 835025 h 3927365"/>
              <a:gd name="connsiteX51" fmla="*/ 5408359 w 5640913"/>
              <a:gd name="connsiteY51" fmla="*/ 865987 h 3927365"/>
              <a:gd name="connsiteX52" fmla="*/ 5430579 w 5640913"/>
              <a:gd name="connsiteY52" fmla="*/ 900431 h 3927365"/>
              <a:gd name="connsiteX53" fmla="*/ 5475621 w 5640913"/>
              <a:gd name="connsiteY53" fmla="*/ 972199 h 3927365"/>
              <a:gd name="connsiteX54" fmla="*/ 5516104 w 5640913"/>
              <a:gd name="connsiteY54" fmla="*/ 1050932 h 3927365"/>
              <a:gd name="connsiteX55" fmla="*/ 5551426 w 5640913"/>
              <a:gd name="connsiteY55" fmla="*/ 1133748 h 3927365"/>
              <a:gd name="connsiteX56" fmla="*/ 5580987 w 5640913"/>
              <a:gd name="connsiteY56" fmla="*/ 1217767 h 3927365"/>
              <a:gd name="connsiteX57" fmla="*/ 5605988 w 5640913"/>
              <a:gd name="connsiteY57" fmla="*/ 1308749 h 3927365"/>
              <a:gd name="connsiteX58" fmla="*/ 5624627 w 5640913"/>
              <a:gd name="connsiteY58" fmla="*/ 1398054 h 3927365"/>
              <a:gd name="connsiteX59" fmla="*/ 5636903 w 5640913"/>
              <a:gd name="connsiteY59" fmla="*/ 1485679 h 3927365"/>
              <a:gd name="connsiteX60" fmla="*/ 5640160 w 5640913"/>
              <a:gd name="connsiteY60" fmla="*/ 1530094 h 3927365"/>
              <a:gd name="connsiteX61" fmla="*/ 5640537 w 5640913"/>
              <a:gd name="connsiteY61" fmla="*/ 1575109 h 3927365"/>
              <a:gd name="connsiteX62" fmla="*/ 5640913 w 5640913"/>
              <a:gd name="connsiteY62" fmla="*/ 1620125 h 3927365"/>
              <a:gd name="connsiteX63" fmla="*/ 5640689 w 5640913"/>
              <a:gd name="connsiteY63" fmla="*/ 1662260 h 3927365"/>
              <a:gd name="connsiteX64" fmla="*/ 5634101 w 5640913"/>
              <a:gd name="connsiteY64" fmla="*/ 1702716 h 3927365"/>
              <a:gd name="connsiteX65" fmla="*/ 5630394 w 5640913"/>
              <a:gd name="connsiteY65" fmla="*/ 1742571 h 3927365"/>
              <a:gd name="connsiteX66" fmla="*/ 5620925 w 5640913"/>
              <a:gd name="connsiteY66" fmla="*/ 1783629 h 3927365"/>
              <a:gd name="connsiteX67" fmla="*/ 5610855 w 5640913"/>
              <a:gd name="connsiteY67" fmla="*/ 1821806 h 3927365"/>
              <a:gd name="connsiteX68" fmla="*/ 5597304 w 5640913"/>
              <a:gd name="connsiteY68" fmla="*/ 1857703 h 3927365"/>
              <a:gd name="connsiteX69" fmla="*/ 5583752 w 5640913"/>
              <a:gd name="connsiteY69" fmla="*/ 1893601 h 3927365"/>
              <a:gd name="connsiteX70" fmla="*/ 5558202 w 5640913"/>
              <a:gd name="connsiteY70" fmla="*/ 1944027 h 3927365"/>
              <a:gd name="connsiteX71" fmla="*/ 5525687 w 5640913"/>
              <a:gd name="connsiteY71" fmla="*/ 1989895 h 3927365"/>
              <a:gd name="connsiteX72" fmla="*/ 5489089 w 5640913"/>
              <a:gd name="connsiteY72" fmla="*/ 2030602 h 3927365"/>
              <a:gd name="connsiteX73" fmla="*/ 5449009 w 5640913"/>
              <a:gd name="connsiteY73" fmla="*/ 2069030 h 3927365"/>
              <a:gd name="connsiteX74" fmla="*/ 5401964 w 5640913"/>
              <a:gd name="connsiteY74" fmla="*/ 2102899 h 3927365"/>
              <a:gd name="connsiteX75" fmla="*/ 5354920 w 5640913"/>
              <a:gd name="connsiteY75" fmla="*/ 2136768 h 3927365"/>
              <a:gd name="connsiteX76" fmla="*/ 5300912 w 5640913"/>
              <a:gd name="connsiteY76" fmla="*/ 2166078 h 3927365"/>
              <a:gd name="connsiteX77" fmla="*/ 5246303 w 5640913"/>
              <a:gd name="connsiteY77" fmla="*/ 2192507 h 3927365"/>
              <a:gd name="connsiteX78" fmla="*/ 5185330 w 5640913"/>
              <a:gd name="connsiteY78" fmla="*/ 2217257 h 3927365"/>
              <a:gd name="connsiteX79" fmla="*/ 5123757 w 5640913"/>
              <a:gd name="connsiteY79" fmla="*/ 2239127 h 3927365"/>
              <a:gd name="connsiteX80" fmla="*/ 5055821 w 5640913"/>
              <a:gd name="connsiteY80" fmla="*/ 2259319 h 3927365"/>
              <a:gd name="connsiteX81" fmla="*/ 4987884 w 5640913"/>
              <a:gd name="connsiteY81" fmla="*/ 2279511 h 3927365"/>
              <a:gd name="connsiteX82" fmla="*/ 4844447 w 5640913"/>
              <a:gd name="connsiteY82" fmla="*/ 2312454 h 3927365"/>
              <a:gd name="connsiteX83" fmla="*/ 4694646 w 5640913"/>
              <a:gd name="connsiteY83" fmla="*/ 2343719 h 3927365"/>
              <a:gd name="connsiteX84" fmla="*/ 4723605 w 5640913"/>
              <a:gd name="connsiteY84" fmla="*/ 2424857 h 3927365"/>
              <a:gd name="connsiteX85" fmla="*/ 4749082 w 5640913"/>
              <a:gd name="connsiteY85" fmla="*/ 2503715 h 3927365"/>
              <a:gd name="connsiteX86" fmla="*/ 4768197 w 5640913"/>
              <a:gd name="connsiteY86" fmla="*/ 2580895 h 3927365"/>
              <a:gd name="connsiteX87" fmla="*/ 4780949 w 5640913"/>
              <a:gd name="connsiteY87" fmla="*/ 2656396 h 3927365"/>
              <a:gd name="connsiteX88" fmla="*/ 4786736 w 5640913"/>
              <a:gd name="connsiteY88" fmla="*/ 2727339 h 3927365"/>
              <a:gd name="connsiteX89" fmla="*/ 4789042 w 5640913"/>
              <a:gd name="connsiteY89" fmla="*/ 2796002 h 3927365"/>
              <a:gd name="connsiteX90" fmla="*/ 4782104 w 5640913"/>
              <a:gd name="connsiteY90" fmla="*/ 2863588 h 3927365"/>
              <a:gd name="connsiteX91" fmla="*/ 4771684 w 5640913"/>
              <a:gd name="connsiteY91" fmla="*/ 2928894 h 3927365"/>
              <a:gd name="connsiteX92" fmla="*/ 4757181 w 5640913"/>
              <a:gd name="connsiteY92" fmla="*/ 2989040 h 3927365"/>
              <a:gd name="connsiteX93" fmla="*/ 4733434 w 5640913"/>
              <a:gd name="connsiteY93" fmla="*/ 3048110 h 3927365"/>
              <a:gd name="connsiteX94" fmla="*/ 4705604 w 5640913"/>
              <a:gd name="connsiteY94" fmla="*/ 3102018 h 3927365"/>
              <a:gd name="connsiteX95" fmla="*/ 4670809 w 5640913"/>
              <a:gd name="connsiteY95" fmla="*/ 3151368 h 3927365"/>
              <a:gd name="connsiteX96" fmla="*/ 4632534 w 5640913"/>
              <a:gd name="connsiteY96" fmla="*/ 3198439 h 3927365"/>
              <a:gd name="connsiteX97" fmla="*/ 4585013 w 5640913"/>
              <a:gd name="connsiteY97" fmla="*/ 3244432 h 3927365"/>
              <a:gd name="connsiteX98" fmla="*/ 4535690 w 5640913"/>
              <a:gd name="connsiteY98" fmla="*/ 3281783 h 3927365"/>
              <a:gd name="connsiteX99" fmla="*/ 4477122 w 5640913"/>
              <a:gd name="connsiteY99" fmla="*/ 3318056 h 3927365"/>
              <a:gd name="connsiteX100" fmla="*/ 4444356 w 5640913"/>
              <a:gd name="connsiteY100" fmla="*/ 3333914 h 3927365"/>
              <a:gd name="connsiteX101" fmla="*/ 4410990 w 5640913"/>
              <a:gd name="connsiteY101" fmla="*/ 3346890 h 3927365"/>
              <a:gd name="connsiteX102" fmla="*/ 4377022 w 5640913"/>
              <a:gd name="connsiteY102" fmla="*/ 3356986 h 3927365"/>
              <a:gd name="connsiteX103" fmla="*/ 4340172 w 5640913"/>
              <a:gd name="connsiteY103" fmla="*/ 3367683 h 3927365"/>
              <a:gd name="connsiteX104" fmla="*/ 4265873 w 5640913"/>
              <a:gd name="connsiteY104" fmla="*/ 3386197 h 3927365"/>
              <a:gd name="connsiteX105" fmla="*/ 4228423 w 5640913"/>
              <a:gd name="connsiteY105" fmla="*/ 3394013 h 3927365"/>
              <a:gd name="connsiteX106" fmla="*/ 4186414 w 5640913"/>
              <a:gd name="connsiteY106" fmla="*/ 3408793 h 3927365"/>
              <a:gd name="connsiteX107" fmla="*/ 4124239 w 5640913"/>
              <a:gd name="connsiteY107" fmla="*/ 3427782 h 3927365"/>
              <a:gd name="connsiteX108" fmla="*/ 4058582 w 5640913"/>
              <a:gd name="connsiteY108" fmla="*/ 3444492 h 3927365"/>
              <a:gd name="connsiteX109" fmla="*/ 3988241 w 5640913"/>
              <a:gd name="connsiteY109" fmla="*/ 3453160 h 3927365"/>
              <a:gd name="connsiteX110" fmla="*/ 3917899 w 5640913"/>
              <a:gd name="connsiteY110" fmla="*/ 3461829 h 3927365"/>
              <a:gd name="connsiteX111" fmla="*/ 3849236 w 5640913"/>
              <a:gd name="connsiteY111" fmla="*/ 3464135 h 3927365"/>
              <a:gd name="connsiteX112" fmla="*/ 3782853 w 5640913"/>
              <a:gd name="connsiteY112" fmla="*/ 3462958 h 3927365"/>
              <a:gd name="connsiteX113" fmla="*/ 3718749 w 5640913"/>
              <a:gd name="connsiteY113" fmla="*/ 3458300 h 3927365"/>
              <a:gd name="connsiteX114" fmla="*/ 3662686 w 5640913"/>
              <a:gd name="connsiteY114" fmla="*/ 3448957 h 3927365"/>
              <a:gd name="connsiteX115" fmla="*/ 3612986 w 5640913"/>
              <a:gd name="connsiteY115" fmla="*/ 3441292 h 3927365"/>
              <a:gd name="connsiteX116" fmla="*/ 3568447 w 5640913"/>
              <a:gd name="connsiteY116" fmla="*/ 3429544 h 3927365"/>
              <a:gd name="connsiteX117" fmla="*/ 3526186 w 5640913"/>
              <a:gd name="connsiteY117" fmla="*/ 3414314 h 3927365"/>
              <a:gd name="connsiteX118" fmla="*/ 3486806 w 5640913"/>
              <a:gd name="connsiteY118" fmla="*/ 3398483 h 3927365"/>
              <a:gd name="connsiteX119" fmla="*/ 3450308 w 5640913"/>
              <a:gd name="connsiteY119" fmla="*/ 3382050 h 3927365"/>
              <a:gd name="connsiteX120" fmla="*/ 3416690 w 5640913"/>
              <a:gd name="connsiteY120" fmla="*/ 3365017 h 3927365"/>
              <a:gd name="connsiteX121" fmla="*/ 3385351 w 5640913"/>
              <a:gd name="connsiteY121" fmla="*/ 3344501 h 3927365"/>
              <a:gd name="connsiteX122" fmla="*/ 3354014 w 5640913"/>
              <a:gd name="connsiteY122" fmla="*/ 3323985 h 3927365"/>
              <a:gd name="connsiteX123" fmla="*/ 3296497 w 5640913"/>
              <a:gd name="connsiteY123" fmla="*/ 3278870 h 3927365"/>
              <a:gd name="connsiteX124" fmla="*/ 3240058 w 5640913"/>
              <a:gd name="connsiteY124" fmla="*/ 3224512 h 3927365"/>
              <a:gd name="connsiteX125" fmla="*/ 3177256 w 5640913"/>
              <a:gd name="connsiteY125" fmla="*/ 3168475 h 3927365"/>
              <a:gd name="connsiteX126" fmla="*/ 3110370 w 5640913"/>
              <a:gd name="connsiteY126" fmla="*/ 3107278 h 3927365"/>
              <a:gd name="connsiteX127" fmla="*/ 3104608 w 5640913"/>
              <a:gd name="connsiteY127" fmla="*/ 3108480 h 3927365"/>
              <a:gd name="connsiteX128" fmla="*/ 3098146 w 5640913"/>
              <a:gd name="connsiteY128" fmla="*/ 3163942 h 3927365"/>
              <a:gd name="connsiteX129" fmla="*/ 3090481 w 5640913"/>
              <a:gd name="connsiteY129" fmla="*/ 3213642 h 3927365"/>
              <a:gd name="connsiteX130" fmla="*/ 3079936 w 5640913"/>
              <a:gd name="connsiteY130" fmla="*/ 3263943 h 3927365"/>
              <a:gd name="connsiteX131" fmla="*/ 3063629 w 5640913"/>
              <a:gd name="connsiteY131" fmla="*/ 3315447 h 3927365"/>
              <a:gd name="connsiteX132" fmla="*/ 3049602 w 5640913"/>
              <a:gd name="connsiteY132" fmla="*/ 3363469 h 3927365"/>
              <a:gd name="connsiteX133" fmla="*/ 3029212 w 5640913"/>
              <a:gd name="connsiteY133" fmla="*/ 3409813 h 3927365"/>
              <a:gd name="connsiteX134" fmla="*/ 3008821 w 5640913"/>
              <a:gd name="connsiteY134" fmla="*/ 3456156 h 3927365"/>
              <a:gd name="connsiteX135" fmla="*/ 2981466 w 5640913"/>
              <a:gd name="connsiteY135" fmla="*/ 3497940 h 3927365"/>
              <a:gd name="connsiteX136" fmla="*/ 2957594 w 5640913"/>
              <a:gd name="connsiteY136" fmla="*/ 3542004 h 3927365"/>
              <a:gd name="connsiteX137" fmla="*/ 2926757 w 5640913"/>
              <a:gd name="connsiteY137" fmla="*/ 3581509 h 3927365"/>
              <a:gd name="connsiteX138" fmla="*/ 2898802 w 5640913"/>
              <a:gd name="connsiteY138" fmla="*/ 3620413 h 3927365"/>
              <a:gd name="connsiteX139" fmla="*/ 2864483 w 5640913"/>
              <a:gd name="connsiteY139" fmla="*/ 3657638 h 3927365"/>
              <a:gd name="connsiteX140" fmla="*/ 2829564 w 5640913"/>
              <a:gd name="connsiteY140" fmla="*/ 3691983 h 3927365"/>
              <a:gd name="connsiteX141" fmla="*/ 2791162 w 5640913"/>
              <a:gd name="connsiteY141" fmla="*/ 3724048 h 3927365"/>
              <a:gd name="connsiteX142" fmla="*/ 2752159 w 5640913"/>
              <a:gd name="connsiteY142" fmla="*/ 3753232 h 3927365"/>
              <a:gd name="connsiteX143" fmla="*/ 2713156 w 5640913"/>
              <a:gd name="connsiteY143" fmla="*/ 3782416 h 3927365"/>
              <a:gd name="connsiteX144" fmla="*/ 2670671 w 5640913"/>
              <a:gd name="connsiteY144" fmla="*/ 3809321 h 3927365"/>
              <a:gd name="connsiteX145" fmla="*/ 2627584 w 5640913"/>
              <a:gd name="connsiteY145" fmla="*/ 3833345 h 3927365"/>
              <a:gd name="connsiteX146" fmla="*/ 2580415 w 5640913"/>
              <a:gd name="connsiteY146" fmla="*/ 3852209 h 3927365"/>
              <a:gd name="connsiteX147" fmla="*/ 2533245 w 5640913"/>
              <a:gd name="connsiteY147" fmla="*/ 3871073 h 3927365"/>
              <a:gd name="connsiteX148" fmla="*/ 2485475 w 5640913"/>
              <a:gd name="connsiteY148" fmla="*/ 3887055 h 3927365"/>
              <a:gd name="connsiteX149" fmla="*/ 2434221 w 5640913"/>
              <a:gd name="connsiteY149" fmla="*/ 3900759 h 3927365"/>
              <a:gd name="connsiteX150" fmla="*/ 2382367 w 5640913"/>
              <a:gd name="connsiteY150" fmla="*/ 3911581 h 3927365"/>
              <a:gd name="connsiteX151" fmla="*/ 2329912 w 5640913"/>
              <a:gd name="connsiteY151" fmla="*/ 3919523 h 3927365"/>
              <a:gd name="connsiteX152" fmla="*/ 2276855 w 5640913"/>
              <a:gd name="connsiteY152" fmla="*/ 3924584 h 3927365"/>
              <a:gd name="connsiteX153" fmla="*/ 2220317 w 5640913"/>
              <a:gd name="connsiteY153" fmla="*/ 3927365 h 3927365"/>
              <a:gd name="connsiteX154" fmla="*/ 2166057 w 5640913"/>
              <a:gd name="connsiteY154" fmla="*/ 3926665 h 3927365"/>
              <a:gd name="connsiteX155" fmla="*/ 2108316 w 5640913"/>
              <a:gd name="connsiteY155" fmla="*/ 3923684 h 3927365"/>
              <a:gd name="connsiteX156" fmla="*/ 2049373 w 5640913"/>
              <a:gd name="connsiteY156" fmla="*/ 3914943 h 3927365"/>
              <a:gd name="connsiteX157" fmla="*/ 1993310 w 5640913"/>
              <a:gd name="connsiteY157" fmla="*/ 3905600 h 3927365"/>
              <a:gd name="connsiteX158" fmla="*/ 1933164 w 5640913"/>
              <a:gd name="connsiteY158" fmla="*/ 3891097 h 3927365"/>
              <a:gd name="connsiteX159" fmla="*/ 1872416 w 5640913"/>
              <a:gd name="connsiteY159" fmla="*/ 3873713 h 3927365"/>
              <a:gd name="connsiteX160" fmla="*/ 1807585 w 5640913"/>
              <a:gd name="connsiteY160" fmla="*/ 3851168 h 3927365"/>
              <a:gd name="connsiteX161" fmla="*/ 1750796 w 5640913"/>
              <a:gd name="connsiteY161" fmla="*/ 3823939 h 3927365"/>
              <a:gd name="connsiteX162" fmla="*/ 1699166 w 5640913"/>
              <a:gd name="connsiteY162" fmla="*/ 3792627 h 3927365"/>
              <a:gd name="connsiteX163" fmla="*/ 1649817 w 5640913"/>
              <a:gd name="connsiteY163" fmla="*/ 3757833 h 3927365"/>
              <a:gd name="connsiteX164" fmla="*/ 1608508 w 5640913"/>
              <a:gd name="connsiteY164" fmla="*/ 3718354 h 3927365"/>
              <a:gd name="connsiteX165" fmla="*/ 1569479 w 5640913"/>
              <a:gd name="connsiteY165" fmla="*/ 3675393 h 3927365"/>
              <a:gd name="connsiteX166" fmla="*/ 1535610 w 5640913"/>
              <a:gd name="connsiteY166" fmla="*/ 3628349 h 3927365"/>
              <a:gd name="connsiteX167" fmla="*/ 1504021 w 5640913"/>
              <a:gd name="connsiteY167" fmla="*/ 3577823 h 3927365"/>
              <a:gd name="connsiteX168" fmla="*/ 1474711 w 5640913"/>
              <a:gd name="connsiteY168" fmla="*/ 3523815 h 3927365"/>
              <a:gd name="connsiteX169" fmla="*/ 1450562 w 5640913"/>
              <a:gd name="connsiteY169" fmla="*/ 3465723 h 3927365"/>
              <a:gd name="connsiteX170" fmla="*/ 1428090 w 5640913"/>
              <a:gd name="connsiteY170" fmla="*/ 3401269 h 3927365"/>
              <a:gd name="connsiteX171" fmla="*/ 1407899 w 5640913"/>
              <a:gd name="connsiteY171" fmla="*/ 3333333 h 3927365"/>
              <a:gd name="connsiteX172" fmla="*/ 1389986 w 5640913"/>
              <a:gd name="connsiteY172" fmla="*/ 3261915 h 3927365"/>
              <a:gd name="connsiteX173" fmla="*/ 1373753 w 5640913"/>
              <a:gd name="connsiteY173" fmla="*/ 3184133 h 3927365"/>
              <a:gd name="connsiteX174" fmla="*/ 1342362 w 5640913"/>
              <a:gd name="connsiteY174" fmla="*/ 3019327 h 3927365"/>
              <a:gd name="connsiteX175" fmla="*/ 1250177 w 5640913"/>
              <a:gd name="connsiteY175" fmla="*/ 3038567 h 3927365"/>
              <a:gd name="connsiteX176" fmla="*/ 1160272 w 5640913"/>
              <a:gd name="connsiteY176" fmla="*/ 3054326 h 3927365"/>
              <a:gd name="connsiteX177" fmla="*/ 1072646 w 5640913"/>
              <a:gd name="connsiteY177" fmla="*/ 3066602 h 3927365"/>
              <a:gd name="connsiteX178" fmla="*/ 989579 w 5640913"/>
              <a:gd name="connsiteY178" fmla="*/ 3071913 h 3927365"/>
              <a:gd name="connsiteX179" fmla="*/ 909392 w 5640913"/>
              <a:gd name="connsiteY179" fmla="*/ 3076624 h 3927365"/>
              <a:gd name="connsiteX180" fmla="*/ 830884 w 5640913"/>
              <a:gd name="connsiteY180" fmla="*/ 3074972 h 3927365"/>
              <a:gd name="connsiteX181" fmla="*/ 754656 w 5640913"/>
              <a:gd name="connsiteY181" fmla="*/ 3069838 h 3927365"/>
              <a:gd name="connsiteX182" fmla="*/ 680106 w 5640913"/>
              <a:gd name="connsiteY182" fmla="*/ 3058341 h 3927365"/>
              <a:gd name="connsiteX183" fmla="*/ 611317 w 5640913"/>
              <a:gd name="connsiteY183" fmla="*/ 3045641 h 3927365"/>
              <a:gd name="connsiteX184" fmla="*/ 544207 w 5640913"/>
              <a:gd name="connsiteY184" fmla="*/ 3026579 h 3927365"/>
              <a:gd name="connsiteX185" fmla="*/ 479376 w 5640913"/>
              <a:gd name="connsiteY185" fmla="*/ 3004035 h 3927365"/>
              <a:gd name="connsiteX186" fmla="*/ 419105 w 5640913"/>
              <a:gd name="connsiteY186" fmla="*/ 2974526 h 3927365"/>
              <a:gd name="connsiteX187" fmla="*/ 363993 w 5640913"/>
              <a:gd name="connsiteY187" fmla="*/ 2940935 h 3927365"/>
              <a:gd name="connsiteX188" fmla="*/ 307679 w 5640913"/>
              <a:gd name="connsiteY188" fmla="*/ 2901581 h 3927365"/>
              <a:gd name="connsiteX189" fmla="*/ 256526 w 5640913"/>
              <a:gd name="connsiteY189" fmla="*/ 2858145 h 3927365"/>
              <a:gd name="connsiteX190" fmla="*/ 210533 w 5640913"/>
              <a:gd name="connsiteY190" fmla="*/ 2810625 h 3927365"/>
              <a:gd name="connsiteX191" fmla="*/ 179069 w 5640913"/>
              <a:gd name="connsiteY191" fmla="*/ 2775104 h 3927365"/>
              <a:gd name="connsiteX192" fmla="*/ 152765 w 5640913"/>
              <a:gd name="connsiteY192" fmla="*/ 2735500 h 3927365"/>
              <a:gd name="connsiteX193" fmla="*/ 127063 w 5640913"/>
              <a:gd name="connsiteY193" fmla="*/ 2698776 h 3927365"/>
              <a:gd name="connsiteX194" fmla="*/ 103039 w 5640913"/>
              <a:gd name="connsiteY194" fmla="*/ 2655690 h 3927365"/>
              <a:gd name="connsiteX195" fmla="*/ 82497 w 5640913"/>
              <a:gd name="connsiteY195" fmla="*/ 2614883 h 3927365"/>
              <a:gd name="connsiteX196" fmla="*/ 64235 w 5640913"/>
              <a:gd name="connsiteY196" fmla="*/ 2570594 h 3927365"/>
              <a:gd name="connsiteX197" fmla="*/ 49455 w 5640913"/>
              <a:gd name="connsiteY197" fmla="*/ 2528585 h 3927365"/>
              <a:gd name="connsiteX198" fmla="*/ 36954 w 5640913"/>
              <a:gd name="connsiteY198" fmla="*/ 2483094 h 3927365"/>
              <a:gd name="connsiteX199" fmla="*/ 24453 w 5640913"/>
              <a:gd name="connsiteY199" fmla="*/ 2437602 h 3927365"/>
              <a:gd name="connsiteX200" fmla="*/ 14833 w 5640913"/>
              <a:gd name="connsiteY200" fmla="*/ 2391510 h 3927365"/>
              <a:gd name="connsiteX201" fmla="*/ 8093 w 5640913"/>
              <a:gd name="connsiteY201" fmla="*/ 2344816 h 3927365"/>
              <a:gd name="connsiteX202" fmla="*/ 4235 w 5640913"/>
              <a:gd name="connsiteY202" fmla="*/ 2297521 h 3927365"/>
              <a:gd name="connsiteX203" fmla="*/ 377 w 5640913"/>
              <a:gd name="connsiteY203" fmla="*/ 2250226 h 3927365"/>
              <a:gd name="connsiteX204" fmla="*/ 0 w 5640913"/>
              <a:gd name="connsiteY204" fmla="*/ 2205211 h 3927365"/>
              <a:gd name="connsiteX205" fmla="*/ 1903 w 5640913"/>
              <a:gd name="connsiteY205" fmla="*/ 2156713 h 3927365"/>
              <a:gd name="connsiteX206" fmla="*/ 7289 w 5640913"/>
              <a:gd name="connsiteY206" fmla="*/ 2110495 h 3927365"/>
              <a:gd name="connsiteX207" fmla="*/ 12674 w 5640913"/>
              <a:gd name="connsiteY207" fmla="*/ 2064277 h 3927365"/>
              <a:gd name="connsiteX208" fmla="*/ 18660 w 5640913"/>
              <a:gd name="connsiteY208" fmla="*/ 2020940 h 3927365"/>
              <a:gd name="connsiteX209" fmla="*/ 30408 w 5640913"/>
              <a:gd name="connsiteY209" fmla="*/ 1976400 h 3927365"/>
              <a:gd name="connsiteX210" fmla="*/ 42757 w 5640913"/>
              <a:gd name="connsiteY210" fmla="*/ 1934741 h 3927365"/>
              <a:gd name="connsiteX211" fmla="*/ 55106 w 5640913"/>
              <a:gd name="connsiteY211" fmla="*/ 1893082 h 3927365"/>
              <a:gd name="connsiteX212" fmla="*/ 70336 w 5640913"/>
              <a:gd name="connsiteY212" fmla="*/ 1850822 h 3927365"/>
              <a:gd name="connsiteX213" fmla="*/ 86168 w 5640913"/>
              <a:gd name="connsiteY213" fmla="*/ 1811442 h 3927365"/>
              <a:gd name="connsiteX214" fmla="*/ 105481 w 5640913"/>
              <a:gd name="connsiteY214" fmla="*/ 1774343 h 3927365"/>
              <a:gd name="connsiteX215" fmla="*/ 128276 w 5640913"/>
              <a:gd name="connsiteY215" fmla="*/ 1739522 h 3927365"/>
              <a:gd name="connsiteX216" fmla="*/ 148191 w 5640913"/>
              <a:gd name="connsiteY216" fmla="*/ 1705303 h 3927365"/>
              <a:gd name="connsiteX217" fmla="*/ 174468 w 5640913"/>
              <a:gd name="connsiteY217" fmla="*/ 1672762 h 3927365"/>
              <a:gd name="connsiteX218" fmla="*/ 198466 w 5640913"/>
              <a:gd name="connsiteY218" fmla="*/ 1643704 h 3927365"/>
              <a:gd name="connsiteX219" fmla="*/ 225946 w 5640913"/>
              <a:gd name="connsiteY219" fmla="*/ 1616924 h 3927365"/>
              <a:gd name="connsiteX220" fmla="*/ 256908 w 5640913"/>
              <a:gd name="connsiteY220" fmla="*/ 1592425 h 3927365"/>
              <a:gd name="connsiteX221" fmla="*/ 285590 w 5640913"/>
              <a:gd name="connsiteY221" fmla="*/ 1571407 h 3927365"/>
              <a:gd name="connsiteX222" fmla="*/ 317755 w 5640913"/>
              <a:gd name="connsiteY222" fmla="*/ 1552669 h 3927365"/>
              <a:gd name="connsiteX223" fmla="*/ 361442 w 5640913"/>
              <a:gd name="connsiteY223" fmla="*/ 1531526 h 3927365"/>
              <a:gd name="connsiteX224" fmla="*/ 405731 w 5640913"/>
              <a:gd name="connsiteY224" fmla="*/ 1513263 h 3927365"/>
              <a:gd name="connsiteX225" fmla="*/ 450621 w 5640913"/>
              <a:gd name="connsiteY225" fmla="*/ 1497882 h 3927365"/>
              <a:gd name="connsiteX226" fmla="*/ 493833 w 5640913"/>
              <a:gd name="connsiteY226" fmla="*/ 1488863 h 3927365"/>
              <a:gd name="connsiteX227" fmla="*/ 540527 w 5640913"/>
              <a:gd name="connsiteY227" fmla="*/ 1482123 h 3927365"/>
              <a:gd name="connsiteX228" fmla="*/ 584340 w 5640913"/>
              <a:gd name="connsiteY228" fmla="*/ 1475986 h 3927365"/>
              <a:gd name="connsiteX229" fmla="*/ 629356 w 5640913"/>
              <a:gd name="connsiteY229" fmla="*/ 1475609 h 3927365"/>
              <a:gd name="connsiteX230" fmla="*/ 674371 w 5640913"/>
              <a:gd name="connsiteY230" fmla="*/ 1475233 h 3927365"/>
              <a:gd name="connsiteX231" fmla="*/ 762123 w 5640913"/>
              <a:gd name="connsiteY231" fmla="*/ 1477962 h 3927365"/>
              <a:gd name="connsiteX232" fmla="*/ 845315 w 5640913"/>
              <a:gd name="connsiteY232" fmla="*/ 1487655 h 3927365"/>
              <a:gd name="connsiteX233" fmla="*/ 1002456 w 5640913"/>
              <a:gd name="connsiteY233" fmla="*/ 1505965 h 3927365"/>
              <a:gd name="connsiteX234" fmla="*/ 976378 w 5640913"/>
              <a:gd name="connsiteY234" fmla="*/ 1424226 h 3927365"/>
              <a:gd name="connsiteX235" fmla="*/ 959543 w 5640913"/>
              <a:gd name="connsiteY235" fmla="*/ 1343564 h 3927365"/>
              <a:gd name="connsiteX236" fmla="*/ 949672 w 5640913"/>
              <a:gd name="connsiteY236" fmla="*/ 1267461 h 3927365"/>
              <a:gd name="connsiteX237" fmla="*/ 943283 w 5640913"/>
              <a:gd name="connsiteY237" fmla="*/ 1193638 h 3927365"/>
              <a:gd name="connsiteX238" fmla="*/ 943257 w 5640913"/>
              <a:gd name="connsiteY238" fmla="*/ 1121492 h 3927365"/>
              <a:gd name="connsiteX239" fmla="*/ 950195 w 5640913"/>
              <a:gd name="connsiteY239" fmla="*/ 1053906 h 3927365"/>
              <a:gd name="connsiteX240" fmla="*/ 960615 w 5640913"/>
              <a:gd name="connsiteY240" fmla="*/ 988600 h 3927365"/>
              <a:gd name="connsiteX241" fmla="*/ 977398 w 5640913"/>
              <a:gd name="connsiteY241" fmla="*/ 924972 h 3927365"/>
              <a:gd name="connsiteX242" fmla="*/ 1001144 w 5640913"/>
              <a:gd name="connsiteY242" fmla="*/ 865903 h 3927365"/>
              <a:gd name="connsiteX243" fmla="*/ 1028373 w 5640913"/>
              <a:gd name="connsiteY243" fmla="*/ 809113 h 3927365"/>
              <a:gd name="connsiteX244" fmla="*/ 1059686 w 5640913"/>
              <a:gd name="connsiteY244" fmla="*/ 757484 h 3927365"/>
              <a:gd name="connsiteX245" fmla="*/ 1093879 w 5640913"/>
              <a:gd name="connsiteY245" fmla="*/ 705253 h 3927365"/>
              <a:gd name="connsiteX246" fmla="*/ 1135036 w 5640913"/>
              <a:gd name="connsiteY246" fmla="*/ 657582 h 3927365"/>
              <a:gd name="connsiteX247" fmla="*/ 1180276 w 5640913"/>
              <a:gd name="connsiteY247" fmla="*/ 615071 h 3927365"/>
              <a:gd name="connsiteX248" fmla="*/ 1228397 w 5640913"/>
              <a:gd name="connsiteY248" fmla="*/ 571958 h 3927365"/>
              <a:gd name="connsiteX249" fmla="*/ 1280602 w 5640913"/>
              <a:gd name="connsiteY249" fmla="*/ 534006 h 3927365"/>
              <a:gd name="connsiteX250" fmla="*/ 1344329 w 5640913"/>
              <a:gd name="connsiteY250" fmla="*/ 493649 h 3927365"/>
              <a:gd name="connsiteX251" fmla="*/ 1409861 w 5640913"/>
              <a:gd name="connsiteY251" fmla="*/ 461934 h 3927365"/>
              <a:gd name="connsiteX252" fmla="*/ 1481755 w 5640913"/>
              <a:gd name="connsiteY252" fmla="*/ 431898 h 3927365"/>
              <a:gd name="connsiteX253" fmla="*/ 1551971 w 5640913"/>
              <a:gd name="connsiteY253" fmla="*/ 408224 h 3927365"/>
              <a:gd name="connsiteX254" fmla="*/ 1628549 w 5640913"/>
              <a:gd name="connsiteY254" fmla="*/ 386229 h 3927365"/>
              <a:gd name="connsiteX255" fmla="*/ 1704051 w 5640913"/>
              <a:gd name="connsiteY255" fmla="*/ 373477 h 3927365"/>
              <a:gd name="connsiteX256" fmla="*/ 1780154 w 5640913"/>
              <a:gd name="connsiteY256" fmla="*/ 363606 h 3927365"/>
              <a:gd name="connsiteX257" fmla="*/ 1854579 w 5640913"/>
              <a:gd name="connsiteY257" fmla="*/ 360098 h 3927365"/>
              <a:gd name="connsiteX258" fmla="*/ 1929605 w 5640913"/>
              <a:gd name="connsiteY258" fmla="*/ 359470 h 3927365"/>
              <a:gd name="connsiteX259" fmla="*/ 2002952 w 5640913"/>
              <a:gd name="connsiteY259" fmla="*/ 365206 h 3927365"/>
              <a:gd name="connsiteX260" fmla="*/ 2071741 w 5640913"/>
              <a:gd name="connsiteY260" fmla="*/ 377905 h 3927365"/>
              <a:gd name="connsiteX261" fmla="*/ 2138250 w 5640913"/>
              <a:gd name="connsiteY261" fmla="*/ 394087 h 3927365"/>
              <a:gd name="connsiteX262" fmla="*/ 2203081 w 5640913"/>
              <a:gd name="connsiteY262" fmla="*/ 416631 h 3927365"/>
              <a:gd name="connsiteX263" fmla="*/ 2229734 w 5640913"/>
              <a:gd name="connsiteY263" fmla="*/ 429106 h 3927365"/>
              <a:gd name="connsiteX264" fmla="*/ 2259870 w 5640913"/>
              <a:gd name="connsiteY264" fmla="*/ 443860 h 3927365"/>
              <a:gd name="connsiteX265" fmla="*/ 2287125 w 5640913"/>
              <a:gd name="connsiteY265" fmla="*/ 459216 h 3927365"/>
              <a:gd name="connsiteX266" fmla="*/ 2311499 w 5640913"/>
              <a:gd name="connsiteY266" fmla="*/ 475172 h 3927365"/>
              <a:gd name="connsiteX267" fmla="*/ 2336475 w 5640913"/>
              <a:gd name="connsiteY267" fmla="*/ 494010 h 3927365"/>
              <a:gd name="connsiteX268" fmla="*/ 2358570 w 5640913"/>
              <a:gd name="connsiteY268" fmla="*/ 513449 h 3927365"/>
              <a:gd name="connsiteX269" fmla="*/ 2385950 w 5640913"/>
              <a:gd name="connsiteY269" fmla="*/ 543809 h 3927365"/>
              <a:gd name="connsiteX270" fmla="*/ 2410450 w 5640913"/>
              <a:gd name="connsiteY270" fmla="*/ 574771 h 3927365"/>
              <a:gd name="connsiteX271" fmla="*/ 2432670 w 5640913"/>
              <a:gd name="connsiteY271" fmla="*/ 609215 h 3927365"/>
              <a:gd name="connsiteX272" fmla="*/ 2452010 w 5640913"/>
              <a:gd name="connsiteY272" fmla="*/ 644260 h 3927365"/>
              <a:gd name="connsiteX273" fmla="*/ 2471950 w 5640913"/>
              <a:gd name="connsiteY273" fmla="*/ 682186 h 3927365"/>
              <a:gd name="connsiteX274" fmla="*/ 2489611 w 5640913"/>
              <a:gd name="connsiteY274" fmla="*/ 723594 h 3927365"/>
              <a:gd name="connsiteX275" fmla="*/ 2526136 w 5640913"/>
              <a:gd name="connsiteY275" fmla="*/ 812172 h 3927365"/>
              <a:gd name="connsiteX276" fmla="*/ 2537659 w 5640913"/>
              <a:gd name="connsiteY276" fmla="*/ 809767 h 3927365"/>
              <a:gd name="connsiteX277" fmla="*/ 2537884 w 5640913"/>
              <a:gd name="connsiteY277" fmla="*/ 767632 h 3927365"/>
              <a:gd name="connsiteX278" fmla="*/ 2544472 w 5640913"/>
              <a:gd name="connsiteY278" fmla="*/ 727176 h 3927365"/>
              <a:gd name="connsiteX279" fmla="*/ 2557422 w 5640913"/>
              <a:gd name="connsiteY279" fmla="*/ 688397 h 3927365"/>
              <a:gd name="connsiteX280" fmla="*/ 2569772 w 5640913"/>
              <a:gd name="connsiteY280" fmla="*/ 646738 h 3927365"/>
              <a:gd name="connsiteX281" fmla="*/ 2586204 w 5640913"/>
              <a:gd name="connsiteY281" fmla="*/ 610240 h 3927365"/>
              <a:gd name="connsiteX282" fmla="*/ 2602637 w 5640913"/>
              <a:gd name="connsiteY282" fmla="*/ 573741 h 3927365"/>
              <a:gd name="connsiteX283" fmla="*/ 2636103 w 5640913"/>
              <a:gd name="connsiteY283" fmla="*/ 503625 h 3927365"/>
              <a:gd name="connsiteX284" fmla="*/ 2665611 w 5640913"/>
              <a:gd name="connsiteY284" fmla="*/ 443353 h 3927365"/>
              <a:gd name="connsiteX285" fmla="*/ 2700881 w 5640913"/>
              <a:gd name="connsiteY285" fmla="*/ 381879 h 3927365"/>
              <a:gd name="connsiteX286" fmla="*/ 2739633 w 5640913"/>
              <a:gd name="connsiteY286" fmla="*/ 322684 h 3927365"/>
              <a:gd name="connsiteX287" fmla="*/ 2781868 w 5640913"/>
              <a:gd name="connsiteY287" fmla="*/ 265769 h 3927365"/>
              <a:gd name="connsiteX288" fmla="*/ 2831066 w 5640913"/>
              <a:gd name="connsiteY288" fmla="*/ 213413 h 3927365"/>
              <a:gd name="connsiteX289" fmla="*/ 2858546 w 5640913"/>
              <a:gd name="connsiteY289" fmla="*/ 186634 h 3927365"/>
              <a:gd name="connsiteX290" fmla="*/ 2883746 w 5640913"/>
              <a:gd name="connsiteY290" fmla="*/ 163337 h 3927365"/>
              <a:gd name="connsiteX291" fmla="*/ 2915309 w 5640913"/>
              <a:gd name="connsiteY291" fmla="*/ 141718 h 3927365"/>
              <a:gd name="connsiteX292" fmla="*/ 2943390 w 5640913"/>
              <a:gd name="connsiteY292" fmla="*/ 117819 h 3927365"/>
              <a:gd name="connsiteX293" fmla="*/ 2975555 w 5640913"/>
              <a:gd name="connsiteY293" fmla="*/ 99081 h 3927365"/>
              <a:gd name="connsiteX294" fmla="*/ 3010600 w 5640913"/>
              <a:gd name="connsiteY294" fmla="*/ 79742 h 3927365"/>
              <a:gd name="connsiteX295" fmla="*/ 3065811 w 5640913"/>
              <a:gd name="connsiteY295" fmla="*/ 56194 h 3927365"/>
              <a:gd name="connsiteX296" fmla="*/ 3124503 w 5640913"/>
              <a:gd name="connsiteY296" fmla="*/ 34925 h 3927365"/>
              <a:gd name="connsiteX297" fmla="*/ 3187279 w 5640913"/>
              <a:gd name="connsiteY297" fmla="*/ 18817 h 3927365"/>
              <a:gd name="connsiteX298" fmla="*/ 3251258 w 5640913"/>
              <a:gd name="connsiteY298" fmla="*/ 8470 h 3927365"/>
              <a:gd name="connsiteX299" fmla="*/ 3315838 w 5640913"/>
              <a:gd name="connsiteY299" fmla="*/ 1004 h 3927365"/>
              <a:gd name="connsiteX300" fmla="*/ 3375858 w 5640913"/>
              <a:gd name="connsiteY300" fmla="*/ 502 h 3927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</a:cxnLst>
            <a:rect l="l" t="t" r="r" b="b"/>
            <a:pathLst>
              <a:path w="5640913" h="3927365">
                <a:moveTo>
                  <a:pt x="3435880" y="0"/>
                </a:moveTo>
                <a:lnTo>
                  <a:pt x="3487859" y="4183"/>
                </a:lnTo>
                <a:lnTo>
                  <a:pt x="3565290" y="15078"/>
                </a:lnTo>
                <a:lnTo>
                  <a:pt x="3640441" y="29456"/>
                </a:lnTo>
                <a:lnTo>
                  <a:pt x="3711033" y="50798"/>
                </a:lnTo>
                <a:lnTo>
                  <a:pt x="3778745" y="72741"/>
                </a:lnTo>
                <a:lnTo>
                  <a:pt x="3844779" y="101047"/>
                </a:lnTo>
                <a:lnTo>
                  <a:pt x="3906252" y="136317"/>
                </a:lnTo>
                <a:lnTo>
                  <a:pt x="3934109" y="154553"/>
                </a:lnTo>
                <a:lnTo>
                  <a:pt x="3962566" y="175670"/>
                </a:lnTo>
                <a:lnTo>
                  <a:pt x="3991024" y="196787"/>
                </a:lnTo>
                <a:lnTo>
                  <a:pt x="4016601" y="218506"/>
                </a:lnTo>
                <a:lnTo>
                  <a:pt x="4039897" y="243706"/>
                </a:lnTo>
                <a:lnTo>
                  <a:pt x="4063195" y="268906"/>
                </a:lnTo>
                <a:lnTo>
                  <a:pt x="4084212" y="297589"/>
                </a:lnTo>
                <a:lnTo>
                  <a:pt x="4105230" y="326271"/>
                </a:lnTo>
                <a:lnTo>
                  <a:pt x="4126849" y="357834"/>
                </a:lnTo>
                <a:lnTo>
                  <a:pt x="4142707" y="390600"/>
                </a:lnTo>
                <a:lnTo>
                  <a:pt x="4158565" y="423366"/>
                </a:lnTo>
                <a:lnTo>
                  <a:pt x="4172142" y="459613"/>
                </a:lnTo>
                <a:lnTo>
                  <a:pt x="4186321" y="498742"/>
                </a:lnTo>
                <a:lnTo>
                  <a:pt x="4197619" y="538471"/>
                </a:lnTo>
                <a:lnTo>
                  <a:pt x="4206036" y="578802"/>
                </a:lnTo>
                <a:lnTo>
                  <a:pt x="4215055" y="622014"/>
                </a:lnTo>
                <a:lnTo>
                  <a:pt x="4221795" y="668708"/>
                </a:lnTo>
                <a:lnTo>
                  <a:pt x="4225654" y="716003"/>
                </a:lnTo>
                <a:lnTo>
                  <a:pt x="4226631" y="763899"/>
                </a:lnTo>
                <a:lnTo>
                  <a:pt x="4228210" y="814676"/>
                </a:lnTo>
                <a:lnTo>
                  <a:pt x="4455766" y="695032"/>
                </a:lnTo>
                <a:lnTo>
                  <a:pt x="4508096" y="672085"/>
                </a:lnTo>
                <a:lnTo>
                  <a:pt x="4561027" y="652019"/>
                </a:lnTo>
                <a:lnTo>
                  <a:pt x="4615161" y="637715"/>
                </a:lnTo>
                <a:lnTo>
                  <a:pt x="4667015" y="626892"/>
                </a:lnTo>
                <a:lnTo>
                  <a:pt x="4718869" y="616070"/>
                </a:lnTo>
                <a:lnTo>
                  <a:pt x="4771926" y="611009"/>
                </a:lnTo>
                <a:lnTo>
                  <a:pt x="4822703" y="609430"/>
                </a:lnTo>
                <a:lnTo>
                  <a:pt x="4873480" y="607851"/>
                </a:lnTo>
                <a:lnTo>
                  <a:pt x="4921977" y="609754"/>
                </a:lnTo>
                <a:lnTo>
                  <a:pt x="4971076" y="614538"/>
                </a:lnTo>
                <a:lnTo>
                  <a:pt x="5017895" y="622804"/>
                </a:lnTo>
                <a:lnTo>
                  <a:pt x="5062435" y="634552"/>
                </a:lnTo>
                <a:lnTo>
                  <a:pt x="5104094" y="646901"/>
                </a:lnTo>
                <a:lnTo>
                  <a:pt x="5145753" y="659250"/>
                </a:lnTo>
                <a:lnTo>
                  <a:pt x="5185133" y="675081"/>
                </a:lnTo>
                <a:lnTo>
                  <a:pt x="5222233" y="694395"/>
                </a:lnTo>
                <a:lnTo>
                  <a:pt x="5250089" y="712631"/>
                </a:lnTo>
                <a:lnTo>
                  <a:pt x="5277945" y="730867"/>
                </a:lnTo>
                <a:lnTo>
                  <a:pt x="5306403" y="751984"/>
                </a:lnTo>
                <a:lnTo>
                  <a:pt x="5332581" y="776583"/>
                </a:lnTo>
                <a:lnTo>
                  <a:pt x="5359360" y="804063"/>
                </a:lnTo>
                <a:lnTo>
                  <a:pt x="5383859" y="835025"/>
                </a:lnTo>
                <a:lnTo>
                  <a:pt x="5408359" y="865987"/>
                </a:lnTo>
                <a:lnTo>
                  <a:pt x="5430579" y="900431"/>
                </a:lnTo>
                <a:lnTo>
                  <a:pt x="5475621" y="972199"/>
                </a:lnTo>
                <a:lnTo>
                  <a:pt x="5516104" y="1050932"/>
                </a:lnTo>
                <a:lnTo>
                  <a:pt x="5551426" y="1133748"/>
                </a:lnTo>
                <a:lnTo>
                  <a:pt x="5580987" y="1217767"/>
                </a:lnTo>
                <a:lnTo>
                  <a:pt x="5605988" y="1308749"/>
                </a:lnTo>
                <a:lnTo>
                  <a:pt x="5624627" y="1398054"/>
                </a:lnTo>
                <a:lnTo>
                  <a:pt x="5636903" y="1485679"/>
                </a:lnTo>
                <a:lnTo>
                  <a:pt x="5640160" y="1530094"/>
                </a:lnTo>
                <a:lnTo>
                  <a:pt x="5640537" y="1575109"/>
                </a:lnTo>
                <a:lnTo>
                  <a:pt x="5640913" y="1620125"/>
                </a:lnTo>
                <a:lnTo>
                  <a:pt x="5640689" y="1662260"/>
                </a:lnTo>
                <a:lnTo>
                  <a:pt x="5634101" y="1702716"/>
                </a:lnTo>
                <a:lnTo>
                  <a:pt x="5630394" y="1742571"/>
                </a:lnTo>
                <a:lnTo>
                  <a:pt x="5620925" y="1783629"/>
                </a:lnTo>
                <a:lnTo>
                  <a:pt x="5610855" y="1821806"/>
                </a:lnTo>
                <a:lnTo>
                  <a:pt x="5597304" y="1857703"/>
                </a:lnTo>
                <a:lnTo>
                  <a:pt x="5583752" y="1893601"/>
                </a:lnTo>
                <a:lnTo>
                  <a:pt x="5558202" y="1944027"/>
                </a:lnTo>
                <a:lnTo>
                  <a:pt x="5525687" y="1989895"/>
                </a:lnTo>
                <a:lnTo>
                  <a:pt x="5489089" y="2030602"/>
                </a:lnTo>
                <a:lnTo>
                  <a:pt x="5449009" y="2069030"/>
                </a:lnTo>
                <a:lnTo>
                  <a:pt x="5401964" y="2102899"/>
                </a:lnTo>
                <a:lnTo>
                  <a:pt x="5354920" y="2136768"/>
                </a:lnTo>
                <a:lnTo>
                  <a:pt x="5300912" y="2166078"/>
                </a:lnTo>
                <a:lnTo>
                  <a:pt x="5246303" y="2192507"/>
                </a:lnTo>
                <a:lnTo>
                  <a:pt x="5185330" y="2217257"/>
                </a:lnTo>
                <a:lnTo>
                  <a:pt x="5123757" y="2239127"/>
                </a:lnTo>
                <a:lnTo>
                  <a:pt x="5055821" y="2259319"/>
                </a:lnTo>
                <a:lnTo>
                  <a:pt x="4987884" y="2279511"/>
                </a:lnTo>
                <a:lnTo>
                  <a:pt x="4844447" y="2312454"/>
                </a:lnTo>
                <a:lnTo>
                  <a:pt x="4694646" y="2343719"/>
                </a:lnTo>
                <a:lnTo>
                  <a:pt x="4723605" y="2424857"/>
                </a:lnTo>
                <a:lnTo>
                  <a:pt x="4749082" y="2503715"/>
                </a:lnTo>
                <a:lnTo>
                  <a:pt x="4768197" y="2580895"/>
                </a:lnTo>
                <a:lnTo>
                  <a:pt x="4780949" y="2656396"/>
                </a:lnTo>
                <a:lnTo>
                  <a:pt x="4786736" y="2727339"/>
                </a:lnTo>
                <a:lnTo>
                  <a:pt x="4789042" y="2796002"/>
                </a:lnTo>
                <a:lnTo>
                  <a:pt x="4782104" y="2863588"/>
                </a:lnTo>
                <a:lnTo>
                  <a:pt x="4771684" y="2928894"/>
                </a:lnTo>
                <a:lnTo>
                  <a:pt x="4757181" y="2989040"/>
                </a:lnTo>
                <a:lnTo>
                  <a:pt x="4733434" y="3048110"/>
                </a:lnTo>
                <a:lnTo>
                  <a:pt x="4705604" y="3102018"/>
                </a:lnTo>
                <a:lnTo>
                  <a:pt x="4670809" y="3151368"/>
                </a:lnTo>
                <a:lnTo>
                  <a:pt x="4632534" y="3198439"/>
                </a:lnTo>
                <a:lnTo>
                  <a:pt x="4585013" y="3244432"/>
                </a:lnTo>
                <a:lnTo>
                  <a:pt x="4535690" y="3281783"/>
                </a:lnTo>
                <a:lnTo>
                  <a:pt x="4477122" y="3318056"/>
                </a:lnTo>
                <a:lnTo>
                  <a:pt x="4444356" y="3333914"/>
                </a:lnTo>
                <a:lnTo>
                  <a:pt x="4410990" y="3346890"/>
                </a:lnTo>
                <a:lnTo>
                  <a:pt x="4377022" y="3356986"/>
                </a:lnTo>
                <a:lnTo>
                  <a:pt x="4340172" y="3367683"/>
                </a:lnTo>
                <a:lnTo>
                  <a:pt x="4265873" y="3386197"/>
                </a:lnTo>
                <a:lnTo>
                  <a:pt x="4228423" y="3394013"/>
                </a:lnTo>
                <a:lnTo>
                  <a:pt x="4186414" y="3408793"/>
                </a:lnTo>
                <a:lnTo>
                  <a:pt x="4124239" y="3427782"/>
                </a:lnTo>
                <a:lnTo>
                  <a:pt x="4058582" y="3444492"/>
                </a:lnTo>
                <a:lnTo>
                  <a:pt x="3988241" y="3453160"/>
                </a:lnTo>
                <a:lnTo>
                  <a:pt x="3917899" y="3461829"/>
                </a:lnTo>
                <a:lnTo>
                  <a:pt x="3849236" y="3464135"/>
                </a:lnTo>
                <a:lnTo>
                  <a:pt x="3782853" y="3462958"/>
                </a:lnTo>
                <a:lnTo>
                  <a:pt x="3718749" y="3458300"/>
                </a:lnTo>
                <a:lnTo>
                  <a:pt x="3662686" y="3448957"/>
                </a:lnTo>
                <a:lnTo>
                  <a:pt x="3612986" y="3441292"/>
                </a:lnTo>
                <a:lnTo>
                  <a:pt x="3568447" y="3429544"/>
                </a:lnTo>
                <a:lnTo>
                  <a:pt x="3526186" y="3414314"/>
                </a:lnTo>
                <a:lnTo>
                  <a:pt x="3486806" y="3398483"/>
                </a:lnTo>
                <a:lnTo>
                  <a:pt x="3450308" y="3382050"/>
                </a:lnTo>
                <a:lnTo>
                  <a:pt x="3416690" y="3365017"/>
                </a:lnTo>
                <a:lnTo>
                  <a:pt x="3385351" y="3344501"/>
                </a:lnTo>
                <a:lnTo>
                  <a:pt x="3354014" y="3323985"/>
                </a:lnTo>
                <a:lnTo>
                  <a:pt x="3296497" y="3278870"/>
                </a:lnTo>
                <a:lnTo>
                  <a:pt x="3240058" y="3224512"/>
                </a:lnTo>
                <a:lnTo>
                  <a:pt x="3177256" y="3168475"/>
                </a:lnTo>
                <a:lnTo>
                  <a:pt x="3110370" y="3107278"/>
                </a:lnTo>
                <a:lnTo>
                  <a:pt x="3104608" y="3108480"/>
                </a:lnTo>
                <a:lnTo>
                  <a:pt x="3098146" y="3163942"/>
                </a:lnTo>
                <a:lnTo>
                  <a:pt x="3090481" y="3213642"/>
                </a:lnTo>
                <a:lnTo>
                  <a:pt x="3079936" y="3263943"/>
                </a:lnTo>
                <a:lnTo>
                  <a:pt x="3063629" y="3315447"/>
                </a:lnTo>
                <a:lnTo>
                  <a:pt x="3049602" y="3363469"/>
                </a:lnTo>
                <a:lnTo>
                  <a:pt x="3029212" y="3409813"/>
                </a:lnTo>
                <a:lnTo>
                  <a:pt x="3008821" y="3456156"/>
                </a:lnTo>
                <a:lnTo>
                  <a:pt x="2981466" y="3497940"/>
                </a:lnTo>
                <a:lnTo>
                  <a:pt x="2957594" y="3542004"/>
                </a:lnTo>
                <a:lnTo>
                  <a:pt x="2926757" y="3581509"/>
                </a:lnTo>
                <a:lnTo>
                  <a:pt x="2898802" y="3620413"/>
                </a:lnTo>
                <a:lnTo>
                  <a:pt x="2864483" y="3657638"/>
                </a:lnTo>
                <a:lnTo>
                  <a:pt x="2829564" y="3691983"/>
                </a:lnTo>
                <a:lnTo>
                  <a:pt x="2791162" y="3724048"/>
                </a:lnTo>
                <a:lnTo>
                  <a:pt x="2752159" y="3753232"/>
                </a:lnTo>
                <a:lnTo>
                  <a:pt x="2713156" y="3782416"/>
                </a:lnTo>
                <a:lnTo>
                  <a:pt x="2670671" y="3809321"/>
                </a:lnTo>
                <a:lnTo>
                  <a:pt x="2627584" y="3833345"/>
                </a:lnTo>
                <a:lnTo>
                  <a:pt x="2580415" y="3852209"/>
                </a:lnTo>
                <a:lnTo>
                  <a:pt x="2533245" y="3871073"/>
                </a:lnTo>
                <a:lnTo>
                  <a:pt x="2485475" y="3887055"/>
                </a:lnTo>
                <a:lnTo>
                  <a:pt x="2434221" y="3900759"/>
                </a:lnTo>
                <a:lnTo>
                  <a:pt x="2382367" y="3911581"/>
                </a:lnTo>
                <a:lnTo>
                  <a:pt x="2329912" y="3919523"/>
                </a:lnTo>
                <a:lnTo>
                  <a:pt x="2276855" y="3924584"/>
                </a:lnTo>
                <a:lnTo>
                  <a:pt x="2220317" y="3927365"/>
                </a:lnTo>
                <a:lnTo>
                  <a:pt x="2166057" y="3926665"/>
                </a:lnTo>
                <a:lnTo>
                  <a:pt x="2108316" y="3923684"/>
                </a:lnTo>
                <a:lnTo>
                  <a:pt x="2049373" y="3914943"/>
                </a:lnTo>
                <a:lnTo>
                  <a:pt x="1993310" y="3905600"/>
                </a:lnTo>
                <a:lnTo>
                  <a:pt x="1933164" y="3891097"/>
                </a:lnTo>
                <a:lnTo>
                  <a:pt x="1872416" y="3873713"/>
                </a:lnTo>
                <a:lnTo>
                  <a:pt x="1807585" y="3851168"/>
                </a:lnTo>
                <a:lnTo>
                  <a:pt x="1750796" y="3823939"/>
                </a:lnTo>
                <a:lnTo>
                  <a:pt x="1699166" y="3792627"/>
                </a:lnTo>
                <a:lnTo>
                  <a:pt x="1649817" y="3757833"/>
                </a:lnTo>
                <a:lnTo>
                  <a:pt x="1608508" y="3718354"/>
                </a:lnTo>
                <a:lnTo>
                  <a:pt x="1569479" y="3675393"/>
                </a:lnTo>
                <a:lnTo>
                  <a:pt x="1535610" y="3628349"/>
                </a:lnTo>
                <a:lnTo>
                  <a:pt x="1504021" y="3577823"/>
                </a:lnTo>
                <a:lnTo>
                  <a:pt x="1474711" y="3523815"/>
                </a:lnTo>
                <a:lnTo>
                  <a:pt x="1450562" y="3465723"/>
                </a:lnTo>
                <a:lnTo>
                  <a:pt x="1428090" y="3401269"/>
                </a:lnTo>
                <a:lnTo>
                  <a:pt x="1407899" y="3333333"/>
                </a:lnTo>
                <a:lnTo>
                  <a:pt x="1389986" y="3261915"/>
                </a:lnTo>
                <a:lnTo>
                  <a:pt x="1373753" y="3184133"/>
                </a:lnTo>
                <a:lnTo>
                  <a:pt x="1342362" y="3019327"/>
                </a:lnTo>
                <a:lnTo>
                  <a:pt x="1250177" y="3038567"/>
                </a:lnTo>
                <a:lnTo>
                  <a:pt x="1160272" y="3054326"/>
                </a:lnTo>
                <a:lnTo>
                  <a:pt x="1072646" y="3066602"/>
                </a:lnTo>
                <a:lnTo>
                  <a:pt x="989579" y="3071913"/>
                </a:lnTo>
                <a:lnTo>
                  <a:pt x="909392" y="3076624"/>
                </a:lnTo>
                <a:lnTo>
                  <a:pt x="830884" y="3074972"/>
                </a:lnTo>
                <a:lnTo>
                  <a:pt x="754656" y="3069838"/>
                </a:lnTo>
                <a:lnTo>
                  <a:pt x="680106" y="3058341"/>
                </a:lnTo>
                <a:lnTo>
                  <a:pt x="611317" y="3045641"/>
                </a:lnTo>
                <a:lnTo>
                  <a:pt x="544207" y="3026579"/>
                </a:lnTo>
                <a:lnTo>
                  <a:pt x="479376" y="3004035"/>
                </a:lnTo>
                <a:lnTo>
                  <a:pt x="419105" y="2974526"/>
                </a:lnTo>
                <a:lnTo>
                  <a:pt x="363993" y="2940935"/>
                </a:lnTo>
                <a:lnTo>
                  <a:pt x="307679" y="2901581"/>
                </a:lnTo>
                <a:lnTo>
                  <a:pt x="256526" y="2858145"/>
                </a:lnTo>
                <a:lnTo>
                  <a:pt x="210533" y="2810625"/>
                </a:lnTo>
                <a:lnTo>
                  <a:pt x="179069" y="2775104"/>
                </a:lnTo>
                <a:lnTo>
                  <a:pt x="152765" y="2735500"/>
                </a:lnTo>
                <a:lnTo>
                  <a:pt x="127063" y="2698776"/>
                </a:lnTo>
                <a:lnTo>
                  <a:pt x="103039" y="2655690"/>
                </a:lnTo>
                <a:lnTo>
                  <a:pt x="82497" y="2614883"/>
                </a:lnTo>
                <a:lnTo>
                  <a:pt x="64235" y="2570594"/>
                </a:lnTo>
                <a:lnTo>
                  <a:pt x="49455" y="2528585"/>
                </a:lnTo>
                <a:lnTo>
                  <a:pt x="36954" y="2483094"/>
                </a:lnTo>
                <a:lnTo>
                  <a:pt x="24453" y="2437602"/>
                </a:lnTo>
                <a:lnTo>
                  <a:pt x="14833" y="2391510"/>
                </a:lnTo>
                <a:lnTo>
                  <a:pt x="8093" y="2344816"/>
                </a:lnTo>
                <a:lnTo>
                  <a:pt x="4235" y="2297521"/>
                </a:lnTo>
                <a:lnTo>
                  <a:pt x="377" y="2250226"/>
                </a:lnTo>
                <a:lnTo>
                  <a:pt x="0" y="2205211"/>
                </a:lnTo>
                <a:lnTo>
                  <a:pt x="1903" y="2156713"/>
                </a:lnTo>
                <a:lnTo>
                  <a:pt x="7289" y="2110495"/>
                </a:lnTo>
                <a:lnTo>
                  <a:pt x="12674" y="2064277"/>
                </a:lnTo>
                <a:lnTo>
                  <a:pt x="18660" y="2020940"/>
                </a:lnTo>
                <a:lnTo>
                  <a:pt x="30408" y="1976400"/>
                </a:lnTo>
                <a:lnTo>
                  <a:pt x="42757" y="1934741"/>
                </a:lnTo>
                <a:lnTo>
                  <a:pt x="55106" y="1893082"/>
                </a:lnTo>
                <a:lnTo>
                  <a:pt x="70336" y="1850822"/>
                </a:lnTo>
                <a:lnTo>
                  <a:pt x="86168" y="1811442"/>
                </a:lnTo>
                <a:lnTo>
                  <a:pt x="105481" y="1774343"/>
                </a:lnTo>
                <a:lnTo>
                  <a:pt x="128276" y="1739522"/>
                </a:lnTo>
                <a:lnTo>
                  <a:pt x="148191" y="1705303"/>
                </a:lnTo>
                <a:lnTo>
                  <a:pt x="174468" y="1672762"/>
                </a:lnTo>
                <a:lnTo>
                  <a:pt x="198466" y="1643704"/>
                </a:lnTo>
                <a:lnTo>
                  <a:pt x="225946" y="1616924"/>
                </a:lnTo>
                <a:lnTo>
                  <a:pt x="256908" y="1592425"/>
                </a:lnTo>
                <a:lnTo>
                  <a:pt x="285590" y="1571407"/>
                </a:lnTo>
                <a:lnTo>
                  <a:pt x="317755" y="1552669"/>
                </a:lnTo>
                <a:lnTo>
                  <a:pt x="361442" y="1531526"/>
                </a:lnTo>
                <a:lnTo>
                  <a:pt x="405731" y="1513263"/>
                </a:lnTo>
                <a:lnTo>
                  <a:pt x="450621" y="1497882"/>
                </a:lnTo>
                <a:lnTo>
                  <a:pt x="493833" y="1488863"/>
                </a:lnTo>
                <a:lnTo>
                  <a:pt x="540527" y="1482123"/>
                </a:lnTo>
                <a:lnTo>
                  <a:pt x="584340" y="1475986"/>
                </a:lnTo>
                <a:lnTo>
                  <a:pt x="629356" y="1475609"/>
                </a:lnTo>
                <a:lnTo>
                  <a:pt x="674371" y="1475233"/>
                </a:lnTo>
                <a:lnTo>
                  <a:pt x="762123" y="1477962"/>
                </a:lnTo>
                <a:lnTo>
                  <a:pt x="845315" y="1487655"/>
                </a:lnTo>
                <a:lnTo>
                  <a:pt x="1002456" y="1505965"/>
                </a:lnTo>
                <a:lnTo>
                  <a:pt x="976378" y="1424226"/>
                </a:lnTo>
                <a:lnTo>
                  <a:pt x="959543" y="1343564"/>
                </a:lnTo>
                <a:lnTo>
                  <a:pt x="949672" y="1267461"/>
                </a:lnTo>
                <a:lnTo>
                  <a:pt x="943283" y="1193638"/>
                </a:lnTo>
                <a:lnTo>
                  <a:pt x="943257" y="1121492"/>
                </a:lnTo>
                <a:lnTo>
                  <a:pt x="950195" y="1053906"/>
                </a:lnTo>
                <a:lnTo>
                  <a:pt x="960615" y="988600"/>
                </a:lnTo>
                <a:lnTo>
                  <a:pt x="977398" y="924972"/>
                </a:lnTo>
                <a:lnTo>
                  <a:pt x="1001144" y="865903"/>
                </a:lnTo>
                <a:lnTo>
                  <a:pt x="1028373" y="809113"/>
                </a:lnTo>
                <a:lnTo>
                  <a:pt x="1059686" y="757484"/>
                </a:lnTo>
                <a:lnTo>
                  <a:pt x="1093879" y="705253"/>
                </a:lnTo>
                <a:lnTo>
                  <a:pt x="1135036" y="657582"/>
                </a:lnTo>
                <a:lnTo>
                  <a:pt x="1180276" y="615071"/>
                </a:lnTo>
                <a:lnTo>
                  <a:pt x="1228397" y="571958"/>
                </a:lnTo>
                <a:lnTo>
                  <a:pt x="1280602" y="534006"/>
                </a:lnTo>
                <a:lnTo>
                  <a:pt x="1344329" y="493649"/>
                </a:lnTo>
                <a:lnTo>
                  <a:pt x="1409861" y="461934"/>
                </a:lnTo>
                <a:lnTo>
                  <a:pt x="1481755" y="431898"/>
                </a:lnTo>
                <a:lnTo>
                  <a:pt x="1551971" y="408224"/>
                </a:lnTo>
                <a:lnTo>
                  <a:pt x="1628549" y="386229"/>
                </a:lnTo>
                <a:lnTo>
                  <a:pt x="1704051" y="373477"/>
                </a:lnTo>
                <a:lnTo>
                  <a:pt x="1780154" y="363606"/>
                </a:lnTo>
                <a:lnTo>
                  <a:pt x="1854579" y="360098"/>
                </a:lnTo>
                <a:lnTo>
                  <a:pt x="1929605" y="359470"/>
                </a:lnTo>
                <a:lnTo>
                  <a:pt x="2002952" y="365206"/>
                </a:lnTo>
                <a:lnTo>
                  <a:pt x="2071741" y="377905"/>
                </a:lnTo>
                <a:lnTo>
                  <a:pt x="2138250" y="394087"/>
                </a:lnTo>
                <a:lnTo>
                  <a:pt x="2203081" y="416631"/>
                </a:lnTo>
                <a:lnTo>
                  <a:pt x="2229734" y="429106"/>
                </a:lnTo>
                <a:lnTo>
                  <a:pt x="2259870" y="443860"/>
                </a:lnTo>
                <a:lnTo>
                  <a:pt x="2287125" y="459216"/>
                </a:lnTo>
                <a:lnTo>
                  <a:pt x="2311499" y="475172"/>
                </a:lnTo>
                <a:lnTo>
                  <a:pt x="2336475" y="494010"/>
                </a:lnTo>
                <a:lnTo>
                  <a:pt x="2358570" y="513449"/>
                </a:lnTo>
                <a:lnTo>
                  <a:pt x="2385950" y="543809"/>
                </a:lnTo>
                <a:lnTo>
                  <a:pt x="2410450" y="574771"/>
                </a:lnTo>
                <a:lnTo>
                  <a:pt x="2432670" y="609215"/>
                </a:lnTo>
                <a:lnTo>
                  <a:pt x="2452010" y="644260"/>
                </a:lnTo>
                <a:lnTo>
                  <a:pt x="2471950" y="682186"/>
                </a:lnTo>
                <a:lnTo>
                  <a:pt x="2489611" y="723594"/>
                </a:lnTo>
                <a:lnTo>
                  <a:pt x="2526136" y="812172"/>
                </a:lnTo>
                <a:lnTo>
                  <a:pt x="2537659" y="809767"/>
                </a:lnTo>
                <a:lnTo>
                  <a:pt x="2537884" y="767632"/>
                </a:lnTo>
                <a:lnTo>
                  <a:pt x="2544472" y="727176"/>
                </a:lnTo>
                <a:lnTo>
                  <a:pt x="2557422" y="688397"/>
                </a:lnTo>
                <a:lnTo>
                  <a:pt x="2569772" y="646738"/>
                </a:lnTo>
                <a:lnTo>
                  <a:pt x="2586204" y="610240"/>
                </a:lnTo>
                <a:lnTo>
                  <a:pt x="2602637" y="573741"/>
                </a:lnTo>
                <a:lnTo>
                  <a:pt x="2636103" y="503625"/>
                </a:lnTo>
                <a:lnTo>
                  <a:pt x="2665611" y="443353"/>
                </a:lnTo>
                <a:lnTo>
                  <a:pt x="2700881" y="381879"/>
                </a:lnTo>
                <a:lnTo>
                  <a:pt x="2739633" y="322684"/>
                </a:lnTo>
                <a:lnTo>
                  <a:pt x="2781868" y="265769"/>
                </a:lnTo>
                <a:lnTo>
                  <a:pt x="2831066" y="213413"/>
                </a:lnTo>
                <a:lnTo>
                  <a:pt x="2858546" y="186634"/>
                </a:lnTo>
                <a:lnTo>
                  <a:pt x="2883746" y="163337"/>
                </a:lnTo>
                <a:lnTo>
                  <a:pt x="2915309" y="141718"/>
                </a:lnTo>
                <a:lnTo>
                  <a:pt x="2943390" y="117819"/>
                </a:lnTo>
                <a:lnTo>
                  <a:pt x="2975555" y="99081"/>
                </a:lnTo>
                <a:lnTo>
                  <a:pt x="3010600" y="79742"/>
                </a:lnTo>
                <a:lnTo>
                  <a:pt x="3065811" y="56194"/>
                </a:lnTo>
                <a:lnTo>
                  <a:pt x="3124503" y="34925"/>
                </a:lnTo>
                <a:lnTo>
                  <a:pt x="3187279" y="18817"/>
                </a:lnTo>
                <a:lnTo>
                  <a:pt x="3251258" y="8470"/>
                </a:lnTo>
                <a:lnTo>
                  <a:pt x="3315838" y="1004"/>
                </a:lnTo>
                <a:lnTo>
                  <a:pt x="3375858" y="502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09102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图片占位符 16"/>
          <p:cNvSpPr>
            <a:spLocks noGrp="1"/>
          </p:cNvSpPr>
          <p:nvPr>
            <p:ph type="pic" sz="quarter" idx="11"/>
          </p:nvPr>
        </p:nvSpPr>
        <p:spPr>
          <a:xfrm>
            <a:off x="7952227" y="3954857"/>
            <a:ext cx="3316302" cy="2257169"/>
          </a:xfrm>
          <a:custGeom>
            <a:avLst/>
            <a:gdLst>
              <a:gd name="connsiteX0" fmla="*/ 1620531 w 3316302"/>
              <a:gd name="connsiteY0" fmla="*/ 0 h 2257169"/>
              <a:gd name="connsiteX1" fmla="*/ 1689983 w 3316302"/>
              <a:gd name="connsiteY1" fmla="*/ 0 h 2257169"/>
              <a:gd name="connsiteX2" fmla="*/ 1757987 w 3316302"/>
              <a:gd name="connsiteY2" fmla="*/ 0 h 2257169"/>
              <a:gd name="connsiteX3" fmla="*/ 1827439 w 3316302"/>
              <a:gd name="connsiteY3" fmla="*/ 2894 h 2257169"/>
              <a:gd name="connsiteX4" fmla="*/ 1893996 w 3316302"/>
              <a:gd name="connsiteY4" fmla="*/ 7235 h 2257169"/>
              <a:gd name="connsiteX5" fmla="*/ 1959107 w 3316302"/>
              <a:gd name="connsiteY5" fmla="*/ 14469 h 2257169"/>
              <a:gd name="connsiteX6" fmla="*/ 2024217 w 3316302"/>
              <a:gd name="connsiteY6" fmla="*/ 21704 h 2257169"/>
              <a:gd name="connsiteX7" fmla="*/ 2086434 w 3316302"/>
              <a:gd name="connsiteY7" fmla="*/ 31832 h 2257169"/>
              <a:gd name="connsiteX8" fmla="*/ 2147204 w 3316302"/>
              <a:gd name="connsiteY8" fmla="*/ 41960 h 2257169"/>
              <a:gd name="connsiteX9" fmla="*/ 2206527 w 3316302"/>
              <a:gd name="connsiteY9" fmla="*/ 54982 h 2257169"/>
              <a:gd name="connsiteX10" fmla="*/ 2264403 w 3316302"/>
              <a:gd name="connsiteY10" fmla="*/ 69451 h 2257169"/>
              <a:gd name="connsiteX11" fmla="*/ 2317939 w 3316302"/>
              <a:gd name="connsiteY11" fmla="*/ 85367 h 2257169"/>
              <a:gd name="connsiteX12" fmla="*/ 2371474 w 3316302"/>
              <a:gd name="connsiteY12" fmla="*/ 102730 h 2257169"/>
              <a:gd name="connsiteX13" fmla="*/ 2420669 w 3316302"/>
              <a:gd name="connsiteY13" fmla="*/ 121540 h 2257169"/>
              <a:gd name="connsiteX14" fmla="*/ 2468417 w 3316302"/>
              <a:gd name="connsiteY14" fmla="*/ 141797 h 2257169"/>
              <a:gd name="connsiteX15" fmla="*/ 2513271 w 3316302"/>
              <a:gd name="connsiteY15" fmla="*/ 162053 h 2257169"/>
              <a:gd name="connsiteX16" fmla="*/ 2553784 w 3316302"/>
              <a:gd name="connsiteY16" fmla="*/ 185204 h 2257169"/>
              <a:gd name="connsiteX17" fmla="*/ 2592851 w 3316302"/>
              <a:gd name="connsiteY17" fmla="*/ 209801 h 2257169"/>
              <a:gd name="connsiteX18" fmla="*/ 2737541 w 3316302"/>
              <a:gd name="connsiteY18" fmla="*/ 209801 h 2257169"/>
              <a:gd name="connsiteX19" fmla="*/ 2766479 w 3316302"/>
              <a:gd name="connsiteY19" fmla="*/ 211248 h 2257169"/>
              <a:gd name="connsiteX20" fmla="*/ 2795417 w 3316302"/>
              <a:gd name="connsiteY20" fmla="*/ 215589 h 2257169"/>
              <a:gd name="connsiteX21" fmla="*/ 2822908 w 3316302"/>
              <a:gd name="connsiteY21" fmla="*/ 222823 h 2257169"/>
              <a:gd name="connsiteX22" fmla="*/ 2848952 w 3316302"/>
              <a:gd name="connsiteY22" fmla="*/ 231505 h 2257169"/>
              <a:gd name="connsiteX23" fmla="*/ 2874997 w 3316302"/>
              <a:gd name="connsiteY23" fmla="*/ 244527 h 2257169"/>
              <a:gd name="connsiteX24" fmla="*/ 2898147 w 3316302"/>
              <a:gd name="connsiteY24" fmla="*/ 258996 h 2257169"/>
              <a:gd name="connsiteX25" fmla="*/ 2921297 w 3316302"/>
              <a:gd name="connsiteY25" fmla="*/ 274912 h 2257169"/>
              <a:gd name="connsiteX26" fmla="*/ 2941554 w 3316302"/>
              <a:gd name="connsiteY26" fmla="*/ 293721 h 2257169"/>
              <a:gd name="connsiteX27" fmla="*/ 2960364 w 3316302"/>
              <a:gd name="connsiteY27" fmla="*/ 313978 h 2257169"/>
              <a:gd name="connsiteX28" fmla="*/ 2976280 w 3316302"/>
              <a:gd name="connsiteY28" fmla="*/ 335682 h 2257169"/>
              <a:gd name="connsiteX29" fmla="*/ 2990749 w 3316302"/>
              <a:gd name="connsiteY29" fmla="*/ 360279 h 2257169"/>
              <a:gd name="connsiteX30" fmla="*/ 3002324 w 3316302"/>
              <a:gd name="connsiteY30" fmla="*/ 384876 h 2257169"/>
              <a:gd name="connsiteX31" fmla="*/ 3012452 w 3316302"/>
              <a:gd name="connsiteY31" fmla="*/ 410921 h 2257169"/>
              <a:gd name="connsiteX32" fmla="*/ 3019687 w 3316302"/>
              <a:gd name="connsiteY32" fmla="*/ 438412 h 2257169"/>
              <a:gd name="connsiteX33" fmla="*/ 3024027 w 3316302"/>
              <a:gd name="connsiteY33" fmla="*/ 467350 h 2257169"/>
              <a:gd name="connsiteX34" fmla="*/ 3025475 w 3316302"/>
              <a:gd name="connsiteY34" fmla="*/ 496288 h 2257169"/>
              <a:gd name="connsiteX35" fmla="*/ 3025475 w 3316302"/>
              <a:gd name="connsiteY35" fmla="*/ 687279 h 2257169"/>
              <a:gd name="connsiteX36" fmla="*/ 3057306 w 3316302"/>
              <a:gd name="connsiteY36" fmla="*/ 701748 h 2257169"/>
              <a:gd name="connsiteX37" fmla="*/ 3087691 w 3316302"/>
              <a:gd name="connsiteY37" fmla="*/ 717664 h 2257169"/>
              <a:gd name="connsiteX38" fmla="*/ 3116629 w 3316302"/>
              <a:gd name="connsiteY38" fmla="*/ 736474 h 2257169"/>
              <a:gd name="connsiteX39" fmla="*/ 3144121 w 3316302"/>
              <a:gd name="connsiteY39" fmla="*/ 756731 h 2257169"/>
              <a:gd name="connsiteX40" fmla="*/ 3170165 w 3316302"/>
              <a:gd name="connsiteY40" fmla="*/ 779881 h 2257169"/>
              <a:gd name="connsiteX41" fmla="*/ 3193315 w 3316302"/>
              <a:gd name="connsiteY41" fmla="*/ 805925 h 2257169"/>
              <a:gd name="connsiteX42" fmla="*/ 3216466 w 3316302"/>
              <a:gd name="connsiteY42" fmla="*/ 831970 h 2257169"/>
              <a:gd name="connsiteX43" fmla="*/ 3236722 w 3316302"/>
              <a:gd name="connsiteY43" fmla="*/ 860908 h 2257169"/>
              <a:gd name="connsiteX44" fmla="*/ 3254085 w 3316302"/>
              <a:gd name="connsiteY44" fmla="*/ 891293 h 2257169"/>
              <a:gd name="connsiteX45" fmla="*/ 3270001 w 3316302"/>
              <a:gd name="connsiteY45" fmla="*/ 923124 h 2257169"/>
              <a:gd name="connsiteX46" fmla="*/ 3284470 w 3316302"/>
              <a:gd name="connsiteY46" fmla="*/ 954956 h 2257169"/>
              <a:gd name="connsiteX47" fmla="*/ 3296045 w 3316302"/>
              <a:gd name="connsiteY47" fmla="*/ 989682 h 2257169"/>
              <a:gd name="connsiteX48" fmla="*/ 3304727 w 3316302"/>
              <a:gd name="connsiteY48" fmla="*/ 1024408 h 2257169"/>
              <a:gd name="connsiteX49" fmla="*/ 3311961 w 3316302"/>
              <a:gd name="connsiteY49" fmla="*/ 1060580 h 2257169"/>
              <a:gd name="connsiteX50" fmla="*/ 3314855 w 3316302"/>
              <a:gd name="connsiteY50" fmla="*/ 1098200 h 2257169"/>
              <a:gd name="connsiteX51" fmla="*/ 3316302 w 3316302"/>
              <a:gd name="connsiteY51" fmla="*/ 1135819 h 2257169"/>
              <a:gd name="connsiteX52" fmla="*/ 3314855 w 3316302"/>
              <a:gd name="connsiteY52" fmla="*/ 1173439 h 2257169"/>
              <a:gd name="connsiteX53" fmla="*/ 3311961 w 3316302"/>
              <a:gd name="connsiteY53" fmla="*/ 1209611 h 2257169"/>
              <a:gd name="connsiteX54" fmla="*/ 3304727 w 3316302"/>
              <a:gd name="connsiteY54" fmla="*/ 1245784 h 2257169"/>
              <a:gd name="connsiteX55" fmla="*/ 3296045 w 3316302"/>
              <a:gd name="connsiteY55" fmla="*/ 1281956 h 2257169"/>
              <a:gd name="connsiteX56" fmla="*/ 3284470 w 3316302"/>
              <a:gd name="connsiteY56" fmla="*/ 1315235 h 2257169"/>
              <a:gd name="connsiteX57" fmla="*/ 3270001 w 3316302"/>
              <a:gd name="connsiteY57" fmla="*/ 1348514 h 2257169"/>
              <a:gd name="connsiteX58" fmla="*/ 3254085 w 3316302"/>
              <a:gd name="connsiteY58" fmla="*/ 1380346 h 2257169"/>
              <a:gd name="connsiteX59" fmla="*/ 3236722 w 3316302"/>
              <a:gd name="connsiteY59" fmla="*/ 1410731 h 2257169"/>
              <a:gd name="connsiteX60" fmla="*/ 3216466 w 3316302"/>
              <a:gd name="connsiteY60" fmla="*/ 1438222 h 2257169"/>
              <a:gd name="connsiteX61" fmla="*/ 3193315 w 3316302"/>
              <a:gd name="connsiteY61" fmla="*/ 1465713 h 2257169"/>
              <a:gd name="connsiteX62" fmla="*/ 3170165 w 3316302"/>
              <a:gd name="connsiteY62" fmla="*/ 1490310 h 2257169"/>
              <a:gd name="connsiteX63" fmla="*/ 3144121 w 3316302"/>
              <a:gd name="connsiteY63" fmla="*/ 1513461 h 2257169"/>
              <a:gd name="connsiteX64" fmla="*/ 3116629 w 3316302"/>
              <a:gd name="connsiteY64" fmla="*/ 1535164 h 2257169"/>
              <a:gd name="connsiteX65" fmla="*/ 3087691 w 3316302"/>
              <a:gd name="connsiteY65" fmla="*/ 1553974 h 2257169"/>
              <a:gd name="connsiteX66" fmla="*/ 3057306 w 3316302"/>
              <a:gd name="connsiteY66" fmla="*/ 1569890 h 2257169"/>
              <a:gd name="connsiteX67" fmla="*/ 3025475 w 3316302"/>
              <a:gd name="connsiteY67" fmla="*/ 1584359 h 2257169"/>
              <a:gd name="connsiteX68" fmla="*/ 3025475 w 3316302"/>
              <a:gd name="connsiteY68" fmla="*/ 1779691 h 2257169"/>
              <a:gd name="connsiteX69" fmla="*/ 3024027 w 3316302"/>
              <a:gd name="connsiteY69" fmla="*/ 1808629 h 2257169"/>
              <a:gd name="connsiteX70" fmla="*/ 3019687 w 3316302"/>
              <a:gd name="connsiteY70" fmla="*/ 1837567 h 2257169"/>
              <a:gd name="connsiteX71" fmla="*/ 3012452 w 3316302"/>
              <a:gd name="connsiteY71" fmla="*/ 1865058 h 2257169"/>
              <a:gd name="connsiteX72" fmla="*/ 3002324 w 3316302"/>
              <a:gd name="connsiteY72" fmla="*/ 1891103 h 2257169"/>
              <a:gd name="connsiteX73" fmla="*/ 2990749 w 3316302"/>
              <a:gd name="connsiteY73" fmla="*/ 1915700 h 2257169"/>
              <a:gd name="connsiteX74" fmla="*/ 2976280 w 3316302"/>
              <a:gd name="connsiteY74" fmla="*/ 1940297 h 2257169"/>
              <a:gd name="connsiteX75" fmla="*/ 2960364 w 3316302"/>
              <a:gd name="connsiteY75" fmla="*/ 1962001 h 2257169"/>
              <a:gd name="connsiteX76" fmla="*/ 2941554 w 3316302"/>
              <a:gd name="connsiteY76" fmla="*/ 1982258 h 2257169"/>
              <a:gd name="connsiteX77" fmla="*/ 2921297 w 3316302"/>
              <a:gd name="connsiteY77" fmla="*/ 2001067 h 2257169"/>
              <a:gd name="connsiteX78" fmla="*/ 2898147 w 3316302"/>
              <a:gd name="connsiteY78" fmla="*/ 2016983 h 2257169"/>
              <a:gd name="connsiteX79" fmla="*/ 2874997 w 3316302"/>
              <a:gd name="connsiteY79" fmla="*/ 2031452 h 2257169"/>
              <a:gd name="connsiteX80" fmla="*/ 2848952 w 3316302"/>
              <a:gd name="connsiteY80" fmla="*/ 2043028 h 2257169"/>
              <a:gd name="connsiteX81" fmla="*/ 2822908 w 3316302"/>
              <a:gd name="connsiteY81" fmla="*/ 2053156 h 2257169"/>
              <a:gd name="connsiteX82" fmla="*/ 2795417 w 3316302"/>
              <a:gd name="connsiteY82" fmla="*/ 2060390 h 2257169"/>
              <a:gd name="connsiteX83" fmla="*/ 2766479 w 3316302"/>
              <a:gd name="connsiteY83" fmla="*/ 2064731 h 2257169"/>
              <a:gd name="connsiteX84" fmla="*/ 2737541 w 3316302"/>
              <a:gd name="connsiteY84" fmla="*/ 2066178 h 2257169"/>
              <a:gd name="connsiteX85" fmla="*/ 2562465 w 3316302"/>
              <a:gd name="connsiteY85" fmla="*/ 2066178 h 2257169"/>
              <a:gd name="connsiteX86" fmla="*/ 2523399 w 3316302"/>
              <a:gd name="connsiteY86" fmla="*/ 2087882 h 2257169"/>
              <a:gd name="connsiteX87" fmla="*/ 2481439 w 3316302"/>
              <a:gd name="connsiteY87" fmla="*/ 2108138 h 2257169"/>
              <a:gd name="connsiteX88" fmla="*/ 2438032 w 3316302"/>
              <a:gd name="connsiteY88" fmla="*/ 2128395 h 2257169"/>
              <a:gd name="connsiteX89" fmla="*/ 2391731 w 3316302"/>
              <a:gd name="connsiteY89" fmla="*/ 2147204 h 2257169"/>
              <a:gd name="connsiteX90" fmla="*/ 2342536 w 3316302"/>
              <a:gd name="connsiteY90" fmla="*/ 2163120 h 2257169"/>
              <a:gd name="connsiteX91" fmla="*/ 2290448 w 3316302"/>
              <a:gd name="connsiteY91" fmla="*/ 2179036 h 2257169"/>
              <a:gd name="connsiteX92" fmla="*/ 2236912 w 3316302"/>
              <a:gd name="connsiteY92" fmla="*/ 2193505 h 2257169"/>
              <a:gd name="connsiteX93" fmla="*/ 2181930 w 3316302"/>
              <a:gd name="connsiteY93" fmla="*/ 2206528 h 2257169"/>
              <a:gd name="connsiteX94" fmla="*/ 2125501 w 3316302"/>
              <a:gd name="connsiteY94" fmla="*/ 2218103 h 2257169"/>
              <a:gd name="connsiteX95" fmla="*/ 2066178 w 3316302"/>
              <a:gd name="connsiteY95" fmla="*/ 2228231 h 2257169"/>
              <a:gd name="connsiteX96" fmla="*/ 2006855 w 3316302"/>
              <a:gd name="connsiteY96" fmla="*/ 2236912 h 2257169"/>
              <a:gd name="connsiteX97" fmla="*/ 1944638 w 3316302"/>
              <a:gd name="connsiteY97" fmla="*/ 2244147 h 2257169"/>
              <a:gd name="connsiteX98" fmla="*/ 1882421 w 3316302"/>
              <a:gd name="connsiteY98" fmla="*/ 2249935 h 2257169"/>
              <a:gd name="connsiteX99" fmla="*/ 1818757 w 3316302"/>
              <a:gd name="connsiteY99" fmla="*/ 2254275 h 2257169"/>
              <a:gd name="connsiteX100" fmla="*/ 1755093 w 3316302"/>
              <a:gd name="connsiteY100" fmla="*/ 2255722 h 2257169"/>
              <a:gd name="connsiteX101" fmla="*/ 1689983 w 3316302"/>
              <a:gd name="connsiteY101" fmla="*/ 2257169 h 2257169"/>
              <a:gd name="connsiteX102" fmla="*/ 1623425 w 3316302"/>
              <a:gd name="connsiteY102" fmla="*/ 2255722 h 2257169"/>
              <a:gd name="connsiteX103" fmla="*/ 1559762 w 3316302"/>
              <a:gd name="connsiteY103" fmla="*/ 2254275 h 2257169"/>
              <a:gd name="connsiteX104" fmla="*/ 1496098 w 3316302"/>
              <a:gd name="connsiteY104" fmla="*/ 2249935 h 2257169"/>
              <a:gd name="connsiteX105" fmla="*/ 1433881 w 3316302"/>
              <a:gd name="connsiteY105" fmla="*/ 2244147 h 2257169"/>
              <a:gd name="connsiteX106" fmla="*/ 1371664 w 3316302"/>
              <a:gd name="connsiteY106" fmla="*/ 2236912 h 2257169"/>
              <a:gd name="connsiteX107" fmla="*/ 1312341 w 3316302"/>
              <a:gd name="connsiteY107" fmla="*/ 2228231 h 2257169"/>
              <a:gd name="connsiteX108" fmla="*/ 1253018 w 3316302"/>
              <a:gd name="connsiteY108" fmla="*/ 2218103 h 2257169"/>
              <a:gd name="connsiteX109" fmla="*/ 1196589 w 3316302"/>
              <a:gd name="connsiteY109" fmla="*/ 2206528 h 2257169"/>
              <a:gd name="connsiteX110" fmla="*/ 1141607 w 3316302"/>
              <a:gd name="connsiteY110" fmla="*/ 2193505 h 2257169"/>
              <a:gd name="connsiteX111" fmla="*/ 1088071 w 3316302"/>
              <a:gd name="connsiteY111" fmla="*/ 2179036 h 2257169"/>
              <a:gd name="connsiteX112" fmla="*/ 1035983 w 3316302"/>
              <a:gd name="connsiteY112" fmla="*/ 2163120 h 2257169"/>
              <a:gd name="connsiteX113" fmla="*/ 988235 w 3316302"/>
              <a:gd name="connsiteY113" fmla="*/ 2147204 h 2257169"/>
              <a:gd name="connsiteX114" fmla="*/ 940487 w 3316302"/>
              <a:gd name="connsiteY114" fmla="*/ 2128395 h 2257169"/>
              <a:gd name="connsiteX115" fmla="*/ 897080 w 3316302"/>
              <a:gd name="connsiteY115" fmla="*/ 2108138 h 2257169"/>
              <a:gd name="connsiteX116" fmla="*/ 855120 w 3316302"/>
              <a:gd name="connsiteY116" fmla="*/ 2087882 h 2257169"/>
              <a:gd name="connsiteX117" fmla="*/ 816053 w 3316302"/>
              <a:gd name="connsiteY117" fmla="*/ 2066178 h 2257169"/>
              <a:gd name="connsiteX118" fmla="*/ 570080 w 3316302"/>
              <a:gd name="connsiteY118" fmla="*/ 2066178 h 2257169"/>
              <a:gd name="connsiteX119" fmla="*/ 539695 w 3316302"/>
              <a:gd name="connsiteY119" fmla="*/ 2064731 h 2257169"/>
              <a:gd name="connsiteX120" fmla="*/ 510757 w 3316302"/>
              <a:gd name="connsiteY120" fmla="*/ 2060390 h 2257169"/>
              <a:gd name="connsiteX121" fmla="*/ 483266 w 3316302"/>
              <a:gd name="connsiteY121" fmla="*/ 2053156 h 2257169"/>
              <a:gd name="connsiteX122" fmla="*/ 457222 w 3316302"/>
              <a:gd name="connsiteY122" fmla="*/ 2043028 h 2257169"/>
              <a:gd name="connsiteX123" fmla="*/ 432624 w 3316302"/>
              <a:gd name="connsiteY123" fmla="*/ 2031452 h 2257169"/>
              <a:gd name="connsiteX124" fmla="*/ 408027 w 3316302"/>
              <a:gd name="connsiteY124" fmla="*/ 2016983 h 2257169"/>
              <a:gd name="connsiteX125" fmla="*/ 386323 w 3316302"/>
              <a:gd name="connsiteY125" fmla="*/ 2001067 h 2257169"/>
              <a:gd name="connsiteX126" fmla="*/ 366067 w 3316302"/>
              <a:gd name="connsiteY126" fmla="*/ 1982258 h 2257169"/>
              <a:gd name="connsiteX127" fmla="*/ 347257 w 3316302"/>
              <a:gd name="connsiteY127" fmla="*/ 1962001 h 2257169"/>
              <a:gd name="connsiteX128" fmla="*/ 331341 w 3316302"/>
              <a:gd name="connsiteY128" fmla="*/ 1940297 h 2257169"/>
              <a:gd name="connsiteX129" fmla="*/ 316872 w 3316302"/>
              <a:gd name="connsiteY129" fmla="*/ 1915700 h 2257169"/>
              <a:gd name="connsiteX130" fmla="*/ 303850 w 3316302"/>
              <a:gd name="connsiteY130" fmla="*/ 1891103 h 2257169"/>
              <a:gd name="connsiteX131" fmla="*/ 293722 w 3316302"/>
              <a:gd name="connsiteY131" fmla="*/ 1865058 h 2257169"/>
              <a:gd name="connsiteX132" fmla="*/ 287934 w 3316302"/>
              <a:gd name="connsiteY132" fmla="*/ 1837567 h 2257169"/>
              <a:gd name="connsiteX133" fmla="*/ 283593 w 3316302"/>
              <a:gd name="connsiteY133" fmla="*/ 1808629 h 2257169"/>
              <a:gd name="connsiteX134" fmla="*/ 280699 w 3316302"/>
              <a:gd name="connsiteY134" fmla="*/ 1779691 h 2257169"/>
              <a:gd name="connsiteX135" fmla="*/ 280699 w 3316302"/>
              <a:gd name="connsiteY135" fmla="*/ 1580018 h 2257169"/>
              <a:gd name="connsiteX136" fmla="*/ 250314 w 3316302"/>
              <a:gd name="connsiteY136" fmla="*/ 1565549 h 2257169"/>
              <a:gd name="connsiteX137" fmla="*/ 221376 w 3316302"/>
              <a:gd name="connsiteY137" fmla="*/ 1548187 h 2257169"/>
              <a:gd name="connsiteX138" fmla="*/ 192438 w 3316302"/>
              <a:gd name="connsiteY138" fmla="*/ 1529377 h 2257169"/>
              <a:gd name="connsiteX139" fmla="*/ 166394 w 3316302"/>
              <a:gd name="connsiteY139" fmla="*/ 1507673 h 2257169"/>
              <a:gd name="connsiteX140" fmla="*/ 141797 w 3316302"/>
              <a:gd name="connsiteY140" fmla="*/ 1484523 h 2257169"/>
              <a:gd name="connsiteX141" fmla="*/ 118646 w 3316302"/>
              <a:gd name="connsiteY141" fmla="*/ 1459926 h 2257169"/>
              <a:gd name="connsiteX142" fmla="*/ 96943 w 3316302"/>
              <a:gd name="connsiteY142" fmla="*/ 1433881 h 2257169"/>
              <a:gd name="connsiteX143" fmla="*/ 78133 w 3316302"/>
              <a:gd name="connsiteY143" fmla="*/ 1404943 h 2257169"/>
              <a:gd name="connsiteX144" fmla="*/ 60770 w 3316302"/>
              <a:gd name="connsiteY144" fmla="*/ 1376005 h 2257169"/>
              <a:gd name="connsiteX145" fmla="*/ 44854 w 3316302"/>
              <a:gd name="connsiteY145" fmla="*/ 1344173 h 2257169"/>
              <a:gd name="connsiteX146" fmla="*/ 31832 w 3316302"/>
              <a:gd name="connsiteY146" fmla="*/ 1312341 h 2257169"/>
              <a:gd name="connsiteX147" fmla="*/ 20257 w 3316302"/>
              <a:gd name="connsiteY147" fmla="*/ 1277616 h 2257169"/>
              <a:gd name="connsiteX148" fmla="*/ 11575 w 3316302"/>
              <a:gd name="connsiteY148" fmla="*/ 1244337 h 2257169"/>
              <a:gd name="connsiteX149" fmla="*/ 4341 w 3316302"/>
              <a:gd name="connsiteY149" fmla="*/ 1208164 h 2257169"/>
              <a:gd name="connsiteX150" fmla="*/ 1447 w 3316302"/>
              <a:gd name="connsiteY150" fmla="*/ 1171992 h 2257169"/>
              <a:gd name="connsiteX151" fmla="*/ 0 w 3316302"/>
              <a:gd name="connsiteY151" fmla="*/ 1135819 h 2257169"/>
              <a:gd name="connsiteX152" fmla="*/ 1447 w 3316302"/>
              <a:gd name="connsiteY152" fmla="*/ 1098200 h 2257169"/>
              <a:gd name="connsiteX153" fmla="*/ 4341 w 3316302"/>
              <a:gd name="connsiteY153" fmla="*/ 1062027 h 2257169"/>
              <a:gd name="connsiteX154" fmla="*/ 11575 w 3316302"/>
              <a:gd name="connsiteY154" fmla="*/ 1027301 h 2257169"/>
              <a:gd name="connsiteX155" fmla="*/ 20257 w 3316302"/>
              <a:gd name="connsiteY155" fmla="*/ 992576 h 2257169"/>
              <a:gd name="connsiteX156" fmla="*/ 31832 w 3316302"/>
              <a:gd name="connsiteY156" fmla="*/ 959297 h 2257169"/>
              <a:gd name="connsiteX157" fmla="*/ 44854 w 3316302"/>
              <a:gd name="connsiteY157" fmla="*/ 927465 h 2257169"/>
              <a:gd name="connsiteX158" fmla="*/ 60770 w 3316302"/>
              <a:gd name="connsiteY158" fmla="*/ 895633 h 2257169"/>
              <a:gd name="connsiteX159" fmla="*/ 78133 w 3316302"/>
              <a:gd name="connsiteY159" fmla="*/ 865248 h 2257169"/>
              <a:gd name="connsiteX160" fmla="*/ 96943 w 3316302"/>
              <a:gd name="connsiteY160" fmla="*/ 837757 h 2257169"/>
              <a:gd name="connsiteX161" fmla="*/ 118646 w 3316302"/>
              <a:gd name="connsiteY161" fmla="*/ 810266 h 2257169"/>
              <a:gd name="connsiteX162" fmla="*/ 141797 w 3316302"/>
              <a:gd name="connsiteY162" fmla="*/ 785669 h 2257169"/>
              <a:gd name="connsiteX163" fmla="*/ 166394 w 3316302"/>
              <a:gd name="connsiteY163" fmla="*/ 762518 h 2257169"/>
              <a:gd name="connsiteX164" fmla="*/ 192438 w 3316302"/>
              <a:gd name="connsiteY164" fmla="*/ 742262 h 2257169"/>
              <a:gd name="connsiteX165" fmla="*/ 221376 w 3316302"/>
              <a:gd name="connsiteY165" fmla="*/ 722005 h 2257169"/>
              <a:gd name="connsiteX166" fmla="*/ 250314 w 3316302"/>
              <a:gd name="connsiteY166" fmla="*/ 706089 h 2257169"/>
              <a:gd name="connsiteX167" fmla="*/ 280699 w 3316302"/>
              <a:gd name="connsiteY167" fmla="*/ 691620 h 2257169"/>
              <a:gd name="connsiteX168" fmla="*/ 280699 w 3316302"/>
              <a:gd name="connsiteY168" fmla="*/ 496288 h 2257169"/>
              <a:gd name="connsiteX169" fmla="*/ 283593 w 3316302"/>
              <a:gd name="connsiteY169" fmla="*/ 467350 h 2257169"/>
              <a:gd name="connsiteX170" fmla="*/ 287934 w 3316302"/>
              <a:gd name="connsiteY170" fmla="*/ 438412 h 2257169"/>
              <a:gd name="connsiteX171" fmla="*/ 293722 w 3316302"/>
              <a:gd name="connsiteY171" fmla="*/ 410921 h 2257169"/>
              <a:gd name="connsiteX172" fmla="*/ 303850 w 3316302"/>
              <a:gd name="connsiteY172" fmla="*/ 384876 h 2257169"/>
              <a:gd name="connsiteX173" fmla="*/ 316872 w 3316302"/>
              <a:gd name="connsiteY173" fmla="*/ 360279 h 2257169"/>
              <a:gd name="connsiteX174" fmla="*/ 331341 w 3316302"/>
              <a:gd name="connsiteY174" fmla="*/ 335682 h 2257169"/>
              <a:gd name="connsiteX175" fmla="*/ 347257 w 3316302"/>
              <a:gd name="connsiteY175" fmla="*/ 313978 h 2257169"/>
              <a:gd name="connsiteX176" fmla="*/ 366067 w 3316302"/>
              <a:gd name="connsiteY176" fmla="*/ 293721 h 2257169"/>
              <a:gd name="connsiteX177" fmla="*/ 386323 w 3316302"/>
              <a:gd name="connsiteY177" fmla="*/ 274912 h 2257169"/>
              <a:gd name="connsiteX178" fmla="*/ 408027 w 3316302"/>
              <a:gd name="connsiteY178" fmla="*/ 258996 h 2257169"/>
              <a:gd name="connsiteX179" fmla="*/ 432624 w 3316302"/>
              <a:gd name="connsiteY179" fmla="*/ 244527 h 2257169"/>
              <a:gd name="connsiteX180" fmla="*/ 457222 w 3316302"/>
              <a:gd name="connsiteY180" fmla="*/ 231505 h 2257169"/>
              <a:gd name="connsiteX181" fmla="*/ 483266 w 3316302"/>
              <a:gd name="connsiteY181" fmla="*/ 222823 h 2257169"/>
              <a:gd name="connsiteX182" fmla="*/ 510757 w 3316302"/>
              <a:gd name="connsiteY182" fmla="*/ 215589 h 2257169"/>
              <a:gd name="connsiteX183" fmla="*/ 539695 w 3316302"/>
              <a:gd name="connsiteY183" fmla="*/ 211248 h 2257169"/>
              <a:gd name="connsiteX184" fmla="*/ 570080 w 3316302"/>
              <a:gd name="connsiteY184" fmla="*/ 209801 h 2257169"/>
              <a:gd name="connsiteX185" fmla="*/ 785668 w 3316302"/>
              <a:gd name="connsiteY185" fmla="*/ 209801 h 2257169"/>
              <a:gd name="connsiteX186" fmla="*/ 824735 w 3316302"/>
              <a:gd name="connsiteY186" fmla="*/ 185204 h 2257169"/>
              <a:gd name="connsiteX187" fmla="*/ 866695 w 3316302"/>
              <a:gd name="connsiteY187" fmla="*/ 162053 h 2257169"/>
              <a:gd name="connsiteX188" fmla="*/ 910102 w 3316302"/>
              <a:gd name="connsiteY188" fmla="*/ 141797 h 2257169"/>
              <a:gd name="connsiteX189" fmla="*/ 957850 w 3316302"/>
              <a:gd name="connsiteY189" fmla="*/ 121540 h 2257169"/>
              <a:gd name="connsiteX190" fmla="*/ 1007045 w 3316302"/>
              <a:gd name="connsiteY190" fmla="*/ 102730 h 2257169"/>
              <a:gd name="connsiteX191" fmla="*/ 1060580 w 3316302"/>
              <a:gd name="connsiteY191" fmla="*/ 85367 h 2257169"/>
              <a:gd name="connsiteX192" fmla="*/ 1115562 w 3316302"/>
              <a:gd name="connsiteY192" fmla="*/ 69451 h 2257169"/>
              <a:gd name="connsiteX193" fmla="*/ 1171991 w 3316302"/>
              <a:gd name="connsiteY193" fmla="*/ 54982 h 2257169"/>
              <a:gd name="connsiteX194" fmla="*/ 1231315 w 3316302"/>
              <a:gd name="connsiteY194" fmla="*/ 41960 h 2257169"/>
              <a:gd name="connsiteX195" fmla="*/ 1292085 w 3316302"/>
              <a:gd name="connsiteY195" fmla="*/ 31832 h 2257169"/>
              <a:gd name="connsiteX196" fmla="*/ 1354301 w 3316302"/>
              <a:gd name="connsiteY196" fmla="*/ 21704 h 2257169"/>
              <a:gd name="connsiteX197" fmla="*/ 1419412 w 3316302"/>
              <a:gd name="connsiteY197" fmla="*/ 14469 h 2257169"/>
              <a:gd name="connsiteX198" fmla="*/ 1484523 w 3316302"/>
              <a:gd name="connsiteY198" fmla="*/ 7235 h 2257169"/>
              <a:gd name="connsiteX199" fmla="*/ 1552527 w 3316302"/>
              <a:gd name="connsiteY199" fmla="*/ 2894 h 2257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3316302" h="2257169">
                <a:moveTo>
                  <a:pt x="1620531" y="0"/>
                </a:moveTo>
                <a:lnTo>
                  <a:pt x="1689983" y="0"/>
                </a:lnTo>
                <a:lnTo>
                  <a:pt x="1757987" y="0"/>
                </a:lnTo>
                <a:lnTo>
                  <a:pt x="1827439" y="2894"/>
                </a:lnTo>
                <a:lnTo>
                  <a:pt x="1893996" y="7235"/>
                </a:lnTo>
                <a:lnTo>
                  <a:pt x="1959107" y="14469"/>
                </a:lnTo>
                <a:lnTo>
                  <a:pt x="2024217" y="21704"/>
                </a:lnTo>
                <a:lnTo>
                  <a:pt x="2086434" y="31832"/>
                </a:lnTo>
                <a:lnTo>
                  <a:pt x="2147204" y="41960"/>
                </a:lnTo>
                <a:lnTo>
                  <a:pt x="2206527" y="54982"/>
                </a:lnTo>
                <a:lnTo>
                  <a:pt x="2264403" y="69451"/>
                </a:lnTo>
                <a:lnTo>
                  <a:pt x="2317939" y="85367"/>
                </a:lnTo>
                <a:lnTo>
                  <a:pt x="2371474" y="102730"/>
                </a:lnTo>
                <a:lnTo>
                  <a:pt x="2420669" y="121540"/>
                </a:lnTo>
                <a:lnTo>
                  <a:pt x="2468417" y="141797"/>
                </a:lnTo>
                <a:lnTo>
                  <a:pt x="2513271" y="162053"/>
                </a:lnTo>
                <a:lnTo>
                  <a:pt x="2553784" y="185204"/>
                </a:lnTo>
                <a:lnTo>
                  <a:pt x="2592851" y="209801"/>
                </a:lnTo>
                <a:lnTo>
                  <a:pt x="2737541" y="209801"/>
                </a:lnTo>
                <a:lnTo>
                  <a:pt x="2766479" y="211248"/>
                </a:lnTo>
                <a:lnTo>
                  <a:pt x="2795417" y="215589"/>
                </a:lnTo>
                <a:lnTo>
                  <a:pt x="2822908" y="222823"/>
                </a:lnTo>
                <a:lnTo>
                  <a:pt x="2848952" y="231505"/>
                </a:lnTo>
                <a:lnTo>
                  <a:pt x="2874997" y="244527"/>
                </a:lnTo>
                <a:lnTo>
                  <a:pt x="2898147" y="258996"/>
                </a:lnTo>
                <a:lnTo>
                  <a:pt x="2921297" y="274912"/>
                </a:lnTo>
                <a:lnTo>
                  <a:pt x="2941554" y="293721"/>
                </a:lnTo>
                <a:lnTo>
                  <a:pt x="2960364" y="313978"/>
                </a:lnTo>
                <a:lnTo>
                  <a:pt x="2976280" y="335682"/>
                </a:lnTo>
                <a:lnTo>
                  <a:pt x="2990749" y="360279"/>
                </a:lnTo>
                <a:lnTo>
                  <a:pt x="3002324" y="384876"/>
                </a:lnTo>
                <a:lnTo>
                  <a:pt x="3012452" y="410921"/>
                </a:lnTo>
                <a:lnTo>
                  <a:pt x="3019687" y="438412"/>
                </a:lnTo>
                <a:lnTo>
                  <a:pt x="3024027" y="467350"/>
                </a:lnTo>
                <a:lnTo>
                  <a:pt x="3025475" y="496288"/>
                </a:lnTo>
                <a:lnTo>
                  <a:pt x="3025475" y="687279"/>
                </a:lnTo>
                <a:lnTo>
                  <a:pt x="3057306" y="701748"/>
                </a:lnTo>
                <a:lnTo>
                  <a:pt x="3087691" y="717664"/>
                </a:lnTo>
                <a:lnTo>
                  <a:pt x="3116629" y="736474"/>
                </a:lnTo>
                <a:lnTo>
                  <a:pt x="3144121" y="756731"/>
                </a:lnTo>
                <a:lnTo>
                  <a:pt x="3170165" y="779881"/>
                </a:lnTo>
                <a:lnTo>
                  <a:pt x="3193315" y="805925"/>
                </a:lnTo>
                <a:lnTo>
                  <a:pt x="3216466" y="831970"/>
                </a:lnTo>
                <a:lnTo>
                  <a:pt x="3236722" y="860908"/>
                </a:lnTo>
                <a:lnTo>
                  <a:pt x="3254085" y="891293"/>
                </a:lnTo>
                <a:lnTo>
                  <a:pt x="3270001" y="923124"/>
                </a:lnTo>
                <a:lnTo>
                  <a:pt x="3284470" y="954956"/>
                </a:lnTo>
                <a:lnTo>
                  <a:pt x="3296045" y="989682"/>
                </a:lnTo>
                <a:lnTo>
                  <a:pt x="3304727" y="1024408"/>
                </a:lnTo>
                <a:lnTo>
                  <a:pt x="3311961" y="1060580"/>
                </a:lnTo>
                <a:lnTo>
                  <a:pt x="3314855" y="1098200"/>
                </a:lnTo>
                <a:lnTo>
                  <a:pt x="3316302" y="1135819"/>
                </a:lnTo>
                <a:lnTo>
                  <a:pt x="3314855" y="1173439"/>
                </a:lnTo>
                <a:lnTo>
                  <a:pt x="3311961" y="1209611"/>
                </a:lnTo>
                <a:lnTo>
                  <a:pt x="3304727" y="1245784"/>
                </a:lnTo>
                <a:lnTo>
                  <a:pt x="3296045" y="1281956"/>
                </a:lnTo>
                <a:lnTo>
                  <a:pt x="3284470" y="1315235"/>
                </a:lnTo>
                <a:lnTo>
                  <a:pt x="3270001" y="1348514"/>
                </a:lnTo>
                <a:lnTo>
                  <a:pt x="3254085" y="1380346"/>
                </a:lnTo>
                <a:lnTo>
                  <a:pt x="3236722" y="1410731"/>
                </a:lnTo>
                <a:lnTo>
                  <a:pt x="3216466" y="1438222"/>
                </a:lnTo>
                <a:lnTo>
                  <a:pt x="3193315" y="1465713"/>
                </a:lnTo>
                <a:lnTo>
                  <a:pt x="3170165" y="1490310"/>
                </a:lnTo>
                <a:lnTo>
                  <a:pt x="3144121" y="1513461"/>
                </a:lnTo>
                <a:lnTo>
                  <a:pt x="3116629" y="1535164"/>
                </a:lnTo>
                <a:lnTo>
                  <a:pt x="3087691" y="1553974"/>
                </a:lnTo>
                <a:lnTo>
                  <a:pt x="3057306" y="1569890"/>
                </a:lnTo>
                <a:lnTo>
                  <a:pt x="3025475" y="1584359"/>
                </a:lnTo>
                <a:lnTo>
                  <a:pt x="3025475" y="1779691"/>
                </a:lnTo>
                <a:lnTo>
                  <a:pt x="3024027" y="1808629"/>
                </a:lnTo>
                <a:lnTo>
                  <a:pt x="3019687" y="1837567"/>
                </a:lnTo>
                <a:lnTo>
                  <a:pt x="3012452" y="1865058"/>
                </a:lnTo>
                <a:lnTo>
                  <a:pt x="3002324" y="1891103"/>
                </a:lnTo>
                <a:lnTo>
                  <a:pt x="2990749" y="1915700"/>
                </a:lnTo>
                <a:lnTo>
                  <a:pt x="2976280" y="1940297"/>
                </a:lnTo>
                <a:lnTo>
                  <a:pt x="2960364" y="1962001"/>
                </a:lnTo>
                <a:lnTo>
                  <a:pt x="2941554" y="1982258"/>
                </a:lnTo>
                <a:lnTo>
                  <a:pt x="2921297" y="2001067"/>
                </a:lnTo>
                <a:lnTo>
                  <a:pt x="2898147" y="2016983"/>
                </a:lnTo>
                <a:lnTo>
                  <a:pt x="2874997" y="2031452"/>
                </a:lnTo>
                <a:lnTo>
                  <a:pt x="2848952" y="2043028"/>
                </a:lnTo>
                <a:lnTo>
                  <a:pt x="2822908" y="2053156"/>
                </a:lnTo>
                <a:lnTo>
                  <a:pt x="2795417" y="2060390"/>
                </a:lnTo>
                <a:lnTo>
                  <a:pt x="2766479" y="2064731"/>
                </a:lnTo>
                <a:lnTo>
                  <a:pt x="2737541" y="2066178"/>
                </a:lnTo>
                <a:lnTo>
                  <a:pt x="2562465" y="2066178"/>
                </a:lnTo>
                <a:lnTo>
                  <a:pt x="2523399" y="2087882"/>
                </a:lnTo>
                <a:lnTo>
                  <a:pt x="2481439" y="2108138"/>
                </a:lnTo>
                <a:lnTo>
                  <a:pt x="2438032" y="2128395"/>
                </a:lnTo>
                <a:lnTo>
                  <a:pt x="2391731" y="2147204"/>
                </a:lnTo>
                <a:lnTo>
                  <a:pt x="2342536" y="2163120"/>
                </a:lnTo>
                <a:lnTo>
                  <a:pt x="2290448" y="2179036"/>
                </a:lnTo>
                <a:lnTo>
                  <a:pt x="2236912" y="2193505"/>
                </a:lnTo>
                <a:lnTo>
                  <a:pt x="2181930" y="2206528"/>
                </a:lnTo>
                <a:lnTo>
                  <a:pt x="2125501" y="2218103"/>
                </a:lnTo>
                <a:lnTo>
                  <a:pt x="2066178" y="2228231"/>
                </a:lnTo>
                <a:lnTo>
                  <a:pt x="2006855" y="2236912"/>
                </a:lnTo>
                <a:lnTo>
                  <a:pt x="1944638" y="2244147"/>
                </a:lnTo>
                <a:lnTo>
                  <a:pt x="1882421" y="2249935"/>
                </a:lnTo>
                <a:lnTo>
                  <a:pt x="1818757" y="2254275"/>
                </a:lnTo>
                <a:lnTo>
                  <a:pt x="1755093" y="2255722"/>
                </a:lnTo>
                <a:lnTo>
                  <a:pt x="1689983" y="2257169"/>
                </a:lnTo>
                <a:lnTo>
                  <a:pt x="1623425" y="2255722"/>
                </a:lnTo>
                <a:lnTo>
                  <a:pt x="1559762" y="2254275"/>
                </a:lnTo>
                <a:lnTo>
                  <a:pt x="1496098" y="2249935"/>
                </a:lnTo>
                <a:lnTo>
                  <a:pt x="1433881" y="2244147"/>
                </a:lnTo>
                <a:lnTo>
                  <a:pt x="1371664" y="2236912"/>
                </a:lnTo>
                <a:lnTo>
                  <a:pt x="1312341" y="2228231"/>
                </a:lnTo>
                <a:lnTo>
                  <a:pt x="1253018" y="2218103"/>
                </a:lnTo>
                <a:lnTo>
                  <a:pt x="1196589" y="2206528"/>
                </a:lnTo>
                <a:lnTo>
                  <a:pt x="1141607" y="2193505"/>
                </a:lnTo>
                <a:lnTo>
                  <a:pt x="1088071" y="2179036"/>
                </a:lnTo>
                <a:lnTo>
                  <a:pt x="1035983" y="2163120"/>
                </a:lnTo>
                <a:lnTo>
                  <a:pt x="988235" y="2147204"/>
                </a:lnTo>
                <a:lnTo>
                  <a:pt x="940487" y="2128395"/>
                </a:lnTo>
                <a:lnTo>
                  <a:pt x="897080" y="2108138"/>
                </a:lnTo>
                <a:lnTo>
                  <a:pt x="855120" y="2087882"/>
                </a:lnTo>
                <a:lnTo>
                  <a:pt x="816053" y="2066178"/>
                </a:lnTo>
                <a:lnTo>
                  <a:pt x="570080" y="2066178"/>
                </a:lnTo>
                <a:lnTo>
                  <a:pt x="539695" y="2064731"/>
                </a:lnTo>
                <a:lnTo>
                  <a:pt x="510757" y="2060390"/>
                </a:lnTo>
                <a:lnTo>
                  <a:pt x="483266" y="2053156"/>
                </a:lnTo>
                <a:lnTo>
                  <a:pt x="457222" y="2043028"/>
                </a:lnTo>
                <a:lnTo>
                  <a:pt x="432624" y="2031452"/>
                </a:lnTo>
                <a:lnTo>
                  <a:pt x="408027" y="2016983"/>
                </a:lnTo>
                <a:lnTo>
                  <a:pt x="386323" y="2001067"/>
                </a:lnTo>
                <a:lnTo>
                  <a:pt x="366067" y="1982258"/>
                </a:lnTo>
                <a:lnTo>
                  <a:pt x="347257" y="1962001"/>
                </a:lnTo>
                <a:lnTo>
                  <a:pt x="331341" y="1940297"/>
                </a:lnTo>
                <a:lnTo>
                  <a:pt x="316872" y="1915700"/>
                </a:lnTo>
                <a:lnTo>
                  <a:pt x="303850" y="1891103"/>
                </a:lnTo>
                <a:lnTo>
                  <a:pt x="293722" y="1865058"/>
                </a:lnTo>
                <a:lnTo>
                  <a:pt x="287934" y="1837567"/>
                </a:lnTo>
                <a:lnTo>
                  <a:pt x="283593" y="1808629"/>
                </a:lnTo>
                <a:lnTo>
                  <a:pt x="280699" y="1779691"/>
                </a:lnTo>
                <a:lnTo>
                  <a:pt x="280699" y="1580018"/>
                </a:lnTo>
                <a:lnTo>
                  <a:pt x="250314" y="1565549"/>
                </a:lnTo>
                <a:lnTo>
                  <a:pt x="221376" y="1548187"/>
                </a:lnTo>
                <a:lnTo>
                  <a:pt x="192438" y="1529377"/>
                </a:lnTo>
                <a:lnTo>
                  <a:pt x="166394" y="1507673"/>
                </a:lnTo>
                <a:lnTo>
                  <a:pt x="141797" y="1484523"/>
                </a:lnTo>
                <a:lnTo>
                  <a:pt x="118646" y="1459926"/>
                </a:lnTo>
                <a:lnTo>
                  <a:pt x="96943" y="1433881"/>
                </a:lnTo>
                <a:lnTo>
                  <a:pt x="78133" y="1404943"/>
                </a:lnTo>
                <a:lnTo>
                  <a:pt x="60770" y="1376005"/>
                </a:lnTo>
                <a:lnTo>
                  <a:pt x="44854" y="1344173"/>
                </a:lnTo>
                <a:lnTo>
                  <a:pt x="31832" y="1312341"/>
                </a:lnTo>
                <a:lnTo>
                  <a:pt x="20257" y="1277616"/>
                </a:lnTo>
                <a:lnTo>
                  <a:pt x="11575" y="1244337"/>
                </a:lnTo>
                <a:lnTo>
                  <a:pt x="4341" y="1208164"/>
                </a:lnTo>
                <a:lnTo>
                  <a:pt x="1447" y="1171992"/>
                </a:lnTo>
                <a:lnTo>
                  <a:pt x="0" y="1135819"/>
                </a:lnTo>
                <a:lnTo>
                  <a:pt x="1447" y="1098200"/>
                </a:lnTo>
                <a:lnTo>
                  <a:pt x="4341" y="1062027"/>
                </a:lnTo>
                <a:lnTo>
                  <a:pt x="11575" y="1027301"/>
                </a:lnTo>
                <a:lnTo>
                  <a:pt x="20257" y="992576"/>
                </a:lnTo>
                <a:lnTo>
                  <a:pt x="31832" y="959297"/>
                </a:lnTo>
                <a:lnTo>
                  <a:pt x="44854" y="927465"/>
                </a:lnTo>
                <a:lnTo>
                  <a:pt x="60770" y="895633"/>
                </a:lnTo>
                <a:lnTo>
                  <a:pt x="78133" y="865248"/>
                </a:lnTo>
                <a:lnTo>
                  <a:pt x="96943" y="837757"/>
                </a:lnTo>
                <a:lnTo>
                  <a:pt x="118646" y="810266"/>
                </a:lnTo>
                <a:lnTo>
                  <a:pt x="141797" y="785669"/>
                </a:lnTo>
                <a:lnTo>
                  <a:pt x="166394" y="762518"/>
                </a:lnTo>
                <a:lnTo>
                  <a:pt x="192438" y="742262"/>
                </a:lnTo>
                <a:lnTo>
                  <a:pt x="221376" y="722005"/>
                </a:lnTo>
                <a:lnTo>
                  <a:pt x="250314" y="706089"/>
                </a:lnTo>
                <a:lnTo>
                  <a:pt x="280699" y="691620"/>
                </a:lnTo>
                <a:lnTo>
                  <a:pt x="280699" y="496288"/>
                </a:lnTo>
                <a:lnTo>
                  <a:pt x="283593" y="467350"/>
                </a:lnTo>
                <a:lnTo>
                  <a:pt x="287934" y="438412"/>
                </a:lnTo>
                <a:lnTo>
                  <a:pt x="293722" y="410921"/>
                </a:lnTo>
                <a:lnTo>
                  <a:pt x="303850" y="384876"/>
                </a:lnTo>
                <a:lnTo>
                  <a:pt x="316872" y="360279"/>
                </a:lnTo>
                <a:lnTo>
                  <a:pt x="331341" y="335682"/>
                </a:lnTo>
                <a:lnTo>
                  <a:pt x="347257" y="313978"/>
                </a:lnTo>
                <a:lnTo>
                  <a:pt x="366067" y="293721"/>
                </a:lnTo>
                <a:lnTo>
                  <a:pt x="386323" y="274912"/>
                </a:lnTo>
                <a:lnTo>
                  <a:pt x="408027" y="258996"/>
                </a:lnTo>
                <a:lnTo>
                  <a:pt x="432624" y="244527"/>
                </a:lnTo>
                <a:lnTo>
                  <a:pt x="457222" y="231505"/>
                </a:lnTo>
                <a:lnTo>
                  <a:pt x="483266" y="222823"/>
                </a:lnTo>
                <a:lnTo>
                  <a:pt x="510757" y="215589"/>
                </a:lnTo>
                <a:lnTo>
                  <a:pt x="539695" y="211248"/>
                </a:lnTo>
                <a:lnTo>
                  <a:pt x="570080" y="209801"/>
                </a:lnTo>
                <a:lnTo>
                  <a:pt x="785668" y="209801"/>
                </a:lnTo>
                <a:lnTo>
                  <a:pt x="824735" y="185204"/>
                </a:lnTo>
                <a:lnTo>
                  <a:pt x="866695" y="162053"/>
                </a:lnTo>
                <a:lnTo>
                  <a:pt x="910102" y="141797"/>
                </a:lnTo>
                <a:lnTo>
                  <a:pt x="957850" y="121540"/>
                </a:lnTo>
                <a:lnTo>
                  <a:pt x="1007045" y="102730"/>
                </a:lnTo>
                <a:lnTo>
                  <a:pt x="1060580" y="85367"/>
                </a:lnTo>
                <a:lnTo>
                  <a:pt x="1115562" y="69451"/>
                </a:lnTo>
                <a:lnTo>
                  <a:pt x="1171991" y="54982"/>
                </a:lnTo>
                <a:lnTo>
                  <a:pt x="1231315" y="41960"/>
                </a:lnTo>
                <a:lnTo>
                  <a:pt x="1292085" y="31832"/>
                </a:lnTo>
                <a:lnTo>
                  <a:pt x="1354301" y="21704"/>
                </a:lnTo>
                <a:lnTo>
                  <a:pt x="1419412" y="14469"/>
                </a:lnTo>
                <a:lnTo>
                  <a:pt x="1484523" y="7235"/>
                </a:lnTo>
                <a:lnTo>
                  <a:pt x="1552527" y="2894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3"/>
          </p:nvPr>
        </p:nvSpPr>
        <p:spPr>
          <a:xfrm>
            <a:off x="1406285" y="3954857"/>
            <a:ext cx="3316303" cy="2257169"/>
          </a:xfrm>
          <a:custGeom>
            <a:avLst/>
            <a:gdLst>
              <a:gd name="connsiteX0" fmla="*/ 1620532 w 3316303"/>
              <a:gd name="connsiteY0" fmla="*/ 0 h 2257169"/>
              <a:gd name="connsiteX1" fmla="*/ 1689983 w 3316303"/>
              <a:gd name="connsiteY1" fmla="*/ 0 h 2257169"/>
              <a:gd name="connsiteX2" fmla="*/ 1757988 w 3316303"/>
              <a:gd name="connsiteY2" fmla="*/ 0 h 2257169"/>
              <a:gd name="connsiteX3" fmla="*/ 1827439 w 3316303"/>
              <a:gd name="connsiteY3" fmla="*/ 2894 h 2257169"/>
              <a:gd name="connsiteX4" fmla="*/ 1893997 w 3316303"/>
              <a:gd name="connsiteY4" fmla="*/ 7235 h 2257169"/>
              <a:gd name="connsiteX5" fmla="*/ 1959107 w 3316303"/>
              <a:gd name="connsiteY5" fmla="*/ 14469 h 2257169"/>
              <a:gd name="connsiteX6" fmla="*/ 2024218 w 3316303"/>
              <a:gd name="connsiteY6" fmla="*/ 21704 h 2257169"/>
              <a:gd name="connsiteX7" fmla="*/ 2086435 w 3316303"/>
              <a:gd name="connsiteY7" fmla="*/ 31832 h 2257169"/>
              <a:gd name="connsiteX8" fmla="*/ 2147205 w 3316303"/>
              <a:gd name="connsiteY8" fmla="*/ 41960 h 2257169"/>
              <a:gd name="connsiteX9" fmla="*/ 2206528 w 3316303"/>
              <a:gd name="connsiteY9" fmla="*/ 54982 h 2257169"/>
              <a:gd name="connsiteX10" fmla="*/ 2264404 w 3316303"/>
              <a:gd name="connsiteY10" fmla="*/ 69452 h 2257169"/>
              <a:gd name="connsiteX11" fmla="*/ 2317939 w 3316303"/>
              <a:gd name="connsiteY11" fmla="*/ 85367 h 2257169"/>
              <a:gd name="connsiteX12" fmla="*/ 2371475 w 3316303"/>
              <a:gd name="connsiteY12" fmla="*/ 102730 h 2257169"/>
              <a:gd name="connsiteX13" fmla="*/ 2420669 w 3316303"/>
              <a:gd name="connsiteY13" fmla="*/ 121540 h 2257169"/>
              <a:gd name="connsiteX14" fmla="*/ 2468417 w 3316303"/>
              <a:gd name="connsiteY14" fmla="*/ 141797 h 2257169"/>
              <a:gd name="connsiteX15" fmla="*/ 2513271 w 3316303"/>
              <a:gd name="connsiteY15" fmla="*/ 162053 h 2257169"/>
              <a:gd name="connsiteX16" fmla="*/ 2553784 w 3316303"/>
              <a:gd name="connsiteY16" fmla="*/ 185204 h 2257169"/>
              <a:gd name="connsiteX17" fmla="*/ 2592851 w 3316303"/>
              <a:gd name="connsiteY17" fmla="*/ 209801 h 2257169"/>
              <a:gd name="connsiteX18" fmla="*/ 2737541 w 3316303"/>
              <a:gd name="connsiteY18" fmla="*/ 209801 h 2257169"/>
              <a:gd name="connsiteX19" fmla="*/ 2766479 w 3316303"/>
              <a:gd name="connsiteY19" fmla="*/ 211248 h 2257169"/>
              <a:gd name="connsiteX20" fmla="*/ 2795417 w 3316303"/>
              <a:gd name="connsiteY20" fmla="*/ 215589 h 2257169"/>
              <a:gd name="connsiteX21" fmla="*/ 2822908 w 3316303"/>
              <a:gd name="connsiteY21" fmla="*/ 222823 h 2257169"/>
              <a:gd name="connsiteX22" fmla="*/ 2848953 w 3316303"/>
              <a:gd name="connsiteY22" fmla="*/ 231505 h 2257169"/>
              <a:gd name="connsiteX23" fmla="*/ 2874997 w 3316303"/>
              <a:gd name="connsiteY23" fmla="*/ 244527 h 2257169"/>
              <a:gd name="connsiteX24" fmla="*/ 2898147 w 3316303"/>
              <a:gd name="connsiteY24" fmla="*/ 258996 h 2257169"/>
              <a:gd name="connsiteX25" fmla="*/ 2921298 w 3316303"/>
              <a:gd name="connsiteY25" fmla="*/ 274912 h 2257169"/>
              <a:gd name="connsiteX26" fmla="*/ 2941554 w 3316303"/>
              <a:gd name="connsiteY26" fmla="*/ 293721 h 2257169"/>
              <a:gd name="connsiteX27" fmla="*/ 2960364 w 3316303"/>
              <a:gd name="connsiteY27" fmla="*/ 313978 h 2257169"/>
              <a:gd name="connsiteX28" fmla="*/ 2976280 w 3316303"/>
              <a:gd name="connsiteY28" fmla="*/ 335682 h 2257169"/>
              <a:gd name="connsiteX29" fmla="*/ 2990749 w 3316303"/>
              <a:gd name="connsiteY29" fmla="*/ 360279 h 2257169"/>
              <a:gd name="connsiteX30" fmla="*/ 3002324 w 3316303"/>
              <a:gd name="connsiteY30" fmla="*/ 384876 h 2257169"/>
              <a:gd name="connsiteX31" fmla="*/ 3012452 w 3316303"/>
              <a:gd name="connsiteY31" fmla="*/ 410921 h 2257169"/>
              <a:gd name="connsiteX32" fmla="*/ 3019687 w 3316303"/>
              <a:gd name="connsiteY32" fmla="*/ 438412 h 2257169"/>
              <a:gd name="connsiteX33" fmla="*/ 3024028 w 3316303"/>
              <a:gd name="connsiteY33" fmla="*/ 467350 h 2257169"/>
              <a:gd name="connsiteX34" fmla="*/ 3025475 w 3316303"/>
              <a:gd name="connsiteY34" fmla="*/ 496288 h 2257169"/>
              <a:gd name="connsiteX35" fmla="*/ 3025475 w 3316303"/>
              <a:gd name="connsiteY35" fmla="*/ 687279 h 2257169"/>
              <a:gd name="connsiteX36" fmla="*/ 3057307 w 3316303"/>
              <a:gd name="connsiteY36" fmla="*/ 701748 h 2257169"/>
              <a:gd name="connsiteX37" fmla="*/ 3087692 w 3316303"/>
              <a:gd name="connsiteY37" fmla="*/ 717664 h 2257169"/>
              <a:gd name="connsiteX38" fmla="*/ 3116629 w 3316303"/>
              <a:gd name="connsiteY38" fmla="*/ 736474 h 2257169"/>
              <a:gd name="connsiteX39" fmla="*/ 3144121 w 3316303"/>
              <a:gd name="connsiteY39" fmla="*/ 756731 h 2257169"/>
              <a:gd name="connsiteX40" fmla="*/ 3170165 w 3316303"/>
              <a:gd name="connsiteY40" fmla="*/ 779881 h 2257169"/>
              <a:gd name="connsiteX41" fmla="*/ 3193315 w 3316303"/>
              <a:gd name="connsiteY41" fmla="*/ 805925 h 2257169"/>
              <a:gd name="connsiteX42" fmla="*/ 3216467 w 3316303"/>
              <a:gd name="connsiteY42" fmla="*/ 831970 h 2257169"/>
              <a:gd name="connsiteX43" fmla="*/ 3236722 w 3316303"/>
              <a:gd name="connsiteY43" fmla="*/ 860908 h 2257169"/>
              <a:gd name="connsiteX44" fmla="*/ 3254085 w 3316303"/>
              <a:gd name="connsiteY44" fmla="*/ 891293 h 2257169"/>
              <a:gd name="connsiteX45" fmla="*/ 3270001 w 3316303"/>
              <a:gd name="connsiteY45" fmla="*/ 923124 h 2257169"/>
              <a:gd name="connsiteX46" fmla="*/ 3284470 w 3316303"/>
              <a:gd name="connsiteY46" fmla="*/ 954956 h 2257169"/>
              <a:gd name="connsiteX47" fmla="*/ 3296045 w 3316303"/>
              <a:gd name="connsiteY47" fmla="*/ 989682 h 2257169"/>
              <a:gd name="connsiteX48" fmla="*/ 3304727 w 3316303"/>
              <a:gd name="connsiteY48" fmla="*/ 1024408 h 2257169"/>
              <a:gd name="connsiteX49" fmla="*/ 3311962 w 3316303"/>
              <a:gd name="connsiteY49" fmla="*/ 1060580 h 2257169"/>
              <a:gd name="connsiteX50" fmla="*/ 3314855 w 3316303"/>
              <a:gd name="connsiteY50" fmla="*/ 1098200 h 2257169"/>
              <a:gd name="connsiteX51" fmla="*/ 3316303 w 3316303"/>
              <a:gd name="connsiteY51" fmla="*/ 1135819 h 2257169"/>
              <a:gd name="connsiteX52" fmla="*/ 3314855 w 3316303"/>
              <a:gd name="connsiteY52" fmla="*/ 1173439 h 2257169"/>
              <a:gd name="connsiteX53" fmla="*/ 3311962 w 3316303"/>
              <a:gd name="connsiteY53" fmla="*/ 1209611 h 2257169"/>
              <a:gd name="connsiteX54" fmla="*/ 3304727 w 3316303"/>
              <a:gd name="connsiteY54" fmla="*/ 1245784 h 2257169"/>
              <a:gd name="connsiteX55" fmla="*/ 3296045 w 3316303"/>
              <a:gd name="connsiteY55" fmla="*/ 1281956 h 2257169"/>
              <a:gd name="connsiteX56" fmla="*/ 3284470 w 3316303"/>
              <a:gd name="connsiteY56" fmla="*/ 1315235 h 2257169"/>
              <a:gd name="connsiteX57" fmla="*/ 3270001 w 3316303"/>
              <a:gd name="connsiteY57" fmla="*/ 1348514 h 2257169"/>
              <a:gd name="connsiteX58" fmla="*/ 3254085 w 3316303"/>
              <a:gd name="connsiteY58" fmla="*/ 1380346 h 2257169"/>
              <a:gd name="connsiteX59" fmla="*/ 3236722 w 3316303"/>
              <a:gd name="connsiteY59" fmla="*/ 1410731 h 2257169"/>
              <a:gd name="connsiteX60" fmla="*/ 3216467 w 3316303"/>
              <a:gd name="connsiteY60" fmla="*/ 1438222 h 2257169"/>
              <a:gd name="connsiteX61" fmla="*/ 3193315 w 3316303"/>
              <a:gd name="connsiteY61" fmla="*/ 1465713 h 2257169"/>
              <a:gd name="connsiteX62" fmla="*/ 3170165 w 3316303"/>
              <a:gd name="connsiteY62" fmla="*/ 1490310 h 2257169"/>
              <a:gd name="connsiteX63" fmla="*/ 3144121 w 3316303"/>
              <a:gd name="connsiteY63" fmla="*/ 1513461 h 2257169"/>
              <a:gd name="connsiteX64" fmla="*/ 3116629 w 3316303"/>
              <a:gd name="connsiteY64" fmla="*/ 1535164 h 2257169"/>
              <a:gd name="connsiteX65" fmla="*/ 3087692 w 3316303"/>
              <a:gd name="connsiteY65" fmla="*/ 1553974 h 2257169"/>
              <a:gd name="connsiteX66" fmla="*/ 3057307 w 3316303"/>
              <a:gd name="connsiteY66" fmla="*/ 1569890 h 2257169"/>
              <a:gd name="connsiteX67" fmla="*/ 3025475 w 3316303"/>
              <a:gd name="connsiteY67" fmla="*/ 1584359 h 2257169"/>
              <a:gd name="connsiteX68" fmla="*/ 3025475 w 3316303"/>
              <a:gd name="connsiteY68" fmla="*/ 1779691 h 2257169"/>
              <a:gd name="connsiteX69" fmla="*/ 3024028 w 3316303"/>
              <a:gd name="connsiteY69" fmla="*/ 1808629 h 2257169"/>
              <a:gd name="connsiteX70" fmla="*/ 3019687 w 3316303"/>
              <a:gd name="connsiteY70" fmla="*/ 1837567 h 2257169"/>
              <a:gd name="connsiteX71" fmla="*/ 3012452 w 3316303"/>
              <a:gd name="connsiteY71" fmla="*/ 1865058 h 2257169"/>
              <a:gd name="connsiteX72" fmla="*/ 3002324 w 3316303"/>
              <a:gd name="connsiteY72" fmla="*/ 1891103 h 2257169"/>
              <a:gd name="connsiteX73" fmla="*/ 2990749 w 3316303"/>
              <a:gd name="connsiteY73" fmla="*/ 1915700 h 2257169"/>
              <a:gd name="connsiteX74" fmla="*/ 2976280 w 3316303"/>
              <a:gd name="connsiteY74" fmla="*/ 1940297 h 2257169"/>
              <a:gd name="connsiteX75" fmla="*/ 2960364 w 3316303"/>
              <a:gd name="connsiteY75" fmla="*/ 1962001 h 2257169"/>
              <a:gd name="connsiteX76" fmla="*/ 2941554 w 3316303"/>
              <a:gd name="connsiteY76" fmla="*/ 1982258 h 2257169"/>
              <a:gd name="connsiteX77" fmla="*/ 2921298 w 3316303"/>
              <a:gd name="connsiteY77" fmla="*/ 2001067 h 2257169"/>
              <a:gd name="connsiteX78" fmla="*/ 2898147 w 3316303"/>
              <a:gd name="connsiteY78" fmla="*/ 2016983 h 2257169"/>
              <a:gd name="connsiteX79" fmla="*/ 2874997 w 3316303"/>
              <a:gd name="connsiteY79" fmla="*/ 2031452 h 2257169"/>
              <a:gd name="connsiteX80" fmla="*/ 2848953 w 3316303"/>
              <a:gd name="connsiteY80" fmla="*/ 2043028 h 2257169"/>
              <a:gd name="connsiteX81" fmla="*/ 2822908 w 3316303"/>
              <a:gd name="connsiteY81" fmla="*/ 2053156 h 2257169"/>
              <a:gd name="connsiteX82" fmla="*/ 2795417 w 3316303"/>
              <a:gd name="connsiteY82" fmla="*/ 2060390 h 2257169"/>
              <a:gd name="connsiteX83" fmla="*/ 2766479 w 3316303"/>
              <a:gd name="connsiteY83" fmla="*/ 2064731 h 2257169"/>
              <a:gd name="connsiteX84" fmla="*/ 2737541 w 3316303"/>
              <a:gd name="connsiteY84" fmla="*/ 2066178 h 2257169"/>
              <a:gd name="connsiteX85" fmla="*/ 2562466 w 3316303"/>
              <a:gd name="connsiteY85" fmla="*/ 2066178 h 2257169"/>
              <a:gd name="connsiteX86" fmla="*/ 2523399 w 3316303"/>
              <a:gd name="connsiteY86" fmla="*/ 2087882 h 2257169"/>
              <a:gd name="connsiteX87" fmla="*/ 2481439 w 3316303"/>
              <a:gd name="connsiteY87" fmla="*/ 2108138 h 2257169"/>
              <a:gd name="connsiteX88" fmla="*/ 2438032 w 3316303"/>
              <a:gd name="connsiteY88" fmla="*/ 2128395 h 2257169"/>
              <a:gd name="connsiteX89" fmla="*/ 2391731 w 3316303"/>
              <a:gd name="connsiteY89" fmla="*/ 2147204 h 2257169"/>
              <a:gd name="connsiteX90" fmla="*/ 2342537 w 3316303"/>
              <a:gd name="connsiteY90" fmla="*/ 2163120 h 2257169"/>
              <a:gd name="connsiteX91" fmla="*/ 2290448 w 3316303"/>
              <a:gd name="connsiteY91" fmla="*/ 2179036 h 2257169"/>
              <a:gd name="connsiteX92" fmla="*/ 2236913 w 3316303"/>
              <a:gd name="connsiteY92" fmla="*/ 2193505 h 2257169"/>
              <a:gd name="connsiteX93" fmla="*/ 2181930 w 3316303"/>
              <a:gd name="connsiteY93" fmla="*/ 2206528 h 2257169"/>
              <a:gd name="connsiteX94" fmla="*/ 2125501 w 3316303"/>
              <a:gd name="connsiteY94" fmla="*/ 2218103 h 2257169"/>
              <a:gd name="connsiteX95" fmla="*/ 2066178 w 3316303"/>
              <a:gd name="connsiteY95" fmla="*/ 2228231 h 2257169"/>
              <a:gd name="connsiteX96" fmla="*/ 2006855 w 3316303"/>
              <a:gd name="connsiteY96" fmla="*/ 2236912 h 2257169"/>
              <a:gd name="connsiteX97" fmla="*/ 1944638 w 3316303"/>
              <a:gd name="connsiteY97" fmla="*/ 2244147 h 2257169"/>
              <a:gd name="connsiteX98" fmla="*/ 1882421 w 3316303"/>
              <a:gd name="connsiteY98" fmla="*/ 2249935 h 2257169"/>
              <a:gd name="connsiteX99" fmla="*/ 1818758 w 3316303"/>
              <a:gd name="connsiteY99" fmla="*/ 2254275 h 2257169"/>
              <a:gd name="connsiteX100" fmla="*/ 1755094 w 3316303"/>
              <a:gd name="connsiteY100" fmla="*/ 2255722 h 2257169"/>
              <a:gd name="connsiteX101" fmla="*/ 1689983 w 3316303"/>
              <a:gd name="connsiteY101" fmla="*/ 2257169 h 2257169"/>
              <a:gd name="connsiteX102" fmla="*/ 1623426 w 3316303"/>
              <a:gd name="connsiteY102" fmla="*/ 2255722 h 2257169"/>
              <a:gd name="connsiteX103" fmla="*/ 1559762 w 3316303"/>
              <a:gd name="connsiteY103" fmla="*/ 2254275 h 2257169"/>
              <a:gd name="connsiteX104" fmla="*/ 1496098 w 3316303"/>
              <a:gd name="connsiteY104" fmla="*/ 2249935 h 2257169"/>
              <a:gd name="connsiteX105" fmla="*/ 1433881 w 3316303"/>
              <a:gd name="connsiteY105" fmla="*/ 2244147 h 2257169"/>
              <a:gd name="connsiteX106" fmla="*/ 1371664 w 3316303"/>
              <a:gd name="connsiteY106" fmla="*/ 2236912 h 2257169"/>
              <a:gd name="connsiteX107" fmla="*/ 1312341 w 3316303"/>
              <a:gd name="connsiteY107" fmla="*/ 2228231 h 2257169"/>
              <a:gd name="connsiteX108" fmla="*/ 1253018 w 3316303"/>
              <a:gd name="connsiteY108" fmla="*/ 2218103 h 2257169"/>
              <a:gd name="connsiteX109" fmla="*/ 1196589 w 3316303"/>
              <a:gd name="connsiteY109" fmla="*/ 2206528 h 2257169"/>
              <a:gd name="connsiteX110" fmla="*/ 1141607 w 3316303"/>
              <a:gd name="connsiteY110" fmla="*/ 2193505 h 2257169"/>
              <a:gd name="connsiteX111" fmla="*/ 1088071 w 3316303"/>
              <a:gd name="connsiteY111" fmla="*/ 2179036 h 2257169"/>
              <a:gd name="connsiteX112" fmla="*/ 1035983 w 3316303"/>
              <a:gd name="connsiteY112" fmla="*/ 2163120 h 2257169"/>
              <a:gd name="connsiteX113" fmla="*/ 988235 w 3316303"/>
              <a:gd name="connsiteY113" fmla="*/ 2147204 h 2257169"/>
              <a:gd name="connsiteX114" fmla="*/ 940487 w 3316303"/>
              <a:gd name="connsiteY114" fmla="*/ 2128395 h 2257169"/>
              <a:gd name="connsiteX115" fmla="*/ 897080 w 3316303"/>
              <a:gd name="connsiteY115" fmla="*/ 2108138 h 2257169"/>
              <a:gd name="connsiteX116" fmla="*/ 855120 w 3316303"/>
              <a:gd name="connsiteY116" fmla="*/ 2087882 h 2257169"/>
              <a:gd name="connsiteX117" fmla="*/ 816054 w 3316303"/>
              <a:gd name="connsiteY117" fmla="*/ 2066178 h 2257169"/>
              <a:gd name="connsiteX118" fmla="*/ 570080 w 3316303"/>
              <a:gd name="connsiteY118" fmla="*/ 2066178 h 2257169"/>
              <a:gd name="connsiteX119" fmla="*/ 539695 w 3316303"/>
              <a:gd name="connsiteY119" fmla="*/ 2064731 h 2257169"/>
              <a:gd name="connsiteX120" fmla="*/ 510757 w 3316303"/>
              <a:gd name="connsiteY120" fmla="*/ 2060390 h 2257169"/>
              <a:gd name="connsiteX121" fmla="*/ 483266 w 3316303"/>
              <a:gd name="connsiteY121" fmla="*/ 2053156 h 2257169"/>
              <a:gd name="connsiteX122" fmla="*/ 457222 w 3316303"/>
              <a:gd name="connsiteY122" fmla="*/ 2043028 h 2257169"/>
              <a:gd name="connsiteX123" fmla="*/ 432624 w 3316303"/>
              <a:gd name="connsiteY123" fmla="*/ 2031452 h 2257169"/>
              <a:gd name="connsiteX124" fmla="*/ 408027 w 3316303"/>
              <a:gd name="connsiteY124" fmla="*/ 2016983 h 2257169"/>
              <a:gd name="connsiteX125" fmla="*/ 386323 w 3316303"/>
              <a:gd name="connsiteY125" fmla="*/ 2001067 h 2257169"/>
              <a:gd name="connsiteX126" fmla="*/ 366067 w 3316303"/>
              <a:gd name="connsiteY126" fmla="*/ 1982258 h 2257169"/>
              <a:gd name="connsiteX127" fmla="*/ 347257 w 3316303"/>
              <a:gd name="connsiteY127" fmla="*/ 1962001 h 2257169"/>
              <a:gd name="connsiteX128" fmla="*/ 331341 w 3316303"/>
              <a:gd name="connsiteY128" fmla="*/ 1940297 h 2257169"/>
              <a:gd name="connsiteX129" fmla="*/ 316872 w 3316303"/>
              <a:gd name="connsiteY129" fmla="*/ 1915700 h 2257169"/>
              <a:gd name="connsiteX130" fmla="*/ 303850 w 3316303"/>
              <a:gd name="connsiteY130" fmla="*/ 1891103 h 2257169"/>
              <a:gd name="connsiteX131" fmla="*/ 293722 w 3316303"/>
              <a:gd name="connsiteY131" fmla="*/ 1865058 h 2257169"/>
              <a:gd name="connsiteX132" fmla="*/ 287934 w 3316303"/>
              <a:gd name="connsiteY132" fmla="*/ 1837567 h 2257169"/>
              <a:gd name="connsiteX133" fmla="*/ 283593 w 3316303"/>
              <a:gd name="connsiteY133" fmla="*/ 1808629 h 2257169"/>
              <a:gd name="connsiteX134" fmla="*/ 280700 w 3316303"/>
              <a:gd name="connsiteY134" fmla="*/ 1779691 h 2257169"/>
              <a:gd name="connsiteX135" fmla="*/ 280700 w 3316303"/>
              <a:gd name="connsiteY135" fmla="*/ 1580018 h 2257169"/>
              <a:gd name="connsiteX136" fmla="*/ 250315 w 3316303"/>
              <a:gd name="connsiteY136" fmla="*/ 1565549 h 2257169"/>
              <a:gd name="connsiteX137" fmla="*/ 221376 w 3316303"/>
              <a:gd name="connsiteY137" fmla="*/ 1548187 h 2257169"/>
              <a:gd name="connsiteX138" fmla="*/ 192438 w 3316303"/>
              <a:gd name="connsiteY138" fmla="*/ 1529377 h 2257169"/>
              <a:gd name="connsiteX139" fmla="*/ 166394 w 3316303"/>
              <a:gd name="connsiteY139" fmla="*/ 1507673 h 2257169"/>
              <a:gd name="connsiteX140" fmla="*/ 141797 w 3316303"/>
              <a:gd name="connsiteY140" fmla="*/ 1484523 h 2257169"/>
              <a:gd name="connsiteX141" fmla="*/ 118646 w 3316303"/>
              <a:gd name="connsiteY141" fmla="*/ 1459926 h 2257169"/>
              <a:gd name="connsiteX142" fmla="*/ 96943 w 3316303"/>
              <a:gd name="connsiteY142" fmla="*/ 1433881 h 2257169"/>
              <a:gd name="connsiteX143" fmla="*/ 78133 w 3316303"/>
              <a:gd name="connsiteY143" fmla="*/ 1404943 h 2257169"/>
              <a:gd name="connsiteX144" fmla="*/ 60770 w 3316303"/>
              <a:gd name="connsiteY144" fmla="*/ 1376005 h 2257169"/>
              <a:gd name="connsiteX145" fmla="*/ 44854 w 3316303"/>
              <a:gd name="connsiteY145" fmla="*/ 1344173 h 2257169"/>
              <a:gd name="connsiteX146" fmla="*/ 31832 w 3316303"/>
              <a:gd name="connsiteY146" fmla="*/ 1312341 h 2257169"/>
              <a:gd name="connsiteX147" fmla="*/ 20257 w 3316303"/>
              <a:gd name="connsiteY147" fmla="*/ 1277616 h 2257169"/>
              <a:gd name="connsiteX148" fmla="*/ 11576 w 3316303"/>
              <a:gd name="connsiteY148" fmla="*/ 1244337 h 2257169"/>
              <a:gd name="connsiteX149" fmla="*/ 4341 w 3316303"/>
              <a:gd name="connsiteY149" fmla="*/ 1208164 h 2257169"/>
              <a:gd name="connsiteX150" fmla="*/ 1447 w 3316303"/>
              <a:gd name="connsiteY150" fmla="*/ 1171992 h 2257169"/>
              <a:gd name="connsiteX151" fmla="*/ 0 w 3316303"/>
              <a:gd name="connsiteY151" fmla="*/ 1135819 h 2257169"/>
              <a:gd name="connsiteX152" fmla="*/ 1447 w 3316303"/>
              <a:gd name="connsiteY152" fmla="*/ 1098200 h 2257169"/>
              <a:gd name="connsiteX153" fmla="*/ 4341 w 3316303"/>
              <a:gd name="connsiteY153" fmla="*/ 1062027 h 2257169"/>
              <a:gd name="connsiteX154" fmla="*/ 11576 w 3316303"/>
              <a:gd name="connsiteY154" fmla="*/ 1027301 h 2257169"/>
              <a:gd name="connsiteX155" fmla="*/ 20257 w 3316303"/>
              <a:gd name="connsiteY155" fmla="*/ 992576 h 2257169"/>
              <a:gd name="connsiteX156" fmla="*/ 31832 w 3316303"/>
              <a:gd name="connsiteY156" fmla="*/ 959297 h 2257169"/>
              <a:gd name="connsiteX157" fmla="*/ 44854 w 3316303"/>
              <a:gd name="connsiteY157" fmla="*/ 927465 h 2257169"/>
              <a:gd name="connsiteX158" fmla="*/ 60770 w 3316303"/>
              <a:gd name="connsiteY158" fmla="*/ 895633 h 2257169"/>
              <a:gd name="connsiteX159" fmla="*/ 78133 w 3316303"/>
              <a:gd name="connsiteY159" fmla="*/ 865248 h 2257169"/>
              <a:gd name="connsiteX160" fmla="*/ 96943 w 3316303"/>
              <a:gd name="connsiteY160" fmla="*/ 837757 h 2257169"/>
              <a:gd name="connsiteX161" fmla="*/ 118646 w 3316303"/>
              <a:gd name="connsiteY161" fmla="*/ 810266 h 2257169"/>
              <a:gd name="connsiteX162" fmla="*/ 141797 w 3316303"/>
              <a:gd name="connsiteY162" fmla="*/ 785669 h 2257169"/>
              <a:gd name="connsiteX163" fmla="*/ 166394 w 3316303"/>
              <a:gd name="connsiteY163" fmla="*/ 762518 h 2257169"/>
              <a:gd name="connsiteX164" fmla="*/ 192438 w 3316303"/>
              <a:gd name="connsiteY164" fmla="*/ 742262 h 2257169"/>
              <a:gd name="connsiteX165" fmla="*/ 221376 w 3316303"/>
              <a:gd name="connsiteY165" fmla="*/ 722005 h 2257169"/>
              <a:gd name="connsiteX166" fmla="*/ 250315 w 3316303"/>
              <a:gd name="connsiteY166" fmla="*/ 706089 h 2257169"/>
              <a:gd name="connsiteX167" fmla="*/ 280700 w 3316303"/>
              <a:gd name="connsiteY167" fmla="*/ 691620 h 2257169"/>
              <a:gd name="connsiteX168" fmla="*/ 280700 w 3316303"/>
              <a:gd name="connsiteY168" fmla="*/ 496288 h 2257169"/>
              <a:gd name="connsiteX169" fmla="*/ 283593 w 3316303"/>
              <a:gd name="connsiteY169" fmla="*/ 467350 h 2257169"/>
              <a:gd name="connsiteX170" fmla="*/ 287934 w 3316303"/>
              <a:gd name="connsiteY170" fmla="*/ 438412 h 2257169"/>
              <a:gd name="connsiteX171" fmla="*/ 293722 w 3316303"/>
              <a:gd name="connsiteY171" fmla="*/ 410921 h 2257169"/>
              <a:gd name="connsiteX172" fmla="*/ 303850 w 3316303"/>
              <a:gd name="connsiteY172" fmla="*/ 384876 h 2257169"/>
              <a:gd name="connsiteX173" fmla="*/ 316872 w 3316303"/>
              <a:gd name="connsiteY173" fmla="*/ 360279 h 2257169"/>
              <a:gd name="connsiteX174" fmla="*/ 331341 w 3316303"/>
              <a:gd name="connsiteY174" fmla="*/ 335682 h 2257169"/>
              <a:gd name="connsiteX175" fmla="*/ 347257 w 3316303"/>
              <a:gd name="connsiteY175" fmla="*/ 313978 h 2257169"/>
              <a:gd name="connsiteX176" fmla="*/ 366067 w 3316303"/>
              <a:gd name="connsiteY176" fmla="*/ 293721 h 2257169"/>
              <a:gd name="connsiteX177" fmla="*/ 386323 w 3316303"/>
              <a:gd name="connsiteY177" fmla="*/ 274912 h 2257169"/>
              <a:gd name="connsiteX178" fmla="*/ 408027 w 3316303"/>
              <a:gd name="connsiteY178" fmla="*/ 258996 h 2257169"/>
              <a:gd name="connsiteX179" fmla="*/ 432624 w 3316303"/>
              <a:gd name="connsiteY179" fmla="*/ 244527 h 2257169"/>
              <a:gd name="connsiteX180" fmla="*/ 457222 w 3316303"/>
              <a:gd name="connsiteY180" fmla="*/ 231505 h 2257169"/>
              <a:gd name="connsiteX181" fmla="*/ 483266 w 3316303"/>
              <a:gd name="connsiteY181" fmla="*/ 222823 h 2257169"/>
              <a:gd name="connsiteX182" fmla="*/ 510757 w 3316303"/>
              <a:gd name="connsiteY182" fmla="*/ 215589 h 2257169"/>
              <a:gd name="connsiteX183" fmla="*/ 539695 w 3316303"/>
              <a:gd name="connsiteY183" fmla="*/ 211248 h 2257169"/>
              <a:gd name="connsiteX184" fmla="*/ 570080 w 3316303"/>
              <a:gd name="connsiteY184" fmla="*/ 209801 h 2257169"/>
              <a:gd name="connsiteX185" fmla="*/ 785669 w 3316303"/>
              <a:gd name="connsiteY185" fmla="*/ 209801 h 2257169"/>
              <a:gd name="connsiteX186" fmla="*/ 824735 w 3316303"/>
              <a:gd name="connsiteY186" fmla="*/ 185204 h 2257169"/>
              <a:gd name="connsiteX187" fmla="*/ 866695 w 3316303"/>
              <a:gd name="connsiteY187" fmla="*/ 162053 h 2257169"/>
              <a:gd name="connsiteX188" fmla="*/ 910102 w 3316303"/>
              <a:gd name="connsiteY188" fmla="*/ 141797 h 2257169"/>
              <a:gd name="connsiteX189" fmla="*/ 957850 w 3316303"/>
              <a:gd name="connsiteY189" fmla="*/ 121540 h 2257169"/>
              <a:gd name="connsiteX190" fmla="*/ 1007045 w 3316303"/>
              <a:gd name="connsiteY190" fmla="*/ 102730 h 2257169"/>
              <a:gd name="connsiteX191" fmla="*/ 1060580 w 3316303"/>
              <a:gd name="connsiteY191" fmla="*/ 85367 h 2257169"/>
              <a:gd name="connsiteX192" fmla="*/ 1115563 w 3316303"/>
              <a:gd name="connsiteY192" fmla="*/ 69452 h 2257169"/>
              <a:gd name="connsiteX193" fmla="*/ 1171992 w 3316303"/>
              <a:gd name="connsiteY193" fmla="*/ 54982 h 2257169"/>
              <a:gd name="connsiteX194" fmla="*/ 1231315 w 3316303"/>
              <a:gd name="connsiteY194" fmla="*/ 41960 h 2257169"/>
              <a:gd name="connsiteX195" fmla="*/ 1292085 w 3316303"/>
              <a:gd name="connsiteY195" fmla="*/ 31832 h 2257169"/>
              <a:gd name="connsiteX196" fmla="*/ 1354302 w 3316303"/>
              <a:gd name="connsiteY196" fmla="*/ 21704 h 2257169"/>
              <a:gd name="connsiteX197" fmla="*/ 1419412 w 3316303"/>
              <a:gd name="connsiteY197" fmla="*/ 14469 h 2257169"/>
              <a:gd name="connsiteX198" fmla="*/ 1484523 w 3316303"/>
              <a:gd name="connsiteY198" fmla="*/ 7235 h 2257169"/>
              <a:gd name="connsiteX199" fmla="*/ 1552527 w 3316303"/>
              <a:gd name="connsiteY199" fmla="*/ 2894 h 2257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3316303" h="2257169">
                <a:moveTo>
                  <a:pt x="1620532" y="0"/>
                </a:moveTo>
                <a:lnTo>
                  <a:pt x="1689983" y="0"/>
                </a:lnTo>
                <a:lnTo>
                  <a:pt x="1757988" y="0"/>
                </a:lnTo>
                <a:lnTo>
                  <a:pt x="1827439" y="2894"/>
                </a:lnTo>
                <a:lnTo>
                  <a:pt x="1893997" y="7235"/>
                </a:lnTo>
                <a:lnTo>
                  <a:pt x="1959107" y="14469"/>
                </a:lnTo>
                <a:lnTo>
                  <a:pt x="2024218" y="21704"/>
                </a:lnTo>
                <a:lnTo>
                  <a:pt x="2086435" y="31832"/>
                </a:lnTo>
                <a:lnTo>
                  <a:pt x="2147205" y="41960"/>
                </a:lnTo>
                <a:lnTo>
                  <a:pt x="2206528" y="54982"/>
                </a:lnTo>
                <a:lnTo>
                  <a:pt x="2264404" y="69452"/>
                </a:lnTo>
                <a:lnTo>
                  <a:pt x="2317939" y="85367"/>
                </a:lnTo>
                <a:lnTo>
                  <a:pt x="2371475" y="102730"/>
                </a:lnTo>
                <a:lnTo>
                  <a:pt x="2420669" y="121540"/>
                </a:lnTo>
                <a:lnTo>
                  <a:pt x="2468417" y="141797"/>
                </a:lnTo>
                <a:lnTo>
                  <a:pt x="2513271" y="162053"/>
                </a:lnTo>
                <a:lnTo>
                  <a:pt x="2553784" y="185204"/>
                </a:lnTo>
                <a:lnTo>
                  <a:pt x="2592851" y="209801"/>
                </a:lnTo>
                <a:lnTo>
                  <a:pt x="2737541" y="209801"/>
                </a:lnTo>
                <a:lnTo>
                  <a:pt x="2766479" y="211248"/>
                </a:lnTo>
                <a:lnTo>
                  <a:pt x="2795417" y="215589"/>
                </a:lnTo>
                <a:lnTo>
                  <a:pt x="2822908" y="222823"/>
                </a:lnTo>
                <a:lnTo>
                  <a:pt x="2848953" y="231505"/>
                </a:lnTo>
                <a:lnTo>
                  <a:pt x="2874997" y="244527"/>
                </a:lnTo>
                <a:lnTo>
                  <a:pt x="2898147" y="258996"/>
                </a:lnTo>
                <a:lnTo>
                  <a:pt x="2921298" y="274912"/>
                </a:lnTo>
                <a:lnTo>
                  <a:pt x="2941554" y="293721"/>
                </a:lnTo>
                <a:lnTo>
                  <a:pt x="2960364" y="313978"/>
                </a:lnTo>
                <a:lnTo>
                  <a:pt x="2976280" y="335682"/>
                </a:lnTo>
                <a:lnTo>
                  <a:pt x="2990749" y="360279"/>
                </a:lnTo>
                <a:lnTo>
                  <a:pt x="3002324" y="384876"/>
                </a:lnTo>
                <a:lnTo>
                  <a:pt x="3012452" y="410921"/>
                </a:lnTo>
                <a:lnTo>
                  <a:pt x="3019687" y="438412"/>
                </a:lnTo>
                <a:lnTo>
                  <a:pt x="3024028" y="467350"/>
                </a:lnTo>
                <a:lnTo>
                  <a:pt x="3025475" y="496288"/>
                </a:lnTo>
                <a:lnTo>
                  <a:pt x="3025475" y="687279"/>
                </a:lnTo>
                <a:lnTo>
                  <a:pt x="3057307" y="701748"/>
                </a:lnTo>
                <a:lnTo>
                  <a:pt x="3087692" y="717664"/>
                </a:lnTo>
                <a:lnTo>
                  <a:pt x="3116629" y="736474"/>
                </a:lnTo>
                <a:lnTo>
                  <a:pt x="3144121" y="756731"/>
                </a:lnTo>
                <a:lnTo>
                  <a:pt x="3170165" y="779881"/>
                </a:lnTo>
                <a:lnTo>
                  <a:pt x="3193315" y="805925"/>
                </a:lnTo>
                <a:lnTo>
                  <a:pt x="3216467" y="831970"/>
                </a:lnTo>
                <a:lnTo>
                  <a:pt x="3236722" y="860908"/>
                </a:lnTo>
                <a:lnTo>
                  <a:pt x="3254085" y="891293"/>
                </a:lnTo>
                <a:lnTo>
                  <a:pt x="3270001" y="923124"/>
                </a:lnTo>
                <a:lnTo>
                  <a:pt x="3284470" y="954956"/>
                </a:lnTo>
                <a:lnTo>
                  <a:pt x="3296045" y="989682"/>
                </a:lnTo>
                <a:lnTo>
                  <a:pt x="3304727" y="1024408"/>
                </a:lnTo>
                <a:lnTo>
                  <a:pt x="3311962" y="1060580"/>
                </a:lnTo>
                <a:lnTo>
                  <a:pt x="3314855" y="1098200"/>
                </a:lnTo>
                <a:lnTo>
                  <a:pt x="3316303" y="1135819"/>
                </a:lnTo>
                <a:lnTo>
                  <a:pt x="3314855" y="1173439"/>
                </a:lnTo>
                <a:lnTo>
                  <a:pt x="3311962" y="1209611"/>
                </a:lnTo>
                <a:lnTo>
                  <a:pt x="3304727" y="1245784"/>
                </a:lnTo>
                <a:lnTo>
                  <a:pt x="3296045" y="1281956"/>
                </a:lnTo>
                <a:lnTo>
                  <a:pt x="3284470" y="1315235"/>
                </a:lnTo>
                <a:lnTo>
                  <a:pt x="3270001" y="1348514"/>
                </a:lnTo>
                <a:lnTo>
                  <a:pt x="3254085" y="1380346"/>
                </a:lnTo>
                <a:lnTo>
                  <a:pt x="3236722" y="1410731"/>
                </a:lnTo>
                <a:lnTo>
                  <a:pt x="3216467" y="1438222"/>
                </a:lnTo>
                <a:lnTo>
                  <a:pt x="3193315" y="1465713"/>
                </a:lnTo>
                <a:lnTo>
                  <a:pt x="3170165" y="1490310"/>
                </a:lnTo>
                <a:lnTo>
                  <a:pt x="3144121" y="1513461"/>
                </a:lnTo>
                <a:lnTo>
                  <a:pt x="3116629" y="1535164"/>
                </a:lnTo>
                <a:lnTo>
                  <a:pt x="3087692" y="1553974"/>
                </a:lnTo>
                <a:lnTo>
                  <a:pt x="3057307" y="1569890"/>
                </a:lnTo>
                <a:lnTo>
                  <a:pt x="3025475" y="1584359"/>
                </a:lnTo>
                <a:lnTo>
                  <a:pt x="3025475" y="1779691"/>
                </a:lnTo>
                <a:lnTo>
                  <a:pt x="3024028" y="1808629"/>
                </a:lnTo>
                <a:lnTo>
                  <a:pt x="3019687" y="1837567"/>
                </a:lnTo>
                <a:lnTo>
                  <a:pt x="3012452" y="1865058"/>
                </a:lnTo>
                <a:lnTo>
                  <a:pt x="3002324" y="1891103"/>
                </a:lnTo>
                <a:lnTo>
                  <a:pt x="2990749" y="1915700"/>
                </a:lnTo>
                <a:lnTo>
                  <a:pt x="2976280" y="1940297"/>
                </a:lnTo>
                <a:lnTo>
                  <a:pt x="2960364" y="1962001"/>
                </a:lnTo>
                <a:lnTo>
                  <a:pt x="2941554" y="1982258"/>
                </a:lnTo>
                <a:lnTo>
                  <a:pt x="2921298" y="2001067"/>
                </a:lnTo>
                <a:lnTo>
                  <a:pt x="2898147" y="2016983"/>
                </a:lnTo>
                <a:lnTo>
                  <a:pt x="2874997" y="2031452"/>
                </a:lnTo>
                <a:lnTo>
                  <a:pt x="2848953" y="2043028"/>
                </a:lnTo>
                <a:lnTo>
                  <a:pt x="2822908" y="2053156"/>
                </a:lnTo>
                <a:lnTo>
                  <a:pt x="2795417" y="2060390"/>
                </a:lnTo>
                <a:lnTo>
                  <a:pt x="2766479" y="2064731"/>
                </a:lnTo>
                <a:lnTo>
                  <a:pt x="2737541" y="2066178"/>
                </a:lnTo>
                <a:lnTo>
                  <a:pt x="2562466" y="2066178"/>
                </a:lnTo>
                <a:lnTo>
                  <a:pt x="2523399" y="2087882"/>
                </a:lnTo>
                <a:lnTo>
                  <a:pt x="2481439" y="2108138"/>
                </a:lnTo>
                <a:lnTo>
                  <a:pt x="2438032" y="2128395"/>
                </a:lnTo>
                <a:lnTo>
                  <a:pt x="2391731" y="2147204"/>
                </a:lnTo>
                <a:lnTo>
                  <a:pt x="2342537" y="2163120"/>
                </a:lnTo>
                <a:lnTo>
                  <a:pt x="2290448" y="2179036"/>
                </a:lnTo>
                <a:lnTo>
                  <a:pt x="2236913" y="2193505"/>
                </a:lnTo>
                <a:lnTo>
                  <a:pt x="2181930" y="2206528"/>
                </a:lnTo>
                <a:lnTo>
                  <a:pt x="2125501" y="2218103"/>
                </a:lnTo>
                <a:lnTo>
                  <a:pt x="2066178" y="2228231"/>
                </a:lnTo>
                <a:lnTo>
                  <a:pt x="2006855" y="2236912"/>
                </a:lnTo>
                <a:lnTo>
                  <a:pt x="1944638" y="2244147"/>
                </a:lnTo>
                <a:lnTo>
                  <a:pt x="1882421" y="2249935"/>
                </a:lnTo>
                <a:lnTo>
                  <a:pt x="1818758" y="2254275"/>
                </a:lnTo>
                <a:lnTo>
                  <a:pt x="1755094" y="2255722"/>
                </a:lnTo>
                <a:lnTo>
                  <a:pt x="1689983" y="2257169"/>
                </a:lnTo>
                <a:lnTo>
                  <a:pt x="1623426" y="2255722"/>
                </a:lnTo>
                <a:lnTo>
                  <a:pt x="1559762" y="2254275"/>
                </a:lnTo>
                <a:lnTo>
                  <a:pt x="1496098" y="2249935"/>
                </a:lnTo>
                <a:lnTo>
                  <a:pt x="1433881" y="2244147"/>
                </a:lnTo>
                <a:lnTo>
                  <a:pt x="1371664" y="2236912"/>
                </a:lnTo>
                <a:lnTo>
                  <a:pt x="1312341" y="2228231"/>
                </a:lnTo>
                <a:lnTo>
                  <a:pt x="1253018" y="2218103"/>
                </a:lnTo>
                <a:lnTo>
                  <a:pt x="1196589" y="2206528"/>
                </a:lnTo>
                <a:lnTo>
                  <a:pt x="1141607" y="2193505"/>
                </a:lnTo>
                <a:lnTo>
                  <a:pt x="1088071" y="2179036"/>
                </a:lnTo>
                <a:lnTo>
                  <a:pt x="1035983" y="2163120"/>
                </a:lnTo>
                <a:lnTo>
                  <a:pt x="988235" y="2147204"/>
                </a:lnTo>
                <a:lnTo>
                  <a:pt x="940487" y="2128395"/>
                </a:lnTo>
                <a:lnTo>
                  <a:pt x="897080" y="2108138"/>
                </a:lnTo>
                <a:lnTo>
                  <a:pt x="855120" y="2087882"/>
                </a:lnTo>
                <a:lnTo>
                  <a:pt x="816054" y="2066178"/>
                </a:lnTo>
                <a:lnTo>
                  <a:pt x="570080" y="2066178"/>
                </a:lnTo>
                <a:lnTo>
                  <a:pt x="539695" y="2064731"/>
                </a:lnTo>
                <a:lnTo>
                  <a:pt x="510757" y="2060390"/>
                </a:lnTo>
                <a:lnTo>
                  <a:pt x="483266" y="2053156"/>
                </a:lnTo>
                <a:lnTo>
                  <a:pt x="457222" y="2043028"/>
                </a:lnTo>
                <a:lnTo>
                  <a:pt x="432624" y="2031452"/>
                </a:lnTo>
                <a:lnTo>
                  <a:pt x="408027" y="2016983"/>
                </a:lnTo>
                <a:lnTo>
                  <a:pt x="386323" y="2001067"/>
                </a:lnTo>
                <a:lnTo>
                  <a:pt x="366067" y="1982258"/>
                </a:lnTo>
                <a:lnTo>
                  <a:pt x="347257" y="1962001"/>
                </a:lnTo>
                <a:lnTo>
                  <a:pt x="331341" y="1940297"/>
                </a:lnTo>
                <a:lnTo>
                  <a:pt x="316872" y="1915700"/>
                </a:lnTo>
                <a:lnTo>
                  <a:pt x="303850" y="1891103"/>
                </a:lnTo>
                <a:lnTo>
                  <a:pt x="293722" y="1865058"/>
                </a:lnTo>
                <a:lnTo>
                  <a:pt x="287934" y="1837567"/>
                </a:lnTo>
                <a:lnTo>
                  <a:pt x="283593" y="1808629"/>
                </a:lnTo>
                <a:lnTo>
                  <a:pt x="280700" y="1779691"/>
                </a:lnTo>
                <a:lnTo>
                  <a:pt x="280700" y="1580018"/>
                </a:lnTo>
                <a:lnTo>
                  <a:pt x="250315" y="1565549"/>
                </a:lnTo>
                <a:lnTo>
                  <a:pt x="221376" y="1548187"/>
                </a:lnTo>
                <a:lnTo>
                  <a:pt x="192438" y="1529377"/>
                </a:lnTo>
                <a:lnTo>
                  <a:pt x="166394" y="1507673"/>
                </a:lnTo>
                <a:lnTo>
                  <a:pt x="141797" y="1484523"/>
                </a:lnTo>
                <a:lnTo>
                  <a:pt x="118646" y="1459926"/>
                </a:lnTo>
                <a:lnTo>
                  <a:pt x="96943" y="1433881"/>
                </a:lnTo>
                <a:lnTo>
                  <a:pt x="78133" y="1404943"/>
                </a:lnTo>
                <a:lnTo>
                  <a:pt x="60770" y="1376005"/>
                </a:lnTo>
                <a:lnTo>
                  <a:pt x="44854" y="1344173"/>
                </a:lnTo>
                <a:lnTo>
                  <a:pt x="31832" y="1312341"/>
                </a:lnTo>
                <a:lnTo>
                  <a:pt x="20257" y="1277616"/>
                </a:lnTo>
                <a:lnTo>
                  <a:pt x="11576" y="1244337"/>
                </a:lnTo>
                <a:lnTo>
                  <a:pt x="4341" y="1208164"/>
                </a:lnTo>
                <a:lnTo>
                  <a:pt x="1447" y="1171992"/>
                </a:lnTo>
                <a:lnTo>
                  <a:pt x="0" y="1135819"/>
                </a:lnTo>
                <a:lnTo>
                  <a:pt x="1447" y="1098200"/>
                </a:lnTo>
                <a:lnTo>
                  <a:pt x="4341" y="1062027"/>
                </a:lnTo>
                <a:lnTo>
                  <a:pt x="11576" y="1027301"/>
                </a:lnTo>
                <a:lnTo>
                  <a:pt x="20257" y="992576"/>
                </a:lnTo>
                <a:lnTo>
                  <a:pt x="31832" y="959297"/>
                </a:lnTo>
                <a:lnTo>
                  <a:pt x="44854" y="927465"/>
                </a:lnTo>
                <a:lnTo>
                  <a:pt x="60770" y="895633"/>
                </a:lnTo>
                <a:lnTo>
                  <a:pt x="78133" y="865248"/>
                </a:lnTo>
                <a:lnTo>
                  <a:pt x="96943" y="837757"/>
                </a:lnTo>
                <a:lnTo>
                  <a:pt x="118646" y="810266"/>
                </a:lnTo>
                <a:lnTo>
                  <a:pt x="141797" y="785669"/>
                </a:lnTo>
                <a:lnTo>
                  <a:pt x="166394" y="762518"/>
                </a:lnTo>
                <a:lnTo>
                  <a:pt x="192438" y="742262"/>
                </a:lnTo>
                <a:lnTo>
                  <a:pt x="221376" y="722005"/>
                </a:lnTo>
                <a:lnTo>
                  <a:pt x="250315" y="706089"/>
                </a:lnTo>
                <a:lnTo>
                  <a:pt x="280700" y="691620"/>
                </a:lnTo>
                <a:lnTo>
                  <a:pt x="280700" y="496288"/>
                </a:lnTo>
                <a:lnTo>
                  <a:pt x="283593" y="467350"/>
                </a:lnTo>
                <a:lnTo>
                  <a:pt x="287934" y="438412"/>
                </a:lnTo>
                <a:lnTo>
                  <a:pt x="293722" y="410921"/>
                </a:lnTo>
                <a:lnTo>
                  <a:pt x="303850" y="384876"/>
                </a:lnTo>
                <a:lnTo>
                  <a:pt x="316872" y="360279"/>
                </a:lnTo>
                <a:lnTo>
                  <a:pt x="331341" y="335682"/>
                </a:lnTo>
                <a:lnTo>
                  <a:pt x="347257" y="313978"/>
                </a:lnTo>
                <a:lnTo>
                  <a:pt x="366067" y="293721"/>
                </a:lnTo>
                <a:lnTo>
                  <a:pt x="386323" y="274912"/>
                </a:lnTo>
                <a:lnTo>
                  <a:pt x="408027" y="258996"/>
                </a:lnTo>
                <a:lnTo>
                  <a:pt x="432624" y="244527"/>
                </a:lnTo>
                <a:lnTo>
                  <a:pt x="457222" y="231505"/>
                </a:lnTo>
                <a:lnTo>
                  <a:pt x="483266" y="222823"/>
                </a:lnTo>
                <a:lnTo>
                  <a:pt x="510757" y="215589"/>
                </a:lnTo>
                <a:lnTo>
                  <a:pt x="539695" y="211248"/>
                </a:lnTo>
                <a:lnTo>
                  <a:pt x="570080" y="209801"/>
                </a:lnTo>
                <a:lnTo>
                  <a:pt x="785669" y="209801"/>
                </a:lnTo>
                <a:lnTo>
                  <a:pt x="824735" y="185204"/>
                </a:lnTo>
                <a:lnTo>
                  <a:pt x="866695" y="162053"/>
                </a:lnTo>
                <a:lnTo>
                  <a:pt x="910102" y="141797"/>
                </a:lnTo>
                <a:lnTo>
                  <a:pt x="957850" y="121540"/>
                </a:lnTo>
                <a:lnTo>
                  <a:pt x="1007045" y="102730"/>
                </a:lnTo>
                <a:lnTo>
                  <a:pt x="1060580" y="85367"/>
                </a:lnTo>
                <a:lnTo>
                  <a:pt x="1115563" y="69452"/>
                </a:lnTo>
                <a:lnTo>
                  <a:pt x="1171992" y="54982"/>
                </a:lnTo>
                <a:lnTo>
                  <a:pt x="1231315" y="41960"/>
                </a:lnTo>
                <a:lnTo>
                  <a:pt x="1292085" y="31832"/>
                </a:lnTo>
                <a:lnTo>
                  <a:pt x="1354302" y="21704"/>
                </a:lnTo>
                <a:lnTo>
                  <a:pt x="1419412" y="14469"/>
                </a:lnTo>
                <a:lnTo>
                  <a:pt x="1484523" y="7235"/>
                </a:lnTo>
                <a:lnTo>
                  <a:pt x="1552527" y="2894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4"/>
          </p:nvPr>
        </p:nvSpPr>
        <p:spPr>
          <a:xfrm>
            <a:off x="1406285" y="1197143"/>
            <a:ext cx="3316303" cy="2257169"/>
          </a:xfrm>
          <a:custGeom>
            <a:avLst/>
            <a:gdLst>
              <a:gd name="connsiteX0" fmla="*/ 1620532 w 3316303"/>
              <a:gd name="connsiteY0" fmla="*/ 0 h 2257169"/>
              <a:gd name="connsiteX1" fmla="*/ 1689983 w 3316303"/>
              <a:gd name="connsiteY1" fmla="*/ 0 h 2257169"/>
              <a:gd name="connsiteX2" fmla="*/ 1757988 w 3316303"/>
              <a:gd name="connsiteY2" fmla="*/ 0 h 2257169"/>
              <a:gd name="connsiteX3" fmla="*/ 1827439 w 3316303"/>
              <a:gd name="connsiteY3" fmla="*/ 2894 h 2257169"/>
              <a:gd name="connsiteX4" fmla="*/ 1893997 w 3316303"/>
              <a:gd name="connsiteY4" fmla="*/ 7235 h 2257169"/>
              <a:gd name="connsiteX5" fmla="*/ 1959107 w 3316303"/>
              <a:gd name="connsiteY5" fmla="*/ 14469 h 2257169"/>
              <a:gd name="connsiteX6" fmla="*/ 2024218 w 3316303"/>
              <a:gd name="connsiteY6" fmla="*/ 21704 h 2257169"/>
              <a:gd name="connsiteX7" fmla="*/ 2086435 w 3316303"/>
              <a:gd name="connsiteY7" fmla="*/ 31832 h 2257169"/>
              <a:gd name="connsiteX8" fmla="*/ 2147205 w 3316303"/>
              <a:gd name="connsiteY8" fmla="*/ 41960 h 2257169"/>
              <a:gd name="connsiteX9" fmla="*/ 2206528 w 3316303"/>
              <a:gd name="connsiteY9" fmla="*/ 54982 h 2257169"/>
              <a:gd name="connsiteX10" fmla="*/ 2264404 w 3316303"/>
              <a:gd name="connsiteY10" fmla="*/ 69452 h 2257169"/>
              <a:gd name="connsiteX11" fmla="*/ 2317939 w 3316303"/>
              <a:gd name="connsiteY11" fmla="*/ 85367 h 2257169"/>
              <a:gd name="connsiteX12" fmla="*/ 2371475 w 3316303"/>
              <a:gd name="connsiteY12" fmla="*/ 102730 h 2257169"/>
              <a:gd name="connsiteX13" fmla="*/ 2420669 w 3316303"/>
              <a:gd name="connsiteY13" fmla="*/ 121540 h 2257169"/>
              <a:gd name="connsiteX14" fmla="*/ 2468417 w 3316303"/>
              <a:gd name="connsiteY14" fmla="*/ 141797 h 2257169"/>
              <a:gd name="connsiteX15" fmla="*/ 2513271 w 3316303"/>
              <a:gd name="connsiteY15" fmla="*/ 162053 h 2257169"/>
              <a:gd name="connsiteX16" fmla="*/ 2553784 w 3316303"/>
              <a:gd name="connsiteY16" fmla="*/ 185204 h 2257169"/>
              <a:gd name="connsiteX17" fmla="*/ 2592851 w 3316303"/>
              <a:gd name="connsiteY17" fmla="*/ 209801 h 2257169"/>
              <a:gd name="connsiteX18" fmla="*/ 2737541 w 3316303"/>
              <a:gd name="connsiteY18" fmla="*/ 209801 h 2257169"/>
              <a:gd name="connsiteX19" fmla="*/ 2766479 w 3316303"/>
              <a:gd name="connsiteY19" fmla="*/ 211248 h 2257169"/>
              <a:gd name="connsiteX20" fmla="*/ 2795417 w 3316303"/>
              <a:gd name="connsiteY20" fmla="*/ 215589 h 2257169"/>
              <a:gd name="connsiteX21" fmla="*/ 2822908 w 3316303"/>
              <a:gd name="connsiteY21" fmla="*/ 222823 h 2257169"/>
              <a:gd name="connsiteX22" fmla="*/ 2848953 w 3316303"/>
              <a:gd name="connsiteY22" fmla="*/ 231505 h 2257169"/>
              <a:gd name="connsiteX23" fmla="*/ 2874997 w 3316303"/>
              <a:gd name="connsiteY23" fmla="*/ 244527 h 2257169"/>
              <a:gd name="connsiteX24" fmla="*/ 2898147 w 3316303"/>
              <a:gd name="connsiteY24" fmla="*/ 258996 h 2257169"/>
              <a:gd name="connsiteX25" fmla="*/ 2921298 w 3316303"/>
              <a:gd name="connsiteY25" fmla="*/ 274912 h 2257169"/>
              <a:gd name="connsiteX26" fmla="*/ 2941554 w 3316303"/>
              <a:gd name="connsiteY26" fmla="*/ 293722 h 2257169"/>
              <a:gd name="connsiteX27" fmla="*/ 2960364 w 3316303"/>
              <a:gd name="connsiteY27" fmla="*/ 313978 h 2257169"/>
              <a:gd name="connsiteX28" fmla="*/ 2976280 w 3316303"/>
              <a:gd name="connsiteY28" fmla="*/ 335682 h 2257169"/>
              <a:gd name="connsiteX29" fmla="*/ 2990749 w 3316303"/>
              <a:gd name="connsiteY29" fmla="*/ 360279 h 2257169"/>
              <a:gd name="connsiteX30" fmla="*/ 3002324 w 3316303"/>
              <a:gd name="connsiteY30" fmla="*/ 384876 h 2257169"/>
              <a:gd name="connsiteX31" fmla="*/ 3012452 w 3316303"/>
              <a:gd name="connsiteY31" fmla="*/ 410921 h 2257169"/>
              <a:gd name="connsiteX32" fmla="*/ 3019687 w 3316303"/>
              <a:gd name="connsiteY32" fmla="*/ 438412 h 2257169"/>
              <a:gd name="connsiteX33" fmla="*/ 3024028 w 3316303"/>
              <a:gd name="connsiteY33" fmla="*/ 467350 h 2257169"/>
              <a:gd name="connsiteX34" fmla="*/ 3025475 w 3316303"/>
              <a:gd name="connsiteY34" fmla="*/ 496288 h 2257169"/>
              <a:gd name="connsiteX35" fmla="*/ 3025475 w 3316303"/>
              <a:gd name="connsiteY35" fmla="*/ 687279 h 2257169"/>
              <a:gd name="connsiteX36" fmla="*/ 3057307 w 3316303"/>
              <a:gd name="connsiteY36" fmla="*/ 701748 h 2257169"/>
              <a:gd name="connsiteX37" fmla="*/ 3087692 w 3316303"/>
              <a:gd name="connsiteY37" fmla="*/ 717664 h 2257169"/>
              <a:gd name="connsiteX38" fmla="*/ 3116629 w 3316303"/>
              <a:gd name="connsiteY38" fmla="*/ 736474 h 2257169"/>
              <a:gd name="connsiteX39" fmla="*/ 3144121 w 3316303"/>
              <a:gd name="connsiteY39" fmla="*/ 756731 h 2257169"/>
              <a:gd name="connsiteX40" fmla="*/ 3170165 w 3316303"/>
              <a:gd name="connsiteY40" fmla="*/ 779881 h 2257169"/>
              <a:gd name="connsiteX41" fmla="*/ 3193315 w 3316303"/>
              <a:gd name="connsiteY41" fmla="*/ 805925 h 2257169"/>
              <a:gd name="connsiteX42" fmla="*/ 3216467 w 3316303"/>
              <a:gd name="connsiteY42" fmla="*/ 831969 h 2257169"/>
              <a:gd name="connsiteX43" fmla="*/ 3236722 w 3316303"/>
              <a:gd name="connsiteY43" fmla="*/ 860908 h 2257169"/>
              <a:gd name="connsiteX44" fmla="*/ 3254085 w 3316303"/>
              <a:gd name="connsiteY44" fmla="*/ 891293 h 2257169"/>
              <a:gd name="connsiteX45" fmla="*/ 3270001 w 3316303"/>
              <a:gd name="connsiteY45" fmla="*/ 923124 h 2257169"/>
              <a:gd name="connsiteX46" fmla="*/ 3284470 w 3316303"/>
              <a:gd name="connsiteY46" fmla="*/ 954956 h 2257169"/>
              <a:gd name="connsiteX47" fmla="*/ 3296045 w 3316303"/>
              <a:gd name="connsiteY47" fmla="*/ 989682 h 2257169"/>
              <a:gd name="connsiteX48" fmla="*/ 3304727 w 3316303"/>
              <a:gd name="connsiteY48" fmla="*/ 1024408 h 2257169"/>
              <a:gd name="connsiteX49" fmla="*/ 3311962 w 3316303"/>
              <a:gd name="connsiteY49" fmla="*/ 1060580 h 2257169"/>
              <a:gd name="connsiteX50" fmla="*/ 3314855 w 3316303"/>
              <a:gd name="connsiteY50" fmla="*/ 1098200 h 2257169"/>
              <a:gd name="connsiteX51" fmla="*/ 3316303 w 3316303"/>
              <a:gd name="connsiteY51" fmla="*/ 1135819 h 2257169"/>
              <a:gd name="connsiteX52" fmla="*/ 3314855 w 3316303"/>
              <a:gd name="connsiteY52" fmla="*/ 1173439 h 2257169"/>
              <a:gd name="connsiteX53" fmla="*/ 3311962 w 3316303"/>
              <a:gd name="connsiteY53" fmla="*/ 1209611 h 2257169"/>
              <a:gd name="connsiteX54" fmla="*/ 3304727 w 3316303"/>
              <a:gd name="connsiteY54" fmla="*/ 1245784 h 2257169"/>
              <a:gd name="connsiteX55" fmla="*/ 3296045 w 3316303"/>
              <a:gd name="connsiteY55" fmla="*/ 1281956 h 2257169"/>
              <a:gd name="connsiteX56" fmla="*/ 3284470 w 3316303"/>
              <a:gd name="connsiteY56" fmla="*/ 1315235 h 2257169"/>
              <a:gd name="connsiteX57" fmla="*/ 3270001 w 3316303"/>
              <a:gd name="connsiteY57" fmla="*/ 1348514 h 2257169"/>
              <a:gd name="connsiteX58" fmla="*/ 3254085 w 3316303"/>
              <a:gd name="connsiteY58" fmla="*/ 1380346 h 2257169"/>
              <a:gd name="connsiteX59" fmla="*/ 3236722 w 3316303"/>
              <a:gd name="connsiteY59" fmla="*/ 1410731 h 2257169"/>
              <a:gd name="connsiteX60" fmla="*/ 3216467 w 3316303"/>
              <a:gd name="connsiteY60" fmla="*/ 1438222 h 2257169"/>
              <a:gd name="connsiteX61" fmla="*/ 3193315 w 3316303"/>
              <a:gd name="connsiteY61" fmla="*/ 1465713 h 2257169"/>
              <a:gd name="connsiteX62" fmla="*/ 3170165 w 3316303"/>
              <a:gd name="connsiteY62" fmla="*/ 1490310 h 2257169"/>
              <a:gd name="connsiteX63" fmla="*/ 3144121 w 3316303"/>
              <a:gd name="connsiteY63" fmla="*/ 1513461 h 2257169"/>
              <a:gd name="connsiteX64" fmla="*/ 3116629 w 3316303"/>
              <a:gd name="connsiteY64" fmla="*/ 1535165 h 2257169"/>
              <a:gd name="connsiteX65" fmla="*/ 3087692 w 3316303"/>
              <a:gd name="connsiteY65" fmla="*/ 1553974 h 2257169"/>
              <a:gd name="connsiteX66" fmla="*/ 3057307 w 3316303"/>
              <a:gd name="connsiteY66" fmla="*/ 1569890 h 2257169"/>
              <a:gd name="connsiteX67" fmla="*/ 3025475 w 3316303"/>
              <a:gd name="connsiteY67" fmla="*/ 1584359 h 2257169"/>
              <a:gd name="connsiteX68" fmla="*/ 3025475 w 3316303"/>
              <a:gd name="connsiteY68" fmla="*/ 1779691 h 2257169"/>
              <a:gd name="connsiteX69" fmla="*/ 3024028 w 3316303"/>
              <a:gd name="connsiteY69" fmla="*/ 1808629 h 2257169"/>
              <a:gd name="connsiteX70" fmla="*/ 3019687 w 3316303"/>
              <a:gd name="connsiteY70" fmla="*/ 1837567 h 2257169"/>
              <a:gd name="connsiteX71" fmla="*/ 3012452 w 3316303"/>
              <a:gd name="connsiteY71" fmla="*/ 1865058 h 2257169"/>
              <a:gd name="connsiteX72" fmla="*/ 3002324 w 3316303"/>
              <a:gd name="connsiteY72" fmla="*/ 1891103 h 2257169"/>
              <a:gd name="connsiteX73" fmla="*/ 2990749 w 3316303"/>
              <a:gd name="connsiteY73" fmla="*/ 1915700 h 2257169"/>
              <a:gd name="connsiteX74" fmla="*/ 2976280 w 3316303"/>
              <a:gd name="connsiteY74" fmla="*/ 1940298 h 2257169"/>
              <a:gd name="connsiteX75" fmla="*/ 2960364 w 3316303"/>
              <a:gd name="connsiteY75" fmla="*/ 1962001 h 2257169"/>
              <a:gd name="connsiteX76" fmla="*/ 2941554 w 3316303"/>
              <a:gd name="connsiteY76" fmla="*/ 1982258 h 2257169"/>
              <a:gd name="connsiteX77" fmla="*/ 2921298 w 3316303"/>
              <a:gd name="connsiteY77" fmla="*/ 2001067 h 2257169"/>
              <a:gd name="connsiteX78" fmla="*/ 2898147 w 3316303"/>
              <a:gd name="connsiteY78" fmla="*/ 2016983 h 2257169"/>
              <a:gd name="connsiteX79" fmla="*/ 2874997 w 3316303"/>
              <a:gd name="connsiteY79" fmla="*/ 2031452 h 2257169"/>
              <a:gd name="connsiteX80" fmla="*/ 2848953 w 3316303"/>
              <a:gd name="connsiteY80" fmla="*/ 2043028 h 2257169"/>
              <a:gd name="connsiteX81" fmla="*/ 2822908 w 3316303"/>
              <a:gd name="connsiteY81" fmla="*/ 2053156 h 2257169"/>
              <a:gd name="connsiteX82" fmla="*/ 2795417 w 3316303"/>
              <a:gd name="connsiteY82" fmla="*/ 2060390 h 2257169"/>
              <a:gd name="connsiteX83" fmla="*/ 2766479 w 3316303"/>
              <a:gd name="connsiteY83" fmla="*/ 2064731 h 2257169"/>
              <a:gd name="connsiteX84" fmla="*/ 2737541 w 3316303"/>
              <a:gd name="connsiteY84" fmla="*/ 2066178 h 2257169"/>
              <a:gd name="connsiteX85" fmla="*/ 2562466 w 3316303"/>
              <a:gd name="connsiteY85" fmla="*/ 2066178 h 2257169"/>
              <a:gd name="connsiteX86" fmla="*/ 2523399 w 3316303"/>
              <a:gd name="connsiteY86" fmla="*/ 2087882 h 2257169"/>
              <a:gd name="connsiteX87" fmla="*/ 2481439 w 3316303"/>
              <a:gd name="connsiteY87" fmla="*/ 2108138 h 2257169"/>
              <a:gd name="connsiteX88" fmla="*/ 2438032 w 3316303"/>
              <a:gd name="connsiteY88" fmla="*/ 2128395 h 2257169"/>
              <a:gd name="connsiteX89" fmla="*/ 2391731 w 3316303"/>
              <a:gd name="connsiteY89" fmla="*/ 2147204 h 2257169"/>
              <a:gd name="connsiteX90" fmla="*/ 2342537 w 3316303"/>
              <a:gd name="connsiteY90" fmla="*/ 2163120 h 2257169"/>
              <a:gd name="connsiteX91" fmla="*/ 2290448 w 3316303"/>
              <a:gd name="connsiteY91" fmla="*/ 2179036 h 2257169"/>
              <a:gd name="connsiteX92" fmla="*/ 2236913 w 3316303"/>
              <a:gd name="connsiteY92" fmla="*/ 2193505 h 2257169"/>
              <a:gd name="connsiteX93" fmla="*/ 2181930 w 3316303"/>
              <a:gd name="connsiteY93" fmla="*/ 2206528 h 2257169"/>
              <a:gd name="connsiteX94" fmla="*/ 2125501 w 3316303"/>
              <a:gd name="connsiteY94" fmla="*/ 2218103 h 2257169"/>
              <a:gd name="connsiteX95" fmla="*/ 2066178 w 3316303"/>
              <a:gd name="connsiteY95" fmla="*/ 2228231 h 2257169"/>
              <a:gd name="connsiteX96" fmla="*/ 2006855 w 3316303"/>
              <a:gd name="connsiteY96" fmla="*/ 2236913 h 2257169"/>
              <a:gd name="connsiteX97" fmla="*/ 1944638 w 3316303"/>
              <a:gd name="connsiteY97" fmla="*/ 2244147 h 2257169"/>
              <a:gd name="connsiteX98" fmla="*/ 1882421 w 3316303"/>
              <a:gd name="connsiteY98" fmla="*/ 2249935 h 2257169"/>
              <a:gd name="connsiteX99" fmla="*/ 1818758 w 3316303"/>
              <a:gd name="connsiteY99" fmla="*/ 2254275 h 2257169"/>
              <a:gd name="connsiteX100" fmla="*/ 1755094 w 3316303"/>
              <a:gd name="connsiteY100" fmla="*/ 2255722 h 2257169"/>
              <a:gd name="connsiteX101" fmla="*/ 1689983 w 3316303"/>
              <a:gd name="connsiteY101" fmla="*/ 2257169 h 2257169"/>
              <a:gd name="connsiteX102" fmla="*/ 1623426 w 3316303"/>
              <a:gd name="connsiteY102" fmla="*/ 2255722 h 2257169"/>
              <a:gd name="connsiteX103" fmla="*/ 1559762 w 3316303"/>
              <a:gd name="connsiteY103" fmla="*/ 2254275 h 2257169"/>
              <a:gd name="connsiteX104" fmla="*/ 1496098 w 3316303"/>
              <a:gd name="connsiteY104" fmla="*/ 2249935 h 2257169"/>
              <a:gd name="connsiteX105" fmla="*/ 1433881 w 3316303"/>
              <a:gd name="connsiteY105" fmla="*/ 2244147 h 2257169"/>
              <a:gd name="connsiteX106" fmla="*/ 1371664 w 3316303"/>
              <a:gd name="connsiteY106" fmla="*/ 2236913 h 2257169"/>
              <a:gd name="connsiteX107" fmla="*/ 1312341 w 3316303"/>
              <a:gd name="connsiteY107" fmla="*/ 2228231 h 2257169"/>
              <a:gd name="connsiteX108" fmla="*/ 1253018 w 3316303"/>
              <a:gd name="connsiteY108" fmla="*/ 2218103 h 2257169"/>
              <a:gd name="connsiteX109" fmla="*/ 1196589 w 3316303"/>
              <a:gd name="connsiteY109" fmla="*/ 2206528 h 2257169"/>
              <a:gd name="connsiteX110" fmla="*/ 1141607 w 3316303"/>
              <a:gd name="connsiteY110" fmla="*/ 2193505 h 2257169"/>
              <a:gd name="connsiteX111" fmla="*/ 1088071 w 3316303"/>
              <a:gd name="connsiteY111" fmla="*/ 2179036 h 2257169"/>
              <a:gd name="connsiteX112" fmla="*/ 1035983 w 3316303"/>
              <a:gd name="connsiteY112" fmla="*/ 2163120 h 2257169"/>
              <a:gd name="connsiteX113" fmla="*/ 988235 w 3316303"/>
              <a:gd name="connsiteY113" fmla="*/ 2147204 h 2257169"/>
              <a:gd name="connsiteX114" fmla="*/ 940487 w 3316303"/>
              <a:gd name="connsiteY114" fmla="*/ 2128395 h 2257169"/>
              <a:gd name="connsiteX115" fmla="*/ 897080 w 3316303"/>
              <a:gd name="connsiteY115" fmla="*/ 2108138 h 2257169"/>
              <a:gd name="connsiteX116" fmla="*/ 855120 w 3316303"/>
              <a:gd name="connsiteY116" fmla="*/ 2087882 h 2257169"/>
              <a:gd name="connsiteX117" fmla="*/ 816054 w 3316303"/>
              <a:gd name="connsiteY117" fmla="*/ 2066178 h 2257169"/>
              <a:gd name="connsiteX118" fmla="*/ 570080 w 3316303"/>
              <a:gd name="connsiteY118" fmla="*/ 2066178 h 2257169"/>
              <a:gd name="connsiteX119" fmla="*/ 539695 w 3316303"/>
              <a:gd name="connsiteY119" fmla="*/ 2064731 h 2257169"/>
              <a:gd name="connsiteX120" fmla="*/ 510757 w 3316303"/>
              <a:gd name="connsiteY120" fmla="*/ 2060390 h 2257169"/>
              <a:gd name="connsiteX121" fmla="*/ 483266 w 3316303"/>
              <a:gd name="connsiteY121" fmla="*/ 2053156 h 2257169"/>
              <a:gd name="connsiteX122" fmla="*/ 457222 w 3316303"/>
              <a:gd name="connsiteY122" fmla="*/ 2043028 h 2257169"/>
              <a:gd name="connsiteX123" fmla="*/ 432624 w 3316303"/>
              <a:gd name="connsiteY123" fmla="*/ 2031452 h 2257169"/>
              <a:gd name="connsiteX124" fmla="*/ 408027 w 3316303"/>
              <a:gd name="connsiteY124" fmla="*/ 2016983 h 2257169"/>
              <a:gd name="connsiteX125" fmla="*/ 386323 w 3316303"/>
              <a:gd name="connsiteY125" fmla="*/ 2001067 h 2257169"/>
              <a:gd name="connsiteX126" fmla="*/ 366067 w 3316303"/>
              <a:gd name="connsiteY126" fmla="*/ 1982258 h 2257169"/>
              <a:gd name="connsiteX127" fmla="*/ 347257 w 3316303"/>
              <a:gd name="connsiteY127" fmla="*/ 1962001 h 2257169"/>
              <a:gd name="connsiteX128" fmla="*/ 331341 w 3316303"/>
              <a:gd name="connsiteY128" fmla="*/ 1940298 h 2257169"/>
              <a:gd name="connsiteX129" fmla="*/ 316872 w 3316303"/>
              <a:gd name="connsiteY129" fmla="*/ 1915700 h 2257169"/>
              <a:gd name="connsiteX130" fmla="*/ 303850 w 3316303"/>
              <a:gd name="connsiteY130" fmla="*/ 1891103 h 2257169"/>
              <a:gd name="connsiteX131" fmla="*/ 293722 w 3316303"/>
              <a:gd name="connsiteY131" fmla="*/ 1865058 h 2257169"/>
              <a:gd name="connsiteX132" fmla="*/ 287934 w 3316303"/>
              <a:gd name="connsiteY132" fmla="*/ 1837567 h 2257169"/>
              <a:gd name="connsiteX133" fmla="*/ 283593 w 3316303"/>
              <a:gd name="connsiteY133" fmla="*/ 1808629 h 2257169"/>
              <a:gd name="connsiteX134" fmla="*/ 280700 w 3316303"/>
              <a:gd name="connsiteY134" fmla="*/ 1779691 h 2257169"/>
              <a:gd name="connsiteX135" fmla="*/ 280700 w 3316303"/>
              <a:gd name="connsiteY135" fmla="*/ 1580019 h 2257169"/>
              <a:gd name="connsiteX136" fmla="*/ 250315 w 3316303"/>
              <a:gd name="connsiteY136" fmla="*/ 1565550 h 2257169"/>
              <a:gd name="connsiteX137" fmla="*/ 221376 w 3316303"/>
              <a:gd name="connsiteY137" fmla="*/ 1548187 h 2257169"/>
              <a:gd name="connsiteX138" fmla="*/ 192438 w 3316303"/>
              <a:gd name="connsiteY138" fmla="*/ 1529377 h 2257169"/>
              <a:gd name="connsiteX139" fmla="*/ 166394 w 3316303"/>
              <a:gd name="connsiteY139" fmla="*/ 1507673 h 2257169"/>
              <a:gd name="connsiteX140" fmla="*/ 141797 w 3316303"/>
              <a:gd name="connsiteY140" fmla="*/ 1484523 h 2257169"/>
              <a:gd name="connsiteX141" fmla="*/ 118646 w 3316303"/>
              <a:gd name="connsiteY141" fmla="*/ 1459926 h 2257169"/>
              <a:gd name="connsiteX142" fmla="*/ 96943 w 3316303"/>
              <a:gd name="connsiteY142" fmla="*/ 1433881 h 2257169"/>
              <a:gd name="connsiteX143" fmla="*/ 78133 w 3316303"/>
              <a:gd name="connsiteY143" fmla="*/ 1404943 h 2257169"/>
              <a:gd name="connsiteX144" fmla="*/ 60770 w 3316303"/>
              <a:gd name="connsiteY144" fmla="*/ 1376005 h 2257169"/>
              <a:gd name="connsiteX145" fmla="*/ 44854 w 3316303"/>
              <a:gd name="connsiteY145" fmla="*/ 1344173 h 2257169"/>
              <a:gd name="connsiteX146" fmla="*/ 31832 w 3316303"/>
              <a:gd name="connsiteY146" fmla="*/ 1312341 h 2257169"/>
              <a:gd name="connsiteX147" fmla="*/ 20257 w 3316303"/>
              <a:gd name="connsiteY147" fmla="*/ 1277616 h 2257169"/>
              <a:gd name="connsiteX148" fmla="*/ 11576 w 3316303"/>
              <a:gd name="connsiteY148" fmla="*/ 1244337 h 2257169"/>
              <a:gd name="connsiteX149" fmla="*/ 4341 w 3316303"/>
              <a:gd name="connsiteY149" fmla="*/ 1208164 h 2257169"/>
              <a:gd name="connsiteX150" fmla="*/ 1447 w 3316303"/>
              <a:gd name="connsiteY150" fmla="*/ 1171992 h 2257169"/>
              <a:gd name="connsiteX151" fmla="*/ 0 w 3316303"/>
              <a:gd name="connsiteY151" fmla="*/ 1135819 h 2257169"/>
              <a:gd name="connsiteX152" fmla="*/ 1447 w 3316303"/>
              <a:gd name="connsiteY152" fmla="*/ 1098200 h 2257169"/>
              <a:gd name="connsiteX153" fmla="*/ 4341 w 3316303"/>
              <a:gd name="connsiteY153" fmla="*/ 1062027 h 2257169"/>
              <a:gd name="connsiteX154" fmla="*/ 11576 w 3316303"/>
              <a:gd name="connsiteY154" fmla="*/ 1027301 h 2257169"/>
              <a:gd name="connsiteX155" fmla="*/ 20257 w 3316303"/>
              <a:gd name="connsiteY155" fmla="*/ 992576 h 2257169"/>
              <a:gd name="connsiteX156" fmla="*/ 31832 w 3316303"/>
              <a:gd name="connsiteY156" fmla="*/ 959297 h 2257169"/>
              <a:gd name="connsiteX157" fmla="*/ 44854 w 3316303"/>
              <a:gd name="connsiteY157" fmla="*/ 927465 h 2257169"/>
              <a:gd name="connsiteX158" fmla="*/ 60770 w 3316303"/>
              <a:gd name="connsiteY158" fmla="*/ 895633 h 2257169"/>
              <a:gd name="connsiteX159" fmla="*/ 78133 w 3316303"/>
              <a:gd name="connsiteY159" fmla="*/ 865248 h 2257169"/>
              <a:gd name="connsiteX160" fmla="*/ 96943 w 3316303"/>
              <a:gd name="connsiteY160" fmla="*/ 837757 h 2257169"/>
              <a:gd name="connsiteX161" fmla="*/ 118646 w 3316303"/>
              <a:gd name="connsiteY161" fmla="*/ 810266 h 2257169"/>
              <a:gd name="connsiteX162" fmla="*/ 141797 w 3316303"/>
              <a:gd name="connsiteY162" fmla="*/ 785669 h 2257169"/>
              <a:gd name="connsiteX163" fmla="*/ 166394 w 3316303"/>
              <a:gd name="connsiteY163" fmla="*/ 762518 h 2257169"/>
              <a:gd name="connsiteX164" fmla="*/ 192438 w 3316303"/>
              <a:gd name="connsiteY164" fmla="*/ 742262 h 2257169"/>
              <a:gd name="connsiteX165" fmla="*/ 221376 w 3316303"/>
              <a:gd name="connsiteY165" fmla="*/ 722005 h 2257169"/>
              <a:gd name="connsiteX166" fmla="*/ 250315 w 3316303"/>
              <a:gd name="connsiteY166" fmla="*/ 706089 h 2257169"/>
              <a:gd name="connsiteX167" fmla="*/ 280700 w 3316303"/>
              <a:gd name="connsiteY167" fmla="*/ 691620 h 2257169"/>
              <a:gd name="connsiteX168" fmla="*/ 280700 w 3316303"/>
              <a:gd name="connsiteY168" fmla="*/ 496288 h 2257169"/>
              <a:gd name="connsiteX169" fmla="*/ 283593 w 3316303"/>
              <a:gd name="connsiteY169" fmla="*/ 467350 h 2257169"/>
              <a:gd name="connsiteX170" fmla="*/ 287934 w 3316303"/>
              <a:gd name="connsiteY170" fmla="*/ 438412 h 2257169"/>
              <a:gd name="connsiteX171" fmla="*/ 293722 w 3316303"/>
              <a:gd name="connsiteY171" fmla="*/ 410921 h 2257169"/>
              <a:gd name="connsiteX172" fmla="*/ 303850 w 3316303"/>
              <a:gd name="connsiteY172" fmla="*/ 384876 h 2257169"/>
              <a:gd name="connsiteX173" fmla="*/ 316872 w 3316303"/>
              <a:gd name="connsiteY173" fmla="*/ 360279 h 2257169"/>
              <a:gd name="connsiteX174" fmla="*/ 331341 w 3316303"/>
              <a:gd name="connsiteY174" fmla="*/ 335682 h 2257169"/>
              <a:gd name="connsiteX175" fmla="*/ 347257 w 3316303"/>
              <a:gd name="connsiteY175" fmla="*/ 313978 h 2257169"/>
              <a:gd name="connsiteX176" fmla="*/ 366067 w 3316303"/>
              <a:gd name="connsiteY176" fmla="*/ 293722 h 2257169"/>
              <a:gd name="connsiteX177" fmla="*/ 386323 w 3316303"/>
              <a:gd name="connsiteY177" fmla="*/ 274912 h 2257169"/>
              <a:gd name="connsiteX178" fmla="*/ 408027 w 3316303"/>
              <a:gd name="connsiteY178" fmla="*/ 258996 h 2257169"/>
              <a:gd name="connsiteX179" fmla="*/ 432624 w 3316303"/>
              <a:gd name="connsiteY179" fmla="*/ 244527 h 2257169"/>
              <a:gd name="connsiteX180" fmla="*/ 457222 w 3316303"/>
              <a:gd name="connsiteY180" fmla="*/ 231505 h 2257169"/>
              <a:gd name="connsiteX181" fmla="*/ 483266 w 3316303"/>
              <a:gd name="connsiteY181" fmla="*/ 222823 h 2257169"/>
              <a:gd name="connsiteX182" fmla="*/ 510757 w 3316303"/>
              <a:gd name="connsiteY182" fmla="*/ 215589 h 2257169"/>
              <a:gd name="connsiteX183" fmla="*/ 539695 w 3316303"/>
              <a:gd name="connsiteY183" fmla="*/ 211248 h 2257169"/>
              <a:gd name="connsiteX184" fmla="*/ 570080 w 3316303"/>
              <a:gd name="connsiteY184" fmla="*/ 209801 h 2257169"/>
              <a:gd name="connsiteX185" fmla="*/ 785669 w 3316303"/>
              <a:gd name="connsiteY185" fmla="*/ 209801 h 2257169"/>
              <a:gd name="connsiteX186" fmla="*/ 824735 w 3316303"/>
              <a:gd name="connsiteY186" fmla="*/ 185204 h 2257169"/>
              <a:gd name="connsiteX187" fmla="*/ 866695 w 3316303"/>
              <a:gd name="connsiteY187" fmla="*/ 162053 h 2257169"/>
              <a:gd name="connsiteX188" fmla="*/ 910102 w 3316303"/>
              <a:gd name="connsiteY188" fmla="*/ 141797 h 2257169"/>
              <a:gd name="connsiteX189" fmla="*/ 957850 w 3316303"/>
              <a:gd name="connsiteY189" fmla="*/ 121540 h 2257169"/>
              <a:gd name="connsiteX190" fmla="*/ 1007045 w 3316303"/>
              <a:gd name="connsiteY190" fmla="*/ 102730 h 2257169"/>
              <a:gd name="connsiteX191" fmla="*/ 1060580 w 3316303"/>
              <a:gd name="connsiteY191" fmla="*/ 85367 h 2257169"/>
              <a:gd name="connsiteX192" fmla="*/ 1115563 w 3316303"/>
              <a:gd name="connsiteY192" fmla="*/ 69452 h 2257169"/>
              <a:gd name="connsiteX193" fmla="*/ 1171992 w 3316303"/>
              <a:gd name="connsiteY193" fmla="*/ 54982 h 2257169"/>
              <a:gd name="connsiteX194" fmla="*/ 1231315 w 3316303"/>
              <a:gd name="connsiteY194" fmla="*/ 41960 h 2257169"/>
              <a:gd name="connsiteX195" fmla="*/ 1292085 w 3316303"/>
              <a:gd name="connsiteY195" fmla="*/ 31832 h 2257169"/>
              <a:gd name="connsiteX196" fmla="*/ 1354302 w 3316303"/>
              <a:gd name="connsiteY196" fmla="*/ 21704 h 2257169"/>
              <a:gd name="connsiteX197" fmla="*/ 1419412 w 3316303"/>
              <a:gd name="connsiteY197" fmla="*/ 14469 h 2257169"/>
              <a:gd name="connsiteX198" fmla="*/ 1484523 w 3316303"/>
              <a:gd name="connsiteY198" fmla="*/ 7235 h 2257169"/>
              <a:gd name="connsiteX199" fmla="*/ 1552527 w 3316303"/>
              <a:gd name="connsiteY199" fmla="*/ 2894 h 2257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3316303" h="2257169">
                <a:moveTo>
                  <a:pt x="1620532" y="0"/>
                </a:moveTo>
                <a:lnTo>
                  <a:pt x="1689983" y="0"/>
                </a:lnTo>
                <a:lnTo>
                  <a:pt x="1757988" y="0"/>
                </a:lnTo>
                <a:lnTo>
                  <a:pt x="1827439" y="2894"/>
                </a:lnTo>
                <a:lnTo>
                  <a:pt x="1893997" y="7235"/>
                </a:lnTo>
                <a:lnTo>
                  <a:pt x="1959107" y="14469"/>
                </a:lnTo>
                <a:lnTo>
                  <a:pt x="2024218" y="21704"/>
                </a:lnTo>
                <a:lnTo>
                  <a:pt x="2086435" y="31832"/>
                </a:lnTo>
                <a:lnTo>
                  <a:pt x="2147205" y="41960"/>
                </a:lnTo>
                <a:lnTo>
                  <a:pt x="2206528" y="54982"/>
                </a:lnTo>
                <a:lnTo>
                  <a:pt x="2264404" y="69452"/>
                </a:lnTo>
                <a:lnTo>
                  <a:pt x="2317939" y="85367"/>
                </a:lnTo>
                <a:lnTo>
                  <a:pt x="2371475" y="102730"/>
                </a:lnTo>
                <a:lnTo>
                  <a:pt x="2420669" y="121540"/>
                </a:lnTo>
                <a:lnTo>
                  <a:pt x="2468417" y="141797"/>
                </a:lnTo>
                <a:lnTo>
                  <a:pt x="2513271" y="162053"/>
                </a:lnTo>
                <a:lnTo>
                  <a:pt x="2553784" y="185204"/>
                </a:lnTo>
                <a:lnTo>
                  <a:pt x="2592851" y="209801"/>
                </a:lnTo>
                <a:lnTo>
                  <a:pt x="2737541" y="209801"/>
                </a:lnTo>
                <a:lnTo>
                  <a:pt x="2766479" y="211248"/>
                </a:lnTo>
                <a:lnTo>
                  <a:pt x="2795417" y="215589"/>
                </a:lnTo>
                <a:lnTo>
                  <a:pt x="2822908" y="222823"/>
                </a:lnTo>
                <a:lnTo>
                  <a:pt x="2848953" y="231505"/>
                </a:lnTo>
                <a:lnTo>
                  <a:pt x="2874997" y="244527"/>
                </a:lnTo>
                <a:lnTo>
                  <a:pt x="2898147" y="258996"/>
                </a:lnTo>
                <a:lnTo>
                  <a:pt x="2921298" y="274912"/>
                </a:lnTo>
                <a:lnTo>
                  <a:pt x="2941554" y="293722"/>
                </a:lnTo>
                <a:lnTo>
                  <a:pt x="2960364" y="313978"/>
                </a:lnTo>
                <a:lnTo>
                  <a:pt x="2976280" y="335682"/>
                </a:lnTo>
                <a:lnTo>
                  <a:pt x="2990749" y="360279"/>
                </a:lnTo>
                <a:lnTo>
                  <a:pt x="3002324" y="384876"/>
                </a:lnTo>
                <a:lnTo>
                  <a:pt x="3012452" y="410921"/>
                </a:lnTo>
                <a:lnTo>
                  <a:pt x="3019687" y="438412"/>
                </a:lnTo>
                <a:lnTo>
                  <a:pt x="3024028" y="467350"/>
                </a:lnTo>
                <a:lnTo>
                  <a:pt x="3025475" y="496288"/>
                </a:lnTo>
                <a:lnTo>
                  <a:pt x="3025475" y="687279"/>
                </a:lnTo>
                <a:lnTo>
                  <a:pt x="3057307" y="701748"/>
                </a:lnTo>
                <a:lnTo>
                  <a:pt x="3087692" y="717664"/>
                </a:lnTo>
                <a:lnTo>
                  <a:pt x="3116629" y="736474"/>
                </a:lnTo>
                <a:lnTo>
                  <a:pt x="3144121" y="756731"/>
                </a:lnTo>
                <a:lnTo>
                  <a:pt x="3170165" y="779881"/>
                </a:lnTo>
                <a:lnTo>
                  <a:pt x="3193315" y="805925"/>
                </a:lnTo>
                <a:lnTo>
                  <a:pt x="3216467" y="831969"/>
                </a:lnTo>
                <a:lnTo>
                  <a:pt x="3236722" y="860908"/>
                </a:lnTo>
                <a:lnTo>
                  <a:pt x="3254085" y="891293"/>
                </a:lnTo>
                <a:lnTo>
                  <a:pt x="3270001" y="923124"/>
                </a:lnTo>
                <a:lnTo>
                  <a:pt x="3284470" y="954956"/>
                </a:lnTo>
                <a:lnTo>
                  <a:pt x="3296045" y="989682"/>
                </a:lnTo>
                <a:lnTo>
                  <a:pt x="3304727" y="1024408"/>
                </a:lnTo>
                <a:lnTo>
                  <a:pt x="3311962" y="1060580"/>
                </a:lnTo>
                <a:lnTo>
                  <a:pt x="3314855" y="1098200"/>
                </a:lnTo>
                <a:lnTo>
                  <a:pt x="3316303" y="1135819"/>
                </a:lnTo>
                <a:lnTo>
                  <a:pt x="3314855" y="1173439"/>
                </a:lnTo>
                <a:lnTo>
                  <a:pt x="3311962" y="1209611"/>
                </a:lnTo>
                <a:lnTo>
                  <a:pt x="3304727" y="1245784"/>
                </a:lnTo>
                <a:lnTo>
                  <a:pt x="3296045" y="1281956"/>
                </a:lnTo>
                <a:lnTo>
                  <a:pt x="3284470" y="1315235"/>
                </a:lnTo>
                <a:lnTo>
                  <a:pt x="3270001" y="1348514"/>
                </a:lnTo>
                <a:lnTo>
                  <a:pt x="3254085" y="1380346"/>
                </a:lnTo>
                <a:lnTo>
                  <a:pt x="3236722" y="1410731"/>
                </a:lnTo>
                <a:lnTo>
                  <a:pt x="3216467" y="1438222"/>
                </a:lnTo>
                <a:lnTo>
                  <a:pt x="3193315" y="1465713"/>
                </a:lnTo>
                <a:lnTo>
                  <a:pt x="3170165" y="1490310"/>
                </a:lnTo>
                <a:lnTo>
                  <a:pt x="3144121" y="1513461"/>
                </a:lnTo>
                <a:lnTo>
                  <a:pt x="3116629" y="1535165"/>
                </a:lnTo>
                <a:lnTo>
                  <a:pt x="3087692" y="1553974"/>
                </a:lnTo>
                <a:lnTo>
                  <a:pt x="3057307" y="1569890"/>
                </a:lnTo>
                <a:lnTo>
                  <a:pt x="3025475" y="1584359"/>
                </a:lnTo>
                <a:lnTo>
                  <a:pt x="3025475" y="1779691"/>
                </a:lnTo>
                <a:lnTo>
                  <a:pt x="3024028" y="1808629"/>
                </a:lnTo>
                <a:lnTo>
                  <a:pt x="3019687" y="1837567"/>
                </a:lnTo>
                <a:lnTo>
                  <a:pt x="3012452" y="1865058"/>
                </a:lnTo>
                <a:lnTo>
                  <a:pt x="3002324" y="1891103"/>
                </a:lnTo>
                <a:lnTo>
                  <a:pt x="2990749" y="1915700"/>
                </a:lnTo>
                <a:lnTo>
                  <a:pt x="2976280" y="1940298"/>
                </a:lnTo>
                <a:lnTo>
                  <a:pt x="2960364" y="1962001"/>
                </a:lnTo>
                <a:lnTo>
                  <a:pt x="2941554" y="1982258"/>
                </a:lnTo>
                <a:lnTo>
                  <a:pt x="2921298" y="2001067"/>
                </a:lnTo>
                <a:lnTo>
                  <a:pt x="2898147" y="2016983"/>
                </a:lnTo>
                <a:lnTo>
                  <a:pt x="2874997" y="2031452"/>
                </a:lnTo>
                <a:lnTo>
                  <a:pt x="2848953" y="2043028"/>
                </a:lnTo>
                <a:lnTo>
                  <a:pt x="2822908" y="2053156"/>
                </a:lnTo>
                <a:lnTo>
                  <a:pt x="2795417" y="2060390"/>
                </a:lnTo>
                <a:lnTo>
                  <a:pt x="2766479" y="2064731"/>
                </a:lnTo>
                <a:lnTo>
                  <a:pt x="2737541" y="2066178"/>
                </a:lnTo>
                <a:lnTo>
                  <a:pt x="2562466" y="2066178"/>
                </a:lnTo>
                <a:lnTo>
                  <a:pt x="2523399" y="2087882"/>
                </a:lnTo>
                <a:lnTo>
                  <a:pt x="2481439" y="2108138"/>
                </a:lnTo>
                <a:lnTo>
                  <a:pt x="2438032" y="2128395"/>
                </a:lnTo>
                <a:lnTo>
                  <a:pt x="2391731" y="2147204"/>
                </a:lnTo>
                <a:lnTo>
                  <a:pt x="2342537" y="2163120"/>
                </a:lnTo>
                <a:lnTo>
                  <a:pt x="2290448" y="2179036"/>
                </a:lnTo>
                <a:lnTo>
                  <a:pt x="2236913" y="2193505"/>
                </a:lnTo>
                <a:lnTo>
                  <a:pt x="2181930" y="2206528"/>
                </a:lnTo>
                <a:lnTo>
                  <a:pt x="2125501" y="2218103"/>
                </a:lnTo>
                <a:lnTo>
                  <a:pt x="2066178" y="2228231"/>
                </a:lnTo>
                <a:lnTo>
                  <a:pt x="2006855" y="2236913"/>
                </a:lnTo>
                <a:lnTo>
                  <a:pt x="1944638" y="2244147"/>
                </a:lnTo>
                <a:lnTo>
                  <a:pt x="1882421" y="2249935"/>
                </a:lnTo>
                <a:lnTo>
                  <a:pt x="1818758" y="2254275"/>
                </a:lnTo>
                <a:lnTo>
                  <a:pt x="1755094" y="2255722"/>
                </a:lnTo>
                <a:lnTo>
                  <a:pt x="1689983" y="2257169"/>
                </a:lnTo>
                <a:lnTo>
                  <a:pt x="1623426" y="2255722"/>
                </a:lnTo>
                <a:lnTo>
                  <a:pt x="1559762" y="2254275"/>
                </a:lnTo>
                <a:lnTo>
                  <a:pt x="1496098" y="2249935"/>
                </a:lnTo>
                <a:lnTo>
                  <a:pt x="1433881" y="2244147"/>
                </a:lnTo>
                <a:lnTo>
                  <a:pt x="1371664" y="2236913"/>
                </a:lnTo>
                <a:lnTo>
                  <a:pt x="1312341" y="2228231"/>
                </a:lnTo>
                <a:lnTo>
                  <a:pt x="1253018" y="2218103"/>
                </a:lnTo>
                <a:lnTo>
                  <a:pt x="1196589" y="2206528"/>
                </a:lnTo>
                <a:lnTo>
                  <a:pt x="1141607" y="2193505"/>
                </a:lnTo>
                <a:lnTo>
                  <a:pt x="1088071" y="2179036"/>
                </a:lnTo>
                <a:lnTo>
                  <a:pt x="1035983" y="2163120"/>
                </a:lnTo>
                <a:lnTo>
                  <a:pt x="988235" y="2147204"/>
                </a:lnTo>
                <a:lnTo>
                  <a:pt x="940487" y="2128395"/>
                </a:lnTo>
                <a:lnTo>
                  <a:pt x="897080" y="2108138"/>
                </a:lnTo>
                <a:lnTo>
                  <a:pt x="855120" y="2087882"/>
                </a:lnTo>
                <a:lnTo>
                  <a:pt x="816054" y="2066178"/>
                </a:lnTo>
                <a:lnTo>
                  <a:pt x="570080" y="2066178"/>
                </a:lnTo>
                <a:lnTo>
                  <a:pt x="539695" y="2064731"/>
                </a:lnTo>
                <a:lnTo>
                  <a:pt x="510757" y="2060390"/>
                </a:lnTo>
                <a:lnTo>
                  <a:pt x="483266" y="2053156"/>
                </a:lnTo>
                <a:lnTo>
                  <a:pt x="457222" y="2043028"/>
                </a:lnTo>
                <a:lnTo>
                  <a:pt x="432624" y="2031452"/>
                </a:lnTo>
                <a:lnTo>
                  <a:pt x="408027" y="2016983"/>
                </a:lnTo>
                <a:lnTo>
                  <a:pt x="386323" y="2001067"/>
                </a:lnTo>
                <a:lnTo>
                  <a:pt x="366067" y="1982258"/>
                </a:lnTo>
                <a:lnTo>
                  <a:pt x="347257" y="1962001"/>
                </a:lnTo>
                <a:lnTo>
                  <a:pt x="331341" y="1940298"/>
                </a:lnTo>
                <a:lnTo>
                  <a:pt x="316872" y="1915700"/>
                </a:lnTo>
                <a:lnTo>
                  <a:pt x="303850" y="1891103"/>
                </a:lnTo>
                <a:lnTo>
                  <a:pt x="293722" y="1865058"/>
                </a:lnTo>
                <a:lnTo>
                  <a:pt x="287934" y="1837567"/>
                </a:lnTo>
                <a:lnTo>
                  <a:pt x="283593" y="1808629"/>
                </a:lnTo>
                <a:lnTo>
                  <a:pt x="280700" y="1779691"/>
                </a:lnTo>
                <a:lnTo>
                  <a:pt x="280700" y="1580019"/>
                </a:lnTo>
                <a:lnTo>
                  <a:pt x="250315" y="1565550"/>
                </a:lnTo>
                <a:lnTo>
                  <a:pt x="221376" y="1548187"/>
                </a:lnTo>
                <a:lnTo>
                  <a:pt x="192438" y="1529377"/>
                </a:lnTo>
                <a:lnTo>
                  <a:pt x="166394" y="1507673"/>
                </a:lnTo>
                <a:lnTo>
                  <a:pt x="141797" y="1484523"/>
                </a:lnTo>
                <a:lnTo>
                  <a:pt x="118646" y="1459926"/>
                </a:lnTo>
                <a:lnTo>
                  <a:pt x="96943" y="1433881"/>
                </a:lnTo>
                <a:lnTo>
                  <a:pt x="78133" y="1404943"/>
                </a:lnTo>
                <a:lnTo>
                  <a:pt x="60770" y="1376005"/>
                </a:lnTo>
                <a:lnTo>
                  <a:pt x="44854" y="1344173"/>
                </a:lnTo>
                <a:lnTo>
                  <a:pt x="31832" y="1312341"/>
                </a:lnTo>
                <a:lnTo>
                  <a:pt x="20257" y="1277616"/>
                </a:lnTo>
                <a:lnTo>
                  <a:pt x="11576" y="1244337"/>
                </a:lnTo>
                <a:lnTo>
                  <a:pt x="4341" y="1208164"/>
                </a:lnTo>
                <a:lnTo>
                  <a:pt x="1447" y="1171992"/>
                </a:lnTo>
                <a:lnTo>
                  <a:pt x="0" y="1135819"/>
                </a:lnTo>
                <a:lnTo>
                  <a:pt x="1447" y="1098200"/>
                </a:lnTo>
                <a:lnTo>
                  <a:pt x="4341" y="1062027"/>
                </a:lnTo>
                <a:lnTo>
                  <a:pt x="11576" y="1027301"/>
                </a:lnTo>
                <a:lnTo>
                  <a:pt x="20257" y="992576"/>
                </a:lnTo>
                <a:lnTo>
                  <a:pt x="31832" y="959297"/>
                </a:lnTo>
                <a:lnTo>
                  <a:pt x="44854" y="927465"/>
                </a:lnTo>
                <a:lnTo>
                  <a:pt x="60770" y="895633"/>
                </a:lnTo>
                <a:lnTo>
                  <a:pt x="78133" y="865248"/>
                </a:lnTo>
                <a:lnTo>
                  <a:pt x="96943" y="837757"/>
                </a:lnTo>
                <a:lnTo>
                  <a:pt x="118646" y="810266"/>
                </a:lnTo>
                <a:lnTo>
                  <a:pt x="141797" y="785669"/>
                </a:lnTo>
                <a:lnTo>
                  <a:pt x="166394" y="762518"/>
                </a:lnTo>
                <a:lnTo>
                  <a:pt x="192438" y="742262"/>
                </a:lnTo>
                <a:lnTo>
                  <a:pt x="221376" y="722005"/>
                </a:lnTo>
                <a:lnTo>
                  <a:pt x="250315" y="706089"/>
                </a:lnTo>
                <a:lnTo>
                  <a:pt x="280700" y="691620"/>
                </a:lnTo>
                <a:lnTo>
                  <a:pt x="280700" y="496288"/>
                </a:lnTo>
                <a:lnTo>
                  <a:pt x="283593" y="467350"/>
                </a:lnTo>
                <a:lnTo>
                  <a:pt x="287934" y="438412"/>
                </a:lnTo>
                <a:lnTo>
                  <a:pt x="293722" y="410921"/>
                </a:lnTo>
                <a:lnTo>
                  <a:pt x="303850" y="384876"/>
                </a:lnTo>
                <a:lnTo>
                  <a:pt x="316872" y="360279"/>
                </a:lnTo>
                <a:lnTo>
                  <a:pt x="331341" y="335682"/>
                </a:lnTo>
                <a:lnTo>
                  <a:pt x="347257" y="313978"/>
                </a:lnTo>
                <a:lnTo>
                  <a:pt x="366067" y="293722"/>
                </a:lnTo>
                <a:lnTo>
                  <a:pt x="386323" y="274912"/>
                </a:lnTo>
                <a:lnTo>
                  <a:pt x="408027" y="258996"/>
                </a:lnTo>
                <a:lnTo>
                  <a:pt x="432624" y="244527"/>
                </a:lnTo>
                <a:lnTo>
                  <a:pt x="457222" y="231505"/>
                </a:lnTo>
                <a:lnTo>
                  <a:pt x="483266" y="222823"/>
                </a:lnTo>
                <a:lnTo>
                  <a:pt x="510757" y="215589"/>
                </a:lnTo>
                <a:lnTo>
                  <a:pt x="539695" y="211248"/>
                </a:lnTo>
                <a:lnTo>
                  <a:pt x="570080" y="209801"/>
                </a:lnTo>
                <a:lnTo>
                  <a:pt x="785669" y="209801"/>
                </a:lnTo>
                <a:lnTo>
                  <a:pt x="824735" y="185204"/>
                </a:lnTo>
                <a:lnTo>
                  <a:pt x="866695" y="162053"/>
                </a:lnTo>
                <a:lnTo>
                  <a:pt x="910102" y="141797"/>
                </a:lnTo>
                <a:lnTo>
                  <a:pt x="957850" y="121540"/>
                </a:lnTo>
                <a:lnTo>
                  <a:pt x="1007045" y="102730"/>
                </a:lnTo>
                <a:lnTo>
                  <a:pt x="1060580" y="85367"/>
                </a:lnTo>
                <a:lnTo>
                  <a:pt x="1115563" y="69452"/>
                </a:lnTo>
                <a:lnTo>
                  <a:pt x="1171992" y="54982"/>
                </a:lnTo>
                <a:lnTo>
                  <a:pt x="1231315" y="41960"/>
                </a:lnTo>
                <a:lnTo>
                  <a:pt x="1292085" y="31832"/>
                </a:lnTo>
                <a:lnTo>
                  <a:pt x="1354302" y="21704"/>
                </a:lnTo>
                <a:lnTo>
                  <a:pt x="1419412" y="14469"/>
                </a:lnTo>
                <a:lnTo>
                  <a:pt x="1484523" y="7235"/>
                </a:lnTo>
                <a:lnTo>
                  <a:pt x="1552527" y="2894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5"/>
          </p:nvPr>
        </p:nvSpPr>
        <p:spPr>
          <a:xfrm>
            <a:off x="7952227" y="1197143"/>
            <a:ext cx="3316302" cy="2257169"/>
          </a:xfrm>
          <a:custGeom>
            <a:avLst/>
            <a:gdLst>
              <a:gd name="connsiteX0" fmla="*/ 1620531 w 3316302"/>
              <a:gd name="connsiteY0" fmla="*/ 0 h 2257169"/>
              <a:gd name="connsiteX1" fmla="*/ 1689983 w 3316302"/>
              <a:gd name="connsiteY1" fmla="*/ 0 h 2257169"/>
              <a:gd name="connsiteX2" fmla="*/ 1757987 w 3316302"/>
              <a:gd name="connsiteY2" fmla="*/ 0 h 2257169"/>
              <a:gd name="connsiteX3" fmla="*/ 1827439 w 3316302"/>
              <a:gd name="connsiteY3" fmla="*/ 2894 h 2257169"/>
              <a:gd name="connsiteX4" fmla="*/ 1893996 w 3316302"/>
              <a:gd name="connsiteY4" fmla="*/ 7235 h 2257169"/>
              <a:gd name="connsiteX5" fmla="*/ 1959107 w 3316302"/>
              <a:gd name="connsiteY5" fmla="*/ 14469 h 2257169"/>
              <a:gd name="connsiteX6" fmla="*/ 2024217 w 3316302"/>
              <a:gd name="connsiteY6" fmla="*/ 21704 h 2257169"/>
              <a:gd name="connsiteX7" fmla="*/ 2086434 w 3316302"/>
              <a:gd name="connsiteY7" fmla="*/ 31832 h 2257169"/>
              <a:gd name="connsiteX8" fmla="*/ 2147204 w 3316302"/>
              <a:gd name="connsiteY8" fmla="*/ 41960 h 2257169"/>
              <a:gd name="connsiteX9" fmla="*/ 2206527 w 3316302"/>
              <a:gd name="connsiteY9" fmla="*/ 54982 h 2257169"/>
              <a:gd name="connsiteX10" fmla="*/ 2264403 w 3316302"/>
              <a:gd name="connsiteY10" fmla="*/ 69452 h 2257169"/>
              <a:gd name="connsiteX11" fmla="*/ 2317939 w 3316302"/>
              <a:gd name="connsiteY11" fmla="*/ 85367 h 2257169"/>
              <a:gd name="connsiteX12" fmla="*/ 2371474 w 3316302"/>
              <a:gd name="connsiteY12" fmla="*/ 102730 h 2257169"/>
              <a:gd name="connsiteX13" fmla="*/ 2420669 w 3316302"/>
              <a:gd name="connsiteY13" fmla="*/ 121540 h 2257169"/>
              <a:gd name="connsiteX14" fmla="*/ 2468417 w 3316302"/>
              <a:gd name="connsiteY14" fmla="*/ 141797 h 2257169"/>
              <a:gd name="connsiteX15" fmla="*/ 2513271 w 3316302"/>
              <a:gd name="connsiteY15" fmla="*/ 162053 h 2257169"/>
              <a:gd name="connsiteX16" fmla="*/ 2553784 w 3316302"/>
              <a:gd name="connsiteY16" fmla="*/ 185204 h 2257169"/>
              <a:gd name="connsiteX17" fmla="*/ 2592851 w 3316302"/>
              <a:gd name="connsiteY17" fmla="*/ 209801 h 2257169"/>
              <a:gd name="connsiteX18" fmla="*/ 2737541 w 3316302"/>
              <a:gd name="connsiteY18" fmla="*/ 209801 h 2257169"/>
              <a:gd name="connsiteX19" fmla="*/ 2766479 w 3316302"/>
              <a:gd name="connsiteY19" fmla="*/ 211248 h 2257169"/>
              <a:gd name="connsiteX20" fmla="*/ 2795417 w 3316302"/>
              <a:gd name="connsiteY20" fmla="*/ 215589 h 2257169"/>
              <a:gd name="connsiteX21" fmla="*/ 2822908 w 3316302"/>
              <a:gd name="connsiteY21" fmla="*/ 222823 h 2257169"/>
              <a:gd name="connsiteX22" fmla="*/ 2848952 w 3316302"/>
              <a:gd name="connsiteY22" fmla="*/ 231505 h 2257169"/>
              <a:gd name="connsiteX23" fmla="*/ 2874997 w 3316302"/>
              <a:gd name="connsiteY23" fmla="*/ 244527 h 2257169"/>
              <a:gd name="connsiteX24" fmla="*/ 2898147 w 3316302"/>
              <a:gd name="connsiteY24" fmla="*/ 258996 h 2257169"/>
              <a:gd name="connsiteX25" fmla="*/ 2921297 w 3316302"/>
              <a:gd name="connsiteY25" fmla="*/ 274912 h 2257169"/>
              <a:gd name="connsiteX26" fmla="*/ 2941554 w 3316302"/>
              <a:gd name="connsiteY26" fmla="*/ 293722 h 2257169"/>
              <a:gd name="connsiteX27" fmla="*/ 2960364 w 3316302"/>
              <a:gd name="connsiteY27" fmla="*/ 313978 h 2257169"/>
              <a:gd name="connsiteX28" fmla="*/ 2976280 w 3316302"/>
              <a:gd name="connsiteY28" fmla="*/ 335682 h 2257169"/>
              <a:gd name="connsiteX29" fmla="*/ 2990749 w 3316302"/>
              <a:gd name="connsiteY29" fmla="*/ 360279 h 2257169"/>
              <a:gd name="connsiteX30" fmla="*/ 3002324 w 3316302"/>
              <a:gd name="connsiteY30" fmla="*/ 384876 h 2257169"/>
              <a:gd name="connsiteX31" fmla="*/ 3012452 w 3316302"/>
              <a:gd name="connsiteY31" fmla="*/ 410921 h 2257169"/>
              <a:gd name="connsiteX32" fmla="*/ 3019687 w 3316302"/>
              <a:gd name="connsiteY32" fmla="*/ 438412 h 2257169"/>
              <a:gd name="connsiteX33" fmla="*/ 3024027 w 3316302"/>
              <a:gd name="connsiteY33" fmla="*/ 467350 h 2257169"/>
              <a:gd name="connsiteX34" fmla="*/ 3025475 w 3316302"/>
              <a:gd name="connsiteY34" fmla="*/ 496288 h 2257169"/>
              <a:gd name="connsiteX35" fmla="*/ 3025475 w 3316302"/>
              <a:gd name="connsiteY35" fmla="*/ 687279 h 2257169"/>
              <a:gd name="connsiteX36" fmla="*/ 3057306 w 3316302"/>
              <a:gd name="connsiteY36" fmla="*/ 701748 h 2257169"/>
              <a:gd name="connsiteX37" fmla="*/ 3087691 w 3316302"/>
              <a:gd name="connsiteY37" fmla="*/ 717664 h 2257169"/>
              <a:gd name="connsiteX38" fmla="*/ 3116629 w 3316302"/>
              <a:gd name="connsiteY38" fmla="*/ 736474 h 2257169"/>
              <a:gd name="connsiteX39" fmla="*/ 3144121 w 3316302"/>
              <a:gd name="connsiteY39" fmla="*/ 756731 h 2257169"/>
              <a:gd name="connsiteX40" fmla="*/ 3170165 w 3316302"/>
              <a:gd name="connsiteY40" fmla="*/ 779881 h 2257169"/>
              <a:gd name="connsiteX41" fmla="*/ 3193315 w 3316302"/>
              <a:gd name="connsiteY41" fmla="*/ 805925 h 2257169"/>
              <a:gd name="connsiteX42" fmla="*/ 3216466 w 3316302"/>
              <a:gd name="connsiteY42" fmla="*/ 831969 h 2257169"/>
              <a:gd name="connsiteX43" fmla="*/ 3236722 w 3316302"/>
              <a:gd name="connsiteY43" fmla="*/ 860908 h 2257169"/>
              <a:gd name="connsiteX44" fmla="*/ 3254085 w 3316302"/>
              <a:gd name="connsiteY44" fmla="*/ 891293 h 2257169"/>
              <a:gd name="connsiteX45" fmla="*/ 3270001 w 3316302"/>
              <a:gd name="connsiteY45" fmla="*/ 923124 h 2257169"/>
              <a:gd name="connsiteX46" fmla="*/ 3284470 w 3316302"/>
              <a:gd name="connsiteY46" fmla="*/ 954956 h 2257169"/>
              <a:gd name="connsiteX47" fmla="*/ 3296045 w 3316302"/>
              <a:gd name="connsiteY47" fmla="*/ 989682 h 2257169"/>
              <a:gd name="connsiteX48" fmla="*/ 3304727 w 3316302"/>
              <a:gd name="connsiteY48" fmla="*/ 1024408 h 2257169"/>
              <a:gd name="connsiteX49" fmla="*/ 3311961 w 3316302"/>
              <a:gd name="connsiteY49" fmla="*/ 1060580 h 2257169"/>
              <a:gd name="connsiteX50" fmla="*/ 3314855 w 3316302"/>
              <a:gd name="connsiteY50" fmla="*/ 1098200 h 2257169"/>
              <a:gd name="connsiteX51" fmla="*/ 3316302 w 3316302"/>
              <a:gd name="connsiteY51" fmla="*/ 1135819 h 2257169"/>
              <a:gd name="connsiteX52" fmla="*/ 3314855 w 3316302"/>
              <a:gd name="connsiteY52" fmla="*/ 1173439 h 2257169"/>
              <a:gd name="connsiteX53" fmla="*/ 3311961 w 3316302"/>
              <a:gd name="connsiteY53" fmla="*/ 1209611 h 2257169"/>
              <a:gd name="connsiteX54" fmla="*/ 3304727 w 3316302"/>
              <a:gd name="connsiteY54" fmla="*/ 1245784 h 2257169"/>
              <a:gd name="connsiteX55" fmla="*/ 3296045 w 3316302"/>
              <a:gd name="connsiteY55" fmla="*/ 1281956 h 2257169"/>
              <a:gd name="connsiteX56" fmla="*/ 3284470 w 3316302"/>
              <a:gd name="connsiteY56" fmla="*/ 1315235 h 2257169"/>
              <a:gd name="connsiteX57" fmla="*/ 3270001 w 3316302"/>
              <a:gd name="connsiteY57" fmla="*/ 1348514 h 2257169"/>
              <a:gd name="connsiteX58" fmla="*/ 3254085 w 3316302"/>
              <a:gd name="connsiteY58" fmla="*/ 1380346 h 2257169"/>
              <a:gd name="connsiteX59" fmla="*/ 3236722 w 3316302"/>
              <a:gd name="connsiteY59" fmla="*/ 1410731 h 2257169"/>
              <a:gd name="connsiteX60" fmla="*/ 3216466 w 3316302"/>
              <a:gd name="connsiteY60" fmla="*/ 1438222 h 2257169"/>
              <a:gd name="connsiteX61" fmla="*/ 3193315 w 3316302"/>
              <a:gd name="connsiteY61" fmla="*/ 1465713 h 2257169"/>
              <a:gd name="connsiteX62" fmla="*/ 3170165 w 3316302"/>
              <a:gd name="connsiteY62" fmla="*/ 1490310 h 2257169"/>
              <a:gd name="connsiteX63" fmla="*/ 3144121 w 3316302"/>
              <a:gd name="connsiteY63" fmla="*/ 1513461 h 2257169"/>
              <a:gd name="connsiteX64" fmla="*/ 3116629 w 3316302"/>
              <a:gd name="connsiteY64" fmla="*/ 1535165 h 2257169"/>
              <a:gd name="connsiteX65" fmla="*/ 3087691 w 3316302"/>
              <a:gd name="connsiteY65" fmla="*/ 1553974 h 2257169"/>
              <a:gd name="connsiteX66" fmla="*/ 3057306 w 3316302"/>
              <a:gd name="connsiteY66" fmla="*/ 1569890 h 2257169"/>
              <a:gd name="connsiteX67" fmla="*/ 3025475 w 3316302"/>
              <a:gd name="connsiteY67" fmla="*/ 1584359 h 2257169"/>
              <a:gd name="connsiteX68" fmla="*/ 3025475 w 3316302"/>
              <a:gd name="connsiteY68" fmla="*/ 1779691 h 2257169"/>
              <a:gd name="connsiteX69" fmla="*/ 3024027 w 3316302"/>
              <a:gd name="connsiteY69" fmla="*/ 1808629 h 2257169"/>
              <a:gd name="connsiteX70" fmla="*/ 3019687 w 3316302"/>
              <a:gd name="connsiteY70" fmla="*/ 1837567 h 2257169"/>
              <a:gd name="connsiteX71" fmla="*/ 3012452 w 3316302"/>
              <a:gd name="connsiteY71" fmla="*/ 1865058 h 2257169"/>
              <a:gd name="connsiteX72" fmla="*/ 3002324 w 3316302"/>
              <a:gd name="connsiteY72" fmla="*/ 1891103 h 2257169"/>
              <a:gd name="connsiteX73" fmla="*/ 2990749 w 3316302"/>
              <a:gd name="connsiteY73" fmla="*/ 1915700 h 2257169"/>
              <a:gd name="connsiteX74" fmla="*/ 2976280 w 3316302"/>
              <a:gd name="connsiteY74" fmla="*/ 1940298 h 2257169"/>
              <a:gd name="connsiteX75" fmla="*/ 2960364 w 3316302"/>
              <a:gd name="connsiteY75" fmla="*/ 1962001 h 2257169"/>
              <a:gd name="connsiteX76" fmla="*/ 2941554 w 3316302"/>
              <a:gd name="connsiteY76" fmla="*/ 1982258 h 2257169"/>
              <a:gd name="connsiteX77" fmla="*/ 2921297 w 3316302"/>
              <a:gd name="connsiteY77" fmla="*/ 2001067 h 2257169"/>
              <a:gd name="connsiteX78" fmla="*/ 2898147 w 3316302"/>
              <a:gd name="connsiteY78" fmla="*/ 2016983 h 2257169"/>
              <a:gd name="connsiteX79" fmla="*/ 2874997 w 3316302"/>
              <a:gd name="connsiteY79" fmla="*/ 2031452 h 2257169"/>
              <a:gd name="connsiteX80" fmla="*/ 2848952 w 3316302"/>
              <a:gd name="connsiteY80" fmla="*/ 2043028 h 2257169"/>
              <a:gd name="connsiteX81" fmla="*/ 2822908 w 3316302"/>
              <a:gd name="connsiteY81" fmla="*/ 2053156 h 2257169"/>
              <a:gd name="connsiteX82" fmla="*/ 2795417 w 3316302"/>
              <a:gd name="connsiteY82" fmla="*/ 2060390 h 2257169"/>
              <a:gd name="connsiteX83" fmla="*/ 2766479 w 3316302"/>
              <a:gd name="connsiteY83" fmla="*/ 2064731 h 2257169"/>
              <a:gd name="connsiteX84" fmla="*/ 2737541 w 3316302"/>
              <a:gd name="connsiteY84" fmla="*/ 2066178 h 2257169"/>
              <a:gd name="connsiteX85" fmla="*/ 2562465 w 3316302"/>
              <a:gd name="connsiteY85" fmla="*/ 2066178 h 2257169"/>
              <a:gd name="connsiteX86" fmla="*/ 2523399 w 3316302"/>
              <a:gd name="connsiteY86" fmla="*/ 2087882 h 2257169"/>
              <a:gd name="connsiteX87" fmla="*/ 2481439 w 3316302"/>
              <a:gd name="connsiteY87" fmla="*/ 2108138 h 2257169"/>
              <a:gd name="connsiteX88" fmla="*/ 2438032 w 3316302"/>
              <a:gd name="connsiteY88" fmla="*/ 2128395 h 2257169"/>
              <a:gd name="connsiteX89" fmla="*/ 2391731 w 3316302"/>
              <a:gd name="connsiteY89" fmla="*/ 2147204 h 2257169"/>
              <a:gd name="connsiteX90" fmla="*/ 2342536 w 3316302"/>
              <a:gd name="connsiteY90" fmla="*/ 2163120 h 2257169"/>
              <a:gd name="connsiteX91" fmla="*/ 2290448 w 3316302"/>
              <a:gd name="connsiteY91" fmla="*/ 2179036 h 2257169"/>
              <a:gd name="connsiteX92" fmla="*/ 2236912 w 3316302"/>
              <a:gd name="connsiteY92" fmla="*/ 2193505 h 2257169"/>
              <a:gd name="connsiteX93" fmla="*/ 2181930 w 3316302"/>
              <a:gd name="connsiteY93" fmla="*/ 2206528 h 2257169"/>
              <a:gd name="connsiteX94" fmla="*/ 2125501 w 3316302"/>
              <a:gd name="connsiteY94" fmla="*/ 2218103 h 2257169"/>
              <a:gd name="connsiteX95" fmla="*/ 2066178 w 3316302"/>
              <a:gd name="connsiteY95" fmla="*/ 2228231 h 2257169"/>
              <a:gd name="connsiteX96" fmla="*/ 2006855 w 3316302"/>
              <a:gd name="connsiteY96" fmla="*/ 2236913 h 2257169"/>
              <a:gd name="connsiteX97" fmla="*/ 1944638 w 3316302"/>
              <a:gd name="connsiteY97" fmla="*/ 2244147 h 2257169"/>
              <a:gd name="connsiteX98" fmla="*/ 1882421 w 3316302"/>
              <a:gd name="connsiteY98" fmla="*/ 2249935 h 2257169"/>
              <a:gd name="connsiteX99" fmla="*/ 1818757 w 3316302"/>
              <a:gd name="connsiteY99" fmla="*/ 2254275 h 2257169"/>
              <a:gd name="connsiteX100" fmla="*/ 1755093 w 3316302"/>
              <a:gd name="connsiteY100" fmla="*/ 2255722 h 2257169"/>
              <a:gd name="connsiteX101" fmla="*/ 1689983 w 3316302"/>
              <a:gd name="connsiteY101" fmla="*/ 2257169 h 2257169"/>
              <a:gd name="connsiteX102" fmla="*/ 1623425 w 3316302"/>
              <a:gd name="connsiteY102" fmla="*/ 2255722 h 2257169"/>
              <a:gd name="connsiteX103" fmla="*/ 1559762 w 3316302"/>
              <a:gd name="connsiteY103" fmla="*/ 2254275 h 2257169"/>
              <a:gd name="connsiteX104" fmla="*/ 1496098 w 3316302"/>
              <a:gd name="connsiteY104" fmla="*/ 2249935 h 2257169"/>
              <a:gd name="connsiteX105" fmla="*/ 1433881 w 3316302"/>
              <a:gd name="connsiteY105" fmla="*/ 2244147 h 2257169"/>
              <a:gd name="connsiteX106" fmla="*/ 1371664 w 3316302"/>
              <a:gd name="connsiteY106" fmla="*/ 2236913 h 2257169"/>
              <a:gd name="connsiteX107" fmla="*/ 1312341 w 3316302"/>
              <a:gd name="connsiteY107" fmla="*/ 2228231 h 2257169"/>
              <a:gd name="connsiteX108" fmla="*/ 1253018 w 3316302"/>
              <a:gd name="connsiteY108" fmla="*/ 2218103 h 2257169"/>
              <a:gd name="connsiteX109" fmla="*/ 1196589 w 3316302"/>
              <a:gd name="connsiteY109" fmla="*/ 2206528 h 2257169"/>
              <a:gd name="connsiteX110" fmla="*/ 1141607 w 3316302"/>
              <a:gd name="connsiteY110" fmla="*/ 2193505 h 2257169"/>
              <a:gd name="connsiteX111" fmla="*/ 1088071 w 3316302"/>
              <a:gd name="connsiteY111" fmla="*/ 2179036 h 2257169"/>
              <a:gd name="connsiteX112" fmla="*/ 1035983 w 3316302"/>
              <a:gd name="connsiteY112" fmla="*/ 2163120 h 2257169"/>
              <a:gd name="connsiteX113" fmla="*/ 988235 w 3316302"/>
              <a:gd name="connsiteY113" fmla="*/ 2147204 h 2257169"/>
              <a:gd name="connsiteX114" fmla="*/ 940487 w 3316302"/>
              <a:gd name="connsiteY114" fmla="*/ 2128395 h 2257169"/>
              <a:gd name="connsiteX115" fmla="*/ 897080 w 3316302"/>
              <a:gd name="connsiteY115" fmla="*/ 2108138 h 2257169"/>
              <a:gd name="connsiteX116" fmla="*/ 855120 w 3316302"/>
              <a:gd name="connsiteY116" fmla="*/ 2087882 h 2257169"/>
              <a:gd name="connsiteX117" fmla="*/ 816053 w 3316302"/>
              <a:gd name="connsiteY117" fmla="*/ 2066178 h 2257169"/>
              <a:gd name="connsiteX118" fmla="*/ 570080 w 3316302"/>
              <a:gd name="connsiteY118" fmla="*/ 2066178 h 2257169"/>
              <a:gd name="connsiteX119" fmla="*/ 539695 w 3316302"/>
              <a:gd name="connsiteY119" fmla="*/ 2064731 h 2257169"/>
              <a:gd name="connsiteX120" fmla="*/ 510757 w 3316302"/>
              <a:gd name="connsiteY120" fmla="*/ 2060390 h 2257169"/>
              <a:gd name="connsiteX121" fmla="*/ 483266 w 3316302"/>
              <a:gd name="connsiteY121" fmla="*/ 2053156 h 2257169"/>
              <a:gd name="connsiteX122" fmla="*/ 457222 w 3316302"/>
              <a:gd name="connsiteY122" fmla="*/ 2043028 h 2257169"/>
              <a:gd name="connsiteX123" fmla="*/ 432624 w 3316302"/>
              <a:gd name="connsiteY123" fmla="*/ 2031452 h 2257169"/>
              <a:gd name="connsiteX124" fmla="*/ 408027 w 3316302"/>
              <a:gd name="connsiteY124" fmla="*/ 2016983 h 2257169"/>
              <a:gd name="connsiteX125" fmla="*/ 386323 w 3316302"/>
              <a:gd name="connsiteY125" fmla="*/ 2001067 h 2257169"/>
              <a:gd name="connsiteX126" fmla="*/ 366067 w 3316302"/>
              <a:gd name="connsiteY126" fmla="*/ 1982258 h 2257169"/>
              <a:gd name="connsiteX127" fmla="*/ 347257 w 3316302"/>
              <a:gd name="connsiteY127" fmla="*/ 1962001 h 2257169"/>
              <a:gd name="connsiteX128" fmla="*/ 331341 w 3316302"/>
              <a:gd name="connsiteY128" fmla="*/ 1940298 h 2257169"/>
              <a:gd name="connsiteX129" fmla="*/ 316872 w 3316302"/>
              <a:gd name="connsiteY129" fmla="*/ 1915700 h 2257169"/>
              <a:gd name="connsiteX130" fmla="*/ 303850 w 3316302"/>
              <a:gd name="connsiteY130" fmla="*/ 1891103 h 2257169"/>
              <a:gd name="connsiteX131" fmla="*/ 293722 w 3316302"/>
              <a:gd name="connsiteY131" fmla="*/ 1865058 h 2257169"/>
              <a:gd name="connsiteX132" fmla="*/ 287934 w 3316302"/>
              <a:gd name="connsiteY132" fmla="*/ 1837567 h 2257169"/>
              <a:gd name="connsiteX133" fmla="*/ 283593 w 3316302"/>
              <a:gd name="connsiteY133" fmla="*/ 1808629 h 2257169"/>
              <a:gd name="connsiteX134" fmla="*/ 280699 w 3316302"/>
              <a:gd name="connsiteY134" fmla="*/ 1779691 h 2257169"/>
              <a:gd name="connsiteX135" fmla="*/ 280699 w 3316302"/>
              <a:gd name="connsiteY135" fmla="*/ 1580019 h 2257169"/>
              <a:gd name="connsiteX136" fmla="*/ 250314 w 3316302"/>
              <a:gd name="connsiteY136" fmla="*/ 1565550 h 2257169"/>
              <a:gd name="connsiteX137" fmla="*/ 221376 w 3316302"/>
              <a:gd name="connsiteY137" fmla="*/ 1548187 h 2257169"/>
              <a:gd name="connsiteX138" fmla="*/ 192438 w 3316302"/>
              <a:gd name="connsiteY138" fmla="*/ 1529377 h 2257169"/>
              <a:gd name="connsiteX139" fmla="*/ 166394 w 3316302"/>
              <a:gd name="connsiteY139" fmla="*/ 1507673 h 2257169"/>
              <a:gd name="connsiteX140" fmla="*/ 141797 w 3316302"/>
              <a:gd name="connsiteY140" fmla="*/ 1484523 h 2257169"/>
              <a:gd name="connsiteX141" fmla="*/ 118646 w 3316302"/>
              <a:gd name="connsiteY141" fmla="*/ 1459926 h 2257169"/>
              <a:gd name="connsiteX142" fmla="*/ 96943 w 3316302"/>
              <a:gd name="connsiteY142" fmla="*/ 1433881 h 2257169"/>
              <a:gd name="connsiteX143" fmla="*/ 78133 w 3316302"/>
              <a:gd name="connsiteY143" fmla="*/ 1404943 h 2257169"/>
              <a:gd name="connsiteX144" fmla="*/ 60770 w 3316302"/>
              <a:gd name="connsiteY144" fmla="*/ 1376005 h 2257169"/>
              <a:gd name="connsiteX145" fmla="*/ 44854 w 3316302"/>
              <a:gd name="connsiteY145" fmla="*/ 1344173 h 2257169"/>
              <a:gd name="connsiteX146" fmla="*/ 31832 w 3316302"/>
              <a:gd name="connsiteY146" fmla="*/ 1312341 h 2257169"/>
              <a:gd name="connsiteX147" fmla="*/ 20257 w 3316302"/>
              <a:gd name="connsiteY147" fmla="*/ 1277616 h 2257169"/>
              <a:gd name="connsiteX148" fmla="*/ 11575 w 3316302"/>
              <a:gd name="connsiteY148" fmla="*/ 1244337 h 2257169"/>
              <a:gd name="connsiteX149" fmla="*/ 4341 w 3316302"/>
              <a:gd name="connsiteY149" fmla="*/ 1208164 h 2257169"/>
              <a:gd name="connsiteX150" fmla="*/ 1447 w 3316302"/>
              <a:gd name="connsiteY150" fmla="*/ 1171992 h 2257169"/>
              <a:gd name="connsiteX151" fmla="*/ 0 w 3316302"/>
              <a:gd name="connsiteY151" fmla="*/ 1135819 h 2257169"/>
              <a:gd name="connsiteX152" fmla="*/ 1447 w 3316302"/>
              <a:gd name="connsiteY152" fmla="*/ 1098200 h 2257169"/>
              <a:gd name="connsiteX153" fmla="*/ 4341 w 3316302"/>
              <a:gd name="connsiteY153" fmla="*/ 1062027 h 2257169"/>
              <a:gd name="connsiteX154" fmla="*/ 11575 w 3316302"/>
              <a:gd name="connsiteY154" fmla="*/ 1027301 h 2257169"/>
              <a:gd name="connsiteX155" fmla="*/ 20257 w 3316302"/>
              <a:gd name="connsiteY155" fmla="*/ 992576 h 2257169"/>
              <a:gd name="connsiteX156" fmla="*/ 31832 w 3316302"/>
              <a:gd name="connsiteY156" fmla="*/ 959297 h 2257169"/>
              <a:gd name="connsiteX157" fmla="*/ 44854 w 3316302"/>
              <a:gd name="connsiteY157" fmla="*/ 927465 h 2257169"/>
              <a:gd name="connsiteX158" fmla="*/ 60770 w 3316302"/>
              <a:gd name="connsiteY158" fmla="*/ 895633 h 2257169"/>
              <a:gd name="connsiteX159" fmla="*/ 78133 w 3316302"/>
              <a:gd name="connsiteY159" fmla="*/ 865248 h 2257169"/>
              <a:gd name="connsiteX160" fmla="*/ 96943 w 3316302"/>
              <a:gd name="connsiteY160" fmla="*/ 837757 h 2257169"/>
              <a:gd name="connsiteX161" fmla="*/ 118646 w 3316302"/>
              <a:gd name="connsiteY161" fmla="*/ 810266 h 2257169"/>
              <a:gd name="connsiteX162" fmla="*/ 141797 w 3316302"/>
              <a:gd name="connsiteY162" fmla="*/ 785669 h 2257169"/>
              <a:gd name="connsiteX163" fmla="*/ 166394 w 3316302"/>
              <a:gd name="connsiteY163" fmla="*/ 762518 h 2257169"/>
              <a:gd name="connsiteX164" fmla="*/ 192438 w 3316302"/>
              <a:gd name="connsiteY164" fmla="*/ 742262 h 2257169"/>
              <a:gd name="connsiteX165" fmla="*/ 221376 w 3316302"/>
              <a:gd name="connsiteY165" fmla="*/ 722005 h 2257169"/>
              <a:gd name="connsiteX166" fmla="*/ 250314 w 3316302"/>
              <a:gd name="connsiteY166" fmla="*/ 706089 h 2257169"/>
              <a:gd name="connsiteX167" fmla="*/ 280699 w 3316302"/>
              <a:gd name="connsiteY167" fmla="*/ 691620 h 2257169"/>
              <a:gd name="connsiteX168" fmla="*/ 280699 w 3316302"/>
              <a:gd name="connsiteY168" fmla="*/ 496288 h 2257169"/>
              <a:gd name="connsiteX169" fmla="*/ 283593 w 3316302"/>
              <a:gd name="connsiteY169" fmla="*/ 467350 h 2257169"/>
              <a:gd name="connsiteX170" fmla="*/ 287934 w 3316302"/>
              <a:gd name="connsiteY170" fmla="*/ 438412 h 2257169"/>
              <a:gd name="connsiteX171" fmla="*/ 293722 w 3316302"/>
              <a:gd name="connsiteY171" fmla="*/ 410921 h 2257169"/>
              <a:gd name="connsiteX172" fmla="*/ 303850 w 3316302"/>
              <a:gd name="connsiteY172" fmla="*/ 384876 h 2257169"/>
              <a:gd name="connsiteX173" fmla="*/ 316872 w 3316302"/>
              <a:gd name="connsiteY173" fmla="*/ 360279 h 2257169"/>
              <a:gd name="connsiteX174" fmla="*/ 331341 w 3316302"/>
              <a:gd name="connsiteY174" fmla="*/ 335682 h 2257169"/>
              <a:gd name="connsiteX175" fmla="*/ 347257 w 3316302"/>
              <a:gd name="connsiteY175" fmla="*/ 313978 h 2257169"/>
              <a:gd name="connsiteX176" fmla="*/ 366067 w 3316302"/>
              <a:gd name="connsiteY176" fmla="*/ 293722 h 2257169"/>
              <a:gd name="connsiteX177" fmla="*/ 386323 w 3316302"/>
              <a:gd name="connsiteY177" fmla="*/ 274912 h 2257169"/>
              <a:gd name="connsiteX178" fmla="*/ 408027 w 3316302"/>
              <a:gd name="connsiteY178" fmla="*/ 258996 h 2257169"/>
              <a:gd name="connsiteX179" fmla="*/ 432624 w 3316302"/>
              <a:gd name="connsiteY179" fmla="*/ 244527 h 2257169"/>
              <a:gd name="connsiteX180" fmla="*/ 457222 w 3316302"/>
              <a:gd name="connsiteY180" fmla="*/ 231505 h 2257169"/>
              <a:gd name="connsiteX181" fmla="*/ 483266 w 3316302"/>
              <a:gd name="connsiteY181" fmla="*/ 222823 h 2257169"/>
              <a:gd name="connsiteX182" fmla="*/ 510757 w 3316302"/>
              <a:gd name="connsiteY182" fmla="*/ 215589 h 2257169"/>
              <a:gd name="connsiteX183" fmla="*/ 539695 w 3316302"/>
              <a:gd name="connsiteY183" fmla="*/ 211248 h 2257169"/>
              <a:gd name="connsiteX184" fmla="*/ 570080 w 3316302"/>
              <a:gd name="connsiteY184" fmla="*/ 209801 h 2257169"/>
              <a:gd name="connsiteX185" fmla="*/ 785668 w 3316302"/>
              <a:gd name="connsiteY185" fmla="*/ 209801 h 2257169"/>
              <a:gd name="connsiteX186" fmla="*/ 824735 w 3316302"/>
              <a:gd name="connsiteY186" fmla="*/ 185204 h 2257169"/>
              <a:gd name="connsiteX187" fmla="*/ 866695 w 3316302"/>
              <a:gd name="connsiteY187" fmla="*/ 162053 h 2257169"/>
              <a:gd name="connsiteX188" fmla="*/ 910102 w 3316302"/>
              <a:gd name="connsiteY188" fmla="*/ 141797 h 2257169"/>
              <a:gd name="connsiteX189" fmla="*/ 957850 w 3316302"/>
              <a:gd name="connsiteY189" fmla="*/ 121540 h 2257169"/>
              <a:gd name="connsiteX190" fmla="*/ 1007045 w 3316302"/>
              <a:gd name="connsiteY190" fmla="*/ 102730 h 2257169"/>
              <a:gd name="connsiteX191" fmla="*/ 1060580 w 3316302"/>
              <a:gd name="connsiteY191" fmla="*/ 85367 h 2257169"/>
              <a:gd name="connsiteX192" fmla="*/ 1115562 w 3316302"/>
              <a:gd name="connsiteY192" fmla="*/ 69452 h 2257169"/>
              <a:gd name="connsiteX193" fmla="*/ 1171991 w 3316302"/>
              <a:gd name="connsiteY193" fmla="*/ 54982 h 2257169"/>
              <a:gd name="connsiteX194" fmla="*/ 1231315 w 3316302"/>
              <a:gd name="connsiteY194" fmla="*/ 41960 h 2257169"/>
              <a:gd name="connsiteX195" fmla="*/ 1292085 w 3316302"/>
              <a:gd name="connsiteY195" fmla="*/ 31832 h 2257169"/>
              <a:gd name="connsiteX196" fmla="*/ 1354301 w 3316302"/>
              <a:gd name="connsiteY196" fmla="*/ 21704 h 2257169"/>
              <a:gd name="connsiteX197" fmla="*/ 1419412 w 3316302"/>
              <a:gd name="connsiteY197" fmla="*/ 14469 h 2257169"/>
              <a:gd name="connsiteX198" fmla="*/ 1484523 w 3316302"/>
              <a:gd name="connsiteY198" fmla="*/ 7235 h 2257169"/>
              <a:gd name="connsiteX199" fmla="*/ 1552527 w 3316302"/>
              <a:gd name="connsiteY199" fmla="*/ 2894 h 2257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3316302" h="2257169">
                <a:moveTo>
                  <a:pt x="1620531" y="0"/>
                </a:moveTo>
                <a:lnTo>
                  <a:pt x="1689983" y="0"/>
                </a:lnTo>
                <a:lnTo>
                  <a:pt x="1757987" y="0"/>
                </a:lnTo>
                <a:lnTo>
                  <a:pt x="1827439" y="2894"/>
                </a:lnTo>
                <a:lnTo>
                  <a:pt x="1893996" y="7235"/>
                </a:lnTo>
                <a:lnTo>
                  <a:pt x="1959107" y="14469"/>
                </a:lnTo>
                <a:lnTo>
                  <a:pt x="2024217" y="21704"/>
                </a:lnTo>
                <a:lnTo>
                  <a:pt x="2086434" y="31832"/>
                </a:lnTo>
                <a:lnTo>
                  <a:pt x="2147204" y="41960"/>
                </a:lnTo>
                <a:lnTo>
                  <a:pt x="2206527" y="54982"/>
                </a:lnTo>
                <a:lnTo>
                  <a:pt x="2264403" y="69452"/>
                </a:lnTo>
                <a:lnTo>
                  <a:pt x="2317939" y="85367"/>
                </a:lnTo>
                <a:lnTo>
                  <a:pt x="2371474" y="102730"/>
                </a:lnTo>
                <a:lnTo>
                  <a:pt x="2420669" y="121540"/>
                </a:lnTo>
                <a:lnTo>
                  <a:pt x="2468417" y="141797"/>
                </a:lnTo>
                <a:lnTo>
                  <a:pt x="2513271" y="162053"/>
                </a:lnTo>
                <a:lnTo>
                  <a:pt x="2553784" y="185204"/>
                </a:lnTo>
                <a:lnTo>
                  <a:pt x="2592851" y="209801"/>
                </a:lnTo>
                <a:lnTo>
                  <a:pt x="2737541" y="209801"/>
                </a:lnTo>
                <a:lnTo>
                  <a:pt x="2766479" y="211248"/>
                </a:lnTo>
                <a:lnTo>
                  <a:pt x="2795417" y="215589"/>
                </a:lnTo>
                <a:lnTo>
                  <a:pt x="2822908" y="222823"/>
                </a:lnTo>
                <a:lnTo>
                  <a:pt x="2848952" y="231505"/>
                </a:lnTo>
                <a:lnTo>
                  <a:pt x="2874997" y="244527"/>
                </a:lnTo>
                <a:lnTo>
                  <a:pt x="2898147" y="258996"/>
                </a:lnTo>
                <a:lnTo>
                  <a:pt x="2921297" y="274912"/>
                </a:lnTo>
                <a:lnTo>
                  <a:pt x="2941554" y="293722"/>
                </a:lnTo>
                <a:lnTo>
                  <a:pt x="2960364" y="313978"/>
                </a:lnTo>
                <a:lnTo>
                  <a:pt x="2976280" y="335682"/>
                </a:lnTo>
                <a:lnTo>
                  <a:pt x="2990749" y="360279"/>
                </a:lnTo>
                <a:lnTo>
                  <a:pt x="3002324" y="384876"/>
                </a:lnTo>
                <a:lnTo>
                  <a:pt x="3012452" y="410921"/>
                </a:lnTo>
                <a:lnTo>
                  <a:pt x="3019687" y="438412"/>
                </a:lnTo>
                <a:lnTo>
                  <a:pt x="3024027" y="467350"/>
                </a:lnTo>
                <a:lnTo>
                  <a:pt x="3025475" y="496288"/>
                </a:lnTo>
                <a:lnTo>
                  <a:pt x="3025475" y="687279"/>
                </a:lnTo>
                <a:lnTo>
                  <a:pt x="3057306" y="701748"/>
                </a:lnTo>
                <a:lnTo>
                  <a:pt x="3087691" y="717664"/>
                </a:lnTo>
                <a:lnTo>
                  <a:pt x="3116629" y="736474"/>
                </a:lnTo>
                <a:lnTo>
                  <a:pt x="3144121" y="756731"/>
                </a:lnTo>
                <a:lnTo>
                  <a:pt x="3170165" y="779881"/>
                </a:lnTo>
                <a:lnTo>
                  <a:pt x="3193315" y="805925"/>
                </a:lnTo>
                <a:lnTo>
                  <a:pt x="3216466" y="831969"/>
                </a:lnTo>
                <a:lnTo>
                  <a:pt x="3236722" y="860908"/>
                </a:lnTo>
                <a:lnTo>
                  <a:pt x="3254085" y="891293"/>
                </a:lnTo>
                <a:lnTo>
                  <a:pt x="3270001" y="923124"/>
                </a:lnTo>
                <a:lnTo>
                  <a:pt x="3284470" y="954956"/>
                </a:lnTo>
                <a:lnTo>
                  <a:pt x="3296045" y="989682"/>
                </a:lnTo>
                <a:lnTo>
                  <a:pt x="3304727" y="1024408"/>
                </a:lnTo>
                <a:lnTo>
                  <a:pt x="3311961" y="1060580"/>
                </a:lnTo>
                <a:lnTo>
                  <a:pt x="3314855" y="1098200"/>
                </a:lnTo>
                <a:lnTo>
                  <a:pt x="3316302" y="1135819"/>
                </a:lnTo>
                <a:lnTo>
                  <a:pt x="3314855" y="1173439"/>
                </a:lnTo>
                <a:lnTo>
                  <a:pt x="3311961" y="1209611"/>
                </a:lnTo>
                <a:lnTo>
                  <a:pt x="3304727" y="1245784"/>
                </a:lnTo>
                <a:lnTo>
                  <a:pt x="3296045" y="1281956"/>
                </a:lnTo>
                <a:lnTo>
                  <a:pt x="3284470" y="1315235"/>
                </a:lnTo>
                <a:lnTo>
                  <a:pt x="3270001" y="1348514"/>
                </a:lnTo>
                <a:lnTo>
                  <a:pt x="3254085" y="1380346"/>
                </a:lnTo>
                <a:lnTo>
                  <a:pt x="3236722" y="1410731"/>
                </a:lnTo>
                <a:lnTo>
                  <a:pt x="3216466" y="1438222"/>
                </a:lnTo>
                <a:lnTo>
                  <a:pt x="3193315" y="1465713"/>
                </a:lnTo>
                <a:lnTo>
                  <a:pt x="3170165" y="1490310"/>
                </a:lnTo>
                <a:lnTo>
                  <a:pt x="3144121" y="1513461"/>
                </a:lnTo>
                <a:lnTo>
                  <a:pt x="3116629" y="1535165"/>
                </a:lnTo>
                <a:lnTo>
                  <a:pt x="3087691" y="1553974"/>
                </a:lnTo>
                <a:lnTo>
                  <a:pt x="3057306" y="1569890"/>
                </a:lnTo>
                <a:lnTo>
                  <a:pt x="3025475" y="1584359"/>
                </a:lnTo>
                <a:lnTo>
                  <a:pt x="3025475" y="1779691"/>
                </a:lnTo>
                <a:lnTo>
                  <a:pt x="3024027" y="1808629"/>
                </a:lnTo>
                <a:lnTo>
                  <a:pt x="3019687" y="1837567"/>
                </a:lnTo>
                <a:lnTo>
                  <a:pt x="3012452" y="1865058"/>
                </a:lnTo>
                <a:lnTo>
                  <a:pt x="3002324" y="1891103"/>
                </a:lnTo>
                <a:lnTo>
                  <a:pt x="2990749" y="1915700"/>
                </a:lnTo>
                <a:lnTo>
                  <a:pt x="2976280" y="1940298"/>
                </a:lnTo>
                <a:lnTo>
                  <a:pt x="2960364" y="1962001"/>
                </a:lnTo>
                <a:lnTo>
                  <a:pt x="2941554" y="1982258"/>
                </a:lnTo>
                <a:lnTo>
                  <a:pt x="2921297" y="2001067"/>
                </a:lnTo>
                <a:lnTo>
                  <a:pt x="2898147" y="2016983"/>
                </a:lnTo>
                <a:lnTo>
                  <a:pt x="2874997" y="2031452"/>
                </a:lnTo>
                <a:lnTo>
                  <a:pt x="2848952" y="2043028"/>
                </a:lnTo>
                <a:lnTo>
                  <a:pt x="2822908" y="2053156"/>
                </a:lnTo>
                <a:lnTo>
                  <a:pt x="2795417" y="2060390"/>
                </a:lnTo>
                <a:lnTo>
                  <a:pt x="2766479" y="2064731"/>
                </a:lnTo>
                <a:lnTo>
                  <a:pt x="2737541" y="2066178"/>
                </a:lnTo>
                <a:lnTo>
                  <a:pt x="2562465" y="2066178"/>
                </a:lnTo>
                <a:lnTo>
                  <a:pt x="2523399" y="2087882"/>
                </a:lnTo>
                <a:lnTo>
                  <a:pt x="2481439" y="2108138"/>
                </a:lnTo>
                <a:lnTo>
                  <a:pt x="2438032" y="2128395"/>
                </a:lnTo>
                <a:lnTo>
                  <a:pt x="2391731" y="2147204"/>
                </a:lnTo>
                <a:lnTo>
                  <a:pt x="2342536" y="2163120"/>
                </a:lnTo>
                <a:lnTo>
                  <a:pt x="2290448" y="2179036"/>
                </a:lnTo>
                <a:lnTo>
                  <a:pt x="2236912" y="2193505"/>
                </a:lnTo>
                <a:lnTo>
                  <a:pt x="2181930" y="2206528"/>
                </a:lnTo>
                <a:lnTo>
                  <a:pt x="2125501" y="2218103"/>
                </a:lnTo>
                <a:lnTo>
                  <a:pt x="2066178" y="2228231"/>
                </a:lnTo>
                <a:lnTo>
                  <a:pt x="2006855" y="2236913"/>
                </a:lnTo>
                <a:lnTo>
                  <a:pt x="1944638" y="2244147"/>
                </a:lnTo>
                <a:lnTo>
                  <a:pt x="1882421" y="2249935"/>
                </a:lnTo>
                <a:lnTo>
                  <a:pt x="1818757" y="2254275"/>
                </a:lnTo>
                <a:lnTo>
                  <a:pt x="1755093" y="2255722"/>
                </a:lnTo>
                <a:lnTo>
                  <a:pt x="1689983" y="2257169"/>
                </a:lnTo>
                <a:lnTo>
                  <a:pt x="1623425" y="2255722"/>
                </a:lnTo>
                <a:lnTo>
                  <a:pt x="1559762" y="2254275"/>
                </a:lnTo>
                <a:lnTo>
                  <a:pt x="1496098" y="2249935"/>
                </a:lnTo>
                <a:lnTo>
                  <a:pt x="1433881" y="2244147"/>
                </a:lnTo>
                <a:lnTo>
                  <a:pt x="1371664" y="2236913"/>
                </a:lnTo>
                <a:lnTo>
                  <a:pt x="1312341" y="2228231"/>
                </a:lnTo>
                <a:lnTo>
                  <a:pt x="1253018" y="2218103"/>
                </a:lnTo>
                <a:lnTo>
                  <a:pt x="1196589" y="2206528"/>
                </a:lnTo>
                <a:lnTo>
                  <a:pt x="1141607" y="2193505"/>
                </a:lnTo>
                <a:lnTo>
                  <a:pt x="1088071" y="2179036"/>
                </a:lnTo>
                <a:lnTo>
                  <a:pt x="1035983" y="2163120"/>
                </a:lnTo>
                <a:lnTo>
                  <a:pt x="988235" y="2147204"/>
                </a:lnTo>
                <a:lnTo>
                  <a:pt x="940487" y="2128395"/>
                </a:lnTo>
                <a:lnTo>
                  <a:pt x="897080" y="2108138"/>
                </a:lnTo>
                <a:lnTo>
                  <a:pt x="855120" y="2087882"/>
                </a:lnTo>
                <a:lnTo>
                  <a:pt x="816053" y="2066178"/>
                </a:lnTo>
                <a:lnTo>
                  <a:pt x="570080" y="2066178"/>
                </a:lnTo>
                <a:lnTo>
                  <a:pt x="539695" y="2064731"/>
                </a:lnTo>
                <a:lnTo>
                  <a:pt x="510757" y="2060390"/>
                </a:lnTo>
                <a:lnTo>
                  <a:pt x="483266" y="2053156"/>
                </a:lnTo>
                <a:lnTo>
                  <a:pt x="457222" y="2043028"/>
                </a:lnTo>
                <a:lnTo>
                  <a:pt x="432624" y="2031452"/>
                </a:lnTo>
                <a:lnTo>
                  <a:pt x="408027" y="2016983"/>
                </a:lnTo>
                <a:lnTo>
                  <a:pt x="386323" y="2001067"/>
                </a:lnTo>
                <a:lnTo>
                  <a:pt x="366067" y="1982258"/>
                </a:lnTo>
                <a:lnTo>
                  <a:pt x="347257" y="1962001"/>
                </a:lnTo>
                <a:lnTo>
                  <a:pt x="331341" y="1940298"/>
                </a:lnTo>
                <a:lnTo>
                  <a:pt x="316872" y="1915700"/>
                </a:lnTo>
                <a:lnTo>
                  <a:pt x="303850" y="1891103"/>
                </a:lnTo>
                <a:lnTo>
                  <a:pt x="293722" y="1865058"/>
                </a:lnTo>
                <a:lnTo>
                  <a:pt x="287934" y="1837567"/>
                </a:lnTo>
                <a:lnTo>
                  <a:pt x="283593" y="1808629"/>
                </a:lnTo>
                <a:lnTo>
                  <a:pt x="280699" y="1779691"/>
                </a:lnTo>
                <a:lnTo>
                  <a:pt x="280699" y="1580019"/>
                </a:lnTo>
                <a:lnTo>
                  <a:pt x="250314" y="1565550"/>
                </a:lnTo>
                <a:lnTo>
                  <a:pt x="221376" y="1548187"/>
                </a:lnTo>
                <a:lnTo>
                  <a:pt x="192438" y="1529377"/>
                </a:lnTo>
                <a:lnTo>
                  <a:pt x="166394" y="1507673"/>
                </a:lnTo>
                <a:lnTo>
                  <a:pt x="141797" y="1484523"/>
                </a:lnTo>
                <a:lnTo>
                  <a:pt x="118646" y="1459926"/>
                </a:lnTo>
                <a:lnTo>
                  <a:pt x="96943" y="1433881"/>
                </a:lnTo>
                <a:lnTo>
                  <a:pt x="78133" y="1404943"/>
                </a:lnTo>
                <a:lnTo>
                  <a:pt x="60770" y="1376005"/>
                </a:lnTo>
                <a:lnTo>
                  <a:pt x="44854" y="1344173"/>
                </a:lnTo>
                <a:lnTo>
                  <a:pt x="31832" y="1312341"/>
                </a:lnTo>
                <a:lnTo>
                  <a:pt x="20257" y="1277616"/>
                </a:lnTo>
                <a:lnTo>
                  <a:pt x="11575" y="1244337"/>
                </a:lnTo>
                <a:lnTo>
                  <a:pt x="4341" y="1208164"/>
                </a:lnTo>
                <a:lnTo>
                  <a:pt x="1447" y="1171992"/>
                </a:lnTo>
                <a:lnTo>
                  <a:pt x="0" y="1135819"/>
                </a:lnTo>
                <a:lnTo>
                  <a:pt x="1447" y="1098200"/>
                </a:lnTo>
                <a:lnTo>
                  <a:pt x="4341" y="1062027"/>
                </a:lnTo>
                <a:lnTo>
                  <a:pt x="11575" y="1027301"/>
                </a:lnTo>
                <a:lnTo>
                  <a:pt x="20257" y="992576"/>
                </a:lnTo>
                <a:lnTo>
                  <a:pt x="31832" y="959297"/>
                </a:lnTo>
                <a:lnTo>
                  <a:pt x="44854" y="927465"/>
                </a:lnTo>
                <a:lnTo>
                  <a:pt x="60770" y="895633"/>
                </a:lnTo>
                <a:lnTo>
                  <a:pt x="78133" y="865248"/>
                </a:lnTo>
                <a:lnTo>
                  <a:pt x="96943" y="837757"/>
                </a:lnTo>
                <a:lnTo>
                  <a:pt x="118646" y="810266"/>
                </a:lnTo>
                <a:lnTo>
                  <a:pt x="141797" y="785669"/>
                </a:lnTo>
                <a:lnTo>
                  <a:pt x="166394" y="762518"/>
                </a:lnTo>
                <a:lnTo>
                  <a:pt x="192438" y="742262"/>
                </a:lnTo>
                <a:lnTo>
                  <a:pt x="221376" y="722005"/>
                </a:lnTo>
                <a:lnTo>
                  <a:pt x="250314" y="706089"/>
                </a:lnTo>
                <a:lnTo>
                  <a:pt x="280699" y="691620"/>
                </a:lnTo>
                <a:lnTo>
                  <a:pt x="280699" y="496288"/>
                </a:lnTo>
                <a:lnTo>
                  <a:pt x="283593" y="467350"/>
                </a:lnTo>
                <a:lnTo>
                  <a:pt x="287934" y="438412"/>
                </a:lnTo>
                <a:lnTo>
                  <a:pt x="293722" y="410921"/>
                </a:lnTo>
                <a:lnTo>
                  <a:pt x="303850" y="384876"/>
                </a:lnTo>
                <a:lnTo>
                  <a:pt x="316872" y="360279"/>
                </a:lnTo>
                <a:lnTo>
                  <a:pt x="331341" y="335682"/>
                </a:lnTo>
                <a:lnTo>
                  <a:pt x="347257" y="313978"/>
                </a:lnTo>
                <a:lnTo>
                  <a:pt x="366067" y="293722"/>
                </a:lnTo>
                <a:lnTo>
                  <a:pt x="386323" y="274912"/>
                </a:lnTo>
                <a:lnTo>
                  <a:pt x="408027" y="258996"/>
                </a:lnTo>
                <a:lnTo>
                  <a:pt x="432624" y="244527"/>
                </a:lnTo>
                <a:lnTo>
                  <a:pt x="457222" y="231505"/>
                </a:lnTo>
                <a:lnTo>
                  <a:pt x="483266" y="222823"/>
                </a:lnTo>
                <a:lnTo>
                  <a:pt x="510757" y="215589"/>
                </a:lnTo>
                <a:lnTo>
                  <a:pt x="539695" y="211248"/>
                </a:lnTo>
                <a:lnTo>
                  <a:pt x="570080" y="209801"/>
                </a:lnTo>
                <a:lnTo>
                  <a:pt x="785668" y="209801"/>
                </a:lnTo>
                <a:lnTo>
                  <a:pt x="824735" y="185204"/>
                </a:lnTo>
                <a:lnTo>
                  <a:pt x="866695" y="162053"/>
                </a:lnTo>
                <a:lnTo>
                  <a:pt x="910102" y="141797"/>
                </a:lnTo>
                <a:lnTo>
                  <a:pt x="957850" y="121540"/>
                </a:lnTo>
                <a:lnTo>
                  <a:pt x="1007045" y="102730"/>
                </a:lnTo>
                <a:lnTo>
                  <a:pt x="1060580" y="85367"/>
                </a:lnTo>
                <a:lnTo>
                  <a:pt x="1115562" y="69452"/>
                </a:lnTo>
                <a:lnTo>
                  <a:pt x="1171991" y="54982"/>
                </a:lnTo>
                <a:lnTo>
                  <a:pt x="1231315" y="41960"/>
                </a:lnTo>
                <a:lnTo>
                  <a:pt x="1292085" y="31832"/>
                </a:lnTo>
                <a:lnTo>
                  <a:pt x="1354301" y="21704"/>
                </a:lnTo>
                <a:lnTo>
                  <a:pt x="1419412" y="14469"/>
                </a:lnTo>
                <a:lnTo>
                  <a:pt x="1484523" y="7235"/>
                </a:lnTo>
                <a:lnTo>
                  <a:pt x="1552527" y="2894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4679258" y="2576000"/>
            <a:ext cx="3316301" cy="2257169"/>
          </a:xfrm>
          <a:custGeom>
            <a:avLst/>
            <a:gdLst>
              <a:gd name="connsiteX0" fmla="*/ 1620531 w 3316301"/>
              <a:gd name="connsiteY0" fmla="*/ 0 h 2257169"/>
              <a:gd name="connsiteX1" fmla="*/ 1689982 w 3316301"/>
              <a:gd name="connsiteY1" fmla="*/ 0 h 2257169"/>
              <a:gd name="connsiteX2" fmla="*/ 1757987 w 3316301"/>
              <a:gd name="connsiteY2" fmla="*/ 0 h 2257169"/>
              <a:gd name="connsiteX3" fmla="*/ 1827438 w 3316301"/>
              <a:gd name="connsiteY3" fmla="*/ 2894 h 2257169"/>
              <a:gd name="connsiteX4" fmla="*/ 1893995 w 3316301"/>
              <a:gd name="connsiteY4" fmla="*/ 7235 h 2257169"/>
              <a:gd name="connsiteX5" fmla="*/ 1959106 w 3316301"/>
              <a:gd name="connsiteY5" fmla="*/ 14469 h 2257169"/>
              <a:gd name="connsiteX6" fmla="*/ 2024217 w 3316301"/>
              <a:gd name="connsiteY6" fmla="*/ 21704 h 2257169"/>
              <a:gd name="connsiteX7" fmla="*/ 2086434 w 3316301"/>
              <a:gd name="connsiteY7" fmla="*/ 31832 h 2257169"/>
              <a:gd name="connsiteX8" fmla="*/ 2147203 w 3316301"/>
              <a:gd name="connsiteY8" fmla="*/ 41960 h 2257169"/>
              <a:gd name="connsiteX9" fmla="*/ 2206526 w 3316301"/>
              <a:gd name="connsiteY9" fmla="*/ 54982 h 2257169"/>
              <a:gd name="connsiteX10" fmla="*/ 2264403 w 3316301"/>
              <a:gd name="connsiteY10" fmla="*/ 69451 h 2257169"/>
              <a:gd name="connsiteX11" fmla="*/ 2317938 w 3316301"/>
              <a:gd name="connsiteY11" fmla="*/ 85367 h 2257169"/>
              <a:gd name="connsiteX12" fmla="*/ 2371473 w 3316301"/>
              <a:gd name="connsiteY12" fmla="*/ 102730 h 2257169"/>
              <a:gd name="connsiteX13" fmla="*/ 2420668 w 3316301"/>
              <a:gd name="connsiteY13" fmla="*/ 121540 h 2257169"/>
              <a:gd name="connsiteX14" fmla="*/ 2468416 w 3316301"/>
              <a:gd name="connsiteY14" fmla="*/ 141797 h 2257169"/>
              <a:gd name="connsiteX15" fmla="*/ 2513270 w 3316301"/>
              <a:gd name="connsiteY15" fmla="*/ 162053 h 2257169"/>
              <a:gd name="connsiteX16" fmla="*/ 2553783 w 3316301"/>
              <a:gd name="connsiteY16" fmla="*/ 185204 h 2257169"/>
              <a:gd name="connsiteX17" fmla="*/ 2592850 w 3316301"/>
              <a:gd name="connsiteY17" fmla="*/ 209801 h 2257169"/>
              <a:gd name="connsiteX18" fmla="*/ 2737540 w 3316301"/>
              <a:gd name="connsiteY18" fmla="*/ 209801 h 2257169"/>
              <a:gd name="connsiteX19" fmla="*/ 2766478 w 3316301"/>
              <a:gd name="connsiteY19" fmla="*/ 211248 h 2257169"/>
              <a:gd name="connsiteX20" fmla="*/ 2795416 w 3316301"/>
              <a:gd name="connsiteY20" fmla="*/ 215589 h 2257169"/>
              <a:gd name="connsiteX21" fmla="*/ 2822907 w 3316301"/>
              <a:gd name="connsiteY21" fmla="*/ 222823 h 2257169"/>
              <a:gd name="connsiteX22" fmla="*/ 2848951 w 3316301"/>
              <a:gd name="connsiteY22" fmla="*/ 231505 h 2257169"/>
              <a:gd name="connsiteX23" fmla="*/ 2874996 w 3316301"/>
              <a:gd name="connsiteY23" fmla="*/ 244527 h 2257169"/>
              <a:gd name="connsiteX24" fmla="*/ 2898146 w 3316301"/>
              <a:gd name="connsiteY24" fmla="*/ 258996 h 2257169"/>
              <a:gd name="connsiteX25" fmla="*/ 2921297 w 3316301"/>
              <a:gd name="connsiteY25" fmla="*/ 274912 h 2257169"/>
              <a:gd name="connsiteX26" fmla="*/ 2941553 w 3316301"/>
              <a:gd name="connsiteY26" fmla="*/ 293721 h 2257169"/>
              <a:gd name="connsiteX27" fmla="*/ 2960363 w 3316301"/>
              <a:gd name="connsiteY27" fmla="*/ 313978 h 2257169"/>
              <a:gd name="connsiteX28" fmla="*/ 2976279 w 3316301"/>
              <a:gd name="connsiteY28" fmla="*/ 335682 h 2257169"/>
              <a:gd name="connsiteX29" fmla="*/ 2990748 w 3316301"/>
              <a:gd name="connsiteY29" fmla="*/ 360279 h 2257169"/>
              <a:gd name="connsiteX30" fmla="*/ 3002323 w 3316301"/>
              <a:gd name="connsiteY30" fmla="*/ 384876 h 2257169"/>
              <a:gd name="connsiteX31" fmla="*/ 3012451 w 3316301"/>
              <a:gd name="connsiteY31" fmla="*/ 410921 h 2257169"/>
              <a:gd name="connsiteX32" fmla="*/ 3019686 w 3316301"/>
              <a:gd name="connsiteY32" fmla="*/ 438412 h 2257169"/>
              <a:gd name="connsiteX33" fmla="*/ 3024027 w 3316301"/>
              <a:gd name="connsiteY33" fmla="*/ 467350 h 2257169"/>
              <a:gd name="connsiteX34" fmla="*/ 3025474 w 3316301"/>
              <a:gd name="connsiteY34" fmla="*/ 496288 h 2257169"/>
              <a:gd name="connsiteX35" fmla="*/ 3025474 w 3316301"/>
              <a:gd name="connsiteY35" fmla="*/ 687279 h 2257169"/>
              <a:gd name="connsiteX36" fmla="*/ 3057305 w 3316301"/>
              <a:gd name="connsiteY36" fmla="*/ 701748 h 2257169"/>
              <a:gd name="connsiteX37" fmla="*/ 3087690 w 3316301"/>
              <a:gd name="connsiteY37" fmla="*/ 717664 h 2257169"/>
              <a:gd name="connsiteX38" fmla="*/ 3116628 w 3316301"/>
              <a:gd name="connsiteY38" fmla="*/ 736474 h 2257169"/>
              <a:gd name="connsiteX39" fmla="*/ 3144120 w 3316301"/>
              <a:gd name="connsiteY39" fmla="*/ 756731 h 2257169"/>
              <a:gd name="connsiteX40" fmla="*/ 3170164 w 3316301"/>
              <a:gd name="connsiteY40" fmla="*/ 779881 h 2257169"/>
              <a:gd name="connsiteX41" fmla="*/ 3193314 w 3316301"/>
              <a:gd name="connsiteY41" fmla="*/ 805925 h 2257169"/>
              <a:gd name="connsiteX42" fmla="*/ 3216465 w 3316301"/>
              <a:gd name="connsiteY42" fmla="*/ 831970 h 2257169"/>
              <a:gd name="connsiteX43" fmla="*/ 3236721 w 3316301"/>
              <a:gd name="connsiteY43" fmla="*/ 860908 h 2257169"/>
              <a:gd name="connsiteX44" fmla="*/ 3254084 w 3316301"/>
              <a:gd name="connsiteY44" fmla="*/ 891293 h 2257169"/>
              <a:gd name="connsiteX45" fmla="*/ 3270000 w 3316301"/>
              <a:gd name="connsiteY45" fmla="*/ 923125 h 2257169"/>
              <a:gd name="connsiteX46" fmla="*/ 3284469 w 3316301"/>
              <a:gd name="connsiteY46" fmla="*/ 954956 h 2257169"/>
              <a:gd name="connsiteX47" fmla="*/ 3296044 w 3316301"/>
              <a:gd name="connsiteY47" fmla="*/ 989682 h 2257169"/>
              <a:gd name="connsiteX48" fmla="*/ 3304726 w 3316301"/>
              <a:gd name="connsiteY48" fmla="*/ 1024408 h 2257169"/>
              <a:gd name="connsiteX49" fmla="*/ 3311960 w 3316301"/>
              <a:gd name="connsiteY49" fmla="*/ 1060580 h 2257169"/>
              <a:gd name="connsiteX50" fmla="*/ 3314854 w 3316301"/>
              <a:gd name="connsiteY50" fmla="*/ 1098200 h 2257169"/>
              <a:gd name="connsiteX51" fmla="*/ 3316301 w 3316301"/>
              <a:gd name="connsiteY51" fmla="*/ 1135819 h 2257169"/>
              <a:gd name="connsiteX52" fmla="*/ 3314854 w 3316301"/>
              <a:gd name="connsiteY52" fmla="*/ 1173439 h 2257169"/>
              <a:gd name="connsiteX53" fmla="*/ 3311960 w 3316301"/>
              <a:gd name="connsiteY53" fmla="*/ 1209611 h 2257169"/>
              <a:gd name="connsiteX54" fmla="*/ 3304726 w 3316301"/>
              <a:gd name="connsiteY54" fmla="*/ 1245784 h 2257169"/>
              <a:gd name="connsiteX55" fmla="*/ 3296044 w 3316301"/>
              <a:gd name="connsiteY55" fmla="*/ 1281956 h 2257169"/>
              <a:gd name="connsiteX56" fmla="*/ 3284469 w 3316301"/>
              <a:gd name="connsiteY56" fmla="*/ 1315235 h 2257169"/>
              <a:gd name="connsiteX57" fmla="*/ 3270000 w 3316301"/>
              <a:gd name="connsiteY57" fmla="*/ 1348514 h 2257169"/>
              <a:gd name="connsiteX58" fmla="*/ 3254084 w 3316301"/>
              <a:gd name="connsiteY58" fmla="*/ 1380346 h 2257169"/>
              <a:gd name="connsiteX59" fmla="*/ 3236721 w 3316301"/>
              <a:gd name="connsiteY59" fmla="*/ 1410731 h 2257169"/>
              <a:gd name="connsiteX60" fmla="*/ 3216465 w 3316301"/>
              <a:gd name="connsiteY60" fmla="*/ 1438222 h 2257169"/>
              <a:gd name="connsiteX61" fmla="*/ 3193314 w 3316301"/>
              <a:gd name="connsiteY61" fmla="*/ 1465713 h 2257169"/>
              <a:gd name="connsiteX62" fmla="*/ 3170164 w 3316301"/>
              <a:gd name="connsiteY62" fmla="*/ 1490310 h 2257169"/>
              <a:gd name="connsiteX63" fmla="*/ 3144120 w 3316301"/>
              <a:gd name="connsiteY63" fmla="*/ 1513461 h 2257169"/>
              <a:gd name="connsiteX64" fmla="*/ 3116628 w 3316301"/>
              <a:gd name="connsiteY64" fmla="*/ 1535164 h 2257169"/>
              <a:gd name="connsiteX65" fmla="*/ 3087690 w 3316301"/>
              <a:gd name="connsiteY65" fmla="*/ 1553974 h 2257169"/>
              <a:gd name="connsiteX66" fmla="*/ 3057305 w 3316301"/>
              <a:gd name="connsiteY66" fmla="*/ 1569890 h 2257169"/>
              <a:gd name="connsiteX67" fmla="*/ 3025474 w 3316301"/>
              <a:gd name="connsiteY67" fmla="*/ 1584359 h 2257169"/>
              <a:gd name="connsiteX68" fmla="*/ 3025474 w 3316301"/>
              <a:gd name="connsiteY68" fmla="*/ 1779691 h 2257169"/>
              <a:gd name="connsiteX69" fmla="*/ 3024027 w 3316301"/>
              <a:gd name="connsiteY69" fmla="*/ 1808629 h 2257169"/>
              <a:gd name="connsiteX70" fmla="*/ 3019686 w 3316301"/>
              <a:gd name="connsiteY70" fmla="*/ 1837567 h 2257169"/>
              <a:gd name="connsiteX71" fmla="*/ 3012451 w 3316301"/>
              <a:gd name="connsiteY71" fmla="*/ 1865058 h 2257169"/>
              <a:gd name="connsiteX72" fmla="*/ 3002323 w 3316301"/>
              <a:gd name="connsiteY72" fmla="*/ 1891103 h 2257169"/>
              <a:gd name="connsiteX73" fmla="*/ 2990748 w 3316301"/>
              <a:gd name="connsiteY73" fmla="*/ 1915700 h 2257169"/>
              <a:gd name="connsiteX74" fmla="*/ 2976279 w 3316301"/>
              <a:gd name="connsiteY74" fmla="*/ 1940297 h 2257169"/>
              <a:gd name="connsiteX75" fmla="*/ 2960363 w 3316301"/>
              <a:gd name="connsiteY75" fmla="*/ 1962001 h 2257169"/>
              <a:gd name="connsiteX76" fmla="*/ 2941553 w 3316301"/>
              <a:gd name="connsiteY76" fmla="*/ 1982258 h 2257169"/>
              <a:gd name="connsiteX77" fmla="*/ 2921297 w 3316301"/>
              <a:gd name="connsiteY77" fmla="*/ 2001067 h 2257169"/>
              <a:gd name="connsiteX78" fmla="*/ 2898146 w 3316301"/>
              <a:gd name="connsiteY78" fmla="*/ 2016983 h 2257169"/>
              <a:gd name="connsiteX79" fmla="*/ 2874996 w 3316301"/>
              <a:gd name="connsiteY79" fmla="*/ 2031452 h 2257169"/>
              <a:gd name="connsiteX80" fmla="*/ 2848951 w 3316301"/>
              <a:gd name="connsiteY80" fmla="*/ 2043028 h 2257169"/>
              <a:gd name="connsiteX81" fmla="*/ 2822907 w 3316301"/>
              <a:gd name="connsiteY81" fmla="*/ 2053156 h 2257169"/>
              <a:gd name="connsiteX82" fmla="*/ 2795416 w 3316301"/>
              <a:gd name="connsiteY82" fmla="*/ 2060390 h 2257169"/>
              <a:gd name="connsiteX83" fmla="*/ 2766478 w 3316301"/>
              <a:gd name="connsiteY83" fmla="*/ 2064731 h 2257169"/>
              <a:gd name="connsiteX84" fmla="*/ 2737540 w 3316301"/>
              <a:gd name="connsiteY84" fmla="*/ 2066178 h 2257169"/>
              <a:gd name="connsiteX85" fmla="*/ 2562465 w 3316301"/>
              <a:gd name="connsiteY85" fmla="*/ 2066178 h 2257169"/>
              <a:gd name="connsiteX86" fmla="*/ 2523398 w 3316301"/>
              <a:gd name="connsiteY86" fmla="*/ 2087882 h 2257169"/>
              <a:gd name="connsiteX87" fmla="*/ 2481438 w 3316301"/>
              <a:gd name="connsiteY87" fmla="*/ 2108138 h 2257169"/>
              <a:gd name="connsiteX88" fmla="*/ 2438031 w 3316301"/>
              <a:gd name="connsiteY88" fmla="*/ 2128395 h 2257169"/>
              <a:gd name="connsiteX89" fmla="*/ 2391730 w 3316301"/>
              <a:gd name="connsiteY89" fmla="*/ 2147204 h 2257169"/>
              <a:gd name="connsiteX90" fmla="*/ 2342535 w 3316301"/>
              <a:gd name="connsiteY90" fmla="*/ 2163120 h 2257169"/>
              <a:gd name="connsiteX91" fmla="*/ 2290447 w 3316301"/>
              <a:gd name="connsiteY91" fmla="*/ 2179036 h 2257169"/>
              <a:gd name="connsiteX92" fmla="*/ 2236911 w 3316301"/>
              <a:gd name="connsiteY92" fmla="*/ 2193505 h 2257169"/>
              <a:gd name="connsiteX93" fmla="*/ 2181929 w 3316301"/>
              <a:gd name="connsiteY93" fmla="*/ 2206528 h 2257169"/>
              <a:gd name="connsiteX94" fmla="*/ 2125500 w 3316301"/>
              <a:gd name="connsiteY94" fmla="*/ 2218103 h 2257169"/>
              <a:gd name="connsiteX95" fmla="*/ 2066177 w 3316301"/>
              <a:gd name="connsiteY95" fmla="*/ 2228231 h 2257169"/>
              <a:gd name="connsiteX96" fmla="*/ 2006854 w 3316301"/>
              <a:gd name="connsiteY96" fmla="*/ 2236912 h 2257169"/>
              <a:gd name="connsiteX97" fmla="*/ 1944637 w 3316301"/>
              <a:gd name="connsiteY97" fmla="*/ 2244147 h 2257169"/>
              <a:gd name="connsiteX98" fmla="*/ 1882420 w 3316301"/>
              <a:gd name="connsiteY98" fmla="*/ 2249935 h 2257169"/>
              <a:gd name="connsiteX99" fmla="*/ 1818756 w 3316301"/>
              <a:gd name="connsiteY99" fmla="*/ 2254275 h 2257169"/>
              <a:gd name="connsiteX100" fmla="*/ 1755093 w 3316301"/>
              <a:gd name="connsiteY100" fmla="*/ 2255722 h 2257169"/>
              <a:gd name="connsiteX101" fmla="*/ 1689982 w 3316301"/>
              <a:gd name="connsiteY101" fmla="*/ 2257169 h 2257169"/>
              <a:gd name="connsiteX102" fmla="*/ 1623425 w 3316301"/>
              <a:gd name="connsiteY102" fmla="*/ 2255722 h 2257169"/>
              <a:gd name="connsiteX103" fmla="*/ 1559761 w 3316301"/>
              <a:gd name="connsiteY103" fmla="*/ 2254275 h 2257169"/>
              <a:gd name="connsiteX104" fmla="*/ 1496097 w 3316301"/>
              <a:gd name="connsiteY104" fmla="*/ 2249935 h 2257169"/>
              <a:gd name="connsiteX105" fmla="*/ 1433880 w 3316301"/>
              <a:gd name="connsiteY105" fmla="*/ 2244147 h 2257169"/>
              <a:gd name="connsiteX106" fmla="*/ 1371663 w 3316301"/>
              <a:gd name="connsiteY106" fmla="*/ 2236912 h 2257169"/>
              <a:gd name="connsiteX107" fmla="*/ 1312340 w 3316301"/>
              <a:gd name="connsiteY107" fmla="*/ 2228231 h 2257169"/>
              <a:gd name="connsiteX108" fmla="*/ 1253017 w 3316301"/>
              <a:gd name="connsiteY108" fmla="*/ 2218103 h 2257169"/>
              <a:gd name="connsiteX109" fmla="*/ 1196588 w 3316301"/>
              <a:gd name="connsiteY109" fmla="*/ 2206528 h 2257169"/>
              <a:gd name="connsiteX110" fmla="*/ 1141606 w 3316301"/>
              <a:gd name="connsiteY110" fmla="*/ 2193505 h 2257169"/>
              <a:gd name="connsiteX111" fmla="*/ 1088071 w 3316301"/>
              <a:gd name="connsiteY111" fmla="*/ 2179036 h 2257169"/>
              <a:gd name="connsiteX112" fmla="*/ 1035982 w 3316301"/>
              <a:gd name="connsiteY112" fmla="*/ 2163120 h 2257169"/>
              <a:gd name="connsiteX113" fmla="*/ 988234 w 3316301"/>
              <a:gd name="connsiteY113" fmla="*/ 2147204 h 2257169"/>
              <a:gd name="connsiteX114" fmla="*/ 940486 w 3316301"/>
              <a:gd name="connsiteY114" fmla="*/ 2128395 h 2257169"/>
              <a:gd name="connsiteX115" fmla="*/ 897079 w 3316301"/>
              <a:gd name="connsiteY115" fmla="*/ 2108138 h 2257169"/>
              <a:gd name="connsiteX116" fmla="*/ 855120 w 3316301"/>
              <a:gd name="connsiteY116" fmla="*/ 2087882 h 2257169"/>
              <a:gd name="connsiteX117" fmla="*/ 816053 w 3316301"/>
              <a:gd name="connsiteY117" fmla="*/ 2066178 h 2257169"/>
              <a:gd name="connsiteX118" fmla="*/ 570080 w 3316301"/>
              <a:gd name="connsiteY118" fmla="*/ 2066178 h 2257169"/>
              <a:gd name="connsiteX119" fmla="*/ 539695 w 3316301"/>
              <a:gd name="connsiteY119" fmla="*/ 2064731 h 2257169"/>
              <a:gd name="connsiteX120" fmla="*/ 510756 w 3316301"/>
              <a:gd name="connsiteY120" fmla="*/ 2060390 h 2257169"/>
              <a:gd name="connsiteX121" fmla="*/ 483265 w 3316301"/>
              <a:gd name="connsiteY121" fmla="*/ 2053156 h 2257169"/>
              <a:gd name="connsiteX122" fmla="*/ 457221 w 3316301"/>
              <a:gd name="connsiteY122" fmla="*/ 2043028 h 2257169"/>
              <a:gd name="connsiteX123" fmla="*/ 432624 w 3316301"/>
              <a:gd name="connsiteY123" fmla="*/ 2031452 h 2257169"/>
              <a:gd name="connsiteX124" fmla="*/ 408026 w 3316301"/>
              <a:gd name="connsiteY124" fmla="*/ 2016983 h 2257169"/>
              <a:gd name="connsiteX125" fmla="*/ 386322 w 3316301"/>
              <a:gd name="connsiteY125" fmla="*/ 2001067 h 2257169"/>
              <a:gd name="connsiteX126" fmla="*/ 366066 w 3316301"/>
              <a:gd name="connsiteY126" fmla="*/ 1982258 h 2257169"/>
              <a:gd name="connsiteX127" fmla="*/ 347256 w 3316301"/>
              <a:gd name="connsiteY127" fmla="*/ 1962001 h 2257169"/>
              <a:gd name="connsiteX128" fmla="*/ 331340 w 3316301"/>
              <a:gd name="connsiteY128" fmla="*/ 1940297 h 2257169"/>
              <a:gd name="connsiteX129" fmla="*/ 316871 w 3316301"/>
              <a:gd name="connsiteY129" fmla="*/ 1915700 h 2257169"/>
              <a:gd name="connsiteX130" fmla="*/ 303849 w 3316301"/>
              <a:gd name="connsiteY130" fmla="*/ 1891103 h 2257169"/>
              <a:gd name="connsiteX131" fmla="*/ 293721 w 3316301"/>
              <a:gd name="connsiteY131" fmla="*/ 1865058 h 2257169"/>
              <a:gd name="connsiteX132" fmla="*/ 287933 w 3316301"/>
              <a:gd name="connsiteY132" fmla="*/ 1837567 h 2257169"/>
              <a:gd name="connsiteX133" fmla="*/ 283592 w 3316301"/>
              <a:gd name="connsiteY133" fmla="*/ 1808629 h 2257169"/>
              <a:gd name="connsiteX134" fmla="*/ 280699 w 3316301"/>
              <a:gd name="connsiteY134" fmla="*/ 1779691 h 2257169"/>
              <a:gd name="connsiteX135" fmla="*/ 280699 w 3316301"/>
              <a:gd name="connsiteY135" fmla="*/ 1580018 h 2257169"/>
              <a:gd name="connsiteX136" fmla="*/ 250314 w 3316301"/>
              <a:gd name="connsiteY136" fmla="*/ 1565549 h 2257169"/>
              <a:gd name="connsiteX137" fmla="*/ 221375 w 3316301"/>
              <a:gd name="connsiteY137" fmla="*/ 1548187 h 2257169"/>
              <a:gd name="connsiteX138" fmla="*/ 192437 w 3316301"/>
              <a:gd name="connsiteY138" fmla="*/ 1529377 h 2257169"/>
              <a:gd name="connsiteX139" fmla="*/ 166393 w 3316301"/>
              <a:gd name="connsiteY139" fmla="*/ 1507673 h 2257169"/>
              <a:gd name="connsiteX140" fmla="*/ 141796 w 3316301"/>
              <a:gd name="connsiteY140" fmla="*/ 1484523 h 2257169"/>
              <a:gd name="connsiteX141" fmla="*/ 118645 w 3316301"/>
              <a:gd name="connsiteY141" fmla="*/ 1459926 h 2257169"/>
              <a:gd name="connsiteX142" fmla="*/ 96942 w 3316301"/>
              <a:gd name="connsiteY142" fmla="*/ 1433881 h 2257169"/>
              <a:gd name="connsiteX143" fmla="*/ 78133 w 3316301"/>
              <a:gd name="connsiteY143" fmla="*/ 1404943 h 2257169"/>
              <a:gd name="connsiteX144" fmla="*/ 60770 w 3316301"/>
              <a:gd name="connsiteY144" fmla="*/ 1376005 h 2257169"/>
              <a:gd name="connsiteX145" fmla="*/ 44853 w 3316301"/>
              <a:gd name="connsiteY145" fmla="*/ 1344173 h 2257169"/>
              <a:gd name="connsiteX146" fmla="*/ 31831 w 3316301"/>
              <a:gd name="connsiteY146" fmla="*/ 1312341 h 2257169"/>
              <a:gd name="connsiteX147" fmla="*/ 20256 w 3316301"/>
              <a:gd name="connsiteY147" fmla="*/ 1277616 h 2257169"/>
              <a:gd name="connsiteX148" fmla="*/ 11574 w 3316301"/>
              <a:gd name="connsiteY148" fmla="*/ 1244337 h 2257169"/>
              <a:gd name="connsiteX149" fmla="*/ 4340 w 3316301"/>
              <a:gd name="connsiteY149" fmla="*/ 1208164 h 2257169"/>
              <a:gd name="connsiteX150" fmla="*/ 1446 w 3316301"/>
              <a:gd name="connsiteY150" fmla="*/ 1171992 h 2257169"/>
              <a:gd name="connsiteX151" fmla="*/ 0 w 3316301"/>
              <a:gd name="connsiteY151" fmla="*/ 1135819 h 2257169"/>
              <a:gd name="connsiteX152" fmla="*/ 1446 w 3316301"/>
              <a:gd name="connsiteY152" fmla="*/ 1098200 h 2257169"/>
              <a:gd name="connsiteX153" fmla="*/ 4340 w 3316301"/>
              <a:gd name="connsiteY153" fmla="*/ 1062027 h 2257169"/>
              <a:gd name="connsiteX154" fmla="*/ 11574 w 3316301"/>
              <a:gd name="connsiteY154" fmla="*/ 1027301 h 2257169"/>
              <a:gd name="connsiteX155" fmla="*/ 20256 w 3316301"/>
              <a:gd name="connsiteY155" fmla="*/ 992576 h 2257169"/>
              <a:gd name="connsiteX156" fmla="*/ 31831 w 3316301"/>
              <a:gd name="connsiteY156" fmla="*/ 959297 h 2257169"/>
              <a:gd name="connsiteX157" fmla="*/ 44853 w 3316301"/>
              <a:gd name="connsiteY157" fmla="*/ 927465 h 2257169"/>
              <a:gd name="connsiteX158" fmla="*/ 60770 w 3316301"/>
              <a:gd name="connsiteY158" fmla="*/ 895633 h 2257169"/>
              <a:gd name="connsiteX159" fmla="*/ 78133 w 3316301"/>
              <a:gd name="connsiteY159" fmla="*/ 865248 h 2257169"/>
              <a:gd name="connsiteX160" fmla="*/ 96942 w 3316301"/>
              <a:gd name="connsiteY160" fmla="*/ 837757 h 2257169"/>
              <a:gd name="connsiteX161" fmla="*/ 118645 w 3316301"/>
              <a:gd name="connsiteY161" fmla="*/ 810266 h 2257169"/>
              <a:gd name="connsiteX162" fmla="*/ 141796 w 3316301"/>
              <a:gd name="connsiteY162" fmla="*/ 785669 h 2257169"/>
              <a:gd name="connsiteX163" fmla="*/ 166393 w 3316301"/>
              <a:gd name="connsiteY163" fmla="*/ 762518 h 2257169"/>
              <a:gd name="connsiteX164" fmla="*/ 192437 w 3316301"/>
              <a:gd name="connsiteY164" fmla="*/ 742262 h 2257169"/>
              <a:gd name="connsiteX165" fmla="*/ 221375 w 3316301"/>
              <a:gd name="connsiteY165" fmla="*/ 722005 h 2257169"/>
              <a:gd name="connsiteX166" fmla="*/ 250314 w 3316301"/>
              <a:gd name="connsiteY166" fmla="*/ 706089 h 2257169"/>
              <a:gd name="connsiteX167" fmla="*/ 280699 w 3316301"/>
              <a:gd name="connsiteY167" fmla="*/ 691620 h 2257169"/>
              <a:gd name="connsiteX168" fmla="*/ 280699 w 3316301"/>
              <a:gd name="connsiteY168" fmla="*/ 496288 h 2257169"/>
              <a:gd name="connsiteX169" fmla="*/ 283592 w 3316301"/>
              <a:gd name="connsiteY169" fmla="*/ 467350 h 2257169"/>
              <a:gd name="connsiteX170" fmla="*/ 287933 w 3316301"/>
              <a:gd name="connsiteY170" fmla="*/ 438412 h 2257169"/>
              <a:gd name="connsiteX171" fmla="*/ 293721 w 3316301"/>
              <a:gd name="connsiteY171" fmla="*/ 410921 h 2257169"/>
              <a:gd name="connsiteX172" fmla="*/ 303849 w 3316301"/>
              <a:gd name="connsiteY172" fmla="*/ 384876 h 2257169"/>
              <a:gd name="connsiteX173" fmla="*/ 316871 w 3316301"/>
              <a:gd name="connsiteY173" fmla="*/ 360279 h 2257169"/>
              <a:gd name="connsiteX174" fmla="*/ 331340 w 3316301"/>
              <a:gd name="connsiteY174" fmla="*/ 335682 h 2257169"/>
              <a:gd name="connsiteX175" fmla="*/ 347256 w 3316301"/>
              <a:gd name="connsiteY175" fmla="*/ 313978 h 2257169"/>
              <a:gd name="connsiteX176" fmla="*/ 366066 w 3316301"/>
              <a:gd name="connsiteY176" fmla="*/ 293721 h 2257169"/>
              <a:gd name="connsiteX177" fmla="*/ 386322 w 3316301"/>
              <a:gd name="connsiteY177" fmla="*/ 274912 h 2257169"/>
              <a:gd name="connsiteX178" fmla="*/ 408026 w 3316301"/>
              <a:gd name="connsiteY178" fmla="*/ 258996 h 2257169"/>
              <a:gd name="connsiteX179" fmla="*/ 432624 w 3316301"/>
              <a:gd name="connsiteY179" fmla="*/ 244527 h 2257169"/>
              <a:gd name="connsiteX180" fmla="*/ 457221 w 3316301"/>
              <a:gd name="connsiteY180" fmla="*/ 231505 h 2257169"/>
              <a:gd name="connsiteX181" fmla="*/ 483265 w 3316301"/>
              <a:gd name="connsiteY181" fmla="*/ 222823 h 2257169"/>
              <a:gd name="connsiteX182" fmla="*/ 510756 w 3316301"/>
              <a:gd name="connsiteY182" fmla="*/ 215589 h 2257169"/>
              <a:gd name="connsiteX183" fmla="*/ 539695 w 3316301"/>
              <a:gd name="connsiteY183" fmla="*/ 211248 h 2257169"/>
              <a:gd name="connsiteX184" fmla="*/ 570080 w 3316301"/>
              <a:gd name="connsiteY184" fmla="*/ 209801 h 2257169"/>
              <a:gd name="connsiteX185" fmla="*/ 785668 w 3316301"/>
              <a:gd name="connsiteY185" fmla="*/ 209801 h 2257169"/>
              <a:gd name="connsiteX186" fmla="*/ 824735 w 3316301"/>
              <a:gd name="connsiteY186" fmla="*/ 185204 h 2257169"/>
              <a:gd name="connsiteX187" fmla="*/ 866694 w 3316301"/>
              <a:gd name="connsiteY187" fmla="*/ 162053 h 2257169"/>
              <a:gd name="connsiteX188" fmla="*/ 910101 w 3316301"/>
              <a:gd name="connsiteY188" fmla="*/ 141797 h 2257169"/>
              <a:gd name="connsiteX189" fmla="*/ 957849 w 3316301"/>
              <a:gd name="connsiteY189" fmla="*/ 121540 h 2257169"/>
              <a:gd name="connsiteX190" fmla="*/ 1007044 w 3316301"/>
              <a:gd name="connsiteY190" fmla="*/ 102730 h 2257169"/>
              <a:gd name="connsiteX191" fmla="*/ 1060579 w 3316301"/>
              <a:gd name="connsiteY191" fmla="*/ 85367 h 2257169"/>
              <a:gd name="connsiteX192" fmla="*/ 1115562 w 3316301"/>
              <a:gd name="connsiteY192" fmla="*/ 69451 h 2257169"/>
              <a:gd name="connsiteX193" fmla="*/ 1171991 w 3316301"/>
              <a:gd name="connsiteY193" fmla="*/ 54982 h 2257169"/>
              <a:gd name="connsiteX194" fmla="*/ 1231314 w 3316301"/>
              <a:gd name="connsiteY194" fmla="*/ 41960 h 2257169"/>
              <a:gd name="connsiteX195" fmla="*/ 1292084 w 3316301"/>
              <a:gd name="connsiteY195" fmla="*/ 31832 h 2257169"/>
              <a:gd name="connsiteX196" fmla="*/ 1354301 w 3316301"/>
              <a:gd name="connsiteY196" fmla="*/ 21704 h 2257169"/>
              <a:gd name="connsiteX197" fmla="*/ 1419411 w 3316301"/>
              <a:gd name="connsiteY197" fmla="*/ 14469 h 2257169"/>
              <a:gd name="connsiteX198" fmla="*/ 1484522 w 3316301"/>
              <a:gd name="connsiteY198" fmla="*/ 7235 h 2257169"/>
              <a:gd name="connsiteX199" fmla="*/ 1552526 w 3316301"/>
              <a:gd name="connsiteY199" fmla="*/ 2894 h 2257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3316301" h="2257169">
                <a:moveTo>
                  <a:pt x="1620531" y="0"/>
                </a:moveTo>
                <a:lnTo>
                  <a:pt x="1689982" y="0"/>
                </a:lnTo>
                <a:lnTo>
                  <a:pt x="1757987" y="0"/>
                </a:lnTo>
                <a:lnTo>
                  <a:pt x="1827438" y="2894"/>
                </a:lnTo>
                <a:lnTo>
                  <a:pt x="1893995" y="7235"/>
                </a:lnTo>
                <a:lnTo>
                  <a:pt x="1959106" y="14469"/>
                </a:lnTo>
                <a:lnTo>
                  <a:pt x="2024217" y="21704"/>
                </a:lnTo>
                <a:lnTo>
                  <a:pt x="2086434" y="31832"/>
                </a:lnTo>
                <a:lnTo>
                  <a:pt x="2147203" y="41960"/>
                </a:lnTo>
                <a:lnTo>
                  <a:pt x="2206526" y="54982"/>
                </a:lnTo>
                <a:lnTo>
                  <a:pt x="2264403" y="69451"/>
                </a:lnTo>
                <a:lnTo>
                  <a:pt x="2317938" y="85367"/>
                </a:lnTo>
                <a:lnTo>
                  <a:pt x="2371473" y="102730"/>
                </a:lnTo>
                <a:lnTo>
                  <a:pt x="2420668" y="121540"/>
                </a:lnTo>
                <a:lnTo>
                  <a:pt x="2468416" y="141797"/>
                </a:lnTo>
                <a:lnTo>
                  <a:pt x="2513270" y="162053"/>
                </a:lnTo>
                <a:lnTo>
                  <a:pt x="2553783" y="185204"/>
                </a:lnTo>
                <a:lnTo>
                  <a:pt x="2592850" y="209801"/>
                </a:lnTo>
                <a:lnTo>
                  <a:pt x="2737540" y="209801"/>
                </a:lnTo>
                <a:lnTo>
                  <a:pt x="2766478" y="211248"/>
                </a:lnTo>
                <a:lnTo>
                  <a:pt x="2795416" y="215589"/>
                </a:lnTo>
                <a:lnTo>
                  <a:pt x="2822907" y="222823"/>
                </a:lnTo>
                <a:lnTo>
                  <a:pt x="2848951" y="231505"/>
                </a:lnTo>
                <a:lnTo>
                  <a:pt x="2874996" y="244527"/>
                </a:lnTo>
                <a:lnTo>
                  <a:pt x="2898146" y="258996"/>
                </a:lnTo>
                <a:lnTo>
                  <a:pt x="2921297" y="274912"/>
                </a:lnTo>
                <a:lnTo>
                  <a:pt x="2941553" y="293721"/>
                </a:lnTo>
                <a:lnTo>
                  <a:pt x="2960363" y="313978"/>
                </a:lnTo>
                <a:lnTo>
                  <a:pt x="2976279" y="335682"/>
                </a:lnTo>
                <a:lnTo>
                  <a:pt x="2990748" y="360279"/>
                </a:lnTo>
                <a:lnTo>
                  <a:pt x="3002323" y="384876"/>
                </a:lnTo>
                <a:lnTo>
                  <a:pt x="3012451" y="410921"/>
                </a:lnTo>
                <a:lnTo>
                  <a:pt x="3019686" y="438412"/>
                </a:lnTo>
                <a:lnTo>
                  <a:pt x="3024027" y="467350"/>
                </a:lnTo>
                <a:lnTo>
                  <a:pt x="3025474" y="496288"/>
                </a:lnTo>
                <a:lnTo>
                  <a:pt x="3025474" y="687279"/>
                </a:lnTo>
                <a:lnTo>
                  <a:pt x="3057305" y="701748"/>
                </a:lnTo>
                <a:lnTo>
                  <a:pt x="3087690" y="717664"/>
                </a:lnTo>
                <a:lnTo>
                  <a:pt x="3116628" y="736474"/>
                </a:lnTo>
                <a:lnTo>
                  <a:pt x="3144120" y="756731"/>
                </a:lnTo>
                <a:lnTo>
                  <a:pt x="3170164" y="779881"/>
                </a:lnTo>
                <a:lnTo>
                  <a:pt x="3193314" y="805925"/>
                </a:lnTo>
                <a:lnTo>
                  <a:pt x="3216465" y="831970"/>
                </a:lnTo>
                <a:lnTo>
                  <a:pt x="3236721" y="860908"/>
                </a:lnTo>
                <a:lnTo>
                  <a:pt x="3254084" y="891293"/>
                </a:lnTo>
                <a:lnTo>
                  <a:pt x="3270000" y="923125"/>
                </a:lnTo>
                <a:lnTo>
                  <a:pt x="3284469" y="954956"/>
                </a:lnTo>
                <a:lnTo>
                  <a:pt x="3296044" y="989682"/>
                </a:lnTo>
                <a:lnTo>
                  <a:pt x="3304726" y="1024408"/>
                </a:lnTo>
                <a:lnTo>
                  <a:pt x="3311960" y="1060580"/>
                </a:lnTo>
                <a:lnTo>
                  <a:pt x="3314854" y="1098200"/>
                </a:lnTo>
                <a:lnTo>
                  <a:pt x="3316301" y="1135819"/>
                </a:lnTo>
                <a:lnTo>
                  <a:pt x="3314854" y="1173439"/>
                </a:lnTo>
                <a:lnTo>
                  <a:pt x="3311960" y="1209611"/>
                </a:lnTo>
                <a:lnTo>
                  <a:pt x="3304726" y="1245784"/>
                </a:lnTo>
                <a:lnTo>
                  <a:pt x="3296044" y="1281956"/>
                </a:lnTo>
                <a:lnTo>
                  <a:pt x="3284469" y="1315235"/>
                </a:lnTo>
                <a:lnTo>
                  <a:pt x="3270000" y="1348514"/>
                </a:lnTo>
                <a:lnTo>
                  <a:pt x="3254084" y="1380346"/>
                </a:lnTo>
                <a:lnTo>
                  <a:pt x="3236721" y="1410731"/>
                </a:lnTo>
                <a:lnTo>
                  <a:pt x="3216465" y="1438222"/>
                </a:lnTo>
                <a:lnTo>
                  <a:pt x="3193314" y="1465713"/>
                </a:lnTo>
                <a:lnTo>
                  <a:pt x="3170164" y="1490310"/>
                </a:lnTo>
                <a:lnTo>
                  <a:pt x="3144120" y="1513461"/>
                </a:lnTo>
                <a:lnTo>
                  <a:pt x="3116628" y="1535164"/>
                </a:lnTo>
                <a:lnTo>
                  <a:pt x="3087690" y="1553974"/>
                </a:lnTo>
                <a:lnTo>
                  <a:pt x="3057305" y="1569890"/>
                </a:lnTo>
                <a:lnTo>
                  <a:pt x="3025474" y="1584359"/>
                </a:lnTo>
                <a:lnTo>
                  <a:pt x="3025474" y="1779691"/>
                </a:lnTo>
                <a:lnTo>
                  <a:pt x="3024027" y="1808629"/>
                </a:lnTo>
                <a:lnTo>
                  <a:pt x="3019686" y="1837567"/>
                </a:lnTo>
                <a:lnTo>
                  <a:pt x="3012451" y="1865058"/>
                </a:lnTo>
                <a:lnTo>
                  <a:pt x="3002323" y="1891103"/>
                </a:lnTo>
                <a:lnTo>
                  <a:pt x="2990748" y="1915700"/>
                </a:lnTo>
                <a:lnTo>
                  <a:pt x="2976279" y="1940297"/>
                </a:lnTo>
                <a:lnTo>
                  <a:pt x="2960363" y="1962001"/>
                </a:lnTo>
                <a:lnTo>
                  <a:pt x="2941553" y="1982258"/>
                </a:lnTo>
                <a:lnTo>
                  <a:pt x="2921297" y="2001067"/>
                </a:lnTo>
                <a:lnTo>
                  <a:pt x="2898146" y="2016983"/>
                </a:lnTo>
                <a:lnTo>
                  <a:pt x="2874996" y="2031452"/>
                </a:lnTo>
                <a:lnTo>
                  <a:pt x="2848951" y="2043028"/>
                </a:lnTo>
                <a:lnTo>
                  <a:pt x="2822907" y="2053156"/>
                </a:lnTo>
                <a:lnTo>
                  <a:pt x="2795416" y="2060390"/>
                </a:lnTo>
                <a:lnTo>
                  <a:pt x="2766478" y="2064731"/>
                </a:lnTo>
                <a:lnTo>
                  <a:pt x="2737540" y="2066178"/>
                </a:lnTo>
                <a:lnTo>
                  <a:pt x="2562465" y="2066178"/>
                </a:lnTo>
                <a:lnTo>
                  <a:pt x="2523398" y="2087882"/>
                </a:lnTo>
                <a:lnTo>
                  <a:pt x="2481438" y="2108138"/>
                </a:lnTo>
                <a:lnTo>
                  <a:pt x="2438031" y="2128395"/>
                </a:lnTo>
                <a:lnTo>
                  <a:pt x="2391730" y="2147204"/>
                </a:lnTo>
                <a:lnTo>
                  <a:pt x="2342535" y="2163120"/>
                </a:lnTo>
                <a:lnTo>
                  <a:pt x="2290447" y="2179036"/>
                </a:lnTo>
                <a:lnTo>
                  <a:pt x="2236911" y="2193505"/>
                </a:lnTo>
                <a:lnTo>
                  <a:pt x="2181929" y="2206528"/>
                </a:lnTo>
                <a:lnTo>
                  <a:pt x="2125500" y="2218103"/>
                </a:lnTo>
                <a:lnTo>
                  <a:pt x="2066177" y="2228231"/>
                </a:lnTo>
                <a:lnTo>
                  <a:pt x="2006854" y="2236912"/>
                </a:lnTo>
                <a:lnTo>
                  <a:pt x="1944637" y="2244147"/>
                </a:lnTo>
                <a:lnTo>
                  <a:pt x="1882420" y="2249935"/>
                </a:lnTo>
                <a:lnTo>
                  <a:pt x="1818756" y="2254275"/>
                </a:lnTo>
                <a:lnTo>
                  <a:pt x="1755093" y="2255722"/>
                </a:lnTo>
                <a:lnTo>
                  <a:pt x="1689982" y="2257169"/>
                </a:lnTo>
                <a:lnTo>
                  <a:pt x="1623425" y="2255722"/>
                </a:lnTo>
                <a:lnTo>
                  <a:pt x="1559761" y="2254275"/>
                </a:lnTo>
                <a:lnTo>
                  <a:pt x="1496097" y="2249935"/>
                </a:lnTo>
                <a:lnTo>
                  <a:pt x="1433880" y="2244147"/>
                </a:lnTo>
                <a:lnTo>
                  <a:pt x="1371663" y="2236912"/>
                </a:lnTo>
                <a:lnTo>
                  <a:pt x="1312340" y="2228231"/>
                </a:lnTo>
                <a:lnTo>
                  <a:pt x="1253017" y="2218103"/>
                </a:lnTo>
                <a:lnTo>
                  <a:pt x="1196588" y="2206528"/>
                </a:lnTo>
                <a:lnTo>
                  <a:pt x="1141606" y="2193505"/>
                </a:lnTo>
                <a:lnTo>
                  <a:pt x="1088071" y="2179036"/>
                </a:lnTo>
                <a:lnTo>
                  <a:pt x="1035982" y="2163120"/>
                </a:lnTo>
                <a:lnTo>
                  <a:pt x="988234" y="2147204"/>
                </a:lnTo>
                <a:lnTo>
                  <a:pt x="940486" y="2128395"/>
                </a:lnTo>
                <a:lnTo>
                  <a:pt x="897079" y="2108138"/>
                </a:lnTo>
                <a:lnTo>
                  <a:pt x="855120" y="2087882"/>
                </a:lnTo>
                <a:lnTo>
                  <a:pt x="816053" y="2066178"/>
                </a:lnTo>
                <a:lnTo>
                  <a:pt x="570080" y="2066178"/>
                </a:lnTo>
                <a:lnTo>
                  <a:pt x="539695" y="2064731"/>
                </a:lnTo>
                <a:lnTo>
                  <a:pt x="510756" y="2060390"/>
                </a:lnTo>
                <a:lnTo>
                  <a:pt x="483265" y="2053156"/>
                </a:lnTo>
                <a:lnTo>
                  <a:pt x="457221" y="2043028"/>
                </a:lnTo>
                <a:lnTo>
                  <a:pt x="432624" y="2031452"/>
                </a:lnTo>
                <a:lnTo>
                  <a:pt x="408026" y="2016983"/>
                </a:lnTo>
                <a:lnTo>
                  <a:pt x="386322" y="2001067"/>
                </a:lnTo>
                <a:lnTo>
                  <a:pt x="366066" y="1982258"/>
                </a:lnTo>
                <a:lnTo>
                  <a:pt x="347256" y="1962001"/>
                </a:lnTo>
                <a:lnTo>
                  <a:pt x="331340" y="1940297"/>
                </a:lnTo>
                <a:lnTo>
                  <a:pt x="316871" y="1915700"/>
                </a:lnTo>
                <a:lnTo>
                  <a:pt x="303849" y="1891103"/>
                </a:lnTo>
                <a:lnTo>
                  <a:pt x="293721" y="1865058"/>
                </a:lnTo>
                <a:lnTo>
                  <a:pt x="287933" y="1837567"/>
                </a:lnTo>
                <a:lnTo>
                  <a:pt x="283592" y="1808629"/>
                </a:lnTo>
                <a:lnTo>
                  <a:pt x="280699" y="1779691"/>
                </a:lnTo>
                <a:lnTo>
                  <a:pt x="280699" y="1580018"/>
                </a:lnTo>
                <a:lnTo>
                  <a:pt x="250314" y="1565549"/>
                </a:lnTo>
                <a:lnTo>
                  <a:pt x="221375" y="1548187"/>
                </a:lnTo>
                <a:lnTo>
                  <a:pt x="192437" y="1529377"/>
                </a:lnTo>
                <a:lnTo>
                  <a:pt x="166393" y="1507673"/>
                </a:lnTo>
                <a:lnTo>
                  <a:pt x="141796" y="1484523"/>
                </a:lnTo>
                <a:lnTo>
                  <a:pt x="118645" y="1459926"/>
                </a:lnTo>
                <a:lnTo>
                  <a:pt x="96942" y="1433881"/>
                </a:lnTo>
                <a:lnTo>
                  <a:pt x="78133" y="1404943"/>
                </a:lnTo>
                <a:lnTo>
                  <a:pt x="60770" y="1376005"/>
                </a:lnTo>
                <a:lnTo>
                  <a:pt x="44853" y="1344173"/>
                </a:lnTo>
                <a:lnTo>
                  <a:pt x="31831" y="1312341"/>
                </a:lnTo>
                <a:lnTo>
                  <a:pt x="20256" y="1277616"/>
                </a:lnTo>
                <a:lnTo>
                  <a:pt x="11574" y="1244337"/>
                </a:lnTo>
                <a:lnTo>
                  <a:pt x="4340" y="1208164"/>
                </a:lnTo>
                <a:lnTo>
                  <a:pt x="1446" y="1171992"/>
                </a:lnTo>
                <a:lnTo>
                  <a:pt x="0" y="1135819"/>
                </a:lnTo>
                <a:lnTo>
                  <a:pt x="1446" y="1098200"/>
                </a:lnTo>
                <a:lnTo>
                  <a:pt x="4340" y="1062027"/>
                </a:lnTo>
                <a:lnTo>
                  <a:pt x="11574" y="1027301"/>
                </a:lnTo>
                <a:lnTo>
                  <a:pt x="20256" y="992576"/>
                </a:lnTo>
                <a:lnTo>
                  <a:pt x="31831" y="959297"/>
                </a:lnTo>
                <a:lnTo>
                  <a:pt x="44853" y="927465"/>
                </a:lnTo>
                <a:lnTo>
                  <a:pt x="60770" y="895633"/>
                </a:lnTo>
                <a:lnTo>
                  <a:pt x="78133" y="865248"/>
                </a:lnTo>
                <a:lnTo>
                  <a:pt x="96942" y="837757"/>
                </a:lnTo>
                <a:lnTo>
                  <a:pt x="118645" y="810266"/>
                </a:lnTo>
                <a:lnTo>
                  <a:pt x="141796" y="785669"/>
                </a:lnTo>
                <a:lnTo>
                  <a:pt x="166393" y="762518"/>
                </a:lnTo>
                <a:lnTo>
                  <a:pt x="192437" y="742262"/>
                </a:lnTo>
                <a:lnTo>
                  <a:pt x="221375" y="722005"/>
                </a:lnTo>
                <a:lnTo>
                  <a:pt x="250314" y="706089"/>
                </a:lnTo>
                <a:lnTo>
                  <a:pt x="280699" y="691620"/>
                </a:lnTo>
                <a:lnTo>
                  <a:pt x="280699" y="496288"/>
                </a:lnTo>
                <a:lnTo>
                  <a:pt x="283592" y="467350"/>
                </a:lnTo>
                <a:lnTo>
                  <a:pt x="287933" y="438412"/>
                </a:lnTo>
                <a:lnTo>
                  <a:pt x="293721" y="410921"/>
                </a:lnTo>
                <a:lnTo>
                  <a:pt x="303849" y="384876"/>
                </a:lnTo>
                <a:lnTo>
                  <a:pt x="316871" y="360279"/>
                </a:lnTo>
                <a:lnTo>
                  <a:pt x="331340" y="335682"/>
                </a:lnTo>
                <a:lnTo>
                  <a:pt x="347256" y="313978"/>
                </a:lnTo>
                <a:lnTo>
                  <a:pt x="366066" y="293721"/>
                </a:lnTo>
                <a:lnTo>
                  <a:pt x="386322" y="274912"/>
                </a:lnTo>
                <a:lnTo>
                  <a:pt x="408026" y="258996"/>
                </a:lnTo>
                <a:lnTo>
                  <a:pt x="432624" y="244527"/>
                </a:lnTo>
                <a:lnTo>
                  <a:pt x="457221" y="231505"/>
                </a:lnTo>
                <a:lnTo>
                  <a:pt x="483265" y="222823"/>
                </a:lnTo>
                <a:lnTo>
                  <a:pt x="510756" y="215589"/>
                </a:lnTo>
                <a:lnTo>
                  <a:pt x="539695" y="211248"/>
                </a:lnTo>
                <a:lnTo>
                  <a:pt x="570080" y="209801"/>
                </a:lnTo>
                <a:lnTo>
                  <a:pt x="785668" y="209801"/>
                </a:lnTo>
                <a:lnTo>
                  <a:pt x="824735" y="185204"/>
                </a:lnTo>
                <a:lnTo>
                  <a:pt x="866694" y="162053"/>
                </a:lnTo>
                <a:lnTo>
                  <a:pt x="910101" y="141797"/>
                </a:lnTo>
                <a:lnTo>
                  <a:pt x="957849" y="121540"/>
                </a:lnTo>
                <a:lnTo>
                  <a:pt x="1007044" y="102730"/>
                </a:lnTo>
                <a:lnTo>
                  <a:pt x="1060579" y="85367"/>
                </a:lnTo>
                <a:lnTo>
                  <a:pt x="1115562" y="69451"/>
                </a:lnTo>
                <a:lnTo>
                  <a:pt x="1171991" y="54982"/>
                </a:lnTo>
                <a:lnTo>
                  <a:pt x="1231314" y="41960"/>
                </a:lnTo>
                <a:lnTo>
                  <a:pt x="1292084" y="31832"/>
                </a:lnTo>
                <a:lnTo>
                  <a:pt x="1354301" y="21704"/>
                </a:lnTo>
                <a:lnTo>
                  <a:pt x="1419411" y="14469"/>
                </a:lnTo>
                <a:lnTo>
                  <a:pt x="1484522" y="7235"/>
                </a:lnTo>
                <a:lnTo>
                  <a:pt x="1552526" y="2894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26210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51480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13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图片占位符 19"/>
          <p:cNvSpPr>
            <a:spLocks noGrp="1"/>
          </p:cNvSpPr>
          <p:nvPr>
            <p:ph type="pic" sz="quarter" idx="13"/>
          </p:nvPr>
        </p:nvSpPr>
        <p:spPr>
          <a:xfrm>
            <a:off x="711559" y="4037715"/>
            <a:ext cx="1780862" cy="1780862"/>
          </a:xfrm>
          <a:custGeom>
            <a:avLst/>
            <a:gdLst>
              <a:gd name="connsiteX0" fmla="*/ 890431 w 1780862"/>
              <a:gd name="connsiteY0" fmla="*/ 0 h 1780862"/>
              <a:gd name="connsiteX1" fmla="*/ 1780862 w 1780862"/>
              <a:gd name="connsiteY1" fmla="*/ 890431 h 1780862"/>
              <a:gd name="connsiteX2" fmla="*/ 890431 w 1780862"/>
              <a:gd name="connsiteY2" fmla="*/ 1780862 h 1780862"/>
              <a:gd name="connsiteX3" fmla="*/ 0 w 1780862"/>
              <a:gd name="connsiteY3" fmla="*/ 890431 h 1780862"/>
              <a:gd name="connsiteX4" fmla="*/ 890431 w 1780862"/>
              <a:gd name="connsiteY4" fmla="*/ 0 h 1780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0862" h="1780862">
                <a:moveTo>
                  <a:pt x="890431" y="0"/>
                </a:moveTo>
                <a:cubicBezTo>
                  <a:pt x="1382202" y="0"/>
                  <a:pt x="1780862" y="398660"/>
                  <a:pt x="1780862" y="890431"/>
                </a:cubicBezTo>
                <a:cubicBezTo>
                  <a:pt x="1780862" y="1382202"/>
                  <a:pt x="1382202" y="1780862"/>
                  <a:pt x="890431" y="1780862"/>
                </a:cubicBezTo>
                <a:cubicBezTo>
                  <a:pt x="398660" y="1780862"/>
                  <a:pt x="0" y="1382202"/>
                  <a:pt x="0" y="890431"/>
                </a:cubicBezTo>
                <a:cubicBezTo>
                  <a:pt x="0" y="398660"/>
                  <a:pt x="398660" y="0"/>
                  <a:pt x="890431" y="0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7" name="图片占位符 16"/>
          <p:cNvSpPr>
            <a:spLocks noGrp="1"/>
          </p:cNvSpPr>
          <p:nvPr>
            <p:ph type="pic" sz="quarter" idx="10"/>
          </p:nvPr>
        </p:nvSpPr>
        <p:spPr>
          <a:xfrm>
            <a:off x="1023468" y="1243957"/>
            <a:ext cx="2330204" cy="2330204"/>
          </a:xfrm>
          <a:custGeom>
            <a:avLst/>
            <a:gdLst>
              <a:gd name="connsiteX0" fmla="*/ 1165102 w 2330204"/>
              <a:gd name="connsiteY0" fmla="*/ 0 h 2330204"/>
              <a:gd name="connsiteX1" fmla="*/ 2330204 w 2330204"/>
              <a:gd name="connsiteY1" fmla="*/ 1165102 h 2330204"/>
              <a:gd name="connsiteX2" fmla="*/ 1165102 w 2330204"/>
              <a:gd name="connsiteY2" fmla="*/ 2330204 h 2330204"/>
              <a:gd name="connsiteX3" fmla="*/ 0 w 2330204"/>
              <a:gd name="connsiteY3" fmla="*/ 1165102 h 2330204"/>
              <a:gd name="connsiteX4" fmla="*/ 1165102 w 2330204"/>
              <a:gd name="connsiteY4" fmla="*/ 0 h 2330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0204" h="2330204">
                <a:moveTo>
                  <a:pt x="1165102" y="0"/>
                </a:moveTo>
                <a:cubicBezTo>
                  <a:pt x="1808570" y="0"/>
                  <a:pt x="2330204" y="521634"/>
                  <a:pt x="2330204" y="1165102"/>
                </a:cubicBezTo>
                <a:cubicBezTo>
                  <a:pt x="2330204" y="1808570"/>
                  <a:pt x="1808570" y="2330204"/>
                  <a:pt x="1165102" y="2330204"/>
                </a:cubicBezTo>
                <a:cubicBezTo>
                  <a:pt x="521634" y="2330204"/>
                  <a:pt x="0" y="1808570"/>
                  <a:pt x="0" y="1165102"/>
                </a:cubicBezTo>
                <a:cubicBezTo>
                  <a:pt x="0" y="521634"/>
                  <a:pt x="521634" y="0"/>
                  <a:pt x="1165102" y="0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1"/>
          </p:nvPr>
        </p:nvSpPr>
        <p:spPr>
          <a:xfrm>
            <a:off x="8742075" y="1101656"/>
            <a:ext cx="2614806" cy="2614806"/>
          </a:xfrm>
          <a:custGeom>
            <a:avLst/>
            <a:gdLst>
              <a:gd name="connsiteX0" fmla="*/ 1307403 w 2614806"/>
              <a:gd name="connsiteY0" fmla="*/ 0 h 2614806"/>
              <a:gd name="connsiteX1" fmla="*/ 2614806 w 2614806"/>
              <a:gd name="connsiteY1" fmla="*/ 1307403 h 2614806"/>
              <a:gd name="connsiteX2" fmla="*/ 1307403 w 2614806"/>
              <a:gd name="connsiteY2" fmla="*/ 2614806 h 2614806"/>
              <a:gd name="connsiteX3" fmla="*/ 0 w 2614806"/>
              <a:gd name="connsiteY3" fmla="*/ 1307403 h 2614806"/>
              <a:gd name="connsiteX4" fmla="*/ 1307403 w 2614806"/>
              <a:gd name="connsiteY4" fmla="*/ 0 h 2614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14806" h="2614806">
                <a:moveTo>
                  <a:pt x="1307403" y="0"/>
                </a:moveTo>
                <a:cubicBezTo>
                  <a:pt x="2029462" y="0"/>
                  <a:pt x="2614806" y="585344"/>
                  <a:pt x="2614806" y="1307403"/>
                </a:cubicBezTo>
                <a:cubicBezTo>
                  <a:pt x="2614806" y="2029462"/>
                  <a:pt x="2029462" y="2614806"/>
                  <a:pt x="1307403" y="2614806"/>
                </a:cubicBezTo>
                <a:cubicBezTo>
                  <a:pt x="585344" y="2614806"/>
                  <a:pt x="0" y="2029462"/>
                  <a:pt x="0" y="1307403"/>
                </a:cubicBezTo>
                <a:cubicBezTo>
                  <a:pt x="0" y="585344"/>
                  <a:pt x="585344" y="0"/>
                  <a:pt x="1307403" y="0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2"/>
          </p:nvPr>
        </p:nvSpPr>
        <p:spPr>
          <a:xfrm>
            <a:off x="3188880" y="1243957"/>
            <a:ext cx="5207726" cy="5207725"/>
          </a:xfrm>
          <a:custGeom>
            <a:avLst/>
            <a:gdLst>
              <a:gd name="connsiteX0" fmla="*/ 946237 w 5207726"/>
              <a:gd name="connsiteY0" fmla="*/ 0 h 5207725"/>
              <a:gd name="connsiteX1" fmla="*/ 2401221 w 5207726"/>
              <a:gd name="connsiteY1" fmla="*/ 322099 h 5207725"/>
              <a:gd name="connsiteX2" fmla="*/ 2453953 w 5207726"/>
              <a:gd name="connsiteY2" fmla="*/ 338469 h 5207725"/>
              <a:gd name="connsiteX3" fmla="*/ 2503950 w 5207726"/>
              <a:gd name="connsiteY3" fmla="*/ 356582 h 5207725"/>
              <a:gd name="connsiteX4" fmla="*/ 2552957 w 5207726"/>
              <a:gd name="connsiteY4" fmla="*/ 379171 h 5207725"/>
              <a:gd name="connsiteX5" fmla="*/ 2601468 w 5207726"/>
              <a:gd name="connsiteY5" fmla="*/ 404000 h 5207725"/>
              <a:gd name="connsiteX6" fmla="*/ 2647245 w 5207726"/>
              <a:gd name="connsiteY6" fmla="*/ 430570 h 5207725"/>
              <a:gd name="connsiteX7" fmla="*/ 2689792 w 5207726"/>
              <a:gd name="connsiteY7" fmla="*/ 461123 h 5207725"/>
              <a:gd name="connsiteX8" fmla="*/ 2729605 w 5207726"/>
              <a:gd name="connsiteY8" fmla="*/ 493418 h 5207725"/>
              <a:gd name="connsiteX9" fmla="*/ 2768923 w 5207726"/>
              <a:gd name="connsiteY9" fmla="*/ 527951 h 5207725"/>
              <a:gd name="connsiteX10" fmla="*/ 2805507 w 5207726"/>
              <a:gd name="connsiteY10" fmla="*/ 564228 h 5207725"/>
              <a:gd name="connsiteX11" fmla="*/ 2838861 w 5207726"/>
              <a:gd name="connsiteY11" fmla="*/ 604486 h 5207725"/>
              <a:gd name="connsiteX12" fmla="*/ 2869977 w 5207726"/>
              <a:gd name="connsiteY12" fmla="*/ 644248 h 5207725"/>
              <a:gd name="connsiteX13" fmla="*/ 2897863 w 5207726"/>
              <a:gd name="connsiteY13" fmla="*/ 687991 h 5207725"/>
              <a:gd name="connsiteX14" fmla="*/ 2925750 w 5207726"/>
              <a:gd name="connsiteY14" fmla="*/ 731735 h 5207725"/>
              <a:gd name="connsiteX15" fmla="*/ 2948168 w 5207726"/>
              <a:gd name="connsiteY15" fmla="*/ 778964 h 5207725"/>
              <a:gd name="connsiteX16" fmla="*/ 2968348 w 5207726"/>
              <a:gd name="connsiteY16" fmla="*/ 825698 h 5207725"/>
              <a:gd name="connsiteX17" fmla="*/ 2987537 w 5207726"/>
              <a:gd name="connsiteY17" fmla="*/ 876909 h 5207725"/>
              <a:gd name="connsiteX18" fmla="*/ 3024309 w 5207726"/>
              <a:gd name="connsiteY18" fmla="*/ 838087 h 5207725"/>
              <a:gd name="connsiteX19" fmla="*/ 3062328 w 5207726"/>
              <a:gd name="connsiteY19" fmla="*/ 804237 h 5207725"/>
              <a:gd name="connsiteX20" fmla="*/ 3102586 w 5207726"/>
              <a:gd name="connsiteY20" fmla="*/ 770882 h 5207725"/>
              <a:gd name="connsiteX21" fmla="*/ 3146330 w 5207726"/>
              <a:gd name="connsiteY21" fmla="*/ 742996 h 5207725"/>
              <a:gd name="connsiteX22" fmla="*/ 3190074 w 5207726"/>
              <a:gd name="connsiteY22" fmla="*/ 715110 h 5207725"/>
              <a:gd name="connsiteX23" fmla="*/ 3235065 w 5207726"/>
              <a:gd name="connsiteY23" fmla="*/ 692196 h 5207725"/>
              <a:gd name="connsiteX24" fmla="*/ 3282294 w 5207726"/>
              <a:gd name="connsiteY24" fmla="*/ 669777 h 5207725"/>
              <a:gd name="connsiteX25" fmla="*/ 3330771 w 5207726"/>
              <a:gd name="connsiteY25" fmla="*/ 652331 h 5207725"/>
              <a:gd name="connsiteX26" fmla="*/ 3380990 w 5207726"/>
              <a:gd name="connsiteY26" fmla="*/ 637619 h 5207725"/>
              <a:gd name="connsiteX27" fmla="*/ 3430714 w 5207726"/>
              <a:gd name="connsiteY27" fmla="*/ 625146 h 5207725"/>
              <a:gd name="connsiteX28" fmla="*/ 3482181 w 5207726"/>
              <a:gd name="connsiteY28" fmla="*/ 615406 h 5207725"/>
              <a:gd name="connsiteX29" fmla="*/ 3534896 w 5207726"/>
              <a:gd name="connsiteY29" fmla="*/ 610639 h 5207725"/>
              <a:gd name="connsiteX30" fmla="*/ 3589353 w 5207726"/>
              <a:gd name="connsiteY30" fmla="*/ 608606 h 5207725"/>
              <a:gd name="connsiteX31" fmla="*/ 3643315 w 5207726"/>
              <a:gd name="connsiteY31" fmla="*/ 608811 h 5207725"/>
              <a:gd name="connsiteX32" fmla="*/ 3696286 w 5207726"/>
              <a:gd name="connsiteY32" fmla="*/ 613493 h 5207725"/>
              <a:gd name="connsiteX33" fmla="*/ 3750999 w 5207726"/>
              <a:gd name="connsiteY33" fmla="*/ 620909 h 5207725"/>
              <a:gd name="connsiteX34" fmla="*/ 5205984 w 5207726"/>
              <a:gd name="connsiteY34" fmla="*/ 943008 h 5207725"/>
              <a:gd name="connsiteX35" fmla="*/ 5207726 w 5207726"/>
              <a:gd name="connsiteY35" fmla="*/ 945742 h 5207725"/>
              <a:gd name="connsiteX36" fmla="*/ 5207231 w 5207726"/>
              <a:gd name="connsiteY36" fmla="*/ 947981 h 5207725"/>
              <a:gd name="connsiteX37" fmla="*/ 4886618 w 5207726"/>
              <a:gd name="connsiteY37" fmla="*/ 2396249 h 5207725"/>
              <a:gd name="connsiteX38" fmla="*/ 4872982 w 5207726"/>
              <a:gd name="connsiteY38" fmla="*/ 2447237 h 5207725"/>
              <a:gd name="connsiteX39" fmla="*/ 4851640 w 5207726"/>
              <a:gd name="connsiteY39" fmla="*/ 2501216 h 5207725"/>
              <a:gd name="connsiteX40" fmla="*/ 4831785 w 5207726"/>
              <a:gd name="connsiteY40" fmla="*/ 2548480 h 5207725"/>
              <a:gd name="connsiteX41" fmla="*/ 4806956 w 5207726"/>
              <a:gd name="connsiteY41" fmla="*/ 2596990 h 5207725"/>
              <a:gd name="connsiteX42" fmla="*/ 4780385 w 5207726"/>
              <a:gd name="connsiteY42" fmla="*/ 2642767 h 5207725"/>
              <a:gd name="connsiteX43" fmla="*/ 4749833 w 5207726"/>
              <a:gd name="connsiteY43" fmla="*/ 2685315 h 5207725"/>
              <a:gd name="connsiteX44" fmla="*/ 4717042 w 5207726"/>
              <a:gd name="connsiteY44" fmla="*/ 2727366 h 5207725"/>
              <a:gd name="connsiteX45" fmla="*/ 4682509 w 5207726"/>
              <a:gd name="connsiteY45" fmla="*/ 2766684 h 5207725"/>
              <a:gd name="connsiteX46" fmla="*/ 4645737 w 5207726"/>
              <a:gd name="connsiteY46" fmla="*/ 2805507 h 5207725"/>
              <a:gd name="connsiteX47" fmla="*/ 4607718 w 5207726"/>
              <a:gd name="connsiteY47" fmla="*/ 2839356 h 5207725"/>
              <a:gd name="connsiteX48" fmla="*/ 4565717 w 5207726"/>
              <a:gd name="connsiteY48" fmla="*/ 2869977 h 5207725"/>
              <a:gd name="connsiteX49" fmla="*/ 4521973 w 5207726"/>
              <a:gd name="connsiteY49" fmla="*/ 2897863 h 5207725"/>
              <a:gd name="connsiteX50" fmla="*/ 4475991 w 5207726"/>
              <a:gd name="connsiteY50" fmla="*/ 2925254 h 5207725"/>
              <a:gd name="connsiteX51" fmla="*/ 4428762 w 5207726"/>
              <a:gd name="connsiteY51" fmla="*/ 2947672 h 5207725"/>
              <a:gd name="connsiteX52" fmla="*/ 4382028 w 5207726"/>
              <a:gd name="connsiteY52" fmla="*/ 2967852 h 5207725"/>
              <a:gd name="connsiteX53" fmla="*/ 4330817 w 5207726"/>
              <a:gd name="connsiteY53" fmla="*/ 2987041 h 5207725"/>
              <a:gd name="connsiteX54" fmla="*/ 4369640 w 5207726"/>
              <a:gd name="connsiteY54" fmla="*/ 3023813 h 5207725"/>
              <a:gd name="connsiteX55" fmla="*/ 4403490 w 5207726"/>
              <a:gd name="connsiteY55" fmla="*/ 3061833 h 5207725"/>
              <a:gd name="connsiteX56" fmla="*/ 4436348 w 5207726"/>
              <a:gd name="connsiteY56" fmla="*/ 3104329 h 5207725"/>
              <a:gd name="connsiteX57" fmla="*/ 4466969 w 5207726"/>
              <a:gd name="connsiteY57" fmla="*/ 3146330 h 5207725"/>
              <a:gd name="connsiteX58" fmla="*/ 4494360 w 5207726"/>
              <a:gd name="connsiteY58" fmla="*/ 3192312 h 5207725"/>
              <a:gd name="connsiteX59" fmla="*/ 4519512 w 5207726"/>
              <a:gd name="connsiteY59" fmla="*/ 3237798 h 5207725"/>
              <a:gd name="connsiteX60" fmla="*/ 4539196 w 5207726"/>
              <a:gd name="connsiteY60" fmla="*/ 3286770 h 5207725"/>
              <a:gd name="connsiteX61" fmla="*/ 4557138 w 5207726"/>
              <a:gd name="connsiteY61" fmla="*/ 3333009 h 5207725"/>
              <a:gd name="connsiteX62" fmla="*/ 4571850 w 5207726"/>
              <a:gd name="connsiteY62" fmla="*/ 3383228 h 5207725"/>
              <a:gd name="connsiteX63" fmla="*/ 4583828 w 5207726"/>
              <a:gd name="connsiteY63" fmla="*/ 3435191 h 5207725"/>
              <a:gd name="connsiteX64" fmla="*/ 4593072 w 5207726"/>
              <a:gd name="connsiteY64" fmla="*/ 3488896 h 5207725"/>
              <a:gd name="connsiteX65" fmla="*/ 4597839 w 5207726"/>
              <a:gd name="connsiteY65" fmla="*/ 3541611 h 5207725"/>
              <a:gd name="connsiteX66" fmla="*/ 4600368 w 5207726"/>
              <a:gd name="connsiteY66" fmla="*/ 3593830 h 5207725"/>
              <a:gd name="connsiteX67" fmla="*/ 4597925 w 5207726"/>
              <a:gd name="connsiteY67" fmla="*/ 3647296 h 5207725"/>
              <a:gd name="connsiteX68" fmla="*/ 4594986 w 5207726"/>
              <a:gd name="connsiteY68" fmla="*/ 3703000 h 5207725"/>
              <a:gd name="connsiteX69" fmla="*/ 4585827 w 5207726"/>
              <a:gd name="connsiteY69" fmla="*/ 3754980 h 5207725"/>
              <a:gd name="connsiteX70" fmla="*/ 4264718 w 5207726"/>
              <a:gd name="connsiteY70" fmla="*/ 5205487 h 5207725"/>
              <a:gd name="connsiteX71" fmla="*/ 4264223 w 5207726"/>
              <a:gd name="connsiteY71" fmla="*/ 5207725 h 5207725"/>
              <a:gd name="connsiteX72" fmla="*/ 4261984 w 5207726"/>
              <a:gd name="connsiteY72" fmla="*/ 5207230 h 5207725"/>
              <a:gd name="connsiteX73" fmla="*/ 2818192 w 5207726"/>
              <a:gd name="connsiteY73" fmla="*/ 4887608 h 5207725"/>
              <a:gd name="connsiteX74" fmla="*/ 2762727 w 5207726"/>
              <a:gd name="connsiteY74" fmla="*/ 4872981 h 5207725"/>
              <a:gd name="connsiteX75" fmla="*/ 2712729 w 5207726"/>
              <a:gd name="connsiteY75" fmla="*/ 4854868 h 5207725"/>
              <a:gd name="connsiteX76" fmla="*/ 2661484 w 5207726"/>
              <a:gd name="connsiteY76" fmla="*/ 4831783 h 5207725"/>
              <a:gd name="connsiteX77" fmla="*/ 2612974 w 5207726"/>
              <a:gd name="connsiteY77" fmla="*/ 4806955 h 5207725"/>
              <a:gd name="connsiteX78" fmla="*/ 2567197 w 5207726"/>
              <a:gd name="connsiteY78" fmla="*/ 4780384 h 5207725"/>
              <a:gd name="connsiteX79" fmla="*/ 2524650 w 5207726"/>
              <a:gd name="connsiteY79" fmla="*/ 4749832 h 5207725"/>
              <a:gd name="connsiteX80" fmla="*/ 2482598 w 5207726"/>
              <a:gd name="connsiteY80" fmla="*/ 4717041 h 5207725"/>
              <a:gd name="connsiteX81" fmla="*/ 2443280 w 5207726"/>
              <a:gd name="connsiteY81" fmla="*/ 4682507 h 5207725"/>
              <a:gd name="connsiteX82" fmla="*/ 2406696 w 5207726"/>
              <a:gd name="connsiteY82" fmla="*/ 4646231 h 5207725"/>
              <a:gd name="connsiteX83" fmla="*/ 2370608 w 5207726"/>
              <a:gd name="connsiteY83" fmla="*/ 4607716 h 5207725"/>
              <a:gd name="connsiteX84" fmla="*/ 2339987 w 5207726"/>
              <a:gd name="connsiteY84" fmla="*/ 4565716 h 5207725"/>
              <a:gd name="connsiteX85" fmla="*/ 2309862 w 5207726"/>
              <a:gd name="connsiteY85" fmla="*/ 4521477 h 5207725"/>
              <a:gd name="connsiteX86" fmla="*/ 2284215 w 5207726"/>
              <a:gd name="connsiteY86" fmla="*/ 4478228 h 5207725"/>
              <a:gd name="connsiteX87" fmla="*/ 2260054 w 5207726"/>
              <a:gd name="connsiteY87" fmla="*/ 4428265 h 5207725"/>
              <a:gd name="connsiteX88" fmla="*/ 2239873 w 5207726"/>
              <a:gd name="connsiteY88" fmla="*/ 4381531 h 5207725"/>
              <a:gd name="connsiteX89" fmla="*/ 2221932 w 5207726"/>
              <a:gd name="connsiteY89" fmla="*/ 4335293 h 5207725"/>
              <a:gd name="connsiteX90" fmla="*/ 2183912 w 5207726"/>
              <a:gd name="connsiteY90" fmla="*/ 4369143 h 5207725"/>
              <a:gd name="connsiteX91" fmla="*/ 2145893 w 5207726"/>
              <a:gd name="connsiteY91" fmla="*/ 4402993 h 5207725"/>
              <a:gd name="connsiteX92" fmla="*/ 2102901 w 5207726"/>
              <a:gd name="connsiteY92" fmla="*/ 4438090 h 5207725"/>
              <a:gd name="connsiteX93" fmla="*/ 2061396 w 5207726"/>
              <a:gd name="connsiteY93" fmla="*/ 4466472 h 5207725"/>
              <a:gd name="connsiteX94" fmla="*/ 2015414 w 5207726"/>
              <a:gd name="connsiteY94" fmla="*/ 4493863 h 5207725"/>
              <a:gd name="connsiteX95" fmla="*/ 1969927 w 5207726"/>
              <a:gd name="connsiteY95" fmla="*/ 4519015 h 5207725"/>
              <a:gd name="connsiteX96" fmla="*/ 1920955 w 5207726"/>
              <a:gd name="connsiteY96" fmla="*/ 4538699 h 5207725"/>
              <a:gd name="connsiteX97" fmla="*/ 1872478 w 5207726"/>
              <a:gd name="connsiteY97" fmla="*/ 4556145 h 5207725"/>
              <a:gd name="connsiteX98" fmla="*/ 1822259 w 5207726"/>
              <a:gd name="connsiteY98" fmla="*/ 4570857 h 5207725"/>
              <a:gd name="connsiteX99" fmla="*/ 1770296 w 5207726"/>
              <a:gd name="connsiteY99" fmla="*/ 4582836 h 5207725"/>
              <a:gd name="connsiteX100" fmla="*/ 1716591 w 5207726"/>
              <a:gd name="connsiteY100" fmla="*/ 4592080 h 5207725"/>
              <a:gd name="connsiteX101" fmla="*/ 1663876 w 5207726"/>
              <a:gd name="connsiteY101" fmla="*/ 4596847 h 5207725"/>
              <a:gd name="connsiteX102" fmla="*/ 1611657 w 5207726"/>
              <a:gd name="connsiteY102" fmla="*/ 4599376 h 5207725"/>
              <a:gd name="connsiteX103" fmla="*/ 1555457 w 5207726"/>
              <a:gd name="connsiteY103" fmla="*/ 4598675 h 5207725"/>
              <a:gd name="connsiteX104" fmla="*/ 1502487 w 5207726"/>
              <a:gd name="connsiteY104" fmla="*/ 4593993 h 5207725"/>
              <a:gd name="connsiteX105" fmla="*/ 1446030 w 5207726"/>
              <a:gd name="connsiteY105" fmla="*/ 4583843 h 5207725"/>
              <a:gd name="connsiteX106" fmla="*/ 2238 w 5207726"/>
              <a:gd name="connsiteY106" fmla="*/ 4264221 h 5207725"/>
              <a:gd name="connsiteX107" fmla="*/ 0 w 5207726"/>
              <a:gd name="connsiteY107" fmla="*/ 4263726 h 5207725"/>
              <a:gd name="connsiteX108" fmla="*/ 495 w 5207726"/>
              <a:gd name="connsiteY108" fmla="*/ 4261487 h 5207725"/>
              <a:gd name="connsiteX109" fmla="*/ 321604 w 5207726"/>
              <a:gd name="connsiteY109" fmla="*/ 2810980 h 5207725"/>
              <a:gd name="connsiteX110" fmla="*/ 335240 w 5207726"/>
              <a:gd name="connsiteY110" fmla="*/ 2759992 h 5207725"/>
              <a:gd name="connsiteX111" fmla="*/ 356086 w 5207726"/>
              <a:gd name="connsiteY111" fmla="*/ 2708251 h 5207725"/>
              <a:gd name="connsiteX112" fmla="*/ 376437 w 5207726"/>
              <a:gd name="connsiteY112" fmla="*/ 2658750 h 5207725"/>
              <a:gd name="connsiteX113" fmla="*/ 400770 w 5207726"/>
              <a:gd name="connsiteY113" fmla="*/ 2612477 h 5207725"/>
              <a:gd name="connsiteX114" fmla="*/ 427340 w 5207726"/>
              <a:gd name="connsiteY114" fmla="*/ 2566700 h 5207725"/>
              <a:gd name="connsiteX115" fmla="*/ 458388 w 5207726"/>
              <a:gd name="connsiteY115" fmla="*/ 2521915 h 5207725"/>
              <a:gd name="connsiteX116" fmla="*/ 491179 w 5207726"/>
              <a:gd name="connsiteY116" fmla="*/ 2479863 h 5207725"/>
              <a:gd name="connsiteX117" fmla="*/ 525713 w 5207726"/>
              <a:gd name="connsiteY117" fmla="*/ 2440545 h 5207725"/>
              <a:gd name="connsiteX118" fmla="*/ 561494 w 5207726"/>
              <a:gd name="connsiteY118" fmla="*/ 2406200 h 5207725"/>
              <a:gd name="connsiteX119" fmla="*/ 600008 w 5207726"/>
              <a:gd name="connsiteY119" fmla="*/ 2370111 h 5207725"/>
              <a:gd name="connsiteX120" fmla="*/ 642009 w 5207726"/>
              <a:gd name="connsiteY120" fmla="*/ 2339491 h 5207725"/>
              <a:gd name="connsiteX121" fmla="*/ 686248 w 5207726"/>
              <a:gd name="connsiteY121" fmla="*/ 2309366 h 5207725"/>
              <a:gd name="connsiteX122" fmla="*/ 731735 w 5207726"/>
              <a:gd name="connsiteY122" fmla="*/ 2284214 h 5207725"/>
              <a:gd name="connsiteX123" fmla="*/ 779460 w 5207726"/>
              <a:gd name="connsiteY123" fmla="*/ 2259557 h 5207725"/>
              <a:gd name="connsiteX124" fmla="*/ 826194 w 5207726"/>
              <a:gd name="connsiteY124" fmla="*/ 2239377 h 5207725"/>
              <a:gd name="connsiteX125" fmla="*/ 876909 w 5207726"/>
              <a:gd name="connsiteY125" fmla="*/ 2222426 h 5207725"/>
              <a:gd name="connsiteX126" fmla="*/ 838582 w 5207726"/>
              <a:gd name="connsiteY126" fmla="*/ 2183416 h 5207725"/>
              <a:gd name="connsiteX127" fmla="*/ 804732 w 5207726"/>
              <a:gd name="connsiteY127" fmla="*/ 2145397 h 5207725"/>
              <a:gd name="connsiteX128" fmla="*/ 771378 w 5207726"/>
              <a:gd name="connsiteY128" fmla="*/ 2105139 h 5207725"/>
              <a:gd name="connsiteX129" fmla="*/ 741253 w 5207726"/>
              <a:gd name="connsiteY129" fmla="*/ 2060900 h 5207725"/>
              <a:gd name="connsiteX130" fmla="*/ 713367 w 5207726"/>
              <a:gd name="connsiteY130" fmla="*/ 2017156 h 5207725"/>
              <a:gd name="connsiteX131" fmla="*/ 688214 w 5207726"/>
              <a:gd name="connsiteY131" fmla="*/ 1971670 h 5207725"/>
              <a:gd name="connsiteX132" fmla="*/ 668034 w 5207726"/>
              <a:gd name="connsiteY132" fmla="*/ 1924936 h 5207725"/>
              <a:gd name="connsiteX133" fmla="*/ 651084 w 5207726"/>
              <a:gd name="connsiteY133" fmla="*/ 1874221 h 5207725"/>
              <a:gd name="connsiteX134" fmla="*/ 636372 w 5207726"/>
              <a:gd name="connsiteY134" fmla="*/ 1824001 h 5207725"/>
              <a:gd name="connsiteX135" fmla="*/ 624393 w 5207726"/>
              <a:gd name="connsiteY135" fmla="*/ 1772038 h 5207725"/>
              <a:gd name="connsiteX136" fmla="*/ 614654 w 5207726"/>
              <a:gd name="connsiteY136" fmla="*/ 1720571 h 5207725"/>
              <a:gd name="connsiteX137" fmla="*/ 609887 w 5207726"/>
              <a:gd name="connsiteY137" fmla="*/ 1667857 h 5207725"/>
              <a:gd name="connsiteX138" fmla="*/ 607853 w 5207726"/>
              <a:gd name="connsiteY138" fmla="*/ 1613400 h 5207725"/>
              <a:gd name="connsiteX139" fmla="*/ 609801 w 5207726"/>
              <a:gd name="connsiteY139" fmla="*/ 1562172 h 5207725"/>
              <a:gd name="connsiteX140" fmla="*/ 613236 w 5207726"/>
              <a:gd name="connsiteY140" fmla="*/ 1504229 h 5207725"/>
              <a:gd name="connsiteX141" fmla="*/ 622395 w 5207726"/>
              <a:gd name="connsiteY141" fmla="*/ 1452249 h 5207725"/>
              <a:gd name="connsiteX142" fmla="*/ 943008 w 5207726"/>
              <a:gd name="connsiteY142" fmla="*/ 3981 h 5207725"/>
              <a:gd name="connsiteX143" fmla="*/ 943503 w 5207726"/>
              <a:gd name="connsiteY143" fmla="*/ 1743 h 5207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5207726" h="5207725">
                <a:moveTo>
                  <a:pt x="946237" y="0"/>
                </a:moveTo>
                <a:lnTo>
                  <a:pt x="2401221" y="322099"/>
                </a:lnTo>
                <a:lnTo>
                  <a:pt x="2453953" y="338469"/>
                </a:lnTo>
                <a:lnTo>
                  <a:pt x="2503950" y="356582"/>
                </a:lnTo>
                <a:lnTo>
                  <a:pt x="2552957" y="379171"/>
                </a:lnTo>
                <a:lnTo>
                  <a:pt x="2601468" y="404000"/>
                </a:lnTo>
                <a:lnTo>
                  <a:pt x="2647245" y="430570"/>
                </a:lnTo>
                <a:lnTo>
                  <a:pt x="2689792" y="461123"/>
                </a:lnTo>
                <a:lnTo>
                  <a:pt x="2729605" y="493418"/>
                </a:lnTo>
                <a:lnTo>
                  <a:pt x="2768923" y="527951"/>
                </a:lnTo>
                <a:lnTo>
                  <a:pt x="2805507" y="564228"/>
                </a:lnTo>
                <a:lnTo>
                  <a:pt x="2838861" y="604486"/>
                </a:lnTo>
                <a:lnTo>
                  <a:pt x="2869977" y="644248"/>
                </a:lnTo>
                <a:lnTo>
                  <a:pt x="2897863" y="687991"/>
                </a:lnTo>
                <a:lnTo>
                  <a:pt x="2925750" y="731735"/>
                </a:lnTo>
                <a:lnTo>
                  <a:pt x="2948168" y="778964"/>
                </a:lnTo>
                <a:lnTo>
                  <a:pt x="2968348" y="825698"/>
                </a:lnTo>
                <a:lnTo>
                  <a:pt x="2987537" y="876909"/>
                </a:lnTo>
                <a:lnTo>
                  <a:pt x="3024309" y="838087"/>
                </a:lnTo>
                <a:lnTo>
                  <a:pt x="3062328" y="804237"/>
                </a:lnTo>
                <a:lnTo>
                  <a:pt x="3102586" y="770882"/>
                </a:lnTo>
                <a:lnTo>
                  <a:pt x="3146330" y="742996"/>
                </a:lnTo>
                <a:lnTo>
                  <a:pt x="3190074" y="715110"/>
                </a:lnTo>
                <a:lnTo>
                  <a:pt x="3235065" y="692196"/>
                </a:lnTo>
                <a:lnTo>
                  <a:pt x="3282294" y="669777"/>
                </a:lnTo>
                <a:lnTo>
                  <a:pt x="3330771" y="652331"/>
                </a:lnTo>
                <a:lnTo>
                  <a:pt x="3380990" y="637619"/>
                </a:lnTo>
                <a:lnTo>
                  <a:pt x="3430714" y="625146"/>
                </a:lnTo>
                <a:lnTo>
                  <a:pt x="3482181" y="615406"/>
                </a:lnTo>
                <a:lnTo>
                  <a:pt x="3534896" y="610639"/>
                </a:lnTo>
                <a:lnTo>
                  <a:pt x="3589353" y="608606"/>
                </a:lnTo>
                <a:lnTo>
                  <a:pt x="3643315" y="608811"/>
                </a:lnTo>
                <a:lnTo>
                  <a:pt x="3696286" y="613493"/>
                </a:lnTo>
                <a:lnTo>
                  <a:pt x="3750999" y="620909"/>
                </a:lnTo>
                <a:lnTo>
                  <a:pt x="5205984" y="943008"/>
                </a:lnTo>
                <a:lnTo>
                  <a:pt x="5207726" y="945742"/>
                </a:lnTo>
                <a:lnTo>
                  <a:pt x="5207231" y="947981"/>
                </a:lnTo>
                <a:lnTo>
                  <a:pt x="4886618" y="2396249"/>
                </a:lnTo>
                <a:lnTo>
                  <a:pt x="4872982" y="2447237"/>
                </a:lnTo>
                <a:lnTo>
                  <a:pt x="4851640" y="2501216"/>
                </a:lnTo>
                <a:lnTo>
                  <a:pt x="4831785" y="2548480"/>
                </a:lnTo>
                <a:lnTo>
                  <a:pt x="4806956" y="2596990"/>
                </a:lnTo>
                <a:lnTo>
                  <a:pt x="4780385" y="2642767"/>
                </a:lnTo>
                <a:lnTo>
                  <a:pt x="4749833" y="2685315"/>
                </a:lnTo>
                <a:lnTo>
                  <a:pt x="4717042" y="2727366"/>
                </a:lnTo>
                <a:lnTo>
                  <a:pt x="4682509" y="2766684"/>
                </a:lnTo>
                <a:lnTo>
                  <a:pt x="4645737" y="2805507"/>
                </a:lnTo>
                <a:lnTo>
                  <a:pt x="4607718" y="2839356"/>
                </a:lnTo>
                <a:lnTo>
                  <a:pt x="4565717" y="2869977"/>
                </a:lnTo>
                <a:lnTo>
                  <a:pt x="4521973" y="2897863"/>
                </a:lnTo>
                <a:lnTo>
                  <a:pt x="4475991" y="2925254"/>
                </a:lnTo>
                <a:lnTo>
                  <a:pt x="4428762" y="2947672"/>
                </a:lnTo>
                <a:lnTo>
                  <a:pt x="4382028" y="2967852"/>
                </a:lnTo>
                <a:lnTo>
                  <a:pt x="4330817" y="2987041"/>
                </a:lnTo>
                <a:lnTo>
                  <a:pt x="4369640" y="3023813"/>
                </a:lnTo>
                <a:lnTo>
                  <a:pt x="4403490" y="3061833"/>
                </a:lnTo>
                <a:lnTo>
                  <a:pt x="4436348" y="3104329"/>
                </a:lnTo>
                <a:lnTo>
                  <a:pt x="4466969" y="3146330"/>
                </a:lnTo>
                <a:lnTo>
                  <a:pt x="4494360" y="3192312"/>
                </a:lnTo>
                <a:lnTo>
                  <a:pt x="4519512" y="3237798"/>
                </a:lnTo>
                <a:lnTo>
                  <a:pt x="4539196" y="3286770"/>
                </a:lnTo>
                <a:lnTo>
                  <a:pt x="4557138" y="3333009"/>
                </a:lnTo>
                <a:lnTo>
                  <a:pt x="4571850" y="3383228"/>
                </a:lnTo>
                <a:lnTo>
                  <a:pt x="4583828" y="3435191"/>
                </a:lnTo>
                <a:lnTo>
                  <a:pt x="4593072" y="3488896"/>
                </a:lnTo>
                <a:lnTo>
                  <a:pt x="4597839" y="3541611"/>
                </a:lnTo>
                <a:lnTo>
                  <a:pt x="4600368" y="3593830"/>
                </a:lnTo>
                <a:lnTo>
                  <a:pt x="4597925" y="3647296"/>
                </a:lnTo>
                <a:lnTo>
                  <a:pt x="4594986" y="3703000"/>
                </a:lnTo>
                <a:lnTo>
                  <a:pt x="4585827" y="3754980"/>
                </a:lnTo>
                <a:lnTo>
                  <a:pt x="4264718" y="5205487"/>
                </a:lnTo>
                <a:lnTo>
                  <a:pt x="4264223" y="5207725"/>
                </a:lnTo>
                <a:lnTo>
                  <a:pt x="4261984" y="5207230"/>
                </a:lnTo>
                <a:lnTo>
                  <a:pt x="2818192" y="4887608"/>
                </a:lnTo>
                <a:lnTo>
                  <a:pt x="2762727" y="4872981"/>
                </a:lnTo>
                <a:lnTo>
                  <a:pt x="2712729" y="4854868"/>
                </a:lnTo>
                <a:lnTo>
                  <a:pt x="2661484" y="4831783"/>
                </a:lnTo>
                <a:lnTo>
                  <a:pt x="2612974" y="4806955"/>
                </a:lnTo>
                <a:lnTo>
                  <a:pt x="2567197" y="4780384"/>
                </a:lnTo>
                <a:lnTo>
                  <a:pt x="2524650" y="4749832"/>
                </a:lnTo>
                <a:lnTo>
                  <a:pt x="2482598" y="4717041"/>
                </a:lnTo>
                <a:lnTo>
                  <a:pt x="2443280" y="4682507"/>
                </a:lnTo>
                <a:lnTo>
                  <a:pt x="2406696" y="4646231"/>
                </a:lnTo>
                <a:lnTo>
                  <a:pt x="2370608" y="4607716"/>
                </a:lnTo>
                <a:lnTo>
                  <a:pt x="2339987" y="4565716"/>
                </a:lnTo>
                <a:lnTo>
                  <a:pt x="2309862" y="4521477"/>
                </a:lnTo>
                <a:lnTo>
                  <a:pt x="2284215" y="4478228"/>
                </a:lnTo>
                <a:lnTo>
                  <a:pt x="2260054" y="4428265"/>
                </a:lnTo>
                <a:lnTo>
                  <a:pt x="2239873" y="4381531"/>
                </a:lnTo>
                <a:lnTo>
                  <a:pt x="2221932" y="4335293"/>
                </a:lnTo>
                <a:lnTo>
                  <a:pt x="2183912" y="4369143"/>
                </a:lnTo>
                <a:lnTo>
                  <a:pt x="2145893" y="4402993"/>
                </a:lnTo>
                <a:lnTo>
                  <a:pt x="2102901" y="4438090"/>
                </a:lnTo>
                <a:lnTo>
                  <a:pt x="2061396" y="4466472"/>
                </a:lnTo>
                <a:lnTo>
                  <a:pt x="2015414" y="4493863"/>
                </a:lnTo>
                <a:lnTo>
                  <a:pt x="1969927" y="4519015"/>
                </a:lnTo>
                <a:lnTo>
                  <a:pt x="1920955" y="4538699"/>
                </a:lnTo>
                <a:lnTo>
                  <a:pt x="1872478" y="4556145"/>
                </a:lnTo>
                <a:lnTo>
                  <a:pt x="1822259" y="4570857"/>
                </a:lnTo>
                <a:lnTo>
                  <a:pt x="1770296" y="4582836"/>
                </a:lnTo>
                <a:lnTo>
                  <a:pt x="1716591" y="4592080"/>
                </a:lnTo>
                <a:lnTo>
                  <a:pt x="1663876" y="4596847"/>
                </a:lnTo>
                <a:lnTo>
                  <a:pt x="1611657" y="4599376"/>
                </a:lnTo>
                <a:lnTo>
                  <a:pt x="1555457" y="4598675"/>
                </a:lnTo>
                <a:lnTo>
                  <a:pt x="1502487" y="4593993"/>
                </a:lnTo>
                <a:lnTo>
                  <a:pt x="1446030" y="4583843"/>
                </a:lnTo>
                <a:lnTo>
                  <a:pt x="2238" y="4264221"/>
                </a:lnTo>
                <a:lnTo>
                  <a:pt x="0" y="4263726"/>
                </a:lnTo>
                <a:lnTo>
                  <a:pt x="495" y="4261487"/>
                </a:lnTo>
                <a:lnTo>
                  <a:pt x="321604" y="2810980"/>
                </a:lnTo>
                <a:lnTo>
                  <a:pt x="335240" y="2759992"/>
                </a:lnTo>
                <a:lnTo>
                  <a:pt x="356086" y="2708251"/>
                </a:lnTo>
                <a:lnTo>
                  <a:pt x="376437" y="2658750"/>
                </a:lnTo>
                <a:lnTo>
                  <a:pt x="400770" y="2612477"/>
                </a:lnTo>
                <a:lnTo>
                  <a:pt x="427340" y="2566700"/>
                </a:lnTo>
                <a:lnTo>
                  <a:pt x="458388" y="2521915"/>
                </a:lnTo>
                <a:lnTo>
                  <a:pt x="491179" y="2479863"/>
                </a:lnTo>
                <a:lnTo>
                  <a:pt x="525713" y="2440545"/>
                </a:lnTo>
                <a:lnTo>
                  <a:pt x="561494" y="2406200"/>
                </a:lnTo>
                <a:lnTo>
                  <a:pt x="600008" y="2370111"/>
                </a:lnTo>
                <a:lnTo>
                  <a:pt x="642009" y="2339491"/>
                </a:lnTo>
                <a:lnTo>
                  <a:pt x="686248" y="2309366"/>
                </a:lnTo>
                <a:lnTo>
                  <a:pt x="731735" y="2284214"/>
                </a:lnTo>
                <a:lnTo>
                  <a:pt x="779460" y="2259557"/>
                </a:lnTo>
                <a:lnTo>
                  <a:pt x="826194" y="2239377"/>
                </a:lnTo>
                <a:lnTo>
                  <a:pt x="876909" y="2222426"/>
                </a:lnTo>
                <a:lnTo>
                  <a:pt x="838582" y="2183416"/>
                </a:lnTo>
                <a:lnTo>
                  <a:pt x="804732" y="2145397"/>
                </a:lnTo>
                <a:lnTo>
                  <a:pt x="771378" y="2105139"/>
                </a:lnTo>
                <a:lnTo>
                  <a:pt x="741253" y="2060900"/>
                </a:lnTo>
                <a:lnTo>
                  <a:pt x="713367" y="2017156"/>
                </a:lnTo>
                <a:lnTo>
                  <a:pt x="688214" y="1971670"/>
                </a:lnTo>
                <a:lnTo>
                  <a:pt x="668034" y="1924936"/>
                </a:lnTo>
                <a:lnTo>
                  <a:pt x="651084" y="1874221"/>
                </a:lnTo>
                <a:lnTo>
                  <a:pt x="636372" y="1824001"/>
                </a:lnTo>
                <a:lnTo>
                  <a:pt x="624393" y="1772038"/>
                </a:lnTo>
                <a:lnTo>
                  <a:pt x="614654" y="1720571"/>
                </a:lnTo>
                <a:lnTo>
                  <a:pt x="609887" y="1667857"/>
                </a:lnTo>
                <a:lnTo>
                  <a:pt x="607853" y="1613400"/>
                </a:lnTo>
                <a:lnTo>
                  <a:pt x="609801" y="1562172"/>
                </a:lnTo>
                <a:lnTo>
                  <a:pt x="613236" y="1504229"/>
                </a:lnTo>
                <a:lnTo>
                  <a:pt x="622395" y="1452249"/>
                </a:lnTo>
                <a:lnTo>
                  <a:pt x="943008" y="3981"/>
                </a:lnTo>
                <a:lnTo>
                  <a:pt x="943503" y="1743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76247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1"/>
          </p:nvPr>
        </p:nvSpPr>
        <p:spPr>
          <a:xfrm>
            <a:off x="7903935" y="1233204"/>
            <a:ext cx="3856684" cy="4441280"/>
          </a:xfrm>
          <a:custGeom>
            <a:avLst/>
            <a:gdLst>
              <a:gd name="connsiteX0" fmla="*/ 1073235 w 3856684"/>
              <a:gd name="connsiteY0" fmla="*/ 245 h 4441280"/>
              <a:gd name="connsiteX1" fmla="*/ 1109443 w 3856684"/>
              <a:gd name="connsiteY1" fmla="*/ 5849 h 4441280"/>
              <a:gd name="connsiteX2" fmla="*/ 3721211 w 3856684"/>
              <a:gd name="connsiteY2" fmla="*/ 683917 h 4441280"/>
              <a:gd name="connsiteX3" fmla="*/ 3850837 w 3856684"/>
              <a:gd name="connsiteY3" fmla="*/ 904451 h 4441280"/>
              <a:gd name="connsiteX4" fmla="*/ 2967776 w 3856684"/>
              <a:gd name="connsiteY4" fmla="*/ 4305807 h 4441280"/>
              <a:gd name="connsiteX5" fmla="*/ 2747242 w 3856684"/>
              <a:gd name="connsiteY5" fmla="*/ 4435432 h 4441280"/>
              <a:gd name="connsiteX6" fmla="*/ 135474 w 3856684"/>
              <a:gd name="connsiteY6" fmla="*/ 3757365 h 4441280"/>
              <a:gd name="connsiteX7" fmla="*/ 5848 w 3856684"/>
              <a:gd name="connsiteY7" fmla="*/ 3536831 h 4441280"/>
              <a:gd name="connsiteX8" fmla="*/ 888909 w 3856684"/>
              <a:gd name="connsiteY8" fmla="*/ 135474 h 4441280"/>
              <a:gd name="connsiteX9" fmla="*/ 1073235 w 3856684"/>
              <a:gd name="connsiteY9" fmla="*/ 245 h 4441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56684" h="4441280">
                <a:moveTo>
                  <a:pt x="1073235" y="245"/>
                </a:moveTo>
                <a:cubicBezTo>
                  <a:pt x="1085238" y="872"/>
                  <a:pt x="1097356" y="2711"/>
                  <a:pt x="1109443" y="5849"/>
                </a:cubicBezTo>
                <a:lnTo>
                  <a:pt x="3721211" y="683917"/>
                </a:lnTo>
                <a:cubicBezTo>
                  <a:pt x="3817905" y="709020"/>
                  <a:pt x="3875940" y="807757"/>
                  <a:pt x="3850837" y="904451"/>
                </a:cubicBezTo>
                <a:lnTo>
                  <a:pt x="2967776" y="4305807"/>
                </a:lnTo>
                <a:cubicBezTo>
                  <a:pt x="2942672" y="4402500"/>
                  <a:pt x="2843935" y="4460536"/>
                  <a:pt x="2747242" y="4435432"/>
                </a:cubicBezTo>
                <a:lnTo>
                  <a:pt x="135474" y="3757365"/>
                </a:lnTo>
                <a:cubicBezTo>
                  <a:pt x="38781" y="3732261"/>
                  <a:pt x="-19255" y="3633524"/>
                  <a:pt x="5848" y="3536831"/>
                </a:cubicBezTo>
                <a:lnTo>
                  <a:pt x="888909" y="135474"/>
                </a:lnTo>
                <a:cubicBezTo>
                  <a:pt x="910875" y="50868"/>
                  <a:pt x="989216" y="-4142"/>
                  <a:pt x="1073235" y="245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7" name="图片占位符 6"/>
          <p:cNvSpPr>
            <a:spLocks noGrp="1"/>
          </p:cNvSpPr>
          <p:nvPr>
            <p:ph type="pic" sz="quarter" idx="12"/>
          </p:nvPr>
        </p:nvSpPr>
        <p:spPr>
          <a:xfrm>
            <a:off x="3943500" y="1543883"/>
            <a:ext cx="3960435" cy="4505720"/>
          </a:xfrm>
          <a:custGeom>
            <a:avLst/>
            <a:gdLst>
              <a:gd name="connsiteX0" fmla="*/ 2747910 w 3960435"/>
              <a:gd name="connsiteY0" fmla="*/ 748 h 4505720"/>
              <a:gd name="connsiteX1" fmla="*/ 2937380 w 3960435"/>
              <a:gd name="connsiteY1" fmla="*/ 128671 h 4505720"/>
              <a:gd name="connsiteX2" fmla="*/ 3952674 w 3960435"/>
              <a:gd name="connsiteY2" fmla="*/ 3492924 h 4505720"/>
              <a:gd name="connsiteX3" fmla="*/ 3831765 w 3960435"/>
              <a:gd name="connsiteY3" fmla="*/ 3718355 h 4505720"/>
              <a:gd name="connsiteX4" fmla="*/ 1248487 w 3960435"/>
              <a:gd name="connsiteY4" fmla="*/ 4497959 h 4505720"/>
              <a:gd name="connsiteX5" fmla="*/ 1023056 w 3960435"/>
              <a:gd name="connsiteY5" fmla="*/ 4377050 h 4505720"/>
              <a:gd name="connsiteX6" fmla="*/ 7762 w 3960435"/>
              <a:gd name="connsiteY6" fmla="*/ 1012797 h 4505720"/>
              <a:gd name="connsiteX7" fmla="*/ 128671 w 3960435"/>
              <a:gd name="connsiteY7" fmla="*/ 787367 h 4505720"/>
              <a:gd name="connsiteX8" fmla="*/ 2711949 w 3960435"/>
              <a:gd name="connsiteY8" fmla="*/ 7762 h 4505720"/>
              <a:gd name="connsiteX9" fmla="*/ 2747910 w 3960435"/>
              <a:gd name="connsiteY9" fmla="*/ 748 h 4505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60435" h="4505720">
                <a:moveTo>
                  <a:pt x="2747910" y="748"/>
                </a:moveTo>
                <a:cubicBezTo>
                  <a:pt x="2831694" y="-6919"/>
                  <a:pt x="2912125" y="44987"/>
                  <a:pt x="2937380" y="128671"/>
                </a:cubicBezTo>
                <a:lnTo>
                  <a:pt x="3952674" y="3492924"/>
                </a:lnTo>
                <a:cubicBezTo>
                  <a:pt x="3981537" y="3588563"/>
                  <a:pt x="3927403" y="3689492"/>
                  <a:pt x="3831765" y="3718355"/>
                </a:cubicBezTo>
                <a:lnTo>
                  <a:pt x="1248487" y="4497959"/>
                </a:lnTo>
                <a:cubicBezTo>
                  <a:pt x="1152848" y="4526822"/>
                  <a:pt x="1051919" y="4472689"/>
                  <a:pt x="1023056" y="4377050"/>
                </a:cubicBezTo>
                <a:lnTo>
                  <a:pt x="7762" y="1012797"/>
                </a:lnTo>
                <a:cubicBezTo>
                  <a:pt x="-21101" y="917159"/>
                  <a:pt x="33032" y="816229"/>
                  <a:pt x="128671" y="787367"/>
                </a:cubicBezTo>
                <a:lnTo>
                  <a:pt x="2711949" y="7762"/>
                </a:lnTo>
                <a:cubicBezTo>
                  <a:pt x="2723904" y="4154"/>
                  <a:pt x="2735941" y="1843"/>
                  <a:pt x="2747910" y="748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30554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图片占位符 37"/>
          <p:cNvSpPr>
            <a:spLocks noGrp="1"/>
          </p:cNvSpPr>
          <p:nvPr>
            <p:ph type="pic" sz="quarter" idx="10"/>
          </p:nvPr>
        </p:nvSpPr>
        <p:spPr>
          <a:xfrm>
            <a:off x="4896545" y="1549400"/>
            <a:ext cx="5760647" cy="4650048"/>
          </a:xfrm>
          <a:custGeom>
            <a:avLst/>
            <a:gdLst>
              <a:gd name="connsiteX0" fmla="*/ 2893445 w 6508054"/>
              <a:gd name="connsiteY0" fmla="*/ 4494226 h 5253362"/>
              <a:gd name="connsiteX1" fmla="*/ 3616992 w 6508054"/>
              <a:gd name="connsiteY1" fmla="*/ 4494226 h 5253362"/>
              <a:gd name="connsiteX2" fmla="*/ 3682233 w 6508054"/>
              <a:gd name="connsiteY2" fmla="*/ 4559466 h 5253362"/>
              <a:gd name="connsiteX3" fmla="*/ 3682233 w 6508054"/>
              <a:gd name="connsiteY3" fmla="*/ 5188122 h 5253362"/>
              <a:gd name="connsiteX4" fmla="*/ 3616992 w 6508054"/>
              <a:gd name="connsiteY4" fmla="*/ 5253362 h 5253362"/>
              <a:gd name="connsiteX5" fmla="*/ 2893445 w 6508054"/>
              <a:gd name="connsiteY5" fmla="*/ 5253362 h 5253362"/>
              <a:gd name="connsiteX6" fmla="*/ 2828205 w 6508054"/>
              <a:gd name="connsiteY6" fmla="*/ 5188122 h 5253362"/>
              <a:gd name="connsiteX7" fmla="*/ 2828205 w 6508054"/>
              <a:gd name="connsiteY7" fmla="*/ 4559466 h 5253362"/>
              <a:gd name="connsiteX8" fmla="*/ 2893445 w 6508054"/>
              <a:gd name="connsiteY8" fmla="*/ 4494226 h 5253362"/>
              <a:gd name="connsiteX9" fmla="*/ 1932427 w 6508054"/>
              <a:gd name="connsiteY9" fmla="*/ 3644261 h 5253362"/>
              <a:gd name="connsiteX10" fmla="*/ 2669023 w 6508054"/>
              <a:gd name="connsiteY10" fmla="*/ 3644261 h 5253362"/>
              <a:gd name="connsiteX11" fmla="*/ 2727739 w 6508054"/>
              <a:gd name="connsiteY11" fmla="*/ 3702977 h 5253362"/>
              <a:gd name="connsiteX12" fmla="*/ 2727739 w 6508054"/>
              <a:gd name="connsiteY12" fmla="*/ 4268767 h 5253362"/>
              <a:gd name="connsiteX13" fmla="*/ 2669023 w 6508054"/>
              <a:gd name="connsiteY13" fmla="*/ 4327483 h 5253362"/>
              <a:gd name="connsiteX14" fmla="*/ 1932427 w 6508054"/>
              <a:gd name="connsiteY14" fmla="*/ 4327483 h 5253362"/>
              <a:gd name="connsiteX15" fmla="*/ 1873711 w 6508054"/>
              <a:gd name="connsiteY15" fmla="*/ 4268767 h 5253362"/>
              <a:gd name="connsiteX16" fmla="*/ 1873711 w 6508054"/>
              <a:gd name="connsiteY16" fmla="*/ 3702977 h 5253362"/>
              <a:gd name="connsiteX17" fmla="*/ 1932427 w 6508054"/>
              <a:gd name="connsiteY17" fmla="*/ 3644261 h 5253362"/>
              <a:gd name="connsiteX18" fmla="*/ 2893444 w 6508054"/>
              <a:gd name="connsiteY18" fmla="*/ 3606305 h 5253362"/>
              <a:gd name="connsiteX19" fmla="*/ 3616992 w 6508054"/>
              <a:gd name="connsiteY19" fmla="*/ 3606305 h 5253362"/>
              <a:gd name="connsiteX20" fmla="*/ 3682233 w 6508054"/>
              <a:gd name="connsiteY20" fmla="*/ 3671545 h 5253362"/>
              <a:gd name="connsiteX21" fmla="*/ 3682233 w 6508054"/>
              <a:gd name="connsiteY21" fmla="*/ 4300201 h 5253362"/>
              <a:gd name="connsiteX22" fmla="*/ 3616992 w 6508054"/>
              <a:gd name="connsiteY22" fmla="*/ 4365441 h 5253362"/>
              <a:gd name="connsiteX23" fmla="*/ 2893444 w 6508054"/>
              <a:gd name="connsiteY23" fmla="*/ 4365441 h 5253362"/>
              <a:gd name="connsiteX24" fmla="*/ 2828204 w 6508054"/>
              <a:gd name="connsiteY24" fmla="*/ 4300201 h 5253362"/>
              <a:gd name="connsiteX25" fmla="*/ 2828204 w 6508054"/>
              <a:gd name="connsiteY25" fmla="*/ 3671545 h 5253362"/>
              <a:gd name="connsiteX26" fmla="*/ 2893444 w 6508054"/>
              <a:gd name="connsiteY26" fmla="*/ 3606305 h 5253362"/>
              <a:gd name="connsiteX27" fmla="*/ 3842446 w 6508054"/>
              <a:gd name="connsiteY27" fmla="*/ 3594443 h 5253362"/>
              <a:gd name="connsiteX28" fmla="*/ 4561915 w 6508054"/>
              <a:gd name="connsiteY28" fmla="*/ 3594443 h 5253362"/>
              <a:gd name="connsiteX29" fmla="*/ 4629194 w 6508054"/>
              <a:gd name="connsiteY29" fmla="*/ 3661722 h 5253362"/>
              <a:gd name="connsiteX30" fmla="*/ 4629194 w 6508054"/>
              <a:gd name="connsiteY30" fmla="*/ 4310022 h 5253362"/>
              <a:gd name="connsiteX31" fmla="*/ 4561915 w 6508054"/>
              <a:gd name="connsiteY31" fmla="*/ 4377301 h 5253362"/>
              <a:gd name="connsiteX32" fmla="*/ 3842446 w 6508054"/>
              <a:gd name="connsiteY32" fmla="*/ 4377301 h 5253362"/>
              <a:gd name="connsiteX33" fmla="*/ 3775166 w 6508054"/>
              <a:gd name="connsiteY33" fmla="*/ 4310022 h 5253362"/>
              <a:gd name="connsiteX34" fmla="*/ 3775166 w 6508054"/>
              <a:gd name="connsiteY34" fmla="*/ 3661722 h 5253362"/>
              <a:gd name="connsiteX35" fmla="*/ 3842446 w 6508054"/>
              <a:gd name="connsiteY35" fmla="*/ 3594443 h 5253362"/>
              <a:gd name="connsiteX36" fmla="*/ 3833882 w 6508054"/>
              <a:gd name="connsiteY36" fmla="*/ 2738724 h 5253362"/>
              <a:gd name="connsiteX37" fmla="*/ 4570478 w 6508054"/>
              <a:gd name="connsiteY37" fmla="*/ 2738724 h 5253362"/>
              <a:gd name="connsiteX38" fmla="*/ 4629194 w 6508054"/>
              <a:gd name="connsiteY38" fmla="*/ 2797440 h 5253362"/>
              <a:gd name="connsiteX39" fmla="*/ 4629194 w 6508054"/>
              <a:gd name="connsiteY39" fmla="*/ 3363230 h 5253362"/>
              <a:gd name="connsiteX40" fmla="*/ 4570478 w 6508054"/>
              <a:gd name="connsiteY40" fmla="*/ 3421946 h 5253362"/>
              <a:gd name="connsiteX41" fmla="*/ 3833882 w 6508054"/>
              <a:gd name="connsiteY41" fmla="*/ 3421946 h 5253362"/>
              <a:gd name="connsiteX42" fmla="*/ 3775166 w 6508054"/>
              <a:gd name="connsiteY42" fmla="*/ 3363230 h 5253362"/>
              <a:gd name="connsiteX43" fmla="*/ 3775166 w 6508054"/>
              <a:gd name="connsiteY43" fmla="*/ 2797440 h 5253362"/>
              <a:gd name="connsiteX44" fmla="*/ 3833882 w 6508054"/>
              <a:gd name="connsiteY44" fmla="*/ 2738724 h 5253362"/>
              <a:gd name="connsiteX45" fmla="*/ 4777835 w 6508054"/>
              <a:gd name="connsiteY45" fmla="*/ 2700768 h 5253362"/>
              <a:gd name="connsiteX46" fmla="*/ 5501383 w 6508054"/>
              <a:gd name="connsiteY46" fmla="*/ 2700768 h 5253362"/>
              <a:gd name="connsiteX47" fmla="*/ 5566623 w 6508054"/>
              <a:gd name="connsiteY47" fmla="*/ 2766008 h 5253362"/>
              <a:gd name="connsiteX48" fmla="*/ 5566623 w 6508054"/>
              <a:gd name="connsiteY48" fmla="*/ 3394664 h 5253362"/>
              <a:gd name="connsiteX49" fmla="*/ 5501383 w 6508054"/>
              <a:gd name="connsiteY49" fmla="*/ 3459904 h 5253362"/>
              <a:gd name="connsiteX50" fmla="*/ 4777835 w 6508054"/>
              <a:gd name="connsiteY50" fmla="*/ 3459904 h 5253362"/>
              <a:gd name="connsiteX51" fmla="*/ 4712595 w 6508054"/>
              <a:gd name="connsiteY51" fmla="*/ 3394664 h 5253362"/>
              <a:gd name="connsiteX52" fmla="*/ 4712595 w 6508054"/>
              <a:gd name="connsiteY52" fmla="*/ 2766008 h 5253362"/>
              <a:gd name="connsiteX53" fmla="*/ 4777835 w 6508054"/>
              <a:gd name="connsiteY53" fmla="*/ 2700768 h 5253362"/>
              <a:gd name="connsiteX54" fmla="*/ 2893444 w 6508054"/>
              <a:gd name="connsiteY54" fmla="*/ 2700768 h 5253362"/>
              <a:gd name="connsiteX55" fmla="*/ 3616992 w 6508054"/>
              <a:gd name="connsiteY55" fmla="*/ 2700768 h 5253362"/>
              <a:gd name="connsiteX56" fmla="*/ 3682233 w 6508054"/>
              <a:gd name="connsiteY56" fmla="*/ 2766008 h 5253362"/>
              <a:gd name="connsiteX57" fmla="*/ 3682233 w 6508054"/>
              <a:gd name="connsiteY57" fmla="*/ 3394664 h 5253362"/>
              <a:gd name="connsiteX58" fmla="*/ 3616992 w 6508054"/>
              <a:gd name="connsiteY58" fmla="*/ 3459904 h 5253362"/>
              <a:gd name="connsiteX59" fmla="*/ 2893444 w 6508054"/>
              <a:gd name="connsiteY59" fmla="*/ 3459904 h 5253362"/>
              <a:gd name="connsiteX60" fmla="*/ 2828204 w 6508054"/>
              <a:gd name="connsiteY60" fmla="*/ 3394664 h 5253362"/>
              <a:gd name="connsiteX61" fmla="*/ 2828204 w 6508054"/>
              <a:gd name="connsiteY61" fmla="*/ 2766008 h 5253362"/>
              <a:gd name="connsiteX62" fmla="*/ 2893444 w 6508054"/>
              <a:gd name="connsiteY62" fmla="*/ 2700768 h 5253362"/>
              <a:gd name="connsiteX63" fmla="*/ 955540 w 6508054"/>
              <a:gd name="connsiteY63" fmla="*/ 2700768 h 5253362"/>
              <a:gd name="connsiteX64" fmla="*/ 1679088 w 6508054"/>
              <a:gd name="connsiteY64" fmla="*/ 2700768 h 5253362"/>
              <a:gd name="connsiteX65" fmla="*/ 1744328 w 6508054"/>
              <a:gd name="connsiteY65" fmla="*/ 2766008 h 5253362"/>
              <a:gd name="connsiteX66" fmla="*/ 1744328 w 6508054"/>
              <a:gd name="connsiteY66" fmla="*/ 3394664 h 5253362"/>
              <a:gd name="connsiteX67" fmla="*/ 1679088 w 6508054"/>
              <a:gd name="connsiteY67" fmla="*/ 3459904 h 5253362"/>
              <a:gd name="connsiteX68" fmla="*/ 955540 w 6508054"/>
              <a:gd name="connsiteY68" fmla="*/ 3459904 h 5253362"/>
              <a:gd name="connsiteX69" fmla="*/ 890300 w 6508054"/>
              <a:gd name="connsiteY69" fmla="*/ 3394664 h 5253362"/>
              <a:gd name="connsiteX70" fmla="*/ 890300 w 6508054"/>
              <a:gd name="connsiteY70" fmla="*/ 2766008 h 5253362"/>
              <a:gd name="connsiteX71" fmla="*/ 955540 w 6508054"/>
              <a:gd name="connsiteY71" fmla="*/ 2700768 h 5253362"/>
              <a:gd name="connsiteX72" fmla="*/ 1940990 w 6508054"/>
              <a:gd name="connsiteY72" fmla="*/ 2688907 h 5253362"/>
              <a:gd name="connsiteX73" fmla="*/ 2660460 w 6508054"/>
              <a:gd name="connsiteY73" fmla="*/ 2688907 h 5253362"/>
              <a:gd name="connsiteX74" fmla="*/ 2727739 w 6508054"/>
              <a:gd name="connsiteY74" fmla="*/ 2756186 h 5253362"/>
              <a:gd name="connsiteX75" fmla="*/ 2727739 w 6508054"/>
              <a:gd name="connsiteY75" fmla="*/ 3404486 h 5253362"/>
              <a:gd name="connsiteX76" fmla="*/ 2660460 w 6508054"/>
              <a:gd name="connsiteY76" fmla="*/ 3471765 h 5253362"/>
              <a:gd name="connsiteX77" fmla="*/ 1940990 w 6508054"/>
              <a:gd name="connsiteY77" fmla="*/ 3471765 h 5253362"/>
              <a:gd name="connsiteX78" fmla="*/ 1873711 w 6508054"/>
              <a:gd name="connsiteY78" fmla="*/ 3404486 h 5253362"/>
              <a:gd name="connsiteX79" fmla="*/ 1873711 w 6508054"/>
              <a:gd name="connsiteY79" fmla="*/ 2756186 h 5253362"/>
              <a:gd name="connsiteX80" fmla="*/ 1940990 w 6508054"/>
              <a:gd name="connsiteY80" fmla="*/ 2688907 h 5253362"/>
              <a:gd name="connsiteX81" fmla="*/ 58716 w 6508054"/>
              <a:gd name="connsiteY81" fmla="*/ 1836502 h 5253362"/>
              <a:gd name="connsiteX82" fmla="*/ 795311 w 6508054"/>
              <a:gd name="connsiteY82" fmla="*/ 1836502 h 5253362"/>
              <a:gd name="connsiteX83" fmla="*/ 854028 w 6508054"/>
              <a:gd name="connsiteY83" fmla="*/ 1895218 h 5253362"/>
              <a:gd name="connsiteX84" fmla="*/ 854028 w 6508054"/>
              <a:gd name="connsiteY84" fmla="*/ 2461008 h 5253362"/>
              <a:gd name="connsiteX85" fmla="*/ 795311 w 6508054"/>
              <a:gd name="connsiteY85" fmla="*/ 2519724 h 5253362"/>
              <a:gd name="connsiteX86" fmla="*/ 58716 w 6508054"/>
              <a:gd name="connsiteY86" fmla="*/ 2519724 h 5253362"/>
              <a:gd name="connsiteX87" fmla="*/ 0 w 6508054"/>
              <a:gd name="connsiteY87" fmla="*/ 2461008 h 5253362"/>
              <a:gd name="connsiteX88" fmla="*/ 0 w 6508054"/>
              <a:gd name="connsiteY88" fmla="*/ 1895218 h 5253362"/>
              <a:gd name="connsiteX89" fmla="*/ 58716 w 6508054"/>
              <a:gd name="connsiteY89" fmla="*/ 1836502 h 5253362"/>
              <a:gd name="connsiteX90" fmla="*/ 5719266 w 6508054"/>
              <a:gd name="connsiteY90" fmla="*/ 1798545 h 5253362"/>
              <a:gd name="connsiteX91" fmla="*/ 6442814 w 6508054"/>
              <a:gd name="connsiteY91" fmla="*/ 1798545 h 5253362"/>
              <a:gd name="connsiteX92" fmla="*/ 6508054 w 6508054"/>
              <a:gd name="connsiteY92" fmla="*/ 1863785 h 5253362"/>
              <a:gd name="connsiteX93" fmla="*/ 6508054 w 6508054"/>
              <a:gd name="connsiteY93" fmla="*/ 2492441 h 5253362"/>
              <a:gd name="connsiteX94" fmla="*/ 6442814 w 6508054"/>
              <a:gd name="connsiteY94" fmla="*/ 2557681 h 5253362"/>
              <a:gd name="connsiteX95" fmla="*/ 5719266 w 6508054"/>
              <a:gd name="connsiteY95" fmla="*/ 2557681 h 5253362"/>
              <a:gd name="connsiteX96" fmla="*/ 5654026 w 6508054"/>
              <a:gd name="connsiteY96" fmla="*/ 2492441 h 5253362"/>
              <a:gd name="connsiteX97" fmla="*/ 5654026 w 6508054"/>
              <a:gd name="connsiteY97" fmla="*/ 1863785 h 5253362"/>
              <a:gd name="connsiteX98" fmla="*/ 5719266 w 6508054"/>
              <a:gd name="connsiteY98" fmla="*/ 1798545 h 5253362"/>
              <a:gd name="connsiteX99" fmla="*/ 3840406 w 6508054"/>
              <a:gd name="connsiteY99" fmla="*/ 1798545 h 5253362"/>
              <a:gd name="connsiteX100" fmla="*/ 4563954 w 6508054"/>
              <a:gd name="connsiteY100" fmla="*/ 1798545 h 5253362"/>
              <a:gd name="connsiteX101" fmla="*/ 4629194 w 6508054"/>
              <a:gd name="connsiteY101" fmla="*/ 1863785 h 5253362"/>
              <a:gd name="connsiteX102" fmla="*/ 4629194 w 6508054"/>
              <a:gd name="connsiteY102" fmla="*/ 2492441 h 5253362"/>
              <a:gd name="connsiteX103" fmla="*/ 4563954 w 6508054"/>
              <a:gd name="connsiteY103" fmla="*/ 2557681 h 5253362"/>
              <a:gd name="connsiteX104" fmla="*/ 3840406 w 6508054"/>
              <a:gd name="connsiteY104" fmla="*/ 2557681 h 5253362"/>
              <a:gd name="connsiteX105" fmla="*/ 3775166 w 6508054"/>
              <a:gd name="connsiteY105" fmla="*/ 2492441 h 5253362"/>
              <a:gd name="connsiteX106" fmla="*/ 3775166 w 6508054"/>
              <a:gd name="connsiteY106" fmla="*/ 1863785 h 5253362"/>
              <a:gd name="connsiteX107" fmla="*/ 3840406 w 6508054"/>
              <a:gd name="connsiteY107" fmla="*/ 1798545 h 5253362"/>
              <a:gd name="connsiteX108" fmla="*/ 1938951 w 6508054"/>
              <a:gd name="connsiteY108" fmla="*/ 1798545 h 5253362"/>
              <a:gd name="connsiteX109" fmla="*/ 2662499 w 6508054"/>
              <a:gd name="connsiteY109" fmla="*/ 1798545 h 5253362"/>
              <a:gd name="connsiteX110" fmla="*/ 2727739 w 6508054"/>
              <a:gd name="connsiteY110" fmla="*/ 1863785 h 5253362"/>
              <a:gd name="connsiteX111" fmla="*/ 2727739 w 6508054"/>
              <a:gd name="connsiteY111" fmla="*/ 2492441 h 5253362"/>
              <a:gd name="connsiteX112" fmla="*/ 2662499 w 6508054"/>
              <a:gd name="connsiteY112" fmla="*/ 2557681 h 5253362"/>
              <a:gd name="connsiteX113" fmla="*/ 1938951 w 6508054"/>
              <a:gd name="connsiteY113" fmla="*/ 2557681 h 5253362"/>
              <a:gd name="connsiteX114" fmla="*/ 1873711 w 6508054"/>
              <a:gd name="connsiteY114" fmla="*/ 2492441 h 5253362"/>
              <a:gd name="connsiteX115" fmla="*/ 1873711 w 6508054"/>
              <a:gd name="connsiteY115" fmla="*/ 1863785 h 5253362"/>
              <a:gd name="connsiteX116" fmla="*/ 1938951 w 6508054"/>
              <a:gd name="connsiteY116" fmla="*/ 1798545 h 5253362"/>
              <a:gd name="connsiteX117" fmla="*/ 4779874 w 6508054"/>
              <a:gd name="connsiteY117" fmla="*/ 1786684 h 5253362"/>
              <a:gd name="connsiteX118" fmla="*/ 5499344 w 6508054"/>
              <a:gd name="connsiteY118" fmla="*/ 1786684 h 5253362"/>
              <a:gd name="connsiteX119" fmla="*/ 5566623 w 6508054"/>
              <a:gd name="connsiteY119" fmla="*/ 1853963 h 5253362"/>
              <a:gd name="connsiteX120" fmla="*/ 5566623 w 6508054"/>
              <a:gd name="connsiteY120" fmla="*/ 2502263 h 5253362"/>
              <a:gd name="connsiteX121" fmla="*/ 5499344 w 6508054"/>
              <a:gd name="connsiteY121" fmla="*/ 2569542 h 5253362"/>
              <a:gd name="connsiteX122" fmla="*/ 4779874 w 6508054"/>
              <a:gd name="connsiteY122" fmla="*/ 2569542 h 5253362"/>
              <a:gd name="connsiteX123" fmla="*/ 4712595 w 6508054"/>
              <a:gd name="connsiteY123" fmla="*/ 2502263 h 5253362"/>
              <a:gd name="connsiteX124" fmla="*/ 4712595 w 6508054"/>
              <a:gd name="connsiteY124" fmla="*/ 1853963 h 5253362"/>
              <a:gd name="connsiteX125" fmla="*/ 4779874 w 6508054"/>
              <a:gd name="connsiteY125" fmla="*/ 1786684 h 5253362"/>
              <a:gd name="connsiteX126" fmla="*/ 2895483 w 6508054"/>
              <a:gd name="connsiteY126" fmla="*/ 1786684 h 5253362"/>
              <a:gd name="connsiteX127" fmla="*/ 3614953 w 6508054"/>
              <a:gd name="connsiteY127" fmla="*/ 1786684 h 5253362"/>
              <a:gd name="connsiteX128" fmla="*/ 3682233 w 6508054"/>
              <a:gd name="connsiteY128" fmla="*/ 1853963 h 5253362"/>
              <a:gd name="connsiteX129" fmla="*/ 3682233 w 6508054"/>
              <a:gd name="connsiteY129" fmla="*/ 2502263 h 5253362"/>
              <a:gd name="connsiteX130" fmla="*/ 3614953 w 6508054"/>
              <a:gd name="connsiteY130" fmla="*/ 2569542 h 5253362"/>
              <a:gd name="connsiteX131" fmla="*/ 2895483 w 6508054"/>
              <a:gd name="connsiteY131" fmla="*/ 2569542 h 5253362"/>
              <a:gd name="connsiteX132" fmla="*/ 2828204 w 6508054"/>
              <a:gd name="connsiteY132" fmla="*/ 2502263 h 5253362"/>
              <a:gd name="connsiteX133" fmla="*/ 2828204 w 6508054"/>
              <a:gd name="connsiteY133" fmla="*/ 1853963 h 5253362"/>
              <a:gd name="connsiteX134" fmla="*/ 2895483 w 6508054"/>
              <a:gd name="connsiteY134" fmla="*/ 1786684 h 5253362"/>
              <a:gd name="connsiteX135" fmla="*/ 957580 w 6508054"/>
              <a:gd name="connsiteY135" fmla="*/ 1786684 h 5253362"/>
              <a:gd name="connsiteX136" fmla="*/ 1677049 w 6508054"/>
              <a:gd name="connsiteY136" fmla="*/ 1786684 h 5253362"/>
              <a:gd name="connsiteX137" fmla="*/ 1744328 w 6508054"/>
              <a:gd name="connsiteY137" fmla="*/ 1853963 h 5253362"/>
              <a:gd name="connsiteX138" fmla="*/ 1744328 w 6508054"/>
              <a:gd name="connsiteY138" fmla="*/ 2502263 h 5253362"/>
              <a:gd name="connsiteX139" fmla="*/ 1677049 w 6508054"/>
              <a:gd name="connsiteY139" fmla="*/ 2569542 h 5253362"/>
              <a:gd name="connsiteX140" fmla="*/ 957580 w 6508054"/>
              <a:gd name="connsiteY140" fmla="*/ 2569542 h 5253362"/>
              <a:gd name="connsiteX141" fmla="*/ 890301 w 6508054"/>
              <a:gd name="connsiteY141" fmla="*/ 2502263 h 5253362"/>
              <a:gd name="connsiteX142" fmla="*/ 890301 w 6508054"/>
              <a:gd name="connsiteY142" fmla="*/ 1853963 h 5253362"/>
              <a:gd name="connsiteX143" fmla="*/ 957580 w 6508054"/>
              <a:gd name="connsiteY143" fmla="*/ 1786684 h 5253362"/>
              <a:gd name="connsiteX144" fmla="*/ 5712742 w 6508054"/>
              <a:gd name="connsiteY144" fmla="*/ 945268 h 5253362"/>
              <a:gd name="connsiteX145" fmla="*/ 6449338 w 6508054"/>
              <a:gd name="connsiteY145" fmla="*/ 945268 h 5253362"/>
              <a:gd name="connsiteX146" fmla="*/ 6508054 w 6508054"/>
              <a:gd name="connsiteY146" fmla="*/ 1003984 h 5253362"/>
              <a:gd name="connsiteX147" fmla="*/ 6508054 w 6508054"/>
              <a:gd name="connsiteY147" fmla="*/ 1569772 h 5253362"/>
              <a:gd name="connsiteX148" fmla="*/ 6449338 w 6508054"/>
              <a:gd name="connsiteY148" fmla="*/ 1628488 h 5253362"/>
              <a:gd name="connsiteX149" fmla="*/ 5712742 w 6508054"/>
              <a:gd name="connsiteY149" fmla="*/ 1628488 h 5253362"/>
              <a:gd name="connsiteX150" fmla="*/ 5654026 w 6508054"/>
              <a:gd name="connsiteY150" fmla="*/ 1569772 h 5253362"/>
              <a:gd name="connsiteX151" fmla="*/ 5654026 w 6508054"/>
              <a:gd name="connsiteY151" fmla="*/ 1003984 h 5253362"/>
              <a:gd name="connsiteX152" fmla="*/ 5712742 w 6508054"/>
              <a:gd name="connsiteY152" fmla="*/ 945268 h 5253362"/>
              <a:gd name="connsiteX153" fmla="*/ 2886921 w 6508054"/>
              <a:gd name="connsiteY153" fmla="*/ 945268 h 5253362"/>
              <a:gd name="connsiteX154" fmla="*/ 3623516 w 6508054"/>
              <a:gd name="connsiteY154" fmla="*/ 945268 h 5253362"/>
              <a:gd name="connsiteX155" fmla="*/ 3682233 w 6508054"/>
              <a:gd name="connsiteY155" fmla="*/ 1003984 h 5253362"/>
              <a:gd name="connsiteX156" fmla="*/ 3682233 w 6508054"/>
              <a:gd name="connsiteY156" fmla="*/ 1569772 h 5253362"/>
              <a:gd name="connsiteX157" fmla="*/ 3623516 w 6508054"/>
              <a:gd name="connsiteY157" fmla="*/ 1628488 h 5253362"/>
              <a:gd name="connsiteX158" fmla="*/ 2886921 w 6508054"/>
              <a:gd name="connsiteY158" fmla="*/ 1628488 h 5253362"/>
              <a:gd name="connsiteX159" fmla="*/ 2828205 w 6508054"/>
              <a:gd name="connsiteY159" fmla="*/ 1569772 h 5253362"/>
              <a:gd name="connsiteX160" fmla="*/ 2828205 w 6508054"/>
              <a:gd name="connsiteY160" fmla="*/ 1003984 h 5253362"/>
              <a:gd name="connsiteX161" fmla="*/ 2886921 w 6508054"/>
              <a:gd name="connsiteY161" fmla="*/ 945268 h 5253362"/>
              <a:gd name="connsiteX162" fmla="*/ 3840406 w 6508054"/>
              <a:gd name="connsiteY162" fmla="*/ 907312 h 5253362"/>
              <a:gd name="connsiteX163" fmla="*/ 4563954 w 6508054"/>
              <a:gd name="connsiteY163" fmla="*/ 907312 h 5253362"/>
              <a:gd name="connsiteX164" fmla="*/ 4629194 w 6508054"/>
              <a:gd name="connsiteY164" fmla="*/ 972552 h 5253362"/>
              <a:gd name="connsiteX165" fmla="*/ 4629194 w 6508054"/>
              <a:gd name="connsiteY165" fmla="*/ 1601206 h 5253362"/>
              <a:gd name="connsiteX166" fmla="*/ 4563954 w 6508054"/>
              <a:gd name="connsiteY166" fmla="*/ 1666446 h 5253362"/>
              <a:gd name="connsiteX167" fmla="*/ 3840406 w 6508054"/>
              <a:gd name="connsiteY167" fmla="*/ 1666446 h 5253362"/>
              <a:gd name="connsiteX168" fmla="*/ 3775166 w 6508054"/>
              <a:gd name="connsiteY168" fmla="*/ 1601206 h 5253362"/>
              <a:gd name="connsiteX169" fmla="*/ 3775166 w 6508054"/>
              <a:gd name="connsiteY169" fmla="*/ 972552 h 5253362"/>
              <a:gd name="connsiteX170" fmla="*/ 3840406 w 6508054"/>
              <a:gd name="connsiteY170" fmla="*/ 907312 h 5253362"/>
              <a:gd name="connsiteX171" fmla="*/ 1938951 w 6508054"/>
              <a:gd name="connsiteY171" fmla="*/ 907312 h 5253362"/>
              <a:gd name="connsiteX172" fmla="*/ 2662499 w 6508054"/>
              <a:gd name="connsiteY172" fmla="*/ 907312 h 5253362"/>
              <a:gd name="connsiteX173" fmla="*/ 2727739 w 6508054"/>
              <a:gd name="connsiteY173" fmla="*/ 972552 h 5253362"/>
              <a:gd name="connsiteX174" fmla="*/ 2727739 w 6508054"/>
              <a:gd name="connsiteY174" fmla="*/ 1601206 h 5253362"/>
              <a:gd name="connsiteX175" fmla="*/ 2662499 w 6508054"/>
              <a:gd name="connsiteY175" fmla="*/ 1666446 h 5253362"/>
              <a:gd name="connsiteX176" fmla="*/ 1938951 w 6508054"/>
              <a:gd name="connsiteY176" fmla="*/ 1666446 h 5253362"/>
              <a:gd name="connsiteX177" fmla="*/ 1873711 w 6508054"/>
              <a:gd name="connsiteY177" fmla="*/ 1601206 h 5253362"/>
              <a:gd name="connsiteX178" fmla="*/ 1873711 w 6508054"/>
              <a:gd name="connsiteY178" fmla="*/ 972552 h 5253362"/>
              <a:gd name="connsiteX179" fmla="*/ 1938951 w 6508054"/>
              <a:gd name="connsiteY179" fmla="*/ 907312 h 5253362"/>
              <a:gd name="connsiteX180" fmla="*/ 955541 w 6508054"/>
              <a:gd name="connsiteY180" fmla="*/ 907312 h 5253362"/>
              <a:gd name="connsiteX181" fmla="*/ 1679088 w 6508054"/>
              <a:gd name="connsiteY181" fmla="*/ 907312 h 5253362"/>
              <a:gd name="connsiteX182" fmla="*/ 1744328 w 6508054"/>
              <a:gd name="connsiteY182" fmla="*/ 972552 h 5253362"/>
              <a:gd name="connsiteX183" fmla="*/ 1744328 w 6508054"/>
              <a:gd name="connsiteY183" fmla="*/ 1601206 h 5253362"/>
              <a:gd name="connsiteX184" fmla="*/ 1679088 w 6508054"/>
              <a:gd name="connsiteY184" fmla="*/ 1666446 h 5253362"/>
              <a:gd name="connsiteX185" fmla="*/ 955541 w 6508054"/>
              <a:gd name="connsiteY185" fmla="*/ 1666446 h 5253362"/>
              <a:gd name="connsiteX186" fmla="*/ 890302 w 6508054"/>
              <a:gd name="connsiteY186" fmla="*/ 1601206 h 5253362"/>
              <a:gd name="connsiteX187" fmla="*/ 890302 w 6508054"/>
              <a:gd name="connsiteY187" fmla="*/ 972552 h 5253362"/>
              <a:gd name="connsiteX188" fmla="*/ 955541 w 6508054"/>
              <a:gd name="connsiteY188" fmla="*/ 907312 h 5253362"/>
              <a:gd name="connsiteX189" fmla="*/ 4779874 w 6508054"/>
              <a:gd name="connsiteY189" fmla="*/ 895451 h 5253362"/>
              <a:gd name="connsiteX190" fmla="*/ 5499344 w 6508054"/>
              <a:gd name="connsiteY190" fmla="*/ 895451 h 5253362"/>
              <a:gd name="connsiteX191" fmla="*/ 5566623 w 6508054"/>
              <a:gd name="connsiteY191" fmla="*/ 962730 h 5253362"/>
              <a:gd name="connsiteX192" fmla="*/ 5566623 w 6508054"/>
              <a:gd name="connsiteY192" fmla="*/ 1611028 h 5253362"/>
              <a:gd name="connsiteX193" fmla="*/ 5499344 w 6508054"/>
              <a:gd name="connsiteY193" fmla="*/ 1678307 h 5253362"/>
              <a:gd name="connsiteX194" fmla="*/ 4779874 w 6508054"/>
              <a:gd name="connsiteY194" fmla="*/ 1678307 h 5253362"/>
              <a:gd name="connsiteX195" fmla="*/ 4712595 w 6508054"/>
              <a:gd name="connsiteY195" fmla="*/ 1611028 h 5253362"/>
              <a:gd name="connsiteX196" fmla="*/ 4712595 w 6508054"/>
              <a:gd name="connsiteY196" fmla="*/ 962730 h 5253362"/>
              <a:gd name="connsiteX197" fmla="*/ 4779874 w 6508054"/>
              <a:gd name="connsiteY197" fmla="*/ 895451 h 5253362"/>
              <a:gd name="connsiteX198" fmla="*/ 67281 w 6508054"/>
              <a:gd name="connsiteY198" fmla="*/ 895451 h 5253362"/>
              <a:gd name="connsiteX199" fmla="*/ 786750 w 6508054"/>
              <a:gd name="connsiteY199" fmla="*/ 895451 h 5253362"/>
              <a:gd name="connsiteX200" fmla="*/ 854028 w 6508054"/>
              <a:gd name="connsiteY200" fmla="*/ 962730 h 5253362"/>
              <a:gd name="connsiteX201" fmla="*/ 854028 w 6508054"/>
              <a:gd name="connsiteY201" fmla="*/ 1611028 h 5253362"/>
              <a:gd name="connsiteX202" fmla="*/ 786750 w 6508054"/>
              <a:gd name="connsiteY202" fmla="*/ 1678307 h 5253362"/>
              <a:gd name="connsiteX203" fmla="*/ 67281 w 6508054"/>
              <a:gd name="connsiteY203" fmla="*/ 1678307 h 5253362"/>
              <a:gd name="connsiteX204" fmla="*/ 0 w 6508054"/>
              <a:gd name="connsiteY204" fmla="*/ 1611028 h 5253362"/>
              <a:gd name="connsiteX205" fmla="*/ 0 w 6508054"/>
              <a:gd name="connsiteY205" fmla="*/ 962730 h 5253362"/>
              <a:gd name="connsiteX206" fmla="*/ 67281 w 6508054"/>
              <a:gd name="connsiteY206" fmla="*/ 895451 h 5253362"/>
              <a:gd name="connsiteX207" fmla="*/ 4777835 w 6508054"/>
              <a:gd name="connsiteY207" fmla="*/ 11861 h 5253362"/>
              <a:gd name="connsiteX208" fmla="*/ 5501383 w 6508054"/>
              <a:gd name="connsiteY208" fmla="*/ 11861 h 5253362"/>
              <a:gd name="connsiteX209" fmla="*/ 5566623 w 6508054"/>
              <a:gd name="connsiteY209" fmla="*/ 77101 h 5253362"/>
              <a:gd name="connsiteX210" fmla="*/ 5566623 w 6508054"/>
              <a:gd name="connsiteY210" fmla="*/ 705757 h 5253362"/>
              <a:gd name="connsiteX211" fmla="*/ 5501383 w 6508054"/>
              <a:gd name="connsiteY211" fmla="*/ 770997 h 5253362"/>
              <a:gd name="connsiteX212" fmla="*/ 4777835 w 6508054"/>
              <a:gd name="connsiteY212" fmla="*/ 770997 h 5253362"/>
              <a:gd name="connsiteX213" fmla="*/ 4712595 w 6508054"/>
              <a:gd name="connsiteY213" fmla="*/ 705757 h 5253362"/>
              <a:gd name="connsiteX214" fmla="*/ 4712595 w 6508054"/>
              <a:gd name="connsiteY214" fmla="*/ 77101 h 5253362"/>
              <a:gd name="connsiteX215" fmla="*/ 4777835 w 6508054"/>
              <a:gd name="connsiteY215" fmla="*/ 11861 h 5253362"/>
              <a:gd name="connsiteX216" fmla="*/ 1938951 w 6508054"/>
              <a:gd name="connsiteY216" fmla="*/ 11861 h 5253362"/>
              <a:gd name="connsiteX217" fmla="*/ 2662499 w 6508054"/>
              <a:gd name="connsiteY217" fmla="*/ 11861 h 5253362"/>
              <a:gd name="connsiteX218" fmla="*/ 2727739 w 6508054"/>
              <a:gd name="connsiteY218" fmla="*/ 77101 h 5253362"/>
              <a:gd name="connsiteX219" fmla="*/ 2727739 w 6508054"/>
              <a:gd name="connsiteY219" fmla="*/ 705757 h 5253362"/>
              <a:gd name="connsiteX220" fmla="*/ 2662499 w 6508054"/>
              <a:gd name="connsiteY220" fmla="*/ 770997 h 5253362"/>
              <a:gd name="connsiteX221" fmla="*/ 1938951 w 6508054"/>
              <a:gd name="connsiteY221" fmla="*/ 770997 h 5253362"/>
              <a:gd name="connsiteX222" fmla="*/ 1873711 w 6508054"/>
              <a:gd name="connsiteY222" fmla="*/ 705757 h 5253362"/>
              <a:gd name="connsiteX223" fmla="*/ 1873711 w 6508054"/>
              <a:gd name="connsiteY223" fmla="*/ 77101 h 5253362"/>
              <a:gd name="connsiteX224" fmla="*/ 1938951 w 6508054"/>
              <a:gd name="connsiteY224" fmla="*/ 11861 h 5253362"/>
              <a:gd name="connsiteX225" fmla="*/ 3841650 w 6508054"/>
              <a:gd name="connsiteY225" fmla="*/ 0 h 5253362"/>
              <a:gd name="connsiteX226" fmla="*/ 4561120 w 6508054"/>
              <a:gd name="connsiteY226" fmla="*/ 0 h 5253362"/>
              <a:gd name="connsiteX227" fmla="*/ 4628399 w 6508054"/>
              <a:gd name="connsiteY227" fmla="*/ 67279 h 5253362"/>
              <a:gd name="connsiteX228" fmla="*/ 4628399 w 6508054"/>
              <a:gd name="connsiteY228" fmla="*/ 715579 h 5253362"/>
              <a:gd name="connsiteX229" fmla="*/ 4561120 w 6508054"/>
              <a:gd name="connsiteY229" fmla="*/ 782858 h 5253362"/>
              <a:gd name="connsiteX230" fmla="*/ 3841650 w 6508054"/>
              <a:gd name="connsiteY230" fmla="*/ 782858 h 5253362"/>
              <a:gd name="connsiteX231" fmla="*/ 3774371 w 6508054"/>
              <a:gd name="connsiteY231" fmla="*/ 715579 h 5253362"/>
              <a:gd name="connsiteX232" fmla="*/ 3774371 w 6508054"/>
              <a:gd name="connsiteY232" fmla="*/ 67279 h 5253362"/>
              <a:gd name="connsiteX233" fmla="*/ 3841650 w 6508054"/>
              <a:gd name="connsiteY233" fmla="*/ 0 h 5253362"/>
              <a:gd name="connsiteX234" fmla="*/ 957580 w 6508054"/>
              <a:gd name="connsiteY234" fmla="*/ 0 h 5253362"/>
              <a:gd name="connsiteX235" fmla="*/ 1677049 w 6508054"/>
              <a:gd name="connsiteY235" fmla="*/ 0 h 5253362"/>
              <a:gd name="connsiteX236" fmla="*/ 1744328 w 6508054"/>
              <a:gd name="connsiteY236" fmla="*/ 67279 h 5253362"/>
              <a:gd name="connsiteX237" fmla="*/ 1744328 w 6508054"/>
              <a:gd name="connsiteY237" fmla="*/ 715579 h 5253362"/>
              <a:gd name="connsiteX238" fmla="*/ 1677049 w 6508054"/>
              <a:gd name="connsiteY238" fmla="*/ 782858 h 5253362"/>
              <a:gd name="connsiteX239" fmla="*/ 957580 w 6508054"/>
              <a:gd name="connsiteY239" fmla="*/ 782858 h 5253362"/>
              <a:gd name="connsiteX240" fmla="*/ 890302 w 6508054"/>
              <a:gd name="connsiteY240" fmla="*/ 715579 h 5253362"/>
              <a:gd name="connsiteX241" fmla="*/ 890302 w 6508054"/>
              <a:gd name="connsiteY241" fmla="*/ 67279 h 5253362"/>
              <a:gd name="connsiteX242" fmla="*/ 957580 w 6508054"/>
              <a:gd name="connsiteY242" fmla="*/ 0 h 5253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</a:cxnLst>
            <a:rect l="l" t="t" r="r" b="b"/>
            <a:pathLst>
              <a:path w="6508054" h="5253362">
                <a:moveTo>
                  <a:pt x="2893445" y="4494226"/>
                </a:moveTo>
                <a:lnTo>
                  <a:pt x="3616992" y="4494226"/>
                </a:lnTo>
                <a:cubicBezTo>
                  <a:pt x="3653024" y="4494226"/>
                  <a:pt x="3682233" y="4523435"/>
                  <a:pt x="3682233" y="4559466"/>
                </a:cubicBezTo>
                <a:lnTo>
                  <a:pt x="3682233" y="5188122"/>
                </a:lnTo>
                <a:cubicBezTo>
                  <a:pt x="3682233" y="5224153"/>
                  <a:pt x="3653024" y="5253362"/>
                  <a:pt x="3616992" y="5253362"/>
                </a:cubicBezTo>
                <a:lnTo>
                  <a:pt x="2893445" y="5253362"/>
                </a:lnTo>
                <a:cubicBezTo>
                  <a:pt x="2857413" y="5253362"/>
                  <a:pt x="2828205" y="5224153"/>
                  <a:pt x="2828205" y="5188122"/>
                </a:cubicBezTo>
                <a:lnTo>
                  <a:pt x="2828205" y="4559466"/>
                </a:lnTo>
                <a:cubicBezTo>
                  <a:pt x="2828205" y="4523435"/>
                  <a:pt x="2857413" y="4494226"/>
                  <a:pt x="2893445" y="4494226"/>
                </a:cubicBezTo>
                <a:close/>
                <a:moveTo>
                  <a:pt x="1932427" y="3644261"/>
                </a:moveTo>
                <a:lnTo>
                  <a:pt x="2669023" y="3644261"/>
                </a:lnTo>
                <a:cubicBezTo>
                  <a:pt x="2701451" y="3644261"/>
                  <a:pt x="2727739" y="3670549"/>
                  <a:pt x="2727739" y="3702977"/>
                </a:cubicBezTo>
                <a:lnTo>
                  <a:pt x="2727739" y="4268767"/>
                </a:lnTo>
                <a:cubicBezTo>
                  <a:pt x="2727739" y="4301195"/>
                  <a:pt x="2701451" y="4327483"/>
                  <a:pt x="2669023" y="4327483"/>
                </a:cubicBezTo>
                <a:lnTo>
                  <a:pt x="1932427" y="4327483"/>
                </a:lnTo>
                <a:cubicBezTo>
                  <a:pt x="1899999" y="4327483"/>
                  <a:pt x="1873711" y="4301195"/>
                  <a:pt x="1873711" y="4268767"/>
                </a:cubicBezTo>
                <a:lnTo>
                  <a:pt x="1873711" y="3702977"/>
                </a:lnTo>
                <a:cubicBezTo>
                  <a:pt x="1873711" y="3670549"/>
                  <a:pt x="1899999" y="3644261"/>
                  <a:pt x="1932427" y="3644261"/>
                </a:cubicBezTo>
                <a:close/>
                <a:moveTo>
                  <a:pt x="2893444" y="3606305"/>
                </a:moveTo>
                <a:lnTo>
                  <a:pt x="3616992" y="3606305"/>
                </a:lnTo>
                <a:cubicBezTo>
                  <a:pt x="3653024" y="3606305"/>
                  <a:pt x="3682233" y="3635514"/>
                  <a:pt x="3682233" y="3671545"/>
                </a:cubicBezTo>
                <a:lnTo>
                  <a:pt x="3682233" y="4300201"/>
                </a:lnTo>
                <a:cubicBezTo>
                  <a:pt x="3682233" y="4336232"/>
                  <a:pt x="3653024" y="4365441"/>
                  <a:pt x="3616992" y="4365441"/>
                </a:cubicBezTo>
                <a:lnTo>
                  <a:pt x="2893444" y="4365441"/>
                </a:lnTo>
                <a:cubicBezTo>
                  <a:pt x="2857413" y="4365441"/>
                  <a:pt x="2828204" y="4336232"/>
                  <a:pt x="2828204" y="4300201"/>
                </a:cubicBezTo>
                <a:lnTo>
                  <a:pt x="2828204" y="3671545"/>
                </a:lnTo>
                <a:cubicBezTo>
                  <a:pt x="2828204" y="3635514"/>
                  <a:pt x="2857413" y="3606305"/>
                  <a:pt x="2893444" y="3606305"/>
                </a:cubicBezTo>
                <a:close/>
                <a:moveTo>
                  <a:pt x="3842446" y="3594443"/>
                </a:moveTo>
                <a:lnTo>
                  <a:pt x="4561915" y="3594443"/>
                </a:lnTo>
                <a:cubicBezTo>
                  <a:pt x="4599072" y="3594443"/>
                  <a:pt x="4629194" y="3624565"/>
                  <a:pt x="4629194" y="3661722"/>
                </a:cubicBezTo>
                <a:lnTo>
                  <a:pt x="4629194" y="4310022"/>
                </a:lnTo>
                <a:cubicBezTo>
                  <a:pt x="4629194" y="4347179"/>
                  <a:pt x="4599072" y="4377301"/>
                  <a:pt x="4561915" y="4377301"/>
                </a:cubicBezTo>
                <a:lnTo>
                  <a:pt x="3842446" y="4377301"/>
                </a:lnTo>
                <a:cubicBezTo>
                  <a:pt x="3805288" y="4377301"/>
                  <a:pt x="3775166" y="4347179"/>
                  <a:pt x="3775166" y="4310022"/>
                </a:cubicBezTo>
                <a:lnTo>
                  <a:pt x="3775166" y="3661722"/>
                </a:lnTo>
                <a:cubicBezTo>
                  <a:pt x="3775166" y="3624565"/>
                  <a:pt x="3805288" y="3594443"/>
                  <a:pt x="3842446" y="3594443"/>
                </a:cubicBezTo>
                <a:close/>
                <a:moveTo>
                  <a:pt x="3833882" y="2738724"/>
                </a:moveTo>
                <a:lnTo>
                  <a:pt x="4570478" y="2738724"/>
                </a:lnTo>
                <a:cubicBezTo>
                  <a:pt x="4602906" y="2738724"/>
                  <a:pt x="4629194" y="2765012"/>
                  <a:pt x="4629194" y="2797440"/>
                </a:cubicBezTo>
                <a:lnTo>
                  <a:pt x="4629194" y="3363230"/>
                </a:lnTo>
                <a:cubicBezTo>
                  <a:pt x="4629194" y="3395658"/>
                  <a:pt x="4602906" y="3421946"/>
                  <a:pt x="4570478" y="3421946"/>
                </a:cubicBezTo>
                <a:lnTo>
                  <a:pt x="3833882" y="3421946"/>
                </a:lnTo>
                <a:cubicBezTo>
                  <a:pt x="3801455" y="3421946"/>
                  <a:pt x="3775166" y="3395658"/>
                  <a:pt x="3775166" y="3363230"/>
                </a:cubicBezTo>
                <a:lnTo>
                  <a:pt x="3775166" y="2797440"/>
                </a:lnTo>
                <a:cubicBezTo>
                  <a:pt x="3775166" y="2765012"/>
                  <a:pt x="3801455" y="2738724"/>
                  <a:pt x="3833882" y="2738724"/>
                </a:cubicBezTo>
                <a:close/>
                <a:moveTo>
                  <a:pt x="4777835" y="2700768"/>
                </a:moveTo>
                <a:lnTo>
                  <a:pt x="5501383" y="2700768"/>
                </a:lnTo>
                <a:cubicBezTo>
                  <a:pt x="5537414" y="2700768"/>
                  <a:pt x="5566623" y="2729977"/>
                  <a:pt x="5566623" y="2766008"/>
                </a:cubicBezTo>
                <a:lnTo>
                  <a:pt x="5566623" y="3394664"/>
                </a:lnTo>
                <a:cubicBezTo>
                  <a:pt x="5566623" y="3430695"/>
                  <a:pt x="5537414" y="3459904"/>
                  <a:pt x="5501383" y="3459904"/>
                </a:cubicBezTo>
                <a:lnTo>
                  <a:pt x="4777835" y="3459904"/>
                </a:lnTo>
                <a:cubicBezTo>
                  <a:pt x="4741804" y="3459904"/>
                  <a:pt x="4712595" y="3430695"/>
                  <a:pt x="4712595" y="3394664"/>
                </a:cubicBezTo>
                <a:lnTo>
                  <a:pt x="4712595" y="2766008"/>
                </a:lnTo>
                <a:cubicBezTo>
                  <a:pt x="4712595" y="2729977"/>
                  <a:pt x="4741804" y="2700768"/>
                  <a:pt x="4777835" y="2700768"/>
                </a:cubicBezTo>
                <a:close/>
                <a:moveTo>
                  <a:pt x="2893444" y="2700768"/>
                </a:moveTo>
                <a:lnTo>
                  <a:pt x="3616992" y="2700768"/>
                </a:lnTo>
                <a:cubicBezTo>
                  <a:pt x="3653024" y="2700768"/>
                  <a:pt x="3682233" y="2729977"/>
                  <a:pt x="3682233" y="2766008"/>
                </a:cubicBezTo>
                <a:lnTo>
                  <a:pt x="3682233" y="3394664"/>
                </a:lnTo>
                <a:cubicBezTo>
                  <a:pt x="3682233" y="3430695"/>
                  <a:pt x="3653024" y="3459904"/>
                  <a:pt x="3616992" y="3459904"/>
                </a:cubicBezTo>
                <a:lnTo>
                  <a:pt x="2893444" y="3459904"/>
                </a:lnTo>
                <a:cubicBezTo>
                  <a:pt x="2857413" y="3459904"/>
                  <a:pt x="2828204" y="3430695"/>
                  <a:pt x="2828204" y="3394664"/>
                </a:cubicBezTo>
                <a:lnTo>
                  <a:pt x="2828204" y="2766008"/>
                </a:lnTo>
                <a:cubicBezTo>
                  <a:pt x="2828204" y="2729977"/>
                  <a:pt x="2857413" y="2700768"/>
                  <a:pt x="2893444" y="2700768"/>
                </a:cubicBezTo>
                <a:close/>
                <a:moveTo>
                  <a:pt x="955540" y="2700768"/>
                </a:moveTo>
                <a:lnTo>
                  <a:pt x="1679088" y="2700768"/>
                </a:lnTo>
                <a:cubicBezTo>
                  <a:pt x="1715119" y="2700768"/>
                  <a:pt x="1744328" y="2729977"/>
                  <a:pt x="1744328" y="2766008"/>
                </a:cubicBezTo>
                <a:lnTo>
                  <a:pt x="1744328" y="3394664"/>
                </a:lnTo>
                <a:cubicBezTo>
                  <a:pt x="1744328" y="3430695"/>
                  <a:pt x="1715119" y="3459904"/>
                  <a:pt x="1679088" y="3459904"/>
                </a:cubicBezTo>
                <a:lnTo>
                  <a:pt x="955540" y="3459904"/>
                </a:lnTo>
                <a:cubicBezTo>
                  <a:pt x="919509" y="3459904"/>
                  <a:pt x="890300" y="3430695"/>
                  <a:pt x="890300" y="3394664"/>
                </a:cubicBezTo>
                <a:lnTo>
                  <a:pt x="890300" y="2766008"/>
                </a:lnTo>
                <a:cubicBezTo>
                  <a:pt x="890300" y="2729977"/>
                  <a:pt x="919509" y="2700768"/>
                  <a:pt x="955540" y="2700768"/>
                </a:cubicBezTo>
                <a:close/>
                <a:moveTo>
                  <a:pt x="1940990" y="2688907"/>
                </a:moveTo>
                <a:lnTo>
                  <a:pt x="2660460" y="2688907"/>
                </a:lnTo>
                <a:cubicBezTo>
                  <a:pt x="2697617" y="2688907"/>
                  <a:pt x="2727739" y="2719029"/>
                  <a:pt x="2727739" y="2756186"/>
                </a:cubicBezTo>
                <a:lnTo>
                  <a:pt x="2727739" y="3404486"/>
                </a:lnTo>
                <a:cubicBezTo>
                  <a:pt x="2727739" y="3441643"/>
                  <a:pt x="2697617" y="3471765"/>
                  <a:pt x="2660460" y="3471765"/>
                </a:cubicBezTo>
                <a:lnTo>
                  <a:pt x="1940990" y="3471765"/>
                </a:lnTo>
                <a:cubicBezTo>
                  <a:pt x="1903833" y="3471765"/>
                  <a:pt x="1873711" y="3441643"/>
                  <a:pt x="1873711" y="3404486"/>
                </a:cubicBezTo>
                <a:lnTo>
                  <a:pt x="1873711" y="2756186"/>
                </a:lnTo>
                <a:cubicBezTo>
                  <a:pt x="1873711" y="2719029"/>
                  <a:pt x="1903833" y="2688907"/>
                  <a:pt x="1940990" y="2688907"/>
                </a:cubicBezTo>
                <a:close/>
                <a:moveTo>
                  <a:pt x="58716" y="1836502"/>
                </a:moveTo>
                <a:lnTo>
                  <a:pt x="795311" y="1836502"/>
                </a:lnTo>
                <a:cubicBezTo>
                  <a:pt x="827740" y="1836502"/>
                  <a:pt x="854028" y="1862790"/>
                  <a:pt x="854028" y="1895218"/>
                </a:cubicBezTo>
                <a:lnTo>
                  <a:pt x="854028" y="2461008"/>
                </a:lnTo>
                <a:cubicBezTo>
                  <a:pt x="854028" y="2493436"/>
                  <a:pt x="827740" y="2519724"/>
                  <a:pt x="795311" y="2519724"/>
                </a:cubicBezTo>
                <a:lnTo>
                  <a:pt x="58716" y="2519724"/>
                </a:lnTo>
                <a:cubicBezTo>
                  <a:pt x="26288" y="2519724"/>
                  <a:pt x="0" y="2493436"/>
                  <a:pt x="0" y="2461008"/>
                </a:cubicBezTo>
                <a:lnTo>
                  <a:pt x="0" y="1895218"/>
                </a:lnTo>
                <a:cubicBezTo>
                  <a:pt x="0" y="1862790"/>
                  <a:pt x="26288" y="1836502"/>
                  <a:pt x="58716" y="1836502"/>
                </a:cubicBezTo>
                <a:close/>
                <a:moveTo>
                  <a:pt x="5719266" y="1798545"/>
                </a:moveTo>
                <a:lnTo>
                  <a:pt x="6442814" y="1798545"/>
                </a:lnTo>
                <a:cubicBezTo>
                  <a:pt x="6478845" y="1798545"/>
                  <a:pt x="6508054" y="1827754"/>
                  <a:pt x="6508054" y="1863785"/>
                </a:cubicBezTo>
                <a:lnTo>
                  <a:pt x="6508054" y="2492441"/>
                </a:lnTo>
                <a:cubicBezTo>
                  <a:pt x="6508054" y="2528472"/>
                  <a:pt x="6478845" y="2557681"/>
                  <a:pt x="6442814" y="2557681"/>
                </a:cubicBezTo>
                <a:lnTo>
                  <a:pt x="5719266" y="2557681"/>
                </a:lnTo>
                <a:cubicBezTo>
                  <a:pt x="5683235" y="2557681"/>
                  <a:pt x="5654026" y="2528472"/>
                  <a:pt x="5654026" y="2492441"/>
                </a:cubicBezTo>
                <a:lnTo>
                  <a:pt x="5654026" y="1863785"/>
                </a:lnTo>
                <a:cubicBezTo>
                  <a:pt x="5654026" y="1827754"/>
                  <a:pt x="5683235" y="1798545"/>
                  <a:pt x="5719266" y="1798545"/>
                </a:cubicBezTo>
                <a:close/>
                <a:moveTo>
                  <a:pt x="3840406" y="1798545"/>
                </a:moveTo>
                <a:lnTo>
                  <a:pt x="4563954" y="1798545"/>
                </a:lnTo>
                <a:cubicBezTo>
                  <a:pt x="4599985" y="1798545"/>
                  <a:pt x="4629194" y="1827754"/>
                  <a:pt x="4629194" y="1863785"/>
                </a:cubicBezTo>
                <a:lnTo>
                  <a:pt x="4629194" y="2492441"/>
                </a:lnTo>
                <a:cubicBezTo>
                  <a:pt x="4629194" y="2528472"/>
                  <a:pt x="4599985" y="2557681"/>
                  <a:pt x="4563954" y="2557681"/>
                </a:cubicBezTo>
                <a:lnTo>
                  <a:pt x="3840406" y="2557681"/>
                </a:lnTo>
                <a:cubicBezTo>
                  <a:pt x="3804375" y="2557681"/>
                  <a:pt x="3775166" y="2528472"/>
                  <a:pt x="3775166" y="2492441"/>
                </a:cubicBezTo>
                <a:lnTo>
                  <a:pt x="3775166" y="1863785"/>
                </a:lnTo>
                <a:cubicBezTo>
                  <a:pt x="3775166" y="1827754"/>
                  <a:pt x="3804375" y="1798545"/>
                  <a:pt x="3840406" y="1798545"/>
                </a:cubicBezTo>
                <a:close/>
                <a:moveTo>
                  <a:pt x="1938951" y="1798545"/>
                </a:moveTo>
                <a:lnTo>
                  <a:pt x="2662499" y="1798545"/>
                </a:lnTo>
                <a:cubicBezTo>
                  <a:pt x="2698530" y="1798545"/>
                  <a:pt x="2727739" y="1827754"/>
                  <a:pt x="2727739" y="1863785"/>
                </a:cubicBezTo>
                <a:lnTo>
                  <a:pt x="2727739" y="2492441"/>
                </a:lnTo>
                <a:cubicBezTo>
                  <a:pt x="2727739" y="2528472"/>
                  <a:pt x="2698530" y="2557681"/>
                  <a:pt x="2662499" y="2557681"/>
                </a:cubicBezTo>
                <a:lnTo>
                  <a:pt x="1938951" y="2557681"/>
                </a:lnTo>
                <a:cubicBezTo>
                  <a:pt x="1902920" y="2557681"/>
                  <a:pt x="1873711" y="2528472"/>
                  <a:pt x="1873711" y="2492441"/>
                </a:cubicBezTo>
                <a:lnTo>
                  <a:pt x="1873711" y="1863785"/>
                </a:lnTo>
                <a:cubicBezTo>
                  <a:pt x="1873711" y="1827754"/>
                  <a:pt x="1902920" y="1798545"/>
                  <a:pt x="1938951" y="1798545"/>
                </a:cubicBezTo>
                <a:close/>
                <a:moveTo>
                  <a:pt x="4779874" y="1786684"/>
                </a:moveTo>
                <a:lnTo>
                  <a:pt x="5499344" y="1786684"/>
                </a:lnTo>
                <a:cubicBezTo>
                  <a:pt x="5536501" y="1786684"/>
                  <a:pt x="5566623" y="1816806"/>
                  <a:pt x="5566623" y="1853963"/>
                </a:cubicBezTo>
                <a:lnTo>
                  <a:pt x="5566623" y="2502263"/>
                </a:lnTo>
                <a:cubicBezTo>
                  <a:pt x="5566623" y="2539420"/>
                  <a:pt x="5536501" y="2569542"/>
                  <a:pt x="5499344" y="2569542"/>
                </a:cubicBezTo>
                <a:lnTo>
                  <a:pt x="4779874" y="2569542"/>
                </a:lnTo>
                <a:cubicBezTo>
                  <a:pt x="4742717" y="2569542"/>
                  <a:pt x="4712595" y="2539420"/>
                  <a:pt x="4712595" y="2502263"/>
                </a:cubicBezTo>
                <a:lnTo>
                  <a:pt x="4712595" y="1853963"/>
                </a:lnTo>
                <a:cubicBezTo>
                  <a:pt x="4712595" y="1816806"/>
                  <a:pt x="4742717" y="1786684"/>
                  <a:pt x="4779874" y="1786684"/>
                </a:cubicBezTo>
                <a:close/>
                <a:moveTo>
                  <a:pt x="2895483" y="1786684"/>
                </a:moveTo>
                <a:lnTo>
                  <a:pt x="3614953" y="1786684"/>
                </a:lnTo>
                <a:cubicBezTo>
                  <a:pt x="3652111" y="1786684"/>
                  <a:pt x="3682233" y="1816806"/>
                  <a:pt x="3682233" y="1853963"/>
                </a:cubicBezTo>
                <a:lnTo>
                  <a:pt x="3682233" y="2502263"/>
                </a:lnTo>
                <a:cubicBezTo>
                  <a:pt x="3682233" y="2539420"/>
                  <a:pt x="3652111" y="2569542"/>
                  <a:pt x="3614953" y="2569542"/>
                </a:cubicBezTo>
                <a:lnTo>
                  <a:pt x="2895483" y="2569542"/>
                </a:lnTo>
                <a:cubicBezTo>
                  <a:pt x="2858326" y="2569542"/>
                  <a:pt x="2828204" y="2539420"/>
                  <a:pt x="2828204" y="2502263"/>
                </a:cubicBezTo>
                <a:lnTo>
                  <a:pt x="2828204" y="1853963"/>
                </a:lnTo>
                <a:cubicBezTo>
                  <a:pt x="2828204" y="1816806"/>
                  <a:pt x="2858326" y="1786684"/>
                  <a:pt x="2895483" y="1786684"/>
                </a:cubicBezTo>
                <a:close/>
                <a:moveTo>
                  <a:pt x="957580" y="1786684"/>
                </a:moveTo>
                <a:lnTo>
                  <a:pt x="1677049" y="1786684"/>
                </a:lnTo>
                <a:cubicBezTo>
                  <a:pt x="1714206" y="1786684"/>
                  <a:pt x="1744328" y="1816806"/>
                  <a:pt x="1744328" y="1853963"/>
                </a:cubicBezTo>
                <a:lnTo>
                  <a:pt x="1744328" y="2502263"/>
                </a:lnTo>
                <a:cubicBezTo>
                  <a:pt x="1744328" y="2539420"/>
                  <a:pt x="1714206" y="2569542"/>
                  <a:pt x="1677049" y="2569542"/>
                </a:cubicBezTo>
                <a:lnTo>
                  <a:pt x="957580" y="2569542"/>
                </a:lnTo>
                <a:cubicBezTo>
                  <a:pt x="920423" y="2569542"/>
                  <a:pt x="890301" y="2539420"/>
                  <a:pt x="890301" y="2502263"/>
                </a:cubicBezTo>
                <a:lnTo>
                  <a:pt x="890301" y="1853963"/>
                </a:lnTo>
                <a:cubicBezTo>
                  <a:pt x="890301" y="1816806"/>
                  <a:pt x="920423" y="1786684"/>
                  <a:pt x="957580" y="1786684"/>
                </a:cubicBezTo>
                <a:close/>
                <a:moveTo>
                  <a:pt x="5712742" y="945268"/>
                </a:moveTo>
                <a:lnTo>
                  <a:pt x="6449338" y="945268"/>
                </a:lnTo>
                <a:cubicBezTo>
                  <a:pt x="6481766" y="945268"/>
                  <a:pt x="6508054" y="971556"/>
                  <a:pt x="6508054" y="1003984"/>
                </a:cubicBezTo>
                <a:lnTo>
                  <a:pt x="6508054" y="1569772"/>
                </a:lnTo>
                <a:cubicBezTo>
                  <a:pt x="6508054" y="1602200"/>
                  <a:pt x="6481766" y="1628488"/>
                  <a:pt x="6449338" y="1628488"/>
                </a:cubicBezTo>
                <a:lnTo>
                  <a:pt x="5712742" y="1628488"/>
                </a:lnTo>
                <a:cubicBezTo>
                  <a:pt x="5680314" y="1628488"/>
                  <a:pt x="5654026" y="1602200"/>
                  <a:pt x="5654026" y="1569772"/>
                </a:cubicBezTo>
                <a:lnTo>
                  <a:pt x="5654026" y="1003984"/>
                </a:lnTo>
                <a:cubicBezTo>
                  <a:pt x="5654026" y="971556"/>
                  <a:pt x="5680314" y="945268"/>
                  <a:pt x="5712742" y="945268"/>
                </a:cubicBezTo>
                <a:close/>
                <a:moveTo>
                  <a:pt x="2886921" y="945268"/>
                </a:moveTo>
                <a:lnTo>
                  <a:pt x="3623516" y="945268"/>
                </a:lnTo>
                <a:cubicBezTo>
                  <a:pt x="3655944" y="945268"/>
                  <a:pt x="3682233" y="971556"/>
                  <a:pt x="3682233" y="1003984"/>
                </a:cubicBezTo>
                <a:lnTo>
                  <a:pt x="3682233" y="1569772"/>
                </a:lnTo>
                <a:cubicBezTo>
                  <a:pt x="3682233" y="1602200"/>
                  <a:pt x="3655944" y="1628488"/>
                  <a:pt x="3623516" y="1628488"/>
                </a:cubicBezTo>
                <a:lnTo>
                  <a:pt x="2886921" y="1628488"/>
                </a:lnTo>
                <a:cubicBezTo>
                  <a:pt x="2854493" y="1628488"/>
                  <a:pt x="2828205" y="1602200"/>
                  <a:pt x="2828205" y="1569772"/>
                </a:cubicBezTo>
                <a:lnTo>
                  <a:pt x="2828205" y="1003984"/>
                </a:lnTo>
                <a:cubicBezTo>
                  <a:pt x="2828205" y="971556"/>
                  <a:pt x="2854493" y="945268"/>
                  <a:pt x="2886921" y="945268"/>
                </a:cubicBezTo>
                <a:close/>
                <a:moveTo>
                  <a:pt x="3840406" y="907312"/>
                </a:moveTo>
                <a:lnTo>
                  <a:pt x="4563954" y="907312"/>
                </a:lnTo>
                <a:cubicBezTo>
                  <a:pt x="4599985" y="907312"/>
                  <a:pt x="4629194" y="936521"/>
                  <a:pt x="4629194" y="972552"/>
                </a:cubicBezTo>
                <a:lnTo>
                  <a:pt x="4629194" y="1601206"/>
                </a:lnTo>
                <a:cubicBezTo>
                  <a:pt x="4629194" y="1637237"/>
                  <a:pt x="4599985" y="1666446"/>
                  <a:pt x="4563954" y="1666446"/>
                </a:cubicBezTo>
                <a:lnTo>
                  <a:pt x="3840406" y="1666446"/>
                </a:lnTo>
                <a:cubicBezTo>
                  <a:pt x="3804375" y="1666446"/>
                  <a:pt x="3775166" y="1637237"/>
                  <a:pt x="3775166" y="1601206"/>
                </a:cubicBezTo>
                <a:lnTo>
                  <a:pt x="3775166" y="972552"/>
                </a:lnTo>
                <a:cubicBezTo>
                  <a:pt x="3775166" y="936521"/>
                  <a:pt x="3804375" y="907312"/>
                  <a:pt x="3840406" y="907312"/>
                </a:cubicBezTo>
                <a:close/>
                <a:moveTo>
                  <a:pt x="1938951" y="907312"/>
                </a:moveTo>
                <a:lnTo>
                  <a:pt x="2662499" y="907312"/>
                </a:lnTo>
                <a:cubicBezTo>
                  <a:pt x="2698531" y="907312"/>
                  <a:pt x="2727739" y="936521"/>
                  <a:pt x="2727739" y="972552"/>
                </a:cubicBezTo>
                <a:lnTo>
                  <a:pt x="2727739" y="1601206"/>
                </a:lnTo>
                <a:cubicBezTo>
                  <a:pt x="2727739" y="1637237"/>
                  <a:pt x="2698531" y="1666446"/>
                  <a:pt x="2662499" y="1666446"/>
                </a:cubicBezTo>
                <a:lnTo>
                  <a:pt x="1938951" y="1666446"/>
                </a:lnTo>
                <a:cubicBezTo>
                  <a:pt x="1902920" y="1666446"/>
                  <a:pt x="1873711" y="1637237"/>
                  <a:pt x="1873711" y="1601206"/>
                </a:cubicBezTo>
                <a:lnTo>
                  <a:pt x="1873711" y="972552"/>
                </a:lnTo>
                <a:cubicBezTo>
                  <a:pt x="1873711" y="936521"/>
                  <a:pt x="1902920" y="907312"/>
                  <a:pt x="1938951" y="907312"/>
                </a:cubicBezTo>
                <a:close/>
                <a:moveTo>
                  <a:pt x="955541" y="907312"/>
                </a:moveTo>
                <a:lnTo>
                  <a:pt x="1679088" y="907312"/>
                </a:lnTo>
                <a:cubicBezTo>
                  <a:pt x="1715120" y="907312"/>
                  <a:pt x="1744328" y="936521"/>
                  <a:pt x="1744328" y="972552"/>
                </a:cubicBezTo>
                <a:lnTo>
                  <a:pt x="1744328" y="1601206"/>
                </a:lnTo>
                <a:cubicBezTo>
                  <a:pt x="1744328" y="1637237"/>
                  <a:pt x="1715120" y="1666446"/>
                  <a:pt x="1679088" y="1666446"/>
                </a:cubicBezTo>
                <a:lnTo>
                  <a:pt x="955541" y="1666446"/>
                </a:lnTo>
                <a:cubicBezTo>
                  <a:pt x="919510" y="1666446"/>
                  <a:pt x="890302" y="1637237"/>
                  <a:pt x="890302" y="1601206"/>
                </a:cubicBezTo>
                <a:lnTo>
                  <a:pt x="890302" y="972552"/>
                </a:lnTo>
                <a:cubicBezTo>
                  <a:pt x="890302" y="936521"/>
                  <a:pt x="919510" y="907312"/>
                  <a:pt x="955541" y="907312"/>
                </a:cubicBezTo>
                <a:close/>
                <a:moveTo>
                  <a:pt x="4779874" y="895451"/>
                </a:moveTo>
                <a:lnTo>
                  <a:pt x="5499344" y="895451"/>
                </a:lnTo>
                <a:cubicBezTo>
                  <a:pt x="5536501" y="895451"/>
                  <a:pt x="5566623" y="925573"/>
                  <a:pt x="5566623" y="962730"/>
                </a:cubicBezTo>
                <a:lnTo>
                  <a:pt x="5566623" y="1611028"/>
                </a:lnTo>
                <a:cubicBezTo>
                  <a:pt x="5566623" y="1648185"/>
                  <a:pt x="5536501" y="1678307"/>
                  <a:pt x="5499344" y="1678307"/>
                </a:cubicBezTo>
                <a:lnTo>
                  <a:pt x="4779874" y="1678307"/>
                </a:lnTo>
                <a:cubicBezTo>
                  <a:pt x="4742717" y="1678307"/>
                  <a:pt x="4712595" y="1648185"/>
                  <a:pt x="4712595" y="1611028"/>
                </a:cubicBezTo>
                <a:lnTo>
                  <a:pt x="4712595" y="962730"/>
                </a:lnTo>
                <a:cubicBezTo>
                  <a:pt x="4712595" y="925573"/>
                  <a:pt x="4742717" y="895451"/>
                  <a:pt x="4779874" y="895451"/>
                </a:cubicBezTo>
                <a:close/>
                <a:moveTo>
                  <a:pt x="67281" y="895451"/>
                </a:moveTo>
                <a:lnTo>
                  <a:pt x="786750" y="895451"/>
                </a:lnTo>
                <a:cubicBezTo>
                  <a:pt x="823906" y="895451"/>
                  <a:pt x="854028" y="925573"/>
                  <a:pt x="854028" y="962730"/>
                </a:cubicBezTo>
                <a:lnTo>
                  <a:pt x="854028" y="1611028"/>
                </a:lnTo>
                <a:cubicBezTo>
                  <a:pt x="854028" y="1648185"/>
                  <a:pt x="823906" y="1678307"/>
                  <a:pt x="786750" y="1678307"/>
                </a:cubicBezTo>
                <a:lnTo>
                  <a:pt x="67281" y="1678307"/>
                </a:lnTo>
                <a:cubicBezTo>
                  <a:pt x="30123" y="1678307"/>
                  <a:pt x="0" y="1648185"/>
                  <a:pt x="0" y="1611028"/>
                </a:cubicBezTo>
                <a:lnTo>
                  <a:pt x="0" y="962730"/>
                </a:lnTo>
                <a:cubicBezTo>
                  <a:pt x="0" y="925573"/>
                  <a:pt x="30123" y="895451"/>
                  <a:pt x="67281" y="895451"/>
                </a:cubicBezTo>
                <a:close/>
                <a:moveTo>
                  <a:pt x="4777835" y="11861"/>
                </a:moveTo>
                <a:lnTo>
                  <a:pt x="5501383" y="11861"/>
                </a:lnTo>
                <a:cubicBezTo>
                  <a:pt x="5537414" y="11861"/>
                  <a:pt x="5566623" y="41070"/>
                  <a:pt x="5566623" y="77101"/>
                </a:cubicBezTo>
                <a:lnTo>
                  <a:pt x="5566623" y="705757"/>
                </a:lnTo>
                <a:cubicBezTo>
                  <a:pt x="5566623" y="741788"/>
                  <a:pt x="5537414" y="770997"/>
                  <a:pt x="5501383" y="770997"/>
                </a:cubicBezTo>
                <a:lnTo>
                  <a:pt x="4777835" y="770997"/>
                </a:lnTo>
                <a:cubicBezTo>
                  <a:pt x="4741804" y="770997"/>
                  <a:pt x="4712595" y="741788"/>
                  <a:pt x="4712595" y="705757"/>
                </a:cubicBezTo>
                <a:lnTo>
                  <a:pt x="4712595" y="77101"/>
                </a:lnTo>
                <a:cubicBezTo>
                  <a:pt x="4712595" y="41070"/>
                  <a:pt x="4741804" y="11861"/>
                  <a:pt x="4777835" y="11861"/>
                </a:cubicBezTo>
                <a:close/>
                <a:moveTo>
                  <a:pt x="1938951" y="11861"/>
                </a:moveTo>
                <a:lnTo>
                  <a:pt x="2662499" y="11861"/>
                </a:lnTo>
                <a:cubicBezTo>
                  <a:pt x="2698531" y="11861"/>
                  <a:pt x="2727739" y="41070"/>
                  <a:pt x="2727739" y="77101"/>
                </a:cubicBezTo>
                <a:lnTo>
                  <a:pt x="2727739" y="705757"/>
                </a:lnTo>
                <a:cubicBezTo>
                  <a:pt x="2727739" y="741788"/>
                  <a:pt x="2698531" y="770997"/>
                  <a:pt x="2662499" y="770997"/>
                </a:cubicBezTo>
                <a:lnTo>
                  <a:pt x="1938951" y="770997"/>
                </a:lnTo>
                <a:cubicBezTo>
                  <a:pt x="1902920" y="770997"/>
                  <a:pt x="1873711" y="741788"/>
                  <a:pt x="1873711" y="705757"/>
                </a:cubicBezTo>
                <a:lnTo>
                  <a:pt x="1873711" y="77101"/>
                </a:lnTo>
                <a:cubicBezTo>
                  <a:pt x="1873711" y="41070"/>
                  <a:pt x="1902920" y="11861"/>
                  <a:pt x="1938951" y="11861"/>
                </a:cubicBezTo>
                <a:close/>
                <a:moveTo>
                  <a:pt x="3841650" y="0"/>
                </a:moveTo>
                <a:lnTo>
                  <a:pt x="4561120" y="0"/>
                </a:lnTo>
                <a:cubicBezTo>
                  <a:pt x="4598277" y="0"/>
                  <a:pt x="4628399" y="30122"/>
                  <a:pt x="4628399" y="67279"/>
                </a:cubicBezTo>
                <a:lnTo>
                  <a:pt x="4628399" y="715579"/>
                </a:lnTo>
                <a:cubicBezTo>
                  <a:pt x="4628399" y="752736"/>
                  <a:pt x="4598277" y="782858"/>
                  <a:pt x="4561120" y="782858"/>
                </a:cubicBezTo>
                <a:lnTo>
                  <a:pt x="3841650" y="782858"/>
                </a:lnTo>
                <a:cubicBezTo>
                  <a:pt x="3804493" y="782858"/>
                  <a:pt x="3774371" y="752736"/>
                  <a:pt x="3774371" y="715579"/>
                </a:cubicBezTo>
                <a:lnTo>
                  <a:pt x="3774371" y="67279"/>
                </a:lnTo>
                <a:cubicBezTo>
                  <a:pt x="3774371" y="30122"/>
                  <a:pt x="3804493" y="0"/>
                  <a:pt x="3841650" y="0"/>
                </a:cubicBezTo>
                <a:close/>
                <a:moveTo>
                  <a:pt x="957580" y="0"/>
                </a:moveTo>
                <a:lnTo>
                  <a:pt x="1677049" y="0"/>
                </a:lnTo>
                <a:cubicBezTo>
                  <a:pt x="1714206" y="0"/>
                  <a:pt x="1744328" y="30122"/>
                  <a:pt x="1744328" y="67279"/>
                </a:cubicBezTo>
                <a:lnTo>
                  <a:pt x="1744328" y="715579"/>
                </a:lnTo>
                <a:cubicBezTo>
                  <a:pt x="1744328" y="752736"/>
                  <a:pt x="1714206" y="782858"/>
                  <a:pt x="1677049" y="782858"/>
                </a:cubicBezTo>
                <a:lnTo>
                  <a:pt x="957580" y="782858"/>
                </a:lnTo>
                <a:cubicBezTo>
                  <a:pt x="920423" y="782858"/>
                  <a:pt x="890302" y="752736"/>
                  <a:pt x="890302" y="715579"/>
                </a:cubicBezTo>
                <a:lnTo>
                  <a:pt x="890302" y="67279"/>
                </a:lnTo>
                <a:cubicBezTo>
                  <a:pt x="890302" y="30122"/>
                  <a:pt x="920423" y="0"/>
                  <a:pt x="957580" y="0"/>
                </a:cubicBezTo>
                <a:close/>
              </a:path>
            </a:pathLst>
          </a:custGeom>
          <a:solidFill>
            <a:srgbClr val="FFC000"/>
          </a:solidFill>
          <a:ln w="1905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A1683B-09F4-4B97-BEA1-FBB6416E3D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196" y="6199448"/>
            <a:ext cx="12198195" cy="65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1240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885540" y="2421212"/>
            <a:ext cx="3302144" cy="3302143"/>
          </a:xfrm>
          <a:custGeom>
            <a:avLst/>
            <a:gdLst>
              <a:gd name="connsiteX0" fmla="*/ 2465994 w 3302144"/>
              <a:gd name="connsiteY0" fmla="*/ 0 h 3302143"/>
              <a:gd name="connsiteX1" fmla="*/ 2467728 w 3302144"/>
              <a:gd name="connsiteY1" fmla="*/ 857 h 3302143"/>
              <a:gd name="connsiteX2" fmla="*/ 2468166 w 3302144"/>
              <a:gd name="connsiteY2" fmla="*/ 2153 h 3302143"/>
              <a:gd name="connsiteX3" fmla="*/ 2751710 w 3302144"/>
              <a:gd name="connsiteY3" fmla="*/ 840273 h 3302143"/>
              <a:gd name="connsiteX4" fmla="*/ 2760494 w 3302144"/>
              <a:gd name="connsiteY4" fmla="*/ 870505 h 3302143"/>
              <a:gd name="connsiteX5" fmla="*/ 2766268 w 3302144"/>
              <a:gd name="connsiteY5" fmla="*/ 904643 h 3302143"/>
              <a:gd name="connsiteX6" fmla="*/ 2770728 w 3302144"/>
              <a:gd name="connsiteY6" fmla="*/ 934895 h 3302143"/>
              <a:gd name="connsiteX7" fmla="*/ 2773035 w 3302144"/>
              <a:gd name="connsiteY7" fmla="*/ 967318 h 3302143"/>
              <a:gd name="connsiteX8" fmla="*/ 2773609 w 3302144"/>
              <a:gd name="connsiteY8" fmla="*/ 998885 h 3302143"/>
              <a:gd name="connsiteX9" fmla="*/ 2771154 w 3302144"/>
              <a:gd name="connsiteY9" fmla="*/ 1030032 h 3302143"/>
              <a:gd name="connsiteX10" fmla="*/ 2767403 w 3302144"/>
              <a:gd name="connsiteY10" fmla="*/ 1061618 h 3302143"/>
              <a:gd name="connsiteX11" fmla="*/ 2761918 w 3302144"/>
              <a:gd name="connsiteY11" fmla="*/ 1092346 h 3302143"/>
              <a:gd name="connsiteX12" fmla="*/ 2755138 w 3302144"/>
              <a:gd name="connsiteY12" fmla="*/ 1123513 h 3302143"/>
              <a:gd name="connsiteX13" fmla="*/ 2746187 w 3302144"/>
              <a:gd name="connsiteY13" fmla="*/ 1152528 h 3302143"/>
              <a:gd name="connsiteX14" fmla="*/ 2734206 w 3302144"/>
              <a:gd name="connsiteY14" fmla="*/ 1181123 h 3302143"/>
              <a:gd name="connsiteX15" fmla="*/ 2720491 w 3302144"/>
              <a:gd name="connsiteY15" fmla="*/ 1208861 h 3302143"/>
              <a:gd name="connsiteX16" fmla="*/ 2705482 w 3302144"/>
              <a:gd name="connsiteY16" fmla="*/ 1237037 h 3302143"/>
              <a:gd name="connsiteX17" fmla="*/ 2688300 w 3302144"/>
              <a:gd name="connsiteY17" fmla="*/ 1263062 h 3302143"/>
              <a:gd name="connsiteX18" fmla="*/ 2670680 w 3302144"/>
              <a:gd name="connsiteY18" fmla="*/ 1287790 h 3302143"/>
              <a:gd name="connsiteX19" fmla="*/ 2650469 w 3302144"/>
              <a:gd name="connsiteY19" fmla="*/ 1313395 h 3302143"/>
              <a:gd name="connsiteX20" fmla="*/ 2681636 w 3302144"/>
              <a:gd name="connsiteY20" fmla="*/ 1320175 h 3302143"/>
              <a:gd name="connsiteX21" fmla="*/ 2710650 w 3302144"/>
              <a:gd name="connsiteY21" fmla="*/ 1329127 h 3302143"/>
              <a:gd name="connsiteX22" fmla="*/ 2740541 w 3302144"/>
              <a:gd name="connsiteY22" fmla="*/ 1340669 h 3302143"/>
              <a:gd name="connsiteX23" fmla="*/ 2769136 w 3302144"/>
              <a:gd name="connsiteY23" fmla="*/ 1352650 h 3302143"/>
              <a:gd name="connsiteX24" fmla="*/ 2797313 w 3302144"/>
              <a:gd name="connsiteY24" fmla="*/ 1367660 h 3302143"/>
              <a:gd name="connsiteX25" fmla="*/ 2824194 w 3302144"/>
              <a:gd name="connsiteY25" fmla="*/ 1383108 h 3302143"/>
              <a:gd name="connsiteX26" fmla="*/ 2849361 w 3302144"/>
              <a:gd name="connsiteY26" fmla="*/ 1402023 h 3302143"/>
              <a:gd name="connsiteX27" fmla="*/ 2872794 w 3302144"/>
              <a:gd name="connsiteY27" fmla="*/ 1420081 h 3302143"/>
              <a:gd name="connsiteX28" fmla="*/ 2895808 w 3302144"/>
              <a:gd name="connsiteY28" fmla="*/ 1441168 h 3302143"/>
              <a:gd name="connsiteX29" fmla="*/ 2917965 w 3302144"/>
              <a:gd name="connsiteY29" fmla="*/ 1463989 h 3302143"/>
              <a:gd name="connsiteX30" fmla="*/ 2939265 w 3302144"/>
              <a:gd name="connsiteY30" fmla="*/ 1488544 h 3302143"/>
              <a:gd name="connsiteX31" fmla="*/ 2957974 w 3302144"/>
              <a:gd name="connsiteY31" fmla="*/ 1513975 h 3302143"/>
              <a:gd name="connsiteX32" fmla="*/ 2975388 w 3302144"/>
              <a:gd name="connsiteY32" fmla="*/ 1539844 h 3302143"/>
              <a:gd name="connsiteX33" fmla="*/ 2990649 w 3302144"/>
              <a:gd name="connsiteY33" fmla="*/ 1567885 h 3302143"/>
              <a:gd name="connsiteX34" fmla="*/ 3006349 w 3302144"/>
              <a:gd name="connsiteY34" fmla="*/ 1597221 h 3302143"/>
              <a:gd name="connsiteX35" fmla="*/ 3017724 w 3302144"/>
              <a:gd name="connsiteY35" fmla="*/ 1626577 h 3302143"/>
              <a:gd name="connsiteX36" fmla="*/ 3301706 w 3302144"/>
              <a:gd name="connsiteY36" fmla="*/ 2465993 h 3302143"/>
              <a:gd name="connsiteX37" fmla="*/ 3302144 w 3302144"/>
              <a:gd name="connsiteY37" fmla="*/ 2467288 h 3302143"/>
              <a:gd name="connsiteX38" fmla="*/ 3300848 w 3302144"/>
              <a:gd name="connsiteY38" fmla="*/ 2467727 h 3302143"/>
              <a:gd name="connsiteX39" fmla="*/ 2465318 w 3302144"/>
              <a:gd name="connsiteY39" fmla="*/ 2750394 h 3302143"/>
              <a:gd name="connsiteX40" fmla="*/ 2432495 w 3302144"/>
              <a:gd name="connsiteY40" fmla="*/ 2760055 h 3302143"/>
              <a:gd name="connsiteX41" fmla="*/ 2401387 w 3302144"/>
              <a:gd name="connsiteY41" fmla="*/ 2766248 h 3302143"/>
              <a:gd name="connsiteX42" fmla="*/ 2368106 w 3302144"/>
              <a:gd name="connsiteY42" fmla="*/ 2770289 h 3302143"/>
              <a:gd name="connsiteX43" fmla="*/ 2335683 w 3302144"/>
              <a:gd name="connsiteY43" fmla="*/ 2772596 h 3302143"/>
              <a:gd name="connsiteX44" fmla="*/ 2304116 w 3302144"/>
              <a:gd name="connsiteY44" fmla="*/ 2773170 h 3302143"/>
              <a:gd name="connsiteX45" fmla="*/ 2272969 w 3302144"/>
              <a:gd name="connsiteY45" fmla="*/ 2770715 h 3302143"/>
              <a:gd name="connsiteX46" fmla="*/ 2241383 w 3302144"/>
              <a:gd name="connsiteY46" fmla="*/ 2766964 h 3302143"/>
              <a:gd name="connsiteX47" fmla="*/ 2210654 w 3302144"/>
              <a:gd name="connsiteY47" fmla="*/ 2761479 h 3302143"/>
              <a:gd name="connsiteX48" fmla="*/ 2180783 w 3302144"/>
              <a:gd name="connsiteY48" fmla="*/ 2754261 h 3302143"/>
              <a:gd name="connsiteX49" fmla="*/ 2150473 w 3302144"/>
              <a:gd name="connsiteY49" fmla="*/ 2745748 h 3302143"/>
              <a:gd name="connsiteX50" fmla="*/ 2121878 w 3302144"/>
              <a:gd name="connsiteY50" fmla="*/ 2733767 h 3302143"/>
              <a:gd name="connsiteX51" fmla="*/ 2092844 w 3302144"/>
              <a:gd name="connsiteY51" fmla="*/ 2720491 h 3302143"/>
              <a:gd name="connsiteX52" fmla="*/ 2066401 w 3302144"/>
              <a:gd name="connsiteY52" fmla="*/ 2706338 h 3302143"/>
              <a:gd name="connsiteX53" fmla="*/ 2038644 w 3302144"/>
              <a:gd name="connsiteY53" fmla="*/ 2688299 h 3302143"/>
              <a:gd name="connsiteX54" fmla="*/ 2013915 w 3302144"/>
              <a:gd name="connsiteY54" fmla="*/ 2670679 h 3302143"/>
              <a:gd name="connsiteX55" fmla="*/ 1990482 w 3302144"/>
              <a:gd name="connsiteY55" fmla="*/ 2652621 h 3302143"/>
              <a:gd name="connsiteX56" fmla="*/ 1981530 w 3302144"/>
              <a:gd name="connsiteY56" fmla="*/ 2681636 h 3302143"/>
              <a:gd name="connsiteX57" fmla="*/ 1972579 w 3302144"/>
              <a:gd name="connsiteY57" fmla="*/ 2710650 h 3302143"/>
              <a:gd name="connsiteX58" fmla="*/ 1961474 w 3302144"/>
              <a:gd name="connsiteY58" fmla="*/ 2741836 h 3302143"/>
              <a:gd name="connsiteX59" fmla="*/ 1949055 w 3302144"/>
              <a:gd name="connsiteY59" fmla="*/ 2769136 h 3302143"/>
              <a:gd name="connsiteX60" fmla="*/ 1934045 w 3302144"/>
              <a:gd name="connsiteY60" fmla="*/ 2797312 h 3302143"/>
              <a:gd name="connsiteX61" fmla="*/ 1918597 w 3302144"/>
              <a:gd name="connsiteY61" fmla="*/ 2824194 h 3302143"/>
              <a:gd name="connsiteX62" fmla="*/ 1899682 w 3302144"/>
              <a:gd name="connsiteY62" fmla="*/ 2849360 h 3302143"/>
              <a:gd name="connsiteX63" fmla="*/ 1880328 w 3302144"/>
              <a:gd name="connsiteY63" fmla="*/ 2873231 h 3302143"/>
              <a:gd name="connsiteX64" fmla="*/ 1859241 w 3302144"/>
              <a:gd name="connsiteY64" fmla="*/ 2896246 h 3302143"/>
              <a:gd name="connsiteX65" fmla="*/ 1836420 w 3302144"/>
              <a:gd name="connsiteY65" fmla="*/ 2918403 h 3302143"/>
              <a:gd name="connsiteX66" fmla="*/ 1811866 w 3302144"/>
              <a:gd name="connsiteY66" fmla="*/ 2939703 h 3302143"/>
              <a:gd name="connsiteX67" fmla="*/ 1786435 w 3302144"/>
              <a:gd name="connsiteY67" fmla="*/ 2958412 h 3302143"/>
              <a:gd name="connsiteX68" fmla="*/ 1760566 w 3302144"/>
              <a:gd name="connsiteY68" fmla="*/ 2975826 h 3302143"/>
              <a:gd name="connsiteX69" fmla="*/ 1731667 w 3302144"/>
              <a:gd name="connsiteY69" fmla="*/ 2992821 h 3302143"/>
              <a:gd name="connsiteX70" fmla="*/ 1703188 w 3302144"/>
              <a:gd name="connsiteY70" fmla="*/ 3006786 h 3302143"/>
              <a:gd name="connsiteX71" fmla="*/ 1671241 w 3302144"/>
              <a:gd name="connsiteY71" fmla="*/ 3019038 h 3302143"/>
              <a:gd name="connsiteX72" fmla="*/ 835711 w 3302144"/>
              <a:gd name="connsiteY72" fmla="*/ 3301705 h 3302143"/>
              <a:gd name="connsiteX73" fmla="*/ 834416 w 3302144"/>
              <a:gd name="connsiteY73" fmla="*/ 3302143 h 3302143"/>
              <a:gd name="connsiteX74" fmla="*/ 833978 w 3302144"/>
              <a:gd name="connsiteY74" fmla="*/ 3300848 h 3302143"/>
              <a:gd name="connsiteX75" fmla="*/ 549996 w 3302144"/>
              <a:gd name="connsiteY75" fmla="*/ 2461433 h 3302143"/>
              <a:gd name="connsiteX76" fmla="*/ 541211 w 3302144"/>
              <a:gd name="connsiteY76" fmla="*/ 2431200 h 3302143"/>
              <a:gd name="connsiteX77" fmla="*/ 535876 w 3302144"/>
              <a:gd name="connsiteY77" fmla="*/ 2398358 h 3302143"/>
              <a:gd name="connsiteX78" fmla="*/ 530977 w 3302144"/>
              <a:gd name="connsiteY78" fmla="*/ 2366811 h 3302143"/>
              <a:gd name="connsiteX79" fmla="*/ 529108 w 3302144"/>
              <a:gd name="connsiteY79" fmla="*/ 2335682 h 3302143"/>
              <a:gd name="connsiteX80" fmla="*/ 528535 w 3302144"/>
              <a:gd name="connsiteY80" fmla="*/ 2304116 h 3302143"/>
              <a:gd name="connsiteX81" fmla="*/ 530552 w 3302144"/>
              <a:gd name="connsiteY81" fmla="*/ 2271673 h 3302143"/>
              <a:gd name="connsiteX82" fmla="*/ 534303 w 3302144"/>
              <a:gd name="connsiteY82" fmla="*/ 2240088 h 3302143"/>
              <a:gd name="connsiteX83" fmla="*/ 539788 w 3302144"/>
              <a:gd name="connsiteY83" fmla="*/ 2209359 h 3302143"/>
              <a:gd name="connsiteX84" fmla="*/ 547443 w 3302144"/>
              <a:gd name="connsiteY84" fmla="*/ 2180783 h 3302143"/>
              <a:gd name="connsiteX85" fmla="*/ 555957 w 3302144"/>
              <a:gd name="connsiteY85" fmla="*/ 2150473 h 3302143"/>
              <a:gd name="connsiteX86" fmla="*/ 567938 w 3302144"/>
              <a:gd name="connsiteY86" fmla="*/ 2121878 h 3302143"/>
              <a:gd name="connsiteX87" fmla="*/ 581214 w 3302144"/>
              <a:gd name="connsiteY87" fmla="*/ 2092844 h 3302143"/>
              <a:gd name="connsiteX88" fmla="*/ 596662 w 3302144"/>
              <a:gd name="connsiteY88" fmla="*/ 2065963 h 3302143"/>
              <a:gd name="connsiteX89" fmla="*/ 613405 w 3302144"/>
              <a:gd name="connsiteY89" fmla="*/ 2038644 h 3302143"/>
              <a:gd name="connsiteX90" fmla="*/ 631025 w 3302144"/>
              <a:gd name="connsiteY90" fmla="*/ 2013915 h 3302143"/>
              <a:gd name="connsiteX91" fmla="*/ 651674 w 3302144"/>
              <a:gd name="connsiteY91" fmla="*/ 1989606 h 3302143"/>
              <a:gd name="connsiteX92" fmla="*/ 620069 w 3302144"/>
              <a:gd name="connsiteY92" fmla="*/ 1981530 h 3302143"/>
              <a:gd name="connsiteX93" fmla="*/ 591055 w 3302144"/>
              <a:gd name="connsiteY93" fmla="*/ 1972579 h 3302143"/>
              <a:gd name="connsiteX94" fmla="*/ 561603 w 3302144"/>
              <a:gd name="connsiteY94" fmla="*/ 1962332 h 3302143"/>
              <a:gd name="connsiteX95" fmla="*/ 532569 w 3302144"/>
              <a:gd name="connsiteY95" fmla="*/ 1949055 h 3302143"/>
              <a:gd name="connsiteX96" fmla="*/ 504831 w 3302144"/>
              <a:gd name="connsiteY96" fmla="*/ 1935341 h 3302143"/>
              <a:gd name="connsiteX97" fmla="*/ 477950 w 3302144"/>
              <a:gd name="connsiteY97" fmla="*/ 1919893 h 3302143"/>
              <a:gd name="connsiteX98" fmla="*/ 453221 w 3302144"/>
              <a:gd name="connsiteY98" fmla="*/ 1902273 h 3302143"/>
              <a:gd name="connsiteX99" fmla="*/ 428911 w 3302144"/>
              <a:gd name="connsiteY99" fmla="*/ 1881624 h 3302143"/>
              <a:gd name="connsiteX100" fmla="*/ 405897 w 3302144"/>
              <a:gd name="connsiteY100" fmla="*/ 1860537 h 3302143"/>
              <a:gd name="connsiteX101" fmla="*/ 383740 w 3302144"/>
              <a:gd name="connsiteY101" fmla="*/ 1837716 h 3302143"/>
              <a:gd name="connsiteX102" fmla="*/ 362879 w 3302144"/>
              <a:gd name="connsiteY102" fmla="*/ 1814457 h 3302143"/>
              <a:gd name="connsiteX103" fmla="*/ 344169 w 3302144"/>
              <a:gd name="connsiteY103" fmla="*/ 1789026 h 3302143"/>
              <a:gd name="connsiteX104" fmla="*/ 326317 w 3302144"/>
              <a:gd name="connsiteY104" fmla="*/ 1761861 h 3302143"/>
              <a:gd name="connsiteX105" fmla="*/ 311494 w 3302144"/>
              <a:gd name="connsiteY105" fmla="*/ 1735116 h 3302143"/>
              <a:gd name="connsiteX106" fmla="*/ 295357 w 3302144"/>
              <a:gd name="connsiteY106" fmla="*/ 1704484 h 3302143"/>
              <a:gd name="connsiteX107" fmla="*/ 283982 w 3302144"/>
              <a:gd name="connsiteY107" fmla="*/ 1675128 h 3302143"/>
              <a:gd name="connsiteX108" fmla="*/ 438 w 3302144"/>
              <a:gd name="connsiteY108" fmla="*/ 837008 h 3302143"/>
              <a:gd name="connsiteX109" fmla="*/ 0 w 3302144"/>
              <a:gd name="connsiteY109" fmla="*/ 835713 h 3302143"/>
              <a:gd name="connsiteX110" fmla="*/ 857 w 3302144"/>
              <a:gd name="connsiteY110" fmla="*/ 833979 h 3302143"/>
              <a:gd name="connsiteX111" fmla="*/ 842864 w 3302144"/>
              <a:gd name="connsiteY111" fmla="*/ 549120 h 3302143"/>
              <a:gd name="connsiteX112" fmla="*/ 874830 w 3302144"/>
              <a:gd name="connsiteY112" fmla="*/ 541193 h 3302143"/>
              <a:gd name="connsiteX113" fmla="*/ 905939 w 3302144"/>
              <a:gd name="connsiteY113" fmla="*/ 535000 h 3302143"/>
              <a:gd name="connsiteX114" fmla="*/ 937924 w 3302144"/>
              <a:gd name="connsiteY114" fmla="*/ 531397 h 3302143"/>
              <a:gd name="connsiteX115" fmla="*/ 970347 w 3302144"/>
              <a:gd name="connsiteY115" fmla="*/ 529090 h 3302143"/>
              <a:gd name="connsiteX116" fmla="*/ 1001914 w 3302144"/>
              <a:gd name="connsiteY116" fmla="*/ 528516 h 3302143"/>
              <a:gd name="connsiteX117" fmla="*/ 1033061 w 3302144"/>
              <a:gd name="connsiteY117" fmla="*/ 530972 h 3302143"/>
              <a:gd name="connsiteX118" fmla="*/ 1063352 w 3302144"/>
              <a:gd name="connsiteY118" fmla="*/ 535161 h 3302143"/>
              <a:gd name="connsiteX119" fmla="*/ 1094080 w 3302144"/>
              <a:gd name="connsiteY119" fmla="*/ 540645 h 3302143"/>
              <a:gd name="connsiteX120" fmla="*/ 1123952 w 3302144"/>
              <a:gd name="connsiteY120" fmla="*/ 547863 h 3302143"/>
              <a:gd name="connsiteX121" fmla="*/ 1153404 w 3302144"/>
              <a:gd name="connsiteY121" fmla="*/ 558110 h 3302143"/>
              <a:gd name="connsiteX122" fmla="*/ 1181561 w 3302144"/>
              <a:gd name="connsiteY122" fmla="*/ 568796 h 3302143"/>
              <a:gd name="connsiteX123" fmla="*/ 1209300 w 3302144"/>
              <a:gd name="connsiteY123" fmla="*/ 582510 h 3302143"/>
              <a:gd name="connsiteX124" fmla="*/ 1237038 w 3302144"/>
              <a:gd name="connsiteY124" fmla="*/ 596225 h 3302143"/>
              <a:gd name="connsiteX125" fmla="*/ 1263062 w 3302144"/>
              <a:gd name="connsiteY125" fmla="*/ 613406 h 3302143"/>
              <a:gd name="connsiteX126" fmla="*/ 1287790 w 3302144"/>
              <a:gd name="connsiteY126" fmla="*/ 631026 h 3302143"/>
              <a:gd name="connsiteX127" fmla="*/ 1313395 w 3302144"/>
              <a:gd name="connsiteY127" fmla="*/ 651237 h 3302143"/>
              <a:gd name="connsiteX128" fmla="*/ 1320175 w 3302144"/>
              <a:gd name="connsiteY128" fmla="*/ 620070 h 3302143"/>
              <a:gd name="connsiteX129" fmla="*/ 1329127 w 3302144"/>
              <a:gd name="connsiteY129" fmla="*/ 591056 h 3302143"/>
              <a:gd name="connsiteX130" fmla="*/ 1339374 w 3302144"/>
              <a:gd name="connsiteY130" fmla="*/ 561603 h 3302143"/>
              <a:gd name="connsiteX131" fmla="*/ 1353089 w 3302144"/>
              <a:gd name="connsiteY131" fmla="*/ 533865 h 3302143"/>
              <a:gd name="connsiteX132" fmla="*/ 1366803 w 3302144"/>
              <a:gd name="connsiteY132" fmla="*/ 506127 h 3302143"/>
              <a:gd name="connsiteX133" fmla="*/ 1382689 w 3302144"/>
              <a:gd name="connsiteY133" fmla="*/ 480541 h 3302143"/>
              <a:gd name="connsiteX134" fmla="*/ 1399871 w 3302144"/>
              <a:gd name="connsiteY134" fmla="*/ 454517 h 3302143"/>
              <a:gd name="connsiteX135" fmla="*/ 1419225 w 3302144"/>
              <a:gd name="connsiteY135" fmla="*/ 430646 h 3302143"/>
              <a:gd name="connsiteX136" fmla="*/ 1440312 w 3302144"/>
              <a:gd name="connsiteY136" fmla="*/ 407631 h 3302143"/>
              <a:gd name="connsiteX137" fmla="*/ 1461837 w 3302144"/>
              <a:gd name="connsiteY137" fmla="*/ 385913 h 3302143"/>
              <a:gd name="connsiteX138" fmla="*/ 1485096 w 3302144"/>
              <a:gd name="connsiteY138" fmla="*/ 365051 h 3302143"/>
              <a:gd name="connsiteX139" fmla="*/ 1510527 w 3302144"/>
              <a:gd name="connsiteY139" fmla="*/ 346342 h 3302143"/>
              <a:gd name="connsiteX140" fmla="*/ 1537692 w 3302144"/>
              <a:gd name="connsiteY140" fmla="*/ 328490 h 3302143"/>
              <a:gd name="connsiteX141" fmla="*/ 1565295 w 3302144"/>
              <a:gd name="connsiteY141" fmla="*/ 311933 h 3302143"/>
              <a:gd name="connsiteX142" fmla="*/ 1593774 w 3302144"/>
              <a:gd name="connsiteY142" fmla="*/ 297968 h 3302143"/>
              <a:gd name="connsiteX143" fmla="*/ 1623987 w 3302144"/>
              <a:gd name="connsiteY143" fmla="*/ 284859 h 3302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3302144" h="3302143">
                <a:moveTo>
                  <a:pt x="2465994" y="0"/>
                </a:moveTo>
                <a:lnTo>
                  <a:pt x="2467728" y="857"/>
                </a:lnTo>
                <a:lnTo>
                  <a:pt x="2468166" y="2153"/>
                </a:lnTo>
                <a:lnTo>
                  <a:pt x="2751710" y="840273"/>
                </a:lnTo>
                <a:lnTo>
                  <a:pt x="2760494" y="870505"/>
                </a:lnTo>
                <a:lnTo>
                  <a:pt x="2766268" y="904643"/>
                </a:lnTo>
                <a:lnTo>
                  <a:pt x="2770728" y="934895"/>
                </a:lnTo>
                <a:lnTo>
                  <a:pt x="2773035" y="967318"/>
                </a:lnTo>
                <a:lnTo>
                  <a:pt x="2773609" y="998885"/>
                </a:lnTo>
                <a:lnTo>
                  <a:pt x="2771154" y="1030032"/>
                </a:lnTo>
                <a:lnTo>
                  <a:pt x="2767403" y="1061618"/>
                </a:lnTo>
                <a:lnTo>
                  <a:pt x="2761918" y="1092346"/>
                </a:lnTo>
                <a:lnTo>
                  <a:pt x="2755138" y="1123513"/>
                </a:lnTo>
                <a:lnTo>
                  <a:pt x="2746187" y="1152528"/>
                </a:lnTo>
                <a:lnTo>
                  <a:pt x="2734206" y="1181123"/>
                </a:lnTo>
                <a:lnTo>
                  <a:pt x="2720491" y="1208861"/>
                </a:lnTo>
                <a:lnTo>
                  <a:pt x="2705482" y="1237037"/>
                </a:lnTo>
                <a:lnTo>
                  <a:pt x="2688300" y="1263062"/>
                </a:lnTo>
                <a:lnTo>
                  <a:pt x="2670680" y="1287790"/>
                </a:lnTo>
                <a:lnTo>
                  <a:pt x="2650469" y="1313395"/>
                </a:lnTo>
                <a:lnTo>
                  <a:pt x="2681636" y="1320175"/>
                </a:lnTo>
                <a:lnTo>
                  <a:pt x="2710650" y="1329127"/>
                </a:lnTo>
                <a:lnTo>
                  <a:pt x="2740541" y="1340669"/>
                </a:lnTo>
                <a:lnTo>
                  <a:pt x="2769136" y="1352650"/>
                </a:lnTo>
                <a:lnTo>
                  <a:pt x="2797313" y="1367660"/>
                </a:lnTo>
                <a:lnTo>
                  <a:pt x="2824194" y="1383108"/>
                </a:lnTo>
                <a:lnTo>
                  <a:pt x="2849361" y="1402023"/>
                </a:lnTo>
                <a:lnTo>
                  <a:pt x="2872794" y="1420081"/>
                </a:lnTo>
                <a:lnTo>
                  <a:pt x="2895808" y="1441168"/>
                </a:lnTo>
                <a:lnTo>
                  <a:pt x="2917965" y="1463989"/>
                </a:lnTo>
                <a:lnTo>
                  <a:pt x="2939265" y="1488544"/>
                </a:lnTo>
                <a:lnTo>
                  <a:pt x="2957974" y="1513975"/>
                </a:lnTo>
                <a:lnTo>
                  <a:pt x="2975388" y="1539844"/>
                </a:lnTo>
                <a:lnTo>
                  <a:pt x="2990649" y="1567885"/>
                </a:lnTo>
                <a:lnTo>
                  <a:pt x="3006349" y="1597221"/>
                </a:lnTo>
                <a:lnTo>
                  <a:pt x="3017724" y="1626577"/>
                </a:lnTo>
                <a:lnTo>
                  <a:pt x="3301706" y="2465993"/>
                </a:lnTo>
                <a:lnTo>
                  <a:pt x="3302144" y="2467288"/>
                </a:lnTo>
                <a:lnTo>
                  <a:pt x="3300848" y="2467727"/>
                </a:lnTo>
                <a:lnTo>
                  <a:pt x="2465318" y="2750394"/>
                </a:lnTo>
                <a:lnTo>
                  <a:pt x="2432495" y="2760055"/>
                </a:lnTo>
                <a:lnTo>
                  <a:pt x="2401387" y="2766248"/>
                </a:lnTo>
                <a:lnTo>
                  <a:pt x="2368106" y="2770289"/>
                </a:lnTo>
                <a:lnTo>
                  <a:pt x="2335683" y="2772596"/>
                </a:lnTo>
                <a:lnTo>
                  <a:pt x="2304116" y="2773170"/>
                </a:lnTo>
                <a:lnTo>
                  <a:pt x="2272969" y="2770715"/>
                </a:lnTo>
                <a:lnTo>
                  <a:pt x="2241383" y="2766964"/>
                </a:lnTo>
                <a:lnTo>
                  <a:pt x="2210654" y="2761479"/>
                </a:lnTo>
                <a:lnTo>
                  <a:pt x="2180783" y="2754261"/>
                </a:lnTo>
                <a:lnTo>
                  <a:pt x="2150473" y="2745748"/>
                </a:lnTo>
                <a:lnTo>
                  <a:pt x="2121878" y="2733767"/>
                </a:lnTo>
                <a:lnTo>
                  <a:pt x="2092844" y="2720491"/>
                </a:lnTo>
                <a:lnTo>
                  <a:pt x="2066401" y="2706338"/>
                </a:lnTo>
                <a:lnTo>
                  <a:pt x="2038644" y="2688299"/>
                </a:lnTo>
                <a:lnTo>
                  <a:pt x="2013915" y="2670679"/>
                </a:lnTo>
                <a:lnTo>
                  <a:pt x="1990482" y="2652621"/>
                </a:lnTo>
                <a:lnTo>
                  <a:pt x="1981530" y="2681636"/>
                </a:lnTo>
                <a:lnTo>
                  <a:pt x="1972579" y="2710650"/>
                </a:lnTo>
                <a:lnTo>
                  <a:pt x="1961474" y="2741836"/>
                </a:lnTo>
                <a:lnTo>
                  <a:pt x="1949055" y="2769136"/>
                </a:lnTo>
                <a:lnTo>
                  <a:pt x="1934045" y="2797312"/>
                </a:lnTo>
                <a:lnTo>
                  <a:pt x="1918597" y="2824194"/>
                </a:lnTo>
                <a:lnTo>
                  <a:pt x="1899682" y="2849360"/>
                </a:lnTo>
                <a:lnTo>
                  <a:pt x="1880328" y="2873231"/>
                </a:lnTo>
                <a:lnTo>
                  <a:pt x="1859241" y="2896246"/>
                </a:lnTo>
                <a:lnTo>
                  <a:pt x="1836420" y="2918403"/>
                </a:lnTo>
                <a:lnTo>
                  <a:pt x="1811866" y="2939703"/>
                </a:lnTo>
                <a:lnTo>
                  <a:pt x="1786435" y="2958412"/>
                </a:lnTo>
                <a:lnTo>
                  <a:pt x="1760566" y="2975826"/>
                </a:lnTo>
                <a:lnTo>
                  <a:pt x="1731667" y="2992821"/>
                </a:lnTo>
                <a:lnTo>
                  <a:pt x="1703188" y="3006786"/>
                </a:lnTo>
                <a:lnTo>
                  <a:pt x="1671241" y="3019038"/>
                </a:lnTo>
                <a:lnTo>
                  <a:pt x="835711" y="3301705"/>
                </a:lnTo>
                <a:lnTo>
                  <a:pt x="834416" y="3302143"/>
                </a:lnTo>
                <a:lnTo>
                  <a:pt x="833978" y="3300848"/>
                </a:lnTo>
                <a:lnTo>
                  <a:pt x="549996" y="2461433"/>
                </a:lnTo>
                <a:lnTo>
                  <a:pt x="541211" y="2431200"/>
                </a:lnTo>
                <a:lnTo>
                  <a:pt x="535876" y="2398358"/>
                </a:lnTo>
                <a:lnTo>
                  <a:pt x="530977" y="2366811"/>
                </a:lnTo>
                <a:lnTo>
                  <a:pt x="529108" y="2335682"/>
                </a:lnTo>
                <a:lnTo>
                  <a:pt x="528535" y="2304116"/>
                </a:lnTo>
                <a:lnTo>
                  <a:pt x="530552" y="2271673"/>
                </a:lnTo>
                <a:lnTo>
                  <a:pt x="534303" y="2240088"/>
                </a:lnTo>
                <a:lnTo>
                  <a:pt x="539788" y="2209359"/>
                </a:lnTo>
                <a:lnTo>
                  <a:pt x="547443" y="2180783"/>
                </a:lnTo>
                <a:lnTo>
                  <a:pt x="555957" y="2150473"/>
                </a:lnTo>
                <a:lnTo>
                  <a:pt x="567938" y="2121878"/>
                </a:lnTo>
                <a:lnTo>
                  <a:pt x="581214" y="2092844"/>
                </a:lnTo>
                <a:lnTo>
                  <a:pt x="596662" y="2065963"/>
                </a:lnTo>
                <a:lnTo>
                  <a:pt x="613405" y="2038644"/>
                </a:lnTo>
                <a:lnTo>
                  <a:pt x="631025" y="2013915"/>
                </a:lnTo>
                <a:lnTo>
                  <a:pt x="651674" y="1989606"/>
                </a:lnTo>
                <a:lnTo>
                  <a:pt x="620069" y="1981530"/>
                </a:lnTo>
                <a:lnTo>
                  <a:pt x="591055" y="1972579"/>
                </a:lnTo>
                <a:lnTo>
                  <a:pt x="561603" y="1962332"/>
                </a:lnTo>
                <a:lnTo>
                  <a:pt x="532569" y="1949055"/>
                </a:lnTo>
                <a:lnTo>
                  <a:pt x="504831" y="1935341"/>
                </a:lnTo>
                <a:lnTo>
                  <a:pt x="477950" y="1919893"/>
                </a:lnTo>
                <a:lnTo>
                  <a:pt x="453221" y="1902273"/>
                </a:lnTo>
                <a:lnTo>
                  <a:pt x="428911" y="1881624"/>
                </a:lnTo>
                <a:lnTo>
                  <a:pt x="405897" y="1860537"/>
                </a:lnTo>
                <a:lnTo>
                  <a:pt x="383740" y="1837716"/>
                </a:lnTo>
                <a:lnTo>
                  <a:pt x="362879" y="1814457"/>
                </a:lnTo>
                <a:lnTo>
                  <a:pt x="344169" y="1789026"/>
                </a:lnTo>
                <a:lnTo>
                  <a:pt x="326317" y="1761861"/>
                </a:lnTo>
                <a:lnTo>
                  <a:pt x="311494" y="1735116"/>
                </a:lnTo>
                <a:lnTo>
                  <a:pt x="295357" y="1704484"/>
                </a:lnTo>
                <a:lnTo>
                  <a:pt x="283982" y="1675128"/>
                </a:lnTo>
                <a:lnTo>
                  <a:pt x="438" y="837008"/>
                </a:lnTo>
                <a:lnTo>
                  <a:pt x="0" y="835713"/>
                </a:lnTo>
                <a:lnTo>
                  <a:pt x="857" y="833979"/>
                </a:lnTo>
                <a:lnTo>
                  <a:pt x="842864" y="549120"/>
                </a:lnTo>
                <a:lnTo>
                  <a:pt x="874830" y="541193"/>
                </a:lnTo>
                <a:lnTo>
                  <a:pt x="905939" y="535000"/>
                </a:lnTo>
                <a:lnTo>
                  <a:pt x="937924" y="531397"/>
                </a:lnTo>
                <a:lnTo>
                  <a:pt x="970347" y="529090"/>
                </a:lnTo>
                <a:lnTo>
                  <a:pt x="1001914" y="528516"/>
                </a:lnTo>
                <a:lnTo>
                  <a:pt x="1033061" y="530972"/>
                </a:lnTo>
                <a:lnTo>
                  <a:pt x="1063352" y="535161"/>
                </a:lnTo>
                <a:lnTo>
                  <a:pt x="1094080" y="540645"/>
                </a:lnTo>
                <a:lnTo>
                  <a:pt x="1123952" y="547863"/>
                </a:lnTo>
                <a:lnTo>
                  <a:pt x="1153404" y="558110"/>
                </a:lnTo>
                <a:lnTo>
                  <a:pt x="1181561" y="568796"/>
                </a:lnTo>
                <a:lnTo>
                  <a:pt x="1209300" y="582510"/>
                </a:lnTo>
                <a:lnTo>
                  <a:pt x="1237038" y="596225"/>
                </a:lnTo>
                <a:lnTo>
                  <a:pt x="1263062" y="613406"/>
                </a:lnTo>
                <a:lnTo>
                  <a:pt x="1287790" y="631026"/>
                </a:lnTo>
                <a:lnTo>
                  <a:pt x="1313395" y="651237"/>
                </a:lnTo>
                <a:lnTo>
                  <a:pt x="1320175" y="620070"/>
                </a:lnTo>
                <a:lnTo>
                  <a:pt x="1329127" y="591056"/>
                </a:lnTo>
                <a:lnTo>
                  <a:pt x="1339374" y="561603"/>
                </a:lnTo>
                <a:lnTo>
                  <a:pt x="1353089" y="533865"/>
                </a:lnTo>
                <a:lnTo>
                  <a:pt x="1366803" y="506127"/>
                </a:lnTo>
                <a:lnTo>
                  <a:pt x="1382689" y="480541"/>
                </a:lnTo>
                <a:lnTo>
                  <a:pt x="1399871" y="454517"/>
                </a:lnTo>
                <a:lnTo>
                  <a:pt x="1419225" y="430646"/>
                </a:lnTo>
                <a:lnTo>
                  <a:pt x="1440312" y="407631"/>
                </a:lnTo>
                <a:lnTo>
                  <a:pt x="1461837" y="385913"/>
                </a:lnTo>
                <a:lnTo>
                  <a:pt x="1485096" y="365051"/>
                </a:lnTo>
                <a:lnTo>
                  <a:pt x="1510527" y="346342"/>
                </a:lnTo>
                <a:lnTo>
                  <a:pt x="1537692" y="328490"/>
                </a:lnTo>
                <a:lnTo>
                  <a:pt x="1565295" y="311933"/>
                </a:lnTo>
                <a:lnTo>
                  <a:pt x="1593774" y="297968"/>
                </a:lnTo>
                <a:lnTo>
                  <a:pt x="1623987" y="284859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1682951" y="1317732"/>
            <a:ext cx="4087250" cy="5142594"/>
          </a:xfrm>
          <a:custGeom>
            <a:avLst/>
            <a:gdLst>
              <a:gd name="connsiteX0" fmla="*/ 758005 w 4087250"/>
              <a:gd name="connsiteY0" fmla="*/ 849 h 5142594"/>
              <a:gd name="connsiteX1" fmla="*/ 811045 w 4087250"/>
              <a:gd name="connsiteY1" fmla="*/ 1949 h 5142594"/>
              <a:gd name="connsiteX2" fmla="*/ 3856981 w 4087250"/>
              <a:gd name="connsiteY2" fmla="*/ 372993 h 5142594"/>
              <a:gd name="connsiteX3" fmla="*/ 4085302 w 4087250"/>
              <a:gd name="connsiteY3" fmla="*/ 664655 h 5142594"/>
              <a:gd name="connsiteX4" fmla="*/ 3567867 w 4087250"/>
              <a:gd name="connsiteY4" fmla="*/ 4912326 h 5142594"/>
              <a:gd name="connsiteX5" fmla="*/ 3276206 w 4087250"/>
              <a:gd name="connsiteY5" fmla="*/ 5140646 h 5142594"/>
              <a:gd name="connsiteX6" fmla="*/ 230269 w 4087250"/>
              <a:gd name="connsiteY6" fmla="*/ 4769603 h 5142594"/>
              <a:gd name="connsiteX7" fmla="*/ 1949 w 4087250"/>
              <a:gd name="connsiteY7" fmla="*/ 4477941 h 5142594"/>
              <a:gd name="connsiteX8" fmla="*/ 519383 w 4087250"/>
              <a:gd name="connsiteY8" fmla="*/ 230269 h 5142594"/>
              <a:gd name="connsiteX9" fmla="*/ 758005 w 4087250"/>
              <a:gd name="connsiteY9" fmla="*/ 849 h 514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87250" h="5142594">
                <a:moveTo>
                  <a:pt x="758005" y="849"/>
                </a:moveTo>
                <a:cubicBezTo>
                  <a:pt x="775351" y="-553"/>
                  <a:pt x="793097" y="-237"/>
                  <a:pt x="811045" y="1949"/>
                </a:cubicBezTo>
                <a:lnTo>
                  <a:pt x="3856981" y="372993"/>
                </a:lnTo>
                <a:cubicBezTo>
                  <a:pt x="4000571" y="390484"/>
                  <a:pt x="4102793" y="521065"/>
                  <a:pt x="4085302" y="664655"/>
                </a:cubicBezTo>
                <a:lnTo>
                  <a:pt x="3567867" y="4912326"/>
                </a:lnTo>
                <a:cubicBezTo>
                  <a:pt x="3550376" y="5055916"/>
                  <a:pt x="3419795" y="5158138"/>
                  <a:pt x="3276206" y="5140646"/>
                </a:cubicBezTo>
                <a:lnTo>
                  <a:pt x="230269" y="4769603"/>
                </a:lnTo>
                <a:cubicBezTo>
                  <a:pt x="86680" y="4752111"/>
                  <a:pt x="-15542" y="4621530"/>
                  <a:pt x="1949" y="4477941"/>
                </a:cubicBezTo>
                <a:lnTo>
                  <a:pt x="519383" y="230269"/>
                </a:lnTo>
                <a:cubicBezTo>
                  <a:pt x="534688" y="104628"/>
                  <a:pt x="636578" y="10660"/>
                  <a:pt x="758005" y="849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2"/>
          </p:nvPr>
        </p:nvSpPr>
        <p:spPr>
          <a:xfrm>
            <a:off x="8369543" y="931633"/>
            <a:ext cx="2733757" cy="2733757"/>
          </a:xfrm>
          <a:custGeom>
            <a:avLst/>
            <a:gdLst>
              <a:gd name="connsiteX0" fmla="*/ 810409 w 2733757"/>
              <a:gd name="connsiteY0" fmla="*/ 0 h 2733757"/>
              <a:gd name="connsiteX1" fmla="*/ 1467160 w 2733757"/>
              <a:gd name="connsiteY1" fmla="*/ 276174 h 2733757"/>
              <a:gd name="connsiteX2" fmla="*/ 1490559 w 2733757"/>
              <a:gd name="connsiteY2" fmla="*/ 288391 h 2733757"/>
              <a:gd name="connsiteX3" fmla="*/ 1512523 w 2733757"/>
              <a:gd name="connsiteY3" fmla="*/ 301195 h 2733757"/>
              <a:gd name="connsiteX4" fmla="*/ 1533638 w 2733757"/>
              <a:gd name="connsiteY4" fmla="*/ 316019 h 2733757"/>
              <a:gd name="connsiteX5" fmla="*/ 1554327 w 2733757"/>
              <a:gd name="connsiteY5" fmla="*/ 331854 h 2733757"/>
              <a:gd name="connsiteX6" fmla="*/ 1573582 w 2733757"/>
              <a:gd name="connsiteY6" fmla="*/ 348274 h 2733757"/>
              <a:gd name="connsiteX7" fmla="*/ 1590976 w 2733757"/>
              <a:gd name="connsiteY7" fmla="*/ 366290 h 2733757"/>
              <a:gd name="connsiteX8" fmla="*/ 1606935 w 2733757"/>
              <a:gd name="connsiteY8" fmla="*/ 384891 h 2733757"/>
              <a:gd name="connsiteX9" fmla="*/ 1622469 w 2733757"/>
              <a:gd name="connsiteY9" fmla="*/ 404503 h 2733757"/>
              <a:gd name="connsiteX10" fmla="*/ 1636567 w 2733757"/>
              <a:gd name="connsiteY10" fmla="*/ 424700 h 2733757"/>
              <a:gd name="connsiteX11" fmla="*/ 1648806 w 2733757"/>
              <a:gd name="connsiteY11" fmla="*/ 446494 h 2733757"/>
              <a:gd name="connsiteX12" fmla="*/ 1660034 w 2733757"/>
              <a:gd name="connsiteY12" fmla="*/ 467862 h 2733757"/>
              <a:gd name="connsiteX13" fmla="*/ 1669402 w 2733757"/>
              <a:gd name="connsiteY13" fmla="*/ 490826 h 2733757"/>
              <a:gd name="connsiteX14" fmla="*/ 1678770 w 2733757"/>
              <a:gd name="connsiteY14" fmla="*/ 513791 h 2733757"/>
              <a:gd name="connsiteX15" fmla="*/ 1685268 w 2733757"/>
              <a:gd name="connsiteY15" fmla="*/ 537926 h 2733757"/>
              <a:gd name="connsiteX16" fmla="*/ 1690755 w 2733757"/>
              <a:gd name="connsiteY16" fmla="*/ 561636 h 2733757"/>
              <a:gd name="connsiteX17" fmla="*/ 1695392 w 2733757"/>
              <a:gd name="connsiteY17" fmla="*/ 587367 h 2733757"/>
              <a:gd name="connsiteX18" fmla="*/ 1716015 w 2733757"/>
              <a:gd name="connsiteY18" fmla="*/ 572258 h 2733757"/>
              <a:gd name="connsiteX19" fmla="*/ 1736797 w 2733757"/>
              <a:gd name="connsiteY19" fmla="*/ 559595 h 2733757"/>
              <a:gd name="connsiteX20" fmla="*/ 1758591 w 2733757"/>
              <a:gd name="connsiteY20" fmla="*/ 547356 h 2733757"/>
              <a:gd name="connsiteX21" fmla="*/ 1781555 w 2733757"/>
              <a:gd name="connsiteY21" fmla="*/ 537988 h 2733757"/>
              <a:gd name="connsiteX22" fmla="*/ 1804519 w 2733757"/>
              <a:gd name="connsiteY22" fmla="*/ 528620 h 2733757"/>
              <a:gd name="connsiteX23" fmla="*/ 1827644 w 2733757"/>
              <a:gd name="connsiteY23" fmla="*/ 521698 h 2733757"/>
              <a:gd name="connsiteX24" fmla="*/ 1851779 w 2733757"/>
              <a:gd name="connsiteY24" fmla="*/ 515200 h 2733757"/>
              <a:gd name="connsiteX25" fmla="*/ 1876075 w 2733757"/>
              <a:gd name="connsiteY25" fmla="*/ 511148 h 2733757"/>
              <a:gd name="connsiteX26" fmla="*/ 1900957 w 2733757"/>
              <a:gd name="connsiteY26" fmla="*/ 508532 h 2733757"/>
              <a:gd name="connsiteX27" fmla="*/ 1925413 w 2733757"/>
              <a:gd name="connsiteY27" fmla="*/ 506926 h 2733757"/>
              <a:gd name="connsiteX28" fmla="*/ 1950455 w 2733757"/>
              <a:gd name="connsiteY28" fmla="*/ 506755 h 2733757"/>
              <a:gd name="connsiteX29" fmla="*/ 1975658 w 2733757"/>
              <a:gd name="connsiteY29" fmla="*/ 509030 h 2733757"/>
              <a:gd name="connsiteX30" fmla="*/ 2001446 w 2733757"/>
              <a:gd name="connsiteY30" fmla="*/ 512739 h 2733757"/>
              <a:gd name="connsiteX31" fmla="*/ 2026809 w 2733757"/>
              <a:gd name="connsiteY31" fmla="*/ 517460 h 2733757"/>
              <a:gd name="connsiteX32" fmla="*/ 2051323 w 2733757"/>
              <a:gd name="connsiteY32" fmla="*/ 524201 h 2733757"/>
              <a:gd name="connsiteX33" fmla="*/ 2076422 w 2733757"/>
              <a:gd name="connsiteY33" fmla="*/ 532377 h 2733757"/>
              <a:gd name="connsiteX34" fmla="*/ 2733172 w 2733757"/>
              <a:gd name="connsiteY34" fmla="*/ 808551 h 2733757"/>
              <a:gd name="connsiteX35" fmla="*/ 2733757 w 2733757"/>
              <a:gd name="connsiteY35" fmla="*/ 809986 h 2733757"/>
              <a:gd name="connsiteX36" fmla="*/ 2733333 w 2733757"/>
              <a:gd name="connsiteY36" fmla="*/ 810996 h 2733757"/>
              <a:gd name="connsiteX37" fmla="*/ 2458434 w 2733757"/>
              <a:gd name="connsiteY37" fmla="*/ 1464715 h 2733757"/>
              <a:gd name="connsiteX38" fmla="*/ 2447652 w 2733757"/>
              <a:gd name="connsiteY38" fmla="*/ 1487529 h 2733757"/>
              <a:gd name="connsiteX39" fmla="*/ 2432988 w 2733757"/>
              <a:gd name="connsiteY39" fmla="*/ 1511089 h 2733757"/>
              <a:gd name="connsiteX40" fmla="*/ 2419599 w 2733757"/>
              <a:gd name="connsiteY40" fmla="*/ 1531618 h 2733757"/>
              <a:gd name="connsiteX41" fmla="*/ 2403764 w 2733757"/>
              <a:gd name="connsiteY41" fmla="*/ 1552307 h 2733757"/>
              <a:gd name="connsiteX42" fmla="*/ 2387344 w 2733757"/>
              <a:gd name="connsiteY42" fmla="*/ 1571562 h 2733757"/>
              <a:gd name="connsiteX43" fmla="*/ 2369328 w 2733757"/>
              <a:gd name="connsiteY43" fmla="*/ 1588956 h 2733757"/>
              <a:gd name="connsiteX44" fmla="*/ 2350302 w 2733757"/>
              <a:gd name="connsiteY44" fmla="*/ 1605925 h 2733757"/>
              <a:gd name="connsiteX45" fmla="*/ 2330690 w 2733757"/>
              <a:gd name="connsiteY45" fmla="*/ 1621459 h 2733757"/>
              <a:gd name="connsiteX46" fmla="*/ 2310068 w 2733757"/>
              <a:gd name="connsiteY46" fmla="*/ 1636568 h 2733757"/>
              <a:gd name="connsiteX47" fmla="*/ 2289285 w 2733757"/>
              <a:gd name="connsiteY47" fmla="*/ 1649232 h 2733757"/>
              <a:gd name="connsiteX48" fmla="*/ 2266906 w 2733757"/>
              <a:gd name="connsiteY48" fmla="*/ 1660035 h 2733757"/>
              <a:gd name="connsiteX49" fmla="*/ 2243942 w 2733757"/>
              <a:gd name="connsiteY49" fmla="*/ 1669403 h 2733757"/>
              <a:gd name="connsiteX50" fmla="*/ 2219967 w 2733757"/>
              <a:gd name="connsiteY50" fmla="*/ 1678346 h 2733757"/>
              <a:gd name="connsiteX51" fmla="*/ 2195832 w 2733757"/>
              <a:gd name="connsiteY51" fmla="*/ 1684844 h 2733757"/>
              <a:gd name="connsiteX52" fmla="*/ 2172122 w 2733757"/>
              <a:gd name="connsiteY52" fmla="*/ 1690331 h 2733757"/>
              <a:gd name="connsiteX53" fmla="*/ 2146391 w 2733757"/>
              <a:gd name="connsiteY53" fmla="*/ 1694968 h 2733757"/>
              <a:gd name="connsiteX54" fmla="*/ 2161500 w 2733757"/>
              <a:gd name="connsiteY54" fmla="*/ 1715590 h 2733757"/>
              <a:gd name="connsiteX55" fmla="*/ 2174163 w 2733757"/>
              <a:gd name="connsiteY55" fmla="*/ 1736373 h 2733757"/>
              <a:gd name="connsiteX56" fmla="*/ 2185977 w 2733757"/>
              <a:gd name="connsiteY56" fmla="*/ 1759177 h 2733757"/>
              <a:gd name="connsiteX57" fmla="*/ 2196780 w 2733757"/>
              <a:gd name="connsiteY57" fmla="*/ 1781555 h 2733757"/>
              <a:gd name="connsiteX58" fmla="*/ 2205723 w 2733757"/>
              <a:gd name="connsiteY58" fmla="*/ 1805530 h 2733757"/>
              <a:gd name="connsiteX59" fmla="*/ 2213656 w 2733757"/>
              <a:gd name="connsiteY59" fmla="*/ 1829080 h 2733757"/>
              <a:gd name="connsiteX60" fmla="*/ 2218718 w 2733757"/>
              <a:gd name="connsiteY60" fmla="*/ 1853801 h 2733757"/>
              <a:gd name="connsiteX61" fmla="*/ 2223195 w 2733757"/>
              <a:gd name="connsiteY61" fmla="*/ 1877086 h 2733757"/>
              <a:gd name="connsiteX62" fmla="*/ 2225812 w 2733757"/>
              <a:gd name="connsiteY62" fmla="*/ 1901967 h 2733757"/>
              <a:gd name="connsiteX63" fmla="*/ 2226993 w 2733757"/>
              <a:gd name="connsiteY63" fmla="*/ 1927435 h 2733757"/>
              <a:gd name="connsiteX64" fmla="*/ 2226739 w 2733757"/>
              <a:gd name="connsiteY64" fmla="*/ 1953487 h 2733757"/>
              <a:gd name="connsiteX65" fmla="*/ 2224464 w 2733757"/>
              <a:gd name="connsiteY65" fmla="*/ 1978689 h 2733757"/>
              <a:gd name="connsiteX66" fmla="*/ 2221179 w 2733757"/>
              <a:gd name="connsiteY66" fmla="*/ 2003467 h 2733757"/>
              <a:gd name="connsiteX67" fmla="*/ 2215449 w 2733757"/>
              <a:gd name="connsiteY67" fmla="*/ 2028405 h 2733757"/>
              <a:gd name="connsiteX68" fmla="*/ 2209293 w 2733757"/>
              <a:gd name="connsiteY68" fmla="*/ 2054354 h 2733757"/>
              <a:gd name="connsiteX69" fmla="*/ 2200531 w 2733757"/>
              <a:gd name="connsiteY69" fmla="*/ 2078018 h 2733757"/>
              <a:gd name="connsiteX70" fmla="*/ 1925208 w 2733757"/>
              <a:gd name="connsiteY70" fmla="*/ 2732747 h 2733757"/>
              <a:gd name="connsiteX71" fmla="*/ 1924783 w 2733757"/>
              <a:gd name="connsiteY71" fmla="*/ 2733757 h 2733757"/>
              <a:gd name="connsiteX72" fmla="*/ 1923772 w 2733757"/>
              <a:gd name="connsiteY72" fmla="*/ 2733332 h 2733757"/>
              <a:gd name="connsiteX73" fmla="*/ 1272074 w 2733757"/>
              <a:gd name="connsiteY73" fmla="*/ 2459283 h 2733757"/>
              <a:gd name="connsiteX74" fmla="*/ 1247240 w 2733757"/>
              <a:gd name="connsiteY74" fmla="*/ 2447651 h 2733757"/>
              <a:gd name="connsiteX75" fmla="*/ 1225275 w 2733757"/>
              <a:gd name="connsiteY75" fmla="*/ 2434847 h 2733757"/>
              <a:gd name="connsiteX76" fmla="*/ 1203151 w 2733757"/>
              <a:gd name="connsiteY76" fmla="*/ 2419598 h 2733757"/>
              <a:gd name="connsiteX77" fmla="*/ 1182461 w 2733757"/>
              <a:gd name="connsiteY77" fmla="*/ 2403764 h 2733757"/>
              <a:gd name="connsiteX78" fmla="*/ 1163207 w 2733757"/>
              <a:gd name="connsiteY78" fmla="*/ 2387344 h 2733757"/>
              <a:gd name="connsiteX79" fmla="*/ 1145813 w 2733757"/>
              <a:gd name="connsiteY79" fmla="*/ 2369328 h 2733757"/>
              <a:gd name="connsiteX80" fmla="*/ 1128843 w 2733757"/>
              <a:gd name="connsiteY80" fmla="*/ 2350301 h 2733757"/>
              <a:gd name="connsiteX81" fmla="*/ 1113309 w 2733757"/>
              <a:gd name="connsiteY81" fmla="*/ 2330689 h 2733757"/>
              <a:gd name="connsiteX82" fmla="*/ 1099210 w 2733757"/>
              <a:gd name="connsiteY82" fmla="*/ 2310492 h 2733757"/>
              <a:gd name="connsiteX83" fmla="*/ 1085537 w 2733757"/>
              <a:gd name="connsiteY83" fmla="*/ 2289284 h 2733757"/>
              <a:gd name="connsiteX84" fmla="*/ 1074733 w 2733757"/>
              <a:gd name="connsiteY84" fmla="*/ 2266905 h 2733757"/>
              <a:gd name="connsiteX85" fmla="*/ 1064355 w 2733757"/>
              <a:gd name="connsiteY85" fmla="*/ 2243517 h 2733757"/>
              <a:gd name="connsiteX86" fmla="*/ 1055997 w 2733757"/>
              <a:gd name="connsiteY86" fmla="*/ 2220977 h 2733757"/>
              <a:gd name="connsiteX87" fmla="*/ 1048914 w 2733757"/>
              <a:gd name="connsiteY87" fmla="*/ 2195406 h 2733757"/>
              <a:gd name="connsiteX88" fmla="*/ 1043427 w 2733757"/>
              <a:gd name="connsiteY88" fmla="*/ 2171696 h 2733757"/>
              <a:gd name="connsiteX89" fmla="*/ 1038950 w 2733757"/>
              <a:gd name="connsiteY89" fmla="*/ 2148411 h 2733757"/>
              <a:gd name="connsiteX90" fmla="*/ 1018167 w 2733757"/>
              <a:gd name="connsiteY90" fmla="*/ 2161074 h 2733757"/>
              <a:gd name="connsiteX91" fmla="*/ 997385 w 2733757"/>
              <a:gd name="connsiteY91" fmla="*/ 2173738 h 2733757"/>
              <a:gd name="connsiteX92" fmla="*/ 974156 w 2733757"/>
              <a:gd name="connsiteY92" fmla="*/ 2186562 h 2733757"/>
              <a:gd name="connsiteX93" fmla="*/ 952202 w 2733757"/>
              <a:gd name="connsiteY93" fmla="*/ 2196354 h 2733757"/>
              <a:gd name="connsiteX94" fmla="*/ 928227 w 2733757"/>
              <a:gd name="connsiteY94" fmla="*/ 2205298 h 2733757"/>
              <a:gd name="connsiteX95" fmla="*/ 904678 w 2733757"/>
              <a:gd name="connsiteY95" fmla="*/ 2213230 h 2733757"/>
              <a:gd name="connsiteX96" fmla="*/ 879957 w 2733757"/>
              <a:gd name="connsiteY96" fmla="*/ 2218293 h 2733757"/>
              <a:gd name="connsiteX97" fmla="*/ 855661 w 2733757"/>
              <a:gd name="connsiteY97" fmla="*/ 2222344 h 2733757"/>
              <a:gd name="connsiteX98" fmla="*/ 830780 w 2733757"/>
              <a:gd name="connsiteY98" fmla="*/ 2224961 h 2733757"/>
              <a:gd name="connsiteX99" fmla="*/ 805313 w 2733757"/>
              <a:gd name="connsiteY99" fmla="*/ 2226142 h 2733757"/>
              <a:gd name="connsiteX100" fmla="*/ 779260 w 2733757"/>
              <a:gd name="connsiteY100" fmla="*/ 2225889 h 2733757"/>
              <a:gd name="connsiteX101" fmla="*/ 754058 w 2733757"/>
              <a:gd name="connsiteY101" fmla="*/ 2223614 h 2733757"/>
              <a:gd name="connsiteX102" fmla="*/ 729280 w 2733757"/>
              <a:gd name="connsiteY102" fmla="*/ 2220329 h 2733757"/>
              <a:gd name="connsiteX103" fmla="*/ 702906 w 2733757"/>
              <a:gd name="connsiteY103" fmla="*/ 2215184 h 2733757"/>
              <a:gd name="connsiteX104" fmla="*/ 678393 w 2733757"/>
              <a:gd name="connsiteY104" fmla="*/ 2208442 h 2733757"/>
              <a:gd name="connsiteX105" fmla="*/ 652708 w 2733757"/>
              <a:gd name="connsiteY105" fmla="*/ 2198831 h 2733757"/>
              <a:gd name="connsiteX106" fmla="*/ 1010 w 2733757"/>
              <a:gd name="connsiteY106" fmla="*/ 1924782 h 2733757"/>
              <a:gd name="connsiteX107" fmla="*/ 0 w 2733757"/>
              <a:gd name="connsiteY107" fmla="*/ 1924357 h 2733757"/>
              <a:gd name="connsiteX108" fmla="*/ 425 w 2733757"/>
              <a:gd name="connsiteY108" fmla="*/ 1923346 h 2733757"/>
              <a:gd name="connsiteX109" fmla="*/ 275748 w 2733757"/>
              <a:gd name="connsiteY109" fmla="*/ 1268618 h 2733757"/>
              <a:gd name="connsiteX110" fmla="*/ 286530 w 2733757"/>
              <a:gd name="connsiteY110" fmla="*/ 1245804 h 2733757"/>
              <a:gd name="connsiteX111" fmla="*/ 300769 w 2733757"/>
              <a:gd name="connsiteY111" fmla="*/ 1223254 h 2733757"/>
              <a:gd name="connsiteX112" fmla="*/ 314583 w 2733757"/>
              <a:gd name="connsiteY112" fmla="*/ 1201715 h 2733757"/>
              <a:gd name="connsiteX113" fmla="*/ 329993 w 2733757"/>
              <a:gd name="connsiteY113" fmla="*/ 1182036 h 2733757"/>
              <a:gd name="connsiteX114" fmla="*/ 346413 w 2733757"/>
              <a:gd name="connsiteY114" fmla="*/ 1162781 h 2733757"/>
              <a:gd name="connsiteX115" fmla="*/ 364854 w 2733757"/>
              <a:gd name="connsiteY115" fmla="*/ 1144377 h 2733757"/>
              <a:gd name="connsiteX116" fmla="*/ 383880 w 2733757"/>
              <a:gd name="connsiteY116" fmla="*/ 1127407 h 2733757"/>
              <a:gd name="connsiteX117" fmla="*/ 403492 w 2733757"/>
              <a:gd name="connsiteY117" fmla="*/ 1111874 h 2733757"/>
              <a:gd name="connsiteX118" fmla="*/ 423264 w 2733757"/>
              <a:gd name="connsiteY118" fmla="*/ 1098785 h 2733757"/>
              <a:gd name="connsiteX119" fmla="*/ 444472 w 2733757"/>
              <a:gd name="connsiteY119" fmla="*/ 1085111 h 2733757"/>
              <a:gd name="connsiteX120" fmla="*/ 466851 w 2733757"/>
              <a:gd name="connsiteY120" fmla="*/ 1074308 h 2733757"/>
              <a:gd name="connsiteX121" fmla="*/ 490240 w 2733757"/>
              <a:gd name="connsiteY121" fmla="*/ 1063930 h 2733757"/>
              <a:gd name="connsiteX122" fmla="*/ 513790 w 2733757"/>
              <a:gd name="connsiteY122" fmla="*/ 1055997 h 2733757"/>
              <a:gd name="connsiteX123" fmla="*/ 538350 w 2733757"/>
              <a:gd name="connsiteY123" fmla="*/ 1048489 h 2733757"/>
              <a:gd name="connsiteX124" fmla="*/ 562060 w 2733757"/>
              <a:gd name="connsiteY124" fmla="*/ 1043002 h 2733757"/>
              <a:gd name="connsiteX125" fmla="*/ 587367 w 2733757"/>
              <a:gd name="connsiteY125" fmla="*/ 1039375 h 2733757"/>
              <a:gd name="connsiteX126" fmla="*/ 572682 w 2733757"/>
              <a:gd name="connsiteY126" fmla="*/ 1017742 h 2733757"/>
              <a:gd name="connsiteX127" fmla="*/ 560019 w 2733757"/>
              <a:gd name="connsiteY127" fmla="*/ 996959 h 2733757"/>
              <a:gd name="connsiteX128" fmla="*/ 547780 w 2733757"/>
              <a:gd name="connsiteY128" fmla="*/ 975166 h 2733757"/>
              <a:gd name="connsiteX129" fmla="*/ 537402 w 2733757"/>
              <a:gd name="connsiteY129" fmla="*/ 951777 h 2733757"/>
              <a:gd name="connsiteX130" fmla="*/ 528034 w 2733757"/>
              <a:gd name="connsiteY130" fmla="*/ 928813 h 2733757"/>
              <a:gd name="connsiteX131" fmla="*/ 520101 w 2733757"/>
              <a:gd name="connsiteY131" fmla="*/ 905263 h 2733757"/>
              <a:gd name="connsiteX132" fmla="*/ 514614 w 2733757"/>
              <a:gd name="connsiteY132" fmla="*/ 881553 h 2733757"/>
              <a:gd name="connsiteX133" fmla="*/ 510987 w 2733757"/>
              <a:gd name="connsiteY133" fmla="*/ 856246 h 2733757"/>
              <a:gd name="connsiteX134" fmla="*/ 508370 w 2733757"/>
              <a:gd name="connsiteY134" fmla="*/ 831365 h 2733757"/>
              <a:gd name="connsiteX135" fmla="*/ 507189 w 2733757"/>
              <a:gd name="connsiteY135" fmla="*/ 805898 h 2733757"/>
              <a:gd name="connsiteX136" fmla="*/ 507018 w 2733757"/>
              <a:gd name="connsiteY136" fmla="*/ 780856 h 2733757"/>
              <a:gd name="connsiteX137" fmla="*/ 509293 w 2733757"/>
              <a:gd name="connsiteY137" fmla="*/ 755653 h 2733757"/>
              <a:gd name="connsiteX138" fmla="*/ 513003 w 2733757"/>
              <a:gd name="connsiteY138" fmla="*/ 729865 h 2733757"/>
              <a:gd name="connsiteX139" fmla="*/ 518309 w 2733757"/>
              <a:gd name="connsiteY139" fmla="*/ 705937 h 2733757"/>
              <a:gd name="connsiteX140" fmla="*/ 524889 w 2733757"/>
              <a:gd name="connsiteY140" fmla="*/ 678978 h 2733757"/>
              <a:gd name="connsiteX141" fmla="*/ 533651 w 2733757"/>
              <a:gd name="connsiteY141" fmla="*/ 655315 h 2733757"/>
              <a:gd name="connsiteX142" fmla="*/ 808549 w 2733757"/>
              <a:gd name="connsiteY142" fmla="*/ 1596 h 2733757"/>
              <a:gd name="connsiteX143" fmla="*/ 808974 w 2733757"/>
              <a:gd name="connsiteY143" fmla="*/ 586 h 2733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2733757" h="2733757">
                <a:moveTo>
                  <a:pt x="810409" y="0"/>
                </a:moveTo>
                <a:lnTo>
                  <a:pt x="1467160" y="276174"/>
                </a:lnTo>
                <a:lnTo>
                  <a:pt x="1490559" y="288391"/>
                </a:lnTo>
                <a:lnTo>
                  <a:pt x="1512523" y="301195"/>
                </a:lnTo>
                <a:lnTo>
                  <a:pt x="1533638" y="316019"/>
                </a:lnTo>
                <a:lnTo>
                  <a:pt x="1554327" y="331854"/>
                </a:lnTo>
                <a:lnTo>
                  <a:pt x="1573582" y="348274"/>
                </a:lnTo>
                <a:lnTo>
                  <a:pt x="1590976" y="366290"/>
                </a:lnTo>
                <a:lnTo>
                  <a:pt x="1606935" y="384891"/>
                </a:lnTo>
                <a:lnTo>
                  <a:pt x="1622469" y="404503"/>
                </a:lnTo>
                <a:lnTo>
                  <a:pt x="1636567" y="424700"/>
                </a:lnTo>
                <a:lnTo>
                  <a:pt x="1648806" y="446494"/>
                </a:lnTo>
                <a:lnTo>
                  <a:pt x="1660034" y="467862"/>
                </a:lnTo>
                <a:lnTo>
                  <a:pt x="1669402" y="490826"/>
                </a:lnTo>
                <a:lnTo>
                  <a:pt x="1678770" y="513791"/>
                </a:lnTo>
                <a:lnTo>
                  <a:pt x="1685268" y="537926"/>
                </a:lnTo>
                <a:lnTo>
                  <a:pt x="1690755" y="561636"/>
                </a:lnTo>
                <a:lnTo>
                  <a:pt x="1695392" y="587367"/>
                </a:lnTo>
                <a:lnTo>
                  <a:pt x="1716015" y="572258"/>
                </a:lnTo>
                <a:lnTo>
                  <a:pt x="1736797" y="559595"/>
                </a:lnTo>
                <a:lnTo>
                  <a:pt x="1758591" y="547356"/>
                </a:lnTo>
                <a:lnTo>
                  <a:pt x="1781555" y="537988"/>
                </a:lnTo>
                <a:lnTo>
                  <a:pt x="1804519" y="528620"/>
                </a:lnTo>
                <a:lnTo>
                  <a:pt x="1827644" y="521698"/>
                </a:lnTo>
                <a:lnTo>
                  <a:pt x="1851779" y="515200"/>
                </a:lnTo>
                <a:lnTo>
                  <a:pt x="1876075" y="511148"/>
                </a:lnTo>
                <a:lnTo>
                  <a:pt x="1900957" y="508532"/>
                </a:lnTo>
                <a:lnTo>
                  <a:pt x="1925413" y="506926"/>
                </a:lnTo>
                <a:lnTo>
                  <a:pt x="1950455" y="506755"/>
                </a:lnTo>
                <a:lnTo>
                  <a:pt x="1975658" y="509030"/>
                </a:lnTo>
                <a:lnTo>
                  <a:pt x="2001446" y="512739"/>
                </a:lnTo>
                <a:lnTo>
                  <a:pt x="2026809" y="517460"/>
                </a:lnTo>
                <a:lnTo>
                  <a:pt x="2051323" y="524201"/>
                </a:lnTo>
                <a:lnTo>
                  <a:pt x="2076422" y="532377"/>
                </a:lnTo>
                <a:lnTo>
                  <a:pt x="2733172" y="808551"/>
                </a:lnTo>
                <a:lnTo>
                  <a:pt x="2733757" y="809986"/>
                </a:lnTo>
                <a:lnTo>
                  <a:pt x="2733333" y="810996"/>
                </a:lnTo>
                <a:lnTo>
                  <a:pt x="2458434" y="1464715"/>
                </a:lnTo>
                <a:lnTo>
                  <a:pt x="2447652" y="1487529"/>
                </a:lnTo>
                <a:lnTo>
                  <a:pt x="2432988" y="1511089"/>
                </a:lnTo>
                <a:lnTo>
                  <a:pt x="2419599" y="1531618"/>
                </a:lnTo>
                <a:lnTo>
                  <a:pt x="2403764" y="1552307"/>
                </a:lnTo>
                <a:lnTo>
                  <a:pt x="2387344" y="1571562"/>
                </a:lnTo>
                <a:lnTo>
                  <a:pt x="2369328" y="1588956"/>
                </a:lnTo>
                <a:lnTo>
                  <a:pt x="2350302" y="1605925"/>
                </a:lnTo>
                <a:lnTo>
                  <a:pt x="2330690" y="1621459"/>
                </a:lnTo>
                <a:lnTo>
                  <a:pt x="2310068" y="1636568"/>
                </a:lnTo>
                <a:lnTo>
                  <a:pt x="2289285" y="1649232"/>
                </a:lnTo>
                <a:lnTo>
                  <a:pt x="2266906" y="1660035"/>
                </a:lnTo>
                <a:lnTo>
                  <a:pt x="2243942" y="1669403"/>
                </a:lnTo>
                <a:lnTo>
                  <a:pt x="2219967" y="1678346"/>
                </a:lnTo>
                <a:lnTo>
                  <a:pt x="2195832" y="1684844"/>
                </a:lnTo>
                <a:lnTo>
                  <a:pt x="2172122" y="1690331"/>
                </a:lnTo>
                <a:lnTo>
                  <a:pt x="2146391" y="1694968"/>
                </a:lnTo>
                <a:lnTo>
                  <a:pt x="2161500" y="1715590"/>
                </a:lnTo>
                <a:lnTo>
                  <a:pt x="2174163" y="1736373"/>
                </a:lnTo>
                <a:lnTo>
                  <a:pt x="2185977" y="1759177"/>
                </a:lnTo>
                <a:lnTo>
                  <a:pt x="2196780" y="1781555"/>
                </a:lnTo>
                <a:lnTo>
                  <a:pt x="2205723" y="1805530"/>
                </a:lnTo>
                <a:lnTo>
                  <a:pt x="2213656" y="1829080"/>
                </a:lnTo>
                <a:lnTo>
                  <a:pt x="2218718" y="1853801"/>
                </a:lnTo>
                <a:lnTo>
                  <a:pt x="2223195" y="1877086"/>
                </a:lnTo>
                <a:lnTo>
                  <a:pt x="2225812" y="1901967"/>
                </a:lnTo>
                <a:lnTo>
                  <a:pt x="2226993" y="1927435"/>
                </a:lnTo>
                <a:lnTo>
                  <a:pt x="2226739" y="1953487"/>
                </a:lnTo>
                <a:lnTo>
                  <a:pt x="2224464" y="1978689"/>
                </a:lnTo>
                <a:lnTo>
                  <a:pt x="2221179" y="2003467"/>
                </a:lnTo>
                <a:lnTo>
                  <a:pt x="2215449" y="2028405"/>
                </a:lnTo>
                <a:lnTo>
                  <a:pt x="2209293" y="2054354"/>
                </a:lnTo>
                <a:lnTo>
                  <a:pt x="2200531" y="2078018"/>
                </a:lnTo>
                <a:lnTo>
                  <a:pt x="1925208" y="2732747"/>
                </a:lnTo>
                <a:lnTo>
                  <a:pt x="1924783" y="2733757"/>
                </a:lnTo>
                <a:lnTo>
                  <a:pt x="1923772" y="2733332"/>
                </a:lnTo>
                <a:lnTo>
                  <a:pt x="1272074" y="2459283"/>
                </a:lnTo>
                <a:lnTo>
                  <a:pt x="1247240" y="2447651"/>
                </a:lnTo>
                <a:lnTo>
                  <a:pt x="1225275" y="2434847"/>
                </a:lnTo>
                <a:lnTo>
                  <a:pt x="1203151" y="2419598"/>
                </a:lnTo>
                <a:lnTo>
                  <a:pt x="1182461" y="2403764"/>
                </a:lnTo>
                <a:lnTo>
                  <a:pt x="1163207" y="2387344"/>
                </a:lnTo>
                <a:lnTo>
                  <a:pt x="1145813" y="2369328"/>
                </a:lnTo>
                <a:lnTo>
                  <a:pt x="1128843" y="2350301"/>
                </a:lnTo>
                <a:lnTo>
                  <a:pt x="1113309" y="2330689"/>
                </a:lnTo>
                <a:lnTo>
                  <a:pt x="1099210" y="2310492"/>
                </a:lnTo>
                <a:lnTo>
                  <a:pt x="1085537" y="2289284"/>
                </a:lnTo>
                <a:lnTo>
                  <a:pt x="1074733" y="2266905"/>
                </a:lnTo>
                <a:lnTo>
                  <a:pt x="1064355" y="2243517"/>
                </a:lnTo>
                <a:lnTo>
                  <a:pt x="1055997" y="2220977"/>
                </a:lnTo>
                <a:lnTo>
                  <a:pt x="1048914" y="2195406"/>
                </a:lnTo>
                <a:lnTo>
                  <a:pt x="1043427" y="2171696"/>
                </a:lnTo>
                <a:lnTo>
                  <a:pt x="1038950" y="2148411"/>
                </a:lnTo>
                <a:lnTo>
                  <a:pt x="1018167" y="2161074"/>
                </a:lnTo>
                <a:lnTo>
                  <a:pt x="997385" y="2173738"/>
                </a:lnTo>
                <a:lnTo>
                  <a:pt x="974156" y="2186562"/>
                </a:lnTo>
                <a:lnTo>
                  <a:pt x="952202" y="2196354"/>
                </a:lnTo>
                <a:lnTo>
                  <a:pt x="928227" y="2205298"/>
                </a:lnTo>
                <a:lnTo>
                  <a:pt x="904678" y="2213230"/>
                </a:lnTo>
                <a:lnTo>
                  <a:pt x="879957" y="2218293"/>
                </a:lnTo>
                <a:lnTo>
                  <a:pt x="855661" y="2222344"/>
                </a:lnTo>
                <a:lnTo>
                  <a:pt x="830780" y="2224961"/>
                </a:lnTo>
                <a:lnTo>
                  <a:pt x="805313" y="2226142"/>
                </a:lnTo>
                <a:lnTo>
                  <a:pt x="779260" y="2225889"/>
                </a:lnTo>
                <a:lnTo>
                  <a:pt x="754058" y="2223614"/>
                </a:lnTo>
                <a:lnTo>
                  <a:pt x="729280" y="2220329"/>
                </a:lnTo>
                <a:lnTo>
                  <a:pt x="702906" y="2215184"/>
                </a:lnTo>
                <a:lnTo>
                  <a:pt x="678393" y="2208442"/>
                </a:lnTo>
                <a:lnTo>
                  <a:pt x="652708" y="2198831"/>
                </a:lnTo>
                <a:lnTo>
                  <a:pt x="1010" y="1924782"/>
                </a:lnTo>
                <a:lnTo>
                  <a:pt x="0" y="1924357"/>
                </a:lnTo>
                <a:lnTo>
                  <a:pt x="425" y="1923346"/>
                </a:lnTo>
                <a:lnTo>
                  <a:pt x="275748" y="1268618"/>
                </a:lnTo>
                <a:lnTo>
                  <a:pt x="286530" y="1245804"/>
                </a:lnTo>
                <a:lnTo>
                  <a:pt x="300769" y="1223254"/>
                </a:lnTo>
                <a:lnTo>
                  <a:pt x="314583" y="1201715"/>
                </a:lnTo>
                <a:lnTo>
                  <a:pt x="329993" y="1182036"/>
                </a:lnTo>
                <a:lnTo>
                  <a:pt x="346413" y="1162781"/>
                </a:lnTo>
                <a:lnTo>
                  <a:pt x="364854" y="1144377"/>
                </a:lnTo>
                <a:lnTo>
                  <a:pt x="383880" y="1127407"/>
                </a:lnTo>
                <a:lnTo>
                  <a:pt x="403492" y="1111874"/>
                </a:lnTo>
                <a:lnTo>
                  <a:pt x="423264" y="1098785"/>
                </a:lnTo>
                <a:lnTo>
                  <a:pt x="444472" y="1085111"/>
                </a:lnTo>
                <a:lnTo>
                  <a:pt x="466851" y="1074308"/>
                </a:lnTo>
                <a:lnTo>
                  <a:pt x="490240" y="1063930"/>
                </a:lnTo>
                <a:lnTo>
                  <a:pt x="513790" y="1055997"/>
                </a:lnTo>
                <a:lnTo>
                  <a:pt x="538350" y="1048489"/>
                </a:lnTo>
                <a:lnTo>
                  <a:pt x="562060" y="1043002"/>
                </a:lnTo>
                <a:lnTo>
                  <a:pt x="587367" y="1039375"/>
                </a:lnTo>
                <a:lnTo>
                  <a:pt x="572682" y="1017742"/>
                </a:lnTo>
                <a:lnTo>
                  <a:pt x="560019" y="996959"/>
                </a:lnTo>
                <a:lnTo>
                  <a:pt x="547780" y="975166"/>
                </a:lnTo>
                <a:lnTo>
                  <a:pt x="537402" y="951777"/>
                </a:lnTo>
                <a:lnTo>
                  <a:pt x="528034" y="928813"/>
                </a:lnTo>
                <a:lnTo>
                  <a:pt x="520101" y="905263"/>
                </a:lnTo>
                <a:lnTo>
                  <a:pt x="514614" y="881553"/>
                </a:lnTo>
                <a:lnTo>
                  <a:pt x="510987" y="856246"/>
                </a:lnTo>
                <a:lnTo>
                  <a:pt x="508370" y="831365"/>
                </a:lnTo>
                <a:lnTo>
                  <a:pt x="507189" y="805898"/>
                </a:lnTo>
                <a:lnTo>
                  <a:pt x="507018" y="780856"/>
                </a:lnTo>
                <a:lnTo>
                  <a:pt x="509293" y="755653"/>
                </a:lnTo>
                <a:lnTo>
                  <a:pt x="513003" y="729865"/>
                </a:lnTo>
                <a:lnTo>
                  <a:pt x="518309" y="705937"/>
                </a:lnTo>
                <a:lnTo>
                  <a:pt x="524889" y="678978"/>
                </a:lnTo>
                <a:lnTo>
                  <a:pt x="533651" y="655315"/>
                </a:lnTo>
                <a:lnTo>
                  <a:pt x="808549" y="1596"/>
                </a:lnTo>
                <a:lnTo>
                  <a:pt x="808974" y="586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8271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7840438" y="3795499"/>
            <a:ext cx="3142457" cy="2193312"/>
          </a:xfrm>
          <a:custGeom>
            <a:avLst/>
            <a:gdLst>
              <a:gd name="connsiteX0" fmla="*/ 0 w 3142457"/>
              <a:gd name="connsiteY0" fmla="*/ 0 h 2193312"/>
              <a:gd name="connsiteX1" fmla="*/ 158211 w 3142457"/>
              <a:gd name="connsiteY1" fmla="*/ 0 h 2193312"/>
              <a:gd name="connsiteX2" fmla="*/ 239669 w 3142457"/>
              <a:gd name="connsiteY2" fmla="*/ 64558 h 2193312"/>
              <a:gd name="connsiteX3" fmla="*/ 321127 w 3142457"/>
              <a:gd name="connsiteY3" fmla="*/ 0 h 2193312"/>
              <a:gd name="connsiteX4" fmla="*/ 491102 w 3142457"/>
              <a:gd name="connsiteY4" fmla="*/ 0 h 2193312"/>
              <a:gd name="connsiteX5" fmla="*/ 572560 w 3142457"/>
              <a:gd name="connsiteY5" fmla="*/ 64558 h 2193312"/>
              <a:gd name="connsiteX6" fmla="*/ 654018 w 3142457"/>
              <a:gd name="connsiteY6" fmla="*/ 0 h 2193312"/>
              <a:gd name="connsiteX7" fmla="*/ 823991 w 3142457"/>
              <a:gd name="connsiteY7" fmla="*/ 0 h 2193312"/>
              <a:gd name="connsiteX8" fmla="*/ 905449 w 3142457"/>
              <a:gd name="connsiteY8" fmla="*/ 64558 h 2193312"/>
              <a:gd name="connsiteX9" fmla="*/ 986907 w 3142457"/>
              <a:gd name="connsiteY9" fmla="*/ 0 h 2193312"/>
              <a:gd name="connsiteX10" fmla="*/ 1156881 w 3142457"/>
              <a:gd name="connsiteY10" fmla="*/ 0 h 2193312"/>
              <a:gd name="connsiteX11" fmla="*/ 1238339 w 3142457"/>
              <a:gd name="connsiteY11" fmla="*/ 64558 h 2193312"/>
              <a:gd name="connsiteX12" fmla="*/ 1319797 w 3142457"/>
              <a:gd name="connsiteY12" fmla="*/ 0 h 2193312"/>
              <a:gd name="connsiteX13" fmla="*/ 1489771 w 3142457"/>
              <a:gd name="connsiteY13" fmla="*/ 0 h 2193312"/>
              <a:gd name="connsiteX14" fmla="*/ 1571229 w 3142457"/>
              <a:gd name="connsiteY14" fmla="*/ 64558 h 2193312"/>
              <a:gd name="connsiteX15" fmla="*/ 1652687 w 3142457"/>
              <a:gd name="connsiteY15" fmla="*/ 0 h 2193312"/>
              <a:gd name="connsiteX16" fmla="*/ 1822661 w 3142457"/>
              <a:gd name="connsiteY16" fmla="*/ 0 h 2193312"/>
              <a:gd name="connsiteX17" fmla="*/ 1904118 w 3142457"/>
              <a:gd name="connsiteY17" fmla="*/ 64558 h 2193312"/>
              <a:gd name="connsiteX18" fmla="*/ 1985576 w 3142457"/>
              <a:gd name="connsiteY18" fmla="*/ 0 h 2193312"/>
              <a:gd name="connsiteX19" fmla="*/ 2155550 w 3142457"/>
              <a:gd name="connsiteY19" fmla="*/ 0 h 2193312"/>
              <a:gd name="connsiteX20" fmla="*/ 2237008 w 3142457"/>
              <a:gd name="connsiteY20" fmla="*/ 64558 h 2193312"/>
              <a:gd name="connsiteX21" fmla="*/ 2318466 w 3142457"/>
              <a:gd name="connsiteY21" fmla="*/ 0 h 2193312"/>
              <a:gd name="connsiteX22" fmla="*/ 2488440 w 3142457"/>
              <a:gd name="connsiteY22" fmla="*/ 0 h 2193312"/>
              <a:gd name="connsiteX23" fmla="*/ 2569898 w 3142457"/>
              <a:gd name="connsiteY23" fmla="*/ 64558 h 2193312"/>
              <a:gd name="connsiteX24" fmla="*/ 2651356 w 3142457"/>
              <a:gd name="connsiteY24" fmla="*/ 0 h 2193312"/>
              <a:gd name="connsiteX25" fmla="*/ 2821329 w 3142457"/>
              <a:gd name="connsiteY25" fmla="*/ 0 h 2193312"/>
              <a:gd name="connsiteX26" fmla="*/ 2902787 w 3142457"/>
              <a:gd name="connsiteY26" fmla="*/ 64558 h 2193312"/>
              <a:gd name="connsiteX27" fmla="*/ 2984245 w 3142457"/>
              <a:gd name="connsiteY27" fmla="*/ 0 h 2193312"/>
              <a:gd name="connsiteX28" fmla="*/ 3142457 w 3142457"/>
              <a:gd name="connsiteY28" fmla="*/ 0 h 2193312"/>
              <a:gd name="connsiteX29" fmla="*/ 3142457 w 3142457"/>
              <a:gd name="connsiteY29" fmla="*/ 168957 h 2193312"/>
              <a:gd name="connsiteX30" fmla="*/ 3071902 w 3142457"/>
              <a:gd name="connsiteY30" fmla="*/ 243282 h 2193312"/>
              <a:gd name="connsiteX31" fmla="*/ 3142457 w 3142457"/>
              <a:gd name="connsiteY31" fmla="*/ 317608 h 2193312"/>
              <a:gd name="connsiteX32" fmla="*/ 3142457 w 3142457"/>
              <a:gd name="connsiteY32" fmla="*/ 453415 h 2193312"/>
              <a:gd name="connsiteX33" fmla="*/ 3071902 w 3142457"/>
              <a:gd name="connsiteY33" fmla="*/ 527740 h 2193312"/>
              <a:gd name="connsiteX34" fmla="*/ 3142457 w 3142457"/>
              <a:gd name="connsiteY34" fmla="*/ 602066 h 2193312"/>
              <a:gd name="connsiteX35" fmla="*/ 3142457 w 3142457"/>
              <a:gd name="connsiteY35" fmla="*/ 737873 h 2193312"/>
              <a:gd name="connsiteX36" fmla="*/ 3071902 w 3142457"/>
              <a:gd name="connsiteY36" fmla="*/ 812198 h 2193312"/>
              <a:gd name="connsiteX37" fmla="*/ 3142457 w 3142457"/>
              <a:gd name="connsiteY37" fmla="*/ 886524 h 2193312"/>
              <a:gd name="connsiteX38" fmla="*/ 3142457 w 3142457"/>
              <a:gd name="connsiteY38" fmla="*/ 1022331 h 2193312"/>
              <a:gd name="connsiteX39" fmla="*/ 3071902 w 3142457"/>
              <a:gd name="connsiteY39" fmla="*/ 1096656 h 2193312"/>
              <a:gd name="connsiteX40" fmla="*/ 3142457 w 3142457"/>
              <a:gd name="connsiteY40" fmla="*/ 1170982 h 2193312"/>
              <a:gd name="connsiteX41" fmla="*/ 3142457 w 3142457"/>
              <a:gd name="connsiteY41" fmla="*/ 1306789 h 2193312"/>
              <a:gd name="connsiteX42" fmla="*/ 3071902 w 3142457"/>
              <a:gd name="connsiteY42" fmla="*/ 1381114 h 2193312"/>
              <a:gd name="connsiteX43" fmla="*/ 3142457 w 3142457"/>
              <a:gd name="connsiteY43" fmla="*/ 1455440 h 2193312"/>
              <a:gd name="connsiteX44" fmla="*/ 3142457 w 3142457"/>
              <a:gd name="connsiteY44" fmla="*/ 1591247 h 2193312"/>
              <a:gd name="connsiteX45" fmla="*/ 3071902 w 3142457"/>
              <a:gd name="connsiteY45" fmla="*/ 1665573 h 2193312"/>
              <a:gd name="connsiteX46" fmla="*/ 3142457 w 3142457"/>
              <a:gd name="connsiteY46" fmla="*/ 1739898 h 2193312"/>
              <a:gd name="connsiteX47" fmla="*/ 3142457 w 3142457"/>
              <a:gd name="connsiteY47" fmla="*/ 1875704 h 2193312"/>
              <a:gd name="connsiteX48" fmla="*/ 3071902 w 3142457"/>
              <a:gd name="connsiteY48" fmla="*/ 1950030 h 2193312"/>
              <a:gd name="connsiteX49" fmla="*/ 3142457 w 3142457"/>
              <a:gd name="connsiteY49" fmla="*/ 2024355 h 2193312"/>
              <a:gd name="connsiteX50" fmla="*/ 3142457 w 3142457"/>
              <a:gd name="connsiteY50" fmla="*/ 2193312 h 2193312"/>
              <a:gd name="connsiteX51" fmla="*/ 2984245 w 3142457"/>
              <a:gd name="connsiteY51" fmla="*/ 2193312 h 2193312"/>
              <a:gd name="connsiteX52" fmla="*/ 2902787 w 3142457"/>
              <a:gd name="connsiteY52" fmla="*/ 2128753 h 2193312"/>
              <a:gd name="connsiteX53" fmla="*/ 2821329 w 3142457"/>
              <a:gd name="connsiteY53" fmla="*/ 2193312 h 2193312"/>
              <a:gd name="connsiteX54" fmla="*/ 2651356 w 3142457"/>
              <a:gd name="connsiteY54" fmla="*/ 2193312 h 2193312"/>
              <a:gd name="connsiteX55" fmla="*/ 2569898 w 3142457"/>
              <a:gd name="connsiteY55" fmla="*/ 2128753 h 2193312"/>
              <a:gd name="connsiteX56" fmla="*/ 2488440 w 3142457"/>
              <a:gd name="connsiteY56" fmla="*/ 2193312 h 2193312"/>
              <a:gd name="connsiteX57" fmla="*/ 2318466 w 3142457"/>
              <a:gd name="connsiteY57" fmla="*/ 2193312 h 2193312"/>
              <a:gd name="connsiteX58" fmla="*/ 2237008 w 3142457"/>
              <a:gd name="connsiteY58" fmla="*/ 2128753 h 2193312"/>
              <a:gd name="connsiteX59" fmla="*/ 2155550 w 3142457"/>
              <a:gd name="connsiteY59" fmla="*/ 2193312 h 2193312"/>
              <a:gd name="connsiteX60" fmla="*/ 1985576 w 3142457"/>
              <a:gd name="connsiteY60" fmla="*/ 2193312 h 2193312"/>
              <a:gd name="connsiteX61" fmla="*/ 1904118 w 3142457"/>
              <a:gd name="connsiteY61" fmla="*/ 2128753 h 2193312"/>
              <a:gd name="connsiteX62" fmla="*/ 1822661 w 3142457"/>
              <a:gd name="connsiteY62" fmla="*/ 2193312 h 2193312"/>
              <a:gd name="connsiteX63" fmla="*/ 1652687 w 3142457"/>
              <a:gd name="connsiteY63" fmla="*/ 2193312 h 2193312"/>
              <a:gd name="connsiteX64" fmla="*/ 1571229 w 3142457"/>
              <a:gd name="connsiteY64" fmla="*/ 2128753 h 2193312"/>
              <a:gd name="connsiteX65" fmla="*/ 1489771 w 3142457"/>
              <a:gd name="connsiteY65" fmla="*/ 2193312 h 2193312"/>
              <a:gd name="connsiteX66" fmla="*/ 1319797 w 3142457"/>
              <a:gd name="connsiteY66" fmla="*/ 2193312 h 2193312"/>
              <a:gd name="connsiteX67" fmla="*/ 1238339 w 3142457"/>
              <a:gd name="connsiteY67" fmla="*/ 2128753 h 2193312"/>
              <a:gd name="connsiteX68" fmla="*/ 1156881 w 3142457"/>
              <a:gd name="connsiteY68" fmla="*/ 2193312 h 2193312"/>
              <a:gd name="connsiteX69" fmla="*/ 986907 w 3142457"/>
              <a:gd name="connsiteY69" fmla="*/ 2193312 h 2193312"/>
              <a:gd name="connsiteX70" fmla="*/ 905449 w 3142457"/>
              <a:gd name="connsiteY70" fmla="*/ 2128753 h 2193312"/>
              <a:gd name="connsiteX71" fmla="*/ 823991 w 3142457"/>
              <a:gd name="connsiteY71" fmla="*/ 2193312 h 2193312"/>
              <a:gd name="connsiteX72" fmla="*/ 654018 w 3142457"/>
              <a:gd name="connsiteY72" fmla="*/ 2193312 h 2193312"/>
              <a:gd name="connsiteX73" fmla="*/ 572560 w 3142457"/>
              <a:gd name="connsiteY73" fmla="*/ 2128753 h 2193312"/>
              <a:gd name="connsiteX74" fmla="*/ 491102 w 3142457"/>
              <a:gd name="connsiteY74" fmla="*/ 2193312 h 2193312"/>
              <a:gd name="connsiteX75" fmla="*/ 321127 w 3142457"/>
              <a:gd name="connsiteY75" fmla="*/ 2193312 h 2193312"/>
              <a:gd name="connsiteX76" fmla="*/ 239669 w 3142457"/>
              <a:gd name="connsiteY76" fmla="*/ 2128753 h 2193312"/>
              <a:gd name="connsiteX77" fmla="*/ 158211 w 3142457"/>
              <a:gd name="connsiteY77" fmla="*/ 2193312 h 2193312"/>
              <a:gd name="connsiteX78" fmla="*/ 0 w 3142457"/>
              <a:gd name="connsiteY78" fmla="*/ 2193312 h 2193312"/>
              <a:gd name="connsiteX79" fmla="*/ 0 w 3142457"/>
              <a:gd name="connsiteY79" fmla="*/ 2024355 h 2193312"/>
              <a:gd name="connsiteX80" fmla="*/ 70554 w 3142457"/>
              <a:gd name="connsiteY80" fmla="*/ 1950030 h 2193312"/>
              <a:gd name="connsiteX81" fmla="*/ 0 w 3142457"/>
              <a:gd name="connsiteY81" fmla="*/ 1875704 h 2193312"/>
              <a:gd name="connsiteX82" fmla="*/ 0 w 3142457"/>
              <a:gd name="connsiteY82" fmla="*/ 1739898 h 2193312"/>
              <a:gd name="connsiteX83" fmla="*/ 70554 w 3142457"/>
              <a:gd name="connsiteY83" fmla="*/ 1665573 h 2193312"/>
              <a:gd name="connsiteX84" fmla="*/ 0 w 3142457"/>
              <a:gd name="connsiteY84" fmla="*/ 1591247 h 2193312"/>
              <a:gd name="connsiteX85" fmla="*/ 0 w 3142457"/>
              <a:gd name="connsiteY85" fmla="*/ 1455440 h 2193312"/>
              <a:gd name="connsiteX86" fmla="*/ 70554 w 3142457"/>
              <a:gd name="connsiteY86" fmla="*/ 1381114 h 2193312"/>
              <a:gd name="connsiteX87" fmla="*/ 0 w 3142457"/>
              <a:gd name="connsiteY87" fmla="*/ 1306789 h 2193312"/>
              <a:gd name="connsiteX88" fmla="*/ 0 w 3142457"/>
              <a:gd name="connsiteY88" fmla="*/ 1170982 h 2193312"/>
              <a:gd name="connsiteX89" fmla="*/ 70554 w 3142457"/>
              <a:gd name="connsiteY89" fmla="*/ 1096656 h 2193312"/>
              <a:gd name="connsiteX90" fmla="*/ 0 w 3142457"/>
              <a:gd name="connsiteY90" fmla="*/ 1022331 h 2193312"/>
              <a:gd name="connsiteX91" fmla="*/ 0 w 3142457"/>
              <a:gd name="connsiteY91" fmla="*/ 886524 h 2193312"/>
              <a:gd name="connsiteX92" fmla="*/ 70554 w 3142457"/>
              <a:gd name="connsiteY92" fmla="*/ 812198 h 2193312"/>
              <a:gd name="connsiteX93" fmla="*/ 0 w 3142457"/>
              <a:gd name="connsiteY93" fmla="*/ 737873 h 2193312"/>
              <a:gd name="connsiteX94" fmla="*/ 0 w 3142457"/>
              <a:gd name="connsiteY94" fmla="*/ 602066 h 2193312"/>
              <a:gd name="connsiteX95" fmla="*/ 70554 w 3142457"/>
              <a:gd name="connsiteY95" fmla="*/ 527740 h 2193312"/>
              <a:gd name="connsiteX96" fmla="*/ 0 w 3142457"/>
              <a:gd name="connsiteY96" fmla="*/ 453415 h 2193312"/>
              <a:gd name="connsiteX97" fmla="*/ 0 w 3142457"/>
              <a:gd name="connsiteY97" fmla="*/ 317608 h 2193312"/>
              <a:gd name="connsiteX98" fmla="*/ 70554 w 3142457"/>
              <a:gd name="connsiteY98" fmla="*/ 243282 h 2193312"/>
              <a:gd name="connsiteX99" fmla="*/ 0 w 3142457"/>
              <a:gd name="connsiteY99" fmla="*/ 168957 h 219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3142457" h="2193312">
                <a:moveTo>
                  <a:pt x="0" y="0"/>
                </a:moveTo>
                <a:lnTo>
                  <a:pt x="158211" y="0"/>
                </a:lnTo>
                <a:cubicBezTo>
                  <a:pt x="163155" y="36722"/>
                  <a:pt x="197850" y="64558"/>
                  <a:pt x="239669" y="64558"/>
                </a:cubicBezTo>
                <a:cubicBezTo>
                  <a:pt x="281486" y="64558"/>
                  <a:pt x="316182" y="36722"/>
                  <a:pt x="321127" y="0"/>
                </a:cubicBezTo>
                <a:lnTo>
                  <a:pt x="491102" y="0"/>
                </a:lnTo>
                <a:cubicBezTo>
                  <a:pt x="496046" y="36722"/>
                  <a:pt x="530742" y="64558"/>
                  <a:pt x="572560" y="64558"/>
                </a:cubicBezTo>
                <a:cubicBezTo>
                  <a:pt x="614377" y="64558"/>
                  <a:pt x="649074" y="36722"/>
                  <a:pt x="654018" y="0"/>
                </a:cubicBezTo>
                <a:lnTo>
                  <a:pt x="823991" y="0"/>
                </a:lnTo>
                <a:cubicBezTo>
                  <a:pt x="828935" y="36722"/>
                  <a:pt x="863631" y="64558"/>
                  <a:pt x="905449" y="64558"/>
                </a:cubicBezTo>
                <a:cubicBezTo>
                  <a:pt x="947267" y="64558"/>
                  <a:pt x="981963" y="36722"/>
                  <a:pt x="986907" y="0"/>
                </a:cubicBezTo>
                <a:lnTo>
                  <a:pt x="1156881" y="0"/>
                </a:lnTo>
                <a:cubicBezTo>
                  <a:pt x="1161825" y="36722"/>
                  <a:pt x="1196521" y="64558"/>
                  <a:pt x="1238339" y="64558"/>
                </a:cubicBezTo>
                <a:cubicBezTo>
                  <a:pt x="1280157" y="64558"/>
                  <a:pt x="1314853" y="36722"/>
                  <a:pt x="1319797" y="0"/>
                </a:cubicBezTo>
                <a:lnTo>
                  <a:pt x="1489771" y="0"/>
                </a:lnTo>
                <a:cubicBezTo>
                  <a:pt x="1494715" y="36722"/>
                  <a:pt x="1529410" y="64558"/>
                  <a:pt x="1571229" y="64558"/>
                </a:cubicBezTo>
                <a:cubicBezTo>
                  <a:pt x="1613046" y="64558"/>
                  <a:pt x="1647743" y="36722"/>
                  <a:pt x="1652687" y="0"/>
                </a:cubicBezTo>
                <a:lnTo>
                  <a:pt x="1822661" y="0"/>
                </a:lnTo>
                <a:cubicBezTo>
                  <a:pt x="1827604" y="36722"/>
                  <a:pt x="1862300" y="64558"/>
                  <a:pt x="1904118" y="64558"/>
                </a:cubicBezTo>
                <a:cubicBezTo>
                  <a:pt x="1945936" y="64558"/>
                  <a:pt x="1980633" y="36722"/>
                  <a:pt x="1985576" y="0"/>
                </a:cubicBezTo>
                <a:lnTo>
                  <a:pt x="2155550" y="0"/>
                </a:lnTo>
                <a:cubicBezTo>
                  <a:pt x="2160494" y="36722"/>
                  <a:pt x="2195190" y="64558"/>
                  <a:pt x="2237008" y="64558"/>
                </a:cubicBezTo>
                <a:cubicBezTo>
                  <a:pt x="2278826" y="64558"/>
                  <a:pt x="2313522" y="36722"/>
                  <a:pt x="2318466" y="0"/>
                </a:cubicBezTo>
                <a:lnTo>
                  <a:pt x="2488440" y="0"/>
                </a:lnTo>
                <a:cubicBezTo>
                  <a:pt x="2493384" y="36722"/>
                  <a:pt x="2528079" y="64558"/>
                  <a:pt x="2569898" y="64558"/>
                </a:cubicBezTo>
                <a:cubicBezTo>
                  <a:pt x="2611715" y="64558"/>
                  <a:pt x="2646412" y="36722"/>
                  <a:pt x="2651356" y="0"/>
                </a:cubicBezTo>
                <a:lnTo>
                  <a:pt x="2821329" y="0"/>
                </a:lnTo>
                <a:cubicBezTo>
                  <a:pt x="2826273" y="36722"/>
                  <a:pt x="2860969" y="64558"/>
                  <a:pt x="2902787" y="64558"/>
                </a:cubicBezTo>
                <a:cubicBezTo>
                  <a:pt x="2944605" y="64558"/>
                  <a:pt x="2979301" y="36722"/>
                  <a:pt x="2984245" y="0"/>
                </a:cubicBezTo>
                <a:lnTo>
                  <a:pt x="3142457" y="0"/>
                </a:lnTo>
                <a:lnTo>
                  <a:pt x="3142457" y="168957"/>
                </a:lnTo>
                <a:cubicBezTo>
                  <a:pt x="3102309" y="173530"/>
                  <a:pt x="3071902" y="205165"/>
                  <a:pt x="3071902" y="243282"/>
                </a:cubicBezTo>
                <a:cubicBezTo>
                  <a:pt x="3071902" y="281400"/>
                  <a:pt x="3102309" y="313034"/>
                  <a:pt x="3142457" y="317608"/>
                </a:cubicBezTo>
                <a:lnTo>
                  <a:pt x="3142457" y="453415"/>
                </a:lnTo>
                <a:cubicBezTo>
                  <a:pt x="3102309" y="457988"/>
                  <a:pt x="3071902" y="489623"/>
                  <a:pt x="3071902" y="527740"/>
                </a:cubicBezTo>
                <a:cubicBezTo>
                  <a:pt x="3071902" y="565858"/>
                  <a:pt x="3102309" y="597492"/>
                  <a:pt x="3142457" y="602066"/>
                </a:cubicBezTo>
                <a:lnTo>
                  <a:pt x="3142457" y="737873"/>
                </a:lnTo>
                <a:cubicBezTo>
                  <a:pt x="3102309" y="742446"/>
                  <a:pt x="3071902" y="774081"/>
                  <a:pt x="3071902" y="812198"/>
                </a:cubicBezTo>
                <a:cubicBezTo>
                  <a:pt x="3071902" y="850316"/>
                  <a:pt x="3102309" y="881951"/>
                  <a:pt x="3142457" y="886524"/>
                </a:cubicBezTo>
                <a:lnTo>
                  <a:pt x="3142457" y="1022331"/>
                </a:lnTo>
                <a:cubicBezTo>
                  <a:pt x="3102309" y="1026904"/>
                  <a:pt x="3071902" y="1058539"/>
                  <a:pt x="3071902" y="1096656"/>
                </a:cubicBezTo>
                <a:cubicBezTo>
                  <a:pt x="3071902" y="1134774"/>
                  <a:pt x="3102309" y="1166409"/>
                  <a:pt x="3142457" y="1170982"/>
                </a:cubicBezTo>
                <a:lnTo>
                  <a:pt x="3142457" y="1306789"/>
                </a:lnTo>
                <a:cubicBezTo>
                  <a:pt x="3102309" y="1311362"/>
                  <a:pt x="3071902" y="1342997"/>
                  <a:pt x="3071902" y="1381114"/>
                </a:cubicBezTo>
                <a:cubicBezTo>
                  <a:pt x="3071902" y="1419232"/>
                  <a:pt x="3102309" y="1450867"/>
                  <a:pt x="3142457" y="1455440"/>
                </a:cubicBezTo>
                <a:lnTo>
                  <a:pt x="3142457" y="1591247"/>
                </a:lnTo>
                <a:cubicBezTo>
                  <a:pt x="3102309" y="1595820"/>
                  <a:pt x="3071902" y="1627455"/>
                  <a:pt x="3071902" y="1665573"/>
                </a:cubicBezTo>
                <a:cubicBezTo>
                  <a:pt x="3071902" y="1703690"/>
                  <a:pt x="3102309" y="1735325"/>
                  <a:pt x="3142457" y="1739898"/>
                </a:cubicBezTo>
                <a:lnTo>
                  <a:pt x="3142457" y="1875704"/>
                </a:lnTo>
                <a:cubicBezTo>
                  <a:pt x="3102309" y="1880278"/>
                  <a:pt x="3071902" y="1911912"/>
                  <a:pt x="3071902" y="1950030"/>
                </a:cubicBezTo>
                <a:cubicBezTo>
                  <a:pt x="3071902" y="1988147"/>
                  <a:pt x="3102309" y="2019782"/>
                  <a:pt x="3142457" y="2024355"/>
                </a:cubicBezTo>
                <a:lnTo>
                  <a:pt x="3142457" y="2193312"/>
                </a:lnTo>
                <a:lnTo>
                  <a:pt x="2984245" y="2193312"/>
                </a:lnTo>
                <a:cubicBezTo>
                  <a:pt x="2979301" y="2156591"/>
                  <a:pt x="2944605" y="2128753"/>
                  <a:pt x="2902787" y="2128753"/>
                </a:cubicBezTo>
                <a:cubicBezTo>
                  <a:pt x="2860969" y="2128753"/>
                  <a:pt x="2826273" y="2156591"/>
                  <a:pt x="2821329" y="2193312"/>
                </a:cubicBezTo>
                <a:lnTo>
                  <a:pt x="2651356" y="2193312"/>
                </a:lnTo>
                <a:cubicBezTo>
                  <a:pt x="2646412" y="2156591"/>
                  <a:pt x="2611715" y="2128753"/>
                  <a:pt x="2569898" y="2128753"/>
                </a:cubicBezTo>
                <a:cubicBezTo>
                  <a:pt x="2528079" y="2128753"/>
                  <a:pt x="2493384" y="2156591"/>
                  <a:pt x="2488440" y="2193312"/>
                </a:cubicBezTo>
                <a:lnTo>
                  <a:pt x="2318466" y="2193312"/>
                </a:lnTo>
                <a:cubicBezTo>
                  <a:pt x="2313522" y="2156591"/>
                  <a:pt x="2278826" y="2128753"/>
                  <a:pt x="2237008" y="2128753"/>
                </a:cubicBezTo>
                <a:cubicBezTo>
                  <a:pt x="2195190" y="2128753"/>
                  <a:pt x="2160494" y="2156591"/>
                  <a:pt x="2155550" y="2193312"/>
                </a:cubicBezTo>
                <a:lnTo>
                  <a:pt x="1985576" y="2193312"/>
                </a:lnTo>
                <a:cubicBezTo>
                  <a:pt x="1980633" y="2156591"/>
                  <a:pt x="1945936" y="2128753"/>
                  <a:pt x="1904118" y="2128753"/>
                </a:cubicBezTo>
                <a:cubicBezTo>
                  <a:pt x="1862300" y="2128753"/>
                  <a:pt x="1827604" y="2156591"/>
                  <a:pt x="1822661" y="2193312"/>
                </a:cubicBezTo>
                <a:lnTo>
                  <a:pt x="1652687" y="2193312"/>
                </a:lnTo>
                <a:cubicBezTo>
                  <a:pt x="1647743" y="2156591"/>
                  <a:pt x="1613046" y="2128753"/>
                  <a:pt x="1571229" y="2128753"/>
                </a:cubicBezTo>
                <a:cubicBezTo>
                  <a:pt x="1529410" y="2128753"/>
                  <a:pt x="1494715" y="2156591"/>
                  <a:pt x="1489771" y="2193312"/>
                </a:cubicBezTo>
                <a:lnTo>
                  <a:pt x="1319797" y="2193312"/>
                </a:lnTo>
                <a:cubicBezTo>
                  <a:pt x="1314853" y="2156591"/>
                  <a:pt x="1280157" y="2128753"/>
                  <a:pt x="1238339" y="2128753"/>
                </a:cubicBezTo>
                <a:cubicBezTo>
                  <a:pt x="1196521" y="2128753"/>
                  <a:pt x="1161825" y="2156591"/>
                  <a:pt x="1156881" y="2193312"/>
                </a:cubicBezTo>
                <a:lnTo>
                  <a:pt x="986907" y="2193312"/>
                </a:lnTo>
                <a:cubicBezTo>
                  <a:pt x="981963" y="2156591"/>
                  <a:pt x="947267" y="2128753"/>
                  <a:pt x="905449" y="2128753"/>
                </a:cubicBezTo>
                <a:cubicBezTo>
                  <a:pt x="863631" y="2128753"/>
                  <a:pt x="828935" y="2156591"/>
                  <a:pt x="823991" y="2193312"/>
                </a:cubicBezTo>
                <a:lnTo>
                  <a:pt x="654018" y="2193312"/>
                </a:lnTo>
                <a:cubicBezTo>
                  <a:pt x="649074" y="2156591"/>
                  <a:pt x="614377" y="2128753"/>
                  <a:pt x="572560" y="2128753"/>
                </a:cubicBezTo>
                <a:cubicBezTo>
                  <a:pt x="530742" y="2128753"/>
                  <a:pt x="496046" y="2156591"/>
                  <a:pt x="491102" y="2193312"/>
                </a:cubicBezTo>
                <a:lnTo>
                  <a:pt x="321127" y="2193312"/>
                </a:lnTo>
                <a:cubicBezTo>
                  <a:pt x="316182" y="2156591"/>
                  <a:pt x="281486" y="2128753"/>
                  <a:pt x="239669" y="2128753"/>
                </a:cubicBezTo>
                <a:cubicBezTo>
                  <a:pt x="197850" y="2128753"/>
                  <a:pt x="163155" y="2156591"/>
                  <a:pt x="158211" y="2193312"/>
                </a:cubicBezTo>
                <a:lnTo>
                  <a:pt x="0" y="2193312"/>
                </a:lnTo>
                <a:lnTo>
                  <a:pt x="0" y="2024355"/>
                </a:lnTo>
                <a:cubicBezTo>
                  <a:pt x="40146" y="2019782"/>
                  <a:pt x="70554" y="1988147"/>
                  <a:pt x="70554" y="1950030"/>
                </a:cubicBezTo>
                <a:cubicBezTo>
                  <a:pt x="70554" y="1911912"/>
                  <a:pt x="40146" y="1880278"/>
                  <a:pt x="0" y="1875704"/>
                </a:cubicBezTo>
                <a:lnTo>
                  <a:pt x="0" y="1739898"/>
                </a:lnTo>
                <a:cubicBezTo>
                  <a:pt x="40146" y="1735325"/>
                  <a:pt x="70554" y="1703690"/>
                  <a:pt x="70554" y="1665573"/>
                </a:cubicBezTo>
                <a:cubicBezTo>
                  <a:pt x="70554" y="1627455"/>
                  <a:pt x="40146" y="1595820"/>
                  <a:pt x="0" y="1591247"/>
                </a:cubicBezTo>
                <a:lnTo>
                  <a:pt x="0" y="1455440"/>
                </a:lnTo>
                <a:cubicBezTo>
                  <a:pt x="40146" y="1450867"/>
                  <a:pt x="70554" y="1419232"/>
                  <a:pt x="70554" y="1381114"/>
                </a:cubicBezTo>
                <a:cubicBezTo>
                  <a:pt x="70554" y="1342997"/>
                  <a:pt x="40146" y="1311362"/>
                  <a:pt x="0" y="1306789"/>
                </a:cubicBezTo>
                <a:lnTo>
                  <a:pt x="0" y="1170982"/>
                </a:lnTo>
                <a:cubicBezTo>
                  <a:pt x="40146" y="1166409"/>
                  <a:pt x="70554" y="1134774"/>
                  <a:pt x="70554" y="1096656"/>
                </a:cubicBezTo>
                <a:cubicBezTo>
                  <a:pt x="70554" y="1058539"/>
                  <a:pt x="40146" y="1026904"/>
                  <a:pt x="0" y="1022331"/>
                </a:cubicBezTo>
                <a:lnTo>
                  <a:pt x="0" y="886524"/>
                </a:lnTo>
                <a:cubicBezTo>
                  <a:pt x="40146" y="881951"/>
                  <a:pt x="70554" y="850316"/>
                  <a:pt x="70554" y="812198"/>
                </a:cubicBezTo>
                <a:cubicBezTo>
                  <a:pt x="70554" y="774081"/>
                  <a:pt x="40146" y="742446"/>
                  <a:pt x="0" y="737873"/>
                </a:cubicBezTo>
                <a:lnTo>
                  <a:pt x="0" y="602066"/>
                </a:lnTo>
                <a:cubicBezTo>
                  <a:pt x="40146" y="597492"/>
                  <a:pt x="70554" y="565858"/>
                  <a:pt x="70554" y="527740"/>
                </a:cubicBezTo>
                <a:cubicBezTo>
                  <a:pt x="70554" y="489623"/>
                  <a:pt x="40146" y="457988"/>
                  <a:pt x="0" y="453415"/>
                </a:cubicBezTo>
                <a:lnTo>
                  <a:pt x="0" y="317608"/>
                </a:lnTo>
                <a:cubicBezTo>
                  <a:pt x="40146" y="313034"/>
                  <a:pt x="70554" y="281400"/>
                  <a:pt x="70554" y="243282"/>
                </a:cubicBezTo>
                <a:cubicBezTo>
                  <a:pt x="70554" y="205165"/>
                  <a:pt x="40146" y="173530"/>
                  <a:pt x="0" y="168957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7840437" y="1465948"/>
            <a:ext cx="3142458" cy="2193312"/>
          </a:xfrm>
          <a:custGeom>
            <a:avLst/>
            <a:gdLst>
              <a:gd name="connsiteX0" fmla="*/ 0 w 3142458"/>
              <a:gd name="connsiteY0" fmla="*/ 0 h 2193312"/>
              <a:gd name="connsiteX1" fmla="*/ 158211 w 3142458"/>
              <a:gd name="connsiteY1" fmla="*/ 0 h 2193312"/>
              <a:gd name="connsiteX2" fmla="*/ 239669 w 3142458"/>
              <a:gd name="connsiteY2" fmla="*/ 64559 h 2193312"/>
              <a:gd name="connsiteX3" fmla="*/ 321127 w 3142458"/>
              <a:gd name="connsiteY3" fmla="*/ 0 h 2193312"/>
              <a:gd name="connsiteX4" fmla="*/ 491103 w 3142458"/>
              <a:gd name="connsiteY4" fmla="*/ 0 h 2193312"/>
              <a:gd name="connsiteX5" fmla="*/ 572561 w 3142458"/>
              <a:gd name="connsiteY5" fmla="*/ 64559 h 2193312"/>
              <a:gd name="connsiteX6" fmla="*/ 654019 w 3142458"/>
              <a:gd name="connsiteY6" fmla="*/ 0 h 2193312"/>
              <a:gd name="connsiteX7" fmla="*/ 823992 w 3142458"/>
              <a:gd name="connsiteY7" fmla="*/ 0 h 2193312"/>
              <a:gd name="connsiteX8" fmla="*/ 905450 w 3142458"/>
              <a:gd name="connsiteY8" fmla="*/ 64559 h 2193312"/>
              <a:gd name="connsiteX9" fmla="*/ 986908 w 3142458"/>
              <a:gd name="connsiteY9" fmla="*/ 0 h 2193312"/>
              <a:gd name="connsiteX10" fmla="*/ 1156882 w 3142458"/>
              <a:gd name="connsiteY10" fmla="*/ 0 h 2193312"/>
              <a:gd name="connsiteX11" fmla="*/ 1238340 w 3142458"/>
              <a:gd name="connsiteY11" fmla="*/ 64559 h 2193312"/>
              <a:gd name="connsiteX12" fmla="*/ 1319798 w 3142458"/>
              <a:gd name="connsiteY12" fmla="*/ 0 h 2193312"/>
              <a:gd name="connsiteX13" fmla="*/ 1489772 w 3142458"/>
              <a:gd name="connsiteY13" fmla="*/ 0 h 2193312"/>
              <a:gd name="connsiteX14" fmla="*/ 1571230 w 3142458"/>
              <a:gd name="connsiteY14" fmla="*/ 64559 h 2193312"/>
              <a:gd name="connsiteX15" fmla="*/ 1652688 w 3142458"/>
              <a:gd name="connsiteY15" fmla="*/ 0 h 2193312"/>
              <a:gd name="connsiteX16" fmla="*/ 1822662 w 3142458"/>
              <a:gd name="connsiteY16" fmla="*/ 0 h 2193312"/>
              <a:gd name="connsiteX17" fmla="*/ 1904119 w 3142458"/>
              <a:gd name="connsiteY17" fmla="*/ 64559 h 2193312"/>
              <a:gd name="connsiteX18" fmla="*/ 1985577 w 3142458"/>
              <a:gd name="connsiteY18" fmla="*/ 0 h 2193312"/>
              <a:gd name="connsiteX19" fmla="*/ 2155551 w 3142458"/>
              <a:gd name="connsiteY19" fmla="*/ 0 h 2193312"/>
              <a:gd name="connsiteX20" fmla="*/ 2237009 w 3142458"/>
              <a:gd name="connsiteY20" fmla="*/ 64559 h 2193312"/>
              <a:gd name="connsiteX21" fmla="*/ 2318467 w 3142458"/>
              <a:gd name="connsiteY21" fmla="*/ 0 h 2193312"/>
              <a:gd name="connsiteX22" fmla="*/ 2488441 w 3142458"/>
              <a:gd name="connsiteY22" fmla="*/ 0 h 2193312"/>
              <a:gd name="connsiteX23" fmla="*/ 2569899 w 3142458"/>
              <a:gd name="connsiteY23" fmla="*/ 64559 h 2193312"/>
              <a:gd name="connsiteX24" fmla="*/ 2651357 w 3142458"/>
              <a:gd name="connsiteY24" fmla="*/ 0 h 2193312"/>
              <a:gd name="connsiteX25" fmla="*/ 2821331 w 3142458"/>
              <a:gd name="connsiteY25" fmla="*/ 0 h 2193312"/>
              <a:gd name="connsiteX26" fmla="*/ 2902789 w 3142458"/>
              <a:gd name="connsiteY26" fmla="*/ 64559 h 2193312"/>
              <a:gd name="connsiteX27" fmla="*/ 2984247 w 3142458"/>
              <a:gd name="connsiteY27" fmla="*/ 0 h 2193312"/>
              <a:gd name="connsiteX28" fmla="*/ 3142458 w 3142458"/>
              <a:gd name="connsiteY28" fmla="*/ 0 h 2193312"/>
              <a:gd name="connsiteX29" fmla="*/ 3142458 w 3142458"/>
              <a:gd name="connsiteY29" fmla="*/ 168957 h 2193312"/>
              <a:gd name="connsiteX30" fmla="*/ 3071903 w 3142458"/>
              <a:gd name="connsiteY30" fmla="*/ 243283 h 2193312"/>
              <a:gd name="connsiteX31" fmla="*/ 3142458 w 3142458"/>
              <a:gd name="connsiteY31" fmla="*/ 317608 h 2193312"/>
              <a:gd name="connsiteX32" fmla="*/ 3142458 w 3142458"/>
              <a:gd name="connsiteY32" fmla="*/ 453415 h 2193312"/>
              <a:gd name="connsiteX33" fmla="*/ 3071903 w 3142458"/>
              <a:gd name="connsiteY33" fmla="*/ 527741 h 2193312"/>
              <a:gd name="connsiteX34" fmla="*/ 3142458 w 3142458"/>
              <a:gd name="connsiteY34" fmla="*/ 602066 h 2193312"/>
              <a:gd name="connsiteX35" fmla="*/ 3142458 w 3142458"/>
              <a:gd name="connsiteY35" fmla="*/ 737873 h 2193312"/>
              <a:gd name="connsiteX36" fmla="*/ 3071903 w 3142458"/>
              <a:gd name="connsiteY36" fmla="*/ 812199 h 2193312"/>
              <a:gd name="connsiteX37" fmla="*/ 3142458 w 3142458"/>
              <a:gd name="connsiteY37" fmla="*/ 886524 h 2193312"/>
              <a:gd name="connsiteX38" fmla="*/ 3142458 w 3142458"/>
              <a:gd name="connsiteY38" fmla="*/ 1022331 h 2193312"/>
              <a:gd name="connsiteX39" fmla="*/ 3071903 w 3142458"/>
              <a:gd name="connsiteY39" fmla="*/ 1096657 h 2193312"/>
              <a:gd name="connsiteX40" fmla="*/ 3142458 w 3142458"/>
              <a:gd name="connsiteY40" fmla="*/ 1170982 h 2193312"/>
              <a:gd name="connsiteX41" fmla="*/ 3142458 w 3142458"/>
              <a:gd name="connsiteY41" fmla="*/ 1306790 h 2193312"/>
              <a:gd name="connsiteX42" fmla="*/ 3071903 w 3142458"/>
              <a:gd name="connsiteY42" fmla="*/ 1381115 h 2193312"/>
              <a:gd name="connsiteX43" fmla="*/ 3142458 w 3142458"/>
              <a:gd name="connsiteY43" fmla="*/ 1455441 h 2193312"/>
              <a:gd name="connsiteX44" fmla="*/ 3142458 w 3142458"/>
              <a:gd name="connsiteY44" fmla="*/ 1591247 h 2193312"/>
              <a:gd name="connsiteX45" fmla="*/ 3071903 w 3142458"/>
              <a:gd name="connsiteY45" fmla="*/ 1665573 h 2193312"/>
              <a:gd name="connsiteX46" fmla="*/ 3142458 w 3142458"/>
              <a:gd name="connsiteY46" fmla="*/ 1739899 h 2193312"/>
              <a:gd name="connsiteX47" fmla="*/ 3142458 w 3142458"/>
              <a:gd name="connsiteY47" fmla="*/ 1875705 h 2193312"/>
              <a:gd name="connsiteX48" fmla="*/ 3071903 w 3142458"/>
              <a:gd name="connsiteY48" fmla="*/ 1950031 h 2193312"/>
              <a:gd name="connsiteX49" fmla="*/ 3142458 w 3142458"/>
              <a:gd name="connsiteY49" fmla="*/ 2024356 h 2193312"/>
              <a:gd name="connsiteX50" fmla="*/ 3142458 w 3142458"/>
              <a:gd name="connsiteY50" fmla="*/ 2193312 h 2193312"/>
              <a:gd name="connsiteX51" fmla="*/ 2984247 w 3142458"/>
              <a:gd name="connsiteY51" fmla="*/ 2193312 h 2193312"/>
              <a:gd name="connsiteX52" fmla="*/ 2902789 w 3142458"/>
              <a:gd name="connsiteY52" fmla="*/ 2128753 h 2193312"/>
              <a:gd name="connsiteX53" fmla="*/ 2821331 w 3142458"/>
              <a:gd name="connsiteY53" fmla="*/ 2193312 h 2193312"/>
              <a:gd name="connsiteX54" fmla="*/ 2651357 w 3142458"/>
              <a:gd name="connsiteY54" fmla="*/ 2193312 h 2193312"/>
              <a:gd name="connsiteX55" fmla="*/ 2569899 w 3142458"/>
              <a:gd name="connsiteY55" fmla="*/ 2128753 h 2193312"/>
              <a:gd name="connsiteX56" fmla="*/ 2488441 w 3142458"/>
              <a:gd name="connsiteY56" fmla="*/ 2193312 h 2193312"/>
              <a:gd name="connsiteX57" fmla="*/ 2318467 w 3142458"/>
              <a:gd name="connsiteY57" fmla="*/ 2193312 h 2193312"/>
              <a:gd name="connsiteX58" fmla="*/ 2237009 w 3142458"/>
              <a:gd name="connsiteY58" fmla="*/ 2128753 h 2193312"/>
              <a:gd name="connsiteX59" fmla="*/ 2155551 w 3142458"/>
              <a:gd name="connsiteY59" fmla="*/ 2193312 h 2193312"/>
              <a:gd name="connsiteX60" fmla="*/ 1985577 w 3142458"/>
              <a:gd name="connsiteY60" fmla="*/ 2193312 h 2193312"/>
              <a:gd name="connsiteX61" fmla="*/ 1904119 w 3142458"/>
              <a:gd name="connsiteY61" fmla="*/ 2128753 h 2193312"/>
              <a:gd name="connsiteX62" fmla="*/ 1822662 w 3142458"/>
              <a:gd name="connsiteY62" fmla="*/ 2193312 h 2193312"/>
              <a:gd name="connsiteX63" fmla="*/ 1652688 w 3142458"/>
              <a:gd name="connsiteY63" fmla="*/ 2193312 h 2193312"/>
              <a:gd name="connsiteX64" fmla="*/ 1571230 w 3142458"/>
              <a:gd name="connsiteY64" fmla="*/ 2128753 h 2193312"/>
              <a:gd name="connsiteX65" fmla="*/ 1489772 w 3142458"/>
              <a:gd name="connsiteY65" fmla="*/ 2193312 h 2193312"/>
              <a:gd name="connsiteX66" fmla="*/ 1319798 w 3142458"/>
              <a:gd name="connsiteY66" fmla="*/ 2193312 h 2193312"/>
              <a:gd name="connsiteX67" fmla="*/ 1238340 w 3142458"/>
              <a:gd name="connsiteY67" fmla="*/ 2128753 h 2193312"/>
              <a:gd name="connsiteX68" fmla="*/ 1156882 w 3142458"/>
              <a:gd name="connsiteY68" fmla="*/ 2193312 h 2193312"/>
              <a:gd name="connsiteX69" fmla="*/ 986908 w 3142458"/>
              <a:gd name="connsiteY69" fmla="*/ 2193312 h 2193312"/>
              <a:gd name="connsiteX70" fmla="*/ 905450 w 3142458"/>
              <a:gd name="connsiteY70" fmla="*/ 2128753 h 2193312"/>
              <a:gd name="connsiteX71" fmla="*/ 823992 w 3142458"/>
              <a:gd name="connsiteY71" fmla="*/ 2193312 h 2193312"/>
              <a:gd name="connsiteX72" fmla="*/ 654019 w 3142458"/>
              <a:gd name="connsiteY72" fmla="*/ 2193312 h 2193312"/>
              <a:gd name="connsiteX73" fmla="*/ 572561 w 3142458"/>
              <a:gd name="connsiteY73" fmla="*/ 2128753 h 2193312"/>
              <a:gd name="connsiteX74" fmla="*/ 491103 w 3142458"/>
              <a:gd name="connsiteY74" fmla="*/ 2193312 h 2193312"/>
              <a:gd name="connsiteX75" fmla="*/ 321127 w 3142458"/>
              <a:gd name="connsiteY75" fmla="*/ 2193312 h 2193312"/>
              <a:gd name="connsiteX76" fmla="*/ 239669 w 3142458"/>
              <a:gd name="connsiteY76" fmla="*/ 2128753 h 2193312"/>
              <a:gd name="connsiteX77" fmla="*/ 158211 w 3142458"/>
              <a:gd name="connsiteY77" fmla="*/ 2193312 h 2193312"/>
              <a:gd name="connsiteX78" fmla="*/ 0 w 3142458"/>
              <a:gd name="connsiteY78" fmla="*/ 2193312 h 2193312"/>
              <a:gd name="connsiteX79" fmla="*/ 0 w 3142458"/>
              <a:gd name="connsiteY79" fmla="*/ 2024356 h 2193312"/>
              <a:gd name="connsiteX80" fmla="*/ 70555 w 3142458"/>
              <a:gd name="connsiteY80" fmla="*/ 1950031 h 2193312"/>
              <a:gd name="connsiteX81" fmla="*/ 0 w 3142458"/>
              <a:gd name="connsiteY81" fmla="*/ 1875705 h 2193312"/>
              <a:gd name="connsiteX82" fmla="*/ 0 w 3142458"/>
              <a:gd name="connsiteY82" fmla="*/ 1739899 h 2193312"/>
              <a:gd name="connsiteX83" fmla="*/ 70555 w 3142458"/>
              <a:gd name="connsiteY83" fmla="*/ 1665573 h 2193312"/>
              <a:gd name="connsiteX84" fmla="*/ 0 w 3142458"/>
              <a:gd name="connsiteY84" fmla="*/ 1591247 h 2193312"/>
              <a:gd name="connsiteX85" fmla="*/ 0 w 3142458"/>
              <a:gd name="connsiteY85" fmla="*/ 1455441 h 2193312"/>
              <a:gd name="connsiteX86" fmla="*/ 70555 w 3142458"/>
              <a:gd name="connsiteY86" fmla="*/ 1381115 h 2193312"/>
              <a:gd name="connsiteX87" fmla="*/ 0 w 3142458"/>
              <a:gd name="connsiteY87" fmla="*/ 1306790 h 2193312"/>
              <a:gd name="connsiteX88" fmla="*/ 0 w 3142458"/>
              <a:gd name="connsiteY88" fmla="*/ 1170982 h 2193312"/>
              <a:gd name="connsiteX89" fmla="*/ 70555 w 3142458"/>
              <a:gd name="connsiteY89" fmla="*/ 1096657 h 2193312"/>
              <a:gd name="connsiteX90" fmla="*/ 0 w 3142458"/>
              <a:gd name="connsiteY90" fmla="*/ 1022331 h 2193312"/>
              <a:gd name="connsiteX91" fmla="*/ 0 w 3142458"/>
              <a:gd name="connsiteY91" fmla="*/ 886524 h 2193312"/>
              <a:gd name="connsiteX92" fmla="*/ 70555 w 3142458"/>
              <a:gd name="connsiteY92" fmla="*/ 812199 h 2193312"/>
              <a:gd name="connsiteX93" fmla="*/ 0 w 3142458"/>
              <a:gd name="connsiteY93" fmla="*/ 737873 h 2193312"/>
              <a:gd name="connsiteX94" fmla="*/ 0 w 3142458"/>
              <a:gd name="connsiteY94" fmla="*/ 602066 h 2193312"/>
              <a:gd name="connsiteX95" fmla="*/ 70555 w 3142458"/>
              <a:gd name="connsiteY95" fmla="*/ 527741 h 2193312"/>
              <a:gd name="connsiteX96" fmla="*/ 0 w 3142458"/>
              <a:gd name="connsiteY96" fmla="*/ 453415 h 2193312"/>
              <a:gd name="connsiteX97" fmla="*/ 0 w 3142458"/>
              <a:gd name="connsiteY97" fmla="*/ 317608 h 2193312"/>
              <a:gd name="connsiteX98" fmla="*/ 70555 w 3142458"/>
              <a:gd name="connsiteY98" fmla="*/ 243283 h 2193312"/>
              <a:gd name="connsiteX99" fmla="*/ 0 w 3142458"/>
              <a:gd name="connsiteY99" fmla="*/ 168957 h 219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3142458" h="2193312">
                <a:moveTo>
                  <a:pt x="0" y="0"/>
                </a:moveTo>
                <a:lnTo>
                  <a:pt x="158211" y="0"/>
                </a:lnTo>
                <a:cubicBezTo>
                  <a:pt x="163155" y="36722"/>
                  <a:pt x="197851" y="64559"/>
                  <a:pt x="239669" y="64559"/>
                </a:cubicBezTo>
                <a:cubicBezTo>
                  <a:pt x="281487" y="64559"/>
                  <a:pt x="316183" y="36722"/>
                  <a:pt x="321127" y="0"/>
                </a:cubicBezTo>
                <a:lnTo>
                  <a:pt x="491103" y="0"/>
                </a:lnTo>
                <a:cubicBezTo>
                  <a:pt x="496047" y="36722"/>
                  <a:pt x="530742" y="64559"/>
                  <a:pt x="572561" y="64559"/>
                </a:cubicBezTo>
                <a:cubicBezTo>
                  <a:pt x="614378" y="64559"/>
                  <a:pt x="649075" y="36722"/>
                  <a:pt x="654019" y="0"/>
                </a:cubicBezTo>
                <a:lnTo>
                  <a:pt x="823992" y="0"/>
                </a:lnTo>
                <a:cubicBezTo>
                  <a:pt x="828936" y="36722"/>
                  <a:pt x="863632" y="64559"/>
                  <a:pt x="905450" y="64559"/>
                </a:cubicBezTo>
                <a:cubicBezTo>
                  <a:pt x="947268" y="64559"/>
                  <a:pt x="981964" y="36722"/>
                  <a:pt x="986908" y="0"/>
                </a:cubicBezTo>
                <a:lnTo>
                  <a:pt x="1156882" y="0"/>
                </a:lnTo>
                <a:cubicBezTo>
                  <a:pt x="1161826" y="36722"/>
                  <a:pt x="1196522" y="64559"/>
                  <a:pt x="1238340" y="64559"/>
                </a:cubicBezTo>
                <a:cubicBezTo>
                  <a:pt x="1280158" y="64559"/>
                  <a:pt x="1314854" y="36722"/>
                  <a:pt x="1319798" y="0"/>
                </a:cubicBezTo>
                <a:lnTo>
                  <a:pt x="1489772" y="0"/>
                </a:lnTo>
                <a:cubicBezTo>
                  <a:pt x="1494716" y="36722"/>
                  <a:pt x="1529411" y="64559"/>
                  <a:pt x="1571230" y="64559"/>
                </a:cubicBezTo>
                <a:cubicBezTo>
                  <a:pt x="1613047" y="64559"/>
                  <a:pt x="1647744" y="36722"/>
                  <a:pt x="1652688" y="0"/>
                </a:cubicBezTo>
                <a:lnTo>
                  <a:pt x="1822662" y="0"/>
                </a:lnTo>
                <a:cubicBezTo>
                  <a:pt x="1827605" y="36722"/>
                  <a:pt x="1862301" y="64559"/>
                  <a:pt x="1904119" y="64559"/>
                </a:cubicBezTo>
                <a:cubicBezTo>
                  <a:pt x="1945937" y="64559"/>
                  <a:pt x="1980634" y="36722"/>
                  <a:pt x="1985577" y="0"/>
                </a:cubicBezTo>
                <a:lnTo>
                  <a:pt x="2155551" y="0"/>
                </a:lnTo>
                <a:cubicBezTo>
                  <a:pt x="2160495" y="36722"/>
                  <a:pt x="2195191" y="64559"/>
                  <a:pt x="2237009" y="64559"/>
                </a:cubicBezTo>
                <a:cubicBezTo>
                  <a:pt x="2278827" y="64559"/>
                  <a:pt x="2313523" y="36722"/>
                  <a:pt x="2318467" y="0"/>
                </a:cubicBezTo>
                <a:lnTo>
                  <a:pt x="2488441" y="0"/>
                </a:lnTo>
                <a:cubicBezTo>
                  <a:pt x="2493385" y="36722"/>
                  <a:pt x="2528081" y="64559"/>
                  <a:pt x="2569899" y="64559"/>
                </a:cubicBezTo>
                <a:cubicBezTo>
                  <a:pt x="2611717" y="64559"/>
                  <a:pt x="2646413" y="36722"/>
                  <a:pt x="2651357" y="0"/>
                </a:cubicBezTo>
                <a:lnTo>
                  <a:pt x="2821331" y="0"/>
                </a:lnTo>
                <a:cubicBezTo>
                  <a:pt x="2826275" y="36722"/>
                  <a:pt x="2860970" y="64559"/>
                  <a:pt x="2902789" y="64559"/>
                </a:cubicBezTo>
                <a:cubicBezTo>
                  <a:pt x="2944606" y="64559"/>
                  <a:pt x="2979303" y="36722"/>
                  <a:pt x="2984247" y="0"/>
                </a:cubicBezTo>
                <a:lnTo>
                  <a:pt x="3142458" y="0"/>
                </a:lnTo>
                <a:lnTo>
                  <a:pt x="3142458" y="168957"/>
                </a:lnTo>
                <a:cubicBezTo>
                  <a:pt x="3102310" y="173530"/>
                  <a:pt x="3071903" y="205165"/>
                  <a:pt x="3071903" y="243283"/>
                </a:cubicBezTo>
                <a:cubicBezTo>
                  <a:pt x="3071903" y="281400"/>
                  <a:pt x="3102310" y="313035"/>
                  <a:pt x="3142458" y="317608"/>
                </a:cubicBezTo>
                <a:lnTo>
                  <a:pt x="3142458" y="453415"/>
                </a:lnTo>
                <a:cubicBezTo>
                  <a:pt x="3102310" y="457988"/>
                  <a:pt x="3071903" y="489623"/>
                  <a:pt x="3071903" y="527741"/>
                </a:cubicBezTo>
                <a:cubicBezTo>
                  <a:pt x="3071903" y="565858"/>
                  <a:pt x="3102310" y="597493"/>
                  <a:pt x="3142458" y="602066"/>
                </a:cubicBezTo>
                <a:lnTo>
                  <a:pt x="3142458" y="737873"/>
                </a:lnTo>
                <a:cubicBezTo>
                  <a:pt x="3102310" y="742447"/>
                  <a:pt x="3071903" y="774081"/>
                  <a:pt x="3071903" y="812199"/>
                </a:cubicBezTo>
                <a:cubicBezTo>
                  <a:pt x="3071903" y="850316"/>
                  <a:pt x="3102310" y="881951"/>
                  <a:pt x="3142458" y="886524"/>
                </a:cubicBezTo>
                <a:lnTo>
                  <a:pt x="3142458" y="1022331"/>
                </a:lnTo>
                <a:cubicBezTo>
                  <a:pt x="3102310" y="1026905"/>
                  <a:pt x="3071903" y="1058540"/>
                  <a:pt x="3071903" y="1096657"/>
                </a:cubicBezTo>
                <a:cubicBezTo>
                  <a:pt x="3071903" y="1134774"/>
                  <a:pt x="3102310" y="1166409"/>
                  <a:pt x="3142458" y="1170982"/>
                </a:cubicBezTo>
                <a:lnTo>
                  <a:pt x="3142458" y="1306790"/>
                </a:lnTo>
                <a:cubicBezTo>
                  <a:pt x="3102310" y="1311363"/>
                  <a:pt x="3071903" y="1342998"/>
                  <a:pt x="3071903" y="1381115"/>
                </a:cubicBezTo>
                <a:cubicBezTo>
                  <a:pt x="3071903" y="1419232"/>
                  <a:pt x="3102310" y="1450867"/>
                  <a:pt x="3142458" y="1455441"/>
                </a:cubicBezTo>
                <a:lnTo>
                  <a:pt x="3142458" y="1591247"/>
                </a:lnTo>
                <a:cubicBezTo>
                  <a:pt x="3102310" y="1595821"/>
                  <a:pt x="3071903" y="1627456"/>
                  <a:pt x="3071903" y="1665573"/>
                </a:cubicBezTo>
                <a:cubicBezTo>
                  <a:pt x="3071903" y="1703690"/>
                  <a:pt x="3102310" y="1735325"/>
                  <a:pt x="3142458" y="1739899"/>
                </a:cubicBezTo>
                <a:lnTo>
                  <a:pt x="3142458" y="1875705"/>
                </a:lnTo>
                <a:cubicBezTo>
                  <a:pt x="3102310" y="1880278"/>
                  <a:pt x="3071903" y="1911913"/>
                  <a:pt x="3071903" y="1950031"/>
                </a:cubicBezTo>
                <a:cubicBezTo>
                  <a:pt x="3071903" y="1988148"/>
                  <a:pt x="3102310" y="2019783"/>
                  <a:pt x="3142458" y="2024356"/>
                </a:cubicBezTo>
                <a:lnTo>
                  <a:pt x="3142458" y="2193312"/>
                </a:lnTo>
                <a:lnTo>
                  <a:pt x="2984247" y="2193312"/>
                </a:lnTo>
                <a:cubicBezTo>
                  <a:pt x="2979303" y="2156591"/>
                  <a:pt x="2944606" y="2128753"/>
                  <a:pt x="2902789" y="2128753"/>
                </a:cubicBezTo>
                <a:cubicBezTo>
                  <a:pt x="2860970" y="2128753"/>
                  <a:pt x="2826275" y="2156591"/>
                  <a:pt x="2821331" y="2193312"/>
                </a:cubicBezTo>
                <a:lnTo>
                  <a:pt x="2651357" y="2193312"/>
                </a:lnTo>
                <a:cubicBezTo>
                  <a:pt x="2646413" y="2156591"/>
                  <a:pt x="2611717" y="2128753"/>
                  <a:pt x="2569899" y="2128753"/>
                </a:cubicBezTo>
                <a:cubicBezTo>
                  <a:pt x="2528081" y="2128753"/>
                  <a:pt x="2493385" y="2156591"/>
                  <a:pt x="2488441" y="2193312"/>
                </a:cubicBezTo>
                <a:lnTo>
                  <a:pt x="2318467" y="2193312"/>
                </a:lnTo>
                <a:cubicBezTo>
                  <a:pt x="2313523" y="2156591"/>
                  <a:pt x="2278827" y="2128753"/>
                  <a:pt x="2237009" y="2128753"/>
                </a:cubicBezTo>
                <a:cubicBezTo>
                  <a:pt x="2195191" y="2128753"/>
                  <a:pt x="2160495" y="2156591"/>
                  <a:pt x="2155551" y="2193312"/>
                </a:cubicBezTo>
                <a:lnTo>
                  <a:pt x="1985577" y="2193312"/>
                </a:lnTo>
                <a:cubicBezTo>
                  <a:pt x="1980634" y="2156591"/>
                  <a:pt x="1945937" y="2128753"/>
                  <a:pt x="1904119" y="2128753"/>
                </a:cubicBezTo>
                <a:cubicBezTo>
                  <a:pt x="1862301" y="2128753"/>
                  <a:pt x="1827605" y="2156591"/>
                  <a:pt x="1822662" y="2193312"/>
                </a:cubicBezTo>
                <a:lnTo>
                  <a:pt x="1652688" y="2193312"/>
                </a:lnTo>
                <a:cubicBezTo>
                  <a:pt x="1647744" y="2156591"/>
                  <a:pt x="1613047" y="2128753"/>
                  <a:pt x="1571230" y="2128753"/>
                </a:cubicBezTo>
                <a:cubicBezTo>
                  <a:pt x="1529411" y="2128753"/>
                  <a:pt x="1494716" y="2156591"/>
                  <a:pt x="1489772" y="2193312"/>
                </a:cubicBezTo>
                <a:lnTo>
                  <a:pt x="1319798" y="2193312"/>
                </a:lnTo>
                <a:cubicBezTo>
                  <a:pt x="1314854" y="2156591"/>
                  <a:pt x="1280158" y="2128753"/>
                  <a:pt x="1238340" y="2128753"/>
                </a:cubicBezTo>
                <a:cubicBezTo>
                  <a:pt x="1196522" y="2128753"/>
                  <a:pt x="1161826" y="2156591"/>
                  <a:pt x="1156882" y="2193312"/>
                </a:cubicBezTo>
                <a:lnTo>
                  <a:pt x="986908" y="2193312"/>
                </a:lnTo>
                <a:cubicBezTo>
                  <a:pt x="981964" y="2156591"/>
                  <a:pt x="947268" y="2128753"/>
                  <a:pt x="905450" y="2128753"/>
                </a:cubicBezTo>
                <a:cubicBezTo>
                  <a:pt x="863632" y="2128753"/>
                  <a:pt x="828936" y="2156591"/>
                  <a:pt x="823992" y="2193312"/>
                </a:cubicBezTo>
                <a:lnTo>
                  <a:pt x="654019" y="2193312"/>
                </a:lnTo>
                <a:cubicBezTo>
                  <a:pt x="649075" y="2156591"/>
                  <a:pt x="614378" y="2128753"/>
                  <a:pt x="572561" y="2128753"/>
                </a:cubicBezTo>
                <a:cubicBezTo>
                  <a:pt x="530742" y="2128753"/>
                  <a:pt x="496047" y="2156591"/>
                  <a:pt x="491103" y="2193312"/>
                </a:cubicBezTo>
                <a:lnTo>
                  <a:pt x="321127" y="2193312"/>
                </a:lnTo>
                <a:cubicBezTo>
                  <a:pt x="316183" y="2156591"/>
                  <a:pt x="281487" y="2128753"/>
                  <a:pt x="239669" y="2128753"/>
                </a:cubicBezTo>
                <a:cubicBezTo>
                  <a:pt x="197851" y="2128753"/>
                  <a:pt x="163155" y="2156591"/>
                  <a:pt x="158211" y="2193312"/>
                </a:cubicBezTo>
                <a:lnTo>
                  <a:pt x="0" y="2193312"/>
                </a:lnTo>
                <a:lnTo>
                  <a:pt x="0" y="2024356"/>
                </a:lnTo>
                <a:cubicBezTo>
                  <a:pt x="40147" y="2019783"/>
                  <a:pt x="70555" y="1988148"/>
                  <a:pt x="70555" y="1950031"/>
                </a:cubicBezTo>
                <a:cubicBezTo>
                  <a:pt x="70555" y="1911913"/>
                  <a:pt x="40147" y="1880278"/>
                  <a:pt x="0" y="1875705"/>
                </a:cubicBezTo>
                <a:lnTo>
                  <a:pt x="0" y="1739899"/>
                </a:lnTo>
                <a:cubicBezTo>
                  <a:pt x="40147" y="1735325"/>
                  <a:pt x="70555" y="1703690"/>
                  <a:pt x="70555" y="1665573"/>
                </a:cubicBezTo>
                <a:cubicBezTo>
                  <a:pt x="70555" y="1627456"/>
                  <a:pt x="40147" y="1595821"/>
                  <a:pt x="0" y="1591247"/>
                </a:cubicBezTo>
                <a:lnTo>
                  <a:pt x="0" y="1455441"/>
                </a:lnTo>
                <a:cubicBezTo>
                  <a:pt x="40147" y="1450867"/>
                  <a:pt x="70555" y="1419232"/>
                  <a:pt x="70555" y="1381115"/>
                </a:cubicBezTo>
                <a:cubicBezTo>
                  <a:pt x="70555" y="1342998"/>
                  <a:pt x="40147" y="1311363"/>
                  <a:pt x="0" y="1306790"/>
                </a:cubicBezTo>
                <a:lnTo>
                  <a:pt x="0" y="1170982"/>
                </a:lnTo>
                <a:cubicBezTo>
                  <a:pt x="40147" y="1166409"/>
                  <a:pt x="70555" y="1134774"/>
                  <a:pt x="70555" y="1096657"/>
                </a:cubicBezTo>
                <a:cubicBezTo>
                  <a:pt x="70555" y="1058540"/>
                  <a:pt x="40147" y="1026905"/>
                  <a:pt x="0" y="1022331"/>
                </a:cubicBezTo>
                <a:lnTo>
                  <a:pt x="0" y="886524"/>
                </a:lnTo>
                <a:cubicBezTo>
                  <a:pt x="40147" y="881951"/>
                  <a:pt x="70555" y="850316"/>
                  <a:pt x="70555" y="812199"/>
                </a:cubicBezTo>
                <a:cubicBezTo>
                  <a:pt x="70555" y="774081"/>
                  <a:pt x="40147" y="742447"/>
                  <a:pt x="0" y="737873"/>
                </a:cubicBezTo>
                <a:lnTo>
                  <a:pt x="0" y="602066"/>
                </a:lnTo>
                <a:cubicBezTo>
                  <a:pt x="40147" y="597493"/>
                  <a:pt x="70555" y="565858"/>
                  <a:pt x="70555" y="527741"/>
                </a:cubicBezTo>
                <a:cubicBezTo>
                  <a:pt x="70555" y="489623"/>
                  <a:pt x="40147" y="457989"/>
                  <a:pt x="0" y="453415"/>
                </a:cubicBezTo>
                <a:lnTo>
                  <a:pt x="0" y="317608"/>
                </a:lnTo>
                <a:cubicBezTo>
                  <a:pt x="40147" y="313035"/>
                  <a:pt x="70555" y="281400"/>
                  <a:pt x="70555" y="243283"/>
                </a:cubicBezTo>
                <a:cubicBezTo>
                  <a:pt x="70555" y="205165"/>
                  <a:pt x="40147" y="173530"/>
                  <a:pt x="0" y="168957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sz="quarter" idx="12"/>
          </p:nvPr>
        </p:nvSpPr>
        <p:spPr>
          <a:xfrm>
            <a:off x="1149349" y="1465949"/>
            <a:ext cx="6480108" cy="4522861"/>
          </a:xfrm>
          <a:custGeom>
            <a:avLst/>
            <a:gdLst>
              <a:gd name="connsiteX0" fmla="*/ 0 w 6480108"/>
              <a:gd name="connsiteY0" fmla="*/ 0 h 4522861"/>
              <a:gd name="connsiteX1" fmla="*/ 326249 w 6480108"/>
              <a:gd name="connsiteY1" fmla="*/ 0 h 4522861"/>
              <a:gd name="connsiteX2" fmla="*/ 494225 w 6480108"/>
              <a:gd name="connsiteY2" fmla="*/ 133127 h 4522861"/>
              <a:gd name="connsiteX3" fmla="*/ 662201 w 6480108"/>
              <a:gd name="connsiteY3" fmla="*/ 0 h 4522861"/>
              <a:gd name="connsiteX4" fmla="*/ 1012709 w 6480108"/>
              <a:gd name="connsiteY4" fmla="*/ 0 h 4522861"/>
              <a:gd name="connsiteX5" fmla="*/ 1180685 w 6480108"/>
              <a:gd name="connsiteY5" fmla="*/ 133127 h 4522861"/>
              <a:gd name="connsiteX6" fmla="*/ 1348661 w 6480108"/>
              <a:gd name="connsiteY6" fmla="*/ 0 h 4522861"/>
              <a:gd name="connsiteX7" fmla="*/ 1699166 w 6480108"/>
              <a:gd name="connsiteY7" fmla="*/ 0 h 4522861"/>
              <a:gd name="connsiteX8" fmla="*/ 1867142 w 6480108"/>
              <a:gd name="connsiteY8" fmla="*/ 133127 h 4522861"/>
              <a:gd name="connsiteX9" fmla="*/ 2035117 w 6480108"/>
              <a:gd name="connsiteY9" fmla="*/ 0 h 4522861"/>
              <a:gd name="connsiteX10" fmla="*/ 2385623 w 6480108"/>
              <a:gd name="connsiteY10" fmla="*/ 0 h 4522861"/>
              <a:gd name="connsiteX11" fmla="*/ 2553599 w 6480108"/>
              <a:gd name="connsiteY11" fmla="*/ 133127 h 4522861"/>
              <a:gd name="connsiteX12" fmla="*/ 2721574 w 6480108"/>
              <a:gd name="connsiteY12" fmla="*/ 0 h 4522861"/>
              <a:gd name="connsiteX13" fmla="*/ 3072080 w 6480108"/>
              <a:gd name="connsiteY13" fmla="*/ 0 h 4522861"/>
              <a:gd name="connsiteX14" fmla="*/ 3240055 w 6480108"/>
              <a:gd name="connsiteY14" fmla="*/ 133127 h 4522861"/>
              <a:gd name="connsiteX15" fmla="*/ 3408031 w 6480108"/>
              <a:gd name="connsiteY15" fmla="*/ 0 h 4522861"/>
              <a:gd name="connsiteX16" fmla="*/ 3758537 w 6480108"/>
              <a:gd name="connsiteY16" fmla="*/ 0 h 4522861"/>
              <a:gd name="connsiteX17" fmla="*/ 3926513 w 6480108"/>
              <a:gd name="connsiteY17" fmla="*/ 133127 h 4522861"/>
              <a:gd name="connsiteX18" fmla="*/ 4094488 w 6480108"/>
              <a:gd name="connsiteY18" fmla="*/ 0 h 4522861"/>
              <a:gd name="connsiteX19" fmla="*/ 4444993 w 6480108"/>
              <a:gd name="connsiteY19" fmla="*/ 0 h 4522861"/>
              <a:gd name="connsiteX20" fmla="*/ 4612969 w 6480108"/>
              <a:gd name="connsiteY20" fmla="*/ 133127 h 4522861"/>
              <a:gd name="connsiteX21" fmla="*/ 4780944 w 6480108"/>
              <a:gd name="connsiteY21" fmla="*/ 0 h 4522861"/>
              <a:gd name="connsiteX22" fmla="*/ 5131450 w 6480108"/>
              <a:gd name="connsiteY22" fmla="*/ 0 h 4522861"/>
              <a:gd name="connsiteX23" fmla="*/ 5299426 w 6480108"/>
              <a:gd name="connsiteY23" fmla="*/ 133127 h 4522861"/>
              <a:gd name="connsiteX24" fmla="*/ 5467401 w 6480108"/>
              <a:gd name="connsiteY24" fmla="*/ 0 h 4522861"/>
              <a:gd name="connsiteX25" fmla="*/ 5817907 w 6480108"/>
              <a:gd name="connsiteY25" fmla="*/ 0 h 4522861"/>
              <a:gd name="connsiteX26" fmla="*/ 5985882 w 6480108"/>
              <a:gd name="connsiteY26" fmla="*/ 133127 h 4522861"/>
              <a:gd name="connsiteX27" fmla="*/ 6153858 w 6480108"/>
              <a:gd name="connsiteY27" fmla="*/ 0 h 4522861"/>
              <a:gd name="connsiteX28" fmla="*/ 6480108 w 6480108"/>
              <a:gd name="connsiteY28" fmla="*/ 0 h 4522861"/>
              <a:gd name="connsiteX29" fmla="*/ 6480108 w 6480108"/>
              <a:gd name="connsiteY29" fmla="*/ 348408 h 4522861"/>
              <a:gd name="connsiteX30" fmla="*/ 6334616 w 6480108"/>
              <a:gd name="connsiteY30" fmla="*/ 501676 h 4522861"/>
              <a:gd name="connsiteX31" fmla="*/ 6480108 w 6480108"/>
              <a:gd name="connsiteY31" fmla="*/ 654944 h 4522861"/>
              <a:gd name="connsiteX32" fmla="*/ 6480108 w 6480108"/>
              <a:gd name="connsiteY32" fmla="*/ 934993 h 4522861"/>
              <a:gd name="connsiteX33" fmla="*/ 6334616 w 6480108"/>
              <a:gd name="connsiteY33" fmla="*/ 1088261 h 4522861"/>
              <a:gd name="connsiteX34" fmla="*/ 6480108 w 6480108"/>
              <a:gd name="connsiteY34" fmla="*/ 1241529 h 4522861"/>
              <a:gd name="connsiteX35" fmla="*/ 6480108 w 6480108"/>
              <a:gd name="connsiteY35" fmla="*/ 1521579 h 4522861"/>
              <a:gd name="connsiteX36" fmla="*/ 6334616 w 6480108"/>
              <a:gd name="connsiteY36" fmla="*/ 1674847 h 4522861"/>
              <a:gd name="connsiteX37" fmla="*/ 6480108 w 6480108"/>
              <a:gd name="connsiteY37" fmla="*/ 1828114 h 4522861"/>
              <a:gd name="connsiteX38" fmla="*/ 6480108 w 6480108"/>
              <a:gd name="connsiteY38" fmla="*/ 2108164 h 4522861"/>
              <a:gd name="connsiteX39" fmla="*/ 6334616 w 6480108"/>
              <a:gd name="connsiteY39" fmla="*/ 2261432 h 4522861"/>
              <a:gd name="connsiteX40" fmla="*/ 6480108 w 6480108"/>
              <a:gd name="connsiteY40" fmla="*/ 2414699 h 4522861"/>
              <a:gd name="connsiteX41" fmla="*/ 6480108 w 6480108"/>
              <a:gd name="connsiteY41" fmla="*/ 2694749 h 4522861"/>
              <a:gd name="connsiteX42" fmla="*/ 6334616 w 6480108"/>
              <a:gd name="connsiteY42" fmla="*/ 2848017 h 4522861"/>
              <a:gd name="connsiteX43" fmla="*/ 6480108 w 6480108"/>
              <a:gd name="connsiteY43" fmla="*/ 3001285 h 4522861"/>
              <a:gd name="connsiteX44" fmla="*/ 6480108 w 6480108"/>
              <a:gd name="connsiteY44" fmla="*/ 3281334 h 4522861"/>
              <a:gd name="connsiteX45" fmla="*/ 6334616 w 6480108"/>
              <a:gd name="connsiteY45" fmla="*/ 3434602 h 4522861"/>
              <a:gd name="connsiteX46" fmla="*/ 6480108 w 6480108"/>
              <a:gd name="connsiteY46" fmla="*/ 3587870 h 4522861"/>
              <a:gd name="connsiteX47" fmla="*/ 6480108 w 6480108"/>
              <a:gd name="connsiteY47" fmla="*/ 3867918 h 4522861"/>
              <a:gd name="connsiteX48" fmla="*/ 6334616 w 6480108"/>
              <a:gd name="connsiteY48" fmla="*/ 4021186 h 4522861"/>
              <a:gd name="connsiteX49" fmla="*/ 6480108 w 6480108"/>
              <a:gd name="connsiteY49" fmla="*/ 4174454 h 4522861"/>
              <a:gd name="connsiteX50" fmla="*/ 6480108 w 6480108"/>
              <a:gd name="connsiteY50" fmla="*/ 4522861 h 4522861"/>
              <a:gd name="connsiteX51" fmla="*/ 6153858 w 6480108"/>
              <a:gd name="connsiteY51" fmla="*/ 4522861 h 4522861"/>
              <a:gd name="connsiteX52" fmla="*/ 5985882 w 6480108"/>
              <a:gd name="connsiteY52" fmla="*/ 4389733 h 4522861"/>
              <a:gd name="connsiteX53" fmla="*/ 5817907 w 6480108"/>
              <a:gd name="connsiteY53" fmla="*/ 4522861 h 4522861"/>
              <a:gd name="connsiteX54" fmla="*/ 5467401 w 6480108"/>
              <a:gd name="connsiteY54" fmla="*/ 4522861 h 4522861"/>
              <a:gd name="connsiteX55" fmla="*/ 5299426 w 6480108"/>
              <a:gd name="connsiteY55" fmla="*/ 4389733 h 4522861"/>
              <a:gd name="connsiteX56" fmla="*/ 5131450 w 6480108"/>
              <a:gd name="connsiteY56" fmla="*/ 4522861 h 4522861"/>
              <a:gd name="connsiteX57" fmla="*/ 4780944 w 6480108"/>
              <a:gd name="connsiteY57" fmla="*/ 4522861 h 4522861"/>
              <a:gd name="connsiteX58" fmla="*/ 4612969 w 6480108"/>
              <a:gd name="connsiteY58" fmla="*/ 4389733 h 4522861"/>
              <a:gd name="connsiteX59" fmla="*/ 4444993 w 6480108"/>
              <a:gd name="connsiteY59" fmla="*/ 4522861 h 4522861"/>
              <a:gd name="connsiteX60" fmla="*/ 4094488 w 6480108"/>
              <a:gd name="connsiteY60" fmla="*/ 4522861 h 4522861"/>
              <a:gd name="connsiteX61" fmla="*/ 3926513 w 6480108"/>
              <a:gd name="connsiteY61" fmla="*/ 4389733 h 4522861"/>
              <a:gd name="connsiteX62" fmla="*/ 3758537 w 6480108"/>
              <a:gd name="connsiteY62" fmla="*/ 4522861 h 4522861"/>
              <a:gd name="connsiteX63" fmla="*/ 3408031 w 6480108"/>
              <a:gd name="connsiteY63" fmla="*/ 4522861 h 4522861"/>
              <a:gd name="connsiteX64" fmla="*/ 3240055 w 6480108"/>
              <a:gd name="connsiteY64" fmla="*/ 4389733 h 4522861"/>
              <a:gd name="connsiteX65" fmla="*/ 3072080 w 6480108"/>
              <a:gd name="connsiteY65" fmla="*/ 4522861 h 4522861"/>
              <a:gd name="connsiteX66" fmla="*/ 2721574 w 6480108"/>
              <a:gd name="connsiteY66" fmla="*/ 4522861 h 4522861"/>
              <a:gd name="connsiteX67" fmla="*/ 2553599 w 6480108"/>
              <a:gd name="connsiteY67" fmla="*/ 4389733 h 4522861"/>
              <a:gd name="connsiteX68" fmla="*/ 2385623 w 6480108"/>
              <a:gd name="connsiteY68" fmla="*/ 4522861 h 4522861"/>
              <a:gd name="connsiteX69" fmla="*/ 2035117 w 6480108"/>
              <a:gd name="connsiteY69" fmla="*/ 4522861 h 4522861"/>
              <a:gd name="connsiteX70" fmla="*/ 1867142 w 6480108"/>
              <a:gd name="connsiteY70" fmla="*/ 4389733 h 4522861"/>
              <a:gd name="connsiteX71" fmla="*/ 1699166 w 6480108"/>
              <a:gd name="connsiteY71" fmla="*/ 4522861 h 4522861"/>
              <a:gd name="connsiteX72" fmla="*/ 1348661 w 6480108"/>
              <a:gd name="connsiteY72" fmla="*/ 4522861 h 4522861"/>
              <a:gd name="connsiteX73" fmla="*/ 1180685 w 6480108"/>
              <a:gd name="connsiteY73" fmla="*/ 4389733 h 4522861"/>
              <a:gd name="connsiteX74" fmla="*/ 1012709 w 6480108"/>
              <a:gd name="connsiteY74" fmla="*/ 4522861 h 4522861"/>
              <a:gd name="connsiteX75" fmla="*/ 662201 w 6480108"/>
              <a:gd name="connsiteY75" fmla="*/ 4522861 h 4522861"/>
              <a:gd name="connsiteX76" fmla="*/ 494225 w 6480108"/>
              <a:gd name="connsiteY76" fmla="*/ 4389733 h 4522861"/>
              <a:gd name="connsiteX77" fmla="*/ 326249 w 6480108"/>
              <a:gd name="connsiteY77" fmla="*/ 4522861 h 4522861"/>
              <a:gd name="connsiteX78" fmla="*/ 0 w 6480108"/>
              <a:gd name="connsiteY78" fmla="*/ 4522861 h 4522861"/>
              <a:gd name="connsiteX79" fmla="*/ 0 w 6480108"/>
              <a:gd name="connsiteY79" fmla="*/ 4174454 h 4522861"/>
              <a:gd name="connsiteX80" fmla="*/ 145492 w 6480108"/>
              <a:gd name="connsiteY80" fmla="*/ 4021186 h 4522861"/>
              <a:gd name="connsiteX81" fmla="*/ 0 w 6480108"/>
              <a:gd name="connsiteY81" fmla="*/ 3867918 h 4522861"/>
              <a:gd name="connsiteX82" fmla="*/ 0 w 6480108"/>
              <a:gd name="connsiteY82" fmla="*/ 3587870 h 4522861"/>
              <a:gd name="connsiteX83" fmla="*/ 145492 w 6480108"/>
              <a:gd name="connsiteY83" fmla="*/ 3434602 h 4522861"/>
              <a:gd name="connsiteX84" fmla="*/ 0 w 6480108"/>
              <a:gd name="connsiteY84" fmla="*/ 3281334 h 4522861"/>
              <a:gd name="connsiteX85" fmla="*/ 0 w 6480108"/>
              <a:gd name="connsiteY85" fmla="*/ 3001285 h 4522861"/>
              <a:gd name="connsiteX86" fmla="*/ 145492 w 6480108"/>
              <a:gd name="connsiteY86" fmla="*/ 2848017 h 4522861"/>
              <a:gd name="connsiteX87" fmla="*/ 0 w 6480108"/>
              <a:gd name="connsiteY87" fmla="*/ 2694749 h 4522861"/>
              <a:gd name="connsiteX88" fmla="*/ 0 w 6480108"/>
              <a:gd name="connsiteY88" fmla="*/ 2414699 h 4522861"/>
              <a:gd name="connsiteX89" fmla="*/ 145492 w 6480108"/>
              <a:gd name="connsiteY89" fmla="*/ 2261432 h 4522861"/>
              <a:gd name="connsiteX90" fmla="*/ 0 w 6480108"/>
              <a:gd name="connsiteY90" fmla="*/ 2108164 h 4522861"/>
              <a:gd name="connsiteX91" fmla="*/ 0 w 6480108"/>
              <a:gd name="connsiteY91" fmla="*/ 1828115 h 4522861"/>
              <a:gd name="connsiteX92" fmla="*/ 145492 w 6480108"/>
              <a:gd name="connsiteY92" fmla="*/ 1674847 h 4522861"/>
              <a:gd name="connsiteX93" fmla="*/ 0 w 6480108"/>
              <a:gd name="connsiteY93" fmla="*/ 1521579 h 4522861"/>
              <a:gd name="connsiteX94" fmla="*/ 0 w 6480108"/>
              <a:gd name="connsiteY94" fmla="*/ 1241529 h 4522861"/>
              <a:gd name="connsiteX95" fmla="*/ 145492 w 6480108"/>
              <a:gd name="connsiteY95" fmla="*/ 1088261 h 4522861"/>
              <a:gd name="connsiteX96" fmla="*/ 0 w 6480108"/>
              <a:gd name="connsiteY96" fmla="*/ 934993 h 4522861"/>
              <a:gd name="connsiteX97" fmla="*/ 0 w 6480108"/>
              <a:gd name="connsiteY97" fmla="*/ 654944 h 4522861"/>
              <a:gd name="connsiteX98" fmla="*/ 145492 w 6480108"/>
              <a:gd name="connsiteY98" fmla="*/ 501676 h 4522861"/>
              <a:gd name="connsiteX99" fmla="*/ 0 w 6480108"/>
              <a:gd name="connsiteY99" fmla="*/ 348408 h 4522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6480108" h="4522861">
                <a:moveTo>
                  <a:pt x="0" y="0"/>
                </a:moveTo>
                <a:lnTo>
                  <a:pt x="326249" y="0"/>
                </a:lnTo>
                <a:cubicBezTo>
                  <a:pt x="336444" y="75724"/>
                  <a:pt x="407991" y="133127"/>
                  <a:pt x="494225" y="133127"/>
                </a:cubicBezTo>
                <a:cubicBezTo>
                  <a:pt x="580458" y="133127"/>
                  <a:pt x="652004" y="75724"/>
                  <a:pt x="662201" y="0"/>
                </a:cubicBezTo>
                <a:lnTo>
                  <a:pt x="1012709" y="0"/>
                </a:lnTo>
                <a:cubicBezTo>
                  <a:pt x="1022904" y="75724"/>
                  <a:pt x="1094451" y="133127"/>
                  <a:pt x="1180685" y="133127"/>
                </a:cubicBezTo>
                <a:cubicBezTo>
                  <a:pt x="1266918" y="133127"/>
                  <a:pt x="1338466" y="75724"/>
                  <a:pt x="1348661" y="0"/>
                </a:cubicBezTo>
                <a:lnTo>
                  <a:pt x="1699166" y="0"/>
                </a:lnTo>
                <a:cubicBezTo>
                  <a:pt x="1709361" y="75724"/>
                  <a:pt x="1780907" y="133127"/>
                  <a:pt x="1867142" y="133127"/>
                </a:cubicBezTo>
                <a:cubicBezTo>
                  <a:pt x="1953375" y="133127"/>
                  <a:pt x="2024923" y="75724"/>
                  <a:pt x="2035117" y="0"/>
                </a:cubicBezTo>
                <a:lnTo>
                  <a:pt x="2385623" y="0"/>
                </a:lnTo>
                <a:cubicBezTo>
                  <a:pt x="2395818" y="75724"/>
                  <a:pt x="2467364" y="133127"/>
                  <a:pt x="2553599" y="133127"/>
                </a:cubicBezTo>
                <a:cubicBezTo>
                  <a:pt x="2639831" y="133127"/>
                  <a:pt x="2711380" y="75724"/>
                  <a:pt x="2721574" y="0"/>
                </a:cubicBezTo>
                <a:lnTo>
                  <a:pt x="3072080" y="0"/>
                </a:lnTo>
                <a:cubicBezTo>
                  <a:pt x="3082275" y="75724"/>
                  <a:pt x="3153821" y="133127"/>
                  <a:pt x="3240055" y="133127"/>
                </a:cubicBezTo>
                <a:cubicBezTo>
                  <a:pt x="3326289" y="133127"/>
                  <a:pt x="3397836" y="75724"/>
                  <a:pt x="3408031" y="0"/>
                </a:cubicBezTo>
                <a:lnTo>
                  <a:pt x="3758537" y="0"/>
                </a:lnTo>
                <a:cubicBezTo>
                  <a:pt x="3768731" y="75724"/>
                  <a:pt x="3840278" y="133127"/>
                  <a:pt x="3926513" y="133127"/>
                </a:cubicBezTo>
                <a:cubicBezTo>
                  <a:pt x="4012745" y="133127"/>
                  <a:pt x="4084294" y="75724"/>
                  <a:pt x="4094488" y="0"/>
                </a:cubicBezTo>
                <a:lnTo>
                  <a:pt x="4444993" y="0"/>
                </a:lnTo>
                <a:cubicBezTo>
                  <a:pt x="4455189" y="75724"/>
                  <a:pt x="4526735" y="133127"/>
                  <a:pt x="4612969" y="133127"/>
                </a:cubicBezTo>
                <a:cubicBezTo>
                  <a:pt x="4699202" y="133127"/>
                  <a:pt x="4770750" y="75724"/>
                  <a:pt x="4780944" y="0"/>
                </a:cubicBezTo>
                <a:lnTo>
                  <a:pt x="5131450" y="0"/>
                </a:lnTo>
                <a:cubicBezTo>
                  <a:pt x="5141645" y="75724"/>
                  <a:pt x="5213191" y="133127"/>
                  <a:pt x="5299426" y="133127"/>
                </a:cubicBezTo>
                <a:cubicBezTo>
                  <a:pt x="5385658" y="133127"/>
                  <a:pt x="5457206" y="75724"/>
                  <a:pt x="5467401" y="0"/>
                </a:cubicBezTo>
                <a:lnTo>
                  <a:pt x="5817907" y="0"/>
                </a:lnTo>
                <a:cubicBezTo>
                  <a:pt x="5828102" y="75724"/>
                  <a:pt x="5899648" y="133127"/>
                  <a:pt x="5985882" y="133127"/>
                </a:cubicBezTo>
                <a:cubicBezTo>
                  <a:pt x="6072115" y="133127"/>
                  <a:pt x="6143663" y="75724"/>
                  <a:pt x="6153858" y="0"/>
                </a:cubicBezTo>
                <a:lnTo>
                  <a:pt x="6480108" y="0"/>
                </a:lnTo>
                <a:lnTo>
                  <a:pt x="6480108" y="348408"/>
                </a:lnTo>
                <a:cubicBezTo>
                  <a:pt x="6397319" y="357839"/>
                  <a:pt x="6334616" y="423074"/>
                  <a:pt x="6334616" y="501676"/>
                </a:cubicBezTo>
                <a:cubicBezTo>
                  <a:pt x="6334616" y="580279"/>
                  <a:pt x="6397319" y="645513"/>
                  <a:pt x="6480108" y="654944"/>
                </a:cubicBezTo>
                <a:lnTo>
                  <a:pt x="6480108" y="934993"/>
                </a:lnTo>
                <a:cubicBezTo>
                  <a:pt x="6397319" y="944424"/>
                  <a:pt x="6334616" y="1009659"/>
                  <a:pt x="6334616" y="1088261"/>
                </a:cubicBezTo>
                <a:cubicBezTo>
                  <a:pt x="6334616" y="1166864"/>
                  <a:pt x="6397319" y="1232099"/>
                  <a:pt x="6480108" y="1241529"/>
                </a:cubicBezTo>
                <a:lnTo>
                  <a:pt x="6480108" y="1521579"/>
                </a:lnTo>
                <a:cubicBezTo>
                  <a:pt x="6397319" y="1531009"/>
                  <a:pt x="6334616" y="1596244"/>
                  <a:pt x="6334616" y="1674847"/>
                </a:cubicBezTo>
                <a:cubicBezTo>
                  <a:pt x="6334616" y="1753449"/>
                  <a:pt x="6397319" y="1818684"/>
                  <a:pt x="6480108" y="1828114"/>
                </a:cubicBezTo>
                <a:lnTo>
                  <a:pt x="6480108" y="2108164"/>
                </a:lnTo>
                <a:cubicBezTo>
                  <a:pt x="6397319" y="2117594"/>
                  <a:pt x="6334616" y="2182829"/>
                  <a:pt x="6334616" y="2261432"/>
                </a:cubicBezTo>
                <a:cubicBezTo>
                  <a:pt x="6334616" y="2340034"/>
                  <a:pt x="6397319" y="2405269"/>
                  <a:pt x="6480108" y="2414699"/>
                </a:cubicBezTo>
                <a:lnTo>
                  <a:pt x="6480108" y="2694749"/>
                </a:lnTo>
                <a:cubicBezTo>
                  <a:pt x="6397319" y="2704180"/>
                  <a:pt x="6334616" y="2769414"/>
                  <a:pt x="6334616" y="2848017"/>
                </a:cubicBezTo>
                <a:cubicBezTo>
                  <a:pt x="6334616" y="2926619"/>
                  <a:pt x="6397319" y="2991854"/>
                  <a:pt x="6480108" y="3001285"/>
                </a:cubicBezTo>
                <a:lnTo>
                  <a:pt x="6480108" y="3281334"/>
                </a:lnTo>
                <a:cubicBezTo>
                  <a:pt x="6397319" y="3290765"/>
                  <a:pt x="6334616" y="3355999"/>
                  <a:pt x="6334616" y="3434602"/>
                </a:cubicBezTo>
                <a:cubicBezTo>
                  <a:pt x="6334616" y="3513204"/>
                  <a:pt x="6397319" y="3578439"/>
                  <a:pt x="6480108" y="3587870"/>
                </a:cubicBezTo>
                <a:lnTo>
                  <a:pt x="6480108" y="3867918"/>
                </a:lnTo>
                <a:cubicBezTo>
                  <a:pt x="6397319" y="3877348"/>
                  <a:pt x="6334616" y="3942583"/>
                  <a:pt x="6334616" y="4021186"/>
                </a:cubicBezTo>
                <a:cubicBezTo>
                  <a:pt x="6334616" y="4099788"/>
                  <a:pt x="6397319" y="4165023"/>
                  <a:pt x="6480108" y="4174454"/>
                </a:cubicBezTo>
                <a:lnTo>
                  <a:pt x="6480108" y="4522861"/>
                </a:lnTo>
                <a:lnTo>
                  <a:pt x="6153858" y="4522861"/>
                </a:lnTo>
                <a:cubicBezTo>
                  <a:pt x="6143663" y="4447138"/>
                  <a:pt x="6072115" y="4389733"/>
                  <a:pt x="5985882" y="4389733"/>
                </a:cubicBezTo>
                <a:cubicBezTo>
                  <a:pt x="5899648" y="4389733"/>
                  <a:pt x="5828102" y="4447138"/>
                  <a:pt x="5817907" y="4522861"/>
                </a:cubicBezTo>
                <a:lnTo>
                  <a:pt x="5467401" y="4522861"/>
                </a:lnTo>
                <a:cubicBezTo>
                  <a:pt x="5457206" y="4447138"/>
                  <a:pt x="5385658" y="4389733"/>
                  <a:pt x="5299426" y="4389733"/>
                </a:cubicBezTo>
                <a:cubicBezTo>
                  <a:pt x="5213191" y="4389733"/>
                  <a:pt x="5141645" y="4447138"/>
                  <a:pt x="5131450" y="4522861"/>
                </a:cubicBezTo>
                <a:lnTo>
                  <a:pt x="4780944" y="4522861"/>
                </a:lnTo>
                <a:cubicBezTo>
                  <a:pt x="4770750" y="4447138"/>
                  <a:pt x="4699202" y="4389733"/>
                  <a:pt x="4612969" y="4389733"/>
                </a:cubicBezTo>
                <a:cubicBezTo>
                  <a:pt x="4526735" y="4389733"/>
                  <a:pt x="4455189" y="4447138"/>
                  <a:pt x="4444993" y="4522861"/>
                </a:cubicBezTo>
                <a:lnTo>
                  <a:pt x="4094488" y="4522861"/>
                </a:lnTo>
                <a:cubicBezTo>
                  <a:pt x="4084294" y="4447138"/>
                  <a:pt x="4012745" y="4389733"/>
                  <a:pt x="3926513" y="4389733"/>
                </a:cubicBezTo>
                <a:cubicBezTo>
                  <a:pt x="3840278" y="4389733"/>
                  <a:pt x="3768731" y="4447138"/>
                  <a:pt x="3758537" y="4522861"/>
                </a:cubicBezTo>
                <a:lnTo>
                  <a:pt x="3408031" y="4522861"/>
                </a:lnTo>
                <a:cubicBezTo>
                  <a:pt x="3397836" y="4447138"/>
                  <a:pt x="3326289" y="4389733"/>
                  <a:pt x="3240055" y="4389733"/>
                </a:cubicBezTo>
                <a:cubicBezTo>
                  <a:pt x="3153821" y="4389733"/>
                  <a:pt x="3082275" y="4447138"/>
                  <a:pt x="3072080" y="4522861"/>
                </a:cubicBezTo>
                <a:lnTo>
                  <a:pt x="2721574" y="4522861"/>
                </a:lnTo>
                <a:cubicBezTo>
                  <a:pt x="2711380" y="4447138"/>
                  <a:pt x="2639831" y="4389733"/>
                  <a:pt x="2553599" y="4389733"/>
                </a:cubicBezTo>
                <a:cubicBezTo>
                  <a:pt x="2467364" y="4389733"/>
                  <a:pt x="2395818" y="4447138"/>
                  <a:pt x="2385623" y="4522861"/>
                </a:cubicBezTo>
                <a:lnTo>
                  <a:pt x="2035117" y="4522861"/>
                </a:lnTo>
                <a:cubicBezTo>
                  <a:pt x="2024923" y="4447138"/>
                  <a:pt x="1953375" y="4389733"/>
                  <a:pt x="1867142" y="4389733"/>
                </a:cubicBezTo>
                <a:cubicBezTo>
                  <a:pt x="1780907" y="4389733"/>
                  <a:pt x="1709361" y="4447138"/>
                  <a:pt x="1699166" y="4522861"/>
                </a:cubicBezTo>
                <a:lnTo>
                  <a:pt x="1348661" y="4522861"/>
                </a:lnTo>
                <a:cubicBezTo>
                  <a:pt x="1338466" y="4447138"/>
                  <a:pt x="1266918" y="4389733"/>
                  <a:pt x="1180685" y="4389733"/>
                </a:cubicBezTo>
                <a:cubicBezTo>
                  <a:pt x="1094451" y="4389733"/>
                  <a:pt x="1022904" y="4447138"/>
                  <a:pt x="1012709" y="4522861"/>
                </a:cubicBezTo>
                <a:lnTo>
                  <a:pt x="662201" y="4522861"/>
                </a:lnTo>
                <a:cubicBezTo>
                  <a:pt x="652004" y="4447138"/>
                  <a:pt x="580458" y="4389733"/>
                  <a:pt x="494225" y="4389733"/>
                </a:cubicBezTo>
                <a:cubicBezTo>
                  <a:pt x="407991" y="4389733"/>
                  <a:pt x="336444" y="4447138"/>
                  <a:pt x="326249" y="4522861"/>
                </a:cubicBezTo>
                <a:lnTo>
                  <a:pt x="0" y="4522861"/>
                </a:lnTo>
                <a:lnTo>
                  <a:pt x="0" y="4174454"/>
                </a:lnTo>
                <a:cubicBezTo>
                  <a:pt x="82787" y="4165023"/>
                  <a:pt x="145492" y="4099788"/>
                  <a:pt x="145492" y="4021186"/>
                </a:cubicBezTo>
                <a:cubicBezTo>
                  <a:pt x="145492" y="3942583"/>
                  <a:pt x="82787" y="3877348"/>
                  <a:pt x="0" y="3867918"/>
                </a:cubicBezTo>
                <a:lnTo>
                  <a:pt x="0" y="3587870"/>
                </a:lnTo>
                <a:cubicBezTo>
                  <a:pt x="82787" y="3578439"/>
                  <a:pt x="145492" y="3513204"/>
                  <a:pt x="145492" y="3434602"/>
                </a:cubicBezTo>
                <a:cubicBezTo>
                  <a:pt x="145492" y="3355999"/>
                  <a:pt x="82787" y="3290765"/>
                  <a:pt x="0" y="3281334"/>
                </a:cubicBezTo>
                <a:lnTo>
                  <a:pt x="0" y="3001285"/>
                </a:lnTo>
                <a:cubicBezTo>
                  <a:pt x="82787" y="2991854"/>
                  <a:pt x="145492" y="2926619"/>
                  <a:pt x="145492" y="2848017"/>
                </a:cubicBezTo>
                <a:cubicBezTo>
                  <a:pt x="145492" y="2769414"/>
                  <a:pt x="82787" y="2704180"/>
                  <a:pt x="0" y="2694749"/>
                </a:cubicBezTo>
                <a:lnTo>
                  <a:pt x="0" y="2414699"/>
                </a:lnTo>
                <a:cubicBezTo>
                  <a:pt x="82787" y="2405269"/>
                  <a:pt x="145492" y="2340034"/>
                  <a:pt x="145492" y="2261432"/>
                </a:cubicBezTo>
                <a:cubicBezTo>
                  <a:pt x="145492" y="2182829"/>
                  <a:pt x="82787" y="2117594"/>
                  <a:pt x="0" y="2108164"/>
                </a:cubicBezTo>
                <a:lnTo>
                  <a:pt x="0" y="1828115"/>
                </a:lnTo>
                <a:cubicBezTo>
                  <a:pt x="82787" y="1818684"/>
                  <a:pt x="145492" y="1753449"/>
                  <a:pt x="145492" y="1674847"/>
                </a:cubicBezTo>
                <a:cubicBezTo>
                  <a:pt x="145492" y="1596244"/>
                  <a:pt x="82787" y="1531009"/>
                  <a:pt x="0" y="1521579"/>
                </a:cubicBezTo>
                <a:lnTo>
                  <a:pt x="0" y="1241529"/>
                </a:lnTo>
                <a:cubicBezTo>
                  <a:pt x="82787" y="1232099"/>
                  <a:pt x="145492" y="1166864"/>
                  <a:pt x="145492" y="1088261"/>
                </a:cubicBezTo>
                <a:cubicBezTo>
                  <a:pt x="145492" y="1009659"/>
                  <a:pt x="82787" y="944424"/>
                  <a:pt x="0" y="934993"/>
                </a:cubicBezTo>
                <a:lnTo>
                  <a:pt x="0" y="654944"/>
                </a:lnTo>
                <a:cubicBezTo>
                  <a:pt x="82787" y="645513"/>
                  <a:pt x="145492" y="580279"/>
                  <a:pt x="145492" y="501676"/>
                </a:cubicBezTo>
                <a:cubicBezTo>
                  <a:pt x="145492" y="423074"/>
                  <a:pt x="82787" y="357839"/>
                  <a:pt x="0" y="348408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73668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7292050" y="3067958"/>
            <a:ext cx="4112551" cy="2991295"/>
          </a:xfrm>
          <a:custGeom>
            <a:avLst/>
            <a:gdLst>
              <a:gd name="connsiteX0" fmla="*/ 518389 w 4112551"/>
              <a:gd name="connsiteY0" fmla="*/ 0 h 2991295"/>
              <a:gd name="connsiteX1" fmla="*/ 572148 w 4112551"/>
              <a:gd name="connsiteY1" fmla="*/ 1920 h 2991295"/>
              <a:gd name="connsiteX2" fmla="*/ 629747 w 4112551"/>
              <a:gd name="connsiteY2" fmla="*/ 5760 h 2991295"/>
              <a:gd name="connsiteX3" fmla="*/ 687345 w 4112551"/>
              <a:gd name="connsiteY3" fmla="*/ 13440 h 2991295"/>
              <a:gd name="connsiteX4" fmla="*/ 746864 w 4112551"/>
              <a:gd name="connsiteY4" fmla="*/ 23040 h 2991295"/>
              <a:gd name="connsiteX5" fmla="*/ 883181 w 4112551"/>
              <a:gd name="connsiteY5" fmla="*/ 46079 h 2991295"/>
              <a:gd name="connsiteX6" fmla="*/ 1029098 w 4112551"/>
              <a:gd name="connsiteY6" fmla="*/ 65279 h 2991295"/>
              <a:gd name="connsiteX7" fmla="*/ 1184615 w 4112551"/>
              <a:gd name="connsiteY7" fmla="*/ 82559 h 2991295"/>
              <a:gd name="connsiteX8" fmla="*/ 1347811 w 4112551"/>
              <a:gd name="connsiteY8" fmla="*/ 95998 h 2991295"/>
              <a:gd name="connsiteX9" fmla="*/ 1518687 w 4112551"/>
              <a:gd name="connsiteY9" fmla="*/ 107518 h 2991295"/>
              <a:gd name="connsiteX10" fmla="*/ 1693403 w 4112551"/>
              <a:gd name="connsiteY10" fmla="*/ 115198 h 2991295"/>
              <a:gd name="connsiteX11" fmla="*/ 1873879 w 4112551"/>
              <a:gd name="connsiteY11" fmla="*/ 120958 h 2991295"/>
              <a:gd name="connsiteX12" fmla="*/ 2058195 w 4112551"/>
              <a:gd name="connsiteY12" fmla="*/ 120958 h 2991295"/>
              <a:gd name="connsiteX13" fmla="*/ 2242511 w 4112551"/>
              <a:gd name="connsiteY13" fmla="*/ 120958 h 2991295"/>
              <a:gd name="connsiteX14" fmla="*/ 2424907 w 4112551"/>
              <a:gd name="connsiteY14" fmla="*/ 115198 h 2991295"/>
              <a:gd name="connsiteX15" fmla="*/ 2599624 w 4112551"/>
              <a:gd name="connsiteY15" fmla="*/ 107518 h 2991295"/>
              <a:gd name="connsiteX16" fmla="*/ 2770500 w 4112551"/>
              <a:gd name="connsiteY16" fmla="*/ 95998 h 2991295"/>
              <a:gd name="connsiteX17" fmla="*/ 2933697 w 4112551"/>
              <a:gd name="connsiteY17" fmla="*/ 82559 h 2991295"/>
              <a:gd name="connsiteX18" fmla="*/ 3089213 w 4112551"/>
              <a:gd name="connsiteY18" fmla="*/ 65279 h 2991295"/>
              <a:gd name="connsiteX19" fmla="*/ 3235130 w 4112551"/>
              <a:gd name="connsiteY19" fmla="*/ 46079 h 2991295"/>
              <a:gd name="connsiteX20" fmla="*/ 3371447 w 4112551"/>
              <a:gd name="connsiteY20" fmla="*/ 23040 h 2991295"/>
              <a:gd name="connsiteX21" fmla="*/ 3429046 w 4112551"/>
              <a:gd name="connsiteY21" fmla="*/ 13440 h 2991295"/>
              <a:gd name="connsiteX22" fmla="*/ 3484725 w 4112551"/>
              <a:gd name="connsiteY22" fmla="*/ 5760 h 2991295"/>
              <a:gd name="connsiteX23" fmla="*/ 3540403 w 4112551"/>
              <a:gd name="connsiteY23" fmla="*/ 1920 h 2991295"/>
              <a:gd name="connsiteX24" fmla="*/ 3592242 w 4112551"/>
              <a:gd name="connsiteY24" fmla="*/ 1920 h 2991295"/>
              <a:gd name="connsiteX25" fmla="*/ 3630641 w 4112551"/>
              <a:gd name="connsiteY25" fmla="*/ 1920 h 2991295"/>
              <a:gd name="connsiteX26" fmla="*/ 3669041 w 4112551"/>
              <a:gd name="connsiteY26" fmla="*/ 3840 h 2991295"/>
              <a:gd name="connsiteX27" fmla="*/ 3705520 w 4112551"/>
              <a:gd name="connsiteY27" fmla="*/ 7680 h 2991295"/>
              <a:gd name="connsiteX28" fmla="*/ 3740079 w 4112551"/>
              <a:gd name="connsiteY28" fmla="*/ 13440 h 2991295"/>
              <a:gd name="connsiteX29" fmla="*/ 3772718 w 4112551"/>
              <a:gd name="connsiteY29" fmla="*/ 21120 h 2991295"/>
              <a:gd name="connsiteX30" fmla="*/ 3805358 w 4112551"/>
              <a:gd name="connsiteY30" fmla="*/ 28800 h 2991295"/>
              <a:gd name="connsiteX31" fmla="*/ 3836077 w 4112551"/>
              <a:gd name="connsiteY31" fmla="*/ 38399 h 2991295"/>
              <a:gd name="connsiteX32" fmla="*/ 3866796 w 4112551"/>
              <a:gd name="connsiteY32" fmla="*/ 49919 h 2991295"/>
              <a:gd name="connsiteX33" fmla="*/ 3895596 w 4112551"/>
              <a:gd name="connsiteY33" fmla="*/ 61439 h 2991295"/>
              <a:gd name="connsiteX34" fmla="*/ 3920555 w 4112551"/>
              <a:gd name="connsiteY34" fmla="*/ 74879 h 2991295"/>
              <a:gd name="connsiteX35" fmla="*/ 3947435 w 4112551"/>
              <a:gd name="connsiteY35" fmla="*/ 90238 h 2991295"/>
              <a:gd name="connsiteX36" fmla="*/ 3970474 w 4112551"/>
              <a:gd name="connsiteY36" fmla="*/ 107518 h 2991295"/>
              <a:gd name="connsiteX37" fmla="*/ 3991593 w 4112551"/>
              <a:gd name="connsiteY37" fmla="*/ 124798 h 2991295"/>
              <a:gd name="connsiteX38" fmla="*/ 4012713 w 4112551"/>
              <a:gd name="connsiteY38" fmla="*/ 143997 h 2991295"/>
              <a:gd name="connsiteX39" fmla="*/ 4029993 w 4112551"/>
              <a:gd name="connsiteY39" fmla="*/ 165117 h 2991295"/>
              <a:gd name="connsiteX40" fmla="*/ 4047273 w 4112551"/>
              <a:gd name="connsiteY40" fmla="*/ 188156 h 2991295"/>
              <a:gd name="connsiteX41" fmla="*/ 4066472 w 4112551"/>
              <a:gd name="connsiteY41" fmla="*/ 216956 h 2991295"/>
              <a:gd name="connsiteX42" fmla="*/ 4083751 w 4112551"/>
              <a:gd name="connsiteY42" fmla="*/ 251515 h 2991295"/>
              <a:gd name="connsiteX43" fmla="*/ 4091431 w 4112551"/>
              <a:gd name="connsiteY43" fmla="*/ 270714 h 2991295"/>
              <a:gd name="connsiteX44" fmla="*/ 4099111 w 4112551"/>
              <a:gd name="connsiteY44" fmla="*/ 291834 h 2991295"/>
              <a:gd name="connsiteX45" fmla="*/ 4102951 w 4112551"/>
              <a:gd name="connsiteY45" fmla="*/ 314873 h 2991295"/>
              <a:gd name="connsiteX46" fmla="*/ 4108711 w 4112551"/>
              <a:gd name="connsiteY46" fmla="*/ 337913 h 2991295"/>
              <a:gd name="connsiteX47" fmla="*/ 4110631 w 4112551"/>
              <a:gd name="connsiteY47" fmla="*/ 362872 h 2991295"/>
              <a:gd name="connsiteX48" fmla="*/ 4112551 w 4112551"/>
              <a:gd name="connsiteY48" fmla="*/ 387832 h 2991295"/>
              <a:gd name="connsiteX49" fmla="*/ 4112551 w 4112551"/>
              <a:gd name="connsiteY49" fmla="*/ 416631 h 2991295"/>
              <a:gd name="connsiteX50" fmla="*/ 4110631 w 4112551"/>
              <a:gd name="connsiteY50" fmla="*/ 445430 h 2991295"/>
              <a:gd name="connsiteX51" fmla="*/ 4106791 w 4112551"/>
              <a:gd name="connsiteY51" fmla="*/ 476150 h 2991295"/>
              <a:gd name="connsiteX52" fmla="*/ 4101031 w 4112551"/>
              <a:gd name="connsiteY52" fmla="*/ 506869 h 2991295"/>
              <a:gd name="connsiteX53" fmla="*/ 4091431 w 4112551"/>
              <a:gd name="connsiteY53" fmla="*/ 541428 h 2991295"/>
              <a:gd name="connsiteX54" fmla="*/ 4079912 w 4112551"/>
              <a:gd name="connsiteY54" fmla="*/ 575988 h 2991295"/>
              <a:gd name="connsiteX55" fmla="*/ 4064552 w 4112551"/>
              <a:gd name="connsiteY55" fmla="*/ 622067 h 2991295"/>
              <a:gd name="connsiteX56" fmla="*/ 4049192 w 4112551"/>
              <a:gd name="connsiteY56" fmla="*/ 671986 h 2991295"/>
              <a:gd name="connsiteX57" fmla="*/ 4035753 w 4112551"/>
              <a:gd name="connsiteY57" fmla="*/ 721904 h 2991295"/>
              <a:gd name="connsiteX58" fmla="*/ 4022313 w 4112551"/>
              <a:gd name="connsiteY58" fmla="*/ 775663 h 2991295"/>
              <a:gd name="connsiteX59" fmla="*/ 4010793 w 4112551"/>
              <a:gd name="connsiteY59" fmla="*/ 829422 h 2991295"/>
              <a:gd name="connsiteX60" fmla="*/ 3999273 w 4112551"/>
              <a:gd name="connsiteY60" fmla="*/ 885101 h 2991295"/>
              <a:gd name="connsiteX61" fmla="*/ 3989674 w 4112551"/>
              <a:gd name="connsiteY61" fmla="*/ 940780 h 2991295"/>
              <a:gd name="connsiteX62" fmla="*/ 3980074 w 4112551"/>
              <a:gd name="connsiteY62" fmla="*/ 998379 h 2991295"/>
              <a:gd name="connsiteX63" fmla="*/ 3972394 w 4112551"/>
              <a:gd name="connsiteY63" fmla="*/ 1057897 h 2991295"/>
              <a:gd name="connsiteX64" fmla="*/ 3964714 w 4112551"/>
              <a:gd name="connsiteY64" fmla="*/ 1117416 h 2991295"/>
              <a:gd name="connsiteX65" fmla="*/ 3955115 w 4112551"/>
              <a:gd name="connsiteY65" fmla="*/ 1242213 h 2991295"/>
              <a:gd name="connsiteX66" fmla="*/ 3947435 w 4112551"/>
              <a:gd name="connsiteY66" fmla="*/ 1368930 h 2991295"/>
              <a:gd name="connsiteX67" fmla="*/ 3945515 w 4112551"/>
              <a:gd name="connsiteY67" fmla="*/ 1497568 h 2991295"/>
              <a:gd name="connsiteX68" fmla="*/ 3947435 w 4112551"/>
              <a:gd name="connsiteY68" fmla="*/ 1624285 h 2991295"/>
              <a:gd name="connsiteX69" fmla="*/ 3955115 w 4112551"/>
              <a:gd name="connsiteY69" fmla="*/ 1751002 h 2991295"/>
              <a:gd name="connsiteX70" fmla="*/ 3964714 w 4112551"/>
              <a:gd name="connsiteY70" fmla="*/ 1871960 h 2991295"/>
              <a:gd name="connsiteX71" fmla="*/ 3980074 w 4112551"/>
              <a:gd name="connsiteY71" fmla="*/ 1990997 h 2991295"/>
              <a:gd name="connsiteX72" fmla="*/ 3987754 w 4112551"/>
              <a:gd name="connsiteY72" fmla="*/ 2048596 h 2991295"/>
              <a:gd name="connsiteX73" fmla="*/ 3997353 w 4112551"/>
              <a:gd name="connsiteY73" fmla="*/ 2104274 h 2991295"/>
              <a:gd name="connsiteX74" fmla="*/ 4008873 w 4112551"/>
              <a:gd name="connsiteY74" fmla="*/ 2159953 h 2991295"/>
              <a:gd name="connsiteX75" fmla="*/ 4020393 w 4112551"/>
              <a:gd name="connsiteY75" fmla="*/ 2211792 h 2991295"/>
              <a:gd name="connsiteX76" fmla="*/ 4033833 w 4112551"/>
              <a:gd name="connsiteY76" fmla="*/ 2263631 h 2991295"/>
              <a:gd name="connsiteX77" fmla="*/ 4047273 w 4112551"/>
              <a:gd name="connsiteY77" fmla="*/ 2315470 h 2991295"/>
              <a:gd name="connsiteX78" fmla="*/ 4060712 w 4112551"/>
              <a:gd name="connsiteY78" fmla="*/ 2363469 h 2991295"/>
              <a:gd name="connsiteX79" fmla="*/ 4076072 w 4112551"/>
              <a:gd name="connsiteY79" fmla="*/ 2411468 h 2991295"/>
              <a:gd name="connsiteX80" fmla="*/ 4087591 w 4112551"/>
              <a:gd name="connsiteY80" fmla="*/ 2446027 h 2991295"/>
              <a:gd name="connsiteX81" fmla="*/ 4097191 w 4112551"/>
              <a:gd name="connsiteY81" fmla="*/ 2480586 h 2991295"/>
              <a:gd name="connsiteX82" fmla="*/ 4102951 w 4112551"/>
              <a:gd name="connsiteY82" fmla="*/ 2515145 h 2991295"/>
              <a:gd name="connsiteX83" fmla="*/ 4108711 w 4112551"/>
              <a:gd name="connsiteY83" fmla="*/ 2545865 h 2991295"/>
              <a:gd name="connsiteX84" fmla="*/ 4110631 w 4112551"/>
              <a:gd name="connsiteY84" fmla="*/ 2576584 h 2991295"/>
              <a:gd name="connsiteX85" fmla="*/ 4110631 w 4112551"/>
              <a:gd name="connsiteY85" fmla="*/ 2603464 h 2991295"/>
              <a:gd name="connsiteX86" fmla="*/ 4108711 w 4112551"/>
              <a:gd name="connsiteY86" fmla="*/ 2630343 h 2991295"/>
              <a:gd name="connsiteX87" fmla="*/ 4106791 w 4112551"/>
              <a:gd name="connsiteY87" fmla="*/ 2657222 h 2991295"/>
              <a:gd name="connsiteX88" fmla="*/ 4101031 w 4112551"/>
              <a:gd name="connsiteY88" fmla="*/ 2680262 h 2991295"/>
              <a:gd name="connsiteX89" fmla="*/ 4095271 w 4112551"/>
              <a:gd name="connsiteY89" fmla="*/ 2703301 h 2991295"/>
              <a:gd name="connsiteX90" fmla="*/ 4089511 w 4112551"/>
              <a:gd name="connsiteY90" fmla="*/ 2724421 h 2991295"/>
              <a:gd name="connsiteX91" fmla="*/ 4081832 w 4112551"/>
              <a:gd name="connsiteY91" fmla="*/ 2743621 h 2991295"/>
              <a:gd name="connsiteX92" fmla="*/ 4074152 w 4112551"/>
              <a:gd name="connsiteY92" fmla="*/ 2762820 h 2991295"/>
              <a:gd name="connsiteX93" fmla="*/ 4064552 w 4112551"/>
              <a:gd name="connsiteY93" fmla="*/ 2778180 h 2991295"/>
              <a:gd name="connsiteX94" fmla="*/ 4045353 w 4112551"/>
              <a:gd name="connsiteY94" fmla="*/ 2808899 h 2991295"/>
              <a:gd name="connsiteX95" fmla="*/ 4028073 w 4112551"/>
              <a:gd name="connsiteY95" fmla="*/ 2830019 h 2991295"/>
              <a:gd name="connsiteX96" fmla="*/ 4010793 w 4112551"/>
              <a:gd name="connsiteY96" fmla="*/ 2851138 h 2991295"/>
              <a:gd name="connsiteX97" fmla="*/ 3989674 w 4112551"/>
              <a:gd name="connsiteY97" fmla="*/ 2870338 h 2991295"/>
              <a:gd name="connsiteX98" fmla="*/ 3968554 w 4112551"/>
              <a:gd name="connsiteY98" fmla="*/ 2887617 h 2991295"/>
              <a:gd name="connsiteX99" fmla="*/ 3945515 w 4112551"/>
              <a:gd name="connsiteY99" fmla="*/ 2904897 h 2991295"/>
              <a:gd name="connsiteX100" fmla="*/ 3920555 w 4112551"/>
              <a:gd name="connsiteY100" fmla="*/ 2920257 h 2991295"/>
              <a:gd name="connsiteX101" fmla="*/ 3893676 w 4112551"/>
              <a:gd name="connsiteY101" fmla="*/ 2933696 h 2991295"/>
              <a:gd name="connsiteX102" fmla="*/ 3864876 w 4112551"/>
              <a:gd name="connsiteY102" fmla="*/ 2945216 h 2991295"/>
              <a:gd name="connsiteX103" fmla="*/ 3836077 w 4112551"/>
              <a:gd name="connsiteY103" fmla="*/ 2956736 h 2991295"/>
              <a:gd name="connsiteX104" fmla="*/ 3805358 w 4112551"/>
              <a:gd name="connsiteY104" fmla="*/ 2966336 h 2991295"/>
              <a:gd name="connsiteX105" fmla="*/ 3772718 w 4112551"/>
              <a:gd name="connsiteY105" fmla="*/ 2974016 h 2991295"/>
              <a:gd name="connsiteX106" fmla="*/ 3738159 w 4112551"/>
              <a:gd name="connsiteY106" fmla="*/ 2979775 h 2991295"/>
              <a:gd name="connsiteX107" fmla="*/ 3703600 w 4112551"/>
              <a:gd name="connsiteY107" fmla="*/ 2985535 h 2991295"/>
              <a:gd name="connsiteX108" fmla="*/ 3665201 w 4112551"/>
              <a:gd name="connsiteY108" fmla="*/ 2989375 h 2991295"/>
              <a:gd name="connsiteX109" fmla="*/ 3628721 w 4112551"/>
              <a:gd name="connsiteY109" fmla="*/ 2991295 h 2991295"/>
              <a:gd name="connsiteX110" fmla="*/ 3588402 w 4112551"/>
              <a:gd name="connsiteY110" fmla="*/ 2991295 h 2991295"/>
              <a:gd name="connsiteX111" fmla="*/ 3532723 w 4112551"/>
              <a:gd name="connsiteY111" fmla="*/ 2991295 h 2991295"/>
              <a:gd name="connsiteX112" fmla="*/ 3475125 w 4112551"/>
              <a:gd name="connsiteY112" fmla="*/ 2985535 h 2991295"/>
              <a:gd name="connsiteX113" fmla="*/ 3415606 w 4112551"/>
              <a:gd name="connsiteY113" fmla="*/ 2979775 h 2991295"/>
              <a:gd name="connsiteX114" fmla="*/ 3354167 w 4112551"/>
              <a:gd name="connsiteY114" fmla="*/ 2970176 h 2991295"/>
              <a:gd name="connsiteX115" fmla="*/ 3217850 w 4112551"/>
              <a:gd name="connsiteY115" fmla="*/ 2947136 h 2991295"/>
              <a:gd name="connsiteX116" fmla="*/ 3071933 w 4112551"/>
              <a:gd name="connsiteY116" fmla="*/ 2927937 h 2991295"/>
              <a:gd name="connsiteX117" fmla="*/ 2918337 w 4112551"/>
              <a:gd name="connsiteY117" fmla="*/ 2912577 h 2991295"/>
              <a:gd name="connsiteX118" fmla="*/ 2757060 w 4112551"/>
              <a:gd name="connsiteY118" fmla="*/ 2899137 h 2991295"/>
              <a:gd name="connsiteX119" fmla="*/ 2590024 w 4112551"/>
              <a:gd name="connsiteY119" fmla="*/ 2887617 h 2991295"/>
              <a:gd name="connsiteX120" fmla="*/ 2417228 w 4112551"/>
              <a:gd name="connsiteY120" fmla="*/ 2879938 h 2991295"/>
              <a:gd name="connsiteX121" fmla="*/ 2238671 w 4112551"/>
              <a:gd name="connsiteY121" fmla="*/ 2876098 h 2991295"/>
              <a:gd name="connsiteX122" fmla="*/ 2058195 w 4112551"/>
              <a:gd name="connsiteY122" fmla="*/ 2874178 h 2991295"/>
              <a:gd name="connsiteX123" fmla="*/ 1877719 w 4112551"/>
              <a:gd name="connsiteY123" fmla="*/ 2876098 h 2991295"/>
              <a:gd name="connsiteX124" fmla="*/ 1701083 w 4112551"/>
              <a:gd name="connsiteY124" fmla="*/ 2879938 h 2991295"/>
              <a:gd name="connsiteX125" fmla="*/ 1528287 w 4112551"/>
              <a:gd name="connsiteY125" fmla="*/ 2887617 h 2991295"/>
              <a:gd name="connsiteX126" fmla="*/ 1361251 w 4112551"/>
              <a:gd name="connsiteY126" fmla="*/ 2899137 h 2991295"/>
              <a:gd name="connsiteX127" fmla="*/ 1199974 w 4112551"/>
              <a:gd name="connsiteY127" fmla="*/ 2912577 h 2991295"/>
              <a:gd name="connsiteX128" fmla="*/ 1046378 w 4112551"/>
              <a:gd name="connsiteY128" fmla="*/ 2927937 h 2991295"/>
              <a:gd name="connsiteX129" fmla="*/ 900461 w 4112551"/>
              <a:gd name="connsiteY129" fmla="*/ 2947136 h 2991295"/>
              <a:gd name="connsiteX130" fmla="*/ 764144 w 4112551"/>
              <a:gd name="connsiteY130" fmla="*/ 2970176 h 2991295"/>
              <a:gd name="connsiteX131" fmla="*/ 704625 w 4112551"/>
              <a:gd name="connsiteY131" fmla="*/ 2979775 h 2991295"/>
              <a:gd name="connsiteX132" fmla="*/ 645106 w 4112551"/>
              <a:gd name="connsiteY132" fmla="*/ 2985535 h 2991295"/>
              <a:gd name="connsiteX133" fmla="*/ 587508 w 4112551"/>
              <a:gd name="connsiteY133" fmla="*/ 2989375 h 2991295"/>
              <a:gd name="connsiteX134" fmla="*/ 531829 w 4112551"/>
              <a:gd name="connsiteY134" fmla="*/ 2991295 h 2991295"/>
              <a:gd name="connsiteX135" fmla="*/ 491510 w 4112551"/>
              <a:gd name="connsiteY135" fmla="*/ 2991295 h 2991295"/>
              <a:gd name="connsiteX136" fmla="*/ 453110 w 4112551"/>
              <a:gd name="connsiteY136" fmla="*/ 2987455 h 2991295"/>
              <a:gd name="connsiteX137" fmla="*/ 416631 w 4112551"/>
              <a:gd name="connsiteY137" fmla="*/ 2983615 h 2991295"/>
              <a:gd name="connsiteX138" fmla="*/ 380152 w 4112551"/>
              <a:gd name="connsiteY138" fmla="*/ 2979775 h 2991295"/>
              <a:gd name="connsiteX139" fmla="*/ 345593 w 4112551"/>
              <a:gd name="connsiteY139" fmla="*/ 2972096 h 2991295"/>
              <a:gd name="connsiteX140" fmla="*/ 312953 w 4112551"/>
              <a:gd name="connsiteY140" fmla="*/ 2964416 h 2991295"/>
              <a:gd name="connsiteX141" fmla="*/ 280314 w 4112551"/>
              <a:gd name="connsiteY141" fmla="*/ 2954816 h 2991295"/>
              <a:gd name="connsiteX142" fmla="*/ 249595 w 4112551"/>
              <a:gd name="connsiteY142" fmla="*/ 2943296 h 2991295"/>
              <a:gd name="connsiteX143" fmla="*/ 220795 w 4112551"/>
              <a:gd name="connsiteY143" fmla="*/ 2929856 h 2991295"/>
              <a:gd name="connsiteX144" fmla="*/ 193916 w 4112551"/>
              <a:gd name="connsiteY144" fmla="*/ 2916417 h 2991295"/>
              <a:gd name="connsiteX145" fmla="*/ 168957 w 4112551"/>
              <a:gd name="connsiteY145" fmla="*/ 2901057 h 2991295"/>
              <a:gd name="connsiteX146" fmla="*/ 143997 w 4112551"/>
              <a:gd name="connsiteY146" fmla="*/ 2885697 h 2991295"/>
              <a:gd name="connsiteX147" fmla="*/ 120958 w 4112551"/>
              <a:gd name="connsiteY147" fmla="*/ 2866498 h 2991295"/>
              <a:gd name="connsiteX148" fmla="*/ 101758 w 4112551"/>
              <a:gd name="connsiteY148" fmla="*/ 2847298 h 2991295"/>
              <a:gd name="connsiteX149" fmla="*/ 82558 w 4112551"/>
              <a:gd name="connsiteY149" fmla="*/ 2828099 h 2991295"/>
              <a:gd name="connsiteX150" fmla="*/ 65279 w 4112551"/>
              <a:gd name="connsiteY150" fmla="*/ 2805059 h 2991295"/>
              <a:gd name="connsiteX151" fmla="*/ 47999 w 4112551"/>
              <a:gd name="connsiteY151" fmla="*/ 2776260 h 2991295"/>
              <a:gd name="connsiteX152" fmla="*/ 30720 w 4112551"/>
              <a:gd name="connsiteY152" fmla="*/ 2741701 h 2991295"/>
              <a:gd name="connsiteX153" fmla="*/ 23040 w 4112551"/>
              <a:gd name="connsiteY153" fmla="*/ 2722501 h 2991295"/>
              <a:gd name="connsiteX154" fmla="*/ 17280 w 4112551"/>
              <a:gd name="connsiteY154" fmla="*/ 2703301 h 2991295"/>
              <a:gd name="connsiteX155" fmla="*/ 11520 w 4112551"/>
              <a:gd name="connsiteY155" fmla="*/ 2680262 h 2991295"/>
              <a:gd name="connsiteX156" fmla="*/ 7680 w 4112551"/>
              <a:gd name="connsiteY156" fmla="*/ 2657222 h 2991295"/>
              <a:gd name="connsiteX157" fmla="*/ 3840 w 4112551"/>
              <a:gd name="connsiteY157" fmla="*/ 2634183 h 2991295"/>
              <a:gd name="connsiteX158" fmla="*/ 3840 w 4112551"/>
              <a:gd name="connsiteY158" fmla="*/ 2607303 h 2991295"/>
              <a:gd name="connsiteX159" fmla="*/ 3840 w 4112551"/>
              <a:gd name="connsiteY159" fmla="*/ 2580424 h 2991295"/>
              <a:gd name="connsiteX160" fmla="*/ 5760 w 4112551"/>
              <a:gd name="connsiteY160" fmla="*/ 2551625 h 2991295"/>
              <a:gd name="connsiteX161" fmla="*/ 9600 w 4112551"/>
              <a:gd name="connsiteY161" fmla="*/ 2522825 h 2991295"/>
              <a:gd name="connsiteX162" fmla="*/ 17280 w 4112551"/>
              <a:gd name="connsiteY162" fmla="*/ 2490186 h 2991295"/>
              <a:gd name="connsiteX163" fmla="*/ 24960 w 4112551"/>
              <a:gd name="connsiteY163" fmla="*/ 2457547 h 2991295"/>
              <a:gd name="connsiteX164" fmla="*/ 36479 w 4112551"/>
              <a:gd name="connsiteY164" fmla="*/ 2422987 h 2991295"/>
              <a:gd name="connsiteX165" fmla="*/ 51839 w 4112551"/>
              <a:gd name="connsiteY165" fmla="*/ 2376908 h 2991295"/>
              <a:gd name="connsiteX166" fmla="*/ 67199 w 4112551"/>
              <a:gd name="connsiteY166" fmla="*/ 2326990 h 2991295"/>
              <a:gd name="connsiteX167" fmla="*/ 80639 w 4112551"/>
              <a:gd name="connsiteY167" fmla="*/ 2277071 h 2991295"/>
              <a:gd name="connsiteX168" fmla="*/ 94078 w 4112551"/>
              <a:gd name="connsiteY168" fmla="*/ 2223312 h 2991295"/>
              <a:gd name="connsiteX169" fmla="*/ 105598 w 4112551"/>
              <a:gd name="connsiteY169" fmla="*/ 2169553 h 2991295"/>
              <a:gd name="connsiteX170" fmla="*/ 117118 w 4112551"/>
              <a:gd name="connsiteY170" fmla="*/ 2113874 h 2991295"/>
              <a:gd name="connsiteX171" fmla="*/ 128637 w 4112551"/>
              <a:gd name="connsiteY171" fmla="*/ 2058195 h 2991295"/>
              <a:gd name="connsiteX172" fmla="*/ 136317 w 4112551"/>
              <a:gd name="connsiteY172" fmla="*/ 1998677 h 2991295"/>
              <a:gd name="connsiteX173" fmla="*/ 143997 w 4112551"/>
              <a:gd name="connsiteY173" fmla="*/ 1939158 h 2991295"/>
              <a:gd name="connsiteX174" fmla="*/ 151677 w 4112551"/>
              <a:gd name="connsiteY174" fmla="*/ 1879639 h 2991295"/>
              <a:gd name="connsiteX175" fmla="*/ 163197 w 4112551"/>
              <a:gd name="connsiteY175" fmla="*/ 1754842 h 2991295"/>
              <a:gd name="connsiteX176" fmla="*/ 168957 w 4112551"/>
              <a:gd name="connsiteY176" fmla="*/ 1628125 h 2991295"/>
              <a:gd name="connsiteX177" fmla="*/ 170877 w 4112551"/>
              <a:gd name="connsiteY177" fmla="*/ 1497568 h 2991295"/>
              <a:gd name="connsiteX178" fmla="*/ 168957 w 4112551"/>
              <a:gd name="connsiteY178" fmla="*/ 1367010 h 2991295"/>
              <a:gd name="connsiteX179" fmla="*/ 163197 w 4112551"/>
              <a:gd name="connsiteY179" fmla="*/ 1238373 h 2991295"/>
              <a:gd name="connsiteX180" fmla="*/ 157437 w 4112551"/>
              <a:gd name="connsiteY180" fmla="*/ 1175015 h 2991295"/>
              <a:gd name="connsiteX181" fmla="*/ 151677 w 4112551"/>
              <a:gd name="connsiteY181" fmla="*/ 1113576 h 2991295"/>
              <a:gd name="connsiteX182" fmla="*/ 143997 w 4112551"/>
              <a:gd name="connsiteY182" fmla="*/ 1052137 h 2991295"/>
              <a:gd name="connsiteX183" fmla="*/ 136317 w 4112551"/>
              <a:gd name="connsiteY183" fmla="*/ 992619 h 2991295"/>
              <a:gd name="connsiteX184" fmla="*/ 126718 w 4112551"/>
              <a:gd name="connsiteY184" fmla="*/ 933100 h 2991295"/>
              <a:gd name="connsiteX185" fmla="*/ 117118 w 4112551"/>
              <a:gd name="connsiteY185" fmla="*/ 875501 h 2991295"/>
              <a:gd name="connsiteX186" fmla="*/ 105598 w 4112551"/>
              <a:gd name="connsiteY186" fmla="*/ 819822 h 2991295"/>
              <a:gd name="connsiteX187" fmla="*/ 94078 w 4112551"/>
              <a:gd name="connsiteY187" fmla="*/ 766064 h 2991295"/>
              <a:gd name="connsiteX188" fmla="*/ 80639 w 4112551"/>
              <a:gd name="connsiteY188" fmla="*/ 714225 h 2991295"/>
              <a:gd name="connsiteX189" fmla="*/ 65279 w 4112551"/>
              <a:gd name="connsiteY189" fmla="*/ 662386 h 2991295"/>
              <a:gd name="connsiteX190" fmla="*/ 49919 w 4112551"/>
              <a:gd name="connsiteY190" fmla="*/ 614387 h 2991295"/>
              <a:gd name="connsiteX191" fmla="*/ 34560 w 4112551"/>
              <a:gd name="connsiteY191" fmla="*/ 566388 h 2991295"/>
              <a:gd name="connsiteX192" fmla="*/ 23040 w 4112551"/>
              <a:gd name="connsiteY192" fmla="*/ 531829 h 2991295"/>
              <a:gd name="connsiteX193" fmla="*/ 13440 w 4112551"/>
              <a:gd name="connsiteY193" fmla="*/ 499189 h 2991295"/>
              <a:gd name="connsiteX194" fmla="*/ 7680 w 4112551"/>
              <a:gd name="connsiteY194" fmla="*/ 468470 h 2991295"/>
              <a:gd name="connsiteX195" fmla="*/ 3840 w 4112551"/>
              <a:gd name="connsiteY195" fmla="*/ 437751 h 2991295"/>
              <a:gd name="connsiteX196" fmla="*/ 1920 w 4112551"/>
              <a:gd name="connsiteY196" fmla="*/ 408951 h 2991295"/>
              <a:gd name="connsiteX197" fmla="*/ 0 w 4112551"/>
              <a:gd name="connsiteY197" fmla="*/ 382072 h 2991295"/>
              <a:gd name="connsiteX198" fmla="*/ 1920 w 4112551"/>
              <a:gd name="connsiteY198" fmla="*/ 357112 h 2991295"/>
              <a:gd name="connsiteX199" fmla="*/ 5760 w 4112551"/>
              <a:gd name="connsiteY199" fmla="*/ 332153 h 2991295"/>
              <a:gd name="connsiteX200" fmla="*/ 9600 w 4112551"/>
              <a:gd name="connsiteY200" fmla="*/ 309113 h 2991295"/>
              <a:gd name="connsiteX201" fmla="*/ 13440 w 4112551"/>
              <a:gd name="connsiteY201" fmla="*/ 287994 h 2991295"/>
              <a:gd name="connsiteX202" fmla="*/ 21120 w 4112551"/>
              <a:gd name="connsiteY202" fmla="*/ 266874 h 2991295"/>
              <a:gd name="connsiteX203" fmla="*/ 28800 w 4112551"/>
              <a:gd name="connsiteY203" fmla="*/ 247675 h 2991295"/>
              <a:gd name="connsiteX204" fmla="*/ 44159 w 4112551"/>
              <a:gd name="connsiteY204" fmla="*/ 213116 h 2991295"/>
              <a:gd name="connsiteX205" fmla="*/ 63359 w 4112551"/>
              <a:gd name="connsiteY205" fmla="*/ 184316 h 2991295"/>
              <a:gd name="connsiteX206" fmla="*/ 78719 w 4112551"/>
              <a:gd name="connsiteY206" fmla="*/ 163197 h 2991295"/>
              <a:gd name="connsiteX207" fmla="*/ 97918 w 4112551"/>
              <a:gd name="connsiteY207" fmla="*/ 142077 h 2991295"/>
              <a:gd name="connsiteX208" fmla="*/ 117118 w 4112551"/>
              <a:gd name="connsiteY208" fmla="*/ 122878 h 2991295"/>
              <a:gd name="connsiteX209" fmla="*/ 140157 w 4112551"/>
              <a:gd name="connsiteY209" fmla="*/ 105598 h 2991295"/>
              <a:gd name="connsiteX210" fmla="*/ 163197 w 4112551"/>
              <a:gd name="connsiteY210" fmla="*/ 90238 h 2991295"/>
              <a:gd name="connsiteX211" fmla="*/ 188156 w 4112551"/>
              <a:gd name="connsiteY211" fmla="*/ 74879 h 2991295"/>
              <a:gd name="connsiteX212" fmla="*/ 215036 w 4112551"/>
              <a:gd name="connsiteY212" fmla="*/ 61439 h 2991295"/>
              <a:gd name="connsiteX213" fmla="*/ 243835 w 4112551"/>
              <a:gd name="connsiteY213" fmla="*/ 47999 h 2991295"/>
              <a:gd name="connsiteX214" fmla="*/ 272634 w 4112551"/>
              <a:gd name="connsiteY214" fmla="*/ 36479 h 2991295"/>
              <a:gd name="connsiteX215" fmla="*/ 303354 w 4112551"/>
              <a:gd name="connsiteY215" fmla="*/ 26880 h 2991295"/>
              <a:gd name="connsiteX216" fmla="*/ 335993 w 4112551"/>
              <a:gd name="connsiteY216" fmla="*/ 19200 h 2991295"/>
              <a:gd name="connsiteX217" fmla="*/ 370552 w 4112551"/>
              <a:gd name="connsiteY217" fmla="*/ 13440 h 2991295"/>
              <a:gd name="connsiteX218" fmla="*/ 405111 w 4112551"/>
              <a:gd name="connsiteY218" fmla="*/ 7680 h 2991295"/>
              <a:gd name="connsiteX219" fmla="*/ 441591 w 4112551"/>
              <a:gd name="connsiteY219" fmla="*/ 3840 h 2991295"/>
              <a:gd name="connsiteX220" fmla="*/ 479990 w 4112551"/>
              <a:gd name="connsiteY220" fmla="*/ 1920 h 2991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</a:cxnLst>
            <a:rect l="l" t="t" r="r" b="b"/>
            <a:pathLst>
              <a:path w="4112551" h="2991295">
                <a:moveTo>
                  <a:pt x="518389" y="0"/>
                </a:moveTo>
                <a:lnTo>
                  <a:pt x="572148" y="1920"/>
                </a:lnTo>
                <a:lnTo>
                  <a:pt x="629747" y="5760"/>
                </a:lnTo>
                <a:lnTo>
                  <a:pt x="687345" y="13440"/>
                </a:lnTo>
                <a:lnTo>
                  <a:pt x="746864" y="23040"/>
                </a:lnTo>
                <a:lnTo>
                  <a:pt x="883181" y="46079"/>
                </a:lnTo>
                <a:lnTo>
                  <a:pt x="1029098" y="65279"/>
                </a:lnTo>
                <a:lnTo>
                  <a:pt x="1184615" y="82559"/>
                </a:lnTo>
                <a:lnTo>
                  <a:pt x="1347811" y="95998"/>
                </a:lnTo>
                <a:lnTo>
                  <a:pt x="1518687" y="107518"/>
                </a:lnTo>
                <a:lnTo>
                  <a:pt x="1693403" y="115198"/>
                </a:lnTo>
                <a:lnTo>
                  <a:pt x="1873879" y="120958"/>
                </a:lnTo>
                <a:lnTo>
                  <a:pt x="2058195" y="120958"/>
                </a:lnTo>
                <a:lnTo>
                  <a:pt x="2242511" y="120958"/>
                </a:lnTo>
                <a:lnTo>
                  <a:pt x="2424907" y="115198"/>
                </a:lnTo>
                <a:lnTo>
                  <a:pt x="2599624" y="107518"/>
                </a:lnTo>
                <a:lnTo>
                  <a:pt x="2770500" y="95998"/>
                </a:lnTo>
                <a:lnTo>
                  <a:pt x="2933697" y="82559"/>
                </a:lnTo>
                <a:lnTo>
                  <a:pt x="3089213" y="65279"/>
                </a:lnTo>
                <a:lnTo>
                  <a:pt x="3235130" y="46079"/>
                </a:lnTo>
                <a:lnTo>
                  <a:pt x="3371447" y="23040"/>
                </a:lnTo>
                <a:lnTo>
                  <a:pt x="3429046" y="13440"/>
                </a:lnTo>
                <a:lnTo>
                  <a:pt x="3484725" y="5760"/>
                </a:lnTo>
                <a:lnTo>
                  <a:pt x="3540403" y="1920"/>
                </a:lnTo>
                <a:lnTo>
                  <a:pt x="3592242" y="1920"/>
                </a:lnTo>
                <a:lnTo>
                  <a:pt x="3630641" y="1920"/>
                </a:lnTo>
                <a:lnTo>
                  <a:pt x="3669041" y="3840"/>
                </a:lnTo>
                <a:lnTo>
                  <a:pt x="3705520" y="7680"/>
                </a:lnTo>
                <a:lnTo>
                  <a:pt x="3740079" y="13440"/>
                </a:lnTo>
                <a:lnTo>
                  <a:pt x="3772718" y="21120"/>
                </a:lnTo>
                <a:lnTo>
                  <a:pt x="3805358" y="28800"/>
                </a:lnTo>
                <a:lnTo>
                  <a:pt x="3836077" y="38399"/>
                </a:lnTo>
                <a:lnTo>
                  <a:pt x="3866796" y="49919"/>
                </a:lnTo>
                <a:lnTo>
                  <a:pt x="3895596" y="61439"/>
                </a:lnTo>
                <a:lnTo>
                  <a:pt x="3920555" y="74879"/>
                </a:lnTo>
                <a:lnTo>
                  <a:pt x="3947435" y="90238"/>
                </a:lnTo>
                <a:lnTo>
                  <a:pt x="3970474" y="107518"/>
                </a:lnTo>
                <a:lnTo>
                  <a:pt x="3991593" y="124798"/>
                </a:lnTo>
                <a:lnTo>
                  <a:pt x="4012713" y="143997"/>
                </a:lnTo>
                <a:lnTo>
                  <a:pt x="4029993" y="165117"/>
                </a:lnTo>
                <a:lnTo>
                  <a:pt x="4047273" y="188156"/>
                </a:lnTo>
                <a:lnTo>
                  <a:pt x="4066472" y="216956"/>
                </a:lnTo>
                <a:lnTo>
                  <a:pt x="4083751" y="251515"/>
                </a:lnTo>
                <a:lnTo>
                  <a:pt x="4091431" y="270714"/>
                </a:lnTo>
                <a:lnTo>
                  <a:pt x="4099111" y="291834"/>
                </a:lnTo>
                <a:lnTo>
                  <a:pt x="4102951" y="314873"/>
                </a:lnTo>
                <a:lnTo>
                  <a:pt x="4108711" y="337913"/>
                </a:lnTo>
                <a:lnTo>
                  <a:pt x="4110631" y="362872"/>
                </a:lnTo>
                <a:lnTo>
                  <a:pt x="4112551" y="387832"/>
                </a:lnTo>
                <a:lnTo>
                  <a:pt x="4112551" y="416631"/>
                </a:lnTo>
                <a:lnTo>
                  <a:pt x="4110631" y="445430"/>
                </a:lnTo>
                <a:lnTo>
                  <a:pt x="4106791" y="476150"/>
                </a:lnTo>
                <a:lnTo>
                  <a:pt x="4101031" y="506869"/>
                </a:lnTo>
                <a:lnTo>
                  <a:pt x="4091431" y="541428"/>
                </a:lnTo>
                <a:lnTo>
                  <a:pt x="4079912" y="575988"/>
                </a:lnTo>
                <a:lnTo>
                  <a:pt x="4064552" y="622067"/>
                </a:lnTo>
                <a:lnTo>
                  <a:pt x="4049192" y="671986"/>
                </a:lnTo>
                <a:lnTo>
                  <a:pt x="4035753" y="721904"/>
                </a:lnTo>
                <a:lnTo>
                  <a:pt x="4022313" y="775663"/>
                </a:lnTo>
                <a:lnTo>
                  <a:pt x="4010793" y="829422"/>
                </a:lnTo>
                <a:lnTo>
                  <a:pt x="3999273" y="885101"/>
                </a:lnTo>
                <a:lnTo>
                  <a:pt x="3989674" y="940780"/>
                </a:lnTo>
                <a:lnTo>
                  <a:pt x="3980074" y="998379"/>
                </a:lnTo>
                <a:lnTo>
                  <a:pt x="3972394" y="1057897"/>
                </a:lnTo>
                <a:lnTo>
                  <a:pt x="3964714" y="1117416"/>
                </a:lnTo>
                <a:lnTo>
                  <a:pt x="3955115" y="1242213"/>
                </a:lnTo>
                <a:lnTo>
                  <a:pt x="3947435" y="1368930"/>
                </a:lnTo>
                <a:lnTo>
                  <a:pt x="3945515" y="1497568"/>
                </a:lnTo>
                <a:lnTo>
                  <a:pt x="3947435" y="1624285"/>
                </a:lnTo>
                <a:lnTo>
                  <a:pt x="3955115" y="1751002"/>
                </a:lnTo>
                <a:lnTo>
                  <a:pt x="3964714" y="1871960"/>
                </a:lnTo>
                <a:lnTo>
                  <a:pt x="3980074" y="1990997"/>
                </a:lnTo>
                <a:lnTo>
                  <a:pt x="3987754" y="2048596"/>
                </a:lnTo>
                <a:lnTo>
                  <a:pt x="3997353" y="2104274"/>
                </a:lnTo>
                <a:lnTo>
                  <a:pt x="4008873" y="2159953"/>
                </a:lnTo>
                <a:lnTo>
                  <a:pt x="4020393" y="2211792"/>
                </a:lnTo>
                <a:lnTo>
                  <a:pt x="4033833" y="2263631"/>
                </a:lnTo>
                <a:lnTo>
                  <a:pt x="4047273" y="2315470"/>
                </a:lnTo>
                <a:lnTo>
                  <a:pt x="4060712" y="2363469"/>
                </a:lnTo>
                <a:lnTo>
                  <a:pt x="4076072" y="2411468"/>
                </a:lnTo>
                <a:lnTo>
                  <a:pt x="4087591" y="2446027"/>
                </a:lnTo>
                <a:lnTo>
                  <a:pt x="4097191" y="2480586"/>
                </a:lnTo>
                <a:lnTo>
                  <a:pt x="4102951" y="2515145"/>
                </a:lnTo>
                <a:lnTo>
                  <a:pt x="4108711" y="2545865"/>
                </a:lnTo>
                <a:lnTo>
                  <a:pt x="4110631" y="2576584"/>
                </a:lnTo>
                <a:lnTo>
                  <a:pt x="4110631" y="2603464"/>
                </a:lnTo>
                <a:lnTo>
                  <a:pt x="4108711" y="2630343"/>
                </a:lnTo>
                <a:lnTo>
                  <a:pt x="4106791" y="2657222"/>
                </a:lnTo>
                <a:lnTo>
                  <a:pt x="4101031" y="2680262"/>
                </a:lnTo>
                <a:lnTo>
                  <a:pt x="4095271" y="2703301"/>
                </a:lnTo>
                <a:lnTo>
                  <a:pt x="4089511" y="2724421"/>
                </a:lnTo>
                <a:lnTo>
                  <a:pt x="4081832" y="2743621"/>
                </a:lnTo>
                <a:lnTo>
                  <a:pt x="4074152" y="2762820"/>
                </a:lnTo>
                <a:lnTo>
                  <a:pt x="4064552" y="2778180"/>
                </a:lnTo>
                <a:lnTo>
                  <a:pt x="4045353" y="2808899"/>
                </a:lnTo>
                <a:lnTo>
                  <a:pt x="4028073" y="2830019"/>
                </a:lnTo>
                <a:lnTo>
                  <a:pt x="4010793" y="2851138"/>
                </a:lnTo>
                <a:lnTo>
                  <a:pt x="3989674" y="2870338"/>
                </a:lnTo>
                <a:lnTo>
                  <a:pt x="3968554" y="2887617"/>
                </a:lnTo>
                <a:lnTo>
                  <a:pt x="3945515" y="2904897"/>
                </a:lnTo>
                <a:lnTo>
                  <a:pt x="3920555" y="2920257"/>
                </a:lnTo>
                <a:lnTo>
                  <a:pt x="3893676" y="2933696"/>
                </a:lnTo>
                <a:lnTo>
                  <a:pt x="3864876" y="2945216"/>
                </a:lnTo>
                <a:lnTo>
                  <a:pt x="3836077" y="2956736"/>
                </a:lnTo>
                <a:lnTo>
                  <a:pt x="3805358" y="2966336"/>
                </a:lnTo>
                <a:lnTo>
                  <a:pt x="3772718" y="2974016"/>
                </a:lnTo>
                <a:lnTo>
                  <a:pt x="3738159" y="2979775"/>
                </a:lnTo>
                <a:lnTo>
                  <a:pt x="3703600" y="2985535"/>
                </a:lnTo>
                <a:lnTo>
                  <a:pt x="3665201" y="2989375"/>
                </a:lnTo>
                <a:lnTo>
                  <a:pt x="3628721" y="2991295"/>
                </a:lnTo>
                <a:lnTo>
                  <a:pt x="3588402" y="2991295"/>
                </a:lnTo>
                <a:lnTo>
                  <a:pt x="3532723" y="2991295"/>
                </a:lnTo>
                <a:lnTo>
                  <a:pt x="3475125" y="2985535"/>
                </a:lnTo>
                <a:lnTo>
                  <a:pt x="3415606" y="2979775"/>
                </a:lnTo>
                <a:lnTo>
                  <a:pt x="3354167" y="2970176"/>
                </a:lnTo>
                <a:lnTo>
                  <a:pt x="3217850" y="2947136"/>
                </a:lnTo>
                <a:lnTo>
                  <a:pt x="3071933" y="2927937"/>
                </a:lnTo>
                <a:lnTo>
                  <a:pt x="2918337" y="2912577"/>
                </a:lnTo>
                <a:lnTo>
                  <a:pt x="2757060" y="2899137"/>
                </a:lnTo>
                <a:lnTo>
                  <a:pt x="2590024" y="2887617"/>
                </a:lnTo>
                <a:lnTo>
                  <a:pt x="2417228" y="2879938"/>
                </a:lnTo>
                <a:lnTo>
                  <a:pt x="2238671" y="2876098"/>
                </a:lnTo>
                <a:lnTo>
                  <a:pt x="2058195" y="2874178"/>
                </a:lnTo>
                <a:lnTo>
                  <a:pt x="1877719" y="2876098"/>
                </a:lnTo>
                <a:lnTo>
                  <a:pt x="1701083" y="2879938"/>
                </a:lnTo>
                <a:lnTo>
                  <a:pt x="1528287" y="2887617"/>
                </a:lnTo>
                <a:lnTo>
                  <a:pt x="1361251" y="2899137"/>
                </a:lnTo>
                <a:lnTo>
                  <a:pt x="1199974" y="2912577"/>
                </a:lnTo>
                <a:lnTo>
                  <a:pt x="1046378" y="2927937"/>
                </a:lnTo>
                <a:lnTo>
                  <a:pt x="900461" y="2947136"/>
                </a:lnTo>
                <a:lnTo>
                  <a:pt x="764144" y="2970176"/>
                </a:lnTo>
                <a:lnTo>
                  <a:pt x="704625" y="2979775"/>
                </a:lnTo>
                <a:lnTo>
                  <a:pt x="645106" y="2985535"/>
                </a:lnTo>
                <a:lnTo>
                  <a:pt x="587508" y="2989375"/>
                </a:lnTo>
                <a:lnTo>
                  <a:pt x="531829" y="2991295"/>
                </a:lnTo>
                <a:lnTo>
                  <a:pt x="491510" y="2991295"/>
                </a:lnTo>
                <a:lnTo>
                  <a:pt x="453110" y="2987455"/>
                </a:lnTo>
                <a:lnTo>
                  <a:pt x="416631" y="2983615"/>
                </a:lnTo>
                <a:lnTo>
                  <a:pt x="380152" y="2979775"/>
                </a:lnTo>
                <a:lnTo>
                  <a:pt x="345593" y="2972096"/>
                </a:lnTo>
                <a:lnTo>
                  <a:pt x="312953" y="2964416"/>
                </a:lnTo>
                <a:lnTo>
                  <a:pt x="280314" y="2954816"/>
                </a:lnTo>
                <a:lnTo>
                  <a:pt x="249595" y="2943296"/>
                </a:lnTo>
                <a:lnTo>
                  <a:pt x="220795" y="2929856"/>
                </a:lnTo>
                <a:lnTo>
                  <a:pt x="193916" y="2916417"/>
                </a:lnTo>
                <a:lnTo>
                  <a:pt x="168957" y="2901057"/>
                </a:lnTo>
                <a:lnTo>
                  <a:pt x="143997" y="2885697"/>
                </a:lnTo>
                <a:lnTo>
                  <a:pt x="120958" y="2866498"/>
                </a:lnTo>
                <a:lnTo>
                  <a:pt x="101758" y="2847298"/>
                </a:lnTo>
                <a:lnTo>
                  <a:pt x="82558" y="2828099"/>
                </a:lnTo>
                <a:lnTo>
                  <a:pt x="65279" y="2805059"/>
                </a:lnTo>
                <a:lnTo>
                  <a:pt x="47999" y="2776260"/>
                </a:lnTo>
                <a:lnTo>
                  <a:pt x="30720" y="2741701"/>
                </a:lnTo>
                <a:lnTo>
                  <a:pt x="23040" y="2722501"/>
                </a:lnTo>
                <a:lnTo>
                  <a:pt x="17280" y="2703301"/>
                </a:lnTo>
                <a:lnTo>
                  <a:pt x="11520" y="2680262"/>
                </a:lnTo>
                <a:lnTo>
                  <a:pt x="7680" y="2657222"/>
                </a:lnTo>
                <a:lnTo>
                  <a:pt x="3840" y="2634183"/>
                </a:lnTo>
                <a:lnTo>
                  <a:pt x="3840" y="2607303"/>
                </a:lnTo>
                <a:lnTo>
                  <a:pt x="3840" y="2580424"/>
                </a:lnTo>
                <a:lnTo>
                  <a:pt x="5760" y="2551625"/>
                </a:lnTo>
                <a:lnTo>
                  <a:pt x="9600" y="2522825"/>
                </a:lnTo>
                <a:lnTo>
                  <a:pt x="17280" y="2490186"/>
                </a:lnTo>
                <a:lnTo>
                  <a:pt x="24960" y="2457547"/>
                </a:lnTo>
                <a:lnTo>
                  <a:pt x="36479" y="2422987"/>
                </a:lnTo>
                <a:lnTo>
                  <a:pt x="51839" y="2376908"/>
                </a:lnTo>
                <a:lnTo>
                  <a:pt x="67199" y="2326990"/>
                </a:lnTo>
                <a:lnTo>
                  <a:pt x="80639" y="2277071"/>
                </a:lnTo>
                <a:lnTo>
                  <a:pt x="94078" y="2223312"/>
                </a:lnTo>
                <a:lnTo>
                  <a:pt x="105598" y="2169553"/>
                </a:lnTo>
                <a:lnTo>
                  <a:pt x="117118" y="2113874"/>
                </a:lnTo>
                <a:lnTo>
                  <a:pt x="128637" y="2058195"/>
                </a:lnTo>
                <a:lnTo>
                  <a:pt x="136317" y="1998677"/>
                </a:lnTo>
                <a:lnTo>
                  <a:pt x="143997" y="1939158"/>
                </a:lnTo>
                <a:lnTo>
                  <a:pt x="151677" y="1879639"/>
                </a:lnTo>
                <a:lnTo>
                  <a:pt x="163197" y="1754842"/>
                </a:lnTo>
                <a:lnTo>
                  <a:pt x="168957" y="1628125"/>
                </a:lnTo>
                <a:lnTo>
                  <a:pt x="170877" y="1497568"/>
                </a:lnTo>
                <a:lnTo>
                  <a:pt x="168957" y="1367010"/>
                </a:lnTo>
                <a:lnTo>
                  <a:pt x="163197" y="1238373"/>
                </a:lnTo>
                <a:lnTo>
                  <a:pt x="157437" y="1175015"/>
                </a:lnTo>
                <a:lnTo>
                  <a:pt x="151677" y="1113576"/>
                </a:lnTo>
                <a:lnTo>
                  <a:pt x="143997" y="1052137"/>
                </a:lnTo>
                <a:lnTo>
                  <a:pt x="136317" y="992619"/>
                </a:lnTo>
                <a:lnTo>
                  <a:pt x="126718" y="933100"/>
                </a:lnTo>
                <a:lnTo>
                  <a:pt x="117118" y="875501"/>
                </a:lnTo>
                <a:lnTo>
                  <a:pt x="105598" y="819822"/>
                </a:lnTo>
                <a:lnTo>
                  <a:pt x="94078" y="766064"/>
                </a:lnTo>
                <a:lnTo>
                  <a:pt x="80639" y="714225"/>
                </a:lnTo>
                <a:lnTo>
                  <a:pt x="65279" y="662386"/>
                </a:lnTo>
                <a:lnTo>
                  <a:pt x="49919" y="614387"/>
                </a:lnTo>
                <a:lnTo>
                  <a:pt x="34560" y="566388"/>
                </a:lnTo>
                <a:lnTo>
                  <a:pt x="23040" y="531829"/>
                </a:lnTo>
                <a:lnTo>
                  <a:pt x="13440" y="499189"/>
                </a:lnTo>
                <a:lnTo>
                  <a:pt x="7680" y="468470"/>
                </a:lnTo>
                <a:lnTo>
                  <a:pt x="3840" y="437751"/>
                </a:lnTo>
                <a:lnTo>
                  <a:pt x="1920" y="408951"/>
                </a:lnTo>
                <a:lnTo>
                  <a:pt x="0" y="382072"/>
                </a:lnTo>
                <a:lnTo>
                  <a:pt x="1920" y="357112"/>
                </a:lnTo>
                <a:lnTo>
                  <a:pt x="5760" y="332153"/>
                </a:lnTo>
                <a:lnTo>
                  <a:pt x="9600" y="309113"/>
                </a:lnTo>
                <a:lnTo>
                  <a:pt x="13440" y="287994"/>
                </a:lnTo>
                <a:lnTo>
                  <a:pt x="21120" y="266874"/>
                </a:lnTo>
                <a:lnTo>
                  <a:pt x="28800" y="247675"/>
                </a:lnTo>
                <a:lnTo>
                  <a:pt x="44159" y="213116"/>
                </a:lnTo>
                <a:lnTo>
                  <a:pt x="63359" y="184316"/>
                </a:lnTo>
                <a:lnTo>
                  <a:pt x="78719" y="163197"/>
                </a:lnTo>
                <a:lnTo>
                  <a:pt x="97918" y="142077"/>
                </a:lnTo>
                <a:lnTo>
                  <a:pt x="117118" y="122878"/>
                </a:lnTo>
                <a:lnTo>
                  <a:pt x="140157" y="105598"/>
                </a:lnTo>
                <a:lnTo>
                  <a:pt x="163197" y="90238"/>
                </a:lnTo>
                <a:lnTo>
                  <a:pt x="188156" y="74879"/>
                </a:lnTo>
                <a:lnTo>
                  <a:pt x="215036" y="61439"/>
                </a:lnTo>
                <a:lnTo>
                  <a:pt x="243835" y="47999"/>
                </a:lnTo>
                <a:lnTo>
                  <a:pt x="272634" y="36479"/>
                </a:lnTo>
                <a:lnTo>
                  <a:pt x="303354" y="26880"/>
                </a:lnTo>
                <a:lnTo>
                  <a:pt x="335993" y="19200"/>
                </a:lnTo>
                <a:lnTo>
                  <a:pt x="370552" y="13440"/>
                </a:lnTo>
                <a:lnTo>
                  <a:pt x="405111" y="7680"/>
                </a:lnTo>
                <a:lnTo>
                  <a:pt x="441591" y="3840"/>
                </a:lnTo>
                <a:lnTo>
                  <a:pt x="479990" y="1920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029964" y="2137161"/>
            <a:ext cx="4112551" cy="2991295"/>
          </a:xfrm>
          <a:custGeom>
            <a:avLst/>
            <a:gdLst>
              <a:gd name="connsiteX0" fmla="*/ 518390 w 4112551"/>
              <a:gd name="connsiteY0" fmla="*/ 0 h 2991295"/>
              <a:gd name="connsiteX1" fmla="*/ 572148 w 4112551"/>
              <a:gd name="connsiteY1" fmla="*/ 1920 h 2991295"/>
              <a:gd name="connsiteX2" fmla="*/ 629747 w 4112551"/>
              <a:gd name="connsiteY2" fmla="*/ 5760 h 2991295"/>
              <a:gd name="connsiteX3" fmla="*/ 687345 w 4112551"/>
              <a:gd name="connsiteY3" fmla="*/ 13440 h 2991295"/>
              <a:gd name="connsiteX4" fmla="*/ 746864 w 4112551"/>
              <a:gd name="connsiteY4" fmla="*/ 23040 h 2991295"/>
              <a:gd name="connsiteX5" fmla="*/ 883182 w 4112551"/>
              <a:gd name="connsiteY5" fmla="*/ 46079 h 2991295"/>
              <a:gd name="connsiteX6" fmla="*/ 1029099 w 4112551"/>
              <a:gd name="connsiteY6" fmla="*/ 65279 h 2991295"/>
              <a:gd name="connsiteX7" fmla="*/ 1184615 w 4112551"/>
              <a:gd name="connsiteY7" fmla="*/ 82558 h 2991295"/>
              <a:gd name="connsiteX8" fmla="*/ 1347811 w 4112551"/>
              <a:gd name="connsiteY8" fmla="*/ 95998 h 2991295"/>
              <a:gd name="connsiteX9" fmla="*/ 1518687 w 4112551"/>
              <a:gd name="connsiteY9" fmla="*/ 107518 h 2991295"/>
              <a:gd name="connsiteX10" fmla="*/ 1693404 w 4112551"/>
              <a:gd name="connsiteY10" fmla="*/ 115198 h 2991295"/>
              <a:gd name="connsiteX11" fmla="*/ 1873880 w 4112551"/>
              <a:gd name="connsiteY11" fmla="*/ 120958 h 2991295"/>
              <a:gd name="connsiteX12" fmla="*/ 2058196 w 4112551"/>
              <a:gd name="connsiteY12" fmla="*/ 120958 h 2991295"/>
              <a:gd name="connsiteX13" fmla="*/ 2242512 w 4112551"/>
              <a:gd name="connsiteY13" fmla="*/ 120958 h 2991295"/>
              <a:gd name="connsiteX14" fmla="*/ 2424908 w 4112551"/>
              <a:gd name="connsiteY14" fmla="*/ 115198 h 2991295"/>
              <a:gd name="connsiteX15" fmla="*/ 2599624 w 4112551"/>
              <a:gd name="connsiteY15" fmla="*/ 107518 h 2991295"/>
              <a:gd name="connsiteX16" fmla="*/ 2770500 w 4112551"/>
              <a:gd name="connsiteY16" fmla="*/ 95998 h 2991295"/>
              <a:gd name="connsiteX17" fmla="*/ 2933697 w 4112551"/>
              <a:gd name="connsiteY17" fmla="*/ 82558 h 2991295"/>
              <a:gd name="connsiteX18" fmla="*/ 3089213 w 4112551"/>
              <a:gd name="connsiteY18" fmla="*/ 65279 h 2991295"/>
              <a:gd name="connsiteX19" fmla="*/ 3235130 w 4112551"/>
              <a:gd name="connsiteY19" fmla="*/ 46079 h 2991295"/>
              <a:gd name="connsiteX20" fmla="*/ 3371447 w 4112551"/>
              <a:gd name="connsiteY20" fmla="*/ 23040 h 2991295"/>
              <a:gd name="connsiteX21" fmla="*/ 3429046 w 4112551"/>
              <a:gd name="connsiteY21" fmla="*/ 13440 h 2991295"/>
              <a:gd name="connsiteX22" fmla="*/ 3484725 w 4112551"/>
              <a:gd name="connsiteY22" fmla="*/ 5760 h 2991295"/>
              <a:gd name="connsiteX23" fmla="*/ 3540404 w 4112551"/>
              <a:gd name="connsiteY23" fmla="*/ 1920 h 2991295"/>
              <a:gd name="connsiteX24" fmla="*/ 3592242 w 4112551"/>
              <a:gd name="connsiteY24" fmla="*/ 1920 h 2991295"/>
              <a:gd name="connsiteX25" fmla="*/ 3630642 w 4112551"/>
              <a:gd name="connsiteY25" fmla="*/ 1920 h 2991295"/>
              <a:gd name="connsiteX26" fmla="*/ 3669041 w 4112551"/>
              <a:gd name="connsiteY26" fmla="*/ 3840 h 2991295"/>
              <a:gd name="connsiteX27" fmla="*/ 3705520 w 4112551"/>
              <a:gd name="connsiteY27" fmla="*/ 7680 h 2991295"/>
              <a:gd name="connsiteX28" fmla="*/ 3740079 w 4112551"/>
              <a:gd name="connsiteY28" fmla="*/ 13440 h 2991295"/>
              <a:gd name="connsiteX29" fmla="*/ 3772718 w 4112551"/>
              <a:gd name="connsiteY29" fmla="*/ 21120 h 2991295"/>
              <a:gd name="connsiteX30" fmla="*/ 3805358 w 4112551"/>
              <a:gd name="connsiteY30" fmla="*/ 28800 h 2991295"/>
              <a:gd name="connsiteX31" fmla="*/ 3836077 w 4112551"/>
              <a:gd name="connsiteY31" fmla="*/ 38399 h 2991295"/>
              <a:gd name="connsiteX32" fmla="*/ 3866796 w 4112551"/>
              <a:gd name="connsiteY32" fmla="*/ 49919 h 2991295"/>
              <a:gd name="connsiteX33" fmla="*/ 3895596 w 4112551"/>
              <a:gd name="connsiteY33" fmla="*/ 61439 h 2991295"/>
              <a:gd name="connsiteX34" fmla="*/ 3920555 w 4112551"/>
              <a:gd name="connsiteY34" fmla="*/ 74879 h 2991295"/>
              <a:gd name="connsiteX35" fmla="*/ 3947435 w 4112551"/>
              <a:gd name="connsiteY35" fmla="*/ 90238 h 2991295"/>
              <a:gd name="connsiteX36" fmla="*/ 3970474 w 4112551"/>
              <a:gd name="connsiteY36" fmla="*/ 107518 h 2991295"/>
              <a:gd name="connsiteX37" fmla="*/ 3991594 w 4112551"/>
              <a:gd name="connsiteY37" fmla="*/ 124797 h 2991295"/>
              <a:gd name="connsiteX38" fmla="*/ 4012713 w 4112551"/>
              <a:gd name="connsiteY38" fmla="*/ 143997 h 2991295"/>
              <a:gd name="connsiteX39" fmla="*/ 4029993 w 4112551"/>
              <a:gd name="connsiteY39" fmla="*/ 165117 h 2991295"/>
              <a:gd name="connsiteX40" fmla="*/ 4047273 w 4112551"/>
              <a:gd name="connsiteY40" fmla="*/ 188156 h 2991295"/>
              <a:gd name="connsiteX41" fmla="*/ 4066472 w 4112551"/>
              <a:gd name="connsiteY41" fmla="*/ 216956 h 2991295"/>
              <a:gd name="connsiteX42" fmla="*/ 4083752 w 4112551"/>
              <a:gd name="connsiteY42" fmla="*/ 251515 h 2991295"/>
              <a:gd name="connsiteX43" fmla="*/ 4091432 w 4112551"/>
              <a:gd name="connsiteY43" fmla="*/ 270714 h 2991295"/>
              <a:gd name="connsiteX44" fmla="*/ 4099111 w 4112551"/>
              <a:gd name="connsiteY44" fmla="*/ 291834 h 2991295"/>
              <a:gd name="connsiteX45" fmla="*/ 4102951 w 4112551"/>
              <a:gd name="connsiteY45" fmla="*/ 314873 h 2991295"/>
              <a:gd name="connsiteX46" fmla="*/ 4108711 w 4112551"/>
              <a:gd name="connsiteY46" fmla="*/ 337913 h 2991295"/>
              <a:gd name="connsiteX47" fmla="*/ 4110631 w 4112551"/>
              <a:gd name="connsiteY47" fmla="*/ 362872 h 2991295"/>
              <a:gd name="connsiteX48" fmla="*/ 4112551 w 4112551"/>
              <a:gd name="connsiteY48" fmla="*/ 387832 h 2991295"/>
              <a:gd name="connsiteX49" fmla="*/ 4112551 w 4112551"/>
              <a:gd name="connsiteY49" fmla="*/ 416631 h 2991295"/>
              <a:gd name="connsiteX50" fmla="*/ 4110631 w 4112551"/>
              <a:gd name="connsiteY50" fmla="*/ 445431 h 2991295"/>
              <a:gd name="connsiteX51" fmla="*/ 4106791 w 4112551"/>
              <a:gd name="connsiteY51" fmla="*/ 476150 h 2991295"/>
              <a:gd name="connsiteX52" fmla="*/ 4101031 w 4112551"/>
              <a:gd name="connsiteY52" fmla="*/ 506869 h 2991295"/>
              <a:gd name="connsiteX53" fmla="*/ 4091432 w 4112551"/>
              <a:gd name="connsiteY53" fmla="*/ 541428 h 2991295"/>
              <a:gd name="connsiteX54" fmla="*/ 4079912 w 4112551"/>
              <a:gd name="connsiteY54" fmla="*/ 575988 h 2991295"/>
              <a:gd name="connsiteX55" fmla="*/ 4064552 w 4112551"/>
              <a:gd name="connsiteY55" fmla="*/ 622067 h 2991295"/>
              <a:gd name="connsiteX56" fmla="*/ 4049192 w 4112551"/>
              <a:gd name="connsiteY56" fmla="*/ 671986 h 2991295"/>
              <a:gd name="connsiteX57" fmla="*/ 4035753 w 4112551"/>
              <a:gd name="connsiteY57" fmla="*/ 721905 h 2991295"/>
              <a:gd name="connsiteX58" fmla="*/ 4022313 w 4112551"/>
              <a:gd name="connsiteY58" fmla="*/ 775663 h 2991295"/>
              <a:gd name="connsiteX59" fmla="*/ 4010793 w 4112551"/>
              <a:gd name="connsiteY59" fmla="*/ 829422 h 2991295"/>
              <a:gd name="connsiteX60" fmla="*/ 3999274 w 4112551"/>
              <a:gd name="connsiteY60" fmla="*/ 885101 h 2991295"/>
              <a:gd name="connsiteX61" fmla="*/ 3989674 w 4112551"/>
              <a:gd name="connsiteY61" fmla="*/ 940780 h 2991295"/>
              <a:gd name="connsiteX62" fmla="*/ 3980074 w 4112551"/>
              <a:gd name="connsiteY62" fmla="*/ 998378 h 2991295"/>
              <a:gd name="connsiteX63" fmla="*/ 3972394 w 4112551"/>
              <a:gd name="connsiteY63" fmla="*/ 1057897 h 2991295"/>
              <a:gd name="connsiteX64" fmla="*/ 3964714 w 4112551"/>
              <a:gd name="connsiteY64" fmla="*/ 1117416 h 2991295"/>
              <a:gd name="connsiteX65" fmla="*/ 3955115 w 4112551"/>
              <a:gd name="connsiteY65" fmla="*/ 1242213 h 2991295"/>
              <a:gd name="connsiteX66" fmla="*/ 3947435 w 4112551"/>
              <a:gd name="connsiteY66" fmla="*/ 1368930 h 2991295"/>
              <a:gd name="connsiteX67" fmla="*/ 3945515 w 4112551"/>
              <a:gd name="connsiteY67" fmla="*/ 1497568 h 2991295"/>
              <a:gd name="connsiteX68" fmla="*/ 3947435 w 4112551"/>
              <a:gd name="connsiteY68" fmla="*/ 1624285 h 2991295"/>
              <a:gd name="connsiteX69" fmla="*/ 3955115 w 4112551"/>
              <a:gd name="connsiteY69" fmla="*/ 1751002 h 2991295"/>
              <a:gd name="connsiteX70" fmla="*/ 3964714 w 4112551"/>
              <a:gd name="connsiteY70" fmla="*/ 1871960 h 2991295"/>
              <a:gd name="connsiteX71" fmla="*/ 3980074 w 4112551"/>
              <a:gd name="connsiteY71" fmla="*/ 1990997 h 2991295"/>
              <a:gd name="connsiteX72" fmla="*/ 3987754 w 4112551"/>
              <a:gd name="connsiteY72" fmla="*/ 2048596 h 2991295"/>
              <a:gd name="connsiteX73" fmla="*/ 3997354 w 4112551"/>
              <a:gd name="connsiteY73" fmla="*/ 2104274 h 2991295"/>
              <a:gd name="connsiteX74" fmla="*/ 4008873 w 4112551"/>
              <a:gd name="connsiteY74" fmla="*/ 2159953 h 2991295"/>
              <a:gd name="connsiteX75" fmla="*/ 4020393 w 4112551"/>
              <a:gd name="connsiteY75" fmla="*/ 2211792 h 2991295"/>
              <a:gd name="connsiteX76" fmla="*/ 4033833 w 4112551"/>
              <a:gd name="connsiteY76" fmla="*/ 2263631 h 2991295"/>
              <a:gd name="connsiteX77" fmla="*/ 4047273 w 4112551"/>
              <a:gd name="connsiteY77" fmla="*/ 2315470 h 2991295"/>
              <a:gd name="connsiteX78" fmla="*/ 4060712 w 4112551"/>
              <a:gd name="connsiteY78" fmla="*/ 2363469 h 2991295"/>
              <a:gd name="connsiteX79" fmla="*/ 4076072 w 4112551"/>
              <a:gd name="connsiteY79" fmla="*/ 2411468 h 2991295"/>
              <a:gd name="connsiteX80" fmla="*/ 4087592 w 4112551"/>
              <a:gd name="connsiteY80" fmla="*/ 2446027 h 2991295"/>
              <a:gd name="connsiteX81" fmla="*/ 4097191 w 4112551"/>
              <a:gd name="connsiteY81" fmla="*/ 2480586 h 2991295"/>
              <a:gd name="connsiteX82" fmla="*/ 4102951 w 4112551"/>
              <a:gd name="connsiteY82" fmla="*/ 2515145 h 2991295"/>
              <a:gd name="connsiteX83" fmla="*/ 4108711 w 4112551"/>
              <a:gd name="connsiteY83" fmla="*/ 2545865 h 2991295"/>
              <a:gd name="connsiteX84" fmla="*/ 4110631 w 4112551"/>
              <a:gd name="connsiteY84" fmla="*/ 2576584 h 2991295"/>
              <a:gd name="connsiteX85" fmla="*/ 4110631 w 4112551"/>
              <a:gd name="connsiteY85" fmla="*/ 2603464 h 2991295"/>
              <a:gd name="connsiteX86" fmla="*/ 4108711 w 4112551"/>
              <a:gd name="connsiteY86" fmla="*/ 2630343 h 2991295"/>
              <a:gd name="connsiteX87" fmla="*/ 4106791 w 4112551"/>
              <a:gd name="connsiteY87" fmla="*/ 2657222 h 2991295"/>
              <a:gd name="connsiteX88" fmla="*/ 4101031 w 4112551"/>
              <a:gd name="connsiteY88" fmla="*/ 2680262 h 2991295"/>
              <a:gd name="connsiteX89" fmla="*/ 4095271 w 4112551"/>
              <a:gd name="connsiteY89" fmla="*/ 2703301 h 2991295"/>
              <a:gd name="connsiteX90" fmla="*/ 4089512 w 4112551"/>
              <a:gd name="connsiteY90" fmla="*/ 2724421 h 2991295"/>
              <a:gd name="connsiteX91" fmla="*/ 4081832 w 4112551"/>
              <a:gd name="connsiteY91" fmla="*/ 2743621 h 2991295"/>
              <a:gd name="connsiteX92" fmla="*/ 4074152 w 4112551"/>
              <a:gd name="connsiteY92" fmla="*/ 2762820 h 2991295"/>
              <a:gd name="connsiteX93" fmla="*/ 4064552 w 4112551"/>
              <a:gd name="connsiteY93" fmla="*/ 2778180 h 2991295"/>
              <a:gd name="connsiteX94" fmla="*/ 4045353 w 4112551"/>
              <a:gd name="connsiteY94" fmla="*/ 2808899 h 2991295"/>
              <a:gd name="connsiteX95" fmla="*/ 4028073 w 4112551"/>
              <a:gd name="connsiteY95" fmla="*/ 2830019 h 2991295"/>
              <a:gd name="connsiteX96" fmla="*/ 4010793 w 4112551"/>
              <a:gd name="connsiteY96" fmla="*/ 2851138 h 2991295"/>
              <a:gd name="connsiteX97" fmla="*/ 3989674 w 4112551"/>
              <a:gd name="connsiteY97" fmla="*/ 2870338 h 2991295"/>
              <a:gd name="connsiteX98" fmla="*/ 3968554 w 4112551"/>
              <a:gd name="connsiteY98" fmla="*/ 2887617 h 2991295"/>
              <a:gd name="connsiteX99" fmla="*/ 3945515 w 4112551"/>
              <a:gd name="connsiteY99" fmla="*/ 2904897 h 2991295"/>
              <a:gd name="connsiteX100" fmla="*/ 3920555 w 4112551"/>
              <a:gd name="connsiteY100" fmla="*/ 2920257 h 2991295"/>
              <a:gd name="connsiteX101" fmla="*/ 3893676 w 4112551"/>
              <a:gd name="connsiteY101" fmla="*/ 2933696 h 2991295"/>
              <a:gd name="connsiteX102" fmla="*/ 3864876 w 4112551"/>
              <a:gd name="connsiteY102" fmla="*/ 2945216 h 2991295"/>
              <a:gd name="connsiteX103" fmla="*/ 3836077 w 4112551"/>
              <a:gd name="connsiteY103" fmla="*/ 2956736 h 2991295"/>
              <a:gd name="connsiteX104" fmla="*/ 3805358 w 4112551"/>
              <a:gd name="connsiteY104" fmla="*/ 2966336 h 2991295"/>
              <a:gd name="connsiteX105" fmla="*/ 3772718 w 4112551"/>
              <a:gd name="connsiteY105" fmla="*/ 2974016 h 2991295"/>
              <a:gd name="connsiteX106" fmla="*/ 3738159 w 4112551"/>
              <a:gd name="connsiteY106" fmla="*/ 2979775 h 2991295"/>
              <a:gd name="connsiteX107" fmla="*/ 3703600 w 4112551"/>
              <a:gd name="connsiteY107" fmla="*/ 2985535 h 2991295"/>
              <a:gd name="connsiteX108" fmla="*/ 3665201 w 4112551"/>
              <a:gd name="connsiteY108" fmla="*/ 2989375 h 2991295"/>
              <a:gd name="connsiteX109" fmla="*/ 3628722 w 4112551"/>
              <a:gd name="connsiteY109" fmla="*/ 2991295 h 2991295"/>
              <a:gd name="connsiteX110" fmla="*/ 3588402 w 4112551"/>
              <a:gd name="connsiteY110" fmla="*/ 2991295 h 2991295"/>
              <a:gd name="connsiteX111" fmla="*/ 3532724 w 4112551"/>
              <a:gd name="connsiteY111" fmla="*/ 2991295 h 2991295"/>
              <a:gd name="connsiteX112" fmla="*/ 3475125 w 4112551"/>
              <a:gd name="connsiteY112" fmla="*/ 2985535 h 2991295"/>
              <a:gd name="connsiteX113" fmla="*/ 3415606 w 4112551"/>
              <a:gd name="connsiteY113" fmla="*/ 2979775 h 2991295"/>
              <a:gd name="connsiteX114" fmla="*/ 3354168 w 4112551"/>
              <a:gd name="connsiteY114" fmla="*/ 2970176 h 2991295"/>
              <a:gd name="connsiteX115" fmla="*/ 3217850 w 4112551"/>
              <a:gd name="connsiteY115" fmla="*/ 2947136 h 2991295"/>
              <a:gd name="connsiteX116" fmla="*/ 3071934 w 4112551"/>
              <a:gd name="connsiteY116" fmla="*/ 2927937 h 2991295"/>
              <a:gd name="connsiteX117" fmla="*/ 2918337 w 4112551"/>
              <a:gd name="connsiteY117" fmla="*/ 2912577 h 2991295"/>
              <a:gd name="connsiteX118" fmla="*/ 2757060 w 4112551"/>
              <a:gd name="connsiteY118" fmla="*/ 2899137 h 2991295"/>
              <a:gd name="connsiteX119" fmla="*/ 2590024 w 4112551"/>
              <a:gd name="connsiteY119" fmla="*/ 2887617 h 2991295"/>
              <a:gd name="connsiteX120" fmla="*/ 2417228 w 4112551"/>
              <a:gd name="connsiteY120" fmla="*/ 2879938 h 2991295"/>
              <a:gd name="connsiteX121" fmla="*/ 2238672 w 4112551"/>
              <a:gd name="connsiteY121" fmla="*/ 2876098 h 2991295"/>
              <a:gd name="connsiteX122" fmla="*/ 2058196 w 4112551"/>
              <a:gd name="connsiteY122" fmla="*/ 2874178 h 2991295"/>
              <a:gd name="connsiteX123" fmla="*/ 1877720 w 4112551"/>
              <a:gd name="connsiteY123" fmla="*/ 2876098 h 2991295"/>
              <a:gd name="connsiteX124" fmla="*/ 1701083 w 4112551"/>
              <a:gd name="connsiteY124" fmla="*/ 2879938 h 2991295"/>
              <a:gd name="connsiteX125" fmla="*/ 1528287 w 4112551"/>
              <a:gd name="connsiteY125" fmla="*/ 2887617 h 2991295"/>
              <a:gd name="connsiteX126" fmla="*/ 1361251 w 4112551"/>
              <a:gd name="connsiteY126" fmla="*/ 2899137 h 2991295"/>
              <a:gd name="connsiteX127" fmla="*/ 1199975 w 4112551"/>
              <a:gd name="connsiteY127" fmla="*/ 2912577 h 2991295"/>
              <a:gd name="connsiteX128" fmla="*/ 1046378 w 4112551"/>
              <a:gd name="connsiteY128" fmla="*/ 2927937 h 2991295"/>
              <a:gd name="connsiteX129" fmla="*/ 900461 w 4112551"/>
              <a:gd name="connsiteY129" fmla="*/ 2947136 h 2991295"/>
              <a:gd name="connsiteX130" fmla="*/ 764144 w 4112551"/>
              <a:gd name="connsiteY130" fmla="*/ 2970176 h 2991295"/>
              <a:gd name="connsiteX131" fmla="*/ 704626 w 4112551"/>
              <a:gd name="connsiteY131" fmla="*/ 2979775 h 2991295"/>
              <a:gd name="connsiteX132" fmla="*/ 645106 w 4112551"/>
              <a:gd name="connsiteY132" fmla="*/ 2985535 h 2991295"/>
              <a:gd name="connsiteX133" fmla="*/ 587508 w 4112551"/>
              <a:gd name="connsiteY133" fmla="*/ 2989375 h 2991295"/>
              <a:gd name="connsiteX134" fmla="*/ 531829 w 4112551"/>
              <a:gd name="connsiteY134" fmla="*/ 2991295 h 2991295"/>
              <a:gd name="connsiteX135" fmla="*/ 491510 w 4112551"/>
              <a:gd name="connsiteY135" fmla="*/ 2991295 h 2991295"/>
              <a:gd name="connsiteX136" fmla="*/ 453110 w 4112551"/>
              <a:gd name="connsiteY136" fmla="*/ 2987455 h 2991295"/>
              <a:gd name="connsiteX137" fmla="*/ 416631 w 4112551"/>
              <a:gd name="connsiteY137" fmla="*/ 2983615 h 2991295"/>
              <a:gd name="connsiteX138" fmla="*/ 380153 w 4112551"/>
              <a:gd name="connsiteY138" fmla="*/ 2979775 h 2991295"/>
              <a:gd name="connsiteX139" fmla="*/ 345593 w 4112551"/>
              <a:gd name="connsiteY139" fmla="*/ 2972096 h 2991295"/>
              <a:gd name="connsiteX140" fmla="*/ 312953 w 4112551"/>
              <a:gd name="connsiteY140" fmla="*/ 2964416 h 2991295"/>
              <a:gd name="connsiteX141" fmla="*/ 280314 w 4112551"/>
              <a:gd name="connsiteY141" fmla="*/ 2954816 h 2991295"/>
              <a:gd name="connsiteX142" fmla="*/ 249595 w 4112551"/>
              <a:gd name="connsiteY142" fmla="*/ 2943296 h 2991295"/>
              <a:gd name="connsiteX143" fmla="*/ 220796 w 4112551"/>
              <a:gd name="connsiteY143" fmla="*/ 2929856 h 2991295"/>
              <a:gd name="connsiteX144" fmla="*/ 193917 w 4112551"/>
              <a:gd name="connsiteY144" fmla="*/ 2916417 h 2991295"/>
              <a:gd name="connsiteX145" fmla="*/ 168957 w 4112551"/>
              <a:gd name="connsiteY145" fmla="*/ 2901057 h 2991295"/>
              <a:gd name="connsiteX146" fmla="*/ 143997 w 4112551"/>
              <a:gd name="connsiteY146" fmla="*/ 2885697 h 2991295"/>
              <a:gd name="connsiteX147" fmla="*/ 120958 w 4112551"/>
              <a:gd name="connsiteY147" fmla="*/ 2866498 h 2991295"/>
              <a:gd name="connsiteX148" fmla="*/ 101758 w 4112551"/>
              <a:gd name="connsiteY148" fmla="*/ 2847298 h 2991295"/>
              <a:gd name="connsiteX149" fmla="*/ 82559 w 4112551"/>
              <a:gd name="connsiteY149" fmla="*/ 2828099 h 2991295"/>
              <a:gd name="connsiteX150" fmla="*/ 65279 w 4112551"/>
              <a:gd name="connsiteY150" fmla="*/ 2805059 h 2991295"/>
              <a:gd name="connsiteX151" fmla="*/ 47999 w 4112551"/>
              <a:gd name="connsiteY151" fmla="*/ 2776260 h 2991295"/>
              <a:gd name="connsiteX152" fmla="*/ 30720 w 4112551"/>
              <a:gd name="connsiteY152" fmla="*/ 2741701 h 2991295"/>
              <a:gd name="connsiteX153" fmla="*/ 23040 w 4112551"/>
              <a:gd name="connsiteY153" fmla="*/ 2722501 h 2991295"/>
              <a:gd name="connsiteX154" fmla="*/ 17280 w 4112551"/>
              <a:gd name="connsiteY154" fmla="*/ 2703301 h 2991295"/>
              <a:gd name="connsiteX155" fmla="*/ 11520 w 4112551"/>
              <a:gd name="connsiteY155" fmla="*/ 2680262 h 2991295"/>
              <a:gd name="connsiteX156" fmla="*/ 7680 w 4112551"/>
              <a:gd name="connsiteY156" fmla="*/ 2657222 h 2991295"/>
              <a:gd name="connsiteX157" fmla="*/ 3840 w 4112551"/>
              <a:gd name="connsiteY157" fmla="*/ 2634183 h 2991295"/>
              <a:gd name="connsiteX158" fmla="*/ 3840 w 4112551"/>
              <a:gd name="connsiteY158" fmla="*/ 2607303 h 2991295"/>
              <a:gd name="connsiteX159" fmla="*/ 3840 w 4112551"/>
              <a:gd name="connsiteY159" fmla="*/ 2580424 h 2991295"/>
              <a:gd name="connsiteX160" fmla="*/ 5760 w 4112551"/>
              <a:gd name="connsiteY160" fmla="*/ 2551625 h 2991295"/>
              <a:gd name="connsiteX161" fmla="*/ 9600 w 4112551"/>
              <a:gd name="connsiteY161" fmla="*/ 2522825 h 2991295"/>
              <a:gd name="connsiteX162" fmla="*/ 17280 w 4112551"/>
              <a:gd name="connsiteY162" fmla="*/ 2490186 h 2991295"/>
              <a:gd name="connsiteX163" fmla="*/ 24960 w 4112551"/>
              <a:gd name="connsiteY163" fmla="*/ 2457547 h 2991295"/>
              <a:gd name="connsiteX164" fmla="*/ 36480 w 4112551"/>
              <a:gd name="connsiteY164" fmla="*/ 2422987 h 2991295"/>
              <a:gd name="connsiteX165" fmla="*/ 51839 w 4112551"/>
              <a:gd name="connsiteY165" fmla="*/ 2376908 h 2991295"/>
              <a:gd name="connsiteX166" fmla="*/ 67199 w 4112551"/>
              <a:gd name="connsiteY166" fmla="*/ 2326990 h 2991295"/>
              <a:gd name="connsiteX167" fmla="*/ 80638 w 4112551"/>
              <a:gd name="connsiteY167" fmla="*/ 2277071 h 2991295"/>
              <a:gd name="connsiteX168" fmla="*/ 94078 w 4112551"/>
              <a:gd name="connsiteY168" fmla="*/ 2223312 h 2991295"/>
              <a:gd name="connsiteX169" fmla="*/ 105598 w 4112551"/>
              <a:gd name="connsiteY169" fmla="*/ 2169553 h 2991295"/>
              <a:gd name="connsiteX170" fmla="*/ 117118 w 4112551"/>
              <a:gd name="connsiteY170" fmla="*/ 2113874 h 2991295"/>
              <a:gd name="connsiteX171" fmla="*/ 128637 w 4112551"/>
              <a:gd name="connsiteY171" fmla="*/ 2058195 h 2991295"/>
              <a:gd name="connsiteX172" fmla="*/ 136317 w 4112551"/>
              <a:gd name="connsiteY172" fmla="*/ 1998677 h 2991295"/>
              <a:gd name="connsiteX173" fmla="*/ 143997 w 4112551"/>
              <a:gd name="connsiteY173" fmla="*/ 1939158 h 2991295"/>
              <a:gd name="connsiteX174" fmla="*/ 151677 w 4112551"/>
              <a:gd name="connsiteY174" fmla="*/ 1879639 h 2991295"/>
              <a:gd name="connsiteX175" fmla="*/ 163197 w 4112551"/>
              <a:gd name="connsiteY175" fmla="*/ 1754842 h 2991295"/>
              <a:gd name="connsiteX176" fmla="*/ 168957 w 4112551"/>
              <a:gd name="connsiteY176" fmla="*/ 1628125 h 2991295"/>
              <a:gd name="connsiteX177" fmla="*/ 170877 w 4112551"/>
              <a:gd name="connsiteY177" fmla="*/ 1497568 h 2991295"/>
              <a:gd name="connsiteX178" fmla="*/ 168957 w 4112551"/>
              <a:gd name="connsiteY178" fmla="*/ 1367011 h 2991295"/>
              <a:gd name="connsiteX179" fmla="*/ 163197 w 4112551"/>
              <a:gd name="connsiteY179" fmla="*/ 1238373 h 2991295"/>
              <a:gd name="connsiteX180" fmla="*/ 157437 w 4112551"/>
              <a:gd name="connsiteY180" fmla="*/ 1175015 h 2991295"/>
              <a:gd name="connsiteX181" fmla="*/ 151677 w 4112551"/>
              <a:gd name="connsiteY181" fmla="*/ 1113576 h 2991295"/>
              <a:gd name="connsiteX182" fmla="*/ 143997 w 4112551"/>
              <a:gd name="connsiteY182" fmla="*/ 1052137 h 2991295"/>
              <a:gd name="connsiteX183" fmla="*/ 136317 w 4112551"/>
              <a:gd name="connsiteY183" fmla="*/ 992619 h 2991295"/>
              <a:gd name="connsiteX184" fmla="*/ 126718 w 4112551"/>
              <a:gd name="connsiteY184" fmla="*/ 933100 h 2991295"/>
              <a:gd name="connsiteX185" fmla="*/ 117118 w 4112551"/>
              <a:gd name="connsiteY185" fmla="*/ 875501 h 2991295"/>
              <a:gd name="connsiteX186" fmla="*/ 105598 w 4112551"/>
              <a:gd name="connsiteY186" fmla="*/ 819823 h 2991295"/>
              <a:gd name="connsiteX187" fmla="*/ 94078 w 4112551"/>
              <a:gd name="connsiteY187" fmla="*/ 766064 h 2991295"/>
              <a:gd name="connsiteX188" fmla="*/ 80638 w 4112551"/>
              <a:gd name="connsiteY188" fmla="*/ 714225 h 2991295"/>
              <a:gd name="connsiteX189" fmla="*/ 65279 w 4112551"/>
              <a:gd name="connsiteY189" fmla="*/ 662386 h 2991295"/>
              <a:gd name="connsiteX190" fmla="*/ 49919 w 4112551"/>
              <a:gd name="connsiteY190" fmla="*/ 614387 h 2991295"/>
              <a:gd name="connsiteX191" fmla="*/ 34560 w 4112551"/>
              <a:gd name="connsiteY191" fmla="*/ 566388 h 2991295"/>
              <a:gd name="connsiteX192" fmla="*/ 23040 w 4112551"/>
              <a:gd name="connsiteY192" fmla="*/ 531829 h 2991295"/>
              <a:gd name="connsiteX193" fmla="*/ 13440 w 4112551"/>
              <a:gd name="connsiteY193" fmla="*/ 499190 h 2991295"/>
              <a:gd name="connsiteX194" fmla="*/ 7680 w 4112551"/>
              <a:gd name="connsiteY194" fmla="*/ 468470 h 2991295"/>
              <a:gd name="connsiteX195" fmla="*/ 3840 w 4112551"/>
              <a:gd name="connsiteY195" fmla="*/ 437751 h 2991295"/>
              <a:gd name="connsiteX196" fmla="*/ 1920 w 4112551"/>
              <a:gd name="connsiteY196" fmla="*/ 408951 h 2991295"/>
              <a:gd name="connsiteX197" fmla="*/ 0 w 4112551"/>
              <a:gd name="connsiteY197" fmla="*/ 382072 h 2991295"/>
              <a:gd name="connsiteX198" fmla="*/ 1920 w 4112551"/>
              <a:gd name="connsiteY198" fmla="*/ 357112 h 2991295"/>
              <a:gd name="connsiteX199" fmla="*/ 5760 w 4112551"/>
              <a:gd name="connsiteY199" fmla="*/ 332153 h 2991295"/>
              <a:gd name="connsiteX200" fmla="*/ 9600 w 4112551"/>
              <a:gd name="connsiteY200" fmla="*/ 309114 h 2991295"/>
              <a:gd name="connsiteX201" fmla="*/ 13440 w 4112551"/>
              <a:gd name="connsiteY201" fmla="*/ 287994 h 2991295"/>
              <a:gd name="connsiteX202" fmla="*/ 21120 w 4112551"/>
              <a:gd name="connsiteY202" fmla="*/ 266874 h 2991295"/>
              <a:gd name="connsiteX203" fmla="*/ 28800 w 4112551"/>
              <a:gd name="connsiteY203" fmla="*/ 247675 h 2991295"/>
              <a:gd name="connsiteX204" fmla="*/ 44159 w 4112551"/>
              <a:gd name="connsiteY204" fmla="*/ 213116 h 2991295"/>
              <a:gd name="connsiteX205" fmla="*/ 63359 w 4112551"/>
              <a:gd name="connsiteY205" fmla="*/ 184316 h 2991295"/>
              <a:gd name="connsiteX206" fmla="*/ 78719 w 4112551"/>
              <a:gd name="connsiteY206" fmla="*/ 163197 h 2991295"/>
              <a:gd name="connsiteX207" fmla="*/ 97918 w 4112551"/>
              <a:gd name="connsiteY207" fmla="*/ 142077 h 2991295"/>
              <a:gd name="connsiteX208" fmla="*/ 117118 w 4112551"/>
              <a:gd name="connsiteY208" fmla="*/ 122878 h 2991295"/>
              <a:gd name="connsiteX209" fmla="*/ 140157 w 4112551"/>
              <a:gd name="connsiteY209" fmla="*/ 105598 h 2991295"/>
              <a:gd name="connsiteX210" fmla="*/ 163197 w 4112551"/>
              <a:gd name="connsiteY210" fmla="*/ 90238 h 2991295"/>
              <a:gd name="connsiteX211" fmla="*/ 188157 w 4112551"/>
              <a:gd name="connsiteY211" fmla="*/ 74879 h 2991295"/>
              <a:gd name="connsiteX212" fmla="*/ 215036 w 4112551"/>
              <a:gd name="connsiteY212" fmla="*/ 61439 h 2991295"/>
              <a:gd name="connsiteX213" fmla="*/ 243835 w 4112551"/>
              <a:gd name="connsiteY213" fmla="*/ 47999 h 2991295"/>
              <a:gd name="connsiteX214" fmla="*/ 272634 w 4112551"/>
              <a:gd name="connsiteY214" fmla="*/ 36479 h 2991295"/>
              <a:gd name="connsiteX215" fmla="*/ 303354 w 4112551"/>
              <a:gd name="connsiteY215" fmla="*/ 26880 h 2991295"/>
              <a:gd name="connsiteX216" fmla="*/ 335993 w 4112551"/>
              <a:gd name="connsiteY216" fmla="*/ 19200 h 2991295"/>
              <a:gd name="connsiteX217" fmla="*/ 370552 w 4112551"/>
              <a:gd name="connsiteY217" fmla="*/ 13440 h 2991295"/>
              <a:gd name="connsiteX218" fmla="*/ 405111 w 4112551"/>
              <a:gd name="connsiteY218" fmla="*/ 7680 h 2991295"/>
              <a:gd name="connsiteX219" fmla="*/ 441591 w 4112551"/>
              <a:gd name="connsiteY219" fmla="*/ 3840 h 2991295"/>
              <a:gd name="connsiteX220" fmla="*/ 479990 w 4112551"/>
              <a:gd name="connsiteY220" fmla="*/ 1920 h 2991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</a:cxnLst>
            <a:rect l="l" t="t" r="r" b="b"/>
            <a:pathLst>
              <a:path w="4112551" h="2991295">
                <a:moveTo>
                  <a:pt x="518390" y="0"/>
                </a:moveTo>
                <a:lnTo>
                  <a:pt x="572148" y="1920"/>
                </a:lnTo>
                <a:lnTo>
                  <a:pt x="629747" y="5760"/>
                </a:lnTo>
                <a:lnTo>
                  <a:pt x="687345" y="13440"/>
                </a:lnTo>
                <a:lnTo>
                  <a:pt x="746864" y="23040"/>
                </a:lnTo>
                <a:lnTo>
                  <a:pt x="883182" y="46079"/>
                </a:lnTo>
                <a:lnTo>
                  <a:pt x="1029099" y="65279"/>
                </a:lnTo>
                <a:lnTo>
                  <a:pt x="1184615" y="82558"/>
                </a:lnTo>
                <a:lnTo>
                  <a:pt x="1347811" y="95998"/>
                </a:lnTo>
                <a:lnTo>
                  <a:pt x="1518687" y="107518"/>
                </a:lnTo>
                <a:lnTo>
                  <a:pt x="1693404" y="115198"/>
                </a:lnTo>
                <a:lnTo>
                  <a:pt x="1873880" y="120958"/>
                </a:lnTo>
                <a:lnTo>
                  <a:pt x="2058196" y="120958"/>
                </a:lnTo>
                <a:lnTo>
                  <a:pt x="2242512" y="120958"/>
                </a:lnTo>
                <a:lnTo>
                  <a:pt x="2424908" y="115198"/>
                </a:lnTo>
                <a:lnTo>
                  <a:pt x="2599624" y="107518"/>
                </a:lnTo>
                <a:lnTo>
                  <a:pt x="2770500" y="95998"/>
                </a:lnTo>
                <a:lnTo>
                  <a:pt x="2933697" y="82558"/>
                </a:lnTo>
                <a:lnTo>
                  <a:pt x="3089213" y="65279"/>
                </a:lnTo>
                <a:lnTo>
                  <a:pt x="3235130" y="46079"/>
                </a:lnTo>
                <a:lnTo>
                  <a:pt x="3371447" y="23040"/>
                </a:lnTo>
                <a:lnTo>
                  <a:pt x="3429046" y="13440"/>
                </a:lnTo>
                <a:lnTo>
                  <a:pt x="3484725" y="5760"/>
                </a:lnTo>
                <a:lnTo>
                  <a:pt x="3540404" y="1920"/>
                </a:lnTo>
                <a:lnTo>
                  <a:pt x="3592242" y="1920"/>
                </a:lnTo>
                <a:lnTo>
                  <a:pt x="3630642" y="1920"/>
                </a:lnTo>
                <a:lnTo>
                  <a:pt x="3669041" y="3840"/>
                </a:lnTo>
                <a:lnTo>
                  <a:pt x="3705520" y="7680"/>
                </a:lnTo>
                <a:lnTo>
                  <a:pt x="3740079" y="13440"/>
                </a:lnTo>
                <a:lnTo>
                  <a:pt x="3772718" y="21120"/>
                </a:lnTo>
                <a:lnTo>
                  <a:pt x="3805358" y="28800"/>
                </a:lnTo>
                <a:lnTo>
                  <a:pt x="3836077" y="38399"/>
                </a:lnTo>
                <a:lnTo>
                  <a:pt x="3866796" y="49919"/>
                </a:lnTo>
                <a:lnTo>
                  <a:pt x="3895596" y="61439"/>
                </a:lnTo>
                <a:lnTo>
                  <a:pt x="3920555" y="74879"/>
                </a:lnTo>
                <a:lnTo>
                  <a:pt x="3947435" y="90238"/>
                </a:lnTo>
                <a:lnTo>
                  <a:pt x="3970474" y="107518"/>
                </a:lnTo>
                <a:lnTo>
                  <a:pt x="3991594" y="124797"/>
                </a:lnTo>
                <a:lnTo>
                  <a:pt x="4012713" y="143997"/>
                </a:lnTo>
                <a:lnTo>
                  <a:pt x="4029993" y="165117"/>
                </a:lnTo>
                <a:lnTo>
                  <a:pt x="4047273" y="188156"/>
                </a:lnTo>
                <a:lnTo>
                  <a:pt x="4066472" y="216956"/>
                </a:lnTo>
                <a:lnTo>
                  <a:pt x="4083752" y="251515"/>
                </a:lnTo>
                <a:lnTo>
                  <a:pt x="4091432" y="270714"/>
                </a:lnTo>
                <a:lnTo>
                  <a:pt x="4099111" y="291834"/>
                </a:lnTo>
                <a:lnTo>
                  <a:pt x="4102951" y="314873"/>
                </a:lnTo>
                <a:lnTo>
                  <a:pt x="4108711" y="337913"/>
                </a:lnTo>
                <a:lnTo>
                  <a:pt x="4110631" y="362872"/>
                </a:lnTo>
                <a:lnTo>
                  <a:pt x="4112551" y="387832"/>
                </a:lnTo>
                <a:lnTo>
                  <a:pt x="4112551" y="416631"/>
                </a:lnTo>
                <a:lnTo>
                  <a:pt x="4110631" y="445431"/>
                </a:lnTo>
                <a:lnTo>
                  <a:pt x="4106791" y="476150"/>
                </a:lnTo>
                <a:lnTo>
                  <a:pt x="4101031" y="506869"/>
                </a:lnTo>
                <a:lnTo>
                  <a:pt x="4091432" y="541428"/>
                </a:lnTo>
                <a:lnTo>
                  <a:pt x="4079912" y="575988"/>
                </a:lnTo>
                <a:lnTo>
                  <a:pt x="4064552" y="622067"/>
                </a:lnTo>
                <a:lnTo>
                  <a:pt x="4049192" y="671986"/>
                </a:lnTo>
                <a:lnTo>
                  <a:pt x="4035753" y="721905"/>
                </a:lnTo>
                <a:lnTo>
                  <a:pt x="4022313" y="775663"/>
                </a:lnTo>
                <a:lnTo>
                  <a:pt x="4010793" y="829422"/>
                </a:lnTo>
                <a:lnTo>
                  <a:pt x="3999274" y="885101"/>
                </a:lnTo>
                <a:lnTo>
                  <a:pt x="3989674" y="940780"/>
                </a:lnTo>
                <a:lnTo>
                  <a:pt x="3980074" y="998378"/>
                </a:lnTo>
                <a:lnTo>
                  <a:pt x="3972394" y="1057897"/>
                </a:lnTo>
                <a:lnTo>
                  <a:pt x="3964714" y="1117416"/>
                </a:lnTo>
                <a:lnTo>
                  <a:pt x="3955115" y="1242213"/>
                </a:lnTo>
                <a:lnTo>
                  <a:pt x="3947435" y="1368930"/>
                </a:lnTo>
                <a:lnTo>
                  <a:pt x="3945515" y="1497568"/>
                </a:lnTo>
                <a:lnTo>
                  <a:pt x="3947435" y="1624285"/>
                </a:lnTo>
                <a:lnTo>
                  <a:pt x="3955115" y="1751002"/>
                </a:lnTo>
                <a:lnTo>
                  <a:pt x="3964714" y="1871960"/>
                </a:lnTo>
                <a:lnTo>
                  <a:pt x="3980074" y="1990997"/>
                </a:lnTo>
                <a:lnTo>
                  <a:pt x="3987754" y="2048596"/>
                </a:lnTo>
                <a:lnTo>
                  <a:pt x="3997354" y="2104274"/>
                </a:lnTo>
                <a:lnTo>
                  <a:pt x="4008873" y="2159953"/>
                </a:lnTo>
                <a:lnTo>
                  <a:pt x="4020393" y="2211792"/>
                </a:lnTo>
                <a:lnTo>
                  <a:pt x="4033833" y="2263631"/>
                </a:lnTo>
                <a:lnTo>
                  <a:pt x="4047273" y="2315470"/>
                </a:lnTo>
                <a:lnTo>
                  <a:pt x="4060712" y="2363469"/>
                </a:lnTo>
                <a:lnTo>
                  <a:pt x="4076072" y="2411468"/>
                </a:lnTo>
                <a:lnTo>
                  <a:pt x="4087592" y="2446027"/>
                </a:lnTo>
                <a:lnTo>
                  <a:pt x="4097191" y="2480586"/>
                </a:lnTo>
                <a:lnTo>
                  <a:pt x="4102951" y="2515145"/>
                </a:lnTo>
                <a:lnTo>
                  <a:pt x="4108711" y="2545865"/>
                </a:lnTo>
                <a:lnTo>
                  <a:pt x="4110631" y="2576584"/>
                </a:lnTo>
                <a:lnTo>
                  <a:pt x="4110631" y="2603464"/>
                </a:lnTo>
                <a:lnTo>
                  <a:pt x="4108711" y="2630343"/>
                </a:lnTo>
                <a:lnTo>
                  <a:pt x="4106791" y="2657222"/>
                </a:lnTo>
                <a:lnTo>
                  <a:pt x="4101031" y="2680262"/>
                </a:lnTo>
                <a:lnTo>
                  <a:pt x="4095271" y="2703301"/>
                </a:lnTo>
                <a:lnTo>
                  <a:pt x="4089512" y="2724421"/>
                </a:lnTo>
                <a:lnTo>
                  <a:pt x="4081832" y="2743621"/>
                </a:lnTo>
                <a:lnTo>
                  <a:pt x="4074152" y="2762820"/>
                </a:lnTo>
                <a:lnTo>
                  <a:pt x="4064552" y="2778180"/>
                </a:lnTo>
                <a:lnTo>
                  <a:pt x="4045353" y="2808899"/>
                </a:lnTo>
                <a:lnTo>
                  <a:pt x="4028073" y="2830019"/>
                </a:lnTo>
                <a:lnTo>
                  <a:pt x="4010793" y="2851138"/>
                </a:lnTo>
                <a:lnTo>
                  <a:pt x="3989674" y="2870338"/>
                </a:lnTo>
                <a:lnTo>
                  <a:pt x="3968554" y="2887617"/>
                </a:lnTo>
                <a:lnTo>
                  <a:pt x="3945515" y="2904897"/>
                </a:lnTo>
                <a:lnTo>
                  <a:pt x="3920555" y="2920257"/>
                </a:lnTo>
                <a:lnTo>
                  <a:pt x="3893676" y="2933696"/>
                </a:lnTo>
                <a:lnTo>
                  <a:pt x="3864876" y="2945216"/>
                </a:lnTo>
                <a:lnTo>
                  <a:pt x="3836077" y="2956736"/>
                </a:lnTo>
                <a:lnTo>
                  <a:pt x="3805358" y="2966336"/>
                </a:lnTo>
                <a:lnTo>
                  <a:pt x="3772718" y="2974016"/>
                </a:lnTo>
                <a:lnTo>
                  <a:pt x="3738159" y="2979775"/>
                </a:lnTo>
                <a:lnTo>
                  <a:pt x="3703600" y="2985535"/>
                </a:lnTo>
                <a:lnTo>
                  <a:pt x="3665201" y="2989375"/>
                </a:lnTo>
                <a:lnTo>
                  <a:pt x="3628722" y="2991295"/>
                </a:lnTo>
                <a:lnTo>
                  <a:pt x="3588402" y="2991295"/>
                </a:lnTo>
                <a:lnTo>
                  <a:pt x="3532724" y="2991295"/>
                </a:lnTo>
                <a:lnTo>
                  <a:pt x="3475125" y="2985535"/>
                </a:lnTo>
                <a:lnTo>
                  <a:pt x="3415606" y="2979775"/>
                </a:lnTo>
                <a:lnTo>
                  <a:pt x="3354168" y="2970176"/>
                </a:lnTo>
                <a:lnTo>
                  <a:pt x="3217850" y="2947136"/>
                </a:lnTo>
                <a:lnTo>
                  <a:pt x="3071934" y="2927937"/>
                </a:lnTo>
                <a:lnTo>
                  <a:pt x="2918337" y="2912577"/>
                </a:lnTo>
                <a:lnTo>
                  <a:pt x="2757060" y="2899137"/>
                </a:lnTo>
                <a:lnTo>
                  <a:pt x="2590024" y="2887617"/>
                </a:lnTo>
                <a:lnTo>
                  <a:pt x="2417228" y="2879938"/>
                </a:lnTo>
                <a:lnTo>
                  <a:pt x="2238672" y="2876098"/>
                </a:lnTo>
                <a:lnTo>
                  <a:pt x="2058196" y="2874178"/>
                </a:lnTo>
                <a:lnTo>
                  <a:pt x="1877720" y="2876098"/>
                </a:lnTo>
                <a:lnTo>
                  <a:pt x="1701083" y="2879938"/>
                </a:lnTo>
                <a:lnTo>
                  <a:pt x="1528287" y="2887617"/>
                </a:lnTo>
                <a:lnTo>
                  <a:pt x="1361251" y="2899137"/>
                </a:lnTo>
                <a:lnTo>
                  <a:pt x="1199975" y="2912577"/>
                </a:lnTo>
                <a:lnTo>
                  <a:pt x="1046378" y="2927937"/>
                </a:lnTo>
                <a:lnTo>
                  <a:pt x="900461" y="2947136"/>
                </a:lnTo>
                <a:lnTo>
                  <a:pt x="764144" y="2970176"/>
                </a:lnTo>
                <a:lnTo>
                  <a:pt x="704626" y="2979775"/>
                </a:lnTo>
                <a:lnTo>
                  <a:pt x="645106" y="2985535"/>
                </a:lnTo>
                <a:lnTo>
                  <a:pt x="587508" y="2989375"/>
                </a:lnTo>
                <a:lnTo>
                  <a:pt x="531829" y="2991295"/>
                </a:lnTo>
                <a:lnTo>
                  <a:pt x="491510" y="2991295"/>
                </a:lnTo>
                <a:lnTo>
                  <a:pt x="453110" y="2987455"/>
                </a:lnTo>
                <a:lnTo>
                  <a:pt x="416631" y="2983615"/>
                </a:lnTo>
                <a:lnTo>
                  <a:pt x="380153" y="2979775"/>
                </a:lnTo>
                <a:lnTo>
                  <a:pt x="345593" y="2972096"/>
                </a:lnTo>
                <a:lnTo>
                  <a:pt x="312953" y="2964416"/>
                </a:lnTo>
                <a:lnTo>
                  <a:pt x="280314" y="2954816"/>
                </a:lnTo>
                <a:lnTo>
                  <a:pt x="249595" y="2943296"/>
                </a:lnTo>
                <a:lnTo>
                  <a:pt x="220796" y="2929856"/>
                </a:lnTo>
                <a:lnTo>
                  <a:pt x="193917" y="2916417"/>
                </a:lnTo>
                <a:lnTo>
                  <a:pt x="168957" y="2901057"/>
                </a:lnTo>
                <a:lnTo>
                  <a:pt x="143997" y="2885697"/>
                </a:lnTo>
                <a:lnTo>
                  <a:pt x="120958" y="2866498"/>
                </a:lnTo>
                <a:lnTo>
                  <a:pt x="101758" y="2847298"/>
                </a:lnTo>
                <a:lnTo>
                  <a:pt x="82559" y="2828099"/>
                </a:lnTo>
                <a:lnTo>
                  <a:pt x="65279" y="2805059"/>
                </a:lnTo>
                <a:lnTo>
                  <a:pt x="47999" y="2776260"/>
                </a:lnTo>
                <a:lnTo>
                  <a:pt x="30720" y="2741701"/>
                </a:lnTo>
                <a:lnTo>
                  <a:pt x="23040" y="2722501"/>
                </a:lnTo>
                <a:lnTo>
                  <a:pt x="17280" y="2703301"/>
                </a:lnTo>
                <a:lnTo>
                  <a:pt x="11520" y="2680262"/>
                </a:lnTo>
                <a:lnTo>
                  <a:pt x="7680" y="2657222"/>
                </a:lnTo>
                <a:lnTo>
                  <a:pt x="3840" y="2634183"/>
                </a:lnTo>
                <a:lnTo>
                  <a:pt x="3840" y="2607303"/>
                </a:lnTo>
                <a:lnTo>
                  <a:pt x="3840" y="2580424"/>
                </a:lnTo>
                <a:lnTo>
                  <a:pt x="5760" y="2551625"/>
                </a:lnTo>
                <a:lnTo>
                  <a:pt x="9600" y="2522825"/>
                </a:lnTo>
                <a:lnTo>
                  <a:pt x="17280" y="2490186"/>
                </a:lnTo>
                <a:lnTo>
                  <a:pt x="24960" y="2457547"/>
                </a:lnTo>
                <a:lnTo>
                  <a:pt x="36480" y="2422987"/>
                </a:lnTo>
                <a:lnTo>
                  <a:pt x="51839" y="2376908"/>
                </a:lnTo>
                <a:lnTo>
                  <a:pt x="67199" y="2326990"/>
                </a:lnTo>
                <a:lnTo>
                  <a:pt x="80638" y="2277071"/>
                </a:lnTo>
                <a:lnTo>
                  <a:pt x="94078" y="2223312"/>
                </a:lnTo>
                <a:lnTo>
                  <a:pt x="105598" y="2169553"/>
                </a:lnTo>
                <a:lnTo>
                  <a:pt x="117118" y="2113874"/>
                </a:lnTo>
                <a:lnTo>
                  <a:pt x="128637" y="2058195"/>
                </a:lnTo>
                <a:lnTo>
                  <a:pt x="136317" y="1998677"/>
                </a:lnTo>
                <a:lnTo>
                  <a:pt x="143997" y="1939158"/>
                </a:lnTo>
                <a:lnTo>
                  <a:pt x="151677" y="1879639"/>
                </a:lnTo>
                <a:lnTo>
                  <a:pt x="163197" y="1754842"/>
                </a:lnTo>
                <a:lnTo>
                  <a:pt x="168957" y="1628125"/>
                </a:lnTo>
                <a:lnTo>
                  <a:pt x="170877" y="1497568"/>
                </a:lnTo>
                <a:lnTo>
                  <a:pt x="168957" y="1367011"/>
                </a:lnTo>
                <a:lnTo>
                  <a:pt x="163197" y="1238373"/>
                </a:lnTo>
                <a:lnTo>
                  <a:pt x="157437" y="1175015"/>
                </a:lnTo>
                <a:lnTo>
                  <a:pt x="151677" y="1113576"/>
                </a:lnTo>
                <a:lnTo>
                  <a:pt x="143997" y="1052137"/>
                </a:lnTo>
                <a:lnTo>
                  <a:pt x="136317" y="992619"/>
                </a:lnTo>
                <a:lnTo>
                  <a:pt x="126718" y="933100"/>
                </a:lnTo>
                <a:lnTo>
                  <a:pt x="117118" y="875501"/>
                </a:lnTo>
                <a:lnTo>
                  <a:pt x="105598" y="819823"/>
                </a:lnTo>
                <a:lnTo>
                  <a:pt x="94078" y="766064"/>
                </a:lnTo>
                <a:lnTo>
                  <a:pt x="80638" y="714225"/>
                </a:lnTo>
                <a:lnTo>
                  <a:pt x="65279" y="662386"/>
                </a:lnTo>
                <a:lnTo>
                  <a:pt x="49919" y="614387"/>
                </a:lnTo>
                <a:lnTo>
                  <a:pt x="34560" y="566388"/>
                </a:lnTo>
                <a:lnTo>
                  <a:pt x="23040" y="531829"/>
                </a:lnTo>
                <a:lnTo>
                  <a:pt x="13440" y="499190"/>
                </a:lnTo>
                <a:lnTo>
                  <a:pt x="7680" y="468470"/>
                </a:lnTo>
                <a:lnTo>
                  <a:pt x="3840" y="437751"/>
                </a:lnTo>
                <a:lnTo>
                  <a:pt x="1920" y="408951"/>
                </a:lnTo>
                <a:lnTo>
                  <a:pt x="0" y="382072"/>
                </a:lnTo>
                <a:lnTo>
                  <a:pt x="1920" y="357112"/>
                </a:lnTo>
                <a:lnTo>
                  <a:pt x="5760" y="332153"/>
                </a:lnTo>
                <a:lnTo>
                  <a:pt x="9600" y="309114"/>
                </a:lnTo>
                <a:lnTo>
                  <a:pt x="13440" y="287994"/>
                </a:lnTo>
                <a:lnTo>
                  <a:pt x="21120" y="266874"/>
                </a:lnTo>
                <a:lnTo>
                  <a:pt x="28800" y="247675"/>
                </a:lnTo>
                <a:lnTo>
                  <a:pt x="44159" y="213116"/>
                </a:lnTo>
                <a:lnTo>
                  <a:pt x="63359" y="184316"/>
                </a:lnTo>
                <a:lnTo>
                  <a:pt x="78719" y="163197"/>
                </a:lnTo>
                <a:lnTo>
                  <a:pt x="97918" y="142077"/>
                </a:lnTo>
                <a:lnTo>
                  <a:pt x="117118" y="122878"/>
                </a:lnTo>
                <a:lnTo>
                  <a:pt x="140157" y="105598"/>
                </a:lnTo>
                <a:lnTo>
                  <a:pt x="163197" y="90238"/>
                </a:lnTo>
                <a:lnTo>
                  <a:pt x="188157" y="74879"/>
                </a:lnTo>
                <a:lnTo>
                  <a:pt x="215036" y="61439"/>
                </a:lnTo>
                <a:lnTo>
                  <a:pt x="243835" y="47999"/>
                </a:lnTo>
                <a:lnTo>
                  <a:pt x="272634" y="36479"/>
                </a:lnTo>
                <a:lnTo>
                  <a:pt x="303354" y="26880"/>
                </a:lnTo>
                <a:lnTo>
                  <a:pt x="335993" y="19200"/>
                </a:lnTo>
                <a:lnTo>
                  <a:pt x="370552" y="13440"/>
                </a:lnTo>
                <a:lnTo>
                  <a:pt x="405111" y="7680"/>
                </a:lnTo>
                <a:lnTo>
                  <a:pt x="441591" y="3840"/>
                </a:lnTo>
                <a:lnTo>
                  <a:pt x="479990" y="1920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sz="quarter" idx="12"/>
          </p:nvPr>
        </p:nvSpPr>
        <p:spPr>
          <a:xfrm>
            <a:off x="767878" y="1206364"/>
            <a:ext cx="4112551" cy="2991295"/>
          </a:xfrm>
          <a:custGeom>
            <a:avLst/>
            <a:gdLst>
              <a:gd name="connsiteX0" fmla="*/ 518389 w 4112551"/>
              <a:gd name="connsiteY0" fmla="*/ 0 h 2991295"/>
              <a:gd name="connsiteX1" fmla="*/ 572148 w 4112551"/>
              <a:gd name="connsiteY1" fmla="*/ 1920 h 2991295"/>
              <a:gd name="connsiteX2" fmla="*/ 629747 w 4112551"/>
              <a:gd name="connsiteY2" fmla="*/ 5760 h 2991295"/>
              <a:gd name="connsiteX3" fmla="*/ 687345 w 4112551"/>
              <a:gd name="connsiteY3" fmla="*/ 13440 h 2991295"/>
              <a:gd name="connsiteX4" fmla="*/ 746864 w 4112551"/>
              <a:gd name="connsiteY4" fmla="*/ 23040 h 2991295"/>
              <a:gd name="connsiteX5" fmla="*/ 883181 w 4112551"/>
              <a:gd name="connsiteY5" fmla="*/ 46079 h 2991295"/>
              <a:gd name="connsiteX6" fmla="*/ 1029098 w 4112551"/>
              <a:gd name="connsiteY6" fmla="*/ 65279 h 2991295"/>
              <a:gd name="connsiteX7" fmla="*/ 1184615 w 4112551"/>
              <a:gd name="connsiteY7" fmla="*/ 82558 h 2991295"/>
              <a:gd name="connsiteX8" fmla="*/ 1347811 w 4112551"/>
              <a:gd name="connsiteY8" fmla="*/ 95998 h 2991295"/>
              <a:gd name="connsiteX9" fmla="*/ 1518687 w 4112551"/>
              <a:gd name="connsiteY9" fmla="*/ 107518 h 2991295"/>
              <a:gd name="connsiteX10" fmla="*/ 1693404 w 4112551"/>
              <a:gd name="connsiteY10" fmla="*/ 115198 h 2991295"/>
              <a:gd name="connsiteX11" fmla="*/ 1873880 w 4112551"/>
              <a:gd name="connsiteY11" fmla="*/ 120958 h 2991295"/>
              <a:gd name="connsiteX12" fmla="*/ 2058196 w 4112551"/>
              <a:gd name="connsiteY12" fmla="*/ 120958 h 2991295"/>
              <a:gd name="connsiteX13" fmla="*/ 2242512 w 4112551"/>
              <a:gd name="connsiteY13" fmla="*/ 120958 h 2991295"/>
              <a:gd name="connsiteX14" fmla="*/ 2424908 w 4112551"/>
              <a:gd name="connsiteY14" fmla="*/ 115198 h 2991295"/>
              <a:gd name="connsiteX15" fmla="*/ 2599624 w 4112551"/>
              <a:gd name="connsiteY15" fmla="*/ 107518 h 2991295"/>
              <a:gd name="connsiteX16" fmla="*/ 2770500 w 4112551"/>
              <a:gd name="connsiteY16" fmla="*/ 95998 h 2991295"/>
              <a:gd name="connsiteX17" fmla="*/ 2933697 w 4112551"/>
              <a:gd name="connsiteY17" fmla="*/ 82558 h 2991295"/>
              <a:gd name="connsiteX18" fmla="*/ 3089214 w 4112551"/>
              <a:gd name="connsiteY18" fmla="*/ 65279 h 2991295"/>
              <a:gd name="connsiteX19" fmla="*/ 3235130 w 4112551"/>
              <a:gd name="connsiteY19" fmla="*/ 46079 h 2991295"/>
              <a:gd name="connsiteX20" fmla="*/ 3371447 w 4112551"/>
              <a:gd name="connsiteY20" fmla="*/ 23040 h 2991295"/>
              <a:gd name="connsiteX21" fmla="*/ 3429047 w 4112551"/>
              <a:gd name="connsiteY21" fmla="*/ 13440 h 2991295"/>
              <a:gd name="connsiteX22" fmla="*/ 3484725 w 4112551"/>
              <a:gd name="connsiteY22" fmla="*/ 5760 h 2991295"/>
              <a:gd name="connsiteX23" fmla="*/ 3540404 w 4112551"/>
              <a:gd name="connsiteY23" fmla="*/ 1920 h 2991295"/>
              <a:gd name="connsiteX24" fmla="*/ 3592243 w 4112551"/>
              <a:gd name="connsiteY24" fmla="*/ 1920 h 2991295"/>
              <a:gd name="connsiteX25" fmla="*/ 3630642 w 4112551"/>
              <a:gd name="connsiteY25" fmla="*/ 1920 h 2991295"/>
              <a:gd name="connsiteX26" fmla="*/ 3669041 w 4112551"/>
              <a:gd name="connsiteY26" fmla="*/ 3840 h 2991295"/>
              <a:gd name="connsiteX27" fmla="*/ 3705520 w 4112551"/>
              <a:gd name="connsiteY27" fmla="*/ 7680 h 2991295"/>
              <a:gd name="connsiteX28" fmla="*/ 3740079 w 4112551"/>
              <a:gd name="connsiteY28" fmla="*/ 13440 h 2991295"/>
              <a:gd name="connsiteX29" fmla="*/ 3772719 w 4112551"/>
              <a:gd name="connsiteY29" fmla="*/ 21120 h 2991295"/>
              <a:gd name="connsiteX30" fmla="*/ 3805358 w 4112551"/>
              <a:gd name="connsiteY30" fmla="*/ 28800 h 2991295"/>
              <a:gd name="connsiteX31" fmla="*/ 3836077 w 4112551"/>
              <a:gd name="connsiteY31" fmla="*/ 38399 h 2991295"/>
              <a:gd name="connsiteX32" fmla="*/ 3866796 w 4112551"/>
              <a:gd name="connsiteY32" fmla="*/ 49919 h 2991295"/>
              <a:gd name="connsiteX33" fmla="*/ 3895596 w 4112551"/>
              <a:gd name="connsiteY33" fmla="*/ 61439 h 2991295"/>
              <a:gd name="connsiteX34" fmla="*/ 3920555 w 4112551"/>
              <a:gd name="connsiteY34" fmla="*/ 74878 h 2991295"/>
              <a:gd name="connsiteX35" fmla="*/ 3947435 w 4112551"/>
              <a:gd name="connsiteY35" fmla="*/ 90238 h 2991295"/>
              <a:gd name="connsiteX36" fmla="*/ 3970474 w 4112551"/>
              <a:gd name="connsiteY36" fmla="*/ 107518 h 2991295"/>
              <a:gd name="connsiteX37" fmla="*/ 3991594 w 4112551"/>
              <a:gd name="connsiteY37" fmla="*/ 124798 h 2991295"/>
              <a:gd name="connsiteX38" fmla="*/ 4012714 w 4112551"/>
              <a:gd name="connsiteY38" fmla="*/ 143997 h 2991295"/>
              <a:gd name="connsiteX39" fmla="*/ 4029993 w 4112551"/>
              <a:gd name="connsiteY39" fmla="*/ 165117 h 2991295"/>
              <a:gd name="connsiteX40" fmla="*/ 4047273 w 4112551"/>
              <a:gd name="connsiteY40" fmla="*/ 188156 h 2991295"/>
              <a:gd name="connsiteX41" fmla="*/ 4066472 w 4112551"/>
              <a:gd name="connsiteY41" fmla="*/ 216955 h 2991295"/>
              <a:gd name="connsiteX42" fmla="*/ 4083752 w 4112551"/>
              <a:gd name="connsiteY42" fmla="*/ 251515 h 2991295"/>
              <a:gd name="connsiteX43" fmla="*/ 4091432 w 4112551"/>
              <a:gd name="connsiteY43" fmla="*/ 270714 h 2991295"/>
              <a:gd name="connsiteX44" fmla="*/ 4099111 w 4112551"/>
              <a:gd name="connsiteY44" fmla="*/ 291834 h 2991295"/>
              <a:gd name="connsiteX45" fmla="*/ 4102952 w 4112551"/>
              <a:gd name="connsiteY45" fmla="*/ 314873 h 2991295"/>
              <a:gd name="connsiteX46" fmla="*/ 4108711 w 4112551"/>
              <a:gd name="connsiteY46" fmla="*/ 337913 h 2991295"/>
              <a:gd name="connsiteX47" fmla="*/ 4110632 w 4112551"/>
              <a:gd name="connsiteY47" fmla="*/ 362872 h 2991295"/>
              <a:gd name="connsiteX48" fmla="*/ 4112551 w 4112551"/>
              <a:gd name="connsiteY48" fmla="*/ 387832 h 2991295"/>
              <a:gd name="connsiteX49" fmla="*/ 4112551 w 4112551"/>
              <a:gd name="connsiteY49" fmla="*/ 416631 h 2991295"/>
              <a:gd name="connsiteX50" fmla="*/ 4110632 w 4112551"/>
              <a:gd name="connsiteY50" fmla="*/ 445430 h 2991295"/>
              <a:gd name="connsiteX51" fmla="*/ 4106791 w 4112551"/>
              <a:gd name="connsiteY51" fmla="*/ 476150 h 2991295"/>
              <a:gd name="connsiteX52" fmla="*/ 4101031 w 4112551"/>
              <a:gd name="connsiteY52" fmla="*/ 506869 h 2991295"/>
              <a:gd name="connsiteX53" fmla="*/ 4091432 w 4112551"/>
              <a:gd name="connsiteY53" fmla="*/ 541428 h 2991295"/>
              <a:gd name="connsiteX54" fmla="*/ 4079912 w 4112551"/>
              <a:gd name="connsiteY54" fmla="*/ 575988 h 2991295"/>
              <a:gd name="connsiteX55" fmla="*/ 4064552 w 4112551"/>
              <a:gd name="connsiteY55" fmla="*/ 622067 h 2991295"/>
              <a:gd name="connsiteX56" fmla="*/ 4049192 w 4112551"/>
              <a:gd name="connsiteY56" fmla="*/ 671986 h 2991295"/>
              <a:gd name="connsiteX57" fmla="*/ 4035754 w 4112551"/>
              <a:gd name="connsiteY57" fmla="*/ 721904 h 2991295"/>
              <a:gd name="connsiteX58" fmla="*/ 4022313 w 4112551"/>
              <a:gd name="connsiteY58" fmla="*/ 775663 h 2991295"/>
              <a:gd name="connsiteX59" fmla="*/ 4010793 w 4112551"/>
              <a:gd name="connsiteY59" fmla="*/ 829422 h 2991295"/>
              <a:gd name="connsiteX60" fmla="*/ 3999274 w 4112551"/>
              <a:gd name="connsiteY60" fmla="*/ 885101 h 2991295"/>
              <a:gd name="connsiteX61" fmla="*/ 3989674 w 4112551"/>
              <a:gd name="connsiteY61" fmla="*/ 940780 h 2991295"/>
              <a:gd name="connsiteX62" fmla="*/ 3980075 w 4112551"/>
              <a:gd name="connsiteY62" fmla="*/ 998378 h 2991295"/>
              <a:gd name="connsiteX63" fmla="*/ 3972395 w 4112551"/>
              <a:gd name="connsiteY63" fmla="*/ 1057897 h 2991295"/>
              <a:gd name="connsiteX64" fmla="*/ 3964715 w 4112551"/>
              <a:gd name="connsiteY64" fmla="*/ 1117416 h 2991295"/>
              <a:gd name="connsiteX65" fmla="*/ 3955115 w 4112551"/>
              <a:gd name="connsiteY65" fmla="*/ 1242213 h 2991295"/>
              <a:gd name="connsiteX66" fmla="*/ 3947435 w 4112551"/>
              <a:gd name="connsiteY66" fmla="*/ 1368930 h 2991295"/>
              <a:gd name="connsiteX67" fmla="*/ 3945515 w 4112551"/>
              <a:gd name="connsiteY67" fmla="*/ 1497568 h 2991295"/>
              <a:gd name="connsiteX68" fmla="*/ 3947435 w 4112551"/>
              <a:gd name="connsiteY68" fmla="*/ 1624285 h 2991295"/>
              <a:gd name="connsiteX69" fmla="*/ 3955115 w 4112551"/>
              <a:gd name="connsiteY69" fmla="*/ 1751002 h 2991295"/>
              <a:gd name="connsiteX70" fmla="*/ 3964715 w 4112551"/>
              <a:gd name="connsiteY70" fmla="*/ 1871960 h 2991295"/>
              <a:gd name="connsiteX71" fmla="*/ 3980075 w 4112551"/>
              <a:gd name="connsiteY71" fmla="*/ 1990997 h 2991295"/>
              <a:gd name="connsiteX72" fmla="*/ 3987754 w 4112551"/>
              <a:gd name="connsiteY72" fmla="*/ 2048596 h 2991295"/>
              <a:gd name="connsiteX73" fmla="*/ 3997354 w 4112551"/>
              <a:gd name="connsiteY73" fmla="*/ 2104274 h 2991295"/>
              <a:gd name="connsiteX74" fmla="*/ 4008873 w 4112551"/>
              <a:gd name="connsiteY74" fmla="*/ 2159953 h 2991295"/>
              <a:gd name="connsiteX75" fmla="*/ 4020394 w 4112551"/>
              <a:gd name="connsiteY75" fmla="*/ 2211792 h 2991295"/>
              <a:gd name="connsiteX76" fmla="*/ 4033834 w 4112551"/>
              <a:gd name="connsiteY76" fmla="*/ 2263631 h 2991295"/>
              <a:gd name="connsiteX77" fmla="*/ 4047273 w 4112551"/>
              <a:gd name="connsiteY77" fmla="*/ 2315470 h 2991295"/>
              <a:gd name="connsiteX78" fmla="*/ 4060713 w 4112551"/>
              <a:gd name="connsiteY78" fmla="*/ 2363469 h 2991295"/>
              <a:gd name="connsiteX79" fmla="*/ 4076073 w 4112551"/>
              <a:gd name="connsiteY79" fmla="*/ 2411468 h 2991295"/>
              <a:gd name="connsiteX80" fmla="*/ 4087592 w 4112551"/>
              <a:gd name="connsiteY80" fmla="*/ 2446027 h 2991295"/>
              <a:gd name="connsiteX81" fmla="*/ 4097191 w 4112551"/>
              <a:gd name="connsiteY81" fmla="*/ 2480586 h 2991295"/>
              <a:gd name="connsiteX82" fmla="*/ 4102952 w 4112551"/>
              <a:gd name="connsiteY82" fmla="*/ 2515145 h 2991295"/>
              <a:gd name="connsiteX83" fmla="*/ 4108711 w 4112551"/>
              <a:gd name="connsiteY83" fmla="*/ 2545865 h 2991295"/>
              <a:gd name="connsiteX84" fmla="*/ 4110632 w 4112551"/>
              <a:gd name="connsiteY84" fmla="*/ 2576584 h 2991295"/>
              <a:gd name="connsiteX85" fmla="*/ 4110632 w 4112551"/>
              <a:gd name="connsiteY85" fmla="*/ 2603464 h 2991295"/>
              <a:gd name="connsiteX86" fmla="*/ 4108711 w 4112551"/>
              <a:gd name="connsiteY86" fmla="*/ 2630343 h 2991295"/>
              <a:gd name="connsiteX87" fmla="*/ 4106791 w 4112551"/>
              <a:gd name="connsiteY87" fmla="*/ 2657222 h 2991295"/>
              <a:gd name="connsiteX88" fmla="*/ 4101031 w 4112551"/>
              <a:gd name="connsiteY88" fmla="*/ 2680262 h 2991295"/>
              <a:gd name="connsiteX89" fmla="*/ 4095272 w 4112551"/>
              <a:gd name="connsiteY89" fmla="*/ 2703301 h 2991295"/>
              <a:gd name="connsiteX90" fmla="*/ 4089512 w 4112551"/>
              <a:gd name="connsiteY90" fmla="*/ 2724421 h 2991295"/>
              <a:gd name="connsiteX91" fmla="*/ 4081832 w 4112551"/>
              <a:gd name="connsiteY91" fmla="*/ 2743621 h 2991295"/>
              <a:gd name="connsiteX92" fmla="*/ 4074152 w 4112551"/>
              <a:gd name="connsiteY92" fmla="*/ 2762820 h 2991295"/>
              <a:gd name="connsiteX93" fmla="*/ 4064552 w 4112551"/>
              <a:gd name="connsiteY93" fmla="*/ 2778180 h 2991295"/>
              <a:gd name="connsiteX94" fmla="*/ 4045353 w 4112551"/>
              <a:gd name="connsiteY94" fmla="*/ 2808899 h 2991295"/>
              <a:gd name="connsiteX95" fmla="*/ 4028074 w 4112551"/>
              <a:gd name="connsiteY95" fmla="*/ 2830019 h 2991295"/>
              <a:gd name="connsiteX96" fmla="*/ 4010793 w 4112551"/>
              <a:gd name="connsiteY96" fmla="*/ 2851138 h 2991295"/>
              <a:gd name="connsiteX97" fmla="*/ 3989674 w 4112551"/>
              <a:gd name="connsiteY97" fmla="*/ 2870338 h 2991295"/>
              <a:gd name="connsiteX98" fmla="*/ 3968554 w 4112551"/>
              <a:gd name="connsiteY98" fmla="*/ 2887617 h 2991295"/>
              <a:gd name="connsiteX99" fmla="*/ 3945515 w 4112551"/>
              <a:gd name="connsiteY99" fmla="*/ 2904897 h 2991295"/>
              <a:gd name="connsiteX100" fmla="*/ 3920555 w 4112551"/>
              <a:gd name="connsiteY100" fmla="*/ 2920257 h 2991295"/>
              <a:gd name="connsiteX101" fmla="*/ 3893676 w 4112551"/>
              <a:gd name="connsiteY101" fmla="*/ 2933696 h 2991295"/>
              <a:gd name="connsiteX102" fmla="*/ 3864876 w 4112551"/>
              <a:gd name="connsiteY102" fmla="*/ 2945216 h 2991295"/>
              <a:gd name="connsiteX103" fmla="*/ 3836077 w 4112551"/>
              <a:gd name="connsiteY103" fmla="*/ 2956736 h 2991295"/>
              <a:gd name="connsiteX104" fmla="*/ 3805358 w 4112551"/>
              <a:gd name="connsiteY104" fmla="*/ 2966336 h 2991295"/>
              <a:gd name="connsiteX105" fmla="*/ 3772719 w 4112551"/>
              <a:gd name="connsiteY105" fmla="*/ 2974016 h 2991295"/>
              <a:gd name="connsiteX106" fmla="*/ 3738160 w 4112551"/>
              <a:gd name="connsiteY106" fmla="*/ 2979775 h 2991295"/>
              <a:gd name="connsiteX107" fmla="*/ 3703601 w 4112551"/>
              <a:gd name="connsiteY107" fmla="*/ 2985535 h 2991295"/>
              <a:gd name="connsiteX108" fmla="*/ 3665201 w 4112551"/>
              <a:gd name="connsiteY108" fmla="*/ 2989375 h 2991295"/>
              <a:gd name="connsiteX109" fmla="*/ 3628722 w 4112551"/>
              <a:gd name="connsiteY109" fmla="*/ 2991295 h 2991295"/>
              <a:gd name="connsiteX110" fmla="*/ 3588402 w 4112551"/>
              <a:gd name="connsiteY110" fmla="*/ 2991295 h 2991295"/>
              <a:gd name="connsiteX111" fmla="*/ 3532724 w 4112551"/>
              <a:gd name="connsiteY111" fmla="*/ 2991295 h 2991295"/>
              <a:gd name="connsiteX112" fmla="*/ 3475125 w 4112551"/>
              <a:gd name="connsiteY112" fmla="*/ 2985535 h 2991295"/>
              <a:gd name="connsiteX113" fmla="*/ 3415606 w 4112551"/>
              <a:gd name="connsiteY113" fmla="*/ 2979775 h 2991295"/>
              <a:gd name="connsiteX114" fmla="*/ 3354168 w 4112551"/>
              <a:gd name="connsiteY114" fmla="*/ 2970176 h 2991295"/>
              <a:gd name="connsiteX115" fmla="*/ 3217850 w 4112551"/>
              <a:gd name="connsiteY115" fmla="*/ 2947136 h 2991295"/>
              <a:gd name="connsiteX116" fmla="*/ 3071934 w 4112551"/>
              <a:gd name="connsiteY116" fmla="*/ 2927937 h 2991295"/>
              <a:gd name="connsiteX117" fmla="*/ 2918337 w 4112551"/>
              <a:gd name="connsiteY117" fmla="*/ 2912577 h 2991295"/>
              <a:gd name="connsiteX118" fmla="*/ 2757061 w 4112551"/>
              <a:gd name="connsiteY118" fmla="*/ 2899137 h 2991295"/>
              <a:gd name="connsiteX119" fmla="*/ 2590024 w 4112551"/>
              <a:gd name="connsiteY119" fmla="*/ 2887617 h 2991295"/>
              <a:gd name="connsiteX120" fmla="*/ 2417228 w 4112551"/>
              <a:gd name="connsiteY120" fmla="*/ 2879938 h 2991295"/>
              <a:gd name="connsiteX121" fmla="*/ 2238672 w 4112551"/>
              <a:gd name="connsiteY121" fmla="*/ 2876098 h 2991295"/>
              <a:gd name="connsiteX122" fmla="*/ 2058196 w 4112551"/>
              <a:gd name="connsiteY122" fmla="*/ 2874178 h 2991295"/>
              <a:gd name="connsiteX123" fmla="*/ 1877720 w 4112551"/>
              <a:gd name="connsiteY123" fmla="*/ 2876098 h 2991295"/>
              <a:gd name="connsiteX124" fmla="*/ 1701083 w 4112551"/>
              <a:gd name="connsiteY124" fmla="*/ 2879938 h 2991295"/>
              <a:gd name="connsiteX125" fmla="*/ 1528287 w 4112551"/>
              <a:gd name="connsiteY125" fmla="*/ 2887617 h 2991295"/>
              <a:gd name="connsiteX126" fmla="*/ 1361251 w 4112551"/>
              <a:gd name="connsiteY126" fmla="*/ 2899137 h 2991295"/>
              <a:gd name="connsiteX127" fmla="*/ 1199974 w 4112551"/>
              <a:gd name="connsiteY127" fmla="*/ 2912577 h 2991295"/>
              <a:gd name="connsiteX128" fmla="*/ 1046378 w 4112551"/>
              <a:gd name="connsiteY128" fmla="*/ 2927937 h 2991295"/>
              <a:gd name="connsiteX129" fmla="*/ 900461 w 4112551"/>
              <a:gd name="connsiteY129" fmla="*/ 2947136 h 2991295"/>
              <a:gd name="connsiteX130" fmla="*/ 764144 w 4112551"/>
              <a:gd name="connsiteY130" fmla="*/ 2970176 h 2991295"/>
              <a:gd name="connsiteX131" fmla="*/ 704625 w 4112551"/>
              <a:gd name="connsiteY131" fmla="*/ 2979775 h 2991295"/>
              <a:gd name="connsiteX132" fmla="*/ 645106 w 4112551"/>
              <a:gd name="connsiteY132" fmla="*/ 2985535 h 2991295"/>
              <a:gd name="connsiteX133" fmla="*/ 587508 w 4112551"/>
              <a:gd name="connsiteY133" fmla="*/ 2989375 h 2991295"/>
              <a:gd name="connsiteX134" fmla="*/ 531829 w 4112551"/>
              <a:gd name="connsiteY134" fmla="*/ 2991295 h 2991295"/>
              <a:gd name="connsiteX135" fmla="*/ 491510 w 4112551"/>
              <a:gd name="connsiteY135" fmla="*/ 2991295 h 2991295"/>
              <a:gd name="connsiteX136" fmla="*/ 453110 w 4112551"/>
              <a:gd name="connsiteY136" fmla="*/ 2987455 h 2991295"/>
              <a:gd name="connsiteX137" fmla="*/ 416631 w 4112551"/>
              <a:gd name="connsiteY137" fmla="*/ 2983615 h 2991295"/>
              <a:gd name="connsiteX138" fmla="*/ 380152 w 4112551"/>
              <a:gd name="connsiteY138" fmla="*/ 2979775 h 2991295"/>
              <a:gd name="connsiteX139" fmla="*/ 345593 w 4112551"/>
              <a:gd name="connsiteY139" fmla="*/ 2972096 h 2991295"/>
              <a:gd name="connsiteX140" fmla="*/ 312954 w 4112551"/>
              <a:gd name="connsiteY140" fmla="*/ 2964416 h 2991295"/>
              <a:gd name="connsiteX141" fmla="*/ 280314 w 4112551"/>
              <a:gd name="connsiteY141" fmla="*/ 2954816 h 2991295"/>
              <a:gd name="connsiteX142" fmla="*/ 249595 w 4112551"/>
              <a:gd name="connsiteY142" fmla="*/ 2943296 h 2991295"/>
              <a:gd name="connsiteX143" fmla="*/ 220795 w 4112551"/>
              <a:gd name="connsiteY143" fmla="*/ 2929856 h 2991295"/>
              <a:gd name="connsiteX144" fmla="*/ 193916 w 4112551"/>
              <a:gd name="connsiteY144" fmla="*/ 2916417 h 2991295"/>
              <a:gd name="connsiteX145" fmla="*/ 168957 w 4112551"/>
              <a:gd name="connsiteY145" fmla="*/ 2901057 h 2991295"/>
              <a:gd name="connsiteX146" fmla="*/ 143997 w 4112551"/>
              <a:gd name="connsiteY146" fmla="*/ 2885697 h 2991295"/>
              <a:gd name="connsiteX147" fmla="*/ 120958 w 4112551"/>
              <a:gd name="connsiteY147" fmla="*/ 2866498 h 2991295"/>
              <a:gd name="connsiteX148" fmla="*/ 101758 w 4112551"/>
              <a:gd name="connsiteY148" fmla="*/ 2847298 h 2991295"/>
              <a:gd name="connsiteX149" fmla="*/ 82558 w 4112551"/>
              <a:gd name="connsiteY149" fmla="*/ 2828099 h 2991295"/>
              <a:gd name="connsiteX150" fmla="*/ 65279 w 4112551"/>
              <a:gd name="connsiteY150" fmla="*/ 2805059 h 2991295"/>
              <a:gd name="connsiteX151" fmla="*/ 47999 w 4112551"/>
              <a:gd name="connsiteY151" fmla="*/ 2776260 h 2991295"/>
              <a:gd name="connsiteX152" fmla="*/ 30720 w 4112551"/>
              <a:gd name="connsiteY152" fmla="*/ 2741701 h 2991295"/>
              <a:gd name="connsiteX153" fmla="*/ 23040 w 4112551"/>
              <a:gd name="connsiteY153" fmla="*/ 2722501 h 2991295"/>
              <a:gd name="connsiteX154" fmla="*/ 17280 w 4112551"/>
              <a:gd name="connsiteY154" fmla="*/ 2703301 h 2991295"/>
              <a:gd name="connsiteX155" fmla="*/ 11520 w 4112551"/>
              <a:gd name="connsiteY155" fmla="*/ 2680262 h 2991295"/>
              <a:gd name="connsiteX156" fmla="*/ 7680 w 4112551"/>
              <a:gd name="connsiteY156" fmla="*/ 2657222 h 2991295"/>
              <a:gd name="connsiteX157" fmla="*/ 3840 w 4112551"/>
              <a:gd name="connsiteY157" fmla="*/ 2634183 h 2991295"/>
              <a:gd name="connsiteX158" fmla="*/ 3840 w 4112551"/>
              <a:gd name="connsiteY158" fmla="*/ 2607303 h 2991295"/>
              <a:gd name="connsiteX159" fmla="*/ 3840 w 4112551"/>
              <a:gd name="connsiteY159" fmla="*/ 2580424 h 2991295"/>
              <a:gd name="connsiteX160" fmla="*/ 5760 w 4112551"/>
              <a:gd name="connsiteY160" fmla="*/ 2551625 h 2991295"/>
              <a:gd name="connsiteX161" fmla="*/ 9600 w 4112551"/>
              <a:gd name="connsiteY161" fmla="*/ 2522825 h 2991295"/>
              <a:gd name="connsiteX162" fmla="*/ 17280 w 4112551"/>
              <a:gd name="connsiteY162" fmla="*/ 2490186 h 2991295"/>
              <a:gd name="connsiteX163" fmla="*/ 24960 w 4112551"/>
              <a:gd name="connsiteY163" fmla="*/ 2457547 h 2991295"/>
              <a:gd name="connsiteX164" fmla="*/ 36479 w 4112551"/>
              <a:gd name="connsiteY164" fmla="*/ 2422987 h 2991295"/>
              <a:gd name="connsiteX165" fmla="*/ 51839 w 4112551"/>
              <a:gd name="connsiteY165" fmla="*/ 2376909 h 2991295"/>
              <a:gd name="connsiteX166" fmla="*/ 67199 w 4112551"/>
              <a:gd name="connsiteY166" fmla="*/ 2326990 h 2991295"/>
              <a:gd name="connsiteX167" fmla="*/ 80638 w 4112551"/>
              <a:gd name="connsiteY167" fmla="*/ 2277071 h 2991295"/>
              <a:gd name="connsiteX168" fmla="*/ 94078 w 4112551"/>
              <a:gd name="connsiteY168" fmla="*/ 2223312 h 2991295"/>
              <a:gd name="connsiteX169" fmla="*/ 105598 w 4112551"/>
              <a:gd name="connsiteY169" fmla="*/ 2169553 h 2991295"/>
              <a:gd name="connsiteX170" fmla="*/ 117118 w 4112551"/>
              <a:gd name="connsiteY170" fmla="*/ 2113874 h 2991295"/>
              <a:gd name="connsiteX171" fmla="*/ 128637 w 4112551"/>
              <a:gd name="connsiteY171" fmla="*/ 2058196 h 2991295"/>
              <a:gd name="connsiteX172" fmla="*/ 136317 w 4112551"/>
              <a:gd name="connsiteY172" fmla="*/ 1998677 h 2991295"/>
              <a:gd name="connsiteX173" fmla="*/ 143997 w 4112551"/>
              <a:gd name="connsiteY173" fmla="*/ 1939158 h 2991295"/>
              <a:gd name="connsiteX174" fmla="*/ 151677 w 4112551"/>
              <a:gd name="connsiteY174" fmla="*/ 1879639 h 2991295"/>
              <a:gd name="connsiteX175" fmla="*/ 163197 w 4112551"/>
              <a:gd name="connsiteY175" fmla="*/ 1754842 h 2991295"/>
              <a:gd name="connsiteX176" fmla="*/ 168957 w 4112551"/>
              <a:gd name="connsiteY176" fmla="*/ 1628125 h 2991295"/>
              <a:gd name="connsiteX177" fmla="*/ 170876 w 4112551"/>
              <a:gd name="connsiteY177" fmla="*/ 1497568 h 2991295"/>
              <a:gd name="connsiteX178" fmla="*/ 168957 w 4112551"/>
              <a:gd name="connsiteY178" fmla="*/ 1367010 h 2991295"/>
              <a:gd name="connsiteX179" fmla="*/ 163197 w 4112551"/>
              <a:gd name="connsiteY179" fmla="*/ 1238373 h 2991295"/>
              <a:gd name="connsiteX180" fmla="*/ 157437 w 4112551"/>
              <a:gd name="connsiteY180" fmla="*/ 1175015 h 2991295"/>
              <a:gd name="connsiteX181" fmla="*/ 151677 w 4112551"/>
              <a:gd name="connsiteY181" fmla="*/ 1113576 h 2991295"/>
              <a:gd name="connsiteX182" fmla="*/ 143997 w 4112551"/>
              <a:gd name="connsiteY182" fmla="*/ 1052137 h 2991295"/>
              <a:gd name="connsiteX183" fmla="*/ 136317 w 4112551"/>
              <a:gd name="connsiteY183" fmla="*/ 992619 h 2991295"/>
              <a:gd name="connsiteX184" fmla="*/ 126718 w 4112551"/>
              <a:gd name="connsiteY184" fmla="*/ 933100 h 2991295"/>
              <a:gd name="connsiteX185" fmla="*/ 117118 w 4112551"/>
              <a:gd name="connsiteY185" fmla="*/ 875501 h 2991295"/>
              <a:gd name="connsiteX186" fmla="*/ 105598 w 4112551"/>
              <a:gd name="connsiteY186" fmla="*/ 819822 h 2991295"/>
              <a:gd name="connsiteX187" fmla="*/ 94078 w 4112551"/>
              <a:gd name="connsiteY187" fmla="*/ 766064 h 2991295"/>
              <a:gd name="connsiteX188" fmla="*/ 80638 w 4112551"/>
              <a:gd name="connsiteY188" fmla="*/ 714225 h 2991295"/>
              <a:gd name="connsiteX189" fmla="*/ 65279 w 4112551"/>
              <a:gd name="connsiteY189" fmla="*/ 662386 h 2991295"/>
              <a:gd name="connsiteX190" fmla="*/ 49919 w 4112551"/>
              <a:gd name="connsiteY190" fmla="*/ 614387 h 2991295"/>
              <a:gd name="connsiteX191" fmla="*/ 34559 w 4112551"/>
              <a:gd name="connsiteY191" fmla="*/ 566388 h 2991295"/>
              <a:gd name="connsiteX192" fmla="*/ 23040 w 4112551"/>
              <a:gd name="connsiteY192" fmla="*/ 531829 h 2991295"/>
              <a:gd name="connsiteX193" fmla="*/ 13440 w 4112551"/>
              <a:gd name="connsiteY193" fmla="*/ 499189 h 2991295"/>
              <a:gd name="connsiteX194" fmla="*/ 7680 w 4112551"/>
              <a:gd name="connsiteY194" fmla="*/ 468470 h 2991295"/>
              <a:gd name="connsiteX195" fmla="*/ 3840 w 4112551"/>
              <a:gd name="connsiteY195" fmla="*/ 437751 h 2991295"/>
              <a:gd name="connsiteX196" fmla="*/ 1920 w 4112551"/>
              <a:gd name="connsiteY196" fmla="*/ 408951 h 2991295"/>
              <a:gd name="connsiteX197" fmla="*/ 0 w 4112551"/>
              <a:gd name="connsiteY197" fmla="*/ 382072 h 2991295"/>
              <a:gd name="connsiteX198" fmla="*/ 1920 w 4112551"/>
              <a:gd name="connsiteY198" fmla="*/ 357112 h 2991295"/>
              <a:gd name="connsiteX199" fmla="*/ 5760 w 4112551"/>
              <a:gd name="connsiteY199" fmla="*/ 332153 h 2991295"/>
              <a:gd name="connsiteX200" fmla="*/ 9600 w 4112551"/>
              <a:gd name="connsiteY200" fmla="*/ 309113 h 2991295"/>
              <a:gd name="connsiteX201" fmla="*/ 13440 w 4112551"/>
              <a:gd name="connsiteY201" fmla="*/ 287994 h 2991295"/>
              <a:gd name="connsiteX202" fmla="*/ 21120 w 4112551"/>
              <a:gd name="connsiteY202" fmla="*/ 266874 h 2991295"/>
              <a:gd name="connsiteX203" fmla="*/ 28800 w 4112551"/>
              <a:gd name="connsiteY203" fmla="*/ 247675 h 2991295"/>
              <a:gd name="connsiteX204" fmla="*/ 44159 w 4112551"/>
              <a:gd name="connsiteY204" fmla="*/ 213116 h 2991295"/>
              <a:gd name="connsiteX205" fmla="*/ 63359 w 4112551"/>
              <a:gd name="connsiteY205" fmla="*/ 184316 h 2991295"/>
              <a:gd name="connsiteX206" fmla="*/ 78719 w 4112551"/>
              <a:gd name="connsiteY206" fmla="*/ 163197 h 2991295"/>
              <a:gd name="connsiteX207" fmla="*/ 97918 w 4112551"/>
              <a:gd name="connsiteY207" fmla="*/ 142077 h 2991295"/>
              <a:gd name="connsiteX208" fmla="*/ 117118 w 4112551"/>
              <a:gd name="connsiteY208" fmla="*/ 122877 h 2991295"/>
              <a:gd name="connsiteX209" fmla="*/ 140157 w 4112551"/>
              <a:gd name="connsiteY209" fmla="*/ 105598 h 2991295"/>
              <a:gd name="connsiteX210" fmla="*/ 163197 w 4112551"/>
              <a:gd name="connsiteY210" fmla="*/ 90238 h 2991295"/>
              <a:gd name="connsiteX211" fmla="*/ 188156 w 4112551"/>
              <a:gd name="connsiteY211" fmla="*/ 74878 h 2991295"/>
              <a:gd name="connsiteX212" fmla="*/ 215036 w 4112551"/>
              <a:gd name="connsiteY212" fmla="*/ 61439 h 2991295"/>
              <a:gd name="connsiteX213" fmla="*/ 243835 w 4112551"/>
              <a:gd name="connsiteY213" fmla="*/ 47999 h 2991295"/>
              <a:gd name="connsiteX214" fmla="*/ 272634 w 4112551"/>
              <a:gd name="connsiteY214" fmla="*/ 36479 h 2991295"/>
              <a:gd name="connsiteX215" fmla="*/ 303354 w 4112551"/>
              <a:gd name="connsiteY215" fmla="*/ 26880 h 2991295"/>
              <a:gd name="connsiteX216" fmla="*/ 335993 w 4112551"/>
              <a:gd name="connsiteY216" fmla="*/ 19200 h 2991295"/>
              <a:gd name="connsiteX217" fmla="*/ 370552 w 4112551"/>
              <a:gd name="connsiteY217" fmla="*/ 13440 h 2991295"/>
              <a:gd name="connsiteX218" fmla="*/ 405111 w 4112551"/>
              <a:gd name="connsiteY218" fmla="*/ 7680 h 2991295"/>
              <a:gd name="connsiteX219" fmla="*/ 441591 w 4112551"/>
              <a:gd name="connsiteY219" fmla="*/ 3840 h 2991295"/>
              <a:gd name="connsiteX220" fmla="*/ 479990 w 4112551"/>
              <a:gd name="connsiteY220" fmla="*/ 1920 h 2991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</a:cxnLst>
            <a:rect l="l" t="t" r="r" b="b"/>
            <a:pathLst>
              <a:path w="4112551" h="2991295">
                <a:moveTo>
                  <a:pt x="518389" y="0"/>
                </a:moveTo>
                <a:lnTo>
                  <a:pt x="572148" y="1920"/>
                </a:lnTo>
                <a:lnTo>
                  <a:pt x="629747" y="5760"/>
                </a:lnTo>
                <a:lnTo>
                  <a:pt x="687345" y="13440"/>
                </a:lnTo>
                <a:lnTo>
                  <a:pt x="746864" y="23040"/>
                </a:lnTo>
                <a:lnTo>
                  <a:pt x="883181" y="46079"/>
                </a:lnTo>
                <a:lnTo>
                  <a:pt x="1029098" y="65279"/>
                </a:lnTo>
                <a:lnTo>
                  <a:pt x="1184615" y="82558"/>
                </a:lnTo>
                <a:lnTo>
                  <a:pt x="1347811" y="95998"/>
                </a:lnTo>
                <a:lnTo>
                  <a:pt x="1518687" y="107518"/>
                </a:lnTo>
                <a:lnTo>
                  <a:pt x="1693404" y="115198"/>
                </a:lnTo>
                <a:lnTo>
                  <a:pt x="1873880" y="120958"/>
                </a:lnTo>
                <a:lnTo>
                  <a:pt x="2058196" y="120958"/>
                </a:lnTo>
                <a:lnTo>
                  <a:pt x="2242512" y="120958"/>
                </a:lnTo>
                <a:lnTo>
                  <a:pt x="2424908" y="115198"/>
                </a:lnTo>
                <a:lnTo>
                  <a:pt x="2599624" y="107518"/>
                </a:lnTo>
                <a:lnTo>
                  <a:pt x="2770500" y="95998"/>
                </a:lnTo>
                <a:lnTo>
                  <a:pt x="2933697" y="82558"/>
                </a:lnTo>
                <a:lnTo>
                  <a:pt x="3089214" y="65279"/>
                </a:lnTo>
                <a:lnTo>
                  <a:pt x="3235130" y="46079"/>
                </a:lnTo>
                <a:lnTo>
                  <a:pt x="3371447" y="23040"/>
                </a:lnTo>
                <a:lnTo>
                  <a:pt x="3429047" y="13440"/>
                </a:lnTo>
                <a:lnTo>
                  <a:pt x="3484725" y="5760"/>
                </a:lnTo>
                <a:lnTo>
                  <a:pt x="3540404" y="1920"/>
                </a:lnTo>
                <a:lnTo>
                  <a:pt x="3592243" y="1920"/>
                </a:lnTo>
                <a:lnTo>
                  <a:pt x="3630642" y="1920"/>
                </a:lnTo>
                <a:lnTo>
                  <a:pt x="3669041" y="3840"/>
                </a:lnTo>
                <a:lnTo>
                  <a:pt x="3705520" y="7680"/>
                </a:lnTo>
                <a:lnTo>
                  <a:pt x="3740079" y="13440"/>
                </a:lnTo>
                <a:lnTo>
                  <a:pt x="3772719" y="21120"/>
                </a:lnTo>
                <a:lnTo>
                  <a:pt x="3805358" y="28800"/>
                </a:lnTo>
                <a:lnTo>
                  <a:pt x="3836077" y="38399"/>
                </a:lnTo>
                <a:lnTo>
                  <a:pt x="3866796" y="49919"/>
                </a:lnTo>
                <a:lnTo>
                  <a:pt x="3895596" y="61439"/>
                </a:lnTo>
                <a:lnTo>
                  <a:pt x="3920555" y="74878"/>
                </a:lnTo>
                <a:lnTo>
                  <a:pt x="3947435" y="90238"/>
                </a:lnTo>
                <a:lnTo>
                  <a:pt x="3970474" y="107518"/>
                </a:lnTo>
                <a:lnTo>
                  <a:pt x="3991594" y="124798"/>
                </a:lnTo>
                <a:lnTo>
                  <a:pt x="4012714" y="143997"/>
                </a:lnTo>
                <a:lnTo>
                  <a:pt x="4029993" y="165117"/>
                </a:lnTo>
                <a:lnTo>
                  <a:pt x="4047273" y="188156"/>
                </a:lnTo>
                <a:lnTo>
                  <a:pt x="4066472" y="216955"/>
                </a:lnTo>
                <a:lnTo>
                  <a:pt x="4083752" y="251515"/>
                </a:lnTo>
                <a:lnTo>
                  <a:pt x="4091432" y="270714"/>
                </a:lnTo>
                <a:lnTo>
                  <a:pt x="4099111" y="291834"/>
                </a:lnTo>
                <a:lnTo>
                  <a:pt x="4102952" y="314873"/>
                </a:lnTo>
                <a:lnTo>
                  <a:pt x="4108711" y="337913"/>
                </a:lnTo>
                <a:lnTo>
                  <a:pt x="4110632" y="362872"/>
                </a:lnTo>
                <a:lnTo>
                  <a:pt x="4112551" y="387832"/>
                </a:lnTo>
                <a:lnTo>
                  <a:pt x="4112551" y="416631"/>
                </a:lnTo>
                <a:lnTo>
                  <a:pt x="4110632" y="445430"/>
                </a:lnTo>
                <a:lnTo>
                  <a:pt x="4106791" y="476150"/>
                </a:lnTo>
                <a:lnTo>
                  <a:pt x="4101031" y="506869"/>
                </a:lnTo>
                <a:lnTo>
                  <a:pt x="4091432" y="541428"/>
                </a:lnTo>
                <a:lnTo>
                  <a:pt x="4079912" y="575988"/>
                </a:lnTo>
                <a:lnTo>
                  <a:pt x="4064552" y="622067"/>
                </a:lnTo>
                <a:lnTo>
                  <a:pt x="4049192" y="671986"/>
                </a:lnTo>
                <a:lnTo>
                  <a:pt x="4035754" y="721904"/>
                </a:lnTo>
                <a:lnTo>
                  <a:pt x="4022313" y="775663"/>
                </a:lnTo>
                <a:lnTo>
                  <a:pt x="4010793" y="829422"/>
                </a:lnTo>
                <a:lnTo>
                  <a:pt x="3999274" y="885101"/>
                </a:lnTo>
                <a:lnTo>
                  <a:pt x="3989674" y="940780"/>
                </a:lnTo>
                <a:lnTo>
                  <a:pt x="3980075" y="998378"/>
                </a:lnTo>
                <a:lnTo>
                  <a:pt x="3972395" y="1057897"/>
                </a:lnTo>
                <a:lnTo>
                  <a:pt x="3964715" y="1117416"/>
                </a:lnTo>
                <a:lnTo>
                  <a:pt x="3955115" y="1242213"/>
                </a:lnTo>
                <a:lnTo>
                  <a:pt x="3947435" y="1368930"/>
                </a:lnTo>
                <a:lnTo>
                  <a:pt x="3945515" y="1497568"/>
                </a:lnTo>
                <a:lnTo>
                  <a:pt x="3947435" y="1624285"/>
                </a:lnTo>
                <a:lnTo>
                  <a:pt x="3955115" y="1751002"/>
                </a:lnTo>
                <a:lnTo>
                  <a:pt x="3964715" y="1871960"/>
                </a:lnTo>
                <a:lnTo>
                  <a:pt x="3980075" y="1990997"/>
                </a:lnTo>
                <a:lnTo>
                  <a:pt x="3987754" y="2048596"/>
                </a:lnTo>
                <a:lnTo>
                  <a:pt x="3997354" y="2104274"/>
                </a:lnTo>
                <a:lnTo>
                  <a:pt x="4008873" y="2159953"/>
                </a:lnTo>
                <a:lnTo>
                  <a:pt x="4020394" y="2211792"/>
                </a:lnTo>
                <a:lnTo>
                  <a:pt x="4033834" y="2263631"/>
                </a:lnTo>
                <a:lnTo>
                  <a:pt x="4047273" y="2315470"/>
                </a:lnTo>
                <a:lnTo>
                  <a:pt x="4060713" y="2363469"/>
                </a:lnTo>
                <a:lnTo>
                  <a:pt x="4076073" y="2411468"/>
                </a:lnTo>
                <a:lnTo>
                  <a:pt x="4087592" y="2446027"/>
                </a:lnTo>
                <a:lnTo>
                  <a:pt x="4097191" y="2480586"/>
                </a:lnTo>
                <a:lnTo>
                  <a:pt x="4102952" y="2515145"/>
                </a:lnTo>
                <a:lnTo>
                  <a:pt x="4108711" y="2545865"/>
                </a:lnTo>
                <a:lnTo>
                  <a:pt x="4110632" y="2576584"/>
                </a:lnTo>
                <a:lnTo>
                  <a:pt x="4110632" y="2603464"/>
                </a:lnTo>
                <a:lnTo>
                  <a:pt x="4108711" y="2630343"/>
                </a:lnTo>
                <a:lnTo>
                  <a:pt x="4106791" y="2657222"/>
                </a:lnTo>
                <a:lnTo>
                  <a:pt x="4101031" y="2680262"/>
                </a:lnTo>
                <a:lnTo>
                  <a:pt x="4095272" y="2703301"/>
                </a:lnTo>
                <a:lnTo>
                  <a:pt x="4089512" y="2724421"/>
                </a:lnTo>
                <a:lnTo>
                  <a:pt x="4081832" y="2743621"/>
                </a:lnTo>
                <a:lnTo>
                  <a:pt x="4074152" y="2762820"/>
                </a:lnTo>
                <a:lnTo>
                  <a:pt x="4064552" y="2778180"/>
                </a:lnTo>
                <a:lnTo>
                  <a:pt x="4045353" y="2808899"/>
                </a:lnTo>
                <a:lnTo>
                  <a:pt x="4028074" y="2830019"/>
                </a:lnTo>
                <a:lnTo>
                  <a:pt x="4010793" y="2851138"/>
                </a:lnTo>
                <a:lnTo>
                  <a:pt x="3989674" y="2870338"/>
                </a:lnTo>
                <a:lnTo>
                  <a:pt x="3968554" y="2887617"/>
                </a:lnTo>
                <a:lnTo>
                  <a:pt x="3945515" y="2904897"/>
                </a:lnTo>
                <a:lnTo>
                  <a:pt x="3920555" y="2920257"/>
                </a:lnTo>
                <a:lnTo>
                  <a:pt x="3893676" y="2933696"/>
                </a:lnTo>
                <a:lnTo>
                  <a:pt x="3864876" y="2945216"/>
                </a:lnTo>
                <a:lnTo>
                  <a:pt x="3836077" y="2956736"/>
                </a:lnTo>
                <a:lnTo>
                  <a:pt x="3805358" y="2966336"/>
                </a:lnTo>
                <a:lnTo>
                  <a:pt x="3772719" y="2974016"/>
                </a:lnTo>
                <a:lnTo>
                  <a:pt x="3738160" y="2979775"/>
                </a:lnTo>
                <a:lnTo>
                  <a:pt x="3703601" y="2985535"/>
                </a:lnTo>
                <a:lnTo>
                  <a:pt x="3665201" y="2989375"/>
                </a:lnTo>
                <a:lnTo>
                  <a:pt x="3628722" y="2991295"/>
                </a:lnTo>
                <a:lnTo>
                  <a:pt x="3588402" y="2991295"/>
                </a:lnTo>
                <a:lnTo>
                  <a:pt x="3532724" y="2991295"/>
                </a:lnTo>
                <a:lnTo>
                  <a:pt x="3475125" y="2985535"/>
                </a:lnTo>
                <a:lnTo>
                  <a:pt x="3415606" y="2979775"/>
                </a:lnTo>
                <a:lnTo>
                  <a:pt x="3354168" y="2970176"/>
                </a:lnTo>
                <a:lnTo>
                  <a:pt x="3217850" y="2947136"/>
                </a:lnTo>
                <a:lnTo>
                  <a:pt x="3071934" y="2927937"/>
                </a:lnTo>
                <a:lnTo>
                  <a:pt x="2918337" y="2912577"/>
                </a:lnTo>
                <a:lnTo>
                  <a:pt x="2757061" y="2899137"/>
                </a:lnTo>
                <a:lnTo>
                  <a:pt x="2590024" y="2887617"/>
                </a:lnTo>
                <a:lnTo>
                  <a:pt x="2417228" y="2879938"/>
                </a:lnTo>
                <a:lnTo>
                  <a:pt x="2238672" y="2876098"/>
                </a:lnTo>
                <a:lnTo>
                  <a:pt x="2058196" y="2874178"/>
                </a:lnTo>
                <a:lnTo>
                  <a:pt x="1877720" y="2876098"/>
                </a:lnTo>
                <a:lnTo>
                  <a:pt x="1701083" y="2879938"/>
                </a:lnTo>
                <a:lnTo>
                  <a:pt x="1528287" y="2887617"/>
                </a:lnTo>
                <a:lnTo>
                  <a:pt x="1361251" y="2899137"/>
                </a:lnTo>
                <a:lnTo>
                  <a:pt x="1199974" y="2912577"/>
                </a:lnTo>
                <a:lnTo>
                  <a:pt x="1046378" y="2927937"/>
                </a:lnTo>
                <a:lnTo>
                  <a:pt x="900461" y="2947136"/>
                </a:lnTo>
                <a:lnTo>
                  <a:pt x="764144" y="2970176"/>
                </a:lnTo>
                <a:lnTo>
                  <a:pt x="704625" y="2979775"/>
                </a:lnTo>
                <a:lnTo>
                  <a:pt x="645106" y="2985535"/>
                </a:lnTo>
                <a:lnTo>
                  <a:pt x="587508" y="2989375"/>
                </a:lnTo>
                <a:lnTo>
                  <a:pt x="531829" y="2991295"/>
                </a:lnTo>
                <a:lnTo>
                  <a:pt x="491510" y="2991295"/>
                </a:lnTo>
                <a:lnTo>
                  <a:pt x="453110" y="2987455"/>
                </a:lnTo>
                <a:lnTo>
                  <a:pt x="416631" y="2983615"/>
                </a:lnTo>
                <a:lnTo>
                  <a:pt x="380152" y="2979775"/>
                </a:lnTo>
                <a:lnTo>
                  <a:pt x="345593" y="2972096"/>
                </a:lnTo>
                <a:lnTo>
                  <a:pt x="312954" y="2964416"/>
                </a:lnTo>
                <a:lnTo>
                  <a:pt x="280314" y="2954816"/>
                </a:lnTo>
                <a:lnTo>
                  <a:pt x="249595" y="2943296"/>
                </a:lnTo>
                <a:lnTo>
                  <a:pt x="220795" y="2929856"/>
                </a:lnTo>
                <a:lnTo>
                  <a:pt x="193916" y="2916417"/>
                </a:lnTo>
                <a:lnTo>
                  <a:pt x="168957" y="2901057"/>
                </a:lnTo>
                <a:lnTo>
                  <a:pt x="143997" y="2885697"/>
                </a:lnTo>
                <a:lnTo>
                  <a:pt x="120958" y="2866498"/>
                </a:lnTo>
                <a:lnTo>
                  <a:pt x="101758" y="2847298"/>
                </a:lnTo>
                <a:lnTo>
                  <a:pt x="82558" y="2828099"/>
                </a:lnTo>
                <a:lnTo>
                  <a:pt x="65279" y="2805059"/>
                </a:lnTo>
                <a:lnTo>
                  <a:pt x="47999" y="2776260"/>
                </a:lnTo>
                <a:lnTo>
                  <a:pt x="30720" y="2741701"/>
                </a:lnTo>
                <a:lnTo>
                  <a:pt x="23040" y="2722501"/>
                </a:lnTo>
                <a:lnTo>
                  <a:pt x="17280" y="2703301"/>
                </a:lnTo>
                <a:lnTo>
                  <a:pt x="11520" y="2680262"/>
                </a:lnTo>
                <a:lnTo>
                  <a:pt x="7680" y="2657222"/>
                </a:lnTo>
                <a:lnTo>
                  <a:pt x="3840" y="2634183"/>
                </a:lnTo>
                <a:lnTo>
                  <a:pt x="3840" y="2607303"/>
                </a:lnTo>
                <a:lnTo>
                  <a:pt x="3840" y="2580424"/>
                </a:lnTo>
                <a:lnTo>
                  <a:pt x="5760" y="2551625"/>
                </a:lnTo>
                <a:lnTo>
                  <a:pt x="9600" y="2522825"/>
                </a:lnTo>
                <a:lnTo>
                  <a:pt x="17280" y="2490186"/>
                </a:lnTo>
                <a:lnTo>
                  <a:pt x="24960" y="2457547"/>
                </a:lnTo>
                <a:lnTo>
                  <a:pt x="36479" y="2422987"/>
                </a:lnTo>
                <a:lnTo>
                  <a:pt x="51839" y="2376909"/>
                </a:lnTo>
                <a:lnTo>
                  <a:pt x="67199" y="2326990"/>
                </a:lnTo>
                <a:lnTo>
                  <a:pt x="80638" y="2277071"/>
                </a:lnTo>
                <a:lnTo>
                  <a:pt x="94078" y="2223312"/>
                </a:lnTo>
                <a:lnTo>
                  <a:pt x="105598" y="2169553"/>
                </a:lnTo>
                <a:lnTo>
                  <a:pt x="117118" y="2113874"/>
                </a:lnTo>
                <a:lnTo>
                  <a:pt x="128637" y="2058196"/>
                </a:lnTo>
                <a:lnTo>
                  <a:pt x="136317" y="1998677"/>
                </a:lnTo>
                <a:lnTo>
                  <a:pt x="143997" y="1939158"/>
                </a:lnTo>
                <a:lnTo>
                  <a:pt x="151677" y="1879639"/>
                </a:lnTo>
                <a:lnTo>
                  <a:pt x="163197" y="1754842"/>
                </a:lnTo>
                <a:lnTo>
                  <a:pt x="168957" y="1628125"/>
                </a:lnTo>
                <a:lnTo>
                  <a:pt x="170876" y="1497568"/>
                </a:lnTo>
                <a:lnTo>
                  <a:pt x="168957" y="1367010"/>
                </a:lnTo>
                <a:lnTo>
                  <a:pt x="163197" y="1238373"/>
                </a:lnTo>
                <a:lnTo>
                  <a:pt x="157437" y="1175015"/>
                </a:lnTo>
                <a:lnTo>
                  <a:pt x="151677" y="1113576"/>
                </a:lnTo>
                <a:lnTo>
                  <a:pt x="143997" y="1052137"/>
                </a:lnTo>
                <a:lnTo>
                  <a:pt x="136317" y="992619"/>
                </a:lnTo>
                <a:lnTo>
                  <a:pt x="126718" y="933100"/>
                </a:lnTo>
                <a:lnTo>
                  <a:pt x="117118" y="875501"/>
                </a:lnTo>
                <a:lnTo>
                  <a:pt x="105598" y="819822"/>
                </a:lnTo>
                <a:lnTo>
                  <a:pt x="94078" y="766064"/>
                </a:lnTo>
                <a:lnTo>
                  <a:pt x="80638" y="714225"/>
                </a:lnTo>
                <a:lnTo>
                  <a:pt x="65279" y="662386"/>
                </a:lnTo>
                <a:lnTo>
                  <a:pt x="49919" y="614387"/>
                </a:lnTo>
                <a:lnTo>
                  <a:pt x="34559" y="566388"/>
                </a:lnTo>
                <a:lnTo>
                  <a:pt x="23040" y="531829"/>
                </a:lnTo>
                <a:lnTo>
                  <a:pt x="13440" y="499189"/>
                </a:lnTo>
                <a:lnTo>
                  <a:pt x="7680" y="468470"/>
                </a:lnTo>
                <a:lnTo>
                  <a:pt x="3840" y="437751"/>
                </a:lnTo>
                <a:lnTo>
                  <a:pt x="1920" y="408951"/>
                </a:lnTo>
                <a:lnTo>
                  <a:pt x="0" y="382072"/>
                </a:lnTo>
                <a:lnTo>
                  <a:pt x="1920" y="357112"/>
                </a:lnTo>
                <a:lnTo>
                  <a:pt x="5760" y="332153"/>
                </a:lnTo>
                <a:lnTo>
                  <a:pt x="9600" y="309113"/>
                </a:lnTo>
                <a:lnTo>
                  <a:pt x="13440" y="287994"/>
                </a:lnTo>
                <a:lnTo>
                  <a:pt x="21120" y="266874"/>
                </a:lnTo>
                <a:lnTo>
                  <a:pt x="28800" y="247675"/>
                </a:lnTo>
                <a:lnTo>
                  <a:pt x="44159" y="213116"/>
                </a:lnTo>
                <a:lnTo>
                  <a:pt x="63359" y="184316"/>
                </a:lnTo>
                <a:lnTo>
                  <a:pt x="78719" y="163197"/>
                </a:lnTo>
                <a:lnTo>
                  <a:pt x="97918" y="142077"/>
                </a:lnTo>
                <a:lnTo>
                  <a:pt x="117118" y="122877"/>
                </a:lnTo>
                <a:lnTo>
                  <a:pt x="140157" y="105598"/>
                </a:lnTo>
                <a:lnTo>
                  <a:pt x="163197" y="90238"/>
                </a:lnTo>
                <a:lnTo>
                  <a:pt x="188156" y="74878"/>
                </a:lnTo>
                <a:lnTo>
                  <a:pt x="215036" y="61439"/>
                </a:lnTo>
                <a:lnTo>
                  <a:pt x="243835" y="47999"/>
                </a:lnTo>
                <a:lnTo>
                  <a:pt x="272634" y="36479"/>
                </a:lnTo>
                <a:lnTo>
                  <a:pt x="303354" y="26880"/>
                </a:lnTo>
                <a:lnTo>
                  <a:pt x="335993" y="19200"/>
                </a:lnTo>
                <a:lnTo>
                  <a:pt x="370552" y="13440"/>
                </a:lnTo>
                <a:lnTo>
                  <a:pt x="405111" y="7680"/>
                </a:lnTo>
                <a:lnTo>
                  <a:pt x="441591" y="3840"/>
                </a:lnTo>
                <a:lnTo>
                  <a:pt x="479990" y="1920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01681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2"/>
          </p:nvPr>
        </p:nvSpPr>
        <p:spPr>
          <a:xfrm>
            <a:off x="2827967" y="1157942"/>
            <a:ext cx="6536066" cy="4448630"/>
          </a:xfrm>
          <a:custGeom>
            <a:avLst/>
            <a:gdLst>
              <a:gd name="connsiteX0" fmla="*/ 3193889 w 6536066"/>
              <a:gd name="connsiteY0" fmla="*/ 0 h 4448630"/>
              <a:gd name="connsiteX1" fmla="*/ 3330770 w 6536066"/>
              <a:gd name="connsiteY1" fmla="*/ 0 h 4448630"/>
              <a:gd name="connsiteX2" fmla="*/ 3464800 w 6536066"/>
              <a:gd name="connsiteY2" fmla="*/ 0 h 4448630"/>
              <a:gd name="connsiteX3" fmla="*/ 3601680 w 6536066"/>
              <a:gd name="connsiteY3" fmla="*/ 5703 h 4448630"/>
              <a:gd name="connsiteX4" fmla="*/ 3732858 w 6536066"/>
              <a:gd name="connsiteY4" fmla="*/ 14259 h 4448630"/>
              <a:gd name="connsiteX5" fmla="*/ 3861184 w 6536066"/>
              <a:gd name="connsiteY5" fmla="*/ 28517 h 4448630"/>
              <a:gd name="connsiteX6" fmla="*/ 3989510 w 6536066"/>
              <a:gd name="connsiteY6" fmla="*/ 42775 h 4448630"/>
              <a:gd name="connsiteX7" fmla="*/ 4112132 w 6536066"/>
              <a:gd name="connsiteY7" fmla="*/ 62737 h 4448630"/>
              <a:gd name="connsiteX8" fmla="*/ 4231903 w 6536066"/>
              <a:gd name="connsiteY8" fmla="*/ 82699 h 4448630"/>
              <a:gd name="connsiteX9" fmla="*/ 4348823 w 6536066"/>
              <a:gd name="connsiteY9" fmla="*/ 108364 h 4448630"/>
              <a:gd name="connsiteX10" fmla="*/ 4462890 w 6536066"/>
              <a:gd name="connsiteY10" fmla="*/ 136881 h 4448630"/>
              <a:gd name="connsiteX11" fmla="*/ 4568402 w 6536066"/>
              <a:gd name="connsiteY11" fmla="*/ 168250 h 4448630"/>
              <a:gd name="connsiteX12" fmla="*/ 4673915 w 6536066"/>
              <a:gd name="connsiteY12" fmla="*/ 202470 h 4448630"/>
              <a:gd name="connsiteX13" fmla="*/ 4770872 w 6536066"/>
              <a:gd name="connsiteY13" fmla="*/ 239542 h 4448630"/>
              <a:gd name="connsiteX14" fmla="*/ 4864978 w 6536066"/>
              <a:gd name="connsiteY14" fmla="*/ 279465 h 4448630"/>
              <a:gd name="connsiteX15" fmla="*/ 4953380 w 6536066"/>
              <a:gd name="connsiteY15" fmla="*/ 319389 h 4448630"/>
              <a:gd name="connsiteX16" fmla="*/ 5033227 w 6536066"/>
              <a:gd name="connsiteY16" fmla="*/ 365016 h 4448630"/>
              <a:gd name="connsiteX17" fmla="*/ 5110223 w 6536066"/>
              <a:gd name="connsiteY17" fmla="*/ 413495 h 4448630"/>
              <a:gd name="connsiteX18" fmla="*/ 5395392 w 6536066"/>
              <a:gd name="connsiteY18" fmla="*/ 413495 h 4448630"/>
              <a:gd name="connsiteX19" fmla="*/ 5452425 w 6536066"/>
              <a:gd name="connsiteY19" fmla="*/ 416346 h 4448630"/>
              <a:gd name="connsiteX20" fmla="*/ 5509459 w 6536066"/>
              <a:gd name="connsiteY20" fmla="*/ 424901 h 4448630"/>
              <a:gd name="connsiteX21" fmla="*/ 5563641 w 6536066"/>
              <a:gd name="connsiteY21" fmla="*/ 439160 h 4448630"/>
              <a:gd name="connsiteX22" fmla="*/ 5614971 w 6536066"/>
              <a:gd name="connsiteY22" fmla="*/ 456270 h 4448630"/>
              <a:gd name="connsiteX23" fmla="*/ 5666301 w 6536066"/>
              <a:gd name="connsiteY23" fmla="*/ 481935 h 4448630"/>
              <a:gd name="connsiteX24" fmla="*/ 5711929 w 6536066"/>
              <a:gd name="connsiteY24" fmla="*/ 510452 h 4448630"/>
              <a:gd name="connsiteX25" fmla="*/ 5757555 w 6536066"/>
              <a:gd name="connsiteY25" fmla="*/ 541820 h 4448630"/>
              <a:gd name="connsiteX26" fmla="*/ 5797479 w 6536066"/>
              <a:gd name="connsiteY26" fmla="*/ 578892 h 4448630"/>
              <a:gd name="connsiteX27" fmla="*/ 5834551 w 6536066"/>
              <a:gd name="connsiteY27" fmla="*/ 618816 h 4448630"/>
              <a:gd name="connsiteX28" fmla="*/ 5865919 w 6536066"/>
              <a:gd name="connsiteY28" fmla="*/ 661591 h 4448630"/>
              <a:gd name="connsiteX29" fmla="*/ 5894437 w 6536066"/>
              <a:gd name="connsiteY29" fmla="*/ 710070 h 4448630"/>
              <a:gd name="connsiteX30" fmla="*/ 5917250 w 6536066"/>
              <a:gd name="connsiteY30" fmla="*/ 758549 h 4448630"/>
              <a:gd name="connsiteX31" fmla="*/ 5937212 w 6536066"/>
              <a:gd name="connsiteY31" fmla="*/ 809879 h 4448630"/>
              <a:gd name="connsiteX32" fmla="*/ 5951470 w 6536066"/>
              <a:gd name="connsiteY32" fmla="*/ 864061 h 4448630"/>
              <a:gd name="connsiteX33" fmla="*/ 5960025 w 6536066"/>
              <a:gd name="connsiteY33" fmla="*/ 921095 h 4448630"/>
              <a:gd name="connsiteX34" fmla="*/ 5962877 w 6536066"/>
              <a:gd name="connsiteY34" fmla="*/ 978128 h 4448630"/>
              <a:gd name="connsiteX35" fmla="*/ 5962877 w 6536066"/>
              <a:gd name="connsiteY35" fmla="*/ 1354551 h 4448630"/>
              <a:gd name="connsiteX36" fmla="*/ 6025614 w 6536066"/>
              <a:gd name="connsiteY36" fmla="*/ 1383068 h 4448630"/>
              <a:gd name="connsiteX37" fmla="*/ 6085499 w 6536066"/>
              <a:gd name="connsiteY37" fmla="*/ 1414436 h 4448630"/>
              <a:gd name="connsiteX38" fmla="*/ 6142533 w 6536066"/>
              <a:gd name="connsiteY38" fmla="*/ 1451508 h 4448630"/>
              <a:gd name="connsiteX39" fmla="*/ 6196715 w 6536066"/>
              <a:gd name="connsiteY39" fmla="*/ 1491432 h 4448630"/>
              <a:gd name="connsiteX40" fmla="*/ 6248045 w 6536066"/>
              <a:gd name="connsiteY40" fmla="*/ 1537059 h 4448630"/>
              <a:gd name="connsiteX41" fmla="*/ 6293673 w 6536066"/>
              <a:gd name="connsiteY41" fmla="*/ 1588389 h 4448630"/>
              <a:gd name="connsiteX42" fmla="*/ 6339299 w 6536066"/>
              <a:gd name="connsiteY42" fmla="*/ 1639720 h 4448630"/>
              <a:gd name="connsiteX43" fmla="*/ 6379223 w 6536066"/>
              <a:gd name="connsiteY43" fmla="*/ 1696753 h 4448630"/>
              <a:gd name="connsiteX44" fmla="*/ 6413443 w 6536066"/>
              <a:gd name="connsiteY44" fmla="*/ 1756639 h 4448630"/>
              <a:gd name="connsiteX45" fmla="*/ 6444812 w 6536066"/>
              <a:gd name="connsiteY45" fmla="*/ 1819376 h 4448630"/>
              <a:gd name="connsiteX46" fmla="*/ 6473329 w 6536066"/>
              <a:gd name="connsiteY46" fmla="*/ 1882113 h 4448630"/>
              <a:gd name="connsiteX47" fmla="*/ 6496143 w 6536066"/>
              <a:gd name="connsiteY47" fmla="*/ 1950553 h 4448630"/>
              <a:gd name="connsiteX48" fmla="*/ 6513253 w 6536066"/>
              <a:gd name="connsiteY48" fmla="*/ 2018994 h 4448630"/>
              <a:gd name="connsiteX49" fmla="*/ 6527511 w 6536066"/>
              <a:gd name="connsiteY49" fmla="*/ 2090286 h 4448630"/>
              <a:gd name="connsiteX50" fmla="*/ 6533215 w 6536066"/>
              <a:gd name="connsiteY50" fmla="*/ 2164430 h 4448630"/>
              <a:gd name="connsiteX51" fmla="*/ 6536066 w 6536066"/>
              <a:gd name="connsiteY51" fmla="*/ 2238574 h 4448630"/>
              <a:gd name="connsiteX52" fmla="*/ 6533215 w 6536066"/>
              <a:gd name="connsiteY52" fmla="*/ 2312717 h 4448630"/>
              <a:gd name="connsiteX53" fmla="*/ 6527511 w 6536066"/>
              <a:gd name="connsiteY53" fmla="*/ 2384010 h 4448630"/>
              <a:gd name="connsiteX54" fmla="*/ 6513253 w 6536066"/>
              <a:gd name="connsiteY54" fmla="*/ 2455302 h 4448630"/>
              <a:gd name="connsiteX55" fmla="*/ 6496143 w 6536066"/>
              <a:gd name="connsiteY55" fmla="*/ 2526594 h 4448630"/>
              <a:gd name="connsiteX56" fmla="*/ 6473329 w 6536066"/>
              <a:gd name="connsiteY56" fmla="*/ 2592183 h 4448630"/>
              <a:gd name="connsiteX57" fmla="*/ 6444812 w 6536066"/>
              <a:gd name="connsiteY57" fmla="*/ 2657771 h 4448630"/>
              <a:gd name="connsiteX58" fmla="*/ 6413443 w 6536066"/>
              <a:gd name="connsiteY58" fmla="*/ 2720508 h 4448630"/>
              <a:gd name="connsiteX59" fmla="*/ 6379223 w 6536066"/>
              <a:gd name="connsiteY59" fmla="*/ 2780394 h 4448630"/>
              <a:gd name="connsiteX60" fmla="*/ 6339299 w 6536066"/>
              <a:gd name="connsiteY60" fmla="*/ 2834576 h 4448630"/>
              <a:gd name="connsiteX61" fmla="*/ 6293673 w 6536066"/>
              <a:gd name="connsiteY61" fmla="*/ 2888758 h 4448630"/>
              <a:gd name="connsiteX62" fmla="*/ 6248045 w 6536066"/>
              <a:gd name="connsiteY62" fmla="*/ 2937237 h 4448630"/>
              <a:gd name="connsiteX63" fmla="*/ 6196715 w 6536066"/>
              <a:gd name="connsiteY63" fmla="*/ 2982864 h 4448630"/>
              <a:gd name="connsiteX64" fmla="*/ 6142533 w 6536066"/>
              <a:gd name="connsiteY64" fmla="*/ 3025639 h 4448630"/>
              <a:gd name="connsiteX65" fmla="*/ 6085499 w 6536066"/>
              <a:gd name="connsiteY65" fmla="*/ 3062711 h 4448630"/>
              <a:gd name="connsiteX66" fmla="*/ 6025614 w 6536066"/>
              <a:gd name="connsiteY66" fmla="*/ 3094079 h 4448630"/>
              <a:gd name="connsiteX67" fmla="*/ 5962877 w 6536066"/>
              <a:gd name="connsiteY67" fmla="*/ 3122596 h 4448630"/>
              <a:gd name="connsiteX68" fmla="*/ 5962877 w 6536066"/>
              <a:gd name="connsiteY68" fmla="*/ 3507574 h 4448630"/>
              <a:gd name="connsiteX69" fmla="*/ 5960025 w 6536066"/>
              <a:gd name="connsiteY69" fmla="*/ 3564607 h 4448630"/>
              <a:gd name="connsiteX70" fmla="*/ 5951470 w 6536066"/>
              <a:gd name="connsiteY70" fmla="*/ 3621641 h 4448630"/>
              <a:gd name="connsiteX71" fmla="*/ 5937212 w 6536066"/>
              <a:gd name="connsiteY71" fmla="*/ 3675823 h 4448630"/>
              <a:gd name="connsiteX72" fmla="*/ 5917250 w 6536066"/>
              <a:gd name="connsiteY72" fmla="*/ 3727154 h 4448630"/>
              <a:gd name="connsiteX73" fmla="*/ 5894437 w 6536066"/>
              <a:gd name="connsiteY73" fmla="*/ 3775632 h 4448630"/>
              <a:gd name="connsiteX74" fmla="*/ 5865919 w 6536066"/>
              <a:gd name="connsiteY74" fmla="*/ 3824111 h 4448630"/>
              <a:gd name="connsiteX75" fmla="*/ 5834551 w 6536066"/>
              <a:gd name="connsiteY75" fmla="*/ 3866886 h 4448630"/>
              <a:gd name="connsiteX76" fmla="*/ 5797479 w 6536066"/>
              <a:gd name="connsiteY76" fmla="*/ 3906810 h 4448630"/>
              <a:gd name="connsiteX77" fmla="*/ 5757555 w 6536066"/>
              <a:gd name="connsiteY77" fmla="*/ 3943882 h 4448630"/>
              <a:gd name="connsiteX78" fmla="*/ 5711929 w 6536066"/>
              <a:gd name="connsiteY78" fmla="*/ 3975250 h 4448630"/>
              <a:gd name="connsiteX79" fmla="*/ 5666301 w 6536066"/>
              <a:gd name="connsiteY79" fmla="*/ 4003767 h 4448630"/>
              <a:gd name="connsiteX80" fmla="*/ 5614971 w 6536066"/>
              <a:gd name="connsiteY80" fmla="*/ 4026581 h 4448630"/>
              <a:gd name="connsiteX81" fmla="*/ 5563641 w 6536066"/>
              <a:gd name="connsiteY81" fmla="*/ 4046542 h 4448630"/>
              <a:gd name="connsiteX82" fmla="*/ 5509459 w 6536066"/>
              <a:gd name="connsiteY82" fmla="*/ 4060801 h 4448630"/>
              <a:gd name="connsiteX83" fmla="*/ 5452425 w 6536066"/>
              <a:gd name="connsiteY83" fmla="*/ 4069356 h 4448630"/>
              <a:gd name="connsiteX84" fmla="*/ 5395392 w 6536066"/>
              <a:gd name="connsiteY84" fmla="*/ 4072208 h 4448630"/>
              <a:gd name="connsiteX85" fmla="*/ 5050337 w 6536066"/>
              <a:gd name="connsiteY85" fmla="*/ 4072208 h 4448630"/>
              <a:gd name="connsiteX86" fmla="*/ 4973342 w 6536066"/>
              <a:gd name="connsiteY86" fmla="*/ 4114983 h 4448630"/>
              <a:gd name="connsiteX87" fmla="*/ 4890643 w 6536066"/>
              <a:gd name="connsiteY87" fmla="*/ 4154906 h 4448630"/>
              <a:gd name="connsiteX88" fmla="*/ 4805092 w 6536066"/>
              <a:gd name="connsiteY88" fmla="*/ 4194830 h 4448630"/>
              <a:gd name="connsiteX89" fmla="*/ 4713838 w 6536066"/>
              <a:gd name="connsiteY89" fmla="*/ 4231902 h 4448630"/>
              <a:gd name="connsiteX90" fmla="*/ 4616881 w 6536066"/>
              <a:gd name="connsiteY90" fmla="*/ 4263271 h 4448630"/>
              <a:gd name="connsiteX91" fmla="*/ 4514220 w 6536066"/>
              <a:gd name="connsiteY91" fmla="*/ 4294639 h 4448630"/>
              <a:gd name="connsiteX92" fmla="*/ 4408708 w 6536066"/>
              <a:gd name="connsiteY92" fmla="*/ 4323156 h 4448630"/>
              <a:gd name="connsiteX93" fmla="*/ 4300344 w 6536066"/>
              <a:gd name="connsiteY93" fmla="*/ 4348821 h 4448630"/>
              <a:gd name="connsiteX94" fmla="*/ 4189128 w 6536066"/>
              <a:gd name="connsiteY94" fmla="*/ 4371635 h 4448630"/>
              <a:gd name="connsiteX95" fmla="*/ 4072209 w 6536066"/>
              <a:gd name="connsiteY95" fmla="*/ 4391597 h 4448630"/>
              <a:gd name="connsiteX96" fmla="*/ 3955290 w 6536066"/>
              <a:gd name="connsiteY96" fmla="*/ 4408707 h 4448630"/>
              <a:gd name="connsiteX97" fmla="*/ 3832667 w 6536066"/>
              <a:gd name="connsiteY97" fmla="*/ 4422965 h 4448630"/>
              <a:gd name="connsiteX98" fmla="*/ 3710045 w 6536066"/>
              <a:gd name="connsiteY98" fmla="*/ 4434372 h 4448630"/>
              <a:gd name="connsiteX99" fmla="*/ 3584570 w 6536066"/>
              <a:gd name="connsiteY99" fmla="*/ 4442927 h 4448630"/>
              <a:gd name="connsiteX100" fmla="*/ 3459096 w 6536066"/>
              <a:gd name="connsiteY100" fmla="*/ 4445779 h 4448630"/>
              <a:gd name="connsiteX101" fmla="*/ 3330770 w 6536066"/>
              <a:gd name="connsiteY101" fmla="*/ 4448630 h 4448630"/>
              <a:gd name="connsiteX102" fmla="*/ 3199593 w 6536066"/>
              <a:gd name="connsiteY102" fmla="*/ 4445779 h 4448630"/>
              <a:gd name="connsiteX103" fmla="*/ 3074118 w 6536066"/>
              <a:gd name="connsiteY103" fmla="*/ 4442927 h 4448630"/>
              <a:gd name="connsiteX104" fmla="*/ 2948644 w 6536066"/>
              <a:gd name="connsiteY104" fmla="*/ 4434372 h 4448630"/>
              <a:gd name="connsiteX105" fmla="*/ 2826022 w 6536066"/>
              <a:gd name="connsiteY105" fmla="*/ 4422965 h 4448630"/>
              <a:gd name="connsiteX106" fmla="*/ 2703400 w 6536066"/>
              <a:gd name="connsiteY106" fmla="*/ 4408707 h 4448630"/>
              <a:gd name="connsiteX107" fmla="*/ 2586480 w 6536066"/>
              <a:gd name="connsiteY107" fmla="*/ 4391597 h 4448630"/>
              <a:gd name="connsiteX108" fmla="*/ 2469561 w 6536066"/>
              <a:gd name="connsiteY108" fmla="*/ 4371635 h 4448630"/>
              <a:gd name="connsiteX109" fmla="*/ 2358345 w 6536066"/>
              <a:gd name="connsiteY109" fmla="*/ 4348821 h 4448630"/>
              <a:gd name="connsiteX110" fmla="*/ 2249981 w 6536066"/>
              <a:gd name="connsiteY110" fmla="*/ 4323156 h 4448630"/>
              <a:gd name="connsiteX111" fmla="*/ 2144469 w 6536066"/>
              <a:gd name="connsiteY111" fmla="*/ 4294639 h 4448630"/>
              <a:gd name="connsiteX112" fmla="*/ 2041808 w 6536066"/>
              <a:gd name="connsiteY112" fmla="*/ 4263271 h 4448630"/>
              <a:gd name="connsiteX113" fmla="*/ 1947702 w 6536066"/>
              <a:gd name="connsiteY113" fmla="*/ 4231902 h 4448630"/>
              <a:gd name="connsiteX114" fmla="*/ 1853597 w 6536066"/>
              <a:gd name="connsiteY114" fmla="*/ 4194830 h 4448630"/>
              <a:gd name="connsiteX115" fmla="*/ 1768046 w 6536066"/>
              <a:gd name="connsiteY115" fmla="*/ 4154906 h 4448630"/>
              <a:gd name="connsiteX116" fmla="*/ 1685348 w 6536066"/>
              <a:gd name="connsiteY116" fmla="*/ 4114983 h 4448630"/>
              <a:gd name="connsiteX117" fmla="*/ 1608352 w 6536066"/>
              <a:gd name="connsiteY117" fmla="*/ 4072208 h 4448630"/>
              <a:gd name="connsiteX118" fmla="*/ 1123565 w 6536066"/>
              <a:gd name="connsiteY118" fmla="*/ 4072208 h 4448630"/>
              <a:gd name="connsiteX119" fmla="*/ 1063679 w 6536066"/>
              <a:gd name="connsiteY119" fmla="*/ 4069356 h 4448630"/>
              <a:gd name="connsiteX120" fmla="*/ 1006646 w 6536066"/>
              <a:gd name="connsiteY120" fmla="*/ 4060801 h 4448630"/>
              <a:gd name="connsiteX121" fmla="*/ 952464 w 6536066"/>
              <a:gd name="connsiteY121" fmla="*/ 4046542 h 4448630"/>
              <a:gd name="connsiteX122" fmla="*/ 901133 w 6536066"/>
              <a:gd name="connsiteY122" fmla="*/ 4026581 h 4448630"/>
              <a:gd name="connsiteX123" fmla="*/ 852655 w 6536066"/>
              <a:gd name="connsiteY123" fmla="*/ 4003767 h 4448630"/>
              <a:gd name="connsiteX124" fmla="*/ 804176 w 6536066"/>
              <a:gd name="connsiteY124" fmla="*/ 3975250 h 4448630"/>
              <a:gd name="connsiteX125" fmla="*/ 761401 w 6536066"/>
              <a:gd name="connsiteY125" fmla="*/ 3943882 h 4448630"/>
              <a:gd name="connsiteX126" fmla="*/ 721477 w 6536066"/>
              <a:gd name="connsiteY126" fmla="*/ 3906810 h 4448630"/>
              <a:gd name="connsiteX127" fmla="*/ 684405 w 6536066"/>
              <a:gd name="connsiteY127" fmla="*/ 3866886 h 4448630"/>
              <a:gd name="connsiteX128" fmla="*/ 653037 w 6536066"/>
              <a:gd name="connsiteY128" fmla="*/ 3824111 h 4448630"/>
              <a:gd name="connsiteX129" fmla="*/ 624520 w 6536066"/>
              <a:gd name="connsiteY129" fmla="*/ 3775632 h 4448630"/>
              <a:gd name="connsiteX130" fmla="*/ 598855 w 6536066"/>
              <a:gd name="connsiteY130" fmla="*/ 3727154 h 4448630"/>
              <a:gd name="connsiteX131" fmla="*/ 578893 w 6536066"/>
              <a:gd name="connsiteY131" fmla="*/ 3675823 h 4448630"/>
              <a:gd name="connsiteX132" fmla="*/ 567486 w 6536066"/>
              <a:gd name="connsiteY132" fmla="*/ 3621641 h 4448630"/>
              <a:gd name="connsiteX133" fmla="*/ 558931 w 6536066"/>
              <a:gd name="connsiteY133" fmla="*/ 3564607 h 4448630"/>
              <a:gd name="connsiteX134" fmla="*/ 553228 w 6536066"/>
              <a:gd name="connsiteY134" fmla="*/ 3507574 h 4448630"/>
              <a:gd name="connsiteX135" fmla="*/ 553228 w 6536066"/>
              <a:gd name="connsiteY135" fmla="*/ 3114041 h 4448630"/>
              <a:gd name="connsiteX136" fmla="*/ 493342 w 6536066"/>
              <a:gd name="connsiteY136" fmla="*/ 3085524 h 4448630"/>
              <a:gd name="connsiteX137" fmla="*/ 436308 w 6536066"/>
              <a:gd name="connsiteY137" fmla="*/ 3051304 h 4448630"/>
              <a:gd name="connsiteX138" fmla="*/ 379275 w 6536066"/>
              <a:gd name="connsiteY138" fmla="*/ 3014232 h 4448630"/>
              <a:gd name="connsiteX139" fmla="*/ 327944 w 6536066"/>
              <a:gd name="connsiteY139" fmla="*/ 2971457 h 4448630"/>
              <a:gd name="connsiteX140" fmla="*/ 279466 w 6536066"/>
              <a:gd name="connsiteY140" fmla="*/ 2925830 h 4448630"/>
              <a:gd name="connsiteX141" fmla="*/ 233839 w 6536066"/>
              <a:gd name="connsiteY141" fmla="*/ 2877351 h 4448630"/>
              <a:gd name="connsiteX142" fmla="*/ 191063 w 6536066"/>
              <a:gd name="connsiteY142" fmla="*/ 2826021 h 4448630"/>
              <a:gd name="connsiteX143" fmla="*/ 153991 w 6536066"/>
              <a:gd name="connsiteY143" fmla="*/ 2768987 h 4448630"/>
              <a:gd name="connsiteX144" fmla="*/ 119771 w 6536066"/>
              <a:gd name="connsiteY144" fmla="*/ 2711953 h 4448630"/>
              <a:gd name="connsiteX145" fmla="*/ 88403 w 6536066"/>
              <a:gd name="connsiteY145" fmla="*/ 2649216 h 4448630"/>
              <a:gd name="connsiteX146" fmla="*/ 62737 w 6536066"/>
              <a:gd name="connsiteY146" fmla="*/ 2586479 h 4448630"/>
              <a:gd name="connsiteX147" fmla="*/ 39924 w 6536066"/>
              <a:gd name="connsiteY147" fmla="*/ 2518039 h 4448630"/>
              <a:gd name="connsiteX148" fmla="*/ 22814 w 6536066"/>
              <a:gd name="connsiteY148" fmla="*/ 2452450 h 4448630"/>
              <a:gd name="connsiteX149" fmla="*/ 8555 w 6536066"/>
              <a:gd name="connsiteY149" fmla="*/ 2381158 h 4448630"/>
              <a:gd name="connsiteX150" fmla="*/ 2852 w 6536066"/>
              <a:gd name="connsiteY150" fmla="*/ 2309866 h 4448630"/>
              <a:gd name="connsiteX151" fmla="*/ 0 w 6536066"/>
              <a:gd name="connsiteY151" fmla="*/ 2238574 h 4448630"/>
              <a:gd name="connsiteX152" fmla="*/ 2852 w 6536066"/>
              <a:gd name="connsiteY152" fmla="*/ 2164430 h 4448630"/>
              <a:gd name="connsiteX153" fmla="*/ 8555 w 6536066"/>
              <a:gd name="connsiteY153" fmla="*/ 2093138 h 4448630"/>
              <a:gd name="connsiteX154" fmla="*/ 22814 w 6536066"/>
              <a:gd name="connsiteY154" fmla="*/ 2024697 h 4448630"/>
              <a:gd name="connsiteX155" fmla="*/ 39924 w 6536066"/>
              <a:gd name="connsiteY155" fmla="*/ 1956257 h 4448630"/>
              <a:gd name="connsiteX156" fmla="*/ 62737 w 6536066"/>
              <a:gd name="connsiteY156" fmla="*/ 1890668 h 4448630"/>
              <a:gd name="connsiteX157" fmla="*/ 88403 w 6536066"/>
              <a:gd name="connsiteY157" fmla="*/ 1827931 h 4448630"/>
              <a:gd name="connsiteX158" fmla="*/ 119771 w 6536066"/>
              <a:gd name="connsiteY158" fmla="*/ 1765194 h 4448630"/>
              <a:gd name="connsiteX159" fmla="*/ 153991 w 6536066"/>
              <a:gd name="connsiteY159" fmla="*/ 1705308 h 4448630"/>
              <a:gd name="connsiteX160" fmla="*/ 191063 w 6536066"/>
              <a:gd name="connsiteY160" fmla="*/ 1651126 h 4448630"/>
              <a:gd name="connsiteX161" fmla="*/ 233839 w 6536066"/>
              <a:gd name="connsiteY161" fmla="*/ 1596944 h 4448630"/>
              <a:gd name="connsiteX162" fmla="*/ 279466 w 6536066"/>
              <a:gd name="connsiteY162" fmla="*/ 1548466 h 4448630"/>
              <a:gd name="connsiteX163" fmla="*/ 327944 w 6536066"/>
              <a:gd name="connsiteY163" fmla="*/ 1502839 h 4448630"/>
              <a:gd name="connsiteX164" fmla="*/ 379275 w 6536066"/>
              <a:gd name="connsiteY164" fmla="*/ 1462915 h 4448630"/>
              <a:gd name="connsiteX165" fmla="*/ 436308 w 6536066"/>
              <a:gd name="connsiteY165" fmla="*/ 1422991 h 4448630"/>
              <a:gd name="connsiteX166" fmla="*/ 493342 w 6536066"/>
              <a:gd name="connsiteY166" fmla="*/ 1391623 h 4448630"/>
              <a:gd name="connsiteX167" fmla="*/ 553228 w 6536066"/>
              <a:gd name="connsiteY167" fmla="*/ 1363106 h 4448630"/>
              <a:gd name="connsiteX168" fmla="*/ 553228 w 6536066"/>
              <a:gd name="connsiteY168" fmla="*/ 978128 h 4448630"/>
              <a:gd name="connsiteX169" fmla="*/ 558931 w 6536066"/>
              <a:gd name="connsiteY169" fmla="*/ 921095 h 4448630"/>
              <a:gd name="connsiteX170" fmla="*/ 567486 w 6536066"/>
              <a:gd name="connsiteY170" fmla="*/ 864061 h 4448630"/>
              <a:gd name="connsiteX171" fmla="*/ 578893 w 6536066"/>
              <a:gd name="connsiteY171" fmla="*/ 809879 h 4448630"/>
              <a:gd name="connsiteX172" fmla="*/ 598855 w 6536066"/>
              <a:gd name="connsiteY172" fmla="*/ 758549 h 4448630"/>
              <a:gd name="connsiteX173" fmla="*/ 624520 w 6536066"/>
              <a:gd name="connsiteY173" fmla="*/ 710070 h 4448630"/>
              <a:gd name="connsiteX174" fmla="*/ 653037 w 6536066"/>
              <a:gd name="connsiteY174" fmla="*/ 661591 h 4448630"/>
              <a:gd name="connsiteX175" fmla="*/ 684405 w 6536066"/>
              <a:gd name="connsiteY175" fmla="*/ 618816 h 4448630"/>
              <a:gd name="connsiteX176" fmla="*/ 721477 w 6536066"/>
              <a:gd name="connsiteY176" fmla="*/ 578892 h 4448630"/>
              <a:gd name="connsiteX177" fmla="*/ 761401 w 6536066"/>
              <a:gd name="connsiteY177" fmla="*/ 541820 h 4448630"/>
              <a:gd name="connsiteX178" fmla="*/ 804176 w 6536066"/>
              <a:gd name="connsiteY178" fmla="*/ 510452 h 4448630"/>
              <a:gd name="connsiteX179" fmla="*/ 852655 w 6536066"/>
              <a:gd name="connsiteY179" fmla="*/ 481935 h 4448630"/>
              <a:gd name="connsiteX180" fmla="*/ 901133 w 6536066"/>
              <a:gd name="connsiteY180" fmla="*/ 456270 h 4448630"/>
              <a:gd name="connsiteX181" fmla="*/ 952464 w 6536066"/>
              <a:gd name="connsiteY181" fmla="*/ 439160 h 4448630"/>
              <a:gd name="connsiteX182" fmla="*/ 1006646 w 6536066"/>
              <a:gd name="connsiteY182" fmla="*/ 424901 h 4448630"/>
              <a:gd name="connsiteX183" fmla="*/ 1063679 w 6536066"/>
              <a:gd name="connsiteY183" fmla="*/ 416346 h 4448630"/>
              <a:gd name="connsiteX184" fmla="*/ 1123565 w 6536066"/>
              <a:gd name="connsiteY184" fmla="*/ 413495 h 4448630"/>
              <a:gd name="connsiteX185" fmla="*/ 1548467 w 6536066"/>
              <a:gd name="connsiteY185" fmla="*/ 413495 h 4448630"/>
              <a:gd name="connsiteX186" fmla="*/ 1625462 w 6536066"/>
              <a:gd name="connsiteY186" fmla="*/ 365016 h 4448630"/>
              <a:gd name="connsiteX187" fmla="*/ 1708161 w 6536066"/>
              <a:gd name="connsiteY187" fmla="*/ 319389 h 4448630"/>
              <a:gd name="connsiteX188" fmla="*/ 1793711 w 6536066"/>
              <a:gd name="connsiteY188" fmla="*/ 279465 h 4448630"/>
              <a:gd name="connsiteX189" fmla="*/ 1887817 w 6536066"/>
              <a:gd name="connsiteY189" fmla="*/ 239542 h 4448630"/>
              <a:gd name="connsiteX190" fmla="*/ 1984774 w 6536066"/>
              <a:gd name="connsiteY190" fmla="*/ 202470 h 4448630"/>
              <a:gd name="connsiteX191" fmla="*/ 2090287 w 6536066"/>
              <a:gd name="connsiteY191" fmla="*/ 168250 h 4448630"/>
              <a:gd name="connsiteX192" fmla="*/ 2198651 w 6536066"/>
              <a:gd name="connsiteY192" fmla="*/ 136881 h 4448630"/>
              <a:gd name="connsiteX193" fmla="*/ 2309866 w 6536066"/>
              <a:gd name="connsiteY193" fmla="*/ 108364 h 4448630"/>
              <a:gd name="connsiteX194" fmla="*/ 2426786 w 6536066"/>
              <a:gd name="connsiteY194" fmla="*/ 82699 h 4448630"/>
              <a:gd name="connsiteX195" fmla="*/ 2546556 w 6536066"/>
              <a:gd name="connsiteY195" fmla="*/ 62737 h 4448630"/>
              <a:gd name="connsiteX196" fmla="*/ 2669180 w 6536066"/>
              <a:gd name="connsiteY196" fmla="*/ 42775 h 4448630"/>
              <a:gd name="connsiteX197" fmla="*/ 2797505 w 6536066"/>
              <a:gd name="connsiteY197" fmla="*/ 28517 h 4448630"/>
              <a:gd name="connsiteX198" fmla="*/ 2925831 w 6536066"/>
              <a:gd name="connsiteY198" fmla="*/ 14259 h 4448630"/>
              <a:gd name="connsiteX199" fmla="*/ 3059860 w 6536066"/>
              <a:gd name="connsiteY199" fmla="*/ 5703 h 4448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</a:cxnLst>
            <a:rect l="l" t="t" r="r" b="b"/>
            <a:pathLst>
              <a:path w="6536066" h="4448630">
                <a:moveTo>
                  <a:pt x="3193889" y="0"/>
                </a:moveTo>
                <a:lnTo>
                  <a:pt x="3330770" y="0"/>
                </a:lnTo>
                <a:lnTo>
                  <a:pt x="3464800" y="0"/>
                </a:lnTo>
                <a:lnTo>
                  <a:pt x="3601680" y="5703"/>
                </a:lnTo>
                <a:lnTo>
                  <a:pt x="3732858" y="14259"/>
                </a:lnTo>
                <a:lnTo>
                  <a:pt x="3861184" y="28517"/>
                </a:lnTo>
                <a:lnTo>
                  <a:pt x="3989510" y="42775"/>
                </a:lnTo>
                <a:lnTo>
                  <a:pt x="4112132" y="62737"/>
                </a:lnTo>
                <a:lnTo>
                  <a:pt x="4231903" y="82699"/>
                </a:lnTo>
                <a:lnTo>
                  <a:pt x="4348823" y="108364"/>
                </a:lnTo>
                <a:lnTo>
                  <a:pt x="4462890" y="136881"/>
                </a:lnTo>
                <a:lnTo>
                  <a:pt x="4568402" y="168250"/>
                </a:lnTo>
                <a:lnTo>
                  <a:pt x="4673915" y="202470"/>
                </a:lnTo>
                <a:lnTo>
                  <a:pt x="4770872" y="239542"/>
                </a:lnTo>
                <a:lnTo>
                  <a:pt x="4864978" y="279465"/>
                </a:lnTo>
                <a:lnTo>
                  <a:pt x="4953380" y="319389"/>
                </a:lnTo>
                <a:lnTo>
                  <a:pt x="5033227" y="365016"/>
                </a:lnTo>
                <a:lnTo>
                  <a:pt x="5110223" y="413495"/>
                </a:lnTo>
                <a:lnTo>
                  <a:pt x="5395392" y="413495"/>
                </a:lnTo>
                <a:lnTo>
                  <a:pt x="5452425" y="416346"/>
                </a:lnTo>
                <a:lnTo>
                  <a:pt x="5509459" y="424901"/>
                </a:lnTo>
                <a:lnTo>
                  <a:pt x="5563641" y="439160"/>
                </a:lnTo>
                <a:lnTo>
                  <a:pt x="5614971" y="456270"/>
                </a:lnTo>
                <a:lnTo>
                  <a:pt x="5666301" y="481935"/>
                </a:lnTo>
                <a:lnTo>
                  <a:pt x="5711929" y="510452"/>
                </a:lnTo>
                <a:lnTo>
                  <a:pt x="5757555" y="541820"/>
                </a:lnTo>
                <a:lnTo>
                  <a:pt x="5797479" y="578892"/>
                </a:lnTo>
                <a:lnTo>
                  <a:pt x="5834551" y="618816"/>
                </a:lnTo>
                <a:lnTo>
                  <a:pt x="5865919" y="661591"/>
                </a:lnTo>
                <a:lnTo>
                  <a:pt x="5894437" y="710070"/>
                </a:lnTo>
                <a:lnTo>
                  <a:pt x="5917250" y="758549"/>
                </a:lnTo>
                <a:lnTo>
                  <a:pt x="5937212" y="809879"/>
                </a:lnTo>
                <a:lnTo>
                  <a:pt x="5951470" y="864061"/>
                </a:lnTo>
                <a:lnTo>
                  <a:pt x="5960025" y="921095"/>
                </a:lnTo>
                <a:lnTo>
                  <a:pt x="5962877" y="978128"/>
                </a:lnTo>
                <a:lnTo>
                  <a:pt x="5962877" y="1354551"/>
                </a:lnTo>
                <a:lnTo>
                  <a:pt x="6025614" y="1383068"/>
                </a:lnTo>
                <a:lnTo>
                  <a:pt x="6085499" y="1414436"/>
                </a:lnTo>
                <a:lnTo>
                  <a:pt x="6142533" y="1451508"/>
                </a:lnTo>
                <a:lnTo>
                  <a:pt x="6196715" y="1491432"/>
                </a:lnTo>
                <a:lnTo>
                  <a:pt x="6248045" y="1537059"/>
                </a:lnTo>
                <a:lnTo>
                  <a:pt x="6293673" y="1588389"/>
                </a:lnTo>
                <a:lnTo>
                  <a:pt x="6339299" y="1639720"/>
                </a:lnTo>
                <a:lnTo>
                  <a:pt x="6379223" y="1696753"/>
                </a:lnTo>
                <a:lnTo>
                  <a:pt x="6413443" y="1756639"/>
                </a:lnTo>
                <a:lnTo>
                  <a:pt x="6444812" y="1819376"/>
                </a:lnTo>
                <a:lnTo>
                  <a:pt x="6473329" y="1882113"/>
                </a:lnTo>
                <a:lnTo>
                  <a:pt x="6496143" y="1950553"/>
                </a:lnTo>
                <a:lnTo>
                  <a:pt x="6513253" y="2018994"/>
                </a:lnTo>
                <a:lnTo>
                  <a:pt x="6527511" y="2090286"/>
                </a:lnTo>
                <a:lnTo>
                  <a:pt x="6533215" y="2164430"/>
                </a:lnTo>
                <a:lnTo>
                  <a:pt x="6536066" y="2238574"/>
                </a:lnTo>
                <a:lnTo>
                  <a:pt x="6533215" y="2312717"/>
                </a:lnTo>
                <a:lnTo>
                  <a:pt x="6527511" y="2384010"/>
                </a:lnTo>
                <a:lnTo>
                  <a:pt x="6513253" y="2455302"/>
                </a:lnTo>
                <a:lnTo>
                  <a:pt x="6496143" y="2526594"/>
                </a:lnTo>
                <a:lnTo>
                  <a:pt x="6473329" y="2592183"/>
                </a:lnTo>
                <a:lnTo>
                  <a:pt x="6444812" y="2657771"/>
                </a:lnTo>
                <a:lnTo>
                  <a:pt x="6413443" y="2720508"/>
                </a:lnTo>
                <a:lnTo>
                  <a:pt x="6379223" y="2780394"/>
                </a:lnTo>
                <a:lnTo>
                  <a:pt x="6339299" y="2834576"/>
                </a:lnTo>
                <a:lnTo>
                  <a:pt x="6293673" y="2888758"/>
                </a:lnTo>
                <a:lnTo>
                  <a:pt x="6248045" y="2937237"/>
                </a:lnTo>
                <a:lnTo>
                  <a:pt x="6196715" y="2982864"/>
                </a:lnTo>
                <a:lnTo>
                  <a:pt x="6142533" y="3025639"/>
                </a:lnTo>
                <a:lnTo>
                  <a:pt x="6085499" y="3062711"/>
                </a:lnTo>
                <a:lnTo>
                  <a:pt x="6025614" y="3094079"/>
                </a:lnTo>
                <a:lnTo>
                  <a:pt x="5962877" y="3122596"/>
                </a:lnTo>
                <a:lnTo>
                  <a:pt x="5962877" y="3507574"/>
                </a:lnTo>
                <a:lnTo>
                  <a:pt x="5960025" y="3564607"/>
                </a:lnTo>
                <a:lnTo>
                  <a:pt x="5951470" y="3621641"/>
                </a:lnTo>
                <a:lnTo>
                  <a:pt x="5937212" y="3675823"/>
                </a:lnTo>
                <a:lnTo>
                  <a:pt x="5917250" y="3727154"/>
                </a:lnTo>
                <a:lnTo>
                  <a:pt x="5894437" y="3775632"/>
                </a:lnTo>
                <a:lnTo>
                  <a:pt x="5865919" y="3824111"/>
                </a:lnTo>
                <a:lnTo>
                  <a:pt x="5834551" y="3866886"/>
                </a:lnTo>
                <a:lnTo>
                  <a:pt x="5797479" y="3906810"/>
                </a:lnTo>
                <a:lnTo>
                  <a:pt x="5757555" y="3943882"/>
                </a:lnTo>
                <a:lnTo>
                  <a:pt x="5711929" y="3975250"/>
                </a:lnTo>
                <a:lnTo>
                  <a:pt x="5666301" y="4003767"/>
                </a:lnTo>
                <a:lnTo>
                  <a:pt x="5614971" y="4026581"/>
                </a:lnTo>
                <a:lnTo>
                  <a:pt x="5563641" y="4046542"/>
                </a:lnTo>
                <a:lnTo>
                  <a:pt x="5509459" y="4060801"/>
                </a:lnTo>
                <a:lnTo>
                  <a:pt x="5452425" y="4069356"/>
                </a:lnTo>
                <a:lnTo>
                  <a:pt x="5395392" y="4072208"/>
                </a:lnTo>
                <a:lnTo>
                  <a:pt x="5050337" y="4072208"/>
                </a:lnTo>
                <a:lnTo>
                  <a:pt x="4973342" y="4114983"/>
                </a:lnTo>
                <a:lnTo>
                  <a:pt x="4890643" y="4154906"/>
                </a:lnTo>
                <a:lnTo>
                  <a:pt x="4805092" y="4194830"/>
                </a:lnTo>
                <a:lnTo>
                  <a:pt x="4713838" y="4231902"/>
                </a:lnTo>
                <a:lnTo>
                  <a:pt x="4616881" y="4263271"/>
                </a:lnTo>
                <a:lnTo>
                  <a:pt x="4514220" y="4294639"/>
                </a:lnTo>
                <a:lnTo>
                  <a:pt x="4408708" y="4323156"/>
                </a:lnTo>
                <a:lnTo>
                  <a:pt x="4300344" y="4348821"/>
                </a:lnTo>
                <a:lnTo>
                  <a:pt x="4189128" y="4371635"/>
                </a:lnTo>
                <a:lnTo>
                  <a:pt x="4072209" y="4391597"/>
                </a:lnTo>
                <a:lnTo>
                  <a:pt x="3955290" y="4408707"/>
                </a:lnTo>
                <a:lnTo>
                  <a:pt x="3832667" y="4422965"/>
                </a:lnTo>
                <a:lnTo>
                  <a:pt x="3710045" y="4434372"/>
                </a:lnTo>
                <a:lnTo>
                  <a:pt x="3584570" y="4442927"/>
                </a:lnTo>
                <a:lnTo>
                  <a:pt x="3459096" y="4445779"/>
                </a:lnTo>
                <a:lnTo>
                  <a:pt x="3330770" y="4448630"/>
                </a:lnTo>
                <a:lnTo>
                  <a:pt x="3199593" y="4445779"/>
                </a:lnTo>
                <a:lnTo>
                  <a:pt x="3074118" y="4442927"/>
                </a:lnTo>
                <a:lnTo>
                  <a:pt x="2948644" y="4434372"/>
                </a:lnTo>
                <a:lnTo>
                  <a:pt x="2826022" y="4422965"/>
                </a:lnTo>
                <a:lnTo>
                  <a:pt x="2703400" y="4408707"/>
                </a:lnTo>
                <a:lnTo>
                  <a:pt x="2586480" y="4391597"/>
                </a:lnTo>
                <a:lnTo>
                  <a:pt x="2469561" y="4371635"/>
                </a:lnTo>
                <a:lnTo>
                  <a:pt x="2358345" y="4348821"/>
                </a:lnTo>
                <a:lnTo>
                  <a:pt x="2249981" y="4323156"/>
                </a:lnTo>
                <a:lnTo>
                  <a:pt x="2144469" y="4294639"/>
                </a:lnTo>
                <a:lnTo>
                  <a:pt x="2041808" y="4263271"/>
                </a:lnTo>
                <a:lnTo>
                  <a:pt x="1947702" y="4231902"/>
                </a:lnTo>
                <a:lnTo>
                  <a:pt x="1853597" y="4194830"/>
                </a:lnTo>
                <a:lnTo>
                  <a:pt x="1768046" y="4154906"/>
                </a:lnTo>
                <a:lnTo>
                  <a:pt x="1685348" y="4114983"/>
                </a:lnTo>
                <a:lnTo>
                  <a:pt x="1608352" y="4072208"/>
                </a:lnTo>
                <a:lnTo>
                  <a:pt x="1123565" y="4072208"/>
                </a:lnTo>
                <a:lnTo>
                  <a:pt x="1063679" y="4069356"/>
                </a:lnTo>
                <a:lnTo>
                  <a:pt x="1006646" y="4060801"/>
                </a:lnTo>
                <a:lnTo>
                  <a:pt x="952464" y="4046542"/>
                </a:lnTo>
                <a:lnTo>
                  <a:pt x="901133" y="4026581"/>
                </a:lnTo>
                <a:lnTo>
                  <a:pt x="852655" y="4003767"/>
                </a:lnTo>
                <a:lnTo>
                  <a:pt x="804176" y="3975250"/>
                </a:lnTo>
                <a:lnTo>
                  <a:pt x="761401" y="3943882"/>
                </a:lnTo>
                <a:lnTo>
                  <a:pt x="721477" y="3906810"/>
                </a:lnTo>
                <a:lnTo>
                  <a:pt x="684405" y="3866886"/>
                </a:lnTo>
                <a:lnTo>
                  <a:pt x="653037" y="3824111"/>
                </a:lnTo>
                <a:lnTo>
                  <a:pt x="624520" y="3775632"/>
                </a:lnTo>
                <a:lnTo>
                  <a:pt x="598855" y="3727154"/>
                </a:lnTo>
                <a:lnTo>
                  <a:pt x="578893" y="3675823"/>
                </a:lnTo>
                <a:lnTo>
                  <a:pt x="567486" y="3621641"/>
                </a:lnTo>
                <a:lnTo>
                  <a:pt x="558931" y="3564607"/>
                </a:lnTo>
                <a:lnTo>
                  <a:pt x="553228" y="3507574"/>
                </a:lnTo>
                <a:lnTo>
                  <a:pt x="553228" y="3114041"/>
                </a:lnTo>
                <a:lnTo>
                  <a:pt x="493342" y="3085524"/>
                </a:lnTo>
                <a:lnTo>
                  <a:pt x="436308" y="3051304"/>
                </a:lnTo>
                <a:lnTo>
                  <a:pt x="379275" y="3014232"/>
                </a:lnTo>
                <a:lnTo>
                  <a:pt x="327944" y="2971457"/>
                </a:lnTo>
                <a:lnTo>
                  <a:pt x="279466" y="2925830"/>
                </a:lnTo>
                <a:lnTo>
                  <a:pt x="233839" y="2877351"/>
                </a:lnTo>
                <a:lnTo>
                  <a:pt x="191063" y="2826021"/>
                </a:lnTo>
                <a:lnTo>
                  <a:pt x="153991" y="2768987"/>
                </a:lnTo>
                <a:lnTo>
                  <a:pt x="119771" y="2711953"/>
                </a:lnTo>
                <a:lnTo>
                  <a:pt x="88403" y="2649216"/>
                </a:lnTo>
                <a:lnTo>
                  <a:pt x="62737" y="2586479"/>
                </a:lnTo>
                <a:lnTo>
                  <a:pt x="39924" y="2518039"/>
                </a:lnTo>
                <a:lnTo>
                  <a:pt x="22814" y="2452450"/>
                </a:lnTo>
                <a:lnTo>
                  <a:pt x="8555" y="2381158"/>
                </a:lnTo>
                <a:lnTo>
                  <a:pt x="2852" y="2309866"/>
                </a:lnTo>
                <a:lnTo>
                  <a:pt x="0" y="2238574"/>
                </a:lnTo>
                <a:lnTo>
                  <a:pt x="2852" y="2164430"/>
                </a:lnTo>
                <a:lnTo>
                  <a:pt x="8555" y="2093138"/>
                </a:lnTo>
                <a:lnTo>
                  <a:pt x="22814" y="2024697"/>
                </a:lnTo>
                <a:lnTo>
                  <a:pt x="39924" y="1956257"/>
                </a:lnTo>
                <a:lnTo>
                  <a:pt x="62737" y="1890668"/>
                </a:lnTo>
                <a:lnTo>
                  <a:pt x="88403" y="1827931"/>
                </a:lnTo>
                <a:lnTo>
                  <a:pt x="119771" y="1765194"/>
                </a:lnTo>
                <a:lnTo>
                  <a:pt x="153991" y="1705308"/>
                </a:lnTo>
                <a:lnTo>
                  <a:pt x="191063" y="1651126"/>
                </a:lnTo>
                <a:lnTo>
                  <a:pt x="233839" y="1596944"/>
                </a:lnTo>
                <a:lnTo>
                  <a:pt x="279466" y="1548466"/>
                </a:lnTo>
                <a:lnTo>
                  <a:pt x="327944" y="1502839"/>
                </a:lnTo>
                <a:lnTo>
                  <a:pt x="379275" y="1462915"/>
                </a:lnTo>
                <a:lnTo>
                  <a:pt x="436308" y="1422991"/>
                </a:lnTo>
                <a:lnTo>
                  <a:pt x="493342" y="1391623"/>
                </a:lnTo>
                <a:lnTo>
                  <a:pt x="553228" y="1363106"/>
                </a:lnTo>
                <a:lnTo>
                  <a:pt x="553228" y="978128"/>
                </a:lnTo>
                <a:lnTo>
                  <a:pt x="558931" y="921095"/>
                </a:lnTo>
                <a:lnTo>
                  <a:pt x="567486" y="864061"/>
                </a:lnTo>
                <a:lnTo>
                  <a:pt x="578893" y="809879"/>
                </a:lnTo>
                <a:lnTo>
                  <a:pt x="598855" y="758549"/>
                </a:lnTo>
                <a:lnTo>
                  <a:pt x="624520" y="710070"/>
                </a:lnTo>
                <a:lnTo>
                  <a:pt x="653037" y="661591"/>
                </a:lnTo>
                <a:lnTo>
                  <a:pt x="684405" y="618816"/>
                </a:lnTo>
                <a:lnTo>
                  <a:pt x="721477" y="578892"/>
                </a:lnTo>
                <a:lnTo>
                  <a:pt x="761401" y="541820"/>
                </a:lnTo>
                <a:lnTo>
                  <a:pt x="804176" y="510452"/>
                </a:lnTo>
                <a:lnTo>
                  <a:pt x="852655" y="481935"/>
                </a:lnTo>
                <a:lnTo>
                  <a:pt x="901133" y="456270"/>
                </a:lnTo>
                <a:lnTo>
                  <a:pt x="952464" y="439160"/>
                </a:lnTo>
                <a:lnTo>
                  <a:pt x="1006646" y="424901"/>
                </a:lnTo>
                <a:lnTo>
                  <a:pt x="1063679" y="416346"/>
                </a:lnTo>
                <a:lnTo>
                  <a:pt x="1123565" y="413495"/>
                </a:lnTo>
                <a:lnTo>
                  <a:pt x="1548467" y="413495"/>
                </a:lnTo>
                <a:lnTo>
                  <a:pt x="1625462" y="365016"/>
                </a:lnTo>
                <a:lnTo>
                  <a:pt x="1708161" y="319389"/>
                </a:lnTo>
                <a:lnTo>
                  <a:pt x="1793711" y="279465"/>
                </a:lnTo>
                <a:lnTo>
                  <a:pt x="1887817" y="239542"/>
                </a:lnTo>
                <a:lnTo>
                  <a:pt x="1984774" y="202470"/>
                </a:lnTo>
                <a:lnTo>
                  <a:pt x="2090287" y="168250"/>
                </a:lnTo>
                <a:lnTo>
                  <a:pt x="2198651" y="136881"/>
                </a:lnTo>
                <a:lnTo>
                  <a:pt x="2309866" y="108364"/>
                </a:lnTo>
                <a:lnTo>
                  <a:pt x="2426786" y="82699"/>
                </a:lnTo>
                <a:lnTo>
                  <a:pt x="2546556" y="62737"/>
                </a:lnTo>
                <a:lnTo>
                  <a:pt x="2669180" y="42775"/>
                </a:lnTo>
                <a:lnTo>
                  <a:pt x="2797505" y="28517"/>
                </a:lnTo>
                <a:lnTo>
                  <a:pt x="2925831" y="14259"/>
                </a:lnTo>
                <a:lnTo>
                  <a:pt x="3059860" y="5703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1800"/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8302376" y="3589469"/>
            <a:ext cx="2691370" cy="2691369"/>
          </a:xfrm>
          <a:custGeom>
            <a:avLst/>
            <a:gdLst>
              <a:gd name="connsiteX0" fmla="*/ 1951564 w 2691370"/>
              <a:gd name="connsiteY0" fmla="*/ 0 h 2691369"/>
              <a:gd name="connsiteX1" fmla="*/ 1952977 w 2691370"/>
              <a:gd name="connsiteY1" fmla="*/ 637 h 2691369"/>
              <a:gd name="connsiteX2" fmla="*/ 1953365 w 2691370"/>
              <a:gd name="connsiteY2" fmla="*/ 1662 h 2691369"/>
              <a:gd name="connsiteX3" fmla="*/ 2204279 w 2691370"/>
              <a:gd name="connsiteY3" fmla="*/ 664956 h 2691369"/>
              <a:gd name="connsiteX4" fmla="*/ 2212174 w 2691370"/>
              <a:gd name="connsiteY4" fmla="*/ 688923 h 2691369"/>
              <a:gd name="connsiteX5" fmla="*/ 2217768 w 2691370"/>
              <a:gd name="connsiteY5" fmla="*/ 716104 h 2691369"/>
              <a:gd name="connsiteX6" fmla="*/ 2222199 w 2691370"/>
              <a:gd name="connsiteY6" fmla="*/ 740209 h 2691369"/>
              <a:gd name="connsiteX7" fmla="*/ 2224968 w 2691370"/>
              <a:gd name="connsiteY7" fmla="*/ 766115 h 2691369"/>
              <a:gd name="connsiteX8" fmla="*/ 2226323 w 2691370"/>
              <a:gd name="connsiteY8" fmla="*/ 791384 h 2691369"/>
              <a:gd name="connsiteX9" fmla="*/ 2225241 w 2691370"/>
              <a:gd name="connsiteY9" fmla="*/ 816403 h 2691369"/>
              <a:gd name="connsiteX10" fmla="*/ 2223133 w 2691370"/>
              <a:gd name="connsiteY10" fmla="*/ 841810 h 2691369"/>
              <a:gd name="connsiteX11" fmla="*/ 2219612 w 2691370"/>
              <a:gd name="connsiteY11" fmla="*/ 866580 h 2691369"/>
              <a:gd name="connsiteX12" fmla="*/ 2215066 w 2691370"/>
              <a:gd name="connsiteY12" fmla="*/ 891737 h 2691369"/>
              <a:gd name="connsiteX13" fmla="*/ 2208719 w 2691370"/>
              <a:gd name="connsiteY13" fmla="*/ 915232 h 2691369"/>
              <a:gd name="connsiteX14" fmla="*/ 2199934 w 2691370"/>
              <a:gd name="connsiteY14" fmla="*/ 938478 h 2691369"/>
              <a:gd name="connsiteX15" fmla="*/ 2189736 w 2691370"/>
              <a:gd name="connsiteY15" fmla="*/ 961085 h 2691369"/>
              <a:gd name="connsiteX16" fmla="*/ 2178513 w 2691370"/>
              <a:gd name="connsiteY16" fmla="*/ 984081 h 2691369"/>
              <a:gd name="connsiteX17" fmla="*/ 2165489 w 2691370"/>
              <a:gd name="connsiteY17" fmla="*/ 1005414 h 2691369"/>
              <a:gd name="connsiteX18" fmla="*/ 2152077 w 2691370"/>
              <a:gd name="connsiteY18" fmla="*/ 1025722 h 2691369"/>
              <a:gd name="connsiteX19" fmla="*/ 2136615 w 2691370"/>
              <a:gd name="connsiteY19" fmla="*/ 1046806 h 2691369"/>
              <a:gd name="connsiteX20" fmla="*/ 2161773 w 2691370"/>
              <a:gd name="connsiteY20" fmla="*/ 1051352 h 2691369"/>
              <a:gd name="connsiteX21" fmla="*/ 2185268 w 2691370"/>
              <a:gd name="connsiteY21" fmla="*/ 1057699 h 2691369"/>
              <a:gd name="connsiteX22" fmla="*/ 2209538 w 2691370"/>
              <a:gd name="connsiteY22" fmla="*/ 1066096 h 2691369"/>
              <a:gd name="connsiteX23" fmla="*/ 2232783 w 2691370"/>
              <a:gd name="connsiteY23" fmla="*/ 1074881 h 2691369"/>
              <a:gd name="connsiteX24" fmla="*/ 2255779 w 2691370"/>
              <a:gd name="connsiteY24" fmla="*/ 1086104 h 2691369"/>
              <a:gd name="connsiteX25" fmla="*/ 2277750 w 2691370"/>
              <a:gd name="connsiteY25" fmla="*/ 1097715 h 2691369"/>
              <a:gd name="connsiteX26" fmla="*/ 2298445 w 2691370"/>
              <a:gd name="connsiteY26" fmla="*/ 1112152 h 2691369"/>
              <a:gd name="connsiteX27" fmla="*/ 2317728 w 2691370"/>
              <a:gd name="connsiteY27" fmla="*/ 1125952 h 2691369"/>
              <a:gd name="connsiteX28" fmla="*/ 2336762 w 2691370"/>
              <a:gd name="connsiteY28" fmla="*/ 1142189 h 2691369"/>
              <a:gd name="connsiteX29" fmla="*/ 2355158 w 2691370"/>
              <a:gd name="connsiteY29" fmla="*/ 1159840 h 2691369"/>
              <a:gd name="connsiteX30" fmla="*/ 2372916 w 2691370"/>
              <a:gd name="connsiteY30" fmla="*/ 1178904 h 2691369"/>
              <a:gd name="connsiteX31" fmla="*/ 2388624 w 2691370"/>
              <a:gd name="connsiteY31" fmla="*/ 1198743 h 2691369"/>
              <a:gd name="connsiteX32" fmla="*/ 2403307 w 2691370"/>
              <a:gd name="connsiteY32" fmla="*/ 1218971 h 2691369"/>
              <a:gd name="connsiteX33" fmla="*/ 2416328 w 2691370"/>
              <a:gd name="connsiteY33" fmla="*/ 1240998 h 2691369"/>
              <a:gd name="connsiteX34" fmla="*/ 2429736 w 2691370"/>
              <a:gd name="connsiteY34" fmla="*/ 1264052 h 2691369"/>
              <a:gd name="connsiteX35" fmla="*/ 2439681 w 2691370"/>
              <a:gd name="connsiteY35" fmla="*/ 1287243 h 2691369"/>
              <a:gd name="connsiteX36" fmla="*/ 2690982 w 2691370"/>
              <a:gd name="connsiteY36" fmla="*/ 1951562 h 2691369"/>
              <a:gd name="connsiteX37" fmla="*/ 2691370 w 2691370"/>
              <a:gd name="connsiteY37" fmla="*/ 1952588 h 2691369"/>
              <a:gd name="connsiteX38" fmla="*/ 2690345 w 2691370"/>
              <a:gd name="connsiteY38" fmla="*/ 1952975 h 2691369"/>
              <a:gd name="connsiteX39" fmla="*/ 2029100 w 2691370"/>
              <a:gd name="connsiteY39" fmla="*/ 2203114 h 2691369"/>
              <a:gd name="connsiteX40" fmla="*/ 2003083 w 2691370"/>
              <a:gd name="connsiteY40" fmla="*/ 2211784 h 2691369"/>
              <a:gd name="connsiteX41" fmla="*/ 1978340 w 2691370"/>
              <a:gd name="connsiteY41" fmla="*/ 2217628 h 2691369"/>
              <a:gd name="connsiteX42" fmla="*/ 1951797 w 2691370"/>
              <a:gd name="connsiteY42" fmla="*/ 2221810 h 2691369"/>
              <a:gd name="connsiteX43" fmla="*/ 1925891 w 2691370"/>
              <a:gd name="connsiteY43" fmla="*/ 2224578 h 2691369"/>
              <a:gd name="connsiteX44" fmla="*/ 1900622 w 2691370"/>
              <a:gd name="connsiteY44" fmla="*/ 2225934 h 2691369"/>
              <a:gd name="connsiteX45" fmla="*/ 1875603 w 2691370"/>
              <a:gd name="connsiteY45" fmla="*/ 2224851 h 2691369"/>
              <a:gd name="connsiteX46" fmla="*/ 1850196 w 2691370"/>
              <a:gd name="connsiteY46" fmla="*/ 2222743 h 2691369"/>
              <a:gd name="connsiteX47" fmla="*/ 1825426 w 2691370"/>
              <a:gd name="connsiteY47" fmla="*/ 2219223 h 2691369"/>
              <a:gd name="connsiteX48" fmla="*/ 1801294 w 2691370"/>
              <a:gd name="connsiteY48" fmla="*/ 2214289 h 2691369"/>
              <a:gd name="connsiteX49" fmla="*/ 1776774 w 2691370"/>
              <a:gd name="connsiteY49" fmla="*/ 2208330 h 2691369"/>
              <a:gd name="connsiteX50" fmla="*/ 1753528 w 2691370"/>
              <a:gd name="connsiteY50" fmla="*/ 2199545 h 2691369"/>
              <a:gd name="connsiteX51" fmla="*/ 1729895 w 2691370"/>
              <a:gd name="connsiteY51" fmla="*/ 2189735 h 2691369"/>
              <a:gd name="connsiteX52" fmla="*/ 1708313 w 2691370"/>
              <a:gd name="connsiteY52" fmla="*/ 2179149 h 2691369"/>
              <a:gd name="connsiteX53" fmla="*/ 1685566 w 2691370"/>
              <a:gd name="connsiteY53" fmla="*/ 2165488 h 2691369"/>
              <a:gd name="connsiteX54" fmla="*/ 1665258 w 2691370"/>
              <a:gd name="connsiteY54" fmla="*/ 2152076 h 2691369"/>
              <a:gd name="connsiteX55" fmla="*/ 1645976 w 2691370"/>
              <a:gd name="connsiteY55" fmla="*/ 2138276 h 2691369"/>
              <a:gd name="connsiteX56" fmla="*/ 1639629 w 2691370"/>
              <a:gd name="connsiteY56" fmla="*/ 2161771 h 2691369"/>
              <a:gd name="connsiteX57" fmla="*/ 1633282 w 2691370"/>
              <a:gd name="connsiteY57" fmla="*/ 2185266 h 2691369"/>
              <a:gd name="connsiteX58" fmla="*/ 1625273 w 2691370"/>
              <a:gd name="connsiteY58" fmla="*/ 2210562 h 2691369"/>
              <a:gd name="connsiteX59" fmla="*/ 1616100 w 2691370"/>
              <a:gd name="connsiteY59" fmla="*/ 2232782 h 2691369"/>
              <a:gd name="connsiteX60" fmla="*/ 1604877 w 2691370"/>
              <a:gd name="connsiteY60" fmla="*/ 2255778 h 2691369"/>
              <a:gd name="connsiteX61" fmla="*/ 1593266 w 2691370"/>
              <a:gd name="connsiteY61" fmla="*/ 2277748 h 2691369"/>
              <a:gd name="connsiteX62" fmla="*/ 1578829 w 2691370"/>
              <a:gd name="connsiteY62" fmla="*/ 2298444 h 2691369"/>
              <a:gd name="connsiteX63" fmla="*/ 1564004 w 2691370"/>
              <a:gd name="connsiteY63" fmla="*/ 2318115 h 2691369"/>
              <a:gd name="connsiteX64" fmla="*/ 1547766 w 2691370"/>
              <a:gd name="connsiteY64" fmla="*/ 2337148 h 2691369"/>
              <a:gd name="connsiteX65" fmla="*/ 1530115 w 2691370"/>
              <a:gd name="connsiteY65" fmla="*/ 2355544 h 2691369"/>
              <a:gd name="connsiteX66" fmla="*/ 1511052 w 2691370"/>
              <a:gd name="connsiteY66" fmla="*/ 2373302 h 2691369"/>
              <a:gd name="connsiteX67" fmla="*/ 1491212 w 2691370"/>
              <a:gd name="connsiteY67" fmla="*/ 2389010 h 2691369"/>
              <a:gd name="connsiteX68" fmla="*/ 1470985 w 2691370"/>
              <a:gd name="connsiteY68" fmla="*/ 2403693 h 2691369"/>
              <a:gd name="connsiteX69" fmla="*/ 1448320 w 2691370"/>
              <a:gd name="connsiteY69" fmla="*/ 2418127 h 2691369"/>
              <a:gd name="connsiteX70" fmla="*/ 1425904 w 2691370"/>
              <a:gd name="connsiteY70" fmla="*/ 2430122 h 2691369"/>
              <a:gd name="connsiteX71" fmla="*/ 1400662 w 2691370"/>
              <a:gd name="connsiteY71" fmla="*/ 2440842 h 2691369"/>
              <a:gd name="connsiteX72" fmla="*/ 739418 w 2691370"/>
              <a:gd name="connsiteY72" fmla="*/ 2690981 h 2691369"/>
              <a:gd name="connsiteX73" fmla="*/ 738392 w 2691370"/>
              <a:gd name="connsiteY73" fmla="*/ 2691369 h 2691369"/>
              <a:gd name="connsiteX74" fmla="*/ 738004 w 2691370"/>
              <a:gd name="connsiteY74" fmla="*/ 2690343 h 2691369"/>
              <a:gd name="connsiteX75" fmla="*/ 486703 w 2691370"/>
              <a:gd name="connsiteY75" fmla="*/ 2026024 h 2691369"/>
              <a:gd name="connsiteX76" fmla="*/ 478809 w 2691370"/>
              <a:gd name="connsiteY76" fmla="*/ 2002057 h 2691369"/>
              <a:gd name="connsiteX77" fmla="*/ 473602 w 2691370"/>
              <a:gd name="connsiteY77" fmla="*/ 1975901 h 2691369"/>
              <a:gd name="connsiteX78" fmla="*/ 468783 w 2691370"/>
              <a:gd name="connsiteY78" fmla="*/ 1950771 h 2691369"/>
              <a:gd name="connsiteX79" fmla="*/ 466402 w 2691370"/>
              <a:gd name="connsiteY79" fmla="*/ 1925890 h 2691369"/>
              <a:gd name="connsiteX80" fmla="*/ 465047 w 2691370"/>
              <a:gd name="connsiteY80" fmla="*/ 1900621 h 2691369"/>
              <a:gd name="connsiteX81" fmla="*/ 465742 w 2691370"/>
              <a:gd name="connsiteY81" fmla="*/ 1874577 h 2691369"/>
              <a:gd name="connsiteX82" fmla="*/ 467849 w 2691370"/>
              <a:gd name="connsiteY82" fmla="*/ 1849170 h 2691369"/>
              <a:gd name="connsiteX83" fmla="*/ 471370 w 2691370"/>
              <a:gd name="connsiteY83" fmla="*/ 1824400 h 2691369"/>
              <a:gd name="connsiteX84" fmla="*/ 476692 w 2691370"/>
              <a:gd name="connsiteY84" fmla="*/ 1801293 h 2691369"/>
              <a:gd name="connsiteX85" fmla="*/ 482651 w 2691370"/>
              <a:gd name="connsiteY85" fmla="*/ 1776773 h 2691369"/>
              <a:gd name="connsiteX86" fmla="*/ 491436 w 2691370"/>
              <a:gd name="connsiteY86" fmla="*/ 1753528 h 2691369"/>
              <a:gd name="connsiteX87" fmla="*/ 501246 w 2691370"/>
              <a:gd name="connsiteY87" fmla="*/ 1729895 h 2691369"/>
              <a:gd name="connsiteX88" fmla="*/ 512857 w 2691370"/>
              <a:gd name="connsiteY88" fmla="*/ 1707924 h 2691369"/>
              <a:gd name="connsiteX89" fmla="*/ 525493 w 2691370"/>
              <a:gd name="connsiteY89" fmla="*/ 1685566 h 2691369"/>
              <a:gd name="connsiteX90" fmla="*/ 538905 w 2691370"/>
              <a:gd name="connsiteY90" fmla="*/ 1665258 h 2691369"/>
              <a:gd name="connsiteX91" fmla="*/ 554755 w 2691370"/>
              <a:gd name="connsiteY91" fmla="*/ 1645199 h 2691369"/>
              <a:gd name="connsiteX92" fmla="*/ 529209 w 2691370"/>
              <a:gd name="connsiteY92" fmla="*/ 1639628 h 2691369"/>
              <a:gd name="connsiteX93" fmla="*/ 505714 w 2691370"/>
              <a:gd name="connsiteY93" fmla="*/ 1633282 h 2691369"/>
              <a:gd name="connsiteX94" fmla="*/ 481832 w 2691370"/>
              <a:gd name="connsiteY94" fmla="*/ 1625910 h 2691369"/>
              <a:gd name="connsiteX95" fmla="*/ 458199 w 2691370"/>
              <a:gd name="connsiteY95" fmla="*/ 1616099 h 2691369"/>
              <a:gd name="connsiteX96" fmla="*/ 435591 w 2691370"/>
              <a:gd name="connsiteY96" fmla="*/ 1605901 h 2691369"/>
              <a:gd name="connsiteX97" fmla="*/ 413620 w 2691370"/>
              <a:gd name="connsiteY97" fmla="*/ 1594290 h 2691369"/>
              <a:gd name="connsiteX98" fmla="*/ 393312 w 2691370"/>
              <a:gd name="connsiteY98" fmla="*/ 1580879 h 2691369"/>
              <a:gd name="connsiteX99" fmla="*/ 373254 w 2691370"/>
              <a:gd name="connsiteY99" fmla="*/ 1565029 h 2691369"/>
              <a:gd name="connsiteX100" fmla="*/ 354221 w 2691370"/>
              <a:gd name="connsiteY100" fmla="*/ 1548791 h 2691369"/>
              <a:gd name="connsiteX101" fmla="*/ 335825 w 2691370"/>
              <a:gd name="connsiteY101" fmla="*/ 1531140 h 2691369"/>
              <a:gd name="connsiteX102" fmla="*/ 318454 w 2691370"/>
              <a:gd name="connsiteY102" fmla="*/ 1513102 h 2691369"/>
              <a:gd name="connsiteX103" fmla="*/ 302746 w 2691370"/>
              <a:gd name="connsiteY103" fmla="*/ 1493262 h 2691369"/>
              <a:gd name="connsiteX104" fmla="*/ 287675 w 2691370"/>
              <a:gd name="connsiteY104" fmla="*/ 1472010 h 2691369"/>
              <a:gd name="connsiteX105" fmla="*/ 275043 w 2691370"/>
              <a:gd name="connsiteY105" fmla="*/ 1451007 h 2691369"/>
              <a:gd name="connsiteX106" fmla="*/ 261247 w 2691370"/>
              <a:gd name="connsiteY106" fmla="*/ 1426929 h 2691369"/>
              <a:gd name="connsiteX107" fmla="*/ 251302 w 2691370"/>
              <a:gd name="connsiteY107" fmla="*/ 1403737 h 2691369"/>
              <a:gd name="connsiteX108" fmla="*/ 388 w 2691370"/>
              <a:gd name="connsiteY108" fmla="*/ 740443 h 2691369"/>
              <a:gd name="connsiteX109" fmla="*/ 0 w 2691370"/>
              <a:gd name="connsiteY109" fmla="*/ 739418 h 2691369"/>
              <a:gd name="connsiteX110" fmla="*/ 637 w 2691370"/>
              <a:gd name="connsiteY110" fmla="*/ 738005 h 2691369"/>
              <a:gd name="connsiteX111" fmla="*/ 667008 w 2691370"/>
              <a:gd name="connsiteY111" fmla="*/ 485927 h 2691369"/>
              <a:gd name="connsiteX112" fmla="*/ 692388 w 2691370"/>
              <a:gd name="connsiteY112" fmla="*/ 478670 h 2691369"/>
              <a:gd name="connsiteX113" fmla="*/ 717130 w 2691370"/>
              <a:gd name="connsiteY113" fmla="*/ 472826 h 2691369"/>
              <a:gd name="connsiteX114" fmla="*/ 742649 w 2691370"/>
              <a:gd name="connsiteY114" fmla="*/ 469032 h 2691369"/>
              <a:gd name="connsiteX115" fmla="*/ 768555 w 2691370"/>
              <a:gd name="connsiteY115" fmla="*/ 466264 h 2691369"/>
              <a:gd name="connsiteX116" fmla="*/ 793823 w 2691370"/>
              <a:gd name="connsiteY116" fmla="*/ 464908 h 2691369"/>
              <a:gd name="connsiteX117" fmla="*/ 818843 w 2691370"/>
              <a:gd name="connsiteY117" fmla="*/ 465991 h 2691369"/>
              <a:gd name="connsiteX118" fmla="*/ 843224 w 2691370"/>
              <a:gd name="connsiteY118" fmla="*/ 468487 h 2691369"/>
              <a:gd name="connsiteX119" fmla="*/ 867994 w 2691370"/>
              <a:gd name="connsiteY119" fmla="*/ 472007 h 2691369"/>
              <a:gd name="connsiteX120" fmla="*/ 892126 w 2691370"/>
              <a:gd name="connsiteY120" fmla="*/ 476941 h 2691369"/>
              <a:gd name="connsiteX121" fmla="*/ 916009 w 2691370"/>
              <a:gd name="connsiteY121" fmla="*/ 484313 h 2691369"/>
              <a:gd name="connsiteX122" fmla="*/ 938867 w 2691370"/>
              <a:gd name="connsiteY122" fmla="*/ 492073 h 2691369"/>
              <a:gd name="connsiteX123" fmla="*/ 961474 w 2691370"/>
              <a:gd name="connsiteY123" fmla="*/ 502271 h 2691369"/>
              <a:gd name="connsiteX124" fmla="*/ 984082 w 2691370"/>
              <a:gd name="connsiteY124" fmla="*/ 512469 h 2691369"/>
              <a:gd name="connsiteX125" fmla="*/ 1005416 w 2691370"/>
              <a:gd name="connsiteY125" fmla="*/ 525493 h 2691369"/>
              <a:gd name="connsiteX126" fmla="*/ 1025724 w 2691370"/>
              <a:gd name="connsiteY126" fmla="*/ 538904 h 2691369"/>
              <a:gd name="connsiteX127" fmla="*/ 1046807 w 2691370"/>
              <a:gd name="connsiteY127" fmla="*/ 554367 h 2691369"/>
              <a:gd name="connsiteX128" fmla="*/ 1051353 w 2691370"/>
              <a:gd name="connsiteY128" fmla="*/ 529209 h 2691369"/>
              <a:gd name="connsiteX129" fmla="*/ 1057700 w 2691370"/>
              <a:gd name="connsiteY129" fmla="*/ 505714 h 2691369"/>
              <a:gd name="connsiteX130" fmla="*/ 1065072 w 2691370"/>
              <a:gd name="connsiteY130" fmla="*/ 481832 h 2691369"/>
              <a:gd name="connsiteX131" fmla="*/ 1075270 w 2691370"/>
              <a:gd name="connsiteY131" fmla="*/ 459224 h 2691369"/>
              <a:gd name="connsiteX132" fmla="*/ 1085468 w 2691370"/>
              <a:gd name="connsiteY132" fmla="*/ 436616 h 2691369"/>
              <a:gd name="connsiteX133" fmla="*/ 1097467 w 2691370"/>
              <a:gd name="connsiteY133" fmla="*/ 415670 h 2691369"/>
              <a:gd name="connsiteX134" fmla="*/ 1110491 w 2691370"/>
              <a:gd name="connsiteY134" fmla="*/ 394338 h 2691369"/>
              <a:gd name="connsiteX135" fmla="*/ 1125316 w 2691370"/>
              <a:gd name="connsiteY135" fmla="*/ 374667 h 2691369"/>
              <a:gd name="connsiteX136" fmla="*/ 1141553 w 2691370"/>
              <a:gd name="connsiteY136" fmla="*/ 355634 h 2691369"/>
              <a:gd name="connsiteX137" fmla="*/ 1158179 w 2691370"/>
              <a:gd name="connsiteY137" fmla="*/ 337626 h 2691369"/>
              <a:gd name="connsiteX138" fmla="*/ 1176218 w 2691370"/>
              <a:gd name="connsiteY138" fmla="*/ 320255 h 2691369"/>
              <a:gd name="connsiteX139" fmla="*/ 1196057 w 2691370"/>
              <a:gd name="connsiteY139" fmla="*/ 304547 h 2691369"/>
              <a:gd name="connsiteX140" fmla="*/ 1217309 w 2691370"/>
              <a:gd name="connsiteY140" fmla="*/ 289476 h 2691369"/>
              <a:gd name="connsiteX141" fmla="*/ 1238949 w 2691370"/>
              <a:gd name="connsiteY141" fmla="*/ 275430 h 2691369"/>
              <a:gd name="connsiteX142" fmla="*/ 1261365 w 2691370"/>
              <a:gd name="connsiteY142" fmla="*/ 263435 h 2691369"/>
              <a:gd name="connsiteX143" fmla="*/ 1285194 w 2691370"/>
              <a:gd name="connsiteY143" fmla="*/ 252077 h 2691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2691370" h="2691369">
                <a:moveTo>
                  <a:pt x="1951564" y="0"/>
                </a:moveTo>
                <a:lnTo>
                  <a:pt x="1952977" y="637"/>
                </a:lnTo>
                <a:lnTo>
                  <a:pt x="1953365" y="1662"/>
                </a:lnTo>
                <a:lnTo>
                  <a:pt x="2204279" y="664956"/>
                </a:lnTo>
                <a:lnTo>
                  <a:pt x="2212174" y="688923"/>
                </a:lnTo>
                <a:lnTo>
                  <a:pt x="2217768" y="716104"/>
                </a:lnTo>
                <a:lnTo>
                  <a:pt x="2222199" y="740209"/>
                </a:lnTo>
                <a:lnTo>
                  <a:pt x="2224968" y="766115"/>
                </a:lnTo>
                <a:lnTo>
                  <a:pt x="2226323" y="791384"/>
                </a:lnTo>
                <a:lnTo>
                  <a:pt x="2225241" y="816403"/>
                </a:lnTo>
                <a:lnTo>
                  <a:pt x="2223133" y="841810"/>
                </a:lnTo>
                <a:lnTo>
                  <a:pt x="2219612" y="866580"/>
                </a:lnTo>
                <a:lnTo>
                  <a:pt x="2215066" y="891737"/>
                </a:lnTo>
                <a:lnTo>
                  <a:pt x="2208719" y="915232"/>
                </a:lnTo>
                <a:lnTo>
                  <a:pt x="2199934" y="938478"/>
                </a:lnTo>
                <a:lnTo>
                  <a:pt x="2189736" y="961085"/>
                </a:lnTo>
                <a:lnTo>
                  <a:pt x="2178513" y="984081"/>
                </a:lnTo>
                <a:lnTo>
                  <a:pt x="2165489" y="1005414"/>
                </a:lnTo>
                <a:lnTo>
                  <a:pt x="2152077" y="1025722"/>
                </a:lnTo>
                <a:lnTo>
                  <a:pt x="2136615" y="1046806"/>
                </a:lnTo>
                <a:lnTo>
                  <a:pt x="2161773" y="1051352"/>
                </a:lnTo>
                <a:lnTo>
                  <a:pt x="2185268" y="1057699"/>
                </a:lnTo>
                <a:lnTo>
                  <a:pt x="2209538" y="1066096"/>
                </a:lnTo>
                <a:lnTo>
                  <a:pt x="2232783" y="1074881"/>
                </a:lnTo>
                <a:lnTo>
                  <a:pt x="2255779" y="1086104"/>
                </a:lnTo>
                <a:lnTo>
                  <a:pt x="2277750" y="1097715"/>
                </a:lnTo>
                <a:lnTo>
                  <a:pt x="2298445" y="1112152"/>
                </a:lnTo>
                <a:lnTo>
                  <a:pt x="2317728" y="1125952"/>
                </a:lnTo>
                <a:lnTo>
                  <a:pt x="2336762" y="1142189"/>
                </a:lnTo>
                <a:lnTo>
                  <a:pt x="2355158" y="1159840"/>
                </a:lnTo>
                <a:lnTo>
                  <a:pt x="2372916" y="1178904"/>
                </a:lnTo>
                <a:lnTo>
                  <a:pt x="2388624" y="1198743"/>
                </a:lnTo>
                <a:lnTo>
                  <a:pt x="2403307" y="1218971"/>
                </a:lnTo>
                <a:lnTo>
                  <a:pt x="2416328" y="1240998"/>
                </a:lnTo>
                <a:lnTo>
                  <a:pt x="2429736" y="1264052"/>
                </a:lnTo>
                <a:lnTo>
                  <a:pt x="2439681" y="1287243"/>
                </a:lnTo>
                <a:lnTo>
                  <a:pt x="2690982" y="1951562"/>
                </a:lnTo>
                <a:lnTo>
                  <a:pt x="2691370" y="1952588"/>
                </a:lnTo>
                <a:lnTo>
                  <a:pt x="2690345" y="1952975"/>
                </a:lnTo>
                <a:lnTo>
                  <a:pt x="2029100" y="2203114"/>
                </a:lnTo>
                <a:lnTo>
                  <a:pt x="2003083" y="2211784"/>
                </a:lnTo>
                <a:lnTo>
                  <a:pt x="1978340" y="2217628"/>
                </a:lnTo>
                <a:lnTo>
                  <a:pt x="1951797" y="2221810"/>
                </a:lnTo>
                <a:lnTo>
                  <a:pt x="1925891" y="2224578"/>
                </a:lnTo>
                <a:lnTo>
                  <a:pt x="1900622" y="2225934"/>
                </a:lnTo>
                <a:lnTo>
                  <a:pt x="1875603" y="2224851"/>
                </a:lnTo>
                <a:lnTo>
                  <a:pt x="1850196" y="2222743"/>
                </a:lnTo>
                <a:lnTo>
                  <a:pt x="1825426" y="2219223"/>
                </a:lnTo>
                <a:lnTo>
                  <a:pt x="1801294" y="2214289"/>
                </a:lnTo>
                <a:lnTo>
                  <a:pt x="1776774" y="2208330"/>
                </a:lnTo>
                <a:lnTo>
                  <a:pt x="1753528" y="2199545"/>
                </a:lnTo>
                <a:lnTo>
                  <a:pt x="1729895" y="2189735"/>
                </a:lnTo>
                <a:lnTo>
                  <a:pt x="1708313" y="2179149"/>
                </a:lnTo>
                <a:lnTo>
                  <a:pt x="1685566" y="2165488"/>
                </a:lnTo>
                <a:lnTo>
                  <a:pt x="1665258" y="2152076"/>
                </a:lnTo>
                <a:lnTo>
                  <a:pt x="1645976" y="2138276"/>
                </a:lnTo>
                <a:lnTo>
                  <a:pt x="1639629" y="2161771"/>
                </a:lnTo>
                <a:lnTo>
                  <a:pt x="1633282" y="2185266"/>
                </a:lnTo>
                <a:lnTo>
                  <a:pt x="1625273" y="2210562"/>
                </a:lnTo>
                <a:lnTo>
                  <a:pt x="1616100" y="2232782"/>
                </a:lnTo>
                <a:lnTo>
                  <a:pt x="1604877" y="2255778"/>
                </a:lnTo>
                <a:lnTo>
                  <a:pt x="1593266" y="2277748"/>
                </a:lnTo>
                <a:lnTo>
                  <a:pt x="1578829" y="2298444"/>
                </a:lnTo>
                <a:lnTo>
                  <a:pt x="1564004" y="2318115"/>
                </a:lnTo>
                <a:lnTo>
                  <a:pt x="1547766" y="2337148"/>
                </a:lnTo>
                <a:lnTo>
                  <a:pt x="1530115" y="2355544"/>
                </a:lnTo>
                <a:lnTo>
                  <a:pt x="1511052" y="2373302"/>
                </a:lnTo>
                <a:lnTo>
                  <a:pt x="1491212" y="2389010"/>
                </a:lnTo>
                <a:lnTo>
                  <a:pt x="1470985" y="2403693"/>
                </a:lnTo>
                <a:lnTo>
                  <a:pt x="1448320" y="2418127"/>
                </a:lnTo>
                <a:lnTo>
                  <a:pt x="1425904" y="2430122"/>
                </a:lnTo>
                <a:lnTo>
                  <a:pt x="1400662" y="2440842"/>
                </a:lnTo>
                <a:lnTo>
                  <a:pt x="739418" y="2690981"/>
                </a:lnTo>
                <a:lnTo>
                  <a:pt x="738392" y="2691369"/>
                </a:lnTo>
                <a:lnTo>
                  <a:pt x="738004" y="2690343"/>
                </a:lnTo>
                <a:lnTo>
                  <a:pt x="486703" y="2026024"/>
                </a:lnTo>
                <a:lnTo>
                  <a:pt x="478809" y="2002057"/>
                </a:lnTo>
                <a:lnTo>
                  <a:pt x="473602" y="1975901"/>
                </a:lnTo>
                <a:lnTo>
                  <a:pt x="468783" y="1950771"/>
                </a:lnTo>
                <a:lnTo>
                  <a:pt x="466402" y="1925890"/>
                </a:lnTo>
                <a:lnTo>
                  <a:pt x="465047" y="1900621"/>
                </a:lnTo>
                <a:lnTo>
                  <a:pt x="465742" y="1874577"/>
                </a:lnTo>
                <a:lnTo>
                  <a:pt x="467849" y="1849170"/>
                </a:lnTo>
                <a:lnTo>
                  <a:pt x="471370" y="1824400"/>
                </a:lnTo>
                <a:lnTo>
                  <a:pt x="476692" y="1801293"/>
                </a:lnTo>
                <a:lnTo>
                  <a:pt x="482651" y="1776773"/>
                </a:lnTo>
                <a:lnTo>
                  <a:pt x="491436" y="1753528"/>
                </a:lnTo>
                <a:lnTo>
                  <a:pt x="501246" y="1729895"/>
                </a:lnTo>
                <a:lnTo>
                  <a:pt x="512857" y="1707924"/>
                </a:lnTo>
                <a:lnTo>
                  <a:pt x="525493" y="1685566"/>
                </a:lnTo>
                <a:lnTo>
                  <a:pt x="538905" y="1665258"/>
                </a:lnTo>
                <a:lnTo>
                  <a:pt x="554755" y="1645199"/>
                </a:lnTo>
                <a:lnTo>
                  <a:pt x="529209" y="1639628"/>
                </a:lnTo>
                <a:lnTo>
                  <a:pt x="505714" y="1633282"/>
                </a:lnTo>
                <a:lnTo>
                  <a:pt x="481832" y="1625910"/>
                </a:lnTo>
                <a:lnTo>
                  <a:pt x="458199" y="1616099"/>
                </a:lnTo>
                <a:lnTo>
                  <a:pt x="435591" y="1605901"/>
                </a:lnTo>
                <a:lnTo>
                  <a:pt x="413620" y="1594290"/>
                </a:lnTo>
                <a:lnTo>
                  <a:pt x="393312" y="1580879"/>
                </a:lnTo>
                <a:lnTo>
                  <a:pt x="373254" y="1565029"/>
                </a:lnTo>
                <a:lnTo>
                  <a:pt x="354221" y="1548791"/>
                </a:lnTo>
                <a:lnTo>
                  <a:pt x="335825" y="1531140"/>
                </a:lnTo>
                <a:lnTo>
                  <a:pt x="318454" y="1513102"/>
                </a:lnTo>
                <a:lnTo>
                  <a:pt x="302746" y="1493262"/>
                </a:lnTo>
                <a:lnTo>
                  <a:pt x="287675" y="1472010"/>
                </a:lnTo>
                <a:lnTo>
                  <a:pt x="275043" y="1451007"/>
                </a:lnTo>
                <a:lnTo>
                  <a:pt x="261247" y="1426929"/>
                </a:lnTo>
                <a:lnTo>
                  <a:pt x="251302" y="1403737"/>
                </a:lnTo>
                <a:lnTo>
                  <a:pt x="388" y="740443"/>
                </a:lnTo>
                <a:lnTo>
                  <a:pt x="0" y="739418"/>
                </a:lnTo>
                <a:lnTo>
                  <a:pt x="637" y="738005"/>
                </a:lnTo>
                <a:lnTo>
                  <a:pt x="667008" y="485927"/>
                </a:lnTo>
                <a:lnTo>
                  <a:pt x="692388" y="478670"/>
                </a:lnTo>
                <a:lnTo>
                  <a:pt x="717130" y="472826"/>
                </a:lnTo>
                <a:lnTo>
                  <a:pt x="742649" y="469032"/>
                </a:lnTo>
                <a:lnTo>
                  <a:pt x="768555" y="466264"/>
                </a:lnTo>
                <a:lnTo>
                  <a:pt x="793823" y="464908"/>
                </a:lnTo>
                <a:lnTo>
                  <a:pt x="818843" y="465991"/>
                </a:lnTo>
                <a:lnTo>
                  <a:pt x="843224" y="468487"/>
                </a:lnTo>
                <a:lnTo>
                  <a:pt x="867994" y="472007"/>
                </a:lnTo>
                <a:lnTo>
                  <a:pt x="892126" y="476941"/>
                </a:lnTo>
                <a:lnTo>
                  <a:pt x="916009" y="484313"/>
                </a:lnTo>
                <a:lnTo>
                  <a:pt x="938867" y="492073"/>
                </a:lnTo>
                <a:lnTo>
                  <a:pt x="961474" y="502271"/>
                </a:lnTo>
                <a:lnTo>
                  <a:pt x="984082" y="512469"/>
                </a:lnTo>
                <a:lnTo>
                  <a:pt x="1005416" y="525493"/>
                </a:lnTo>
                <a:lnTo>
                  <a:pt x="1025724" y="538904"/>
                </a:lnTo>
                <a:lnTo>
                  <a:pt x="1046807" y="554367"/>
                </a:lnTo>
                <a:lnTo>
                  <a:pt x="1051353" y="529209"/>
                </a:lnTo>
                <a:lnTo>
                  <a:pt x="1057700" y="505714"/>
                </a:lnTo>
                <a:lnTo>
                  <a:pt x="1065072" y="481832"/>
                </a:lnTo>
                <a:lnTo>
                  <a:pt x="1075270" y="459224"/>
                </a:lnTo>
                <a:lnTo>
                  <a:pt x="1085468" y="436616"/>
                </a:lnTo>
                <a:lnTo>
                  <a:pt x="1097467" y="415670"/>
                </a:lnTo>
                <a:lnTo>
                  <a:pt x="1110491" y="394338"/>
                </a:lnTo>
                <a:lnTo>
                  <a:pt x="1125316" y="374667"/>
                </a:lnTo>
                <a:lnTo>
                  <a:pt x="1141553" y="355634"/>
                </a:lnTo>
                <a:lnTo>
                  <a:pt x="1158179" y="337626"/>
                </a:lnTo>
                <a:lnTo>
                  <a:pt x="1176218" y="320255"/>
                </a:lnTo>
                <a:lnTo>
                  <a:pt x="1196057" y="304547"/>
                </a:lnTo>
                <a:lnTo>
                  <a:pt x="1217309" y="289476"/>
                </a:lnTo>
                <a:lnTo>
                  <a:pt x="1238949" y="275430"/>
                </a:lnTo>
                <a:lnTo>
                  <a:pt x="1261365" y="263435"/>
                </a:lnTo>
                <a:lnTo>
                  <a:pt x="1285194" y="252077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98254" y="3382257"/>
            <a:ext cx="2733758" cy="2733757"/>
          </a:xfrm>
          <a:custGeom>
            <a:avLst/>
            <a:gdLst>
              <a:gd name="connsiteX0" fmla="*/ 810410 w 2733758"/>
              <a:gd name="connsiteY0" fmla="*/ 0 h 2733757"/>
              <a:gd name="connsiteX1" fmla="*/ 1467160 w 2733758"/>
              <a:gd name="connsiteY1" fmla="*/ 276173 h 2733757"/>
              <a:gd name="connsiteX2" fmla="*/ 1490559 w 2733758"/>
              <a:gd name="connsiteY2" fmla="*/ 288392 h 2733757"/>
              <a:gd name="connsiteX3" fmla="*/ 1512524 w 2733758"/>
              <a:gd name="connsiteY3" fmla="*/ 301195 h 2733757"/>
              <a:gd name="connsiteX4" fmla="*/ 1533638 w 2733758"/>
              <a:gd name="connsiteY4" fmla="*/ 316019 h 2733757"/>
              <a:gd name="connsiteX5" fmla="*/ 1554328 w 2733758"/>
              <a:gd name="connsiteY5" fmla="*/ 331854 h 2733757"/>
              <a:gd name="connsiteX6" fmla="*/ 1573582 w 2733758"/>
              <a:gd name="connsiteY6" fmla="*/ 348274 h 2733757"/>
              <a:gd name="connsiteX7" fmla="*/ 1590976 w 2733758"/>
              <a:gd name="connsiteY7" fmla="*/ 366290 h 2733757"/>
              <a:gd name="connsiteX8" fmla="*/ 1606935 w 2733758"/>
              <a:gd name="connsiteY8" fmla="*/ 384891 h 2733757"/>
              <a:gd name="connsiteX9" fmla="*/ 1622469 w 2733758"/>
              <a:gd name="connsiteY9" fmla="*/ 404503 h 2733757"/>
              <a:gd name="connsiteX10" fmla="*/ 1636568 w 2733758"/>
              <a:gd name="connsiteY10" fmla="*/ 424701 h 2733757"/>
              <a:gd name="connsiteX11" fmla="*/ 1648806 w 2733758"/>
              <a:gd name="connsiteY11" fmla="*/ 446494 h 2733757"/>
              <a:gd name="connsiteX12" fmla="*/ 1660035 w 2733758"/>
              <a:gd name="connsiteY12" fmla="*/ 467862 h 2733757"/>
              <a:gd name="connsiteX13" fmla="*/ 1669403 w 2733758"/>
              <a:gd name="connsiteY13" fmla="*/ 490826 h 2733757"/>
              <a:gd name="connsiteX14" fmla="*/ 1678771 w 2733758"/>
              <a:gd name="connsiteY14" fmla="*/ 513791 h 2733757"/>
              <a:gd name="connsiteX15" fmla="*/ 1685268 w 2733758"/>
              <a:gd name="connsiteY15" fmla="*/ 537926 h 2733757"/>
              <a:gd name="connsiteX16" fmla="*/ 1690755 w 2733758"/>
              <a:gd name="connsiteY16" fmla="*/ 561636 h 2733757"/>
              <a:gd name="connsiteX17" fmla="*/ 1695393 w 2733758"/>
              <a:gd name="connsiteY17" fmla="*/ 587367 h 2733757"/>
              <a:gd name="connsiteX18" fmla="*/ 1716015 w 2733758"/>
              <a:gd name="connsiteY18" fmla="*/ 572258 h 2733757"/>
              <a:gd name="connsiteX19" fmla="*/ 1736798 w 2733758"/>
              <a:gd name="connsiteY19" fmla="*/ 559595 h 2733757"/>
              <a:gd name="connsiteX20" fmla="*/ 1758591 w 2733758"/>
              <a:gd name="connsiteY20" fmla="*/ 547356 h 2733757"/>
              <a:gd name="connsiteX21" fmla="*/ 1781555 w 2733758"/>
              <a:gd name="connsiteY21" fmla="*/ 537988 h 2733757"/>
              <a:gd name="connsiteX22" fmla="*/ 1804520 w 2733758"/>
              <a:gd name="connsiteY22" fmla="*/ 528620 h 2733757"/>
              <a:gd name="connsiteX23" fmla="*/ 1827644 w 2733758"/>
              <a:gd name="connsiteY23" fmla="*/ 521698 h 2733757"/>
              <a:gd name="connsiteX24" fmla="*/ 1851780 w 2733758"/>
              <a:gd name="connsiteY24" fmla="*/ 515200 h 2733757"/>
              <a:gd name="connsiteX25" fmla="*/ 1876076 w 2733758"/>
              <a:gd name="connsiteY25" fmla="*/ 511148 h 2733757"/>
              <a:gd name="connsiteX26" fmla="*/ 1900957 w 2733758"/>
              <a:gd name="connsiteY26" fmla="*/ 508532 h 2733757"/>
              <a:gd name="connsiteX27" fmla="*/ 1925414 w 2733758"/>
              <a:gd name="connsiteY27" fmla="*/ 506926 h 2733757"/>
              <a:gd name="connsiteX28" fmla="*/ 1950456 w 2733758"/>
              <a:gd name="connsiteY28" fmla="*/ 506755 h 2733757"/>
              <a:gd name="connsiteX29" fmla="*/ 1975658 w 2733758"/>
              <a:gd name="connsiteY29" fmla="*/ 509029 h 2733757"/>
              <a:gd name="connsiteX30" fmla="*/ 2001446 w 2733758"/>
              <a:gd name="connsiteY30" fmla="*/ 512739 h 2733757"/>
              <a:gd name="connsiteX31" fmla="*/ 2026810 w 2733758"/>
              <a:gd name="connsiteY31" fmla="*/ 517460 h 2733757"/>
              <a:gd name="connsiteX32" fmla="*/ 2051323 w 2733758"/>
              <a:gd name="connsiteY32" fmla="*/ 524201 h 2733757"/>
              <a:gd name="connsiteX33" fmla="*/ 2076422 w 2733758"/>
              <a:gd name="connsiteY33" fmla="*/ 532377 h 2733757"/>
              <a:gd name="connsiteX34" fmla="*/ 2733172 w 2733758"/>
              <a:gd name="connsiteY34" fmla="*/ 808551 h 2733757"/>
              <a:gd name="connsiteX35" fmla="*/ 2733758 w 2733758"/>
              <a:gd name="connsiteY35" fmla="*/ 809986 h 2733757"/>
              <a:gd name="connsiteX36" fmla="*/ 2733333 w 2733758"/>
              <a:gd name="connsiteY36" fmla="*/ 810996 h 2733757"/>
              <a:gd name="connsiteX37" fmla="*/ 2458435 w 2733758"/>
              <a:gd name="connsiteY37" fmla="*/ 1464715 h 2733757"/>
              <a:gd name="connsiteX38" fmla="*/ 2447652 w 2733758"/>
              <a:gd name="connsiteY38" fmla="*/ 1487529 h 2733757"/>
              <a:gd name="connsiteX39" fmla="*/ 2432988 w 2733758"/>
              <a:gd name="connsiteY39" fmla="*/ 1511089 h 2733757"/>
              <a:gd name="connsiteX40" fmla="*/ 2419599 w 2733758"/>
              <a:gd name="connsiteY40" fmla="*/ 1531618 h 2733757"/>
              <a:gd name="connsiteX41" fmla="*/ 2403765 w 2733758"/>
              <a:gd name="connsiteY41" fmla="*/ 1552307 h 2733757"/>
              <a:gd name="connsiteX42" fmla="*/ 2387345 w 2733758"/>
              <a:gd name="connsiteY42" fmla="*/ 1571562 h 2733757"/>
              <a:gd name="connsiteX43" fmla="*/ 2369329 w 2733758"/>
              <a:gd name="connsiteY43" fmla="*/ 1588956 h 2733757"/>
              <a:gd name="connsiteX44" fmla="*/ 2350302 w 2733758"/>
              <a:gd name="connsiteY44" fmla="*/ 1605925 h 2733757"/>
              <a:gd name="connsiteX45" fmla="*/ 2330691 w 2733758"/>
              <a:gd name="connsiteY45" fmla="*/ 1621459 h 2733757"/>
              <a:gd name="connsiteX46" fmla="*/ 2310068 w 2733758"/>
              <a:gd name="connsiteY46" fmla="*/ 1636568 h 2733757"/>
              <a:gd name="connsiteX47" fmla="*/ 2289285 w 2733758"/>
              <a:gd name="connsiteY47" fmla="*/ 1649231 h 2733757"/>
              <a:gd name="connsiteX48" fmla="*/ 2266907 w 2733758"/>
              <a:gd name="connsiteY48" fmla="*/ 1660035 h 2733757"/>
              <a:gd name="connsiteX49" fmla="*/ 2243942 w 2733758"/>
              <a:gd name="connsiteY49" fmla="*/ 1669403 h 2733757"/>
              <a:gd name="connsiteX50" fmla="*/ 2219968 w 2733758"/>
              <a:gd name="connsiteY50" fmla="*/ 1678346 h 2733757"/>
              <a:gd name="connsiteX51" fmla="*/ 2195832 w 2733758"/>
              <a:gd name="connsiteY51" fmla="*/ 1684843 h 2733757"/>
              <a:gd name="connsiteX52" fmla="*/ 2172122 w 2733758"/>
              <a:gd name="connsiteY52" fmla="*/ 1690331 h 2733757"/>
              <a:gd name="connsiteX53" fmla="*/ 2146391 w 2733758"/>
              <a:gd name="connsiteY53" fmla="*/ 1694968 h 2733757"/>
              <a:gd name="connsiteX54" fmla="*/ 2161500 w 2733758"/>
              <a:gd name="connsiteY54" fmla="*/ 1715590 h 2733757"/>
              <a:gd name="connsiteX55" fmla="*/ 2174164 w 2733758"/>
              <a:gd name="connsiteY55" fmla="*/ 1736373 h 2733757"/>
              <a:gd name="connsiteX56" fmla="*/ 2185977 w 2733758"/>
              <a:gd name="connsiteY56" fmla="*/ 1759177 h 2733757"/>
              <a:gd name="connsiteX57" fmla="*/ 2196781 w 2733758"/>
              <a:gd name="connsiteY57" fmla="*/ 1781555 h 2733757"/>
              <a:gd name="connsiteX58" fmla="*/ 2205724 w 2733758"/>
              <a:gd name="connsiteY58" fmla="*/ 1805530 h 2733757"/>
              <a:gd name="connsiteX59" fmla="*/ 2213657 w 2733758"/>
              <a:gd name="connsiteY59" fmla="*/ 1829080 h 2733757"/>
              <a:gd name="connsiteX60" fmla="*/ 2218719 w 2733758"/>
              <a:gd name="connsiteY60" fmla="*/ 1853801 h 2733757"/>
              <a:gd name="connsiteX61" fmla="*/ 2223196 w 2733758"/>
              <a:gd name="connsiteY61" fmla="*/ 1877086 h 2733757"/>
              <a:gd name="connsiteX62" fmla="*/ 2225812 w 2733758"/>
              <a:gd name="connsiteY62" fmla="*/ 1901967 h 2733757"/>
              <a:gd name="connsiteX63" fmla="*/ 2226993 w 2733758"/>
              <a:gd name="connsiteY63" fmla="*/ 1927434 h 2733757"/>
              <a:gd name="connsiteX64" fmla="*/ 2226739 w 2733758"/>
              <a:gd name="connsiteY64" fmla="*/ 1953487 h 2733757"/>
              <a:gd name="connsiteX65" fmla="*/ 2224465 w 2733758"/>
              <a:gd name="connsiteY65" fmla="*/ 1978689 h 2733757"/>
              <a:gd name="connsiteX66" fmla="*/ 2221180 w 2733758"/>
              <a:gd name="connsiteY66" fmla="*/ 2003467 h 2733757"/>
              <a:gd name="connsiteX67" fmla="*/ 2215449 w 2733758"/>
              <a:gd name="connsiteY67" fmla="*/ 2028405 h 2733757"/>
              <a:gd name="connsiteX68" fmla="*/ 2209293 w 2733758"/>
              <a:gd name="connsiteY68" fmla="*/ 2054354 h 2733757"/>
              <a:gd name="connsiteX69" fmla="*/ 2200531 w 2733758"/>
              <a:gd name="connsiteY69" fmla="*/ 2078018 h 2733757"/>
              <a:gd name="connsiteX70" fmla="*/ 1925208 w 2733758"/>
              <a:gd name="connsiteY70" fmla="*/ 2732747 h 2733757"/>
              <a:gd name="connsiteX71" fmla="*/ 1924783 w 2733758"/>
              <a:gd name="connsiteY71" fmla="*/ 2733757 h 2733757"/>
              <a:gd name="connsiteX72" fmla="*/ 1923773 w 2733758"/>
              <a:gd name="connsiteY72" fmla="*/ 2733332 h 2733757"/>
              <a:gd name="connsiteX73" fmla="*/ 1272075 w 2733758"/>
              <a:gd name="connsiteY73" fmla="*/ 2459283 h 2733757"/>
              <a:gd name="connsiteX74" fmla="*/ 1247240 w 2733758"/>
              <a:gd name="connsiteY74" fmla="*/ 2447651 h 2733757"/>
              <a:gd name="connsiteX75" fmla="*/ 1225276 w 2733758"/>
              <a:gd name="connsiteY75" fmla="*/ 2434847 h 2733757"/>
              <a:gd name="connsiteX76" fmla="*/ 1203151 w 2733758"/>
              <a:gd name="connsiteY76" fmla="*/ 2419598 h 2733757"/>
              <a:gd name="connsiteX77" fmla="*/ 1182461 w 2733758"/>
              <a:gd name="connsiteY77" fmla="*/ 2403764 h 2733757"/>
              <a:gd name="connsiteX78" fmla="*/ 1163207 w 2733758"/>
              <a:gd name="connsiteY78" fmla="*/ 2387344 h 2733757"/>
              <a:gd name="connsiteX79" fmla="*/ 1145813 w 2733758"/>
              <a:gd name="connsiteY79" fmla="*/ 2369328 h 2733757"/>
              <a:gd name="connsiteX80" fmla="*/ 1128844 w 2733758"/>
              <a:gd name="connsiteY80" fmla="*/ 2350301 h 2733757"/>
              <a:gd name="connsiteX81" fmla="*/ 1113310 w 2733758"/>
              <a:gd name="connsiteY81" fmla="*/ 2330689 h 2733757"/>
              <a:gd name="connsiteX82" fmla="*/ 1099211 w 2733758"/>
              <a:gd name="connsiteY82" fmla="*/ 2310492 h 2733757"/>
              <a:gd name="connsiteX83" fmla="*/ 1085537 w 2733758"/>
              <a:gd name="connsiteY83" fmla="*/ 2289284 h 2733757"/>
              <a:gd name="connsiteX84" fmla="*/ 1074734 w 2733758"/>
              <a:gd name="connsiteY84" fmla="*/ 2266906 h 2733757"/>
              <a:gd name="connsiteX85" fmla="*/ 1064355 w 2733758"/>
              <a:gd name="connsiteY85" fmla="*/ 2243516 h 2733757"/>
              <a:gd name="connsiteX86" fmla="*/ 1055998 w 2733758"/>
              <a:gd name="connsiteY86" fmla="*/ 2220977 h 2733757"/>
              <a:gd name="connsiteX87" fmla="*/ 1048914 w 2733758"/>
              <a:gd name="connsiteY87" fmla="*/ 2195407 h 2733757"/>
              <a:gd name="connsiteX88" fmla="*/ 1043427 w 2733758"/>
              <a:gd name="connsiteY88" fmla="*/ 2171696 h 2733757"/>
              <a:gd name="connsiteX89" fmla="*/ 1038951 w 2733758"/>
              <a:gd name="connsiteY89" fmla="*/ 2148411 h 2733757"/>
              <a:gd name="connsiteX90" fmla="*/ 1018168 w 2733758"/>
              <a:gd name="connsiteY90" fmla="*/ 2161074 h 2733757"/>
              <a:gd name="connsiteX91" fmla="*/ 997385 w 2733758"/>
              <a:gd name="connsiteY91" fmla="*/ 2173738 h 2733757"/>
              <a:gd name="connsiteX92" fmla="*/ 974156 w 2733758"/>
              <a:gd name="connsiteY92" fmla="*/ 2186562 h 2733757"/>
              <a:gd name="connsiteX93" fmla="*/ 952202 w 2733758"/>
              <a:gd name="connsiteY93" fmla="*/ 2196354 h 2733757"/>
              <a:gd name="connsiteX94" fmla="*/ 928228 w 2733758"/>
              <a:gd name="connsiteY94" fmla="*/ 2205298 h 2733757"/>
              <a:gd name="connsiteX95" fmla="*/ 904678 w 2733758"/>
              <a:gd name="connsiteY95" fmla="*/ 2213230 h 2733757"/>
              <a:gd name="connsiteX96" fmla="*/ 879957 w 2733758"/>
              <a:gd name="connsiteY96" fmla="*/ 2218293 h 2733757"/>
              <a:gd name="connsiteX97" fmla="*/ 855661 w 2733758"/>
              <a:gd name="connsiteY97" fmla="*/ 2222345 h 2733757"/>
              <a:gd name="connsiteX98" fmla="*/ 830780 w 2733758"/>
              <a:gd name="connsiteY98" fmla="*/ 2224961 h 2733757"/>
              <a:gd name="connsiteX99" fmla="*/ 805313 w 2733758"/>
              <a:gd name="connsiteY99" fmla="*/ 2226142 h 2733757"/>
              <a:gd name="connsiteX100" fmla="*/ 779261 w 2733758"/>
              <a:gd name="connsiteY100" fmla="*/ 2225888 h 2733757"/>
              <a:gd name="connsiteX101" fmla="*/ 754058 w 2733758"/>
              <a:gd name="connsiteY101" fmla="*/ 2223614 h 2733757"/>
              <a:gd name="connsiteX102" fmla="*/ 729280 w 2733758"/>
              <a:gd name="connsiteY102" fmla="*/ 2220329 h 2733757"/>
              <a:gd name="connsiteX103" fmla="*/ 702907 w 2733758"/>
              <a:gd name="connsiteY103" fmla="*/ 2215183 h 2733757"/>
              <a:gd name="connsiteX104" fmla="*/ 678393 w 2733758"/>
              <a:gd name="connsiteY104" fmla="*/ 2208442 h 2733757"/>
              <a:gd name="connsiteX105" fmla="*/ 652709 w 2733758"/>
              <a:gd name="connsiteY105" fmla="*/ 2198831 h 2733757"/>
              <a:gd name="connsiteX106" fmla="*/ 1010 w 2733758"/>
              <a:gd name="connsiteY106" fmla="*/ 1924782 h 2733757"/>
              <a:gd name="connsiteX107" fmla="*/ 0 w 2733758"/>
              <a:gd name="connsiteY107" fmla="*/ 1924357 h 2733757"/>
              <a:gd name="connsiteX108" fmla="*/ 425 w 2733758"/>
              <a:gd name="connsiteY108" fmla="*/ 1923346 h 2733757"/>
              <a:gd name="connsiteX109" fmla="*/ 275748 w 2733758"/>
              <a:gd name="connsiteY109" fmla="*/ 1268618 h 2733757"/>
              <a:gd name="connsiteX110" fmla="*/ 286531 w 2733758"/>
              <a:gd name="connsiteY110" fmla="*/ 1245804 h 2733757"/>
              <a:gd name="connsiteX111" fmla="*/ 300769 w 2733758"/>
              <a:gd name="connsiteY111" fmla="*/ 1223254 h 2733757"/>
              <a:gd name="connsiteX112" fmla="*/ 314583 w 2733758"/>
              <a:gd name="connsiteY112" fmla="*/ 1201715 h 2733757"/>
              <a:gd name="connsiteX113" fmla="*/ 329993 w 2733758"/>
              <a:gd name="connsiteY113" fmla="*/ 1182035 h 2733757"/>
              <a:gd name="connsiteX114" fmla="*/ 346413 w 2733758"/>
              <a:gd name="connsiteY114" fmla="*/ 1162781 h 2733757"/>
              <a:gd name="connsiteX115" fmla="*/ 364854 w 2733758"/>
              <a:gd name="connsiteY115" fmla="*/ 1144377 h 2733757"/>
              <a:gd name="connsiteX116" fmla="*/ 383880 w 2733758"/>
              <a:gd name="connsiteY116" fmla="*/ 1127407 h 2733757"/>
              <a:gd name="connsiteX117" fmla="*/ 403492 w 2733758"/>
              <a:gd name="connsiteY117" fmla="*/ 1111873 h 2733757"/>
              <a:gd name="connsiteX118" fmla="*/ 423265 w 2733758"/>
              <a:gd name="connsiteY118" fmla="*/ 1098785 h 2733757"/>
              <a:gd name="connsiteX119" fmla="*/ 444472 w 2733758"/>
              <a:gd name="connsiteY119" fmla="*/ 1085111 h 2733757"/>
              <a:gd name="connsiteX120" fmla="*/ 466851 w 2733758"/>
              <a:gd name="connsiteY120" fmla="*/ 1074308 h 2733757"/>
              <a:gd name="connsiteX121" fmla="*/ 490240 w 2733758"/>
              <a:gd name="connsiteY121" fmla="*/ 1063930 h 2733757"/>
              <a:gd name="connsiteX122" fmla="*/ 513790 w 2733758"/>
              <a:gd name="connsiteY122" fmla="*/ 1055997 h 2733757"/>
              <a:gd name="connsiteX123" fmla="*/ 538350 w 2733758"/>
              <a:gd name="connsiteY123" fmla="*/ 1048489 h 2733757"/>
              <a:gd name="connsiteX124" fmla="*/ 562061 w 2733758"/>
              <a:gd name="connsiteY124" fmla="*/ 1043002 h 2733757"/>
              <a:gd name="connsiteX125" fmla="*/ 587367 w 2733758"/>
              <a:gd name="connsiteY125" fmla="*/ 1039375 h 2733757"/>
              <a:gd name="connsiteX126" fmla="*/ 572683 w 2733758"/>
              <a:gd name="connsiteY126" fmla="*/ 1017742 h 2733757"/>
              <a:gd name="connsiteX127" fmla="*/ 560019 w 2733758"/>
              <a:gd name="connsiteY127" fmla="*/ 996959 h 2733757"/>
              <a:gd name="connsiteX128" fmla="*/ 547780 w 2733758"/>
              <a:gd name="connsiteY128" fmla="*/ 975166 h 2733757"/>
              <a:gd name="connsiteX129" fmla="*/ 537402 w 2733758"/>
              <a:gd name="connsiteY129" fmla="*/ 951777 h 2733757"/>
              <a:gd name="connsiteX130" fmla="*/ 528034 w 2733758"/>
              <a:gd name="connsiteY130" fmla="*/ 928813 h 2733757"/>
              <a:gd name="connsiteX131" fmla="*/ 520101 w 2733758"/>
              <a:gd name="connsiteY131" fmla="*/ 905263 h 2733757"/>
              <a:gd name="connsiteX132" fmla="*/ 514614 w 2733758"/>
              <a:gd name="connsiteY132" fmla="*/ 881553 h 2733757"/>
              <a:gd name="connsiteX133" fmla="*/ 510987 w 2733758"/>
              <a:gd name="connsiteY133" fmla="*/ 856246 h 2733757"/>
              <a:gd name="connsiteX134" fmla="*/ 508370 w 2733758"/>
              <a:gd name="connsiteY134" fmla="*/ 831365 h 2733757"/>
              <a:gd name="connsiteX135" fmla="*/ 507189 w 2733758"/>
              <a:gd name="connsiteY135" fmla="*/ 805898 h 2733757"/>
              <a:gd name="connsiteX136" fmla="*/ 507018 w 2733758"/>
              <a:gd name="connsiteY136" fmla="*/ 780856 h 2733757"/>
              <a:gd name="connsiteX137" fmla="*/ 509293 w 2733758"/>
              <a:gd name="connsiteY137" fmla="*/ 755653 h 2733757"/>
              <a:gd name="connsiteX138" fmla="*/ 513003 w 2733758"/>
              <a:gd name="connsiteY138" fmla="*/ 729865 h 2733757"/>
              <a:gd name="connsiteX139" fmla="*/ 518309 w 2733758"/>
              <a:gd name="connsiteY139" fmla="*/ 705937 h 2733757"/>
              <a:gd name="connsiteX140" fmla="*/ 524889 w 2733758"/>
              <a:gd name="connsiteY140" fmla="*/ 678978 h 2733757"/>
              <a:gd name="connsiteX141" fmla="*/ 533651 w 2733758"/>
              <a:gd name="connsiteY141" fmla="*/ 655314 h 2733757"/>
              <a:gd name="connsiteX142" fmla="*/ 808550 w 2733758"/>
              <a:gd name="connsiteY142" fmla="*/ 1596 h 2733757"/>
              <a:gd name="connsiteX143" fmla="*/ 808975 w 2733758"/>
              <a:gd name="connsiteY143" fmla="*/ 586 h 2733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</a:cxnLst>
            <a:rect l="l" t="t" r="r" b="b"/>
            <a:pathLst>
              <a:path w="2733758" h="2733757">
                <a:moveTo>
                  <a:pt x="810410" y="0"/>
                </a:moveTo>
                <a:lnTo>
                  <a:pt x="1467160" y="276173"/>
                </a:lnTo>
                <a:lnTo>
                  <a:pt x="1490559" y="288392"/>
                </a:lnTo>
                <a:lnTo>
                  <a:pt x="1512524" y="301195"/>
                </a:lnTo>
                <a:lnTo>
                  <a:pt x="1533638" y="316019"/>
                </a:lnTo>
                <a:lnTo>
                  <a:pt x="1554328" y="331854"/>
                </a:lnTo>
                <a:lnTo>
                  <a:pt x="1573582" y="348274"/>
                </a:lnTo>
                <a:lnTo>
                  <a:pt x="1590976" y="366290"/>
                </a:lnTo>
                <a:lnTo>
                  <a:pt x="1606935" y="384891"/>
                </a:lnTo>
                <a:lnTo>
                  <a:pt x="1622469" y="404503"/>
                </a:lnTo>
                <a:lnTo>
                  <a:pt x="1636568" y="424701"/>
                </a:lnTo>
                <a:lnTo>
                  <a:pt x="1648806" y="446494"/>
                </a:lnTo>
                <a:lnTo>
                  <a:pt x="1660035" y="467862"/>
                </a:lnTo>
                <a:lnTo>
                  <a:pt x="1669403" y="490826"/>
                </a:lnTo>
                <a:lnTo>
                  <a:pt x="1678771" y="513791"/>
                </a:lnTo>
                <a:lnTo>
                  <a:pt x="1685268" y="537926"/>
                </a:lnTo>
                <a:lnTo>
                  <a:pt x="1690755" y="561636"/>
                </a:lnTo>
                <a:lnTo>
                  <a:pt x="1695393" y="587367"/>
                </a:lnTo>
                <a:lnTo>
                  <a:pt x="1716015" y="572258"/>
                </a:lnTo>
                <a:lnTo>
                  <a:pt x="1736798" y="559595"/>
                </a:lnTo>
                <a:lnTo>
                  <a:pt x="1758591" y="547356"/>
                </a:lnTo>
                <a:lnTo>
                  <a:pt x="1781555" y="537988"/>
                </a:lnTo>
                <a:lnTo>
                  <a:pt x="1804520" y="528620"/>
                </a:lnTo>
                <a:lnTo>
                  <a:pt x="1827644" y="521698"/>
                </a:lnTo>
                <a:lnTo>
                  <a:pt x="1851780" y="515200"/>
                </a:lnTo>
                <a:lnTo>
                  <a:pt x="1876076" y="511148"/>
                </a:lnTo>
                <a:lnTo>
                  <a:pt x="1900957" y="508532"/>
                </a:lnTo>
                <a:lnTo>
                  <a:pt x="1925414" y="506926"/>
                </a:lnTo>
                <a:lnTo>
                  <a:pt x="1950456" y="506755"/>
                </a:lnTo>
                <a:lnTo>
                  <a:pt x="1975658" y="509029"/>
                </a:lnTo>
                <a:lnTo>
                  <a:pt x="2001446" y="512739"/>
                </a:lnTo>
                <a:lnTo>
                  <a:pt x="2026810" y="517460"/>
                </a:lnTo>
                <a:lnTo>
                  <a:pt x="2051323" y="524201"/>
                </a:lnTo>
                <a:lnTo>
                  <a:pt x="2076422" y="532377"/>
                </a:lnTo>
                <a:lnTo>
                  <a:pt x="2733172" y="808551"/>
                </a:lnTo>
                <a:lnTo>
                  <a:pt x="2733758" y="809986"/>
                </a:lnTo>
                <a:lnTo>
                  <a:pt x="2733333" y="810996"/>
                </a:lnTo>
                <a:lnTo>
                  <a:pt x="2458435" y="1464715"/>
                </a:lnTo>
                <a:lnTo>
                  <a:pt x="2447652" y="1487529"/>
                </a:lnTo>
                <a:lnTo>
                  <a:pt x="2432988" y="1511089"/>
                </a:lnTo>
                <a:lnTo>
                  <a:pt x="2419599" y="1531618"/>
                </a:lnTo>
                <a:lnTo>
                  <a:pt x="2403765" y="1552307"/>
                </a:lnTo>
                <a:lnTo>
                  <a:pt x="2387345" y="1571562"/>
                </a:lnTo>
                <a:lnTo>
                  <a:pt x="2369329" y="1588956"/>
                </a:lnTo>
                <a:lnTo>
                  <a:pt x="2350302" y="1605925"/>
                </a:lnTo>
                <a:lnTo>
                  <a:pt x="2330691" y="1621459"/>
                </a:lnTo>
                <a:lnTo>
                  <a:pt x="2310068" y="1636568"/>
                </a:lnTo>
                <a:lnTo>
                  <a:pt x="2289285" y="1649231"/>
                </a:lnTo>
                <a:lnTo>
                  <a:pt x="2266907" y="1660035"/>
                </a:lnTo>
                <a:lnTo>
                  <a:pt x="2243942" y="1669403"/>
                </a:lnTo>
                <a:lnTo>
                  <a:pt x="2219968" y="1678346"/>
                </a:lnTo>
                <a:lnTo>
                  <a:pt x="2195832" y="1684843"/>
                </a:lnTo>
                <a:lnTo>
                  <a:pt x="2172122" y="1690331"/>
                </a:lnTo>
                <a:lnTo>
                  <a:pt x="2146391" y="1694968"/>
                </a:lnTo>
                <a:lnTo>
                  <a:pt x="2161500" y="1715590"/>
                </a:lnTo>
                <a:lnTo>
                  <a:pt x="2174164" y="1736373"/>
                </a:lnTo>
                <a:lnTo>
                  <a:pt x="2185977" y="1759177"/>
                </a:lnTo>
                <a:lnTo>
                  <a:pt x="2196781" y="1781555"/>
                </a:lnTo>
                <a:lnTo>
                  <a:pt x="2205724" y="1805530"/>
                </a:lnTo>
                <a:lnTo>
                  <a:pt x="2213657" y="1829080"/>
                </a:lnTo>
                <a:lnTo>
                  <a:pt x="2218719" y="1853801"/>
                </a:lnTo>
                <a:lnTo>
                  <a:pt x="2223196" y="1877086"/>
                </a:lnTo>
                <a:lnTo>
                  <a:pt x="2225812" y="1901967"/>
                </a:lnTo>
                <a:lnTo>
                  <a:pt x="2226993" y="1927434"/>
                </a:lnTo>
                <a:lnTo>
                  <a:pt x="2226739" y="1953487"/>
                </a:lnTo>
                <a:lnTo>
                  <a:pt x="2224465" y="1978689"/>
                </a:lnTo>
                <a:lnTo>
                  <a:pt x="2221180" y="2003467"/>
                </a:lnTo>
                <a:lnTo>
                  <a:pt x="2215449" y="2028405"/>
                </a:lnTo>
                <a:lnTo>
                  <a:pt x="2209293" y="2054354"/>
                </a:lnTo>
                <a:lnTo>
                  <a:pt x="2200531" y="2078018"/>
                </a:lnTo>
                <a:lnTo>
                  <a:pt x="1925208" y="2732747"/>
                </a:lnTo>
                <a:lnTo>
                  <a:pt x="1924783" y="2733757"/>
                </a:lnTo>
                <a:lnTo>
                  <a:pt x="1923773" y="2733332"/>
                </a:lnTo>
                <a:lnTo>
                  <a:pt x="1272075" y="2459283"/>
                </a:lnTo>
                <a:lnTo>
                  <a:pt x="1247240" y="2447651"/>
                </a:lnTo>
                <a:lnTo>
                  <a:pt x="1225276" y="2434847"/>
                </a:lnTo>
                <a:lnTo>
                  <a:pt x="1203151" y="2419598"/>
                </a:lnTo>
                <a:lnTo>
                  <a:pt x="1182461" y="2403764"/>
                </a:lnTo>
                <a:lnTo>
                  <a:pt x="1163207" y="2387344"/>
                </a:lnTo>
                <a:lnTo>
                  <a:pt x="1145813" y="2369328"/>
                </a:lnTo>
                <a:lnTo>
                  <a:pt x="1128844" y="2350301"/>
                </a:lnTo>
                <a:lnTo>
                  <a:pt x="1113310" y="2330689"/>
                </a:lnTo>
                <a:lnTo>
                  <a:pt x="1099211" y="2310492"/>
                </a:lnTo>
                <a:lnTo>
                  <a:pt x="1085537" y="2289284"/>
                </a:lnTo>
                <a:lnTo>
                  <a:pt x="1074734" y="2266906"/>
                </a:lnTo>
                <a:lnTo>
                  <a:pt x="1064355" y="2243516"/>
                </a:lnTo>
                <a:lnTo>
                  <a:pt x="1055998" y="2220977"/>
                </a:lnTo>
                <a:lnTo>
                  <a:pt x="1048914" y="2195407"/>
                </a:lnTo>
                <a:lnTo>
                  <a:pt x="1043427" y="2171696"/>
                </a:lnTo>
                <a:lnTo>
                  <a:pt x="1038951" y="2148411"/>
                </a:lnTo>
                <a:lnTo>
                  <a:pt x="1018168" y="2161074"/>
                </a:lnTo>
                <a:lnTo>
                  <a:pt x="997385" y="2173738"/>
                </a:lnTo>
                <a:lnTo>
                  <a:pt x="974156" y="2186562"/>
                </a:lnTo>
                <a:lnTo>
                  <a:pt x="952202" y="2196354"/>
                </a:lnTo>
                <a:lnTo>
                  <a:pt x="928228" y="2205298"/>
                </a:lnTo>
                <a:lnTo>
                  <a:pt x="904678" y="2213230"/>
                </a:lnTo>
                <a:lnTo>
                  <a:pt x="879957" y="2218293"/>
                </a:lnTo>
                <a:lnTo>
                  <a:pt x="855661" y="2222345"/>
                </a:lnTo>
                <a:lnTo>
                  <a:pt x="830780" y="2224961"/>
                </a:lnTo>
                <a:lnTo>
                  <a:pt x="805313" y="2226142"/>
                </a:lnTo>
                <a:lnTo>
                  <a:pt x="779261" y="2225888"/>
                </a:lnTo>
                <a:lnTo>
                  <a:pt x="754058" y="2223614"/>
                </a:lnTo>
                <a:lnTo>
                  <a:pt x="729280" y="2220329"/>
                </a:lnTo>
                <a:lnTo>
                  <a:pt x="702907" y="2215183"/>
                </a:lnTo>
                <a:lnTo>
                  <a:pt x="678393" y="2208442"/>
                </a:lnTo>
                <a:lnTo>
                  <a:pt x="652709" y="2198831"/>
                </a:lnTo>
                <a:lnTo>
                  <a:pt x="1010" y="1924782"/>
                </a:lnTo>
                <a:lnTo>
                  <a:pt x="0" y="1924357"/>
                </a:lnTo>
                <a:lnTo>
                  <a:pt x="425" y="1923346"/>
                </a:lnTo>
                <a:lnTo>
                  <a:pt x="275748" y="1268618"/>
                </a:lnTo>
                <a:lnTo>
                  <a:pt x="286531" y="1245804"/>
                </a:lnTo>
                <a:lnTo>
                  <a:pt x="300769" y="1223254"/>
                </a:lnTo>
                <a:lnTo>
                  <a:pt x="314583" y="1201715"/>
                </a:lnTo>
                <a:lnTo>
                  <a:pt x="329993" y="1182035"/>
                </a:lnTo>
                <a:lnTo>
                  <a:pt x="346413" y="1162781"/>
                </a:lnTo>
                <a:lnTo>
                  <a:pt x="364854" y="1144377"/>
                </a:lnTo>
                <a:lnTo>
                  <a:pt x="383880" y="1127407"/>
                </a:lnTo>
                <a:lnTo>
                  <a:pt x="403492" y="1111873"/>
                </a:lnTo>
                <a:lnTo>
                  <a:pt x="423265" y="1098785"/>
                </a:lnTo>
                <a:lnTo>
                  <a:pt x="444472" y="1085111"/>
                </a:lnTo>
                <a:lnTo>
                  <a:pt x="466851" y="1074308"/>
                </a:lnTo>
                <a:lnTo>
                  <a:pt x="490240" y="1063930"/>
                </a:lnTo>
                <a:lnTo>
                  <a:pt x="513790" y="1055997"/>
                </a:lnTo>
                <a:lnTo>
                  <a:pt x="538350" y="1048489"/>
                </a:lnTo>
                <a:lnTo>
                  <a:pt x="562061" y="1043002"/>
                </a:lnTo>
                <a:lnTo>
                  <a:pt x="587367" y="1039375"/>
                </a:lnTo>
                <a:lnTo>
                  <a:pt x="572683" y="1017742"/>
                </a:lnTo>
                <a:lnTo>
                  <a:pt x="560019" y="996959"/>
                </a:lnTo>
                <a:lnTo>
                  <a:pt x="547780" y="975166"/>
                </a:lnTo>
                <a:lnTo>
                  <a:pt x="537402" y="951777"/>
                </a:lnTo>
                <a:lnTo>
                  <a:pt x="528034" y="928813"/>
                </a:lnTo>
                <a:lnTo>
                  <a:pt x="520101" y="905263"/>
                </a:lnTo>
                <a:lnTo>
                  <a:pt x="514614" y="881553"/>
                </a:lnTo>
                <a:lnTo>
                  <a:pt x="510987" y="856246"/>
                </a:lnTo>
                <a:lnTo>
                  <a:pt x="508370" y="831365"/>
                </a:lnTo>
                <a:lnTo>
                  <a:pt x="507189" y="805898"/>
                </a:lnTo>
                <a:lnTo>
                  <a:pt x="507018" y="780856"/>
                </a:lnTo>
                <a:lnTo>
                  <a:pt x="509293" y="755653"/>
                </a:lnTo>
                <a:lnTo>
                  <a:pt x="513003" y="729865"/>
                </a:lnTo>
                <a:lnTo>
                  <a:pt x="518309" y="705937"/>
                </a:lnTo>
                <a:lnTo>
                  <a:pt x="524889" y="678978"/>
                </a:lnTo>
                <a:lnTo>
                  <a:pt x="533651" y="655314"/>
                </a:lnTo>
                <a:lnTo>
                  <a:pt x="808550" y="1596"/>
                </a:lnTo>
                <a:lnTo>
                  <a:pt x="808975" y="586"/>
                </a:ln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833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6921284" y="1767877"/>
            <a:ext cx="4605084" cy="4655890"/>
          </a:xfrm>
          <a:custGeom>
            <a:avLst/>
            <a:gdLst>
              <a:gd name="connsiteX0" fmla="*/ 2516156 w 4605084"/>
              <a:gd name="connsiteY0" fmla="*/ 0 h 4655890"/>
              <a:gd name="connsiteX1" fmla="*/ 2677072 w 4605084"/>
              <a:gd name="connsiteY1" fmla="*/ 148203 h 4655890"/>
              <a:gd name="connsiteX2" fmla="*/ 2691368 w 4605084"/>
              <a:gd name="connsiteY2" fmla="*/ 274738 h 4655890"/>
              <a:gd name="connsiteX3" fmla="*/ 2818649 w 4605084"/>
              <a:gd name="connsiteY3" fmla="*/ 278594 h 4655890"/>
              <a:gd name="connsiteX4" fmla="*/ 2947992 w 4605084"/>
              <a:gd name="connsiteY4" fmla="*/ 397719 h 4655890"/>
              <a:gd name="connsiteX5" fmla="*/ 2962288 w 4605084"/>
              <a:gd name="connsiteY5" fmla="*/ 524254 h 4655890"/>
              <a:gd name="connsiteX6" fmla="*/ 3089569 w 4605084"/>
              <a:gd name="connsiteY6" fmla="*/ 528111 h 4655890"/>
              <a:gd name="connsiteX7" fmla="*/ 3218913 w 4605084"/>
              <a:gd name="connsiteY7" fmla="*/ 647235 h 4655890"/>
              <a:gd name="connsiteX8" fmla="*/ 3233208 w 4605084"/>
              <a:gd name="connsiteY8" fmla="*/ 773771 h 4655890"/>
              <a:gd name="connsiteX9" fmla="*/ 3360489 w 4605084"/>
              <a:gd name="connsiteY9" fmla="*/ 777627 h 4655890"/>
              <a:gd name="connsiteX10" fmla="*/ 3489833 w 4605084"/>
              <a:gd name="connsiteY10" fmla="*/ 896752 h 4655890"/>
              <a:gd name="connsiteX11" fmla="*/ 3504128 w 4605084"/>
              <a:gd name="connsiteY11" fmla="*/ 1023286 h 4655890"/>
              <a:gd name="connsiteX12" fmla="*/ 3631409 w 4605084"/>
              <a:gd name="connsiteY12" fmla="*/ 1027143 h 4655890"/>
              <a:gd name="connsiteX13" fmla="*/ 3760753 w 4605084"/>
              <a:gd name="connsiteY13" fmla="*/ 1146268 h 4655890"/>
              <a:gd name="connsiteX14" fmla="*/ 3775048 w 4605084"/>
              <a:gd name="connsiteY14" fmla="*/ 1272803 h 4655890"/>
              <a:gd name="connsiteX15" fmla="*/ 3902330 w 4605084"/>
              <a:gd name="connsiteY15" fmla="*/ 1276659 h 4655890"/>
              <a:gd name="connsiteX16" fmla="*/ 4031673 w 4605084"/>
              <a:gd name="connsiteY16" fmla="*/ 1395784 h 4655890"/>
              <a:gd name="connsiteX17" fmla="*/ 4045968 w 4605084"/>
              <a:gd name="connsiteY17" fmla="*/ 1522319 h 4655890"/>
              <a:gd name="connsiteX18" fmla="*/ 4173250 w 4605084"/>
              <a:gd name="connsiteY18" fmla="*/ 1526176 h 4655890"/>
              <a:gd name="connsiteX19" fmla="*/ 4302593 w 4605084"/>
              <a:gd name="connsiteY19" fmla="*/ 1645300 h 4655890"/>
              <a:gd name="connsiteX20" fmla="*/ 4316888 w 4605084"/>
              <a:gd name="connsiteY20" fmla="*/ 1771835 h 4655890"/>
              <a:gd name="connsiteX21" fmla="*/ 4444169 w 4605084"/>
              <a:gd name="connsiteY21" fmla="*/ 1775692 h 4655890"/>
              <a:gd name="connsiteX22" fmla="*/ 4605084 w 4605084"/>
              <a:gd name="connsiteY22" fmla="*/ 1923894 h 4655890"/>
              <a:gd name="connsiteX23" fmla="*/ 4478405 w 4605084"/>
              <a:gd name="connsiteY23" fmla="*/ 2061440 h 4655890"/>
              <a:gd name="connsiteX24" fmla="*/ 4351696 w 4605084"/>
              <a:gd name="connsiteY24" fmla="*/ 2075629 h 4655890"/>
              <a:gd name="connsiteX25" fmla="*/ 4347959 w 4605084"/>
              <a:gd name="connsiteY25" fmla="*/ 2203076 h 4655890"/>
              <a:gd name="connsiteX26" fmla="*/ 4211861 w 4605084"/>
              <a:gd name="connsiteY26" fmla="*/ 2350848 h 4655890"/>
              <a:gd name="connsiteX27" fmla="*/ 4085152 w 4605084"/>
              <a:gd name="connsiteY27" fmla="*/ 2365038 h 4655890"/>
              <a:gd name="connsiteX28" fmla="*/ 4081415 w 4605084"/>
              <a:gd name="connsiteY28" fmla="*/ 2492484 h 4655890"/>
              <a:gd name="connsiteX29" fmla="*/ 3945317 w 4605084"/>
              <a:gd name="connsiteY29" fmla="*/ 2640256 h 4655890"/>
              <a:gd name="connsiteX30" fmla="*/ 3818608 w 4605084"/>
              <a:gd name="connsiteY30" fmla="*/ 2654446 h 4655890"/>
              <a:gd name="connsiteX31" fmla="*/ 3814871 w 4605084"/>
              <a:gd name="connsiteY31" fmla="*/ 2781893 h 4655890"/>
              <a:gd name="connsiteX32" fmla="*/ 3678774 w 4605084"/>
              <a:gd name="connsiteY32" fmla="*/ 2929665 h 4655890"/>
              <a:gd name="connsiteX33" fmla="*/ 3552064 w 4605084"/>
              <a:gd name="connsiteY33" fmla="*/ 2943854 h 4655890"/>
              <a:gd name="connsiteX34" fmla="*/ 3548327 w 4605084"/>
              <a:gd name="connsiteY34" fmla="*/ 3071301 h 4655890"/>
              <a:gd name="connsiteX35" fmla="*/ 3412230 w 4605084"/>
              <a:gd name="connsiteY35" fmla="*/ 3219073 h 4655890"/>
              <a:gd name="connsiteX36" fmla="*/ 3285520 w 4605084"/>
              <a:gd name="connsiteY36" fmla="*/ 3233263 h 4655890"/>
              <a:gd name="connsiteX37" fmla="*/ 3281784 w 4605084"/>
              <a:gd name="connsiteY37" fmla="*/ 3360709 h 4655890"/>
              <a:gd name="connsiteX38" fmla="*/ 3145686 w 4605084"/>
              <a:gd name="connsiteY38" fmla="*/ 3508482 h 4655890"/>
              <a:gd name="connsiteX39" fmla="*/ 3018977 w 4605084"/>
              <a:gd name="connsiteY39" fmla="*/ 3522671 h 4655890"/>
              <a:gd name="connsiteX40" fmla="*/ 3015240 w 4605084"/>
              <a:gd name="connsiteY40" fmla="*/ 3650118 h 4655890"/>
              <a:gd name="connsiteX41" fmla="*/ 2879142 w 4605084"/>
              <a:gd name="connsiteY41" fmla="*/ 3797890 h 4655890"/>
              <a:gd name="connsiteX42" fmla="*/ 2752433 w 4605084"/>
              <a:gd name="connsiteY42" fmla="*/ 3812080 h 4655890"/>
              <a:gd name="connsiteX43" fmla="*/ 2748696 w 4605084"/>
              <a:gd name="connsiteY43" fmla="*/ 3939526 h 4655890"/>
              <a:gd name="connsiteX44" fmla="*/ 2612598 w 4605084"/>
              <a:gd name="connsiteY44" fmla="*/ 4087298 h 4655890"/>
              <a:gd name="connsiteX45" fmla="*/ 2485889 w 4605084"/>
              <a:gd name="connsiteY45" fmla="*/ 4101488 h 4655890"/>
              <a:gd name="connsiteX46" fmla="*/ 2482152 w 4605084"/>
              <a:gd name="connsiteY46" fmla="*/ 4228935 h 4655890"/>
              <a:gd name="connsiteX47" fmla="*/ 2346053 w 4605084"/>
              <a:gd name="connsiteY47" fmla="*/ 4376708 h 4655890"/>
              <a:gd name="connsiteX48" fmla="*/ 2219344 w 4605084"/>
              <a:gd name="connsiteY48" fmla="*/ 4390898 h 4655890"/>
              <a:gd name="connsiteX49" fmla="*/ 2215607 w 4605084"/>
              <a:gd name="connsiteY49" fmla="*/ 4518344 h 4655890"/>
              <a:gd name="connsiteX50" fmla="*/ 2088928 w 4605084"/>
              <a:gd name="connsiteY50" fmla="*/ 4655890 h 4655890"/>
              <a:gd name="connsiteX51" fmla="*/ 1928012 w 4605084"/>
              <a:gd name="connsiteY51" fmla="*/ 4507688 h 4655890"/>
              <a:gd name="connsiteX52" fmla="*/ 1913717 w 4605084"/>
              <a:gd name="connsiteY52" fmla="*/ 4381153 h 4655890"/>
              <a:gd name="connsiteX53" fmla="*/ 1786436 w 4605084"/>
              <a:gd name="connsiteY53" fmla="*/ 4377297 h 4655890"/>
              <a:gd name="connsiteX54" fmla="*/ 1657093 w 4605084"/>
              <a:gd name="connsiteY54" fmla="*/ 4258172 h 4655890"/>
              <a:gd name="connsiteX55" fmla="*/ 1642798 w 4605084"/>
              <a:gd name="connsiteY55" fmla="*/ 4131638 h 4655890"/>
              <a:gd name="connsiteX56" fmla="*/ 1515517 w 4605084"/>
              <a:gd name="connsiteY56" fmla="*/ 4127781 h 4655890"/>
              <a:gd name="connsiteX57" fmla="*/ 1386173 w 4605084"/>
              <a:gd name="connsiteY57" fmla="*/ 4008656 h 4655890"/>
              <a:gd name="connsiteX58" fmla="*/ 1371878 w 4605084"/>
              <a:gd name="connsiteY58" fmla="*/ 3882121 h 4655890"/>
              <a:gd name="connsiteX59" fmla="*/ 1244596 w 4605084"/>
              <a:gd name="connsiteY59" fmla="*/ 3878265 h 4655890"/>
              <a:gd name="connsiteX60" fmla="*/ 1115253 w 4605084"/>
              <a:gd name="connsiteY60" fmla="*/ 3759140 h 4655890"/>
              <a:gd name="connsiteX61" fmla="*/ 1100957 w 4605084"/>
              <a:gd name="connsiteY61" fmla="*/ 3632605 h 4655890"/>
              <a:gd name="connsiteX62" fmla="*/ 973676 w 4605084"/>
              <a:gd name="connsiteY62" fmla="*/ 3628748 h 4655890"/>
              <a:gd name="connsiteX63" fmla="*/ 844333 w 4605084"/>
              <a:gd name="connsiteY63" fmla="*/ 3509624 h 4655890"/>
              <a:gd name="connsiteX64" fmla="*/ 830037 w 4605084"/>
              <a:gd name="connsiteY64" fmla="*/ 3383089 h 4655890"/>
              <a:gd name="connsiteX65" fmla="*/ 702756 w 4605084"/>
              <a:gd name="connsiteY65" fmla="*/ 3379232 h 4655890"/>
              <a:gd name="connsiteX66" fmla="*/ 573412 w 4605084"/>
              <a:gd name="connsiteY66" fmla="*/ 3260107 h 4655890"/>
              <a:gd name="connsiteX67" fmla="*/ 559117 w 4605084"/>
              <a:gd name="connsiteY67" fmla="*/ 3133573 h 4655890"/>
              <a:gd name="connsiteX68" fmla="*/ 431836 w 4605084"/>
              <a:gd name="connsiteY68" fmla="*/ 3129716 h 4655890"/>
              <a:gd name="connsiteX69" fmla="*/ 302492 w 4605084"/>
              <a:gd name="connsiteY69" fmla="*/ 3010591 h 4655890"/>
              <a:gd name="connsiteX70" fmla="*/ 288197 w 4605084"/>
              <a:gd name="connsiteY70" fmla="*/ 2884056 h 4655890"/>
              <a:gd name="connsiteX71" fmla="*/ 160916 w 4605084"/>
              <a:gd name="connsiteY71" fmla="*/ 2880200 h 4655890"/>
              <a:gd name="connsiteX72" fmla="*/ 0 w 4605084"/>
              <a:gd name="connsiteY72" fmla="*/ 2731997 h 4655890"/>
              <a:gd name="connsiteX73" fmla="*/ 126679 w 4605084"/>
              <a:gd name="connsiteY73" fmla="*/ 2594451 h 4655890"/>
              <a:gd name="connsiteX74" fmla="*/ 253388 w 4605084"/>
              <a:gd name="connsiteY74" fmla="*/ 2580261 h 4655890"/>
              <a:gd name="connsiteX75" fmla="*/ 257125 w 4605084"/>
              <a:gd name="connsiteY75" fmla="*/ 2452814 h 4655890"/>
              <a:gd name="connsiteX76" fmla="*/ 393224 w 4605084"/>
              <a:gd name="connsiteY76" fmla="*/ 2305041 h 4655890"/>
              <a:gd name="connsiteX77" fmla="*/ 519934 w 4605084"/>
              <a:gd name="connsiteY77" fmla="*/ 2290851 h 4655890"/>
              <a:gd name="connsiteX78" fmla="*/ 523671 w 4605084"/>
              <a:gd name="connsiteY78" fmla="*/ 2163405 h 4655890"/>
              <a:gd name="connsiteX79" fmla="*/ 659768 w 4605084"/>
              <a:gd name="connsiteY79" fmla="*/ 2015632 h 4655890"/>
              <a:gd name="connsiteX80" fmla="*/ 786477 w 4605084"/>
              <a:gd name="connsiteY80" fmla="*/ 2001443 h 4655890"/>
              <a:gd name="connsiteX81" fmla="*/ 790214 w 4605084"/>
              <a:gd name="connsiteY81" fmla="*/ 1873997 h 4655890"/>
              <a:gd name="connsiteX82" fmla="*/ 926312 w 4605084"/>
              <a:gd name="connsiteY82" fmla="*/ 1726224 h 4655890"/>
              <a:gd name="connsiteX83" fmla="*/ 1053021 w 4605084"/>
              <a:gd name="connsiteY83" fmla="*/ 1712035 h 4655890"/>
              <a:gd name="connsiteX84" fmla="*/ 1056758 w 4605084"/>
              <a:gd name="connsiteY84" fmla="*/ 1584588 h 4655890"/>
              <a:gd name="connsiteX85" fmla="*/ 1192856 w 4605084"/>
              <a:gd name="connsiteY85" fmla="*/ 1436816 h 4655890"/>
              <a:gd name="connsiteX86" fmla="*/ 1319565 w 4605084"/>
              <a:gd name="connsiteY86" fmla="*/ 1422626 h 4655890"/>
              <a:gd name="connsiteX87" fmla="*/ 1323302 w 4605084"/>
              <a:gd name="connsiteY87" fmla="*/ 1295180 h 4655890"/>
              <a:gd name="connsiteX88" fmla="*/ 1459400 w 4605084"/>
              <a:gd name="connsiteY88" fmla="*/ 1147408 h 4655890"/>
              <a:gd name="connsiteX89" fmla="*/ 1586109 w 4605084"/>
              <a:gd name="connsiteY89" fmla="*/ 1133218 h 4655890"/>
              <a:gd name="connsiteX90" fmla="*/ 1589846 w 4605084"/>
              <a:gd name="connsiteY90" fmla="*/ 1005771 h 4655890"/>
              <a:gd name="connsiteX91" fmla="*/ 1725943 w 4605084"/>
              <a:gd name="connsiteY91" fmla="*/ 857999 h 4655890"/>
              <a:gd name="connsiteX92" fmla="*/ 1852652 w 4605084"/>
              <a:gd name="connsiteY92" fmla="*/ 843809 h 4655890"/>
              <a:gd name="connsiteX93" fmla="*/ 1856389 w 4605084"/>
              <a:gd name="connsiteY93" fmla="*/ 716363 h 4655890"/>
              <a:gd name="connsiteX94" fmla="*/ 1992487 w 4605084"/>
              <a:gd name="connsiteY94" fmla="*/ 568591 h 4655890"/>
              <a:gd name="connsiteX95" fmla="*/ 2119196 w 4605084"/>
              <a:gd name="connsiteY95" fmla="*/ 554401 h 4655890"/>
              <a:gd name="connsiteX96" fmla="*/ 2122933 w 4605084"/>
              <a:gd name="connsiteY96" fmla="*/ 426955 h 4655890"/>
              <a:gd name="connsiteX97" fmla="*/ 2259031 w 4605084"/>
              <a:gd name="connsiteY97" fmla="*/ 279182 h 4655890"/>
              <a:gd name="connsiteX98" fmla="*/ 2385740 w 4605084"/>
              <a:gd name="connsiteY98" fmla="*/ 264993 h 4655890"/>
              <a:gd name="connsiteX99" fmla="*/ 2389477 w 4605084"/>
              <a:gd name="connsiteY99" fmla="*/ 137546 h 4655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4605084" h="4655890">
                <a:moveTo>
                  <a:pt x="2516156" y="0"/>
                </a:moveTo>
                <a:lnTo>
                  <a:pt x="2677072" y="148203"/>
                </a:lnTo>
                <a:cubicBezTo>
                  <a:pt x="2649282" y="187118"/>
                  <a:pt x="2655064" y="241303"/>
                  <a:pt x="2691368" y="274738"/>
                </a:cubicBezTo>
                <a:cubicBezTo>
                  <a:pt x="2727671" y="308173"/>
                  <a:pt x="2782147" y="309486"/>
                  <a:pt x="2818649" y="278594"/>
                </a:cubicBezTo>
                <a:lnTo>
                  <a:pt x="2947992" y="397719"/>
                </a:lnTo>
                <a:cubicBezTo>
                  <a:pt x="2920202" y="436634"/>
                  <a:pt x="2925984" y="490819"/>
                  <a:pt x="2962288" y="524254"/>
                </a:cubicBezTo>
                <a:cubicBezTo>
                  <a:pt x="2998591" y="557689"/>
                  <a:pt x="3053067" y="559003"/>
                  <a:pt x="3089569" y="528111"/>
                </a:cubicBezTo>
                <a:lnTo>
                  <a:pt x="3218913" y="647235"/>
                </a:lnTo>
                <a:cubicBezTo>
                  <a:pt x="3191122" y="686151"/>
                  <a:pt x="3196904" y="740335"/>
                  <a:pt x="3233208" y="773771"/>
                </a:cubicBezTo>
                <a:cubicBezTo>
                  <a:pt x="3269511" y="807205"/>
                  <a:pt x="3323987" y="808519"/>
                  <a:pt x="3360489" y="777627"/>
                </a:cubicBezTo>
                <a:lnTo>
                  <a:pt x="3489833" y="896752"/>
                </a:lnTo>
                <a:cubicBezTo>
                  <a:pt x="3462042" y="935667"/>
                  <a:pt x="3467825" y="989851"/>
                  <a:pt x="3504128" y="1023286"/>
                </a:cubicBezTo>
                <a:cubicBezTo>
                  <a:pt x="3540431" y="1056722"/>
                  <a:pt x="3594908" y="1058035"/>
                  <a:pt x="3631409" y="1027143"/>
                </a:cubicBezTo>
                <a:lnTo>
                  <a:pt x="3760753" y="1146268"/>
                </a:lnTo>
                <a:cubicBezTo>
                  <a:pt x="3732962" y="1185183"/>
                  <a:pt x="3738745" y="1239368"/>
                  <a:pt x="3775048" y="1272803"/>
                </a:cubicBezTo>
                <a:cubicBezTo>
                  <a:pt x="3811352" y="1306238"/>
                  <a:pt x="3865828" y="1307551"/>
                  <a:pt x="3902330" y="1276659"/>
                </a:cubicBezTo>
                <a:lnTo>
                  <a:pt x="4031673" y="1395784"/>
                </a:lnTo>
                <a:cubicBezTo>
                  <a:pt x="4003883" y="1434700"/>
                  <a:pt x="4009665" y="1488884"/>
                  <a:pt x="4045968" y="1522319"/>
                </a:cubicBezTo>
                <a:cubicBezTo>
                  <a:pt x="4082272" y="1555754"/>
                  <a:pt x="4136748" y="1557068"/>
                  <a:pt x="4173250" y="1526176"/>
                </a:cubicBezTo>
                <a:lnTo>
                  <a:pt x="4302593" y="1645300"/>
                </a:lnTo>
                <a:cubicBezTo>
                  <a:pt x="4274802" y="1684215"/>
                  <a:pt x="4280584" y="1738399"/>
                  <a:pt x="4316888" y="1771835"/>
                </a:cubicBezTo>
                <a:cubicBezTo>
                  <a:pt x="4353191" y="1805270"/>
                  <a:pt x="4407668" y="1806583"/>
                  <a:pt x="4444169" y="1775692"/>
                </a:cubicBezTo>
                <a:lnTo>
                  <a:pt x="4605084" y="1923894"/>
                </a:lnTo>
                <a:lnTo>
                  <a:pt x="4478405" y="2061440"/>
                </a:lnTo>
                <a:cubicBezTo>
                  <a:pt x="4439473" y="2033527"/>
                  <a:pt x="4385179" y="2039274"/>
                  <a:pt x="4351696" y="2075629"/>
                </a:cubicBezTo>
                <a:cubicBezTo>
                  <a:pt x="4318212" y="2111985"/>
                  <a:pt x="4316944" y="2166567"/>
                  <a:pt x="4347959" y="2203076"/>
                </a:cubicBezTo>
                <a:lnTo>
                  <a:pt x="4211861" y="2350848"/>
                </a:lnTo>
                <a:cubicBezTo>
                  <a:pt x="4172929" y="2322936"/>
                  <a:pt x="4118635" y="2328682"/>
                  <a:pt x="4085152" y="2365038"/>
                </a:cubicBezTo>
                <a:cubicBezTo>
                  <a:pt x="4051668" y="2401394"/>
                  <a:pt x="4050400" y="2455976"/>
                  <a:pt x="4081415" y="2492484"/>
                </a:cubicBezTo>
                <a:lnTo>
                  <a:pt x="3945317" y="2640256"/>
                </a:lnTo>
                <a:cubicBezTo>
                  <a:pt x="3906386" y="2612344"/>
                  <a:pt x="3852091" y="2618090"/>
                  <a:pt x="3818608" y="2654446"/>
                </a:cubicBezTo>
                <a:cubicBezTo>
                  <a:pt x="3785124" y="2690802"/>
                  <a:pt x="3783856" y="2745384"/>
                  <a:pt x="3814871" y="2781893"/>
                </a:cubicBezTo>
                <a:lnTo>
                  <a:pt x="3678774" y="2929665"/>
                </a:lnTo>
                <a:cubicBezTo>
                  <a:pt x="3639842" y="2901753"/>
                  <a:pt x="3585548" y="2907499"/>
                  <a:pt x="3552064" y="2943854"/>
                </a:cubicBezTo>
                <a:cubicBezTo>
                  <a:pt x="3518581" y="2980211"/>
                  <a:pt x="3517313" y="3034793"/>
                  <a:pt x="3548327" y="3071301"/>
                </a:cubicBezTo>
                <a:lnTo>
                  <a:pt x="3412230" y="3219073"/>
                </a:lnTo>
                <a:cubicBezTo>
                  <a:pt x="3373298" y="3191161"/>
                  <a:pt x="3319004" y="3196907"/>
                  <a:pt x="3285520" y="3233263"/>
                </a:cubicBezTo>
                <a:cubicBezTo>
                  <a:pt x="3252037" y="3269619"/>
                  <a:pt x="3250769" y="3324201"/>
                  <a:pt x="3281784" y="3360709"/>
                </a:cubicBezTo>
                <a:lnTo>
                  <a:pt x="3145686" y="3508482"/>
                </a:lnTo>
                <a:cubicBezTo>
                  <a:pt x="3106754" y="3480569"/>
                  <a:pt x="3052460" y="3486316"/>
                  <a:pt x="3018977" y="3522671"/>
                </a:cubicBezTo>
                <a:cubicBezTo>
                  <a:pt x="2985493" y="3559027"/>
                  <a:pt x="2984225" y="3613609"/>
                  <a:pt x="3015240" y="3650118"/>
                </a:cubicBezTo>
                <a:lnTo>
                  <a:pt x="2879142" y="3797890"/>
                </a:lnTo>
                <a:cubicBezTo>
                  <a:pt x="2840210" y="3769978"/>
                  <a:pt x="2785916" y="3775724"/>
                  <a:pt x="2752433" y="3812080"/>
                </a:cubicBezTo>
                <a:cubicBezTo>
                  <a:pt x="2718949" y="3848436"/>
                  <a:pt x="2717681" y="3903018"/>
                  <a:pt x="2748696" y="3939526"/>
                </a:cubicBezTo>
                <a:lnTo>
                  <a:pt x="2612598" y="4087298"/>
                </a:lnTo>
                <a:cubicBezTo>
                  <a:pt x="2573666" y="4059386"/>
                  <a:pt x="2519372" y="4065132"/>
                  <a:pt x="2485889" y="4101488"/>
                </a:cubicBezTo>
                <a:cubicBezTo>
                  <a:pt x="2452405" y="4137844"/>
                  <a:pt x="2451137" y="4192426"/>
                  <a:pt x="2482152" y="4228935"/>
                </a:cubicBezTo>
                <a:lnTo>
                  <a:pt x="2346053" y="4376708"/>
                </a:lnTo>
                <a:cubicBezTo>
                  <a:pt x="2307121" y="4348797"/>
                  <a:pt x="2252827" y="4354542"/>
                  <a:pt x="2219344" y="4390898"/>
                </a:cubicBezTo>
                <a:cubicBezTo>
                  <a:pt x="2185860" y="4427254"/>
                  <a:pt x="2184592" y="4481836"/>
                  <a:pt x="2215607" y="4518344"/>
                </a:cubicBezTo>
                <a:lnTo>
                  <a:pt x="2088928" y="4655890"/>
                </a:lnTo>
                <a:lnTo>
                  <a:pt x="1928012" y="4507688"/>
                </a:lnTo>
                <a:cubicBezTo>
                  <a:pt x="1955802" y="4468774"/>
                  <a:pt x="1950020" y="4414589"/>
                  <a:pt x="1913717" y="4381153"/>
                </a:cubicBezTo>
                <a:cubicBezTo>
                  <a:pt x="1877414" y="4347718"/>
                  <a:pt x="1822937" y="4346405"/>
                  <a:pt x="1786436" y="4377297"/>
                </a:cubicBezTo>
                <a:lnTo>
                  <a:pt x="1657093" y="4258172"/>
                </a:lnTo>
                <a:cubicBezTo>
                  <a:pt x="1684883" y="4219258"/>
                  <a:pt x="1679101" y="4165073"/>
                  <a:pt x="1642798" y="4131638"/>
                </a:cubicBezTo>
                <a:cubicBezTo>
                  <a:pt x="1606494" y="4098202"/>
                  <a:pt x="1552017" y="4096890"/>
                  <a:pt x="1515517" y="4127781"/>
                </a:cubicBezTo>
                <a:lnTo>
                  <a:pt x="1386173" y="4008656"/>
                </a:lnTo>
                <a:cubicBezTo>
                  <a:pt x="1413963" y="3969742"/>
                  <a:pt x="1408181" y="3915557"/>
                  <a:pt x="1371878" y="3882121"/>
                </a:cubicBezTo>
                <a:cubicBezTo>
                  <a:pt x="1335574" y="3848686"/>
                  <a:pt x="1281098" y="3847373"/>
                  <a:pt x="1244596" y="3878265"/>
                </a:cubicBezTo>
                <a:lnTo>
                  <a:pt x="1115253" y="3759140"/>
                </a:lnTo>
                <a:cubicBezTo>
                  <a:pt x="1143043" y="3720225"/>
                  <a:pt x="1137261" y="3666040"/>
                  <a:pt x="1100957" y="3632605"/>
                </a:cubicBezTo>
                <a:cubicBezTo>
                  <a:pt x="1064654" y="3599170"/>
                  <a:pt x="1010177" y="3597857"/>
                  <a:pt x="973676" y="3628748"/>
                </a:cubicBezTo>
                <a:lnTo>
                  <a:pt x="844333" y="3509624"/>
                </a:lnTo>
                <a:cubicBezTo>
                  <a:pt x="872122" y="3470709"/>
                  <a:pt x="866341" y="3416524"/>
                  <a:pt x="830037" y="3383089"/>
                </a:cubicBezTo>
                <a:cubicBezTo>
                  <a:pt x="793734" y="3349654"/>
                  <a:pt x="739257" y="3348341"/>
                  <a:pt x="702756" y="3379232"/>
                </a:cubicBezTo>
                <a:lnTo>
                  <a:pt x="573412" y="3260107"/>
                </a:lnTo>
                <a:cubicBezTo>
                  <a:pt x="601202" y="3221193"/>
                  <a:pt x="595421" y="3167008"/>
                  <a:pt x="559117" y="3133573"/>
                </a:cubicBezTo>
                <a:cubicBezTo>
                  <a:pt x="522814" y="3100137"/>
                  <a:pt x="468337" y="3098825"/>
                  <a:pt x="431836" y="3129716"/>
                </a:cubicBezTo>
                <a:lnTo>
                  <a:pt x="302492" y="3010591"/>
                </a:lnTo>
                <a:cubicBezTo>
                  <a:pt x="330282" y="2971677"/>
                  <a:pt x="324500" y="2917492"/>
                  <a:pt x="288197" y="2884056"/>
                </a:cubicBezTo>
                <a:cubicBezTo>
                  <a:pt x="251894" y="2850621"/>
                  <a:pt x="197417" y="2849308"/>
                  <a:pt x="160916" y="2880200"/>
                </a:cubicBezTo>
                <a:lnTo>
                  <a:pt x="0" y="2731997"/>
                </a:lnTo>
                <a:lnTo>
                  <a:pt x="126679" y="2594451"/>
                </a:lnTo>
                <a:cubicBezTo>
                  <a:pt x="165612" y="2622364"/>
                  <a:pt x="219904" y="2616617"/>
                  <a:pt x="253388" y="2580261"/>
                </a:cubicBezTo>
                <a:cubicBezTo>
                  <a:pt x="286872" y="2543906"/>
                  <a:pt x="288140" y="2489324"/>
                  <a:pt x="257125" y="2452814"/>
                </a:cubicBezTo>
                <a:lnTo>
                  <a:pt x="393224" y="2305041"/>
                </a:lnTo>
                <a:cubicBezTo>
                  <a:pt x="432157" y="2332954"/>
                  <a:pt x="486450" y="2327208"/>
                  <a:pt x="519934" y="2290851"/>
                </a:cubicBezTo>
                <a:cubicBezTo>
                  <a:pt x="553417" y="2254496"/>
                  <a:pt x="554686" y="2199914"/>
                  <a:pt x="523671" y="2163405"/>
                </a:cubicBezTo>
                <a:lnTo>
                  <a:pt x="659768" y="2015632"/>
                </a:lnTo>
                <a:cubicBezTo>
                  <a:pt x="698701" y="2043546"/>
                  <a:pt x="752993" y="2037799"/>
                  <a:pt x="786477" y="2001443"/>
                </a:cubicBezTo>
                <a:cubicBezTo>
                  <a:pt x="819961" y="1965088"/>
                  <a:pt x="821230" y="1910506"/>
                  <a:pt x="790214" y="1873997"/>
                </a:cubicBezTo>
                <a:lnTo>
                  <a:pt x="926312" y="1726224"/>
                </a:lnTo>
                <a:cubicBezTo>
                  <a:pt x="965244" y="1754137"/>
                  <a:pt x="1019537" y="1748391"/>
                  <a:pt x="1053021" y="1712035"/>
                </a:cubicBezTo>
                <a:cubicBezTo>
                  <a:pt x="1086504" y="1675679"/>
                  <a:pt x="1087774" y="1621097"/>
                  <a:pt x="1056758" y="1584588"/>
                </a:cubicBezTo>
                <a:lnTo>
                  <a:pt x="1192856" y="1436816"/>
                </a:lnTo>
                <a:cubicBezTo>
                  <a:pt x="1231788" y="1464729"/>
                  <a:pt x="1286081" y="1458983"/>
                  <a:pt x="1319565" y="1422626"/>
                </a:cubicBezTo>
                <a:cubicBezTo>
                  <a:pt x="1353048" y="1386271"/>
                  <a:pt x="1354318" y="1331689"/>
                  <a:pt x="1323302" y="1295180"/>
                </a:cubicBezTo>
                <a:lnTo>
                  <a:pt x="1459400" y="1147408"/>
                </a:lnTo>
                <a:cubicBezTo>
                  <a:pt x="1498332" y="1175321"/>
                  <a:pt x="1552625" y="1169574"/>
                  <a:pt x="1586109" y="1133218"/>
                </a:cubicBezTo>
                <a:cubicBezTo>
                  <a:pt x="1619592" y="1096862"/>
                  <a:pt x="1620861" y="1042281"/>
                  <a:pt x="1589846" y="1005771"/>
                </a:cubicBezTo>
                <a:lnTo>
                  <a:pt x="1725943" y="857999"/>
                </a:lnTo>
                <a:cubicBezTo>
                  <a:pt x="1764876" y="885912"/>
                  <a:pt x="1819169" y="880166"/>
                  <a:pt x="1852652" y="843809"/>
                </a:cubicBezTo>
                <a:cubicBezTo>
                  <a:pt x="1886136" y="807454"/>
                  <a:pt x="1887405" y="752872"/>
                  <a:pt x="1856389" y="716363"/>
                </a:cubicBezTo>
                <a:lnTo>
                  <a:pt x="1992487" y="568591"/>
                </a:lnTo>
                <a:cubicBezTo>
                  <a:pt x="2031420" y="596504"/>
                  <a:pt x="2085712" y="590757"/>
                  <a:pt x="2119196" y="554401"/>
                </a:cubicBezTo>
                <a:cubicBezTo>
                  <a:pt x="2152680" y="518046"/>
                  <a:pt x="2153949" y="463464"/>
                  <a:pt x="2122933" y="426955"/>
                </a:cubicBezTo>
                <a:lnTo>
                  <a:pt x="2259031" y="279182"/>
                </a:lnTo>
                <a:cubicBezTo>
                  <a:pt x="2297963" y="307095"/>
                  <a:pt x="2352256" y="301349"/>
                  <a:pt x="2385740" y="264993"/>
                </a:cubicBezTo>
                <a:cubicBezTo>
                  <a:pt x="2419223" y="228637"/>
                  <a:pt x="2420493" y="174055"/>
                  <a:pt x="2389477" y="137546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3793052" y="761055"/>
            <a:ext cx="4397413" cy="5188787"/>
          </a:xfrm>
          <a:custGeom>
            <a:avLst/>
            <a:gdLst>
              <a:gd name="connsiteX0" fmla="*/ 1035201 w 4397413"/>
              <a:gd name="connsiteY0" fmla="*/ 0 h 5188787"/>
              <a:gd name="connsiteX1" fmla="*/ 1294202 w 4397413"/>
              <a:gd name="connsiteY1" fmla="*/ 60973 h 5188787"/>
              <a:gd name="connsiteX2" fmla="*/ 1384896 w 4397413"/>
              <a:gd name="connsiteY2" fmla="*/ 186524 h 5188787"/>
              <a:gd name="connsiteX3" fmla="*/ 1522075 w 4397413"/>
              <a:gd name="connsiteY3" fmla="*/ 114619 h 5188787"/>
              <a:gd name="connsiteX4" fmla="*/ 1730258 w 4397413"/>
              <a:gd name="connsiteY4" fmla="*/ 163630 h 5188787"/>
              <a:gd name="connsiteX5" fmla="*/ 1820953 w 4397413"/>
              <a:gd name="connsiteY5" fmla="*/ 289181 h 5188787"/>
              <a:gd name="connsiteX6" fmla="*/ 1958131 w 4397413"/>
              <a:gd name="connsiteY6" fmla="*/ 217276 h 5188787"/>
              <a:gd name="connsiteX7" fmla="*/ 2166315 w 4397413"/>
              <a:gd name="connsiteY7" fmla="*/ 266286 h 5188787"/>
              <a:gd name="connsiteX8" fmla="*/ 2257009 w 4397413"/>
              <a:gd name="connsiteY8" fmla="*/ 391837 h 5188787"/>
              <a:gd name="connsiteX9" fmla="*/ 2394188 w 4397413"/>
              <a:gd name="connsiteY9" fmla="*/ 319932 h 5188787"/>
              <a:gd name="connsiteX10" fmla="*/ 2602372 w 4397413"/>
              <a:gd name="connsiteY10" fmla="*/ 368943 h 5188787"/>
              <a:gd name="connsiteX11" fmla="*/ 2693066 w 4397413"/>
              <a:gd name="connsiteY11" fmla="*/ 494493 h 5188787"/>
              <a:gd name="connsiteX12" fmla="*/ 2830245 w 4397413"/>
              <a:gd name="connsiteY12" fmla="*/ 422589 h 5188787"/>
              <a:gd name="connsiteX13" fmla="*/ 3038428 w 4397413"/>
              <a:gd name="connsiteY13" fmla="*/ 471599 h 5188787"/>
              <a:gd name="connsiteX14" fmla="*/ 3129122 w 4397413"/>
              <a:gd name="connsiteY14" fmla="*/ 597150 h 5188787"/>
              <a:gd name="connsiteX15" fmla="*/ 3266301 w 4397413"/>
              <a:gd name="connsiteY15" fmla="*/ 525245 h 5188787"/>
              <a:gd name="connsiteX16" fmla="*/ 3474485 w 4397413"/>
              <a:gd name="connsiteY16" fmla="*/ 574256 h 5188787"/>
              <a:gd name="connsiteX17" fmla="*/ 3565179 w 4397413"/>
              <a:gd name="connsiteY17" fmla="*/ 699806 h 5188787"/>
              <a:gd name="connsiteX18" fmla="*/ 3702358 w 4397413"/>
              <a:gd name="connsiteY18" fmla="*/ 627901 h 5188787"/>
              <a:gd name="connsiteX19" fmla="*/ 3910540 w 4397413"/>
              <a:gd name="connsiteY19" fmla="*/ 676912 h 5188787"/>
              <a:gd name="connsiteX20" fmla="*/ 4001234 w 4397413"/>
              <a:gd name="connsiteY20" fmla="*/ 802462 h 5188787"/>
              <a:gd name="connsiteX21" fmla="*/ 4138413 w 4397413"/>
              <a:gd name="connsiteY21" fmla="*/ 730558 h 5188787"/>
              <a:gd name="connsiteX22" fmla="*/ 4397413 w 4397413"/>
              <a:gd name="connsiteY22" fmla="*/ 791531 h 5188787"/>
              <a:gd name="connsiteX23" fmla="*/ 4345294 w 4397413"/>
              <a:gd name="connsiteY23" fmla="*/ 1012917 h 5188787"/>
              <a:gd name="connsiteX24" fmla="*/ 4219496 w 4397413"/>
              <a:gd name="connsiteY24" fmla="*/ 1103603 h 5188787"/>
              <a:gd name="connsiteX25" fmla="*/ 4291626 w 4397413"/>
              <a:gd name="connsiteY25" fmla="*/ 1240886 h 5188787"/>
              <a:gd name="connsiteX26" fmla="*/ 4235632 w 4397413"/>
              <a:gd name="connsiteY26" fmla="*/ 1478731 h 5188787"/>
              <a:gd name="connsiteX27" fmla="*/ 4109834 w 4397413"/>
              <a:gd name="connsiteY27" fmla="*/ 1569417 h 5188787"/>
              <a:gd name="connsiteX28" fmla="*/ 4181964 w 4397413"/>
              <a:gd name="connsiteY28" fmla="*/ 1706700 h 5188787"/>
              <a:gd name="connsiteX29" fmla="*/ 4125970 w 4397413"/>
              <a:gd name="connsiteY29" fmla="*/ 1944545 h 5188787"/>
              <a:gd name="connsiteX30" fmla="*/ 4000172 w 4397413"/>
              <a:gd name="connsiteY30" fmla="*/ 2035231 h 5188787"/>
              <a:gd name="connsiteX31" fmla="*/ 4072302 w 4397413"/>
              <a:gd name="connsiteY31" fmla="*/ 2172514 h 5188787"/>
              <a:gd name="connsiteX32" fmla="*/ 4016308 w 4397413"/>
              <a:gd name="connsiteY32" fmla="*/ 2410359 h 5188787"/>
              <a:gd name="connsiteX33" fmla="*/ 3890510 w 4397413"/>
              <a:gd name="connsiteY33" fmla="*/ 2501046 h 5188787"/>
              <a:gd name="connsiteX34" fmla="*/ 3962640 w 4397413"/>
              <a:gd name="connsiteY34" fmla="*/ 2638328 h 5188787"/>
              <a:gd name="connsiteX35" fmla="*/ 3906646 w 4397413"/>
              <a:gd name="connsiteY35" fmla="*/ 2876174 h 5188787"/>
              <a:gd name="connsiteX36" fmla="*/ 3780848 w 4397413"/>
              <a:gd name="connsiteY36" fmla="*/ 2966860 h 5188787"/>
              <a:gd name="connsiteX37" fmla="*/ 3852978 w 4397413"/>
              <a:gd name="connsiteY37" fmla="*/ 3104142 h 5188787"/>
              <a:gd name="connsiteX38" fmla="*/ 3796984 w 4397413"/>
              <a:gd name="connsiteY38" fmla="*/ 3341987 h 5188787"/>
              <a:gd name="connsiteX39" fmla="*/ 3671186 w 4397413"/>
              <a:gd name="connsiteY39" fmla="*/ 3432674 h 5188787"/>
              <a:gd name="connsiteX40" fmla="*/ 3743316 w 4397413"/>
              <a:gd name="connsiteY40" fmla="*/ 3569956 h 5188787"/>
              <a:gd name="connsiteX41" fmla="*/ 3687322 w 4397413"/>
              <a:gd name="connsiteY41" fmla="*/ 3807802 h 5188787"/>
              <a:gd name="connsiteX42" fmla="*/ 3561524 w 4397413"/>
              <a:gd name="connsiteY42" fmla="*/ 3898488 h 5188787"/>
              <a:gd name="connsiteX43" fmla="*/ 3633654 w 4397413"/>
              <a:gd name="connsiteY43" fmla="*/ 4035771 h 5188787"/>
              <a:gd name="connsiteX44" fmla="*/ 3577661 w 4397413"/>
              <a:gd name="connsiteY44" fmla="*/ 4273616 h 5188787"/>
              <a:gd name="connsiteX45" fmla="*/ 3451862 w 4397413"/>
              <a:gd name="connsiteY45" fmla="*/ 4364302 h 5188787"/>
              <a:gd name="connsiteX46" fmla="*/ 3523992 w 4397413"/>
              <a:gd name="connsiteY46" fmla="*/ 4501585 h 5188787"/>
              <a:gd name="connsiteX47" fmla="*/ 3467998 w 4397413"/>
              <a:gd name="connsiteY47" fmla="*/ 4739432 h 5188787"/>
              <a:gd name="connsiteX48" fmla="*/ 3342200 w 4397413"/>
              <a:gd name="connsiteY48" fmla="*/ 4830118 h 5188787"/>
              <a:gd name="connsiteX49" fmla="*/ 3414330 w 4397413"/>
              <a:gd name="connsiteY49" fmla="*/ 4967401 h 5188787"/>
              <a:gd name="connsiteX50" fmla="*/ 3362211 w 4397413"/>
              <a:gd name="connsiteY50" fmla="*/ 5188787 h 5188787"/>
              <a:gd name="connsiteX51" fmla="*/ 3103212 w 4397413"/>
              <a:gd name="connsiteY51" fmla="*/ 5127813 h 5188787"/>
              <a:gd name="connsiteX52" fmla="*/ 3012518 w 4397413"/>
              <a:gd name="connsiteY52" fmla="*/ 5002263 h 5188787"/>
              <a:gd name="connsiteX53" fmla="*/ 2875339 w 4397413"/>
              <a:gd name="connsiteY53" fmla="*/ 5074167 h 5188787"/>
              <a:gd name="connsiteX54" fmla="*/ 2667156 w 4397413"/>
              <a:gd name="connsiteY54" fmla="*/ 5025157 h 5188787"/>
              <a:gd name="connsiteX55" fmla="*/ 2576462 w 4397413"/>
              <a:gd name="connsiteY55" fmla="*/ 4899607 h 5188787"/>
              <a:gd name="connsiteX56" fmla="*/ 2439283 w 4397413"/>
              <a:gd name="connsiteY56" fmla="*/ 4971511 h 5188787"/>
              <a:gd name="connsiteX57" fmla="*/ 2231100 w 4397413"/>
              <a:gd name="connsiteY57" fmla="*/ 4922501 h 5188787"/>
              <a:gd name="connsiteX58" fmla="*/ 2140406 w 4397413"/>
              <a:gd name="connsiteY58" fmla="*/ 4796950 h 5188787"/>
              <a:gd name="connsiteX59" fmla="*/ 2003227 w 4397413"/>
              <a:gd name="connsiteY59" fmla="*/ 4868855 h 5188787"/>
              <a:gd name="connsiteX60" fmla="*/ 1795044 w 4397413"/>
              <a:gd name="connsiteY60" fmla="*/ 4819844 h 5188787"/>
              <a:gd name="connsiteX61" fmla="*/ 1704349 w 4397413"/>
              <a:gd name="connsiteY61" fmla="*/ 4694294 h 5188787"/>
              <a:gd name="connsiteX62" fmla="*/ 1567171 w 4397413"/>
              <a:gd name="connsiteY62" fmla="*/ 4766198 h 5188787"/>
              <a:gd name="connsiteX63" fmla="*/ 1358987 w 4397413"/>
              <a:gd name="connsiteY63" fmla="*/ 4717188 h 5188787"/>
              <a:gd name="connsiteX64" fmla="*/ 1268293 w 4397413"/>
              <a:gd name="connsiteY64" fmla="*/ 4591637 h 5188787"/>
              <a:gd name="connsiteX65" fmla="*/ 1131113 w 4397413"/>
              <a:gd name="connsiteY65" fmla="*/ 4663542 h 5188787"/>
              <a:gd name="connsiteX66" fmla="*/ 922930 w 4397413"/>
              <a:gd name="connsiteY66" fmla="*/ 4614531 h 5188787"/>
              <a:gd name="connsiteX67" fmla="*/ 832236 w 4397413"/>
              <a:gd name="connsiteY67" fmla="*/ 4488981 h 5188787"/>
              <a:gd name="connsiteX68" fmla="*/ 695057 w 4397413"/>
              <a:gd name="connsiteY68" fmla="*/ 4560886 h 5188787"/>
              <a:gd name="connsiteX69" fmla="*/ 486873 w 4397413"/>
              <a:gd name="connsiteY69" fmla="*/ 4511875 h 5188787"/>
              <a:gd name="connsiteX70" fmla="*/ 396179 w 4397413"/>
              <a:gd name="connsiteY70" fmla="*/ 4386325 h 5188787"/>
              <a:gd name="connsiteX71" fmla="*/ 259000 w 4397413"/>
              <a:gd name="connsiteY71" fmla="*/ 4458229 h 5188787"/>
              <a:gd name="connsiteX72" fmla="*/ 0 w 4397413"/>
              <a:gd name="connsiteY72" fmla="*/ 4397255 h 5188787"/>
              <a:gd name="connsiteX73" fmla="*/ 52119 w 4397413"/>
              <a:gd name="connsiteY73" fmla="*/ 4175869 h 5188787"/>
              <a:gd name="connsiteX74" fmla="*/ 177917 w 4397413"/>
              <a:gd name="connsiteY74" fmla="*/ 4085183 h 5188787"/>
              <a:gd name="connsiteX75" fmla="*/ 105787 w 4397413"/>
              <a:gd name="connsiteY75" fmla="*/ 3947901 h 5188787"/>
              <a:gd name="connsiteX76" fmla="*/ 161781 w 4397413"/>
              <a:gd name="connsiteY76" fmla="*/ 3710053 h 5188787"/>
              <a:gd name="connsiteX77" fmla="*/ 287580 w 4397413"/>
              <a:gd name="connsiteY77" fmla="*/ 3619367 h 5188787"/>
              <a:gd name="connsiteX78" fmla="*/ 215449 w 4397413"/>
              <a:gd name="connsiteY78" fmla="*/ 3482084 h 5188787"/>
              <a:gd name="connsiteX79" fmla="*/ 271443 w 4397413"/>
              <a:gd name="connsiteY79" fmla="*/ 3244239 h 5188787"/>
              <a:gd name="connsiteX80" fmla="*/ 397242 w 4397413"/>
              <a:gd name="connsiteY80" fmla="*/ 3153553 h 5188787"/>
              <a:gd name="connsiteX81" fmla="*/ 325111 w 4397413"/>
              <a:gd name="connsiteY81" fmla="*/ 3016270 h 5188787"/>
              <a:gd name="connsiteX82" fmla="*/ 381105 w 4397413"/>
              <a:gd name="connsiteY82" fmla="*/ 2778425 h 5188787"/>
              <a:gd name="connsiteX83" fmla="*/ 506903 w 4397413"/>
              <a:gd name="connsiteY83" fmla="*/ 2687739 h 5188787"/>
              <a:gd name="connsiteX84" fmla="*/ 434773 w 4397413"/>
              <a:gd name="connsiteY84" fmla="*/ 2550456 h 5188787"/>
              <a:gd name="connsiteX85" fmla="*/ 490767 w 4397413"/>
              <a:gd name="connsiteY85" fmla="*/ 2312611 h 5188787"/>
              <a:gd name="connsiteX86" fmla="*/ 616565 w 4397413"/>
              <a:gd name="connsiteY86" fmla="*/ 2221925 h 5188787"/>
              <a:gd name="connsiteX87" fmla="*/ 544435 w 4397413"/>
              <a:gd name="connsiteY87" fmla="*/ 2084642 h 5188787"/>
              <a:gd name="connsiteX88" fmla="*/ 600429 w 4397413"/>
              <a:gd name="connsiteY88" fmla="*/ 1846797 h 5188787"/>
              <a:gd name="connsiteX89" fmla="*/ 726227 w 4397413"/>
              <a:gd name="connsiteY89" fmla="*/ 1756110 h 5188787"/>
              <a:gd name="connsiteX90" fmla="*/ 654097 w 4397413"/>
              <a:gd name="connsiteY90" fmla="*/ 1618828 h 5188787"/>
              <a:gd name="connsiteX91" fmla="*/ 710091 w 4397413"/>
              <a:gd name="connsiteY91" fmla="*/ 1380982 h 5188787"/>
              <a:gd name="connsiteX92" fmla="*/ 835890 w 4397413"/>
              <a:gd name="connsiteY92" fmla="*/ 1290296 h 5188787"/>
              <a:gd name="connsiteX93" fmla="*/ 763759 w 4397413"/>
              <a:gd name="connsiteY93" fmla="*/ 1153014 h 5188787"/>
              <a:gd name="connsiteX94" fmla="*/ 819753 w 4397413"/>
              <a:gd name="connsiteY94" fmla="*/ 915168 h 5188787"/>
              <a:gd name="connsiteX95" fmla="*/ 945552 w 4397413"/>
              <a:gd name="connsiteY95" fmla="*/ 824482 h 5188787"/>
              <a:gd name="connsiteX96" fmla="*/ 873421 w 4397413"/>
              <a:gd name="connsiteY96" fmla="*/ 687199 h 5188787"/>
              <a:gd name="connsiteX97" fmla="*/ 929414 w 4397413"/>
              <a:gd name="connsiteY97" fmla="*/ 449354 h 5188787"/>
              <a:gd name="connsiteX98" fmla="*/ 1055213 w 4397413"/>
              <a:gd name="connsiteY98" fmla="*/ 358668 h 5188787"/>
              <a:gd name="connsiteX99" fmla="*/ 983083 w 4397413"/>
              <a:gd name="connsiteY99" fmla="*/ 221385 h 5188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4397413" h="5188787">
                <a:moveTo>
                  <a:pt x="1035201" y="0"/>
                </a:moveTo>
                <a:lnTo>
                  <a:pt x="1294202" y="60973"/>
                </a:lnTo>
                <a:cubicBezTo>
                  <a:pt x="1287987" y="118803"/>
                  <a:pt x="1326464" y="172768"/>
                  <a:pt x="1384896" y="186524"/>
                </a:cubicBezTo>
                <a:cubicBezTo>
                  <a:pt x="1443328" y="200280"/>
                  <a:pt x="1501839" y="169148"/>
                  <a:pt x="1522075" y="114619"/>
                </a:cubicBezTo>
                <a:lnTo>
                  <a:pt x="1730258" y="163630"/>
                </a:lnTo>
                <a:cubicBezTo>
                  <a:pt x="1724044" y="221459"/>
                  <a:pt x="1762521" y="275425"/>
                  <a:pt x="1820953" y="289181"/>
                </a:cubicBezTo>
                <a:cubicBezTo>
                  <a:pt x="1879384" y="302936"/>
                  <a:pt x="1937896" y="271804"/>
                  <a:pt x="1958131" y="217276"/>
                </a:cubicBezTo>
                <a:lnTo>
                  <a:pt x="2166315" y="266286"/>
                </a:lnTo>
                <a:cubicBezTo>
                  <a:pt x="2160100" y="324115"/>
                  <a:pt x="2198577" y="378081"/>
                  <a:pt x="2257009" y="391837"/>
                </a:cubicBezTo>
                <a:cubicBezTo>
                  <a:pt x="2315441" y="405593"/>
                  <a:pt x="2373952" y="374460"/>
                  <a:pt x="2394188" y="319932"/>
                </a:cubicBezTo>
                <a:lnTo>
                  <a:pt x="2602372" y="368943"/>
                </a:lnTo>
                <a:cubicBezTo>
                  <a:pt x="2596157" y="426772"/>
                  <a:pt x="2634634" y="480737"/>
                  <a:pt x="2693066" y="494493"/>
                </a:cubicBezTo>
                <a:cubicBezTo>
                  <a:pt x="2751497" y="508249"/>
                  <a:pt x="2810008" y="477117"/>
                  <a:pt x="2830245" y="422589"/>
                </a:cubicBezTo>
                <a:lnTo>
                  <a:pt x="3038428" y="471599"/>
                </a:lnTo>
                <a:cubicBezTo>
                  <a:pt x="3032213" y="529428"/>
                  <a:pt x="3070691" y="583394"/>
                  <a:pt x="3129122" y="597150"/>
                </a:cubicBezTo>
                <a:cubicBezTo>
                  <a:pt x="3187554" y="610906"/>
                  <a:pt x="3246065" y="579773"/>
                  <a:pt x="3266301" y="525245"/>
                </a:cubicBezTo>
                <a:lnTo>
                  <a:pt x="3474485" y="574256"/>
                </a:lnTo>
                <a:cubicBezTo>
                  <a:pt x="3468270" y="632085"/>
                  <a:pt x="3506747" y="686050"/>
                  <a:pt x="3565179" y="699806"/>
                </a:cubicBezTo>
                <a:cubicBezTo>
                  <a:pt x="3623610" y="713562"/>
                  <a:pt x="3682122" y="682430"/>
                  <a:pt x="3702358" y="627901"/>
                </a:cubicBezTo>
                <a:lnTo>
                  <a:pt x="3910540" y="676912"/>
                </a:lnTo>
                <a:cubicBezTo>
                  <a:pt x="3904325" y="734741"/>
                  <a:pt x="3942803" y="788706"/>
                  <a:pt x="4001234" y="802462"/>
                </a:cubicBezTo>
                <a:cubicBezTo>
                  <a:pt x="4059666" y="816218"/>
                  <a:pt x="4118177" y="785086"/>
                  <a:pt x="4138413" y="730558"/>
                </a:cubicBezTo>
                <a:lnTo>
                  <a:pt x="4397413" y="791531"/>
                </a:lnTo>
                <a:lnTo>
                  <a:pt x="4345294" y="1012917"/>
                </a:lnTo>
                <a:cubicBezTo>
                  <a:pt x="4287374" y="1006583"/>
                  <a:pt x="4233271" y="1045088"/>
                  <a:pt x="4219496" y="1103603"/>
                </a:cubicBezTo>
                <a:cubicBezTo>
                  <a:pt x="4205720" y="1162120"/>
                  <a:pt x="4236963" y="1220716"/>
                  <a:pt x="4291626" y="1240886"/>
                </a:cubicBezTo>
                <a:lnTo>
                  <a:pt x="4235632" y="1478731"/>
                </a:lnTo>
                <a:cubicBezTo>
                  <a:pt x="4177712" y="1472397"/>
                  <a:pt x="4123609" y="1510902"/>
                  <a:pt x="4109834" y="1569417"/>
                </a:cubicBezTo>
                <a:cubicBezTo>
                  <a:pt x="4096058" y="1627934"/>
                  <a:pt x="4127301" y="1686530"/>
                  <a:pt x="4181964" y="1706700"/>
                </a:cubicBezTo>
                <a:lnTo>
                  <a:pt x="4125970" y="1944545"/>
                </a:lnTo>
                <a:cubicBezTo>
                  <a:pt x="4068050" y="1938211"/>
                  <a:pt x="4013947" y="1976716"/>
                  <a:pt x="4000172" y="2035231"/>
                </a:cubicBezTo>
                <a:cubicBezTo>
                  <a:pt x="3986396" y="2093748"/>
                  <a:pt x="4017639" y="2152344"/>
                  <a:pt x="4072302" y="2172514"/>
                </a:cubicBezTo>
                <a:lnTo>
                  <a:pt x="4016308" y="2410359"/>
                </a:lnTo>
                <a:cubicBezTo>
                  <a:pt x="3958389" y="2404025"/>
                  <a:pt x="3904285" y="2442530"/>
                  <a:pt x="3890510" y="2501046"/>
                </a:cubicBezTo>
                <a:cubicBezTo>
                  <a:pt x="3876734" y="2559562"/>
                  <a:pt x="3907977" y="2618158"/>
                  <a:pt x="3962640" y="2638328"/>
                </a:cubicBezTo>
                <a:lnTo>
                  <a:pt x="3906646" y="2876174"/>
                </a:lnTo>
                <a:cubicBezTo>
                  <a:pt x="3848727" y="2869840"/>
                  <a:pt x="3794624" y="2908344"/>
                  <a:pt x="3780848" y="2966860"/>
                </a:cubicBezTo>
                <a:cubicBezTo>
                  <a:pt x="3767072" y="3025376"/>
                  <a:pt x="3798315" y="3083972"/>
                  <a:pt x="3852978" y="3104142"/>
                </a:cubicBezTo>
                <a:lnTo>
                  <a:pt x="3796984" y="3341987"/>
                </a:lnTo>
                <a:cubicBezTo>
                  <a:pt x="3739065" y="3335653"/>
                  <a:pt x="3684962" y="3374158"/>
                  <a:pt x="3671186" y="3432674"/>
                </a:cubicBezTo>
                <a:cubicBezTo>
                  <a:pt x="3657410" y="3491191"/>
                  <a:pt x="3688653" y="3549786"/>
                  <a:pt x="3743316" y="3569956"/>
                </a:cubicBezTo>
                <a:lnTo>
                  <a:pt x="3687322" y="3807802"/>
                </a:lnTo>
                <a:cubicBezTo>
                  <a:pt x="3629403" y="3801468"/>
                  <a:pt x="3575300" y="3839972"/>
                  <a:pt x="3561524" y="3898488"/>
                </a:cubicBezTo>
                <a:cubicBezTo>
                  <a:pt x="3547748" y="3957005"/>
                  <a:pt x="3578992" y="4015601"/>
                  <a:pt x="3633654" y="4035771"/>
                </a:cubicBezTo>
                <a:lnTo>
                  <a:pt x="3577661" y="4273616"/>
                </a:lnTo>
                <a:cubicBezTo>
                  <a:pt x="3519741" y="4267282"/>
                  <a:pt x="3465638" y="4305787"/>
                  <a:pt x="3451862" y="4364302"/>
                </a:cubicBezTo>
                <a:cubicBezTo>
                  <a:pt x="3438086" y="4422819"/>
                  <a:pt x="3469330" y="4481415"/>
                  <a:pt x="3523992" y="4501585"/>
                </a:cubicBezTo>
                <a:lnTo>
                  <a:pt x="3467998" y="4739432"/>
                </a:lnTo>
                <a:cubicBezTo>
                  <a:pt x="3410078" y="4733099"/>
                  <a:pt x="3355975" y="4771603"/>
                  <a:pt x="3342200" y="4830118"/>
                </a:cubicBezTo>
                <a:cubicBezTo>
                  <a:pt x="3328424" y="4888635"/>
                  <a:pt x="3359667" y="4947231"/>
                  <a:pt x="3414330" y="4967401"/>
                </a:cubicBezTo>
                <a:lnTo>
                  <a:pt x="3362211" y="5188787"/>
                </a:lnTo>
                <a:lnTo>
                  <a:pt x="3103212" y="5127813"/>
                </a:lnTo>
                <a:cubicBezTo>
                  <a:pt x="3109426" y="5069985"/>
                  <a:pt x="3070949" y="5016019"/>
                  <a:pt x="3012518" y="5002263"/>
                </a:cubicBezTo>
                <a:cubicBezTo>
                  <a:pt x="2954086" y="4988507"/>
                  <a:pt x="2895575" y="5019640"/>
                  <a:pt x="2875339" y="5074167"/>
                </a:cubicBezTo>
                <a:lnTo>
                  <a:pt x="2667156" y="5025157"/>
                </a:lnTo>
                <a:cubicBezTo>
                  <a:pt x="2673371" y="4967329"/>
                  <a:pt x="2634894" y="4913363"/>
                  <a:pt x="2576462" y="4899607"/>
                </a:cubicBezTo>
                <a:cubicBezTo>
                  <a:pt x="2518030" y="4885851"/>
                  <a:pt x="2459519" y="4916984"/>
                  <a:pt x="2439283" y="4971511"/>
                </a:cubicBezTo>
                <a:lnTo>
                  <a:pt x="2231100" y="4922501"/>
                </a:lnTo>
                <a:cubicBezTo>
                  <a:pt x="2237315" y="4864672"/>
                  <a:pt x="2198837" y="4810706"/>
                  <a:pt x="2140406" y="4796950"/>
                </a:cubicBezTo>
                <a:cubicBezTo>
                  <a:pt x="2081974" y="4783194"/>
                  <a:pt x="2023463" y="4814327"/>
                  <a:pt x="2003227" y="4868855"/>
                </a:cubicBezTo>
                <a:lnTo>
                  <a:pt x="1795044" y="4819844"/>
                </a:lnTo>
                <a:cubicBezTo>
                  <a:pt x="1801258" y="4762016"/>
                  <a:pt x="1762781" y="4708050"/>
                  <a:pt x="1704349" y="4694294"/>
                </a:cubicBezTo>
                <a:cubicBezTo>
                  <a:pt x="1645918" y="4680538"/>
                  <a:pt x="1587406" y="4711671"/>
                  <a:pt x="1567171" y="4766198"/>
                </a:cubicBezTo>
                <a:lnTo>
                  <a:pt x="1358987" y="4717188"/>
                </a:lnTo>
                <a:cubicBezTo>
                  <a:pt x="1365201" y="4659360"/>
                  <a:pt x="1326725" y="4605393"/>
                  <a:pt x="1268293" y="4591637"/>
                </a:cubicBezTo>
                <a:cubicBezTo>
                  <a:pt x="1209861" y="4577881"/>
                  <a:pt x="1151350" y="4609015"/>
                  <a:pt x="1131113" y="4663542"/>
                </a:cubicBezTo>
                <a:lnTo>
                  <a:pt x="922930" y="4614531"/>
                </a:lnTo>
                <a:cubicBezTo>
                  <a:pt x="929145" y="4556703"/>
                  <a:pt x="890668" y="4502737"/>
                  <a:pt x="832236" y="4488981"/>
                </a:cubicBezTo>
                <a:cubicBezTo>
                  <a:pt x="773804" y="4475225"/>
                  <a:pt x="715293" y="4506358"/>
                  <a:pt x="695057" y="4560886"/>
                </a:cubicBezTo>
                <a:lnTo>
                  <a:pt x="486873" y="4511875"/>
                </a:lnTo>
                <a:cubicBezTo>
                  <a:pt x="493088" y="4454047"/>
                  <a:pt x="454611" y="4400081"/>
                  <a:pt x="396179" y="4386325"/>
                </a:cubicBezTo>
                <a:cubicBezTo>
                  <a:pt x="337748" y="4372569"/>
                  <a:pt x="279236" y="4403702"/>
                  <a:pt x="259000" y="4458229"/>
                </a:cubicBezTo>
                <a:lnTo>
                  <a:pt x="0" y="4397255"/>
                </a:lnTo>
                <a:lnTo>
                  <a:pt x="52119" y="4175869"/>
                </a:lnTo>
                <a:cubicBezTo>
                  <a:pt x="110039" y="4182204"/>
                  <a:pt x="164141" y="4143700"/>
                  <a:pt x="177917" y="4085183"/>
                </a:cubicBezTo>
                <a:cubicBezTo>
                  <a:pt x="191693" y="4026668"/>
                  <a:pt x="160450" y="3968072"/>
                  <a:pt x="105787" y="3947901"/>
                </a:cubicBezTo>
                <a:lnTo>
                  <a:pt x="161781" y="3710053"/>
                </a:lnTo>
                <a:cubicBezTo>
                  <a:pt x="219702" y="3716388"/>
                  <a:pt x="273804" y="3677884"/>
                  <a:pt x="287580" y="3619367"/>
                </a:cubicBezTo>
                <a:cubicBezTo>
                  <a:pt x="301355" y="3560851"/>
                  <a:pt x="270113" y="3502254"/>
                  <a:pt x="215449" y="3482084"/>
                </a:cubicBezTo>
                <a:lnTo>
                  <a:pt x="271443" y="3244239"/>
                </a:lnTo>
                <a:cubicBezTo>
                  <a:pt x="329364" y="3250573"/>
                  <a:pt x="383466" y="3212069"/>
                  <a:pt x="397242" y="3153553"/>
                </a:cubicBezTo>
                <a:cubicBezTo>
                  <a:pt x="411017" y="3095037"/>
                  <a:pt x="379775" y="3036440"/>
                  <a:pt x="325111" y="3016270"/>
                </a:cubicBezTo>
                <a:lnTo>
                  <a:pt x="381105" y="2778425"/>
                </a:lnTo>
                <a:cubicBezTo>
                  <a:pt x="439025" y="2784760"/>
                  <a:pt x="493127" y="2746256"/>
                  <a:pt x="506903" y="2687739"/>
                </a:cubicBezTo>
                <a:cubicBezTo>
                  <a:pt x="520679" y="2629223"/>
                  <a:pt x="489437" y="2570626"/>
                  <a:pt x="434773" y="2550456"/>
                </a:cubicBezTo>
                <a:lnTo>
                  <a:pt x="490767" y="2312611"/>
                </a:lnTo>
                <a:cubicBezTo>
                  <a:pt x="548687" y="2318945"/>
                  <a:pt x="602789" y="2280441"/>
                  <a:pt x="616565" y="2221925"/>
                </a:cubicBezTo>
                <a:cubicBezTo>
                  <a:pt x="630341" y="2163409"/>
                  <a:pt x="599099" y="2104812"/>
                  <a:pt x="544435" y="2084642"/>
                </a:cubicBezTo>
                <a:lnTo>
                  <a:pt x="600429" y="1846797"/>
                </a:lnTo>
                <a:cubicBezTo>
                  <a:pt x="658349" y="1853131"/>
                  <a:pt x="712451" y="1814627"/>
                  <a:pt x="726227" y="1756110"/>
                </a:cubicBezTo>
                <a:cubicBezTo>
                  <a:pt x="740003" y="1697595"/>
                  <a:pt x="708761" y="1638998"/>
                  <a:pt x="654097" y="1618828"/>
                </a:cubicBezTo>
                <a:lnTo>
                  <a:pt x="710091" y="1380982"/>
                </a:lnTo>
                <a:cubicBezTo>
                  <a:pt x="768012" y="1387317"/>
                  <a:pt x="822113" y="1348813"/>
                  <a:pt x="835890" y="1290296"/>
                </a:cubicBezTo>
                <a:cubicBezTo>
                  <a:pt x="849665" y="1231781"/>
                  <a:pt x="818423" y="1173184"/>
                  <a:pt x="763759" y="1153014"/>
                </a:cubicBezTo>
                <a:lnTo>
                  <a:pt x="819753" y="915168"/>
                </a:lnTo>
                <a:cubicBezTo>
                  <a:pt x="877674" y="921503"/>
                  <a:pt x="931776" y="882999"/>
                  <a:pt x="945552" y="824482"/>
                </a:cubicBezTo>
                <a:cubicBezTo>
                  <a:pt x="959327" y="765967"/>
                  <a:pt x="928085" y="707370"/>
                  <a:pt x="873421" y="687199"/>
                </a:cubicBezTo>
                <a:lnTo>
                  <a:pt x="929414" y="449354"/>
                </a:lnTo>
                <a:cubicBezTo>
                  <a:pt x="987335" y="455689"/>
                  <a:pt x="1041437" y="417185"/>
                  <a:pt x="1055213" y="358668"/>
                </a:cubicBezTo>
                <a:cubicBezTo>
                  <a:pt x="1068989" y="300152"/>
                  <a:pt x="1037746" y="241556"/>
                  <a:pt x="983083" y="221385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0" name="图片占位符 9"/>
          <p:cNvSpPr>
            <a:spLocks noGrp="1"/>
          </p:cNvSpPr>
          <p:nvPr>
            <p:ph type="pic" sz="quarter" idx="12"/>
          </p:nvPr>
        </p:nvSpPr>
        <p:spPr>
          <a:xfrm>
            <a:off x="815935" y="1767878"/>
            <a:ext cx="3869038" cy="4421808"/>
          </a:xfrm>
          <a:custGeom>
            <a:avLst/>
            <a:gdLst>
              <a:gd name="connsiteX0" fmla="*/ 2694033 w 3869038"/>
              <a:gd name="connsiteY0" fmla="*/ 0 h 4421808"/>
              <a:gd name="connsiteX1" fmla="*/ 2753191 w 3869038"/>
              <a:gd name="connsiteY1" fmla="*/ 177389 h 4421808"/>
              <a:gd name="connsiteX2" fmla="*/ 2704352 w 3869038"/>
              <a:gd name="connsiteY2" fmla="*/ 295166 h 4421808"/>
              <a:gd name="connsiteX3" fmla="*/ 2814107 w 3869038"/>
              <a:gd name="connsiteY3" fmla="*/ 360054 h 4421808"/>
              <a:gd name="connsiteX4" fmla="*/ 2877662 w 3869038"/>
              <a:gd name="connsiteY4" fmla="*/ 550631 h 4421808"/>
              <a:gd name="connsiteX5" fmla="*/ 2828824 w 3869038"/>
              <a:gd name="connsiteY5" fmla="*/ 668408 h 4421808"/>
              <a:gd name="connsiteX6" fmla="*/ 2938579 w 3869038"/>
              <a:gd name="connsiteY6" fmla="*/ 733296 h 4421808"/>
              <a:gd name="connsiteX7" fmla="*/ 3002134 w 3869038"/>
              <a:gd name="connsiteY7" fmla="*/ 923873 h 4421808"/>
              <a:gd name="connsiteX8" fmla="*/ 2953295 w 3869038"/>
              <a:gd name="connsiteY8" fmla="*/ 1041650 h 4421808"/>
              <a:gd name="connsiteX9" fmla="*/ 3063050 w 3869038"/>
              <a:gd name="connsiteY9" fmla="*/ 1106538 h 4421808"/>
              <a:gd name="connsiteX10" fmla="*/ 3126606 w 3869038"/>
              <a:gd name="connsiteY10" fmla="*/ 1297116 h 4421808"/>
              <a:gd name="connsiteX11" fmla="*/ 3077767 w 3869038"/>
              <a:gd name="connsiteY11" fmla="*/ 1414892 h 4421808"/>
              <a:gd name="connsiteX12" fmla="*/ 3187522 w 3869038"/>
              <a:gd name="connsiteY12" fmla="*/ 1479780 h 4421808"/>
              <a:gd name="connsiteX13" fmla="*/ 3251078 w 3869038"/>
              <a:gd name="connsiteY13" fmla="*/ 1670357 h 4421808"/>
              <a:gd name="connsiteX14" fmla="*/ 3202239 w 3869038"/>
              <a:gd name="connsiteY14" fmla="*/ 1788134 h 4421808"/>
              <a:gd name="connsiteX15" fmla="*/ 3311994 w 3869038"/>
              <a:gd name="connsiteY15" fmla="*/ 1853022 h 4421808"/>
              <a:gd name="connsiteX16" fmla="*/ 3375549 w 3869038"/>
              <a:gd name="connsiteY16" fmla="*/ 2043599 h 4421808"/>
              <a:gd name="connsiteX17" fmla="*/ 3326710 w 3869038"/>
              <a:gd name="connsiteY17" fmla="*/ 2161376 h 4421808"/>
              <a:gd name="connsiteX18" fmla="*/ 3436466 w 3869038"/>
              <a:gd name="connsiteY18" fmla="*/ 2226264 h 4421808"/>
              <a:gd name="connsiteX19" fmla="*/ 3500021 w 3869038"/>
              <a:gd name="connsiteY19" fmla="*/ 2416842 h 4421808"/>
              <a:gd name="connsiteX20" fmla="*/ 3451182 w 3869038"/>
              <a:gd name="connsiteY20" fmla="*/ 2534618 h 4421808"/>
              <a:gd name="connsiteX21" fmla="*/ 3560937 w 3869038"/>
              <a:gd name="connsiteY21" fmla="*/ 2599506 h 4421808"/>
              <a:gd name="connsiteX22" fmla="*/ 3624492 w 3869038"/>
              <a:gd name="connsiteY22" fmla="*/ 2790084 h 4421808"/>
              <a:gd name="connsiteX23" fmla="*/ 3575654 w 3869038"/>
              <a:gd name="connsiteY23" fmla="*/ 2907860 h 4421808"/>
              <a:gd name="connsiteX24" fmla="*/ 3685409 w 3869038"/>
              <a:gd name="connsiteY24" fmla="*/ 2972748 h 4421808"/>
              <a:gd name="connsiteX25" fmla="*/ 3748965 w 3869038"/>
              <a:gd name="connsiteY25" fmla="*/ 3163327 h 4421808"/>
              <a:gd name="connsiteX26" fmla="*/ 3700126 w 3869038"/>
              <a:gd name="connsiteY26" fmla="*/ 3281104 h 4421808"/>
              <a:gd name="connsiteX27" fmla="*/ 3809881 w 3869038"/>
              <a:gd name="connsiteY27" fmla="*/ 3345992 h 4421808"/>
              <a:gd name="connsiteX28" fmla="*/ 3869038 w 3869038"/>
              <a:gd name="connsiteY28" fmla="*/ 3523381 h 4421808"/>
              <a:gd name="connsiteX29" fmla="*/ 3661511 w 3869038"/>
              <a:gd name="connsiteY29" fmla="*/ 3592589 h 4421808"/>
              <a:gd name="connsiteX30" fmla="*/ 3543835 w 3869038"/>
              <a:gd name="connsiteY30" fmla="*/ 3543927 h 4421808"/>
              <a:gd name="connsiteX31" fmla="*/ 3478923 w 3869038"/>
              <a:gd name="connsiteY31" fmla="*/ 3653480 h 4421808"/>
              <a:gd name="connsiteX32" fmla="*/ 3312113 w 3869038"/>
              <a:gd name="connsiteY32" fmla="*/ 3709109 h 4421808"/>
              <a:gd name="connsiteX33" fmla="*/ 3194438 w 3869038"/>
              <a:gd name="connsiteY33" fmla="*/ 3660447 h 4421808"/>
              <a:gd name="connsiteX34" fmla="*/ 3129526 w 3869038"/>
              <a:gd name="connsiteY34" fmla="*/ 3770000 h 4421808"/>
              <a:gd name="connsiteX35" fmla="*/ 2962715 w 3869038"/>
              <a:gd name="connsiteY35" fmla="*/ 3825629 h 4421808"/>
              <a:gd name="connsiteX36" fmla="*/ 2845040 w 3869038"/>
              <a:gd name="connsiteY36" fmla="*/ 3776967 h 4421808"/>
              <a:gd name="connsiteX37" fmla="*/ 2780127 w 3869038"/>
              <a:gd name="connsiteY37" fmla="*/ 3886520 h 4421808"/>
              <a:gd name="connsiteX38" fmla="*/ 2613316 w 3869038"/>
              <a:gd name="connsiteY38" fmla="*/ 3942149 h 4421808"/>
              <a:gd name="connsiteX39" fmla="*/ 2495641 w 3869038"/>
              <a:gd name="connsiteY39" fmla="*/ 3893487 h 4421808"/>
              <a:gd name="connsiteX40" fmla="*/ 2430729 w 3869038"/>
              <a:gd name="connsiteY40" fmla="*/ 4003040 h 4421808"/>
              <a:gd name="connsiteX41" fmla="*/ 2263918 w 3869038"/>
              <a:gd name="connsiteY41" fmla="*/ 4058669 h 4421808"/>
              <a:gd name="connsiteX42" fmla="*/ 2146243 w 3869038"/>
              <a:gd name="connsiteY42" fmla="*/ 4010007 h 4421808"/>
              <a:gd name="connsiteX43" fmla="*/ 2081331 w 3869038"/>
              <a:gd name="connsiteY43" fmla="*/ 4119560 h 4421808"/>
              <a:gd name="connsiteX44" fmla="*/ 1914520 w 3869038"/>
              <a:gd name="connsiteY44" fmla="*/ 4175189 h 4421808"/>
              <a:gd name="connsiteX45" fmla="*/ 1796845 w 3869038"/>
              <a:gd name="connsiteY45" fmla="*/ 4126527 h 4421808"/>
              <a:gd name="connsiteX46" fmla="*/ 1731932 w 3869038"/>
              <a:gd name="connsiteY46" fmla="*/ 4236080 h 4421808"/>
              <a:gd name="connsiteX47" fmla="*/ 1565121 w 3869038"/>
              <a:gd name="connsiteY47" fmla="*/ 4291709 h 4421808"/>
              <a:gd name="connsiteX48" fmla="*/ 1447446 w 3869038"/>
              <a:gd name="connsiteY48" fmla="*/ 4243048 h 4421808"/>
              <a:gd name="connsiteX49" fmla="*/ 1382534 w 3869038"/>
              <a:gd name="connsiteY49" fmla="*/ 4352600 h 4421808"/>
              <a:gd name="connsiteX50" fmla="*/ 1175005 w 3869038"/>
              <a:gd name="connsiteY50" fmla="*/ 4421808 h 4421808"/>
              <a:gd name="connsiteX51" fmla="*/ 1115848 w 3869038"/>
              <a:gd name="connsiteY51" fmla="*/ 4244419 h 4421808"/>
              <a:gd name="connsiteX52" fmla="*/ 1164687 w 3869038"/>
              <a:gd name="connsiteY52" fmla="*/ 4126642 h 4421808"/>
              <a:gd name="connsiteX53" fmla="*/ 1054931 w 3869038"/>
              <a:gd name="connsiteY53" fmla="*/ 4061755 h 4421808"/>
              <a:gd name="connsiteX54" fmla="*/ 991376 w 3869038"/>
              <a:gd name="connsiteY54" fmla="*/ 3871175 h 4421808"/>
              <a:gd name="connsiteX55" fmla="*/ 1040215 w 3869038"/>
              <a:gd name="connsiteY55" fmla="*/ 3753399 h 4421808"/>
              <a:gd name="connsiteX56" fmla="*/ 930459 w 3869038"/>
              <a:gd name="connsiteY56" fmla="*/ 3688511 h 4421808"/>
              <a:gd name="connsiteX57" fmla="*/ 866904 w 3869038"/>
              <a:gd name="connsiteY57" fmla="*/ 3497933 h 4421808"/>
              <a:gd name="connsiteX58" fmla="*/ 915743 w 3869038"/>
              <a:gd name="connsiteY58" fmla="*/ 3380157 h 4421808"/>
              <a:gd name="connsiteX59" fmla="*/ 805988 w 3869038"/>
              <a:gd name="connsiteY59" fmla="*/ 3315269 h 4421808"/>
              <a:gd name="connsiteX60" fmla="*/ 742432 w 3869038"/>
              <a:gd name="connsiteY60" fmla="*/ 3124691 h 4421808"/>
              <a:gd name="connsiteX61" fmla="*/ 791271 w 3869038"/>
              <a:gd name="connsiteY61" fmla="*/ 3006915 h 4421808"/>
              <a:gd name="connsiteX62" fmla="*/ 681516 w 3869038"/>
              <a:gd name="connsiteY62" fmla="*/ 2942027 h 4421808"/>
              <a:gd name="connsiteX63" fmla="*/ 617961 w 3869038"/>
              <a:gd name="connsiteY63" fmla="*/ 2751449 h 4421808"/>
              <a:gd name="connsiteX64" fmla="*/ 666799 w 3869038"/>
              <a:gd name="connsiteY64" fmla="*/ 2633672 h 4421808"/>
              <a:gd name="connsiteX65" fmla="*/ 557044 w 3869038"/>
              <a:gd name="connsiteY65" fmla="*/ 2568785 h 4421808"/>
              <a:gd name="connsiteX66" fmla="*/ 493489 w 3869038"/>
              <a:gd name="connsiteY66" fmla="*/ 2378207 h 4421808"/>
              <a:gd name="connsiteX67" fmla="*/ 542328 w 3869038"/>
              <a:gd name="connsiteY67" fmla="*/ 2260430 h 4421808"/>
              <a:gd name="connsiteX68" fmla="*/ 432573 w 3869038"/>
              <a:gd name="connsiteY68" fmla="*/ 2195543 h 4421808"/>
              <a:gd name="connsiteX69" fmla="*/ 369017 w 3869038"/>
              <a:gd name="connsiteY69" fmla="*/ 2004965 h 4421808"/>
              <a:gd name="connsiteX70" fmla="*/ 417856 w 3869038"/>
              <a:gd name="connsiteY70" fmla="*/ 1887188 h 4421808"/>
              <a:gd name="connsiteX71" fmla="*/ 308101 w 3869038"/>
              <a:gd name="connsiteY71" fmla="*/ 1822301 h 4421808"/>
              <a:gd name="connsiteX72" fmla="*/ 244546 w 3869038"/>
              <a:gd name="connsiteY72" fmla="*/ 1631723 h 4421808"/>
              <a:gd name="connsiteX73" fmla="*/ 293384 w 3869038"/>
              <a:gd name="connsiteY73" fmla="*/ 1513946 h 4421808"/>
              <a:gd name="connsiteX74" fmla="*/ 183629 w 3869038"/>
              <a:gd name="connsiteY74" fmla="*/ 1449059 h 4421808"/>
              <a:gd name="connsiteX75" fmla="*/ 120074 w 3869038"/>
              <a:gd name="connsiteY75" fmla="*/ 1258481 h 4421808"/>
              <a:gd name="connsiteX76" fmla="*/ 168913 w 3869038"/>
              <a:gd name="connsiteY76" fmla="*/ 1140704 h 4421808"/>
              <a:gd name="connsiteX77" fmla="*/ 59157 w 3869038"/>
              <a:gd name="connsiteY77" fmla="*/ 1075817 h 4421808"/>
              <a:gd name="connsiteX78" fmla="*/ 0 w 3869038"/>
              <a:gd name="connsiteY78" fmla="*/ 898427 h 4421808"/>
              <a:gd name="connsiteX79" fmla="*/ 207529 w 3869038"/>
              <a:gd name="connsiteY79" fmla="*/ 829219 h 4421808"/>
              <a:gd name="connsiteX80" fmla="*/ 325204 w 3869038"/>
              <a:gd name="connsiteY80" fmla="*/ 877881 h 4421808"/>
              <a:gd name="connsiteX81" fmla="*/ 390117 w 3869038"/>
              <a:gd name="connsiteY81" fmla="*/ 768328 h 4421808"/>
              <a:gd name="connsiteX82" fmla="*/ 556927 w 3869038"/>
              <a:gd name="connsiteY82" fmla="*/ 712699 h 4421808"/>
              <a:gd name="connsiteX83" fmla="*/ 674603 w 3869038"/>
              <a:gd name="connsiteY83" fmla="*/ 761361 h 4421808"/>
              <a:gd name="connsiteX84" fmla="*/ 739515 w 3869038"/>
              <a:gd name="connsiteY84" fmla="*/ 651808 h 4421808"/>
              <a:gd name="connsiteX85" fmla="*/ 906326 w 3869038"/>
              <a:gd name="connsiteY85" fmla="*/ 596179 h 4421808"/>
              <a:gd name="connsiteX86" fmla="*/ 1024001 w 3869038"/>
              <a:gd name="connsiteY86" fmla="*/ 644841 h 4421808"/>
              <a:gd name="connsiteX87" fmla="*/ 1088913 w 3869038"/>
              <a:gd name="connsiteY87" fmla="*/ 535288 h 4421808"/>
              <a:gd name="connsiteX88" fmla="*/ 1255724 w 3869038"/>
              <a:gd name="connsiteY88" fmla="*/ 479659 h 4421808"/>
              <a:gd name="connsiteX89" fmla="*/ 1373399 w 3869038"/>
              <a:gd name="connsiteY89" fmla="*/ 528321 h 4421808"/>
              <a:gd name="connsiteX90" fmla="*/ 1438312 w 3869038"/>
              <a:gd name="connsiteY90" fmla="*/ 418768 h 4421808"/>
              <a:gd name="connsiteX91" fmla="*/ 1605122 w 3869038"/>
              <a:gd name="connsiteY91" fmla="*/ 363139 h 4421808"/>
              <a:gd name="connsiteX92" fmla="*/ 1722797 w 3869038"/>
              <a:gd name="connsiteY92" fmla="*/ 411801 h 4421808"/>
              <a:gd name="connsiteX93" fmla="*/ 1787710 w 3869038"/>
              <a:gd name="connsiteY93" fmla="*/ 302248 h 4421808"/>
              <a:gd name="connsiteX94" fmla="*/ 1954521 w 3869038"/>
              <a:gd name="connsiteY94" fmla="*/ 246619 h 4421808"/>
              <a:gd name="connsiteX95" fmla="*/ 2072196 w 3869038"/>
              <a:gd name="connsiteY95" fmla="*/ 295281 h 4421808"/>
              <a:gd name="connsiteX96" fmla="*/ 2137108 w 3869038"/>
              <a:gd name="connsiteY96" fmla="*/ 185728 h 4421808"/>
              <a:gd name="connsiteX97" fmla="*/ 2303918 w 3869038"/>
              <a:gd name="connsiteY97" fmla="*/ 130099 h 4421808"/>
              <a:gd name="connsiteX98" fmla="*/ 2421593 w 3869038"/>
              <a:gd name="connsiteY98" fmla="*/ 178761 h 4421808"/>
              <a:gd name="connsiteX99" fmla="*/ 2486506 w 3869038"/>
              <a:gd name="connsiteY99" fmla="*/ 69208 h 4421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3869038" h="4421808">
                <a:moveTo>
                  <a:pt x="2694033" y="0"/>
                </a:moveTo>
                <a:lnTo>
                  <a:pt x="2753191" y="177389"/>
                </a:lnTo>
                <a:cubicBezTo>
                  <a:pt x="2709935" y="197974"/>
                  <a:pt x="2688716" y="248279"/>
                  <a:pt x="2704352" y="295166"/>
                </a:cubicBezTo>
                <a:cubicBezTo>
                  <a:pt x="2719988" y="342054"/>
                  <a:pt x="2767154" y="369552"/>
                  <a:pt x="2814107" y="360054"/>
                </a:cubicBezTo>
                <a:lnTo>
                  <a:pt x="2877662" y="550631"/>
                </a:lnTo>
                <a:cubicBezTo>
                  <a:pt x="2834407" y="571216"/>
                  <a:pt x="2813187" y="621522"/>
                  <a:pt x="2828824" y="668408"/>
                </a:cubicBezTo>
                <a:cubicBezTo>
                  <a:pt x="2844460" y="715296"/>
                  <a:pt x="2891626" y="742794"/>
                  <a:pt x="2938579" y="733296"/>
                </a:cubicBezTo>
                <a:lnTo>
                  <a:pt x="3002134" y="923873"/>
                </a:lnTo>
                <a:cubicBezTo>
                  <a:pt x="2958878" y="944458"/>
                  <a:pt x="2937659" y="994763"/>
                  <a:pt x="2953295" y="1041650"/>
                </a:cubicBezTo>
                <a:cubicBezTo>
                  <a:pt x="2968932" y="1088538"/>
                  <a:pt x="3016098" y="1116036"/>
                  <a:pt x="3063050" y="1106538"/>
                </a:cubicBezTo>
                <a:lnTo>
                  <a:pt x="3126606" y="1297116"/>
                </a:lnTo>
                <a:cubicBezTo>
                  <a:pt x="3083350" y="1317700"/>
                  <a:pt x="3062131" y="1368005"/>
                  <a:pt x="3077767" y="1414892"/>
                </a:cubicBezTo>
                <a:cubicBezTo>
                  <a:pt x="3093403" y="1461780"/>
                  <a:pt x="3140569" y="1489278"/>
                  <a:pt x="3187522" y="1479780"/>
                </a:cubicBezTo>
                <a:lnTo>
                  <a:pt x="3251078" y="1670357"/>
                </a:lnTo>
                <a:cubicBezTo>
                  <a:pt x="3207822" y="1690942"/>
                  <a:pt x="3186603" y="1741247"/>
                  <a:pt x="3202239" y="1788134"/>
                </a:cubicBezTo>
                <a:cubicBezTo>
                  <a:pt x="3217875" y="1835022"/>
                  <a:pt x="3265041" y="1862520"/>
                  <a:pt x="3311994" y="1853022"/>
                </a:cubicBezTo>
                <a:lnTo>
                  <a:pt x="3375549" y="2043599"/>
                </a:lnTo>
                <a:cubicBezTo>
                  <a:pt x="3332294" y="2064184"/>
                  <a:pt x="3311074" y="2114489"/>
                  <a:pt x="3326710" y="2161376"/>
                </a:cubicBezTo>
                <a:cubicBezTo>
                  <a:pt x="3342347" y="2208264"/>
                  <a:pt x="3389513" y="2235762"/>
                  <a:pt x="3436466" y="2226264"/>
                </a:cubicBezTo>
                <a:lnTo>
                  <a:pt x="3500021" y="2416842"/>
                </a:lnTo>
                <a:cubicBezTo>
                  <a:pt x="3456765" y="2437426"/>
                  <a:pt x="3435546" y="2487732"/>
                  <a:pt x="3451182" y="2534618"/>
                </a:cubicBezTo>
                <a:cubicBezTo>
                  <a:pt x="3466818" y="2581506"/>
                  <a:pt x="3513984" y="2609005"/>
                  <a:pt x="3560937" y="2599506"/>
                </a:cubicBezTo>
                <a:lnTo>
                  <a:pt x="3624492" y="2790084"/>
                </a:lnTo>
                <a:cubicBezTo>
                  <a:pt x="3581237" y="2810669"/>
                  <a:pt x="3560017" y="2860974"/>
                  <a:pt x="3575654" y="2907860"/>
                </a:cubicBezTo>
                <a:cubicBezTo>
                  <a:pt x="3591291" y="2954748"/>
                  <a:pt x="3638456" y="2982247"/>
                  <a:pt x="3685409" y="2972748"/>
                </a:cubicBezTo>
                <a:lnTo>
                  <a:pt x="3748965" y="3163327"/>
                </a:lnTo>
                <a:cubicBezTo>
                  <a:pt x="3705709" y="3183913"/>
                  <a:pt x="3684490" y="3234218"/>
                  <a:pt x="3700126" y="3281104"/>
                </a:cubicBezTo>
                <a:cubicBezTo>
                  <a:pt x="3715762" y="3327992"/>
                  <a:pt x="3762928" y="3355490"/>
                  <a:pt x="3809881" y="3345992"/>
                </a:cubicBezTo>
                <a:lnTo>
                  <a:pt x="3869038" y="3523381"/>
                </a:lnTo>
                <a:lnTo>
                  <a:pt x="3661511" y="3592589"/>
                </a:lnTo>
                <a:cubicBezTo>
                  <a:pt x="3640882" y="3549449"/>
                  <a:pt x="3590655" y="3528314"/>
                  <a:pt x="3543835" y="3543927"/>
                </a:cubicBezTo>
                <a:cubicBezTo>
                  <a:pt x="3497016" y="3559541"/>
                  <a:pt x="3469529" y="3606593"/>
                  <a:pt x="3478923" y="3653480"/>
                </a:cubicBezTo>
                <a:lnTo>
                  <a:pt x="3312113" y="3709109"/>
                </a:lnTo>
                <a:cubicBezTo>
                  <a:pt x="3291484" y="3665969"/>
                  <a:pt x="3241257" y="3644833"/>
                  <a:pt x="3194438" y="3660447"/>
                </a:cubicBezTo>
                <a:cubicBezTo>
                  <a:pt x="3147618" y="3676061"/>
                  <a:pt x="3120131" y="3723113"/>
                  <a:pt x="3129526" y="3770000"/>
                </a:cubicBezTo>
                <a:lnTo>
                  <a:pt x="2962715" y="3825629"/>
                </a:lnTo>
                <a:cubicBezTo>
                  <a:pt x="2942086" y="3782489"/>
                  <a:pt x="2891859" y="3761353"/>
                  <a:pt x="2845040" y="3776967"/>
                </a:cubicBezTo>
                <a:cubicBezTo>
                  <a:pt x="2798220" y="3792581"/>
                  <a:pt x="2770733" y="3839633"/>
                  <a:pt x="2780127" y="3886520"/>
                </a:cubicBezTo>
                <a:lnTo>
                  <a:pt x="2613316" y="3942149"/>
                </a:lnTo>
                <a:cubicBezTo>
                  <a:pt x="2592688" y="3899009"/>
                  <a:pt x="2542461" y="3877874"/>
                  <a:pt x="2495641" y="3893487"/>
                </a:cubicBezTo>
                <a:cubicBezTo>
                  <a:pt x="2448822" y="3909101"/>
                  <a:pt x="2421335" y="3956153"/>
                  <a:pt x="2430729" y="4003040"/>
                </a:cubicBezTo>
                <a:lnTo>
                  <a:pt x="2263918" y="4058669"/>
                </a:lnTo>
                <a:cubicBezTo>
                  <a:pt x="2243289" y="4015529"/>
                  <a:pt x="2193062" y="3994394"/>
                  <a:pt x="2146243" y="4010007"/>
                </a:cubicBezTo>
                <a:cubicBezTo>
                  <a:pt x="2099424" y="4025621"/>
                  <a:pt x="2071937" y="4072673"/>
                  <a:pt x="2081331" y="4119560"/>
                </a:cubicBezTo>
                <a:lnTo>
                  <a:pt x="1914520" y="4175189"/>
                </a:lnTo>
                <a:cubicBezTo>
                  <a:pt x="1893891" y="4132049"/>
                  <a:pt x="1843664" y="4110914"/>
                  <a:pt x="1796845" y="4126527"/>
                </a:cubicBezTo>
                <a:cubicBezTo>
                  <a:pt x="1750025" y="4142141"/>
                  <a:pt x="1722538" y="4189193"/>
                  <a:pt x="1731932" y="4236080"/>
                </a:cubicBezTo>
                <a:lnTo>
                  <a:pt x="1565121" y="4291709"/>
                </a:lnTo>
                <a:cubicBezTo>
                  <a:pt x="1544493" y="4248569"/>
                  <a:pt x="1494266" y="4227434"/>
                  <a:pt x="1447446" y="4243048"/>
                </a:cubicBezTo>
                <a:cubicBezTo>
                  <a:pt x="1400627" y="4258661"/>
                  <a:pt x="1373140" y="4305713"/>
                  <a:pt x="1382534" y="4352600"/>
                </a:cubicBezTo>
                <a:lnTo>
                  <a:pt x="1175005" y="4421808"/>
                </a:lnTo>
                <a:lnTo>
                  <a:pt x="1115848" y="4244419"/>
                </a:lnTo>
                <a:cubicBezTo>
                  <a:pt x="1159104" y="4223834"/>
                  <a:pt x="1180323" y="4173530"/>
                  <a:pt x="1164687" y="4126642"/>
                </a:cubicBezTo>
                <a:cubicBezTo>
                  <a:pt x="1149051" y="4079756"/>
                  <a:pt x="1101885" y="4052257"/>
                  <a:pt x="1054931" y="4061755"/>
                </a:cubicBezTo>
                <a:lnTo>
                  <a:pt x="991376" y="3871175"/>
                </a:lnTo>
                <a:cubicBezTo>
                  <a:pt x="1034632" y="3850590"/>
                  <a:pt x="1055851" y="3800286"/>
                  <a:pt x="1040215" y="3753399"/>
                </a:cubicBezTo>
                <a:cubicBezTo>
                  <a:pt x="1024578" y="3706512"/>
                  <a:pt x="977413" y="3679012"/>
                  <a:pt x="930459" y="3688511"/>
                </a:cubicBezTo>
                <a:lnTo>
                  <a:pt x="866904" y="3497933"/>
                </a:lnTo>
                <a:cubicBezTo>
                  <a:pt x="910160" y="3477348"/>
                  <a:pt x="931379" y="3427044"/>
                  <a:pt x="915743" y="3380157"/>
                </a:cubicBezTo>
                <a:cubicBezTo>
                  <a:pt x="900107" y="3333270"/>
                  <a:pt x="852941" y="3305770"/>
                  <a:pt x="805988" y="3315269"/>
                </a:cubicBezTo>
                <a:lnTo>
                  <a:pt x="742432" y="3124691"/>
                </a:lnTo>
                <a:cubicBezTo>
                  <a:pt x="785689" y="3104106"/>
                  <a:pt x="806908" y="3053802"/>
                  <a:pt x="791271" y="3006915"/>
                </a:cubicBezTo>
                <a:cubicBezTo>
                  <a:pt x="775635" y="2960028"/>
                  <a:pt x="728470" y="2932528"/>
                  <a:pt x="681516" y="2942027"/>
                </a:cubicBezTo>
                <a:lnTo>
                  <a:pt x="617961" y="2751449"/>
                </a:lnTo>
                <a:cubicBezTo>
                  <a:pt x="661217" y="2730864"/>
                  <a:pt x="682436" y="2680560"/>
                  <a:pt x="666799" y="2633672"/>
                </a:cubicBezTo>
                <a:cubicBezTo>
                  <a:pt x="651163" y="2586786"/>
                  <a:pt x="603998" y="2559286"/>
                  <a:pt x="557044" y="2568785"/>
                </a:cubicBezTo>
                <a:lnTo>
                  <a:pt x="493489" y="2378207"/>
                </a:lnTo>
                <a:cubicBezTo>
                  <a:pt x="536745" y="2357622"/>
                  <a:pt x="557964" y="2307318"/>
                  <a:pt x="542328" y="2260430"/>
                </a:cubicBezTo>
                <a:cubicBezTo>
                  <a:pt x="526692" y="2213544"/>
                  <a:pt x="479526" y="2186044"/>
                  <a:pt x="432573" y="2195543"/>
                </a:cubicBezTo>
                <a:lnTo>
                  <a:pt x="369017" y="2004965"/>
                </a:lnTo>
                <a:cubicBezTo>
                  <a:pt x="412274" y="1984380"/>
                  <a:pt x="433492" y="1934076"/>
                  <a:pt x="417856" y="1887188"/>
                </a:cubicBezTo>
                <a:cubicBezTo>
                  <a:pt x="402220" y="1840302"/>
                  <a:pt x="355055" y="1812802"/>
                  <a:pt x="308101" y="1822301"/>
                </a:cubicBezTo>
                <a:lnTo>
                  <a:pt x="244546" y="1631723"/>
                </a:lnTo>
                <a:cubicBezTo>
                  <a:pt x="287802" y="1611138"/>
                  <a:pt x="309021" y="1560834"/>
                  <a:pt x="293384" y="1513946"/>
                </a:cubicBezTo>
                <a:cubicBezTo>
                  <a:pt x="277748" y="1467060"/>
                  <a:pt x="230583" y="1439560"/>
                  <a:pt x="183629" y="1449059"/>
                </a:cubicBezTo>
                <a:lnTo>
                  <a:pt x="120074" y="1258481"/>
                </a:lnTo>
                <a:cubicBezTo>
                  <a:pt x="163330" y="1237896"/>
                  <a:pt x="184549" y="1187592"/>
                  <a:pt x="168913" y="1140704"/>
                </a:cubicBezTo>
                <a:cubicBezTo>
                  <a:pt x="153276" y="1093817"/>
                  <a:pt x="106111" y="1066318"/>
                  <a:pt x="59157" y="1075817"/>
                </a:cubicBezTo>
                <a:lnTo>
                  <a:pt x="0" y="898427"/>
                </a:lnTo>
                <a:lnTo>
                  <a:pt x="207529" y="829219"/>
                </a:lnTo>
                <a:cubicBezTo>
                  <a:pt x="228158" y="872360"/>
                  <a:pt x="278385" y="893495"/>
                  <a:pt x="325204" y="877881"/>
                </a:cubicBezTo>
                <a:cubicBezTo>
                  <a:pt x="372024" y="862267"/>
                  <a:pt x="399511" y="815216"/>
                  <a:pt x="390117" y="768328"/>
                </a:cubicBezTo>
                <a:lnTo>
                  <a:pt x="556927" y="712699"/>
                </a:lnTo>
                <a:cubicBezTo>
                  <a:pt x="577557" y="755840"/>
                  <a:pt x="627783" y="776975"/>
                  <a:pt x="674603" y="761361"/>
                </a:cubicBezTo>
                <a:cubicBezTo>
                  <a:pt x="721422" y="745747"/>
                  <a:pt x="748909" y="698696"/>
                  <a:pt x="739515" y="651808"/>
                </a:cubicBezTo>
                <a:lnTo>
                  <a:pt x="906326" y="596179"/>
                </a:lnTo>
                <a:cubicBezTo>
                  <a:pt x="926955" y="639320"/>
                  <a:pt x="977181" y="660454"/>
                  <a:pt x="1024001" y="644841"/>
                </a:cubicBezTo>
                <a:cubicBezTo>
                  <a:pt x="1070820" y="629227"/>
                  <a:pt x="1098307" y="582176"/>
                  <a:pt x="1088913" y="535288"/>
                </a:cubicBezTo>
                <a:lnTo>
                  <a:pt x="1255724" y="479659"/>
                </a:lnTo>
                <a:cubicBezTo>
                  <a:pt x="1276353" y="522800"/>
                  <a:pt x="1326580" y="543934"/>
                  <a:pt x="1373399" y="528321"/>
                </a:cubicBezTo>
                <a:cubicBezTo>
                  <a:pt x="1420219" y="512707"/>
                  <a:pt x="1447706" y="465656"/>
                  <a:pt x="1438312" y="418768"/>
                </a:cubicBezTo>
                <a:lnTo>
                  <a:pt x="1605122" y="363139"/>
                </a:lnTo>
                <a:cubicBezTo>
                  <a:pt x="1625751" y="406280"/>
                  <a:pt x="1675978" y="427414"/>
                  <a:pt x="1722797" y="411801"/>
                </a:cubicBezTo>
                <a:cubicBezTo>
                  <a:pt x="1769617" y="396187"/>
                  <a:pt x="1797104" y="349135"/>
                  <a:pt x="1787710" y="302248"/>
                </a:cubicBezTo>
                <a:lnTo>
                  <a:pt x="1954521" y="246619"/>
                </a:lnTo>
                <a:cubicBezTo>
                  <a:pt x="1975150" y="289759"/>
                  <a:pt x="2025376" y="310894"/>
                  <a:pt x="2072196" y="295281"/>
                </a:cubicBezTo>
                <a:cubicBezTo>
                  <a:pt x="2119015" y="279667"/>
                  <a:pt x="2146502" y="232615"/>
                  <a:pt x="2137108" y="185728"/>
                </a:cubicBezTo>
                <a:lnTo>
                  <a:pt x="2303918" y="130099"/>
                </a:lnTo>
                <a:cubicBezTo>
                  <a:pt x="2324547" y="173240"/>
                  <a:pt x="2374774" y="194374"/>
                  <a:pt x="2421593" y="178761"/>
                </a:cubicBezTo>
                <a:cubicBezTo>
                  <a:pt x="2468413" y="163147"/>
                  <a:pt x="2495900" y="116096"/>
                  <a:pt x="2486506" y="69208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030947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65770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28465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"/>
          <p:cNvSpPr txBox="1">
            <a:spLocks noGrp="1"/>
          </p:cNvSpPr>
          <p:nvPr>
            <p:ph type="title"/>
          </p:nvPr>
        </p:nvSpPr>
        <p:spPr>
          <a:xfrm>
            <a:off x="2035400" y="718800"/>
            <a:ext cx="8121200" cy="638000"/>
          </a:xfrm>
          <a:prstGeom prst="rect">
            <a:avLst/>
          </a:prstGeom>
        </p:spPr>
        <p:txBody>
          <a:bodyPr spcFirstLastPara="1" wrap="square" lIns="14400" tIns="14400" rIns="14400" bIns="144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5"/>
          <p:cNvSpPr/>
          <p:nvPr/>
        </p:nvSpPr>
        <p:spPr>
          <a:xfrm>
            <a:off x="470434" y="4218001"/>
            <a:ext cx="1564959" cy="415897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5"/>
          <p:cNvSpPr/>
          <p:nvPr/>
        </p:nvSpPr>
        <p:spPr>
          <a:xfrm flipH="1">
            <a:off x="817568" y="478534"/>
            <a:ext cx="1167233" cy="310204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5"/>
          <p:cNvSpPr/>
          <p:nvPr/>
        </p:nvSpPr>
        <p:spPr>
          <a:xfrm>
            <a:off x="5919726" y="2606048"/>
            <a:ext cx="1093908" cy="362867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5"/>
          <p:cNvSpPr/>
          <p:nvPr/>
        </p:nvSpPr>
        <p:spPr>
          <a:xfrm>
            <a:off x="10568105" y="2970303"/>
            <a:ext cx="1167332" cy="310204"/>
          </a:xfrm>
          <a:custGeom>
            <a:avLst/>
            <a:gdLst/>
            <a:ahLst/>
            <a:cxnLst/>
            <a:rect l="l" t="t" r="r" b="b"/>
            <a:pathLst>
              <a:path w="9801" h="2605" extrusionOk="0">
                <a:moveTo>
                  <a:pt x="2100" y="0"/>
                </a:moveTo>
                <a:cubicBezTo>
                  <a:pt x="934" y="0"/>
                  <a:pt x="0" y="934"/>
                  <a:pt x="0" y="2100"/>
                </a:cubicBezTo>
                <a:cubicBezTo>
                  <a:pt x="0" y="2287"/>
                  <a:pt x="37" y="2446"/>
                  <a:pt x="84" y="2604"/>
                </a:cubicBezTo>
                <a:lnTo>
                  <a:pt x="9801" y="2604"/>
                </a:lnTo>
                <a:cubicBezTo>
                  <a:pt x="9530" y="2016"/>
                  <a:pt x="8905" y="1634"/>
                  <a:pt x="8251" y="1634"/>
                </a:cubicBezTo>
                <a:cubicBezTo>
                  <a:pt x="7822" y="1634"/>
                  <a:pt x="7430" y="1783"/>
                  <a:pt x="7122" y="2016"/>
                </a:cubicBezTo>
                <a:cubicBezTo>
                  <a:pt x="6805" y="1316"/>
                  <a:pt x="6067" y="812"/>
                  <a:pt x="5255" y="812"/>
                </a:cubicBezTo>
                <a:cubicBezTo>
                  <a:pt x="4788" y="812"/>
                  <a:pt x="4359" y="971"/>
                  <a:pt x="4004" y="1242"/>
                </a:cubicBezTo>
                <a:cubicBezTo>
                  <a:pt x="3696" y="504"/>
                  <a:pt x="2959" y="0"/>
                  <a:pt x="2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5"/>
          <p:cNvSpPr/>
          <p:nvPr/>
        </p:nvSpPr>
        <p:spPr>
          <a:xfrm flipH="1">
            <a:off x="10865643" y="616583"/>
            <a:ext cx="751108" cy="249152"/>
          </a:xfrm>
          <a:custGeom>
            <a:avLst/>
            <a:gdLst/>
            <a:ahLst/>
            <a:cxnLst/>
            <a:rect l="l" t="t" r="r" b="b"/>
            <a:pathLst>
              <a:path w="7039" h="2335" extrusionOk="0">
                <a:moveTo>
                  <a:pt x="3921" y="1"/>
                </a:moveTo>
                <a:cubicBezTo>
                  <a:pt x="3146" y="1"/>
                  <a:pt x="2483" y="542"/>
                  <a:pt x="2287" y="1242"/>
                </a:cubicBezTo>
                <a:cubicBezTo>
                  <a:pt x="2101" y="1130"/>
                  <a:pt x="1867" y="1093"/>
                  <a:pt x="1587" y="1093"/>
                </a:cubicBezTo>
                <a:cubicBezTo>
                  <a:pt x="813" y="1093"/>
                  <a:pt x="187" y="1597"/>
                  <a:pt x="1" y="2334"/>
                </a:cubicBezTo>
                <a:lnTo>
                  <a:pt x="6954" y="2334"/>
                </a:lnTo>
                <a:cubicBezTo>
                  <a:pt x="7001" y="2176"/>
                  <a:pt x="7038" y="2064"/>
                  <a:pt x="7038" y="1942"/>
                </a:cubicBezTo>
                <a:cubicBezTo>
                  <a:pt x="7038" y="1280"/>
                  <a:pt x="6488" y="776"/>
                  <a:pt x="5872" y="776"/>
                </a:cubicBezTo>
                <a:cubicBezTo>
                  <a:pt x="5713" y="776"/>
                  <a:pt x="5517" y="813"/>
                  <a:pt x="5368" y="897"/>
                </a:cubicBezTo>
                <a:cubicBezTo>
                  <a:pt x="5088" y="346"/>
                  <a:pt x="4546" y="1"/>
                  <a:pt x="392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2" name="Google Shape;82;p5"/>
          <p:cNvGrpSpPr/>
          <p:nvPr/>
        </p:nvGrpSpPr>
        <p:grpSpPr>
          <a:xfrm>
            <a:off x="-123" y="5385069"/>
            <a:ext cx="12192123" cy="1508249"/>
            <a:chOff x="-92" y="2875563"/>
            <a:chExt cx="9144092" cy="1131187"/>
          </a:xfrm>
        </p:grpSpPr>
        <p:sp>
          <p:nvSpPr>
            <p:cNvPr id="83" name="Google Shape;83;p5"/>
            <p:cNvSpPr/>
            <p:nvPr/>
          </p:nvSpPr>
          <p:spPr>
            <a:xfrm>
              <a:off x="0" y="3386950"/>
              <a:ext cx="9144000" cy="6198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84" name="Google Shape;84;p5"/>
            <p:cNvGrpSpPr/>
            <p:nvPr/>
          </p:nvGrpSpPr>
          <p:grpSpPr>
            <a:xfrm>
              <a:off x="-92" y="2875563"/>
              <a:ext cx="9143579" cy="571636"/>
              <a:chOff x="-1039007" y="2887141"/>
              <a:chExt cx="11347207" cy="718767"/>
            </a:xfrm>
          </p:grpSpPr>
          <p:sp>
            <p:nvSpPr>
              <p:cNvPr id="85" name="Google Shape;85;p5"/>
              <p:cNvSpPr/>
              <p:nvPr/>
            </p:nvSpPr>
            <p:spPr>
              <a:xfrm>
                <a:off x="4622368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" name="Google Shape;86;p5"/>
              <p:cNvSpPr/>
              <p:nvPr/>
            </p:nvSpPr>
            <p:spPr>
              <a:xfrm flipH="1">
                <a:off x="-1039007" y="2887141"/>
                <a:ext cx="5685832" cy="718767"/>
              </a:xfrm>
              <a:custGeom>
                <a:avLst/>
                <a:gdLst/>
                <a:ahLst/>
                <a:cxnLst/>
                <a:rect l="l" t="t" r="r" b="b"/>
                <a:pathLst>
                  <a:path w="285792" h="34085" extrusionOk="0">
                    <a:moveTo>
                      <a:pt x="46293" y="1"/>
                    </a:moveTo>
                    <a:cubicBezTo>
                      <a:pt x="45818" y="1"/>
                      <a:pt x="45342" y="32"/>
                      <a:pt x="44868" y="97"/>
                    </a:cubicBezTo>
                    <a:cubicBezTo>
                      <a:pt x="38932" y="864"/>
                      <a:pt x="34122" y="6708"/>
                      <a:pt x="34460" y="12675"/>
                    </a:cubicBezTo>
                    <a:cubicBezTo>
                      <a:pt x="32551" y="9929"/>
                      <a:pt x="29197" y="8335"/>
                      <a:pt x="25866" y="8335"/>
                    </a:cubicBezTo>
                    <a:cubicBezTo>
                      <a:pt x="24803" y="8335"/>
                      <a:pt x="23742" y="8498"/>
                      <a:pt x="22731" y="8837"/>
                    </a:cubicBezTo>
                    <a:cubicBezTo>
                      <a:pt x="18556" y="10290"/>
                      <a:pt x="15567" y="14640"/>
                      <a:pt x="15782" y="19030"/>
                    </a:cubicBezTo>
                    <a:cubicBezTo>
                      <a:pt x="14142" y="16767"/>
                      <a:pt x="11309" y="15481"/>
                      <a:pt x="8501" y="15481"/>
                    </a:cubicBezTo>
                    <a:cubicBezTo>
                      <a:pt x="7296" y="15481"/>
                      <a:pt x="6095" y="15718"/>
                      <a:pt x="4995" y="16216"/>
                    </a:cubicBezTo>
                    <a:cubicBezTo>
                      <a:pt x="1372" y="17925"/>
                      <a:pt x="1" y="21722"/>
                      <a:pt x="1" y="26235"/>
                    </a:cubicBezTo>
                    <a:lnTo>
                      <a:pt x="1" y="34084"/>
                    </a:lnTo>
                    <a:lnTo>
                      <a:pt x="285577" y="34084"/>
                    </a:lnTo>
                    <a:cubicBezTo>
                      <a:pt x="285577" y="34084"/>
                      <a:pt x="285628" y="27514"/>
                      <a:pt x="285628" y="23554"/>
                    </a:cubicBezTo>
                    <a:cubicBezTo>
                      <a:pt x="285792" y="19757"/>
                      <a:pt x="283233" y="16052"/>
                      <a:pt x="279651" y="14814"/>
                    </a:cubicBezTo>
                    <a:cubicBezTo>
                      <a:pt x="278792" y="14526"/>
                      <a:pt x="277891" y="14389"/>
                      <a:pt x="276988" y="14389"/>
                    </a:cubicBezTo>
                    <a:cubicBezTo>
                      <a:pt x="274127" y="14389"/>
                      <a:pt x="271250" y="15765"/>
                      <a:pt x="269632" y="18099"/>
                    </a:cubicBezTo>
                    <a:cubicBezTo>
                      <a:pt x="269888" y="12982"/>
                      <a:pt x="265794" y="7987"/>
                      <a:pt x="260718" y="7302"/>
                    </a:cubicBezTo>
                    <a:cubicBezTo>
                      <a:pt x="260319" y="7249"/>
                      <a:pt x="259919" y="7223"/>
                      <a:pt x="259520" y="7223"/>
                    </a:cubicBezTo>
                    <a:cubicBezTo>
                      <a:pt x="254838" y="7223"/>
                      <a:pt x="250277" y="10768"/>
                      <a:pt x="249297" y="15407"/>
                    </a:cubicBezTo>
                    <a:cubicBezTo>
                      <a:pt x="248235" y="14800"/>
                      <a:pt x="247053" y="14523"/>
                      <a:pt x="245860" y="14523"/>
                    </a:cubicBezTo>
                    <a:cubicBezTo>
                      <a:pt x="242106" y="14523"/>
                      <a:pt x="238242" y="17264"/>
                      <a:pt x="237691" y="21077"/>
                    </a:cubicBezTo>
                    <a:cubicBezTo>
                      <a:pt x="236544" y="20570"/>
                      <a:pt x="235290" y="20325"/>
                      <a:pt x="234032" y="20325"/>
                    </a:cubicBezTo>
                    <a:cubicBezTo>
                      <a:pt x="232112" y="20325"/>
                      <a:pt x="230183" y="20896"/>
                      <a:pt x="228613" y="21977"/>
                    </a:cubicBezTo>
                    <a:cubicBezTo>
                      <a:pt x="227846" y="20187"/>
                      <a:pt x="226607" y="18559"/>
                      <a:pt x="225031" y="17372"/>
                    </a:cubicBezTo>
                    <a:cubicBezTo>
                      <a:pt x="223161" y="15994"/>
                      <a:pt x="220831" y="15281"/>
                      <a:pt x="218504" y="15281"/>
                    </a:cubicBezTo>
                    <a:cubicBezTo>
                      <a:pt x="217012" y="15281"/>
                      <a:pt x="215520" y="15575"/>
                      <a:pt x="214152" y="16175"/>
                    </a:cubicBezTo>
                    <a:cubicBezTo>
                      <a:pt x="213507" y="11706"/>
                      <a:pt x="208972" y="8494"/>
                      <a:pt x="204586" y="8494"/>
                    </a:cubicBezTo>
                    <a:cubicBezTo>
                      <a:pt x="203197" y="8494"/>
                      <a:pt x="201823" y="8816"/>
                      <a:pt x="200592" y="9523"/>
                    </a:cubicBezTo>
                    <a:cubicBezTo>
                      <a:pt x="199453" y="4147"/>
                      <a:pt x="194130" y="1"/>
                      <a:pt x="188672" y="1"/>
                    </a:cubicBezTo>
                    <a:cubicBezTo>
                      <a:pt x="188197" y="1"/>
                      <a:pt x="187721" y="32"/>
                      <a:pt x="187246" y="97"/>
                    </a:cubicBezTo>
                    <a:cubicBezTo>
                      <a:pt x="181321" y="864"/>
                      <a:pt x="176501" y="6708"/>
                      <a:pt x="176838" y="12675"/>
                    </a:cubicBezTo>
                    <a:cubicBezTo>
                      <a:pt x="174899" y="9929"/>
                      <a:pt x="171566" y="8335"/>
                      <a:pt x="168248" y="8335"/>
                    </a:cubicBezTo>
                    <a:cubicBezTo>
                      <a:pt x="167189" y="8335"/>
                      <a:pt x="166131" y="8498"/>
                      <a:pt x="165120" y="8837"/>
                    </a:cubicBezTo>
                    <a:cubicBezTo>
                      <a:pt x="160934" y="10290"/>
                      <a:pt x="157956" y="14640"/>
                      <a:pt x="158120" y="19030"/>
                    </a:cubicBezTo>
                    <a:cubicBezTo>
                      <a:pt x="156480" y="16767"/>
                      <a:pt x="153647" y="15481"/>
                      <a:pt x="150853" y="15481"/>
                    </a:cubicBezTo>
                    <a:cubicBezTo>
                      <a:pt x="149654" y="15481"/>
                      <a:pt x="148462" y="15718"/>
                      <a:pt x="147374" y="16216"/>
                    </a:cubicBezTo>
                    <a:cubicBezTo>
                      <a:pt x="145327" y="17157"/>
                      <a:pt x="143792" y="18989"/>
                      <a:pt x="142983" y="21077"/>
                    </a:cubicBezTo>
                    <a:cubicBezTo>
                      <a:pt x="142216" y="18222"/>
                      <a:pt x="140087" y="15745"/>
                      <a:pt x="137273" y="14814"/>
                    </a:cubicBezTo>
                    <a:cubicBezTo>
                      <a:pt x="136423" y="14526"/>
                      <a:pt x="135529" y="14389"/>
                      <a:pt x="134632" y="14389"/>
                    </a:cubicBezTo>
                    <a:cubicBezTo>
                      <a:pt x="131787" y="14389"/>
                      <a:pt x="128903" y="15765"/>
                      <a:pt x="127253" y="18099"/>
                    </a:cubicBezTo>
                    <a:cubicBezTo>
                      <a:pt x="127550" y="12982"/>
                      <a:pt x="123416" y="7987"/>
                      <a:pt x="118339" y="7302"/>
                    </a:cubicBezTo>
                    <a:cubicBezTo>
                      <a:pt x="117941" y="7249"/>
                      <a:pt x="117540" y="7223"/>
                      <a:pt x="117141" y="7223"/>
                    </a:cubicBezTo>
                    <a:cubicBezTo>
                      <a:pt x="112458" y="7223"/>
                      <a:pt x="107892" y="10768"/>
                      <a:pt x="106949" y="15407"/>
                    </a:cubicBezTo>
                    <a:cubicBezTo>
                      <a:pt x="105880" y="14800"/>
                      <a:pt x="104692" y="14523"/>
                      <a:pt x="103495" y="14523"/>
                    </a:cubicBezTo>
                    <a:cubicBezTo>
                      <a:pt x="99727" y="14523"/>
                      <a:pt x="95864" y="17264"/>
                      <a:pt x="95312" y="21077"/>
                    </a:cubicBezTo>
                    <a:cubicBezTo>
                      <a:pt x="94162" y="20570"/>
                      <a:pt x="92905" y="20325"/>
                      <a:pt x="91645" y="20325"/>
                    </a:cubicBezTo>
                    <a:cubicBezTo>
                      <a:pt x="89723" y="20325"/>
                      <a:pt x="87795" y="20896"/>
                      <a:pt x="86224" y="21977"/>
                    </a:cubicBezTo>
                    <a:cubicBezTo>
                      <a:pt x="85457" y="20187"/>
                      <a:pt x="84218" y="18559"/>
                      <a:pt x="82642" y="17372"/>
                    </a:cubicBezTo>
                    <a:cubicBezTo>
                      <a:pt x="80772" y="15994"/>
                      <a:pt x="78442" y="15281"/>
                      <a:pt x="76118" y="15281"/>
                    </a:cubicBezTo>
                    <a:cubicBezTo>
                      <a:pt x="74627" y="15281"/>
                      <a:pt x="73138" y="15575"/>
                      <a:pt x="71774" y="16175"/>
                    </a:cubicBezTo>
                    <a:cubicBezTo>
                      <a:pt x="71160" y="11706"/>
                      <a:pt x="66632" y="8494"/>
                      <a:pt x="62230" y="8494"/>
                    </a:cubicBezTo>
                    <a:cubicBezTo>
                      <a:pt x="60836" y="8494"/>
                      <a:pt x="59454" y="8816"/>
                      <a:pt x="58213" y="9523"/>
                    </a:cubicBezTo>
                    <a:cubicBezTo>
                      <a:pt x="57074" y="4147"/>
                      <a:pt x="51752" y="1"/>
                      <a:pt x="46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87" name="Google Shape;87;p5"/>
          <p:cNvSpPr txBox="1">
            <a:spLocks noGrp="1"/>
          </p:cNvSpPr>
          <p:nvPr>
            <p:ph type="title" idx="2"/>
          </p:nvPr>
        </p:nvSpPr>
        <p:spPr>
          <a:xfrm>
            <a:off x="1802400" y="2032467"/>
            <a:ext cx="3429200" cy="471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665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5"/>
          <p:cNvSpPr txBox="1">
            <a:spLocks noGrp="1"/>
          </p:cNvSpPr>
          <p:nvPr>
            <p:ph type="title" idx="3"/>
          </p:nvPr>
        </p:nvSpPr>
        <p:spPr>
          <a:xfrm>
            <a:off x="6961400" y="3594784"/>
            <a:ext cx="3427200" cy="4712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2665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"/>
          <p:cNvSpPr txBox="1">
            <a:spLocks noGrp="1"/>
          </p:cNvSpPr>
          <p:nvPr>
            <p:ph type="subTitle" idx="1"/>
          </p:nvPr>
        </p:nvSpPr>
        <p:spPr>
          <a:xfrm>
            <a:off x="6961400" y="4218000"/>
            <a:ext cx="3427200" cy="938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5"/>
          <p:cNvSpPr txBox="1">
            <a:spLocks noGrp="1"/>
          </p:cNvSpPr>
          <p:nvPr>
            <p:ph type="subTitle" idx="4"/>
          </p:nvPr>
        </p:nvSpPr>
        <p:spPr>
          <a:xfrm>
            <a:off x="1802400" y="2656000"/>
            <a:ext cx="3429200" cy="9388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040157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03869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23"/>
          <p:cNvSpPr/>
          <p:nvPr/>
        </p:nvSpPr>
        <p:spPr>
          <a:xfrm>
            <a:off x="-66" y="3579834"/>
            <a:ext cx="12192148" cy="2706621"/>
          </a:xfrm>
          <a:custGeom>
            <a:avLst/>
            <a:gdLst/>
            <a:ahLst/>
            <a:cxnLst/>
            <a:rect l="l" t="t" r="r" b="b"/>
            <a:pathLst>
              <a:path w="116675" h="33837" extrusionOk="0">
                <a:moveTo>
                  <a:pt x="24464" y="1"/>
                </a:moveTo>
                <a:cubicBezTo>
                  <a:pt x="18743" y="1"/>
                  <a:pt x="14001" y="4164"/>
                  <a:pt x="13142" y="9615"/>
                </a:cubicBezTo>
                <a:cubicBezTo>
                  <a:pt x="11705" y="8989"/>
                  <a:pt x="10146" y="8635"/>
                  <a:pt x="8475" y="8635"/>
                </a:cubicBezTo>
                <a:cubicBezTo>
                  <a:pt x="5134" y="8635"/>
                  <a:pt x="2100" y="10119"/>
                  <a:pt x="0" y="12415"/>
                </a:cubicBezTo>
                <a:lnTo>
                  <a:pt x="0" y="33836"/>
                </a:lnTo>
                <a:lnTo>
                  <a:pt x="116675" y="33836"/>
                </a:lnTo>
                <a:lnTo>
                  <a:pt x="116675" y="10119"/>
                </a:lnTo>
                <a:cubicBezTo>
                  <a:pt x="115508" y="9727"/>
                  <a:pt x="114257" y="9531"/>
                  <a:pt x="113016" y="9531"/>
                </a:cubicBezTo>
                <a:cubicBezTo>
                  <a:pt x="110486" y="9531"/>
                  <a:pt x="108115" y="10352"/>
                  <a:pt x="106249" y="11752"/>
                </a:cubicBezTo>
                <a:cubicBezTo>
                  <a:pt x="105119" y="6581"/>
                  <a:pt x="100536" y="2652"/>
                  <a:pt x="95011" y="2652"/>
                </a:cubicBezTo>
                <a:cubicBezTo>
                  <a:pt x="89802" y="2652"/>
                  <a:pt x="85406" y="6189"/>
                  <a:pt x="84006" y="10968"/>
                </a:cubicBezTo>
                <a:cubicBezTo>
                  <a:pt x="81943" y="8793"/>
                  <a:pt x="79021" y="7468"/>
                  <a:pt x="75801" y="7468"/>
                </a:cubicBezTo>
                <a:cubicBezTo>
                  <a:pt x="72142" y="7468"/>
                  <a:pt x="68913" y="9148"/>
                  <a:pt x="66813" y="11789"/>
                </a:cubicBezTo>
                <a:cubicBezTo>
                  <a:pt x="66075" y="6189"/>
                  <a:pt x="61287" y="1868"/>
                  <a:pt x="55453" y="1868"/>
                </a:cubicBezTo>
                <a:cubicBezTo>
                  <a:pt x="49470" y="1868"/>
                  <a:pt x="44532" y="6497"/>
                  <a:pt x="44066" y="12368"/>
                </a:cubicBezTo>
                <a:cubicBezTo>
                  <a:pt x="42348" y="11360"/>
                  <a:pt x="40332" y="10781"/>
                  <a:pt x="38185" y="10781"/>
                </a:cubicBezTo>
                <a:cubicBezTo>
                  <a:pt x="37411" y="10781"/>
                  <a:pt x="36636" y="10856"/>
                  <a:pt x="35899" y="11015"/>
                </a:cubicBezTo>
                <a:cubicBezTo>
                  <a:pt x="35665" y="4901"/>
                  <a:pt x="30606" y="1"/>
                  <a:pt x="244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60" name="Google Shape;660;p23"/>
          <p:cNvGrpSpPr/>
          <p:nvPr/>
        </p:nvGrpSpPr>
        <p:grpSpPr>
          <a:xfrm>
            <a:off x="-99" y="5868179"/>
            <a:ext cx="12192148" cy="1004404"/>
            <a:chOff x="-75" y="3996089"/>
            <a:chExt cx="9144111" cy="818986"/>
          </a:xfrm>
        </p:grpSpPr>
        <p:sp>
          <p:nvSpPr>
            <p:cNvPr id="661" name="Google Shape;661;p23"/>
            <p:cNvSpPr/>
            <p:nvPr/>
          </p:nvSpPr>
          <p:spPr>
            <a:xfrm>
              <a:off x="-75" y="3996089"/>
              <a:ext cx="9144111" cy="818865"/>
            </a:xfrm>
            <a:custGeom>
              <a:avLst/>
              <a:gdLst/>
              <a:ahLst/>
              <a:cxnLst/>
              <a:rect l="l" t="t" r="r" b="b"/>
              <a:pathLst>
                <a:path w="116675" h="3930" extrusionOk="0">
                  <a:moveTo>
                    <a:pt x="0" y="0"/>
                  </a:moveTo>
                  <a:lnTo>
                    <a:pt x="0" y="3930"/>
                  </a:lnTo>
                  <a:lnTo>
                    <a:pt x="116675" y="3930"/>
                  </a:lnTo>
                  <a:lnTo>
                    <a:pt x="1166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62" name="Google Shape;662;p23"/>
            <p:cNvGrpSpPr/>
            <p:nvPr/>
          </p:nvGrpSpPr>
          <p:grpSpPr>
            <a:xfrm>
              <a:off x="43175" y="3996198"/>
              <a:ext cx="9057943" cy="818877"/>
              <a:chOff x="31859" y="3637483"/>
              <a:chExt cx="9057943" cy="954958"/>
            </a:xfrm>
          </p:grpSpPr>
          <p:sp>
            <p:nvSpPr>
              <p:cNvPr id="663" name="Google Shape;663;p23"/>
              <p:cNvSpPr/>
              <p:nvPr/>
            </p:nvSpPr>
            <p:spPr>
              <a:xfrm>
                <a:off x="31859" y="3637483"/>
                <a:ext cx="583516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12284" extrusionOk="0">
                    <a:moveTo>
                      <a:pt x="7393" y="0"/>
                    </a:moveTo>
                    <a:lnTo>
                      <a:pt x="1" y="12209"/>
                    </a:lnTo>
                    <a:lnTo>
                      <a:pt x="160" y="12284"/>
                    </a:lnTo>
                    <a:lnTo>
                      <a:pt x="7505" y="75"/>
                    </a:lnTo>
                    <a:lnTo>
                      <a:pt x="7393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4" name="Google Shape;664;p23"/>
              <p:cNvSpPr/>
              <p:nvPr/>
            </p:nvSpPr>
            <p:spPr>
              <a:xfrm>
                <a:off x="1843027" y="3637483"/>
                <a:ext cx="353484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47" h="12284" extrusionOk="0">
                    <a:moveTo>
                      <a:pt x="4397" y="0"/>
                    </a:moveTo>
                    <a:lnTo>
                      <a:pt x="0" y="12209"/>
                    </a:lnTo>
                    <a:lnTo>
                      <a:pt x="112" y="12284"/>
                    </a:lnTo>
                    <a:lnTo>
                      <a:pt x="4546" y="75"/>
                    </a:lnTo>
                    <a:lnTo>
                      <a:pt x="4397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5" name="Google Shape;665;p23"/>
              <p:cNvSpPr/>
              <p:nvPr/>
            </p:nvSpPr>
            <p:spPr>
              <a:xfrm>
                <a:off x="3651240" y="3640359"/>
                <a:ext cx="127105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635" h="12210" extrusionOk="0">
                    <a:moveTo>
                      <a:pt x="1475" y="1"/>
                    </a:moveTo>
                    <a:lnTo>
                      <a:pt x="1" y="12209"/>
                    </a:lnTo>
                    <a:lnTo>
                      <a:pt x="150" y="12209"/>
                    </a:lnTo>
                    <a:lnTo>
                      <a:pt x="1634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6" name="Google Shape;666;p23"/>
              <p:cNvSpPr/>
              <p:nvPr/>
            </p:nvSpPr>
            <p:spPr>
              <a:xfrm>
                <a:off x="5347043" y="3640359"/>
                <a:ext cx="124151" cy="949205"/>
              </a:xfrm>
              <a:custGeom>
                <a:avLst/>
                <a:gdLst/>
                <a:ahLst/>
                <a:cxnLst/>
                <a:rect l="l" t="t" r="r" b="b"/>
                <a:pathLst>
                  <a:path w="1597" h="12210" extrusionOk="0">
                    <a:moveTo>
                      <a:pt x="0" y="1"/>
                    </a:moveTo>
                    <a:lnTo>
                      <a:pt x="1438" y="12209"/>
                    </a:lnTo>
                    <a:lnTo>
                      <a:pt x="1596" y="12209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7" name="Google Shape;667;p23"/>
              <p:cNvSpPr/>
              <p:nvPr/>
            </p:nvSpPr>
            <p:spPr>
              <a:xfrm>
                <a:off x="6925226" y="3637483"/>
                <a:ext cx="357060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4593" h="12284" extrusionOk="0">
                    <a:moveTo>
                      <a:pt x="159" y="0"/>
                    </a:moveTo>
                    <a:lnTo>
                      <a:pt x="1" y="75"/>
                    </a:lnTo>
                    <a:lnTo>
                      <a:pt x="4434" y="12284"/>
                    </a:lnTo>
                    <a:lnTo>
                      <a:pt x="4593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8" name="Google Shape;668;p23"/>
              <p:cNvSpPr/>
              <p:nvPr/>
            </p:nvSpPr>
            <p:spPr>
              <a:xfrm>
                <a:off x="8506364" y="3637483"/>
                <a:ext cx="583439" cy="954958"/>
              </a:xfrm>
              <a:custGeom>
                <a:avLst/>
                <a:gdLst/>
                <a:ahLst/>
                <a:cxnLst/>
                <a:rect l="l" t="t" r="r" b="b"/>
                <a:pathLst>
                  <a:path w="7505" h="12284" extrusionOk="0">
                    <a:moveTo>
                      <a:pt x="159" y="0"/>
                    </a:moveTo>
                    <a:lnTo>
                      <a:pt x="0" y="75"/>
                    </a:lnTo>
                    <a:lnTo>
                      <a:pt x="7355" y="12284"/>
                    </a:lnTo>
                    <a:lnTo>
                      <a:pt x="7505" y="12209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E8D6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669" name="Google Shape;669;p23"/>
          <p:cNvSpPr txBox="1">
            <a:spLocks noGrp="1"/>
          </p:cNvSpPr>
          <p:nvPr>
            <p:ph type="title"/>
          </p:nvPr>
        </p:nvSpPr>
        <p:spPr>
          <a:xfrm>
            <a:off x="950800" y="1373367"/>
            <a:ext cx="3622800" cy="29480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670" name="Google Shape;670;p23"/>
          <p:cNvSpPr txBox="1">
            <a:spLocks noGrp="1"/>
          </p:cNvSpPr>
          <p:nvPr>
            <p:ph type="subTitle" idx="1"/>
          </p:nvPr>
        </p:nvSpPr>
        <p:spPr>
          <a:xfrm>
            <a:off x="950800" y="4531500"/>
            <a:ext cx="3169200" cy="1165600"/>
          </a:xfrm>
          <a:prstGeom prst="rect">
            <a:avLst/>
          </a:prstGeom>
        </p:spPr>
        <p:txBody>
          <a:bodyPr spcFirstLastPara="1" wrap="square" lIns="14400" tIns="14400" rIns="14400" bIns="1440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028655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-571526" y="571357"/>
            <a:ext cx="13563596" cy="6934947"/>
            <a:chOff x="-1180550" y="-1533167"/>
            <a:chExt cx="11441566" cy="5849972"/>
          </a:xfrm>
        </p:grpSpPr>
        <p:sp>
          <p:nvSpPr>
            <p:cNvPr id="41" name="Google Shape;41;p3"/>
            <p:cNvSpPr/>
            <p:nvPr/>
          </p:nvSpPr>
          <p:spPr>
            <a:xfrm>
              <a:off x="1966747" y="-112631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0" y="0"/>
                    <a:pt x="7930" y="2866"/>
                    <a:pt x="7930" y="6438"/>
                  </a:cubicBezTo>
                  <a:lnTo>
                    <a:pt x="7930" y="6713"/>
                  </a:lnTo>
                  <a:cubicBezTo>
                    <a:pt x="3337" y="7341"/>
                    <a:pt x="1" y="9265"/>
                    <a:pt x="1" y="11502"/>
                  </a:cubicBezTo>
                  <a:cubicBezTo>
                    <a:pt x="1" y="14289"/>
                    <a:pt x="5025" y="16527"/>
                    <a:pt x="11228" y="16527"/>
                  </a:cubicBezTo>
                  <a:cubicBezTo>
                    <a:pt x="11403" y="16532"/>
                    <a:pt x="11578" y="16534"/>
                    <a:pt x="11753" y="16534"/>
                  </a:cubicBezTo>
                  <a:cubicBezTo>
                    <a:pt x="14360" y="16534"/>
                    <a:pt x="16924" y="15989"/>
                    <a:pt x="19315" y="14996"/>
                  </a:cubicBezTo>
                  <a:cubicBezTo>
                    <a:pt x="20846" y="16056"/>
                    <a:pt x="23515" y="16762"/>
                    <a:pt x="26538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438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4514840" y="122873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-376905" y="-1533167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-1180550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8679926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7943958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2" name="Google Shape;62;p3"/>
          <p:cNvSpPr txBox="1">
            <a:spLocks noGrp="1"/>
          </p:cNvSpPr>
          <p:nvPr>
            <p:ph type="title"/>
          </p:nvPr>
        </p:nvSpPr>
        <p:spPr>
          <a:xfrm>
            <a:off x="2197176" y="1620333"/>
            <a:ext cx="3430800" cy="189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792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3" name="Google Shape;63;p3"/>
          <p:cNvSpPr txBox="1">
            <a:spLocks noGrp="1"/>
          </p:cNvSpPr>
          <p:nvPr>
            <p:ph type="title" idx="2" hasCustomPrompt="1"/>
          </p:nvPr>
        </p:nvSpPr>
        <p:spPr>
          <a:xfrm>
            <a:off x="7678176" y="2481600"/>
            <a:ext cx="2527200" cy="189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0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64" name="Google Shape;64;p3"/>
          <p:cNvSpPr txBox="1">
            <a:spLocks noGrp="1"/>
          </p:cNvSpPr>
          <p:nvPr>
            <p:ph type="subTitle" idx="1"/>
          </p:nvPr>
        </p:nvSpPr>
        <p:spPr>
          <a:xfrm>
            <a:off x="2007576" y="4669133"/>
            <a:ext cx="3810000" cy="9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64943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bg>
      <p:bgPr>
        <a:solidFill>
          <a:srgbClr val="9EDADA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5065">
                <a:solidFill>
                  <a:srgbClr val="3B3B3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5"/>
          <p:cNvSpPr txBox="1">
            <a:spLocks noGrp="1"/>
          </p:cNvSpPr>
          <p:nvPr>
            <p:ph type="subTitle" idx="1"/>
          </p:nvPr>
        </p:nvSpPr>
        <p:spPr>
          <a:xfrm>
            <a:off x="6462821" y="18847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3735">
                <a:solidFill>
                  <a:srgbClr val="E15561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5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5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5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5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5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5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5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5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107" name="Google Shape;107;p5"/>
          <p:cNvSpPr txBox="1">
            <a:spLocks noGrp="1"/>
          </p:cNvSpPr>
          <p:nvPr>
            <p:ph type="subTitle" idx="2"/>
          </p:nvPr>
        </p:nvSpPr>
        <p:spPr>
          <a:xfrm>
            <a:off x="6462821" y="41199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3735">
                <a:solidFill>
                  <a:srgbClr val="5587AC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5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5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5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5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5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5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5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4C64"/>
              </a:buClr>
              <a:buSzPts val="2000"/>
              <a:buFont typeface="Alfa Slab One"/>
              <a:buNone/>
              <a:defRPr sz="2665">
                <a:solidFill>
                  <a:srgbClr val="2B4C64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>
            <a:endParaRPr/>
          </a:p>
        </p:txBody>
      </p:sp>
      <p:sp>
        <p:nvSpPr>
          <p:cNvPr id="108" name="Google Shape;108;p5"/>
          <p:cNvSpPr txBox="1">
            <a:spLocks noGrp="1"/>
          </p:cNvSpPr>
          <p:nvPr>
            <p:ph type="subTitle" idx="3"/>
          </p:nvPr>
        </p:nvSpPr>
        <p:spPr>
          <a:xfrm>
            <a:off x="6342021" y="2576433"/>
            <a:ext cx="4118400" cy="11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>
                <a:solidFill>
                  <a:srgbClr val="3B3B3B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09" name="Google Shape;109;p5"/>
          <p:cNvSpPr txBox="1">
            <a:spLocks noGrp="1"/>
          </p:cNvSpPr>
          <p:nvPr>
            <p:ph type="subTitle" idx="4"/>
          </p:nvPr>
        </p:nvSpPr>
        <p:spPr>
          <a:xfrm>
            <a:off x="6340821" y="4811633"/>
            <a:ext cx="4120800" cy="11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5">
                <a:solidFill>
                  <a:srgbClr val="3B3B3B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329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"/>
          <p:cNvSpPr txBox="1">
            <a:spLocks noGrp="1"/>
          </p:cNvSpPr>
          <p:nvPr>
            <p:ph type="title"/>
          </p:nvPr>
        </p:nvSpPr>
        <p:spPr>
          <a:xfrm>
            <a:off x="1144367" y="1787900"/>
            <a:ext cx="4607200" cy="12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9335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7"/>
          <p:cNvSpPr txBox="1">
            <a:spLocks noGrp="1"/>
          </p:cNvSpPr>
          <p:nvPr>
            <p:ph type="subTitle" idx="1"/>
          </p:nvPr>
        </p:nvSpPr>
        <p:spPr>
          <a:xfrm>
            <a:off x="1552567" y="3237100"/>
            <a:ext cx="3790800" cy="1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7"/>
          <p:cNvSpPr/>
          <p:nvPr/>
        </p:nvSpPr>
        <p:spPr>
          <a:xfrm>
            <a:off x="10397934" y="1597167"/>
            <a:ext cx="2124687" cy="1012653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" name="Google Shape;120;p7"/>
          <p:cNvSpPr/>
          <p:nvPr/>
        </p:nvSpPr>
        <p:spPr>
          <a:xfrm>
            <a:off x="5202867" y="365688"/>
            <a:ext cx="2406067" cy="1329667"/>
          </a:xfrm>
          <a:custGeom>
            <a:avLst/>
            <a:gdLst/>
            <a:ahLst/>
            <a:cxnLst/>
            <a:rect l="l" t="t" r="r" b="b"/>
            <a:pathLst>
              <a:path w="72182" h="39890" extrusionOk="0">
                <a:moveTo>
                  <a:pt x="34167" y="1"/>
                </a:moveTo>
                <a:cubicBezTo>
                  <a:pt x="33792" y="1"/>
                  <a:pt x="33407" y="8"/>
                  <a:pt x="33013" y="22"/>
                </a:cubicBezTo>
                <a:cubicBezTo>
                  <a:pt x="21215" y="438"/>
                  <a:pt x="19139" y="10404"/>
                  <a:pt x="22178" y="17011"/>
                </a:cubicBezTo>
                <a:cubicBezTo>
                  <a:pt x="22178" y="17011"/>
                  <a:pt x="19602" y="16309"/>
                  <a:pt x="16688" y="16309"/>
                </a:cubicBezTo>
                <a:cubicBezTo>
                  <a:pt x="12231" y="16309"/>
                  <a:pt x="6982" y="17952"/>
                  <a:pt x="8945" y="26261"/>
                </a:cubicBezTo>
                <a:cubicBezTo>
                  <a:pt x="8945" y="26261"/>
                  <a:pt x="92" y="27393"/>
                  <a:pt x="35" y="33056"/>
                </a:cubicBezTo>
                <a:cubicBezTo>
                  <a:pt x="0" y="36563"/>
                  <a:pt x="6514" y="38260"/>
                  <a:pt x="12709" y="38260"/>
                </a:cubicBezTo>
                <a:cubicBezTo>
                  <a:pt x="16519" y="38260"/>
                  <a:pt x="20208" y="37618"/>
                  <a:pt x="22178" y="36360"/>
                </a:cubicBezTo>
                <a:cubicBezTo>
                  <a:pt x="22178" y="36360"/>
                  <a:pt x="30156" y="39522"/>
                  <a:pt x="36958" y="39522"/>
                </a:cubicBezTo>
                <a:cubicBezTo>
                  <a:pt x="39289" y="39522"/>
                  <a:pt x="41482" y="39151"/>
                  <a:pt x="43168" y="38153"/>
                </a:cubicBezTo>
                <a:cubicBezTo>
                  <a:pt x="43168" y="38153"/>
                  <a:pt x="52917" y="39890"/>
                  <a:pt x="60468" y="39890"/>
                </a:cubicBezTo>
                <a:cubicBezTo>
                  <a:pt x="64243" y="39890"/>
                  <a:pt x="67469" y="39456"/>
                  <a:pt x="68652" y="38153"/>
                </a:cubicBezTo>
                <a:cubicBezTo>
                  <a:pt x="72182" y="34227"/>
                  <a:pt x="60629" y="29508"/>
                  <a:pt x="60629" y="29508"/>
                </a:cubicBezTo>
                <a:cubicBezTo>
                  <a:pt x="60629" y="29508"/>
                  <a:pt x="63215" y="17955"/>
                  <a:pt x="48586" y="16766"/>
                </a:cubicBezTo>
                <a:cubicBezTo>
                  <a:pt x="48586" y="16766"/>
                  <a:pt x="52447" y="1"/>
                  <a:pt x="341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" name="Google Shape;121;p7"/>
          <p:cNvSpPr/>
          <p:nvPr/>
        </p:nvSpPr>
        <p:spPr>
          <a:xfrm>
            <a:off x="-806800" y="4415855"/>
            <a:ext cx="2489400" cy="1382933"/>
          </a:xfrm>
          <a:custGeom>
            <a:avLst/>
            <a:gdLst/>
            <a:ahLst/>
            <a:cxnLst/>
            <a:rect l="l" t="t" r="r" b="b"/>
            <a:pathLst>
              <a:path w="74682" h="41488" extrusionOk="0">
                <a:moveTo>
                  <a:pt x="34145" y="1"/>
                </a:moveTo>
                <a:cubicBezTo>
                  <a:pt x="33779" y="1"/>
                  <a:pt x="33404" y="7"/>
                  <a:pt x="33020" y="21"/>
                </a:cubicBezTo>
                <a:cubicBezTo>
                  <a:pt x="21222" y="455"/>
                  <a:pt x="19127" y="10403"/>
                  <a:pt x="22185" y="17010"/>
                </a:cubicBezTo>
                <a:cubicBezTo>
                  <a:pt x="22185" y="17010"/>
                  <a:pt x="19623" y="16314"/>
                  <a:pt x="16716" y="16314"/>
                </a:cubicBezTo>
                <a:cubicBezTo>
                  <a:pt x="12253" y="16314"/>
                  <a:pt x="6979" y="17955"/>
                  <a:pt x="8934" y="26278"/>
                </a:cubicBezTo>
                <a:cubicBezTo>
                  <a:pt x="8934" y="26278"/>
                  <a:pt x="81" y="27392"/>
                  <a:pt x="24" y="33055"/>
                </a:cubicBezTo>
                <a:cubicBezTo>
                  <a:pt x="1" y="36562"/>
                  <a:pt x="6512" y="38259"/>
                  <a:pt x="12707" y="38259"/>
                </a:cubicBezTo>
                <a:cubicBezTo>
                  <a:pt x="16517" y="38259"/>
                  <a:pt x="20208" y="37617"/>
                  <a:pt x="22185" y="36359"/>
                </a:cubicBezTo>
                <a:cubicBezTo>
                  <a:pt x="22185" y="36359"/>
                  <a:pt x="27456" y="41488"/>
                  <a:pt x="34246" y="41488"/>
                </a:cubicBezTo>
                <a:cubicBezTo>
                  <a:pt x="37046" y="41488"/>
                  <a:pt x="40104" y="40615"/>
                  <a:pt x="43157" y="38152"/>
                </a:cubicBezTo>
                <a:cubicBezTo>
                  <a:pt x="44754" y="40242"/>
                  <a:pt x="50343" y="41173"/>
                  <a:pt x="56207" y="41173"/>
                </a:cubicBezTo>
                <a:cubicBezTo>
                  <a:pt x="63372" y="41173"/>
                  <a:pt x="70947" y="39783"/>
                  <a:pt x="72152" y="37416"/>
                </a:cubicBezTo>
                <a:cubicBezTo>
                  <a:pt x="74681" y="32395"/>
                  <a:pt x="60618" y="29525"/>
                  <a:pt x="60618" y="29525"/>
                </a:cubicBezTo>
                <a:cubicBezTo>
                  <a:pt x="60618" y="29525"/>
                  <a:pt x="63223" y="17954"/>
                  <a:pt x="48594" y="16784"/>
                </a:cubicBezTo>
                <a:cubicBezTo>
                  <a:pt x="48594" y="16784"/>
                  <a:pt x="52440" y="1"/>
                  <a:pt x="3414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845891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0"/>
          <p:cNvSpPr txBox="1">
            <a:spLocks noGrp="1"/>
          </p:cNvSpPr>
          <p:nvPr>
            <p:ph type="title"/>
          </p:nvPr>
        </p:nvSpPr>
        <p:spPr>
          <a:xfrm>
            <a:off x="6311900" y="719333"/>
            <a:ext cx="4388800" cy="522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8265">
                <a:solidFill>
                  <a:srgbClr val="E1556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4365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1"/>
          <p:cNvSpPr txBox="1">
            <a:spLocks noGrp="1"/>
          </p:cNvSpPr>
          <p:nvPr>
            <p:ph type="title" hasCustomPrompt="1"/>
          </p:nvPr>
        </p:nvSpPr>
        <p:spPr>
          <a:xfrm>
            <a:off x="3740000" y="1678033"/>
            <a:ext cx="75012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0000">
                <a:solidFill>
                  <a:schemeClr val="accent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93" name="Google Shape;293;p11"/>
          <p:cNvSpPr txBox="1">
            <a:spLocks noGrp="1"/>
          </p:cNvSpPr>
          <p:nvPr>
            <p:ph type="subTitle" idx="1"/>
          </p:nvPr>
        </p:nvSpPr>
        <p:spPr>
          <a:xfrm>
            <a:off x="4525600" y="4143833"/>
            <a:ext cx="59300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94" name="Google Shape;294;p11"/>
          <p:cNvSpPr/>
          <p:nvPr/>
        </p:nvSpPr>
        <p:spPr>
          <a:xfrm>
            <a:off x="5814139" y="-436629"/>
            <a:ext cx="1984104" cy="945601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0" y="0"/>
                  <a:pt x="7930" y="2866"/>
                  <a:pt x="7930" y="6438"/>
                </a:cubicBezTo>
                <a:lnTo>
                  <a:pt x="7930" y="6713"/>
                </a:lnTo>
                <a:cubicBezTo>
                  <a:pt x="3337" y="7341"/>
                  <a:pt x="1" y="9265"/>
                  <a:pt x="1" y="11502"/>
                </a:cubicBezTo>
                <a:cubicBezTo>
                  <a:pt x="1" y="14289"/>
                  <a:pt x="5025" y="16527"/>
                  <a:pt x="11228" y="16527"/>
                </a:cubicBezTo>
                <a:cubicBezTo>
                  <a:pt x="11403" y="16532"/>
                  <a:pt x="11578" y="16534"/>
                  <a:pt x="11753" y="16534"/>
                </a:cubicBezTo>
                <a:cubicBezTo>
                  <a:pt x="14360" y="16534"/>
                  <a:pt x="16924" y="15989"/>
                  <a:pt x="19315" y="14996"/>
                </a:cubicBezTo>
                <a:cubicBezTo>
                  <a:pt x="20846" y="16056"/>
                  <a:pt x="23515" y="16762"/>
                  <a:pt x="26538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438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5" name="Google Shape;295;p11"/>
          <p:cNvSpPr/>
          <p:nvPr/>
        </p:nvSpPr>
        <p:spPr>
          <a:xfrm>
            <a:off x="10572836" y="637445"/>
            <a:ext cx="1984104" cy="945601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6" name="Google Shape;296;p11"/>
          <p:cNvSpPr/>
          <p:nvPr/>
        </p:nvSpPr>
        <p:spPr>
          <a:xfrm>
            <a:off x="603905" y="23735"/>
            <a:ext cx="1521288" cy="657853"/>
          </a:xfrm>
          <a:custGeom>
            <a:avLst/>
            <a:gdLst/>
            <a:ahLst/>
            <a:cxnLst/>
            <a:rect l="l" t="t" r="r" b="b"/>
            <a:pathLst>
              <a:path w="26970" h="11662" extrusionOk="0">
                <a:moveTo>
                  <a:pt x="10639" y="0"/>
                </a:moveTo>
                <a:cubicBezTo>
                  <a:pt x="7655" y="0"/>
                  <a:pt x="5221" y="1257"/>
                  <a:pt x="5221" y="2827"/>
                </a:cubicBezTo>
                <a:cubicBezTo>
                  <a:pt x="5221" y="2905"/>
                  <a:pt x="5221" y="2945"/>
                  <a:pt x="5221" y="3023"/>
                </a:cubicBezTo>
                <a:cubicBezTo>
                  <a:pt x="2199" y="3573"/>
                  <a:pt x="0" y="5222"/>
                  <a:pt x="0" y="7224"/>
                </a:cubicBezTo>
                <a:cubicBezTo>
                  <a:pt x="0" y="9697"/>
                  <a:pt x="3259" y="11660"/>
                  <a:pt x="7263" y="11660"/>
                </a:cubicBezTo>
                <a:cubicBezTo>
                  <a:pt x="7328" y="11661"/>
                  <a:pt x="7394" y="11662"/>
                  <a:pt x="7460" y="11662"/>
                </a:cubicBezTo>
                <a:cubicBezTo>
                  <a:pt x="9354" y="11662"/>
                  <a:pt x="11204" y="11115"/>
                  <a:pt x="12798" y="10129"/>
                </a:cubicBezTo>
                <a:cubicBezTo>
                  <a:pt x="14172" y="11031"/>
                  <a:pt x="16527" y="11660"/>
                  <a:pt x="19236" y="11660"/>
                </a:cubicBezTo>
                <a:cubicBezTo>
                  <a:pt x="23476" y="11660"/>
                  <a:pt x="26930" y="10089"/>
                  <a:pt x="26930" y="8205"/>
                </a:cubicBezTo>
                <a:cubicBezTo>
                  <a:pt x="26969" y="6831"/>
                  <a:pt x="25242" y="5653"/>
                  <a:pt x="22730" y="5104"/>
                </a:cubicBezTo>
                <a:cubicBezTo>
                  <a:pt x="22730" y="4986"/>
                  <a:pt x="22769" y="4907"/>
                  <a:pt x="22769" y="4790"/>
                </a:cubicBezTo>
                <a:cubicBezTo>
                  <a:pt x="22769" y="3455"/>
                  <a:pt x="20257" y="2395"/>
                  <a:pt x="17155" y="2395"/>
                </a:cubicBezTo>
                <a:cubicBezTo>
                  <a:pt x="16763" y="2395"/>
                  <a:pt x="16409" y="2395"/>
                  <a:pt x="16056" y="2434"/>
                </a:cubicBezTo>
                <a:cubicBezTo>
                  <a:pt x="15664" y="1060"/>
                  <a:pt x="13426" y="0"/>
                  <a:pt x="1063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5091799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3"/>
          <p:cNvSpPr txBox="1">
            <a:spLocks noGrp="1"/>
          </p:cNvSpPr>
          <p:nvPr>
            <p:ph type="title"/>
          </p:nvPr>
        </p:nvSpPr>
        <p:spPr>
          <a:xfrm>
            <a:off x="5381767" y="1933336"/>
            <a:ext cx="2272800" cy="6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0" name="Google Shape;300;p13"/>
          <p:cNvSpPr txBox="1">
            <a:spLocks noGrp="1"/>
          </p:cNvSpPr>
          <p:nvPr>
            <p:ph type="title" idx="2" hasCustomPrompt="1"/>
          </p:nvPr>
        </p:nvSpPr>
        <p:spPr>
          <a:xfrm>
            <a:off x="5897967" y="920236"/>
            <a:ext cx="124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01" name="Google Shape;301;p13"/>
          <p:cNvSpPr txBox="1">
            <a:spLocks noGrp="1"/>
          </p:cNvSpPr>
          <p:nvPr>
            <p:ph type="subTitle" idx="1"/>
          </p:nvPr>
        </p:nvSpPr>
        <p:spPr>
          <a:xfrm>
            <a:off x="5057567" y="2471900"/>
            <a:ext cx="2921200" cy="9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5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13"/>
          <p:cNvSpPr txBox="1">
            <a:spLocks noGrp="1"/>
          </p:cNvSpPr>
          <p:nvPr>
            <p:ph type="title" idx="3"/>
          </p:nvPr>
        </p:nvSpPr>
        <p:spPr>
          <a:xfrm>
            <a:off x="8508867" y="1933336"/>
            <a:ext cx="2272800" cy="6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3" name="Google Shape;303;p13"/>
          <p:cNvSpPr txBox="1">
            <a:spLocks noGrp="1"/>
          </p:cNvSpPr>
          <p:nvPr>
            <p:ph type="title" idx="4" hasCustomPrompt="1"/>
          </p:nvPr>
        </p:nvSpPr>
        <p:spPr>
          <a:xfrm>
            <a:off x="9025067" y="1021836"/>
            <a:ext cx="124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04" name="Google Shape;304;p13"/>
          <p:cNvSpPr txBox="1">
            <a:spLocks noGrp="1"/>
          </p:cNvSpPr>
          <p:nvPr>
            <p:ph type="subTitle" idx="5"/>
          </p:nvPr>
        </p:nvSpPr>
        <p:spPr>
          <a:xfrm>
            <a:off x="8182267" y="2471884"/>
            <a:ext cx="2926000" cy="9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5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13"/>
          <p:cNvSpPr txBox="1">
            <a:spLocks noGrp="1"/>
          </p:cNvSpPr>
          <p:nvPr>
            <p:ph type="title" idx="6"/>
          </p:nvPr>
        </p:nvSpPr>
        <p:spPr>
          <a:xfrm>
            <a:off x="5381767" y="4701088"/>
            <a:ext cx="2272800" cy="6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6" name="Google Shape;306;p13"/>
          <p:cNvSpPr txBox="1">
            <a:spLocks noGrp="1"/>
          </p:cNvSpPr>
          <p:nvPr>
            <p:ph type="title" idx="7" hasCustomPrompt="1"/>
          </p:nvPr>
        </p:nvSpPr>
        <p:spPr>
          <a:xfrm>
            <a:off x="5897967" y="3647473"/>
            <a:ext cx="124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07" name="Google Shape;307;p13"/>
          <p:cNvSpPr txBox="1">
            <a:spLocks noGrp="1"/>
          </p:cNvSpPr>
          <p:nvPr>
            <p:ph type="subTitle" idx="8"/>
          </p:nvPr>
        </p:nvSpPr>
        <p:spPr>
          <a:xfrm>
            <a:off x="5055167" y="5238000"/>
            <a:ext cx="2926000" cy="9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5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3"/>
          <p:cNvSpPr txBox="1">
            <a:spLocks noGrp="1"/>
          </p:cNvSpPr>
          <p:nvPr>
            <p:ph type="title" idx="9"/>
          </p:nvPr>
        </p:nvSpPr>
        <p:spPr>
          <a:xfrm>
            <a:off x="8508867" y="4701088"/>
            <a:ext cx="2272800" cy="66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6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09" name="Google Shape;309;p13"/>
          <p:cNvSpPr txBox="1">
            <a:spLocks noGrp="1"/>
          </p:cNvSpPr>
          <p:nvPr>
            <p:ph type="title" idx="13" hasCustomPrompt="1"/>
          </p:nvPr>
        </p:nvSpPr>
        <p:spPr>
          <a:xfrm>
            <a:off x="9025067" y="3647473"/>
            <a:ext cx="1240400" cy="79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40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10" name="Google Shape;310;p13"/>
          <p:cNvSpPr txBox="1">
            <a:spLocks noGrp="1"/>
          </p:cNvSpPr>
          <p:nvPr>
            <p:ph type="subTitle" idx="14"/>
          </p:nvPr>
        </p:nvSpPr>
        <p:spPr>
          <a:xfrm>
            <a:off x="8182267" y="5238984"/>
            <a:ext cx="2926000" cy="9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5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13"/>
          <p:cNvSpPr txBox="1">
            <a:spLocks noGrp="1"/>
          </p:cNvSpPr>
          <p:nvPr>
            <p:ph type="title" idx="15"/>
          </p:nvPr>
        </p:nvSpPr>
        <p:spPr>
          <a:xfrm>
            <a:off x="1229781" y="2177900"/>
            <a:ext cx="2921200" cy="1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5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12" name="Google Shape;312;p13"/>
          <p:cNvGrpSpPr/>
          <p:nvPr/>
        </p:nvGrpSpPr>
        <p:grpSpPr>
          <a:xfrm>
            <a:off x="2780812" y="4356585"/>
            <a:ext cx="1868392" cy="2589073"/>
            <a:chOff x="1002412" y="3043930"/>
            <a:chExt cx="1598009" cy="2214397"/>
          </a:xfrm>
        </p:grpSpPr>
        <p:sp>
          <p:nvSpPr>
            <p:cNvPr id="313" name="Google Shape;313;p13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13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5" name="Google Shape;315;p13"/>
          <p:cNvGrpSpPr/>
          <p:nvPr/>
        </p:nvGrpSpPr>
        <p:grpSpPr>
          <a:xfrm>
            <a:off x="1255751" y="4151050"/>
            <a:ext cx="1293404" cy="2691756"/>
            <a:chOff x="464166" y="3124811"/>
            <a:chExt cx="1174114" cy="2443497"/>
          </a:xfrm>
        </p:grpSpPr>
        <p:sp>
          <p:nvSpPr>
            <p:cNvPr id="316" name="Google Shape;316;p13"/>
            <p:cNvSpPr/>
            <p:nvPr/>
          </p:nvSpPr>
          <p:spPr>
            <a:xfrm>
              <a:off x="464166" y="3124811"/>
              <a:ext cx="1174114" cy="1546508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13"/>
            <p:cNvSpPr/>
            <p:nvPr/>
          </p:nvSpPr>
          <p:spPr>
            <a:xfrm>
              <a:off x="987117" y="4602853"/>
              <a:ext cx="126904" cy="965455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18" name="Google Shape;318;p13"/>
          <p:cNvSpPr/>
          <p:nvPr/>
        </p:nvSpPr>
        <p:spPr>
          <a:xfrm>
            <a:off x="10781667" y="300781"/>
            <a:ext cx="1756405" cy="837088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9" name="Google Shape;319;p13"/>
          <p:cNvSpPr/>
          <p:nvPr/>
        </p:nvSpPr>
        <p:spPr>
          <a:xfrm>
            <a:off x="-401589" y="878282"/>
            <a:ext cx="1937749" cy="837052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8490" y="1"/>
                </a:moveTo>
                <a:cubicBezTo>
                  <a:pt x="15389" y="1"/>
                  <a:pt x="12838" y="1179"/>
                  <a:pt x="12406" y="2749"/>
                </a:cubicBezTo>
                <a:cubicBezTo>
                  <a:pt x="12013" y="2710"/>
                  <a:pt x="11581" y="2710"/>
                  <a:pt x="11150" y="2710"/>
                </a:cubicBezTo>
                <a:cubicBezTo>
                  <a:pt x="7616" y="2710"/>
                  <a:pt x="4790" y="3927"/>
                  <a:pt x="4790" y="5418"/>
                </a:cubicBezTo>
                <a:cubicBezTo>
                  <a:pt x="4790" y="5536"/>
                  <a:pt x="4790" y="5654"/>
                  <a:pt x="4829" y="5772"/>
                </a:cubicBezTo>
                <a:cubicBezTo>
                  <a:pt x="1964" y="6400"/>
                  <a:pt x="1" y="7734"/>
                  <a:pt x="1" y="9265"/>
                </a:cubicBezTo>
                <a:cubicBezTo>
                  <a:pt x="1" y="11425"/>
                  <a:pt x="3926" y="13191"/>
                  <a:pt x="8755" y="13191"/>
                </a:cubicBezTo>
                <a:cubicBezTo>
                  <a:pt x="11817" y="13191"/>
                  <a:pt x="14486" y="12484"/>
                  <a:pt x="16057" y="11425"/>
                </a:cubicBezTo>
                <a:cubicBezTo>
                  <a:pt x="17844" y="12603"/>
                  <a:pt x="19963" y="13193"/>
                  <a:pt x="22092" y="13193"/>
                </a:cubicBezTo>
                <a:cubicBezTo>
                  <a:pt x="22161" y="13193"/>
                  <a:pt x="22230" y="13192"/>
                  <a:pt x="22298" y="13191"/>
                </a:cubicBezTo>
                <a:cubicBezTo>
                  <a:pt x="26852" y="13191"/>
                  <a:pt x="30542" y="10953"/>
                  <a:pt x="30542" y="8206"/>
                </a:cubicBezTo>
                <a:cubicBezTo>
                  <a:pt x="30542" y="5929"/>
                  <a:pt x="28108" y="4005"/>
                  <a:pt x="24654" y="3416"/>
                </a:cubicBezTo>
                <a:cubicBezTo>
                  <a:pt x="24654" y="3338"/>
                  <a:pt x="24654" y="3259"/>
                  <a:pt x="24654" y="3220"/>
                </a:cubicBezTo>
                <a:cubicBezTo>
                  <a:pt x="24654" y="1414"/>
                  <a:pt x="21906" y="1"/>
                  <a:pt x="184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0" name="Google Shape;320;p13"/>
          <p:cNvSpPr/>
          <p:nvPr/>
        </p:nvSpPr>
        <p:spPr>
          <a:xfrm>
            <a:off x="25416" y="51237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8218599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14"/>
          <p:cNvGrpSpPr/>
          <p:nvPr/>
        </p:nvGrpSpPr>
        <p:grpSpPr>
          <a:xfrm>
            <a:off x="23912" y="2134452"/>
            <a:ext cx="1868392" cy="2589073"/>
            <a:chOff x="1002412" y="3043930"/>
            <a:chExt cx="1598009" cy="2214397"/>
          </a:xfrm>
        </p:grpSpPr>
        <p:sp>
          <p:nvSpPr>
            <p:cNvPr id="323" name="Google Shape;323;p14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14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5" name="Google Shape;325;p14"/>
          <p:cNvSpPr/>
          <p:nvPr/>
        </p:nvSpPr>
        <p:spPr>
          <a:xfrm>
            <a:off x="10540367" y="356448"/>
            <a:ext cx="1756405" cy="837088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" name="Google Shape;326;p14"/>
          <p:cNvSpPr/>
          <p:nvPr/>
        </p:nvSpPr>
        <p:spPr>
          <a:xfrm>
            <a:off x="3116311" y="-137718"/>
            <a:ext cx="1937749" cy="837052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8490" y="1"/>
                </a:moveTo>
                <a:cubicBezTo>
                  <a:pt x="15389" y="1"/>
                  <a:pt x="12838" y="1179"/>
                  <a:pt x="12406" y="2749"/>
                </a:cubicBezTo>
                <a:cubicBezTo>
                  <a:pt x="12013" y="2710"/>
                  <a:pt x="11581" y="2710"/>
                  <a:pt x="11150" y="2710"/>
                </a:cubicBezTo>
                <a:cubicBezTo>
                  <a:pt x="7616" y="2710"/>
                  <a:pt x="4790" y="3927"/>
                  <a:pt x="4790" y="5418"/>
                </a:cubicBezTo>
                <a:cubicBezTo>
                  <a:pt x="4790" y="5536"/>
                  <a:pt x="4790" y="5654"/>
                  <a:pt x="4829" y="5772"/>
                </a:cubicBezTo>
                <a:cubicBezTo>
                  <a:pt x="1964" y="6400"/>
                  <a:pt x="1" y="7734"/>
                  <a:pt x="1" y="9265"/>
                </a:cubicBezTo>
                <a:cubicBezTo>
                  <a:pt x="1" y="11425"/>
                  <a:pt x="3926" y="13191"/>
                  <a:pt x="8755" y="13191"/>
                </a:cubicBezTo>
                <a:cubicBezTo>
                  <a:pt x="11817" y="13191"/>
                  <a:pt x="14486" y="12484"/>
                  <a:pt x="16057" y="11425"/>
                </a:cubicBezTo>
                <a:cubicBezTo>
                  <a:pt x="17844" y="12603"/>
                  <a:pt x="19963" y="13193"/>
                  <a:pt x="22092" y="13193"/>
                </a:cubicBezTo>
                <a:cubicBezTo>
                  <a:pt x="22161" y="13193"/>
                  <a:pt x="22230" y="13192"/>
                  <a:pt x="22298" y="13191"/>
                </a:cubicBezTo>
                <a:cubicBezTo>
                  <a:pt x="26852" y="13191"/>
                  <a:pt x="30542" y="10953"/>
                  <a:pt x="30542" y="8206"/>
                </a:cubicBezTo>
                <a:cubicBezTo>
                  <a:pt x="30542" y="5929"/>
                  <a:pt x="28108" y="4005"/>
                  <a:pt x="24654" y="3416"/>
                </a:cubicBezTo>
                <a:cubicBezTo>
                  <a:pt x="24654" y="3338"/>
                  <a:pt x="24654" y="3259"/>
                  <a:pt x="24654" y="3220"/>
                </a:cubicBezTo>
                <a:cubicBezTo>
                  <a:pt x="24654" y="1414"/>
                  <a:pt x="21906" y="1"/>
                  <a:pt x="184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7" name="Google Shape;327;p14"/>
          <p:cNvGrpSpPr/>
          <p:nvPr/>
        </p:nvGrpSpPr>
        <p:grpSpPr>
          <a:xfrm>
            <a:off x="-914399" y="4646133"/>
            <a:ext cx="14007924" cy="2191891"/>
            <a:chOff x="-1204233" y="3679133"/>
            <a:chExt cx="11612626" cy="1817086"/>
          </a:xfrm>
        </p:grpSpPr>
        <p:sp>
          <p:nvSpPr>
            <p:cNvPr id="328" name="Google Shape;328;p14"/>
            <p:cNvSpPr/>
            <p:nvPr/>
          </p:nvSpPr>
          <p:spPr>
            <a:xfrm>
              <a:off x="-1204233" y="4152100"/>
              <a:ext cx="11612626" cy="1344120"/>
            </a:xfrm>
            <a:custGeom>
              <a:avLst/>
              <a:gdLst/>
              <a:ahLst/>
              <a:cxnLst/>
              <a:rect l="l" t="t" r="r" b="b"/>
              <a:pathLst>
                <a:path w="238538" h="28155" extrusionOk="0">
                  <a:moveTo>
                    <a:pt x="14311" y="1"/>
                  </a:moveTo>
                  <a:cubicBezTo>
                    <a:pt x="12876" y="1"/>
                    <a:pt x="8473" y="4137"/>
                    <a:pt x="8473" y="5271"/>
                  </a:cubicBezTo>
                  <a:lnTo>
                    <a:pt x="1235" y="21883"/>
                  </a:lnTo>
                  <a:cubicBezTo>
                    <a:pt x="668" y="23217"/>
                    <a:pt x="0" y="28154"/>
                    <a:pt x="3837" y="28154"/>
                  </a:cubicBezTo>
                  <a:lnTo>
                    <a:pt x="235035" y="28154"/>
                  </a:lnTo>
                  <a:cubicBezTo>
                    <a:pt x="238538" y="28154"/>
                    <a:pt x="238404" y="23184"/>
                    <a:pt x="237671" y="21983"/>
                  </a:cubicBezTo>
                  <a:lnTo>
                    <a:pt x="228898" y="2302"/>
                  </a:lnTo>
                  <a:cubicBezTo>
                    <a:pt x="228898" y="1135"/>
                    <a:pt x="225996" y="1"/>
                    <a:pt x="2245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14"/>
            <p:cNvSpPr/>
            <p:nvPr/>
          </p:nvSpPr>
          <p:spPr>
            <a:xfrm>
              <a:off x="-1144157" y="3679133"/>
              <a:ext cx="11510344" cy="1618004"/>
            </a:xfrm>
            <a:custGeom>
              <a:avLst/>
              <a:gdLst/>
              <a:ahLst/>
              <a:cxnLst/>
              <a:rect l="l" t="t" r="r" b="b"/>
              <a:pathLst>
                <a:path w="236437" h="33892" extrusionOk="0">
                  <a:moveTo>
                    <a:pt x="13110" y="1"/>
                  </a:moveTo>
                  <a:cubicBezTo>
                    <a:pt x="11676" y="5738"/>
                    <a:pt x="10475" y="6672"/>
                    <a:pt x="10475" y="7840"/>
                  </a:cubicBezTo>
                  <a:lnTo>
                    <a:pt x="1" y="31823"/>
                  </a:lnTo>
                  <a:cubicBezTo>
                    <a:pt x="1" y="32958"/>
                    <a:pt x="1168" y="33892"/>
                    <a:pt x="2603" y="33892"/>
                  </a:cubicBezTo>
                  <a:lnTo>
                    <a:pt x="233801" y="33892"/>
                  </a:lnTo>
                  <a:cubicBezTo>
                    <a:pt x="235236" y="33892"/>
                    <a:pt x="236437" y="32958"/>
                    <a:pt x="236437" y="31823"/>
                  </a:cubicBezTo>
                  <a:lnTo>
                    <a:pt x="225929" y="7840"/>
                  </a:lnTo>
                  <a:cubicBezTo>
                    <a:pt x="225929" y="6672"/>
                    <a:pt x="224762" y="5738"/>
                    <a:pt x="2233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0" name="Google Shape;330;p14"/>
          <p:cNvGrpSpPr/>
          <p:nvPr/>
        </p:nvGrpSpPr>
        <p:grpSpPr>
          <a:xfrm>
            <a:off x="690208" y="468568"/>
            <a:ext cx="11116384" cy="5660033"/>
            <a:chOff x="702250" y="237125"/>
            <a:chExt cx="8337288" cy="4245025"/>
          </a:xfrm>
        </p:grpSpPr>
        <p:sp>
          <p:nvSpPr>
            <p:cNvPr id="331" name="Google Shape;331;p14"/>
            <p:cNvSpPr/>
            <p:nvPr/>
          </p:nvSpPr>
          <p:spPr>
            <a:xfrm>
              <a:off x="1098475" y="680400"/>
              <a:ext cx="6821592" cy="3492300"/>
            </a:xfrm>
            <a:custGeom>
              <a:avLst/>
              <a:gdLst/>
              <a:ahLst/>
              <a:cxnLst/>
              <a:rect l="l" t="t" r="r" b="b"/>
              <a:pathLst>
                <a:path w="146339" h="80859" extrusionOk="0">
                  <a:moveTo>
                    <a:pt x="0" y="1"/>
                  </a:moveTo>
                  <a:lnTo>
                    <a:pt x="0" y="80859"/>
                  </a:lnTo>
                  <a:lnTo>
                    <a:pt x="146338" y="80859"/>
                  </a:lnTo>
                  <a:lnTo>
                    <a:pt x="14633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14"/>
            <p:cNvSpPr/>
            <p:nvPr/>
          </p:nvSpPr>
          <p:spPr>
            <a:xfrm>
              <a:off x="3514550" y="4084725"/>
              <a:ext cx="4358488" cy="82200"/>
            </a:xfrm>
            <a:custGeom>
              <a:avLst/>
              <a:gdLst/>
              <a:ahLst/>
              <a:cxnLst/>
              <a:rect l="l" t="t" r="r" b="b"/>
              <a:pathLst>
                <a:path w="89231" h="1903" extrusionOk="0">
                  <a:moveTo>
                    <a:pt x="0" y="1"/>
                  </a:moveTo>
                  <a:lnTo>
                    <a:pt x="0" y="1902"/>
                  </a:lnTo>
                  <a:lnTo>
                    <a:pt x="89231" y="1902"/>
                  </a:lnTo>
                  <a:lnTo>
                    <a:pt x="89231" y="1"/>
                  </a:lnTo>
                  <a:close/>
                </a:path>
              </a:pathLst>
            </a:custGeom>
            <a:solidFill>
              <a:srgbClr val="3B3B3B">
                <a:alpha val="66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14"/>
            <p:cNvSpPr/>
            <p:nvPr/>
          </p:nvSpPr>
          <p:spPr>
            <a:xfrm>
              <a:off x="1122971" y="3978136"/>
              <a:ext cx="2348370" cy="188783"/>
            </a:xfrm>
            <a:custGeom>
              <a:avLst/>
              <a:gdLst/>
              <a:ahLst/>
              <a:cxnLst/>
              <a:rect l="l" t="t" r="r" b="b"/>
              <a:pathLst>
                <a:path w="54373" h="4371" extrusionOk="0">
                  <a:moveTo>
                    <a:pt x="0" y="0"/>
                  </a:moveTo>
                  <a:lnTo>
                    <a:pt x="0" y="4370"/>
                  </a:lnTo>
                  <a:lnTo>
                    <a:pt x="54372" y="4370"/>
                  </a:lnTo>
                  <a:lnTo>
                    <a:pt x="54372" y="0"/>
                  </a:lnTo>
                  <a:close/>
                </a:path>
              </a:pathLst>
            </a:custGeom>
            <a:solidFill>
              <a:srgbClr val="3B3B3B">
                <a:alpha val="66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14"/>
            <p:cNvSpPr/>
            <p:nvPr/>
          </p:nvSpPr>
          <p:spPr>
            <a:xfrm>
              <a:off x="1122971" y="3757765"/>
              <a:ext cx="2348370" cy="51914"/>
            </a:xfrm>
            <a:custGeom>
              <a:avLst/>
              <a:gdLst/>
              <a:ahLst/>
              <a:cxnLst/>
              <a:rect l="l" t="t" r="r" b="b"/>
              <a:pathLst>
                <a:path w="54373" h="1202" extrusionOk="0">
                  <a:moveTo>
                    <a:pt x="0" y="1"/>
                  </a:moveTo>
                  <a:lnTo>
                    <a:pt x="0" y="1202"/>
                  </a:lnTo>
                  <a:lnTo>
                    <a:pt x="54372" y="1202"/>
                  </a:lnTo>
                  <a:lnTo>
                    <a:pt x="543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14"/>
            <p:cNvSpPr/>
            <p:nvPr/>
          </p:nvSpPr>
          <p:spPr>
            <a:xfrm>
              <a:off x="1122971" y="959935"/>
              <a:ext cx="2348370" cy="51914"/>
            </a:xfrm>
            <a:custGeom>
              <a:avLst/>
              <a:gdLst/>
              <a:ahLst/>
              <a:cxnLst/>
              <a:rect l="l" t="t" r="r" b="b"/>
              <a:pathLst>
                <a:path w="54373" h="1202" extrusionOk="0">
                  <a:moveTo>
                    <a:pt x="0" y="0"/>
                  </a:moveTo>
                  <a:lnTo>
                    <a:pt x="0" y="1201"/>
                  </a:lnTo>
                  <a:lnTo>
                    <a:pt x="54372" y="1201"/>
                  </a:lnTo>
                  <a:lnTo>
                    <a:pt x="5437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14"/>
            <p:cNvSpPr/>
            <p:nvPr/>
          </p:nvSpPr>
          <p:spPr>
            <a:xfrm>
              <a:off x="1264350" y="892547"/>
              <a:ext cx="2070289" cy="2978182"/>
            </a:xfrm>
            <a:custGeom>
              <a:avLst/>
              <a:gdLst/>
              <a:ahLst/>
              <a:cxnLst/>
              <a:rect l="l" t="t" r="r" b="b"/>
              <a:pathLst>
                <a:path w="49369" h="71019" extrusionOk="0">
                  <a:moveTo>
                    <a:pt x="0" y="1"/>
                  </a:moveTo>
                  <a:lnTo>
                    <a:pt x="0" y="71018"/>
                  </a:lnTo>
                  <a:lnTo>
                    <a:pt x="49369" y="71018"/>
                  </a:lnTo>
                  <a:lnTo>
                    <a:pt x="4936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14"/>
            <p:cNvSpPr/>
            <p:nvPr/>
          </p:nvSpPr>
          <p:spPr>
            <a:xfrm>
              <a:off x="1423790" y="1054838"/>
              <a:ext cx="1751415" cy="2655031"/>
            </a:xfrm>
            <a:custGeom>
              <a:avLst/>
              <a:gdLst/>
              <a:ahLst/>
              <a:cxnLst/>
              <a:rect l="l" t="t" r="r" b="b"/>
              <a:pathLst>
                <a:path w="41765" h="63313" extrusionOk="0">
                  <a:moveTo>
                    <a:pt x="1" y="0"/>
                  </a:moveTo>
                  <a:lnTo>
                    <a:pt x="1" y="63312"/>
                  </a:lnTo>
                  <a:lnTo>
                    <a:pt x="41764" y="63312"/>
                  </a:lnTo>
                  <a:lnTo>
                    <a:pt x="4176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14"/>
            <p:cNvSpPr/>
            <p:nvPr/>
          </p:nvSpPr>
          <p:spPr>
            <a:xfrm>
              <a:off x="1030760" y="696258"/>
              <a:ext cx="135444" cy="3614787"/>
            </a:xfrm>
            <a:custGeom>
              <a:avLst/>
              <a:gdLst/>
              <a:ahLst/>
              <a:cxnLst/>
              <a:rect l="l" t="t" r="r" b="b"/>
              <a:pathLst>
                <a:path w="3136" h="83695" extrusionOk="0">
                  <a:moveTo>
                    <a:pt x="0" y="1"/>
                  </a:moveTo>
                  <a:lnTo>
                    <a:pt x="0" y="83694"/>
                  </a:lnTo>
                  <a:lnTo>
                    <a:pt x="3136" y="83694"/>
                  </a:lnTo>
                  <a:lnTo>
                    <a:pt x="31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14"/>
            <p:cNvSpPr/>
            <p:nvPr/>
          </p:nvSpPr>
          <p:spPr>
            <a:xfrm>
              <a:off x="7044286" y="3392484"/>
              <a:ext cx="82147" cy="211804"/>
            </a:xfrm>
            <a:custGeom>
              <a:avLst/>
              <a:gdLst/>
              <a:ahLst/>
              <a:cxnLst/>
              <a:rect l="l" t="t" r="r" b="b"/>
              <a:pathLst>
                <a:path w="1902" h="4904" extrusionOk="0">
                  <a:moveTo>
                    <a:pt x="0" y="0"/>
                  </a:moveTo>
                  <a:lnTo>
                    <a:pt x="0" y="4904"/>
                  </a:lnTo>
                  <a:lnTo>
                    <a:pt x="1902" y="4904"/>
                  </a:lnTo>
                  <a:lnTo>
                    <a:pt x="190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14"/>
            <p:cNvSpPr/>
            <p:nvPr/>
          </p:nvSpPr>
          <p:spPr>
            <a:xfrm>
              <a:off x="6243234" y="3392484"/>
              <a:ext cx="82147" cy="211804"/>
            </a:xfrm>
            <a:custGeom>
              <a:avLst/>
              <a:gdLst/>
              <a:ahLst/>
              <a:cxnLst/>
              <a:rect l="l" t="t" r="r" b="b"/>
              <a:pathLst>
                <a:path w="1902" h="4904" extrusionOk="0">
                  <a:moveTo>
                    <a:pt x="1" y="0"/>
                  </a:moveTo>
                  <a:lnTo>
                    <a:pt x="1" y="4904"/>
                  </a:lnTo>
                  <a:lnTo>
                    <a:pt x="1902" y="4904"/>
                  </a:lnTo>
                  <a:lnTo>
                    <a:pt x="190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14"/>
            <p:cNvSpPr/>
            <p:nvPr/>
          </p:nvSpPr>
          <p:spPr>
            <a:xfrm>
              <a:off x="5442225" y="3392484"/>
              <a:ext cx="82147" cy="211804"/>
            </a:xfrm>
            <a:custGeom>
              <a:avLst/>
              <a:gdLst/>
              <a:ahLst/>
              <a:cxnLst/>
              <a:rect l="l" t="t" r="r" b="b"/>
              <a:pathLst>
                <a:path w="1902" h="4904" extrusionOk="0">
                  <a:moveTo>
                    <a:pt x="0" y="0"/>
                  </a:moveTo>
                  <a:lnTo>
                    <a:pt x="0" y="4904"/>
                  </a:lnTo>
                  <a:lnTo>
                    <a:pt x="1901" y="4904"/>
                  </a:lnTo>
                  <a:lnTo>
                    <a:pt x="19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14"/>
            <p:cNvSpPr/>
            <p:nvPr/>
          </p:nvSpPr>
          <p:spPr>
            <a:xfrm>
              <a:off x="3422340" y="696258"/>
              <a:ext cx="135444" cy="3614787"/>
            </a:xfrm>
            <a:custGeom>
              <a:avLst/>
              <a:gdLst/>
              <a:ahLst/>
              <a:cxnLst/>
              <a:rect l="l" t="t" r="r" b="b"/>
              <a:pathLst>
                <a:path w="3136" h="83695" extrusionOk="0">
                  <a:moveTo>
                    <a:pt x="0" y="1"/>
                  </a:moveTo>
                  <a:lnTo>
                    <a:pt x="0" y="83694"/>
                  </a:lnTo>
                  <a:lnTo>
                    <a:pt x="3136" y="83694"/>
                  </a:lnTo>
                  <a:lnTo>
                    <a:pt x="31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14"/>
            <p:cNvSpPr/>
            <p:nvPr/>
          </p:nvSpPr>
          <p:spPr>
            <a:xfrm>
              <a:off x="7873025" y="696250"/>
              <a:ext cx="135471" cy="3614787"/>
            </a:xfrm>
            <a:custGeom>
              <a:avLst/>
              <a:gdLst/>
              <a:ahLst/>
              <a:cxnLst/>
              <a:rect l="l" t="t" r="r" b="b"/>
              <a:pathLst>
                <a:path w="3137" h="83695" extrusionOk="0">
                  <a:moveTo>
                    <a:pt x="0" y="1"/>
                  </a:moveTo>
                  <a:lnTo>
                    <a:pt x="0" y="83694"/>
                  </a:lnTo>
                  <a:lnTo>
                    <a:pt x="3136" y="83694"/>
                  </a:lnTo>
                  <a:lnTo>
                    <a:pt x="31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14"/>
            <p:cNvSpPr/>
            <p:nvPr/>
          </p:nvSpPr>
          <p:spPr>
            <a:xfrm>
              <a:off x="5267865" y="3611459"/>
              <a:ext cx="2001165" cy="256505"/>
            </a:xfrm>
            <a:custGeom>
              <a:avLst/>
              <a:gdLst/>
              <a:ahLst/>
              <a:cxnLst/>
              <a:rect l="l" t="t" r="r" b="b"/>
              <a:pathLst>
                <a:path w="46334" h="5939" extrusionOk="0">
                  <a:moveTo>
                    <a:pt x="2269" y="1"/>
                  </a:moveTo>
                  <a:cubicBezTo>
                    <a:pt x="1002" y="1"/>
                    <a:pt x="1" y="568"/>
                    <a:pt x="1" y="1302"/>
                  </a:cubicBezTo>
                  <a:lnTo>
                    <a:pt x="1" y="4637"/>
                  </a:lnTo>
                  <a:cubicBezTo>
                    <a:pt x="1" y="5371"/>
                    <a:pt x="1002" y="5938"/>
                    <a:pt x="2269" y="5938"/>
                  </a:cubicBezTo>
                  <a:lnTo>
                    <a:pt x="44099" y="5938"/>
                  </a:lnTo>
                  <a:cubicBezTo>
                    <a:pt x="45333" y="5938"/>
                    <a:pt x="46334" y="5371"/>
                    <a:pt x="46334" y="4637"/>
                  </a:cubicBezTo>
                  <a:lnTo>
                    <a:pt x="46334" y="1302"/>
                  </a:lnTo>
                  <a:cubicBezTo>
                    <a:pt x="46334" y="568"/>
                    <a:pt x="45333" y="1"/>
                    <a:pt x="440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14"/>
            <p:cNvSpPr/>
            <p:nvPr/>
          </p:nvSpPr>
          <p:spPr>
            <a:xfrm>
              <a:off x="5267865" y="3494759"/>
              <a:ext cx="2001165" cy="257931"/>
            </a:xfrm>
            <a:custGeom>
              <a:avLst/>
              <a:gdLst/>
              <a:ahLst/>
              <a:cxnLst/>
              <a:rect l="l" t="t" r="r" b="b"/>
              <a:pathLst>
                <a:path w="46334" h="5972" extrusionOk="0">
                  <a:moveTo>
                    <a:pt x="2269" y="1"/>
                  </a:moveTo>
                  <a:cubicBezTo>
                    <a:pt x="1002" y="1"/>
                    <a:pt x="1" y="601"/>
                    <a:pt x="1" y="1335"/>
                  </a:cubicBezTo>
                  <a:lnTo>
                    <a:pt x="1" y="4671"/>
                  </a:lnTo>
                  <a:cubicBezTo>
                    <a:pt x="1" y="5371"/>
                    <a:pt x="1002" y="5972"/>
                    <a:pt x="2269" y="5972"/>
                  </a:cubicBezTo>
                  <a:lnTo>
                    <a:pt x="44099" y="5972"/>
                  </a:lnTo>
                  <a:cubicBezTo>
                    <a:pt x="45333" y="5972"/>
                    <a:pt x="46334" y="5371"/>
                    <a:pt x="46334" y="4671"/>
                  </a:cubicBezTo>
                  <a:lnTo>
                    <a:pt x="46334" y="1335"/>
                  </a:lnTo>
                  <a:cubicBezTo>
                    <a:pt x="46334" y="601"/>
                    <a:pt x="45333" y="1"/>
                    <a:pt x="440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6" name="Google Shape;346;p14"/>
            <p:cNvSpPr/>
            <p:nvPr/>
          </p:nvSpPr>
          <p:spPr>
            <a:xfrm>
              <a:off x="5325524" y="3671969"/>
              <a:ext cx="1887360" cy="30319"/>
            </a:xfrm>
            <a:custGeom>
              <a:avLst/>
              <a:gdLst/>
              <a:ahLst/>
              <a:cxnLst/>
              <a:rect l="l" t="t" r="r" b="b"/>
              <a:pathLst>
                <a:path w="43699" h="702" extrusionOk="0">
                  <a:moveTo>
                    <a:pt x="367" y="1"/>
                  </a:moveTo>
                  <a:cubicBezTo>
                    <a:pt x="167" y="1"/>
                    <a:pt x="0" y="67"/>
                    <a:pt x="0" y="167"/>
                  </a:cubicBezTo>
                  <a:lnTo>
                    <a:pt x="0" y="534"/>
                  </a:lnTo>
                  <a:cubicBezTo>
                    <a:pt x="0" y="601"/>
                    <a:pt x="167" y="701"/>
                    <a:pt x="367" y="701"/>
                  </a:cubicBezTo>
                  <a:lnTo>
                    <a:pt x="43331" y="701"/>
                  </a:lnTo>
                  <a:cubicBezTo>
                    <a:pt x="43531" y="701"/>
                    <a:pt x="43698" y="601"/>
                    <a:pt x="43698" y="534"/>
                  </a:cubicBezTo>
                  <a:lnTo>
                    <a:pt x="43698" y="167"/>
                  </a:lnTo>
                  <a:cubicBezTo>
                    <a:pt x="43698" y="67"/>
                    <a:pt x="43531" y="1"/>
                    <a:pt x="433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14"/>
            <p:cNvSpPr/>
            <p:nvPr/>
          </p:nvSpPr>
          <p:spPr>
            <a:xfrm>
              <a:off x="5325524" y="3604246"/>
              <a:ext cx="1887360" cy="30319"/>
            </a:xfrm>
            <a:custGeom>
              <a:avLst/>
              <a:gdLst/>
              <a:ahLst/>
              <a:cxnLst/>
              <a:rect l="l" t="t" r="r" b="b"/>
              <a:pathLst>
                <a:path w="43699" h="702" extrusionOk="0">
                  <a:moveTo>
                    <a:pt x="367" y="1"/>
                  </a:moveTo>
                  <a:cubicBezTo>
                    <a:pt x="167" y="1"/>
                    <a:pt x="0" y="68"/>
                    <a:pt x="0" y="168"/>
                  </a:cubicBezTo>
                  <a:lnTo>
                    <a:pt x="0" y="535"/>
                  </a:lnTo>
                  <a:cubicBezTo>
                    <a:pt x="0" y="635"/>
                    <a:pt x="167" y="701"/>
                    <a:pt x="367" y="701"/>
                  </a:cubicBezTo>
                  <a:lnTo>
                    <a:pt x="43331" y="701"/>
                  </a:lnTo>
                  <a:cubicBezTo>
                    <a:pt x="43531" y="701"/>
                    <a:pt x="43698" y="635"/>
                    <a:pt x="43698" y="535"/>
                  </a:cubicBezTo>
                  <a:lnTo>
                    <a:pt x="43698" y="168"/>
                  </a:lnTo>
                  <a:cubicBezTo>
                    <a:pt x="43698" y="68"/>
                    <a:pt x="43531" y="1"/>
                    <a:pt x="433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8" name="Google Shape;348;p14"/>
            <p:cNvSpPr/>
            <p:nvPr/>
          </p:nvSpPr>
          <p:spPr>
            <a:xfrm>
              <a:off x="5325524" y="3536567"/>
              <a:ext cx="1887360" cy="30276"/>
            </a:xfrm>
            <a:custGeom>
              <a:avLst/>
              <a:gdLst/>
              <a:ahLst/>
              <a:cxnLst/>
              <a:rect l="l" t="t" r="r" b="b"/>
              <a:pathLst>
                <a:path w="43699" h="701" extrusionOk="0">
                  <a:moveTo>
                    <a:pt x="367" y="0"/>
                  </a:moveTo>
                  <a:cubicBezTo>
                    <a:pt x="167" y="0"/>
                    <a:pt x="0" y="67"/>
                    <a:pt x="0" y="167"/>
                  </a:cubicBezTo>
                  <a:lnTo>
                    <a:pt x="0" y="534"/>
                  </a:lnTo>
                  <a:cubicBezTo>
                    <a:pt x="0" y="634"/>
                    <a:pt x="167" y="701"/>
                    <a:pt x="367" y="701"/>
                  </a:cubicBezTo>
                  <a:lnTo>
                    <a:pt x="43331" y="701"/>
                  </a:lnTo>
                  <a:cubicBezTo>
                    <a:pt x="43531" y="701"/>
                    <a:pt x="43698" y="634"/>
                    <a:pt x="43698" y="534"/>
                  </a:cubicBezTo>
                  <a:lnTo>
                    <a:pt x="43698" y="167"/>
                  </a:lnTo>
                  <a:cubicBezTo>
                    <a:pt x="43698" y="67"/>
                    <a:pt x="43531" y="0"/>
                    <a:pt x="433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14"/>
            <p:cNvSpPr/>
            <p:nvPr/>
          </p:nvSpPr>
          <p:spPr>
            <a:xfrm>
              <a:off x="3497224" y="3334875"/>
              <a:ext cx="4408113" cy="115274"/>
            </a:xfrm>
            <a:custGeom>
              <a:avLst/>
              <a:gdLst/>
              <a:ahLst/>
              <a:cxnLst/>
              <a:rect l="l" t="t" r="r" b="b"/>
              <a:pathLst>
                <a:path w="90800" h="2669" extrusionOk="0">
                  <a:moveTo>
                    <a:pt x="835" y="0"/>
                  </a:moveTo>
                  <a:cubicBezTo>
                    <a:pt x="368" y="0"/>
                    <a:pt x="1" y="600"/>
                    <a:pt x="1" y="1334"/>
                  </a:cubicBezTo>
                  <a:cubicBezTo>
                    <a:pt x="1" y="2068"/>
                    <a:pt x="368" y="2669"/>
                    <a:pt x="835" y="2669"/>
                  </a:cubicBezTo>
                  <a:lnTo>
                    <a:pt x="89932" y="2669"/>
                  </a:lnTo>
                  <a:cubicBezTo>
                    <a:pt x="90399" y="2669"/>
                    <a:pt x="90799" y="2068"/>
                    <a:pt x="90799" y="1334"/>
                  </a:cubicBezTo>
                  <a:cubicBezTo>
                    <a:pt x="90799" y="600"/>
                    <a:pt x="90399" y="0"/>
                    <a:pt x="899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0" name="Google Shape;350;p14"/>
            <p:cNvSpPr/>
            <p:nvPr/>
          </p:nvSpPr>
          <p:spPr>
            <a:xfrm>
              <a:off x="837699" y="281371"/>
              <a:ext cx="6961494" cy="338566"/>
            </a:xfrm>
            <a:custGeom>
              <a:avLst/>
              <a:gdLst/>
              <a:ahLst/>
              <a:cxnLst/>
              <a:rect l="l" t="t" r="r" b="b"/>
              <a:pathLst>
                <a:path w="161183" h="7839" extrusionOk="0">
                  <a:moveTo>
                    <a:pt x="0" y="0"/>
                  </a:moveTo>
                  <a:lnTo>
                    <a:pt x="4470" y="7839"/>
                  </a:lnTo>
                  <a:lnTo>
                    <a:pt x="152376" y="7839"/>
                  </a:lnTo>
                  <a:lnTo>
                    <a:pt x="161182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1" name="Google Shape;351;p14"/>
            <p:cNvSpPr/>
            <p:nvPr/>
          </p:nvSpPr>
          <p:spPr>
            <a:xfrm>
              <a:off x="977475" y="554075"/>
              <a:ext cx="7090239" cy="144125"/>
            </a:xfrm>
            <a:custGeom>
              <a:avLst/>
              <a:gdLst/>
              <a:ahLst/>
              <a:cxnLst/>
              <a:rect l="l" t="t" r="r" b="b"/>
              <a:pathLst>
                <a:path w="151809" h="3337" extrusionOk="0">
                  <a:moveTo>
                    <a:pt x="1067" y="0"/>
                  </a:moveTo>
                  <a:cubicBezTo>
                    <a:pt x="467" y="0"/>
                    <a:pt x="0" y="734"/>
                    <a:pt x="0" y="1668"/>
                  </a:cubicBezTo>
                  <a:cubicBezTo>
                    <a:pt x="0" y="2569"/>
                    <a:pt x="467" y="3336"/>
                    <a:pt x="1067" y="3336"/>
                  </a:cubicBezTo>
                  <a:lnTo>
                    <a:pt x="150741" y="3336"/>
                  </a:lnTo>
                  <a:cubicBezTo>
                    <a:pt x="151342" y="3336"/>
                    <a:pt x="151809" y="2569"/>
                    <a:pt x="151809" y="1668"/>
                  </a:cubicBezTo>
                  <a:cubicBezTo>
                    <a:pt x="151809" y="734"/>
                    <a:pt x="151342" y="0"/>
                    <a:pt x="150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14"/>
            <p:cNvSpPr/>
            <p:nvPr/>
          </p:nvSpPr>
          <p:spPr>
            <a:xfrm>
              <a:off x="741168" y="257282"/>
              <a:ext cx="357354" cy="367417"/>
            </a:xfrm>
            <a:custGeom>
              <a:avLst/>
              <a:gdLst/>
              <a:ahLst/>
              <a:cxnLst/>
              <a:rect l="l" t="t" r="r" b="b"/>
              <a:pathLst>
                <a:path w="8274" h="8507" extrusionOk="0">
                  <a:moveTo>
                    <a:pt x="0" y="1"/>
                  </a:moveTo>
                  <a:lnTo>
                    <a:pt x="6705" y="8507"/>
                  </a:lnTo>
                  <a:lnTo>
                    <a:pt x="8273" y="8507"/>
                  </a:lnTo>
                  <a:lnTo>
                    <a:pt x="17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3" name="Google Shape;353;p14"/>
            <p:cNvSpPr/>
            <p:nvPr/>
          </p:nvSpPr>
          <p:spPr>
            <a:xfrm>
              <a:off x="1923980" y="257282"/>
              <a:ext cx="233442" cy="367417"/>
            </a:xfrm>
            <a:custGeom>
              <a:avLst/>
              <a:gdLst/>
              <a:ahLst/>
              <a:cxnLst/>
              <a:rect l="l" t="t" r="r" b="b"/>
              <a:pathLst>
                <a:path w="5405" h="8507" extrusionOk="0">
                  <a:moveTo>
                    <a:pt x="1" y="1"/>
                  </a:moveTo>
                  <a:lnTo>
                    <a:pt x="3837" y="8507"/>
                  </a:lnTo>
                  <a:lnTo>
                    <a:pt x="5405" y="8507"/>
                  </a:lnTo>
                  <a:lnTo>
                    <a:pt x="17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14"/>
            <p:cNvSpPr/>
            <p:nvPr/>
          </p:nvSpPr>
          <p:spPr>
            <a:xfrm>
              <a:off x="3105366" y="257282"/>
              <a:ext cx="110998" cy="367417"/>
            </a:xfrm>
            <a:custGeom>
              <a:avLst/>
              <a:gdLst/>
              <a:ahLst/>
              <a:cxnLst/>
              <a:rect l="l" t="t" r="r" b="b"/>
              <a:pathLst>
                <a:path w="2570" h="8507" extrusionOk="0">
                  <a:moveTo>
                    <a:pt x="1" y="1"/>
                  </a:moveTo>
                  <a:lnTo>
                    <a:pt x="1001" y="8507"/>
                  </a:lnTo>
                  <a:lnTo>
                    <a:pt x="2569" y="8507"/>
                  </a:lnTo>
                  <a:lnTo>
                    <a:pt x="173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14"/>
            <p:cNvSpPr/>
            <p:nvPr/>
          </p:nvSpPr>
          <p:spPr>
            <a:xfrm>
              <a:off x="4207498" y="257282"/>
              <a:ext cx="155657" cy="367417"/>
            </a:xfrm>
            <a:custGeom>
              <a:avLst/>
              <a:gdLst/>
              <a:ahLst/>
              <a:cxnLst/>
              <a:rect l="l" t="t" r="r" b="b"/>
              <a:pathLst>
                <a:path w="3604" h="8507" extrusionOk="0">
                  <a:moveTo>
                    <a:pt x="1836" y="1"/>
                  </a:moveTo>
                  <a:lnTo>
                    <a:pt x="1" y="8507"/>
                  </a:lnTo>
                  <a:lnTo>
                    <a:pt x="1569" y="8507"/>
                  </a:lnTo>
                  <a:lnTo>
                    <a:pt x="360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14"/>
            <p:cNvSpPr/>
            <p:nvPr/>
          </p:nvSpPr>
          <p:spPr>
            <a:xfrm>
              <a:off x="5266440" y="257282"/>
              <a:ext cx="278100" cy="367417"/>
            </a:xfrm>
            <a:custGeom>
              <a:avLst/>
              <a:gdLst/>
              <a:ahLst/>
              <a:cxnLst/>
              <a:rect l="l" t="t" r="r" b="b"/>
              <a:pathLst>
                <a:path w="6439" h="8507" extrusionOk="0">
                  <a:moveTo>
                    <a:pt x="4704" y="1"/>
                  </a:moveTo>
                  <a:lnTo>
                    <a:pt x="0" y="8507"/>
                  </a:lnTo>
                  <a:lnTo>
                    <a:pt x="1568" y="8507"/>
                  </a:lnTo>
                  <a:lnTo>
                    <a:pt x="643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14"/>
            <p:cNvSpPr/>
            <p:nvPr/>
          </p:nvSpPr>
          <p:spPr>
            <a:xfrm>
              <a:off x="6477739" y="257282"/>
              <a:ext cx="402013" cy="367417"/>
            </a:xfrm>
            <a:custGeom>
              <a:avLst/>
              <a:gdLst/>
              <a:ahLst/>
              <a:cxnLst/>
              <a:rect l="l" t="t" r="r" b="b"/>
              <a:pathLst>
                <a:path w="9308" h="8507" extrusionOk="0">
                  <a:moveTo>
                    <a:pt x="7540" y="1"/>
                  </a:moveTo>
                  <a:lnTo>
                    <a:pt x="1" y="8507"/>
                  </a:lnTo>
                  <a:lnTo>
                    <a:pt x="1569" y="8507"/>
                  </a:lnTo>
                  <a:lnTo>
                    <a:pt x="930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14"/>
            <p:cNvSpPr/>
            <p:nvPr/>
          </p:nvSpPr>
          <p:spPr>
            <a:xfrm>
              <a:off x="7612880" y="257282"/>
              <a:ext cx="524456" cy="367417"/>
            </a:xfrm>
            <a:custGeom>
              <a:avLst/>
              <a:gdLst/>
              <a:ahLst/>
              <a:cxnLst/>
              <a:rect l="l" t="t" r="r" b="b"/>
              <a:pathLst>
                <a:path w="12143" h="8507" extrusionOk="0">
                  <a:moveTo>
                    <a:pt x="10408" y="1"/>
                  </a:moveTo>
                  <a:lnTo>
                    <a:pt x="1" y="8507"/>
                  </a:lnTo>
                  <a:lnTo>
                    <a:pt x="1568" y="8507"/>
                  </a:lnTo>
                  <a:lnTo>
                    <a:pt x="1214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14"/>
            <p:cNvSpPr/>
            <p:nvPr/>
          </p:nvSpPr>
          <p:spPr>
            <a:xfrm>
              <a:off x="702250" y="237125"/>
              <a:ext cx="7526705" cy="98024"/>
            </a:xfrm>
            <a:custGeom>
              <a:avLst/>
              <a:gdLst/>
              <a:ahLst/>
              <a:cxnLst/>
              <a:rect l="l" t="t" r="r" b="b"/>
              <a:pathLst>
                <a:path w="167288" h="2270" extrusionOk="0">
                  <a:moveTo>
                    <a:pt x="735" y="1"/>
                  </a:moveTo>
                  <a:cubicBezTo>
                    <a:pt x="334" y="1"/>
                    <a:pt x="1" y="501"/>
                    <a:pt x="1" y="1135"/>
                  </a:cubicBezTo>
                  <a:cubicBezTo>
                    <a:pt x="1" y="1769"/>
                    <a:pt x="334" y="2269"/>
                    <a:pt x="735" y="2269"/>
                  </a:cubicBezTo>
                  <a:lnTo>
                    <a:pt x="166553" y="2269"/>
                  </a:lnTo>
                  <a:cubicBezTo>
                    <a:pt x="166954" y="2269"/>
                    <a:pt x="167287" y="1769"/>
                    <a:pt x="167287" y="1135"/>
                  </a:cubicBezTo>
                  <a:cubicBezTo>
                    <a:pt x="167287" y="501"/>
                    <a:pt x="166920" y="1"/>
                    <a:pt x="1665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14"/>
            <p:cNvSpPr/>
            <p:nvPr/>
          </p:nvSpPr>
          <p:spPr>
            <a:xfrm>
              <a:off x="8630358" y="1301077"/>
              <a:ext cx="82147" cy="3181073"/>
            </a:xfrm>
            <a:custGeom>
              <a:avLst/>
              <a:gdLst/>
              <a:ahLst/>
              <a:cxnLst/>
              <a:rect l="l" t="t" r="r" b="b"/>
              <a:pathLst>
                <a:path w="1902" h="73653" extrusionOk="0">
                  <a:moveTo>
                    <a:pt x="1" y="0"/>
                  </a:moveTo>
                  <a:lnTo>
                    <a:pt x="1" y="73219"/>
                  </a:lnTo>
                  <a:cubicBezTo>
                    <a:pt x="1" y="73453"/>
                    <a:pt x="401" y="73653"/>
                    <a:pt x="935" y="73653"/>
                  </a:cubicBezTo>
                  <a:cubicBezTo>
                    <a:pt x="1468" y="73653"/>
                    <a:pt x="1902" y="73453"/>
                    <a:pt x="1902" y="73219"/>
                  </a:cubicBezTo>
                  <a:lnTo>
                    <a:pt x="190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14"/>
            <p:cNvSpPr/>
            <p:nvPr/>
          </p:nvSpPr>
          <p:spPr>
            <a:xfrm>
              <a:off x="8337916" y="989847"/>
              <a:ext cx="701622" cy="704558"/>
            </a:xfrm>
            <a:custGeom>
              <a:avLst/>
              <a:gdLst/>
              <a:ahLst/>
              <a:cxnLst/>
              <a:rect l="l" t="t" r="r" b="b"/>
              <a:pathLst>
                <a:path w="16245" h="16313" extrusionOk="0">
                  <a:moveTo>
                    <a:pt x="1101" y="1"/>
                  </a:moveTo>
                  <a:cubicBezTo>
                    <a:pt x="500" y="1"/>
                    <a:pt x="0" y="501"/>
                    <a:pt x="0" y="1135"/>
                  </a:cubicBezTo>
                  <a:lnTo>
                    <a:pt x="0" y="15178"/>
                  </a:lnTo>
                  <a:cubicBezTo>
                    <a:pt x="0" y="15812"/>
                    <a:pt x="500" y="16313"/>
                    <a:pt x="1101" y="16313"/>
                  </a:cubicBezTo>
                  <a:lnTo>
                    <a:pt x="15111" y="16313"/>
                  </a:lnTo>
                  <a:cubicBezTo>
                    <a:pt x="15745" y="16313"/>
                    <a:pt x="16245" y="15812"/>
                    <a:pt x="16245" y="15178"/>
                  </a:cubicBezTo>
                  <a:lnTo>
                    <a:pt x="16245" y="1135"/>
                  </a:lnTo>
                  <a:cubicBezTo>
                    <a:pt x="16245" y="501"/>
                    <a:pt x="15745" y="1"/>
                    <a:pt x="151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14"/>
            <p:cNvSpPr/>
            <p:nvPr/>
          </p:nvSpPr>
          <p:spPr>
            <a:xfrm>
              <a:off x="8371043" y="1023017"/>
              <a:ext cx="635368" cy="638262"/>
            </a:xfrm>
            <a:custGeom>
              <a:avLst/>
              <a:gdLst/>
              <a:ahLst/>
              <a:cxnLst/>
              <a:rect l="l" t="t" r="r" b="b"/>
              <a:pathLst>
                <a:path w="14711" h="14778" extrusionOk="0">
                  <a:moveTo>
                    <a:pt x="1001" y="0"/>
                  </a:moveTo>
                  <a:cubicBezTo>
                    <a:pt x="467" y="0"/>
                    <a:pt x="0" y="467"/>
                    <a:pt x="0" y="1034"/>
                  </a:cubicBezTo>
                  <a:lnTo>
                    <a:pt x="0" y="13743"/>
                  </a:lnTo>
                  <a:cubicBezTo>
                    <a:pt x="0" y="14310"/>
                    <a:pt x="467" y="14777"/>
                    <a:pt x="1001" y="14777"/>
                  </a:cubicBezTo>
                  <a:lnTo>
                    <a:pt x="13710" y="14777"/>
                  </a:lnTo>
                  <a:cubicBezTo>
                    <a:pt x="14244" y="14777"/>
                    <a:pt x="14711" y="14310"/>
                    <a:pt x="14711" y="13743"/>
                  </a:cubicBezTo>
                  <a:lnTo>
                    <a:pt x="14711" y="1034"/>
                  </a:lnTo>
                  <a:cubicBezTo>
                    <a:pt x="14711" y="467"/>
                    <a:pt x="14244" y="0"/>
                    <a:pt x="137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14"/>
            <p:cNvSpPr/>
            <p:nvPr/>
          </p:nvSpPr>
          <p:spPr>
            <a:xfrm>
              <a:off x="8494913" y="1093590"/>
              <a:ext cx="391949" cy="497074"/>
            </a:xfrm>
            <a:custGeom>
              <a:avLst/>
              <a:gdLst/>
              <a:ahLst/>
              <a:cxnLst/>
              <a:rect l="l" t="t" r="r" b="b"/>
              <a:pathLst>
                <a:path w="9075" h="11509" extrusionOk="0">
                  <a:moveTo>
                    <a:pt x="6039" y="768"/>
                  </a:moveTo>
                  <a:lnTo>
                    <a:pt x="6039" y="1535"/>
                  </a:lnTo>
                  <a:lnTo>
                    <a:pt x="2970" y="1535"/>
                  </a:lnTo>
                  <a:lnTo>
                    <a:pt x="2970" y="768"/>
                  </a:lnTo>
                  <a:close/>
                  <a:moveTo>
                    <a:pt x="8307" y="2302"/>
                  </a:moveTo>
                  <a:lnTo>
                    <a:pt x="8307" y="6906"/>
                  </a:lnTo>
                  <a:lnTo>
                    <a:pt x="668" y="6906"/>
                  </a:lnTo>
                  <a:lnTo>
                    <a:pt x="668" y="2302"/>
                  </a:lnTo>
                  <a:close/>
                  <a:moveTo>
                    <a:pt x="1402" y="7673"/>
                  </a:moveTo>
                  <a:cubicBezTo>
                    <a:pt x="1502" y="7673"/>
                    <a:pt x="1635" y="7673"/>
                    <a:pt x="1736" y="7740"/>
                  </a:cubicBezTo>
                  <a:cubicBezTo>
                    <a:pt x="1969" y="7806"/>
                    <a:pt x="2169" y="8006"/>
                    <a:pt x="2236" y="8240"/>
                  </a:cubicBezTo>
                  <a:lnTo>
                    <a:pt x="2236" y="8307"/>
                  </a:lnTo>
                  <a:cubicBezTo>
                    <a:pt x="2236" y="8407"/>
                    <a:pt x="2236" y="8507"/>
                    <a:pt x="2236" y="8607"/>
                  </a:cubicBezTo>
                  <a:lnTo>
                    <a:pt x="2203" y="8640"/>
                  </a:lnTo>
                  <a:cubicBezTo>
                    <a:pt x="2136" y="8874"/>
                    <a:pt x="2002" y="9040"/>
                    <a:pt x="1769" y="9141"/>
                  </a:cubicBezTo>
                  <a:cubicBezTo>
                    <a:pt x="1669" y="9174"/>
                    <a:pt x="1569" y="9191"/>
                    <a:pt x="1469" y="9191"/>
                  </a:cubicBezTo>
                  <a:cubicBezTo>
                    <a:pt x="1369" y="9191"/>
                    <a:pt x="1269" y="9174"/>
                    <a:pt x="1168" y="9141"/>
                  </a:cubicBezTo>
                  <a:cubicBezTo>
                    <a:pt x="935" y="9040"/>
                    <a:pt x="768" y="8874"/>
                    <a:pt x="701" y="8640"/>
                  </a:cubicBezTo>
                  <a:cubicBezTo>
                    <a:pt x="701" y="8607"/>
                    <a:pt x="701" y="8540"/>
                    <a:pt x="701" y="8507"/>
                  </a:cubicBezTo>
                  <a:cubicBezTo>
                    <a:pt x="668" y="8440"/>
                    <a:pt x="668" y="8373"/>
                    <a:pt x="701" y="8307"/>
                  </a:cubicBezTo>
                  <a:lnTo>
                    <a:pt x="701" y="8240"/>
                  </a:lnTo>
                  <a:cubicBezTo>
                    <a:pt x="735" y="8040"/>
                    <a:pt x="868" y="7873"/>
                    <a:pt x="1068" y="7773"/>
                  </a:cubicBezTo>
                  <a:cubicBezTo>
                    <a:pt x="1168" y="7706"/>
                    <a:pt x="1269" y="7673"/>
                    <a:pt x="1402" y="7673"/>
                  </a:cubicBezTo>
                  <a:close/>
                  <a:moveTo>
                    <a:pt x="7573" y="7673"/>
                  </a:moveTo>
                  <a:cubicBezTo>
                    <a:pt x="7673" y="7673"/>
                    <a:pt x="7773" y="7673"/>
                    <a:pt x="7873" y="7706"/>
                  </a:cubicBezTo>
                  <a:cubicBezTo>
                    <a:pt x="8107" y="7806"/>
                    <a:pt x="8274" y="8006"/>
                    <a:pt x="8340" y="8240"/>
                  </a:cubicBezTo>
                  <a:lnTo>
                    <a:pt x="8340" y="8307"/>
                  </a:lnTo>
                  <a:cubicBezTo>
                    <a:pt x="8340" y="8373"/>
                    <a:pt x="8340" y="8440"/>
                    <a:pt x="8340" y="8507"/>
                  </a:cubicBezTo>
                  <a:cubicBezTo>
                    <a:pt x="8307" y="8573"/>
                    <a:pt x="8307" y="8607"/>
                    <a:pt x="8307" y="8640"/>
                  </a:cubicBezTo>
                  <a:cubicBezTo>
                    <a:pt x="8240" y="8840"/>
                    <a:pt x="8107" y="9040"/>
                    <a:pt x="7907" y="9141"/>
                  </a:cubicBezTo>
                  <a:cubicBezTo>
                    <a:pt x="7809" y="9180"/>
                    <a:pt x="7700" y="9196"/>
                    <a:pt x="7586" y="9196"/>
                  </a:cubicBezTo>
                  <a:cubicBezTo>
                    <a:pt x="7505" y="9196"/>
                    <a:pt x="7422" y="9188"/>
                    <a:pt x="7340" y="9174"/>
                  </a:cubicBezTo>
                  <a:lnTo>
                    <a:pt x="7273" y="9141"/>
                  </a:lnTo>
                  <a:cubicBezTo>
                    <a:pt x="7139" y="9074"/>
                    <a:pt x="7039" y="9007"/>
                    <a:pt x="6973" y="8907"/>
                  </a:cubicBezTo>
                  <a:cubicBezTo>
                    <a:pt x="6906" y="8807"/>
                    <a:pt x="6839" y="8674"/>
                    <a:pt x="6806" y="8573"/>
                  </a:cubicBezTo>
                  <a:cubicBezTo>
                    <a:pt x="6806" y="8473"/>
                    <a:pt x="6806" y="8373"/>
                    <a:pt x="6806" y="8307"/>
                  </a:cubicBezTo>
                  <a:lnTo>
                    <a:pt x="6806" y="8240"/>
                  </a:lnTo>
                  <a:cubicBezTo>
                    <a:pt x="6873" y="8040"/>
                    <a:pt x="7006" y="7873"/>
                    <a:pt x="7173" y="7773"/>
                  </a:cubicBezTo>
                  <a:cubicBezTo>
                    <a:pt x="7306" y="7706"/>
                    <a:pt x="7440" y="7673"/>
                    <a:pt x="7573" y="7673"/>
                  </a:cubicBezTo>
                  <a:close/>
                  <a:moveTo>
                    <a:pt x="2203" y="1"/>
                  </a:moveTo>
                  <a:cubicBezTo>
                    <a:pt x="2002" y="1"/>
                    <a:pt x="1769" y="34"/>
                    <a:pt x="1569" y="101"/>
                  </a:cubicBezTo>
                  <a:lnTo>
                    <a:pt x="1602" y="101"/>
                  </a:lnTo>
                  <a:cubicBezTo>
                    <a:pt x="1535" y="134"/>
                    <a:pt x="1435" y="167"/>
                    <a:pt x="1335" y="201"/>
                  </a:cubicBezTo>
                  <a:cubicBezTo>
                    <a:pt x="1302" y="234"/>
                    <a:pt x="1235" y="268"/>
                    <a:pt x="1168" y="301"/>
                  </a:cubicBezTo>
                  <a:cubicBezTo>
                    <a:pt x="1102" y="368"/>
                    <a:pt x="1035" y="368"/>
                    <a:pt x="968" y="434"/>
                  </a:cubicBezTo>
                  <a:cubicBezTo>
                    <a:pt x="735" y="601"/>
                    <a:pt x="535" y="835"/>
                    <a:pt x="368" y="1068"/>
                  </a:cubicBezTo>
                  <a:cubicBezTo>
                    <a:pt x="301" y="1168"/>
                    <a:pt x="268" y="1268"/>
                    <a:pt x="201" y="1368"/>
                  </a:cubicBezTo>
                  <a:cubicBezTo>
                    <a:pt x="168" y="1435"/>
                    <a:pt x="168" y="1502"/>
                    <a:pt x="134" y="1568"/>
                  </a:cubicBezTo>
                  <a:cubicBezTo>
                    <a:pt x="68" y="1735"/>
                    <a:pt x="34" y="1935"/>
                    <a:pt x="1" y="2102"/>
                  </a:cubicBezTo>
                  <a:lnTo>
                    <a:pt x="1" y="3136"/>
                  </a:lnTo>
                  <a:lnTo>
                    <a:pt x="1" y="9174"/>
                  </a:lnTo>
                  <a:cubicBezTo>
                    <a:pt x="1" y="9241"/>
                    <a:pt x="1" y="9307"/>
                    <a:pt x="1" y="9374"/>
                  </a:cubicBezTo>
                  <a:lnTo>
                    <a:pt x="1" y="9441"/>
                  </a:lnTo>
                  <a:cubicBezTo>
                    <a:pt x="34" y="9507"/>
                    <a:pt x="68" y="9541"/>
                    <a:pt x="101" y="9608"/>
                  </a:cubicBezTo>
                  <a:cubicBezTo>
                    <a:pt x="168" y="9741"/>
                    <a:pt x="301" y="9841"/>
                    <a:pt x="435" y="9908"/>
                  </a:cubicBezTo>
                  <a:cubicBezTo>
                    <a:pt x="535" y="9941"/>
                    <a:pt x="635" y="9974"/>
                    <a:pt x="735" y="9974"/>
                  </a:cubicBezTo>
                  <a:lnTo>
                    <a:pt x="735" y="10775"/>
                  </a:lnTo>
                  <a:cubicBezTo>
                    <a:pt x="735" y="10808"/>
                    <a:pt x="735" y="10842"/>
                    <a:pt x="735" y="10875"/>
                  </a:cubicBezTo>
                  <a:lnTo>
                    <a:pt x="735" y="10942"/>
                  </a:lnTo>
                  <a:cubicBezTo>
                    <a:pt x="768" y="11009"/>
                    <a:pt x="802" y="11075"/>
                    <a:pt x="802" y="11142"/>
                  </a:cubicBezTo>
                  <a:cubicBezTo>
                    <a:pt x="935" y="11342"/>
                    <a:pt x="1168" y="11476"/>
                    <a:pt x="1402" y="11509"/>
                  </a:cubicBezTo>
                  <a:lnTo>
                    <a:pt x="2069" y="11509"/>
                  </a:lnTo>
                  <a:cubicBezTo>
                    <a:pt x="2236" y="11509"/>
                    <a:pt x="2403" y="11476"/>
                    <a:pt x="2536" y="11442"/>
                  </a:cubicBezTo>
                  <a:cubicBezTo>
                    <a:pt x="2636" y="11409"/>
                    <a:pt x="2703" y="11342"/>
                    <a:pt x="2770" y="11275"/>
                  </a:cubicBezTo>
                  <a:cubicBezTo>
                    <a:pt x="2870" y="11175"/>
                    <a:pt x="2936" y="11075"/>
                    <a:pt x="2970" y="10942"/>
                  </a:cubicBezTo>
                  <a:cubicBezTo>
                    <a:pt x="2970" y="10908"/>
                    <a:pt x="2970" y="10875"/>
                    <a:pt x="2970" y="10842"/>
                  </a:cubicBezTo>
                  <a:lnTo>
                    <a:pt x="2970" y="9974"/>
                  </a:lnTo>
                  <a:lnTo>
                    <a:pt x="6039" y="9974"/>
                  </a:lnTo>
                  <a:lnTo>
                    <a:pt x="6039" y="10708"/>
                  </a:lnTo>
                  <a:cubicBezTo>
                    <a:pt x="6039" y="10775"/>
                    <a:pt x="6072" y="10842"/>
                    <a:pt x="6072" y="10908"/>
                  </a:cubicBezTo>
                  <a:cubicBezTo>
                    <a:pt x="6072" y="10975"/>
                    <a:pt x="6105" y="11075"/>
                    <a:pt x="6139" y="11142"/>
                  </a:cubicBezTo>
                  <a:lnTo>
                    <a:pt x="6205" y="11175"/>
                  </a:lnTo>
                  <a:lnTo>
                    <a:pt x="6272" y="11275"/>
                  </a:lnTo>
                  <a:cubicBezTo>
                    <a:pt x="6372" y="11375"/>
                    <a:pt x="6539" y="11442"/>
                    <a:pt x="6672" y="11476"/>
                  </a:cubicBezTo>
                  <a:lnTo>
                    <a:pt x="7406" y="11476"/>
                  </a:lnTo>
                  <a:cubicBezTo>
                    <a:pt x="7451" y="11484"/>
                    <a:pt x="7496" y="11489"/>
                    <a:pt x="7540" y="11489"/>
                  </a:cubicBezTo>
                  <a:cubicBezTo>
                    <a:pt x="7662" y="11489"/>
                    <a:pt x="7785" y="11458"/>
                    <a:pt x="7907" y="11409"/>
                  </a:cubicBezTo>
                  <a:cubicBezTo>
                    <a:pt x="7973" y="11375"/>
                    <a:pt x="8040" y="11342"/>
                    <a:pt x="8073" y="11309"/>
                  </a:cubicBezTo>
                  <a:cubicBezTo>
                    <a:pt x="8240" y="11175"/>
                    <a:pt x="8307" y="10975"/>
                    <a:pt x="8340" y="10775"/>
                  </a:cubicBezTo>
                  <a:lnTo>
                    <a:pt x="8340" y="9941"/>
                  </a:lnTo>
                  <a:cubicBezTo>
                    <a:pt x="8607" y="9941"/>
                    <a:pt x="8841" y="9808"/>
                    <a:pt x="9007" y="9574"/>
                  </a:cubicBezTo>
                  <a:cubicBezTo>
                    <a:pt x="9041" y="9507"/>
                    <a:pt x="9041" y="9441"/>
                    <a:pt x="9074" y="9407"/>
                  </a:cubicBezTo>
                  <a:lnTo>
                    <a:pt x="9074" y="9341"/>
                  </a:lnTo>
                  <a:lnTo>
                    <a:pt x="9074" y="8607"/>
                  </a:lnTo>
                  <a:lnTo>
                    <a:pt x="9074" y="2302"/>
                  </a:lnTo>
                  <a:cubicBezTo>
                    <a:pt x="9074" y="2169"/>
                    <a:pt x="9074" y="2035"/>
                    <a:pt x="9041" y="1902"/>
                  </a:cubicBezTo>
                  <a:cubicBezTo>
                    <a:pt x="9007" y="1769"/>
                    <a:pt x="8974" y="1669"/>
                    <a:pt x="8941" y="1535"/>
                  </a:cubicBezTo>
                  <a:cubicBezTo>
                    <a:pt x="8907" y="1468"/>
                    <a:pt x="8907" y="1368"/>
                    <a:pt x="8841" y="1302"/>
                  </a:cubicBezTo>
                  <a:cubicBezTo>
                    <a:pt x="8807" y="1235"/>
                    <a:pt x="8774" y="1135"/>
                    <a:pt x="8707" y="1068"/>
                  </a:cubicBezTo>
                  <a:lnTo>
                    <a:pt x="8607" y="935"/>
                  </a:lnTo>
                  <a:cubicBezTo>
                    <a:pt x="8374" y="634"/>
                    <a:pt x="8073" y="401"/>
                    <a:pt x="7740" y="234"/>
                  </a:cubicBezTo>
                  <a:cubicBezTo>
                    <a:pt x="7640" y="167"/>
                    <a:pt x="7506" y="134"/>
                    <a:pt x="7406" y="101"/>
                  </a:cubicBezTo>
                  <a:cubicBezTo>
                    <a:pt x="7206" y="34"/>
                    <a:pt x="7006" y="1"/>
                    <a:pt x="67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14"/>
            <p:cNvSpPr/>
            <p:nvPr/>
          </p:nvSpPr>
          <p:spPr>
            <a:xfrm>
              <a:off x="8424340" y="1226142"/>
              <a:ext cx="33170" cy="99467"/>
            </a:xfrm>
            <a:custGeom>
              <a:avLst/>
              <a:gdLst/>
              <a:ahLst/>
              <a:cxnLst/>
              <a:rect l="l" t="t" r="r" b="b"/>
              <a:pathLst>
                <a:path w="768" h="2303" extrusionOk="0">
                  <a:moveTo>
                    <a:pt x="367" y="1"/>
                  </a:moveTo>
                  <a:cubicBezTo>
                    <a:pt x="167" y="1"/>
                    <a:pt x="34" y="134"/>
                    <a:pt x="0" y="334"/>
                  </a:cubicBezTo>
                  <a:lnTo>
                    <a:pt x="34" y="267"/>
                  </a:lnTo>
                  <a:lnTo>
                    <a:pt x="34" y="1935"/>
                  </a:lnTo>
                  <a:cubicBezTo>
                    <a:pt x="34" y="2135"/>
                    <a:pt x="167" y="2269"/>
                    <a:pt x="367" y="2302"/>
                  </a:cubicBezTo>
                  <a:lnTo>
                    <a:pt x="768" y="2302"/>
                  </a:lnTo>
                  <a:lnTo>
                    <a:pt x="7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14"/>
            <p:cNvSpPr/>
            <p:nvPr/>
          </p:nvSpPr>
          <p:spPr>
            <a:xfrm>
              <a:off x="8919949" y="1226142"/>
              <a:ext cx="33170" cy="99467"/>
            </a:xfrm>
            <a:custGeom>
              <a:avLst/>
              <a:gdLst/>
              <a:ahLst/>
              <a:cxnLst/>
              <a:rect l="l" t="t" r="r" b="b"/>
              <a:pathLst>
                <a:path w="768" h="2303" extrusionOk="0">
                  <a:moveTo>
                    <a:pt x="0" y="1"/>
                  </a:moveTo>
                  <a:cubicBezTo>
                    <a:pt x="0" y="768"/>
                    <a:pt x="0" y="1535"/>
                    <a:pt x="0" y="2302"/>
                  </a:cubicBezTo>
                  <a:lnTo>
                    <a:pt x="367" y="2302"/>
                  </a:lnTo>
                  <a:cubicBezTo>
                    <a:pt x="467" y="2302"/>
                    <a:pt x="567" y="2269"/>
                    <a:pt x="634" y="2202"/>
                  </a:cubicBezTo>
                  <a:cubicBezTo>
                    <a:pt x="701" y="2135"/>
                    <a:pt x="768" y="2035"/>
                    <a:pt x="768" y="1935"/>
                  </a:cubicBezTo>
                  <a:lnTo>
                    <a:pt x="768" y="367"/>
                  </a:lnTo>
                  <a:cubicBezTo>
                    <a:pt x="768" y="167"/>
                    <a:pt x="601" y="1"/>
                    <a:pt x="4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6" name="Google Shape;366;p14"/>
          <p:cNvSpPr txBox="1">
            <a:spLocks noGrp="1"/>
          </p:cNvSpPr>
          <p:nvPr>
            <p:ph type="title"/>
          </p:nvPr>
        </p:nvSpPr>
        <p:spPr>
          <a:xfrm>
            <a:off x="5049475" y="3651733"/>
            <a:ext cx="4585600" cy="7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665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367" name="Google Shape;367;p14"/>
          <p:cNvSpPr txBox="1">
            <a:spLocks noGrp="1"/>
          </p:cNvSpPr>
          <p:nvPr>
            <p:ph type="subTitle" idx="1"/>
          </p:nvPr>
        </p:nvSpPr>
        <p:spPr>
          <a:xfrm>
            <a:off x="4885075" y="1418933"/>
            <a:ext cx="4750000" cy="22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935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959749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5"/>
          <p:cNvSpPr txBox="1">
            <a:spLocks noGrp="1"/>
          </p:cNvSpPr>
          <p:nvPr>
            <p:ph type="title"/>
          </p:nvPr>
        </p:nvSpPr>
        <p:spPr>
          <a:xfrm>
            <a:off x="4751200" y="45223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70" name="Google Shape;370;p15"/>
          <p:cNvSpPr txBox="1">
            <a:spLocks noGrp="1"/>
          </p:cNvSpPr>
          <p:nvPr>
            <p:ph type="subTitle" idx="1"/>
          </p:nvPr>
        </p:nvSpPr>
        <p:spPr>
          <a:xfrm>
            <a:off x="4681400" y="5108000"/>
            <a:ext cx="2829200" cy="9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5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15"/>
          <p:cNvSpPr txBox="1">
            <a:spLocks noGrp="1"/>
          </p:cNvSpPr>
          <p:nvPr>
            <p:ph type="title" idx="2" hasCustomPrompt="1"/>
          </p:nvPr>
        </p:nvSpPr>
        <p:spPr>
          <a:xfrm>
            <a:off x="5251600" y="2478800"/>
            <a:ext cx="1688800" cy="9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665" b="1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9pPr>
          </a:lstStyle>
          <a:p>
            <a:r>
              <a:t>xx%</a:t>
            </a:r>
          </a:p>
        </p:txBody>
      </p:sp>
      <p:sp>
        <p:nvSpPr>
          <p:cNvPr id="372" name="Google Shape;372;p15"/>
          <p:cNvSpPr txBox="1">
            <a:spLocks noGrp="1"/>
          </p:cNvSpPr>
          <p:nvPr>
            <p:ph type="title" idx="3"/>
          </p:nvPr>
        </p:nvSpPr>
        <p:spPr>
          <a:xfrm>
            <a:off x="1370933" y="45223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73" name="Google Shape;373;p15"/>
          <p:cNvSpPr txBox="1">
            <a:spLocks noGrp="1"/>
          </p:cNvSpPr>
          <p:nvPr>
            <p:ph type="subTitle" idx="4"/>
          </p:nvPr>
        </p:nvSpPr>
        <p:spPr>
          <a:xfrm>
            <a:off x="1301133" y="5108000"/>
            <a:ext cx="2829200" cy="9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5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15"/>
          <p:cNvSpPr txBox="1">
            <a:spLocks noGrp="1"/>
          </p:cNvSpPr>
          <p:nvPr>
            <p:ph type="title" idx="5" hasCustomPrompt="1"/>
          </p:nvPr>
        </p:nvSpPr>
        <p:spPr>
          <a:xfrm>
            <a:off x="1871333" y="2478800"/>
            <a:ext cx="1688800" cy="9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665" b="1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9pPr>
          </a:lstStyle>
          <a:p>
            <a:r>
              <a:t>xx%</a:t>
            </a:r>
          </a:p>
        </p:txBody>
      </p:sp>
      <p:sp>
        <p:nvSpPr>
          <p:cNvPr id="375" name="Google Shape;375;p15"/>
          <p:cNvSpPr txBox="1">
            <a:spLocks noGrp="1"/>
          </p:cNvSpPr>
          <p:nvPr>
            <p:ph type="title" idx="6"/>
          </p:nvPr>
        </p:nvSpPr>
        <p:spPr>
          <a:xfrm>
            <a:off x="8131467" y="45223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76" name="Google Shape;376;p15"/>
          <p:cNvSpPr txBox="1">
            <a:spLocks noGrp="1"/>
          </p:cNvSpPr>
          <p:nvPr>
            <p:ph type="subTitle" idx="7"/>
          </p:nvPr>
        </p:nvSpPr>
        <p:spPr>
          <a:xfrm>
            <a:off x="8061667" y="5108000"/>
            <a:ext cx="2829200" cy="92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5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15"/>
          <p:cNvSpPr txBox="1">
            <a:spLocks noGrp="1"/>
          </p:cNvSpPr>
          <p:nvPr>
            <p:ph type="title" idx="8" hasCustomPrompt="1"/>
          </p:nvPr>
        </p:nvSpPr>
        <p:spPr>
          <a:xfrm>
            <a:off x="8631867" y="2478800"/>
            <a:ext cx="1688800" cy="9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4665" b="1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4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9pPr>
          </a:lstStyle>
          <a:p>
            <a:r>
              <a:t>xx%</a:t>
            </a:r>
          </a:p>
        </p:txBody>
      </p:sp>
      <p:sp>
        <p:nvSpPr>
          <p:cNvPr id="378" name="Google Shape;378;p15"/>
          <p:cNvSpPr txBox="1">
            <a:spLocks noGrp="1"/>
          </p:cNvSpPr>
          <p:nvPr>
            <p:ph type="title" idx="9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5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379" name="Google Shape;379;p15"/>
          <p:cNvGrpSpPr/>
          <p:nvPr/>
        </p:nvGrpSpPr>
        <p:grpSpPr>
          <a:xfrm>
            <a:off x="-502540" y="-591681"/>
            <a:ext cx="14183895" cy="2633004"/>
            <a:chOff x="-376905" y="-824761"/>
            <a:chExt cx="10637921" cy="1974753"/>
          </a:xfrm>
        </p:grpSpPr>
        <p:sp>
          <p:nvSpPr>
            <p:cNvPr id="380" name="Google Shape;380;p15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15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15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" name="Google Shape;383;p15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23820832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7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5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07" name="Google Shape;407;p17"/>
          <p:cNvGrpSpPr/>
          <p:nvPr/>
        </p:nvGrpSpPr>
        <p:grpSpPr>
          <a:xfrm>
            <a:off x="-502540" y="328600"/>
            <a:ext cx="13790195" cy="1699240"/>
            <a:chOff x="-376905" y="246450"/>
            <a:chExt cx="10342646" cy="1274430"/>
          </a:xfrm>
        </p:grpSpPr>
        <p:sp>
          <p:nvSpPr>
            <p:cNvPr id="408" name="Google Shape;408;p17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17"/>
            <p:cNvSpPr/>
            <p:nvPr/>
          </p:nvSpPr>
          <p:spPr>
            <a:xfrm>
              <a:off x="7740424" y="1149999"/>
              <a:ext cx="857646" cy="370881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17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11" name="Google Shape;411;p17"/>
          <p:cNvGrpSpPr/>
          <p:nvPr/>
        </p:nvGrpSpPr>
        <p:grpSpPr>
          <a:xfrm>
            <a:off x="-239011" y="5937398"/>
            <a:ext cx="13259732" cy="956535"/>
            <a:chOff x="-179259" y="4453048"/>
            <a:chExt cx="9944799" cy="717401"/>
          </a:xfrm>
        </p:grpSpPr>
        <p:sp>
          <p:nvSpPr>
            <p:cNvPr id="412" name="Google Shape;412;p17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13" name="Google Shape;413;p17"/>
            <p:cNvGrpSpPr/>
            <p:nvPr/>
          </p:nvGrpSpPr>
          <p:grpSpPr>
            <a:xfrm>
              <a:off x="-179259" y="4453048"/>
              <a:ext cx="9944799" cy="717401"/>
              <a:chOff x="-179259" y="4453048"/>
              <a:chExt cx="9944799" cy="717401"/>
            </a:xfrm>
          </p:grpSpPr>
          <p:sp>
            <p:nvSpPr>
              <p:cNvPr id="414" name="Google Shape;414;p17"/>
              <p:cNvSpPr/>
              <p:nvPr/>
            </p:nvSpPr>
            <p:spPr>
              <a:xfrm>
                <a:off x="-179250" y="4453048"/>
                <a:ext cx="9944790" cy="717401"/>
              </a:xfrm>
              <a:custGeom>
                <a:avLst/>
                <a:gdLst/>
                <a:ahLst/>
                <a:cxnLst/>
                <a:rect l="l" t="t" r="r" b="b"/>
                <a:pathLst>
                  <a:path w="209001" h="11307" extrusionOk="0">
                    <a:moveTo>
                      <a:pt x="0" y="1"/>
                    </a:moveTo>
                    <a:lnTo>
                      <a:pt x="0" y="11307"/>
                    </a:lnTo>
                    <a:lnTo>
                      <a:pt x="209000" y="11307"/>
                    </a:lnTo>
                    <a:lnTo>
                      <a:pt x="20900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" name="Google Shape;415;p17"/>
              <p:cNvSpPr/>
              <p:nvPr/>
            </p:nvSpPr>
            <p:spPr>
              <a:xfrm>
                <a:off x="-179259" y="4798245"/>
                <a:ext cx="9944790" cy="48"/>
              </a:xfrm>
              <a:custGeom>
                <a:avLst/>
                <a:gdLst/>
                <a:ahLst/>
                <a:cxnLst/>
                <a:rect l="l" t="t" r="r" b="b"/>
                <a:pathLst>
                  <a:path w="209001" h="1" fill="none" extrusionOk="0">
                    <a:moveTo>
                      <a:pt x="0" y="1"/>
                    </a:moveTo>
                    <a:lnTo>
                      <a:pt x="209000" y="1"/>
                    </a:lnTo>
                  </a:path>
                </a:pathLst>
              </a:custGeom>
              <a:noFill/>
              <a:ln w="43175" cap="rnd" cmpd="sng">
                <a:solidFill>
                  <a:srgbClr val="FFFFFF"/>
                </a:solidFill>
                <a:prstDash val="solid"/>
                <a:miter lim="3925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1276628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8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5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18" name="Google Shape;418;p18"/>
          <p:cNvGrpSpPr/>
          <p:nvPr/>
        </p:nvGrpSpPr>
        <p:grpSpPr>
          <a:xfrm flipH="1">
            <a:off x="-705740" y="-1"/>
            <a:ext cx="13790195" cy="1392157"/>
            <a:chOff x="-376905" y="-1"/>
            <a:chExt cx="10342646" cy="1044118"/>
          </a:xfrm>
        </p:grpSpPr>
        <p:sp>
          <p:nvSpPr>
            <p:cNvPr id="419" name="Google Shape;419;p18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8"/>
            <p:cNvSpPr/>
            <p:nvPr/>
          </p:nvSpPr>
          <p:spPr>
            <a:xfrm>
              <a:off x="6997474" y="-1"/>
              <a:ext cx="857646" cy="370881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8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2691726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9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5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24" name="Google Shape;424;p19"/>
          <p:cNvGrpSpPr/>
          <p:nvPr/>
        </p:nvGrpSpPr>
        <p:grpSpPr>
          <a:xfrm flipH="1">
            <a:off x="-1112140" y="328601"/>
            <a:ext cx="13790195" cy="1063556"/>
            <a:chOff x="-376905" y="246450"/>
            <a:chExt cx="10342646" cy="797667"/>
          </a:xfrm>
        </p:grpSpPr>
        <p:sp>
          <p:nvSpPr>
            <p:cNvPr id="425" name="Google Shape;425;p19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9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26032781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20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5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29" name="Google Shape;429;p20"/>
          <p:cNvGrpSpPr/>
          <p:nvPr/>
        </p:nvGrpSpPr>
        <p:grpSpPr>
          <a:xfrm flipH="1">
            <a:off x="-502540" y="328601"/>
            <a:ext cx="13790195" cy="2193719"/>
            <a:chOff x="-376905" y="246450"/>
            <a:chExt cx="10342646" cy="1645289"/>
          </a:xfrm>
        </p:grpSpPr>
        <p:sp>
          <p:nvSpPr>
            <p:cNvPr id="430" name="Google Shape;430;p20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20"/>
            <p:cNvSpPr/>
            <p:nvPr/>
          </p:nvSpPr>
          <p:spPr>
            <a:xfrm>
              <a:off x="7199335" y="1419224"/>
              <a:ext cx="1092690" cy="472515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20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8033284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21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5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35" name="Google Shape;435;p21"/>
          <p:cNvGrpSpPr/>
          <p:nvPr/>
        </p:nvGrpSpPr>
        <p:grpSpPr>
          <a:xfrm flipH="1">
            <a:off x="-1112140" y="328601"/>
            <a:ext cx="13790195" cy="1063556"/>
            <a:chOff x="-376905" y="246450"/>
            <a:chExt cx="10342646" cy="797667"/>
          </a:xfrm>
        </p:grpSpPr>
        <p:sp>
          <p:nvSpPr>
            <p:cNvPr id="436" name="Google Shape;436;p21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21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8" name="Google Shape;438;p21"/>
          <p:cNvGrpSpPr/>
          <p:nvPr/>
        </p:nvGrpSpPr>
        <p:grpSpPr>
          <a:xfrm>
            <a:off x="-647634" y="4121038"/>
            <a:ext cx="12978505" cy="3384925"/>
            <a:chOff x="-1945322" y="1131893"/>
            <a:chExt cx="12211615" cy="3184912"/>
          </a:xfrm>
        </p:grpSpPr>
        <p:sp>
          <p:nvSpPr>
            <p:cNvPr id="439" name="Google Shape;439;p21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21"/>
            <p:cNvSpPr/>
            <p:nvPr/>
          </p:nvSpPr>
          <p:spPr>
            <a:xfrm>
              <a:off x="-1945322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21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21"/>
            <p:cNvSpPr/>
            <p:nvPr/>
          </p:nvSpPr>
          <p:spPr>
            <a:xfrm>
              <a:off x="6887788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3" name="Google Shape;443;p21"/>
            <p:cNvSpPr/>
            <p:nvPr/>
          </p:nvSpPr>
          <p:spPr>
            <a:xfrm>
              <a:off x="9349102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21"/>
            <p:cNvSpPr/>
            <p:nvPr/>
          </p:nvSpPr>
          <p:spPr>
            <a:xfrm>
              <a:off x="8613134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21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21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21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21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21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21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1" name="Google Shape;451;p21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2" name="Google Shape;452;p21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21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" name="Google Shape;454;p21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66770950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22"/>
          <p:cNvSpPr txBox="1">
            <a:spLocks noGrp="1"/>
          </p:cNvSpPr>
          <p:nvPr>
            <p:ph type="body" idx="1"/>
          </p:nvPr>
        </p:nvSpPr>
        <p:spPr>
          <a:xfrm>
            <a:off x="1421200" y="2127067"/>
            <a:ext cx="5234800" cy="33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600" lvl="0" indent="-56705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100"/>
              <a:buChar char="●"/>
              <a:defRPr sz="2135"/>
            </a:lvl1pPr>
            <a:lvl2pPr marL="1219200" lvl="1" indent="-423545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57" name="Google Shape;457;p22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5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58" name="Google Shape;458;p22"/>
          <p:cNvGrpSpPr/>
          <p:nvPr/>
        </p:nvGrpSpPr>
        <p:grpSpPr>
          <a:xfrm flipH="1">
            <a:off x="-729623" y="4432785"/>
            <a:ext cx="1868392" cy="2589073"/>
            <a:chOff x="1002412" y="3043930"/>
            <a:chExt cx="1598009" cy="2214397"/>
          </a:xfrm>
        </p:grpSpPr>
        <p:sp>
          <p:nvSpPr>
            <p:cNvPr id="459" name="Google Shape;459;p22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" name="Google Shape;460;p22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1" name="Google Shape;461;p22"/>
          <p:cNvGrpSpPr/>
          <p:nvPr/>
        </p:nvGrpSpPr>
        <p:grpSpPr>
          <a:xfrm flipH="1">
            <a:off x="9384129" y="4252650"/>
            <a:ext cx="1293404" cy="2691756"/>
            <a:chOff x="464166" y="3124811"/>
            <a:chExt cx="1174114" cy="2443497"/>
          </a:xfrm>
        </p:grpSpPr>
        <p:sp>
          <p:nvSpPr>
            <p:cNvPr id="462" name="Google Shape;462;p22"/>
            <p:cNvSpPr/>
            <p:nvPr/>
          </p:nvSpPr>
          <p:spPr>
            <a:xfrm>
              <a:off x="464166" y="3124811"/>
              <a:ext cx="1174114" cy="1546508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" name="Google Shape;463;p22"/>
            <p:cNvSpPr/>
            <p:nvPr/>
          </p:nvSpPr>
          <p:spPr>
            <a:xfrm>
              <a:off x="987117" y="4602853"/>
              <a:ext cx="126904" cy="965455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4" name="Google Shape;464;p22"/>
          <p:cNvSpPr/>
          <p:nvPr/>
        </p:nvSpPr>
        <p:spPr>
          <a:xfrm flipH="1">
            <a:off x="-274589" y="878248"/>
            <a:ext cx="1756405" cy="837088"/>
          </a:xfrm>
          <a:custGeom>
            <a:avLst/>
            <a:gdLst/>
            <a:ahLst/>
            <a:cxnLst/>
            <a:rect l="l" t="t" r="r" b="b"/>
            <a:pathLst>
              <a:path w="35175" h="16763" extrusionOk="0">
                <a:moveTo>
                  <a:pt x="18530" y="0"/>
                </a:moveTo>
                <a:cubicBezTo>
                  <a:pt x="12681" y="0"/>
                  <a:pt x="7931" y="2866"/>
                  <a:pt x="7931" y="6399"/>
                </a:cubicBezTo>
                <a:lnTo>
                  <a:pt x="7931" y="6713"/>
                </a:lnTo>
                <a:cubicBezTo>
                  <a:pt x="3338" y="7341"/>
                  <a:pt x="1" y="9225"/>
                  <a:pt x="1" y="11502"/>
                </a:cubicBezTo>
                <a:cubicBezTo>
                  <a:pt x="1" y="14289"/>
                  <a:pt x="5026" y="16527"/>
                  <a:pt x="11228" y="16527"/>
                </a:cubicBezTo>
                <a:cubicBezTo>
                  <a:pt x="11328" y="16528"/>
                  <a:pt x="11427" y="16529"/>
                  <a:pt x="11527" y="16529"/>
                </a:cubicBezTo>
                <a:cubicBezTo>
                  <a:pt x="14211" y="16529"/>
                  <a:pt x="16854" y="16018"/>
                  <a:pt x="19315" y="14996"/>
                </a:cubicBezTo>
                <a:cubicBezTo>
                  <a:pt x="20846" y="16056"/>
                  <a:pt x="23515" y="16762"/>
                  <a:pt x="26499" y="16762"/>
                </a:cubicBezTo>
                <a:cubicBezTo>
                  <a:pt x="31288" y="16762"/>
                  <a:pt x="35174" y="14996"/>
                  <a:pt x="35174" y="12837"/>
                </a:cubicBezTo>
                <a:cubicBezTo>
                  <a:pt x="35174" y="10913"/>
                  <a:pt x="32230" y="9304"/>
                  <a:pt x="28265" y="8950"/>
                </a:cubicBezTo>
                <a:cubicBezTo>
                  <a:pt x="28815" y="8205"/>
                  <a:pt x="29129" y="7341"/>
                  <a:pt x="29129" y="6399"/>
                </a:cubicBezTo>
                <a:cubicBezTo>
                  <a:pt x="29129" y="2866"/>
                  <a:pt x="24379" y="0"/>
                  <a:pt x="1853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5" name="Google Shape;465;p22"/>
          <p:cNvSpPr/>
          <p:nvPr/>
        </p:nvSpPr>
        <p:spPr>
          <a:xfrm flipH="1">
            <a:off x="10350956" y="1170382"/>
            <a:ext cx="1937749" cy="837052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8490" y="1"/>
                </a:moveTo>
                <a:cubicBezTo>
                  <a:pt x="15389" y="1"/>
                  <a:pt x="12838" y="1179"/>
                  <a:pt x="12406" y="2749"/>
                </a:cubicBezTo>
                <a:cubicBezTo>
                  <a:pt x="12013" y="2710"/>
                  <a:pt x="11581" y="2710"/>
                  <a:pt x="11150" y="2710"/>
                </a:cubicBezTo>
                <a:cubicBezTo>
                  <a:pt x="7616" y="2710"/>
                  <a:pt x="4790" y="3927"/>
                  <a:pt x="4790" y="5418"/>
                </a:cubicBezTo>
                <a:cubicBezTo>
                  <a:pt x="4790" y="5536"/>
                  <a:pt x="4790" y="5654"/>
                  <a:pt x="4829" y="5772"/>
                </a:cubicBezTo>
                <a:cubicBezTo>
                  <a:pt x="1964" y="6400"/>
                  <a:pt x="1" y="7734"/>
                  <a:pt x="1" y="9265"/>
                </a:cubicBezTo>
                <a:cubicBezTo>
                  <a:pt x="1" y="11425"/>
                  <a:pt x="3926" y="13191"/>
                  <a:pt x="8755" y="13191"/>
                </a:cubicBezTo>
                <a:cubicBezTo>
                  <a:pt x="11817" y="13191"/>
                  <a:pt x="14486" y="12484"/>
                  <a:pt x="16057" y="11425"/>
                </a:cubicBezTo>
                <a:cubicBezTo>
                  <a:pt x="17844" y="12603"/>
                  <a:pt x="19963" y="13193"/>
                  <a:pt x="22092" y="13193"/>
                </a:cubicBezTo>
                <a:cubicBezTo>
                  <a:pt x="22161" y="13193"/>
                  <a:pt x="22230" y="13192"/>
                  <a:pt x="22298" y="13191"/>
                </a:cubicBezTo>
                <a:cubicBezTo>
                  <a:pt x="26852" y="13191"/>
                  <a:pt x="30542" y="10953"/>
                  <a:pt x="30542" y="8206"/>
                </a:cubicBezTo>
                <a:cubicBezTo>
                  <a:pt x="30542" y="5929"/>
                  <a:pt x="28108" y="4005"/>
                  <a:pt x="24654" y="3416"/>
                </a:cubicBezTo>
                <a:cubicBezTo>
                  <a:pt x="24654" y="3338"/>
                  <a:pt x="24654" y="3259"/>
                  <a:pt x="24654" y="3220"/>
                </a:cubicBezTo>
                <a:cubicBezTo>
                  <a:pt x="24654" y="1414"/>
                  <a:pt x="21906" y="1"/>
                  <a:pt x="184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22"/>
          <p:cNvSpPr/>
          <p:nvPr/>
        </p:nvSpPr>
        <p:spPr>
          <a:xfrm flipH="1">
            <a:off x="10325400" y="51872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85960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23"/>
          <p:cNvSpPr txBox="1">
            <a:spLocks noGrp="1"/>
          </p:cNvSpPr>
          <p:nvPr>
            <p:ph type="title"/>
          </p:nvPr>
        </p:nvSpPr>
        <p:spPr>
          <a:xfrm>
            <a:off x="1458967" y="1434417"/>
            <a:ext cx="4383200" cy="23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5335">
                <a:solidFill>
                  <a:schemeClr val="accent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23"/>
          <p:cNvSpPr txBox="1">
            <a:spLocks noGrp="1"/>
          </p:cNvSpPr>
          <p:nvPr>
            <p:ph type="subTitle" idx="1"/>
          </p:nvPr>
        </p:nvSpPr>
        <p:spPr>
          <a:xfrm>
            <a:off x="2233767" y="4184784"/>
            <a:ext cx="3608400" cy="12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470" name="Google Shape;470;p23"/>
          <p:cNvGrpSpPr/>
          <p:nvPr/>
        </p:nvGrpSpPr>
        <p:grpSpPr>
          <a:xfrm>
            <a:off x="475151" y="4252650"/>
            <a:ext cx="1293404" cy="2691756"/>
            <a:chOff x="464166" y="3124811"/>
            <a:chExt cx="1174114" cy="2443497"/>
          </a:xfrm>
        </p:grpSpPr>
        <p:sp>
          <p:nvSpPr>
            <p:cNvPr id="471" name="Google Shape;471;p23"/>
            <p:cNvSpPr/>
            <p:nvPr/>
          </p:nvSpPr>
          <p:spPr>
            <a:xfrm>
              <a:off x="464166" y="3124811"/>
              <a:ext cx="1174114" cy="1546508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23"/>
            <p:cNvSpPr/>
            <p:nvPr/>
          </p:nvSpPr>
          <p:spPr>
            <a:xfrm>
              <a:off x="987117" y="4602853"/>
              <a:ext cx="126904" cy="965455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3" name="Google Shape;473;p23"/>
          <p:cNvSpPr/>
          <p:nvPr/>
        </p:nvSpPr>
        <p:spPr>
          <a:xfrm>
            <a:off x="-247023" y="586182"/>
            <a:ext cx="1937749" cy="837052"/>
          </a:xfrm>
          <a:custGeom>
            <a:avLst/>
            <a:gdLst/>
            <a:ahLst/>
            <a:cxnLst/>
            <a:rect l="l" t="t" r="r" b="b"/>
            <a:pathLst>
              <a:path w="30543" h="13193" extrusionOk="0">
                <a:moveTo>
                  <a:pt x="18490" y="1"/>
                </a:moveTo>
                <a:cubicBezTo>
                  <a:pt x="15389" y="1"/>
                  <a:pt x="12838" y="1179"/>
                  <a:pt x="12406" y="2749"/>
                </a:cubicBezTo>
                <a:cubicBezTo>
                  <a:pt x="12013" y="2710"/>
                  <a:pt x="11581" y="2710"/>
                  <a:pt x="11150" y="2710"/>
                </a:cubicBezTo>
                <a:cubicBezTo>
                  <a:pt x="7616" y="2710"/>
                  <a:pt x="4790" y="3927"/>
                  <a:pt x="4790" y="5418"/>
                </a:cubicBezTo>
                <a:cubicBezTo>
                  <a:pt x="4790" y="5536"/>
                  <a:pt x="4790" y="5654"/>
                  <a:pt x="4829" y="5772"/>
                </a:cubicBezTo>
                <a:cubicBezTo>
                  <a:pt x="1964" y="6400"/>
                  <a:pt x="1" y="7734"/>
                  <a:pt x="1" y="9265"/>
                </a:cubicBezTo>
                <a:cubicBezTo>
                  <a:pt x="1" y="11425"/>
                  <a:pt x="3926" y="13191"/>
                  <a:pt x="8755" y="13191"/>
                </a:cubicBezTo>
                <a:cubicBezTo>
                  <a:pt x="11817" y="13191"/>
                  <a:pt x="14486" y="12484"/>
                  <a:pt x="16057" y="11425"/>
                </a:cubicBezTo>
                <a:cubicBezTo>
                  <a:pt x="17844" y="12603"/>
                  <a:pt x="19963" y="13193"/>
                  <a:pt x="22092" y="13193"/>
                </a:cubicBezTo>
                <a:cubicBezTo>
                  <a:pt x="22161" y="13193"/>
                  <a:pt x="22230" y="13192"/>
                  <a:pt x="22298" y="13191"/>
                </a:cubicBezTo>
                <a:cubicBezTo>
                  <a:pt x="26852" y="13191"/>
                  <a:pt x="30542" y="10953"/>
                  <a:pt x="30542" y="8206"/>
                </a:cubicBezTo>
                <a:cubicBezTo>
                  <a:pt x="30542" y="5929"/>
                  <a:pt x="28108" y="4005"/>
                  <a:pt x="24654" y="3416"/>
                </a:cubicBezTo>
                <a:cubicBezTo>
                  <a:pt x="24654" y="3338"/>
                  <a:pt x="24654" y="3259"/>
                  <a:pt x="24654" y="3220"/>
                </a:cubicBezTo>
                <a:cubicBezTo>
                  <a:pt x="24654" y="1414"/>
                  <a:pt x="21906" y="1"/>
                  <a:pt x="1849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4" name="Google Shape;474;p23"/>
          <p:cNvSpPr/>
          <p:nvPr/>
        </p:nvSpPr>
        <p:spPr>
          <a:xfrm>
            <a:off x="-755183" y="51872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65395802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6" name="Google Shape;476;p24"/>
          <p:cNvGrpSpPr/>
          <p:nvPr/>
        </p:nvGrpSpPr>
        <p:grpSpPr>
          <a:xfrm>
            <a:off x="-266680" y="278961"/>
            <a:ext cx="13295983" cy="6602900"/>
            <a:chOff x="-376905" y="-120993"/>
            <a:chExt cx="10637921" cy="5282883"/>
          </a:xfrm>
        </p:grpSpPr>
        <p:sp>
          <p:nvSpPr>
            <p:cNvPr id="477" name="Google Shape;477;p24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24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24"/>
            <p:cNvSpPr/>
            <p:nvPr/>
          </p:nvSpPr>
          <p:spPr>
            <a:xfrm>
              <a:off x="8587302" y="2717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" name="Google Shape;480;p24"/>
            <p:cNvSpPr/>
            <p:nvPr/>
          </p:nvSpPr>
          <p:spPr>
            <a:xfrm>
              <a:off x="4514840" y="-120993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" name="Google Shape;481;p24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24"/>
            <p:cNvSpPr/>
            <p:nvPr/>
          </p:nvSpPr>
          <p:spPr>
            <a:xfrm>
              <a:off x="-376905" y="758779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24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24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24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" name="Google Shape;486;p24"/>
            <p:cNvSpPr/>
            <p:nvPr/>
          </p:nvSpPr>
          <p:spPr>
            <a:xfrm>
              <a:off x="8679926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" name="Google Shape;487;p24"/>
            <p:cNvSpPr/>
            <p:nvPr/>
          </p:nvSpPr>
          <p:spPr>
            <a:xfrm>
              <a:off x="7943958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24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24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24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1" name="Google Shape;491;p24"/>
          <p:cNvSpPr txBox="1">
            <a:spLocks noGrp="1"/>
          </p:cNvSpPr>
          <p:nvPr>
            <p:ph type="title"/>
          </p:nvPr>
        </p:nvSpPr>
        <p:spPr>
          <a:xfrm>
            <a:off x="7146397" y="4461300"/>
            <a:ext cx="3658000" cy="12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5065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492" name="Google Shape;492;p24"/>
          <p:cNvSpPr txBox="1">
            <a:spLocks noGrp="1"/>
          </p:cNvSpPr>
          <p:nvPr>
            <p:ph type="subTitle" idx="1"/>
          </p:nvPr>
        </p:nvSpPr>
        <p:spPr>
          <a:xfrm>
            <a:off x="7162800" y="1999100"/>
            <a:ext cx="3543200" cy="148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5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389360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4" name="Google Shape;494;p25"/>
          <p:cNvGrpSpPr/>
          <p:nvPr/>
        </p:nvGrpSpPr>
        <p:grpSpPr>
          <a:xfrm flipH="1">
            <a:off x="-774680" y="407028"/>
            <a:ext cx="13295983" cy="6474833"/>
            <a:chOff x="-376905" y="-18529"/>
            <a:chExt cx="10637921" cy="5180419"/>
          </a:xfrm>
        </p:grpSpPr>
        <p:sp>
          <p:nvSpPr>
            <p:cNvPr id="495" name="Google Shape;495;p25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25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25"/>
            <p:cNvSpPr/>
            <p:nvPr/>
          </p:nvSpPr>
          <p:spPr>
            <a:xfrm>
              <a:off x="8587302" y="2717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" name="Google Shape;498;p25"/>
            <p:cNvSpPr/>
            <p:nvPr/>
          </p:nvSpPr>
          <p:spPr>
            <a:xfrm>
              <a:off x="2828101" y="-18529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" name="Google Shape;499;p25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" name="Google Shape;500;p25"/>
            <p:cNvSpPr/>
            <p:nvPr/>
          </p:nvSpPr>
          <p:spPr>
            <a:xfrm>
              <a:off x="-376905" y="758779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" name="Google Shape;501;p25"/>
            <p:cNvSpPr/>
            <p:nvPr/>
          </p:nvSpPr>
          <p:spPr>
            <a:xfrm>
              <a:off x="4362603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2" name="Google Shape;502;p25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" name="Google Shape;503;p25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" name="Google Shape;504;p25"/>
            <p:cNvSpPr/>
            <p:nvPr/>
          </p:nvSpPr>
          <p:spPr>
            <a:xfrm>
              <a:off x="8822181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" name="Google Shape;505;p25"/>
            <p:cNvSpPr/>
            <p:nvPr/>
          </p:nvSpPr>
          <p:spPr>
            <a:xfrm>
              <a:off x="8086214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" name="Google Shape;506;p25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25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08" name="Google Shape;508;p25"/>
          <p:cNvSpPr txBox="1">
            <a:spLocks noGrp="1"/>
          </p:cNvSpPr>
          <p:nvPr>
            <p:ph type="title"/>
          </p:nvPr>
        </p:nvSpPr>
        <p:spPr>
          <a:xfrm>
            <a:off x="1860423" y="1404000"/>
            <a:ext cx="4181600" cy="12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5065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509" name="Google Shape;509;p25"/>
          <p:cNvSpPr txBox="1">
            <a:spLocks noGrp="1"/>
          </p:cNvSpPr>
          <p:nvPr>
            <p:ph type="subTitle" idx="1"/>
          </p:nvPr>
        </p:nvSpPr>
        <p:spPr>
          <a:xfrm>
            <a:off x="2301548" y="3625184"/>
            <a:ext cx="3261200" cy="14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5">
                <a:solidFill>
                  <a:srgbClr val="FFFFF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97483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27"/>
          <p:cNvGrpSpPr/>
          <p:nvPr/>
        </p:nvGrpSpPr>
        <p:grpSpPr>
          <a:xfrm>
            <a:off x="-1573989" y="-570993"/>
            <a:ext cx="14616220" cy="7453848"/>
            <a:chOff x="-1180550" y="-672368"/>
            <a:chExt cx="11441566" cy="5834258"/>
          </a:xfrm>
        </p:grpSpPr>
        <p:sp>
          <p:nvSpPr>
            <p:cNvPr id="528" name="Google Shape;528;p27"/>
            <p:cNvSpPr/>
            <p:nvPr/>
          </p:nvSpPr>
          <p:spPr>
            <a:xfrm>
              <a:off x="-179259" y="4165417"/>
              <a:ext cx="9944790" cy="825695"/>
            </a:xfrm>
            <a:custGeom>
              <a:avLst/>
              <a:gdLst/>
              <a:ahLst/>
              <a:cxnLst/>
              <a:rect l="l" t="t" r="r" b="b"/>
              <a:pathLst>
                <a:path w="209001" h="17352" extrusionOk="0">
                  <a:moveTo>
                    <a:pt x="0" y="0"/>
                  </a:moveTo>
                  <a:lnTo>
                    <a:pt x="0" y="17352"/>
                  </a:lnTo>
                  <a:lnTo>
                    <a:pt x="209000" y="17352"/>
                  </a:lnTo>
                  <a:lnTo>
                    <a:pt x="2090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27"/>
            <p:cNvSpPr/>
            <p:nvPr/>
          </p:nvSpPr>
          <p:spPr>
            <a:xfrm>
              <a:off x="-179250" y="4444489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27"/>
            <p:cNvSpPr/>
            <p:nvPr/>
          </p:nvSpPr>
          <p:spPr>
            <a:xfrm>
              <a:off x="1881042" y="110201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0" y="0"/>
                    <a:pt x="7930" y="2866"/>
                    <a:pt x="7930" y="6438"/>
                  </a:cubicBezTo>
                  <a:lnTo>
                    <a:pt x="7930" y="6713"/>
                  </a:lnTo>
                  <a:cubicBezTo>
                    <a:pt x="3337" y="7341"/>
                    <a:pt x="1" y="9265"/>
                    <a:pt x="1" y="11502"/>
                  </a:cubicBezTo>
                  <a:cubicBezTo>
                    <a:pt x="1" y="14289"/>
                    <a:pt x="5025" y="16527"/>
                    <a:pt x="11228" y="16527"/>
                  </a:cubicBezTo>
                  <a:cubicBezTo>
                    <a:pt x="11403" y="16532"/>
                    <a:pt x="11578" y="16534"/>
                    <a:pt x="11753" y="16534"/>
                  </a:cubicBezTo>
                  <a:cubicBezTo>
                    <a:pt x="14360" y="16534"/>
                    <a:pt x="16924" y="15989"/>
                    <a:pt x="19315" y="14996"/>
                  </a:cubicBezTo>
                  <a:cubicBezTo>
                    <a:pt x="20846" y="16056"/>
                    <a:pt x="23515" y="16762"/>
                    <a:pt x="26538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438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" name="Google Shape;531;p27"/>
            <p:cNvSpPr/>
            <p:nvPr/>
          </p:nvSpPr>
          <p:spPr>
            <a:xfrm>
              <a:off x="8587302" y="-12482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27"/>
            <p:cNvSpPr/>
            <p:nvPr/>
          </p:nvSpPr>
          <p:spPr>
            <a:xfrm>
              <a:off x="4514840" y="-672368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6645" y="0"/>
                  </a:moveTo>
                  <a:cubicBezTo>
                    <a:pt x="10796" y="0"/>
                    <a:pt x="6046" y="2866"/>
                    <a:pt x="6046" y="6399"/>
                  </a:cubicBezTo>
                  <a:cubicBezTo>
                    <a:pt x="6046" y="7341"/>
                    <a:pt x="6360" y="8205"/>
                    <a:pt x="6910" y="8951"/>
                  </a:cubicBezTo>
                  <a:cubicBezTo>
                    <a:pt x="2984" y="9304"/>
                    <a:pt x="0" y="10913"/>
                    <a:pt x="40" y="12837"/>
                  </a:cubicBezTo>
                  <a:cubicBezTo>
                    <a:pt x="40" y="14996"/>
                    <a:pt x="3887" y="16763"/>
                    <a:pt x="8676" y="16763"/>
                  </a:cubicBezTo>
                  <a:cubicBezTo>
                    <a:pt x="11660" y="16763"/>
                    <a:pt x="14329" y="16056"/>
                    <a:pt x="15860" y="14996"/>
                  </a:cubicBezTo>
                  <a:cubicBezTo>
                    <a:pt x="18321" y="16018"/>
                    <a:pt x="20964" y="16529"/>
                    <a:pt x="23648" y="16529"/>
                  </a:cubicBezTo>
                  <a:cubicBezTo>
                    <a:pt x="23748" y="16529"/>
                    <a:pt x="23847" y="16528"/>
                    <a:pt x="23947" y="16527"/>
                  </a:cubicBezTo>
                  <a:cubicBezTo>
                    <a:pt x="30149" y="16527"/>
                    <a:pt x="35174" y="14289"/>
                    <a:pt x="35174" y="11502"/>
                  </a:cubicBezTo>
                  <a:cubicBezTo>
                    <a:pt x="35174" y="9225"/>
                    <a:pt x="31837" y="7341"/>
                    <a:pt x="27244" y="6713"/>
                  </a:cubicBezTo>
                  <a:lnTo>
                    <a:pt x="27244" y="6399"/>
                  </a:lnTo>
                  <a:cubicBezTo>
                    <a:pt x="27244" y="2866"/>
                    <a:pt x="22534" y="0"/>
                    <a:pt x="16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27"/>
            <p:cNvSpPr/>
            <p:nvPr/>
          </p:nvSpPr>
          <p:spPr>
            <a:xfrm>
              <a:off x="3633147" y="3321100"/>
              <a:ext cx="1077839" cy="513728"/>
            </a:xfrm>
            <a:custGeom>
              <a:avLst/>
              <a:gdLst/>
              <a:ahLst/>
              <a:cxnLst/>
              <a:rect l="l" t="t" r="r" b="b"/>
              <a:pathLst>
                <a:path w="22652" h="10796" extrusionOk="0">
                  <a:moveTo>
                    <a:pt x="11935" y="0"/>
                  </a:moveTo>
                  <a:cubicBezTo>
                    <a:pt x="8166" y="0"/>
                    <a:pt x="5104" y="1846"/>
                    <a:pt x="5104" y="4122"/>
                  </a:cubicBezTo>
                  <a:lnTo>
                    <a:pt x="5104" y="4319"/>
                  </a:lnTo>
                  <a:cubicBezTo>
                    <a:pt x="2160" y="4711"/>
                    <a:pt x="1" y="5967"/>
                    <a:pt x="1" y="7420"/>
                  </a:cubicBezTo>
                  <a:cubicBezTo>
                    <a:pt x="1" y="9186"/>
                    <a:pt x="3259" y="10639"/>
                    <a:pt x="7224" y="10639"/>
                  </a:cubicBezTo>
                  <a:cubicBezTo>
                    <a:pt x="7324" y="10641"/>
                    <a:pt x="7424" y="10642"/>
                    <a:pt x="7524" y="10642"/>
                  </a:cubicBezTo>
                  <a:cubicBezTo>
                    <a:pt x="9225" y="10642"/>
                    <a:pt x="10888" y="10325"/>
                    <a:pt x="12445" y="9658"/>
                  </a:cubicBezTo>
                  <a:cubicBezTo>
                    <a:pt x="13427" y="10364"/>
                    <a:pt x="15154" y="10796"/>
                    <a:pt x="17077" y="10796"/>
                  </a:cubicBezTo>
                  <a:cubicBezTo>
                    <a:pt x="20139" y="10796"/>
                    <a:pt x="22652" y="9658"/>
                    <a:pt x="22652" y="8284"/>
                  </a:cubicBezTo>
                  <a:cubicBezTo>
                    <a:pt x="22652" y="7027"/>
                    <a:pt x="20728" y="6007"/>
                    <a:pt x="18216" y="5771"/>
                  </a:cubicBezTo>
                  <a:cubicBezTo>
                    <a:pt x="18569" y="5300"/>
                    <a:pt x="18765" y="4711"/>
                    <a:pt x="18765" y="4122"/>
                  </a:cubicBezTo>
                  <a:cubicBezTo>
                    <a:pt x="18765" y="1846"/>
                    <a:pt x="15703" y="0"/>
                    <a:pt x="119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27"/>
            <p:cNvSpPr/>
            <p:nvPr/>
          </p:nvSpPr>
          <p:spPr>
            <a:xfrm>
              <a:off x="6924471" y="920560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27"/>
            <p:cNvSpPr/>
            <p:nvPr/>
          </p:nvSpPr>
          <p:spPr>
            <a:xfrm>
              <a:off x="-20521" y="3061439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27"/>
            <p:cNvSpPr/>
            <p:nvPr/>
          </p:nvSpPr>
          <p:spPr>
            <a:xfrm>
              <a:off x="-535969" y="-45285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27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27"/>
            <p:cNvSpPr/>
            <p:nvPr/>
          </p:nvSpPr>
          <p:spPr>
            <a:xfrm>
              <a:off x="-1180550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27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27"/>
            <p:cNvSpPr/>
            <p:nvPr/>
          </p:nvSpPr>
          <p:spPr>
            <a:xfrm>
              <a:off x="6696595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" name="Google Shape;541;p27"/>
            <p:cNvSpPr/>
            <p:nvPr/>
          </p:nvSpPr>
          <p:spPr>
            <a:xfrm>
              <a:off x="8679926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27"/>
            <p:cNvSpPr/>
            <p:nvPr/>
          </p:nvSpPr>
          <p:spPr>
            <a:xfrm>
              <a:off x="7943958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27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27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27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" name="Google Shape;546;p27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27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27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27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27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27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27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27"/>
            <p:cNvSpPr/>
            <p:nvPr/>
          </p:nvSpPr>
          <p:spPr>
            <a:xfrm>
              <a:off x="-179259" y="4378351"/>
              <a:ext cx="9944790" cy="74756"/>
            </a:xfrm>
            <a:custGeom>
              <a:avLst/>
              <a:gdLst/>
              <a:ahLst/>
              <a:cxnLst/>
              <a:rect l="l" t="t" r="r" b="b"/>
              <a:pathLst>
                <a:path w="209001" h="1571" extrusionOk="0">
                  <a:moveTo>
                    <a:pt x="0" y="1"/>
                  </a:moveTo>
                  <a:lnTo>
                    <a:pt x="209000" y="1"/>
                  </a:lnTo>
                  <a:lnTo>
                    <a:pt x="209000" y="1571"/>
                  </a:lnTo>
                  <a:lnTo>
                    <a:pt x="0" y="157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27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55" name="Google Shape;555;p27"/>
          <p:cNvSpPr/>
          <p:nvPr/>
        </p:nvSpPr>
        <p:spPr>
          <a:xfrm>
            <a:off x="1174800" y="579400"/>
            <a:ext cx="9842400" cy="5699200"/>
          </a:xfrm>
          <a:prstGeom prst="roundRect">
            <a:avLst>
              <a:gd name="adj" fmla="val 7687"/>
            </a:avLst>
          </a:prstGeom>
          <a:solidFill>
            <a:srgbClr val="FFFFFF"/>
          </a:solidFill>
          <a:ln w="762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6" name="Google Shape;556;p27"/>
          <p:cNvSpPr txBox="1">
            <a:spLocks noGrp="1"/>
          </p:cNvSpPr>
          <p:nvPr>
            <p:ph type="title"/>
          </p:nvPr>
        </p:nvSpPr>
        <p:spPr>
          <a:xfrm>
            <a:off x="1937900" y="1151133"/>
            <a:ext cx="74664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57" name="Google Shape;557;p27"/>
          <p:cNvSpPr txBox="1">
            <a:spLocks noGrp="1"/>
          </p:cNvSpPr>
          <p:nvPr>
            <p:ph type="subTitle" idx="1"/>
          </p:nvPr>
        </p:nvSpPr>
        <p:spPr>
          <a:xfrm>
            <a:off x="1937900" y="2916051"/>
            <a:ext cx="58136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Mouse Memoirs"/>
              <a:buNone/>
              <a:defRPr sz="4665">
                <a:solidFill>
                  <a:schemeClr val="accent4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8" name="Google Shape;558;p27"/>
          <p:cNvSpPr txBox="1">
            <a:spLocks noGrp="1"/>
          </p:cNvSpPr>
          <p:nvPr>
            <p:ph type="subTitle" idx="2"/>
          </p:nvPr>
        </p:nvSpPr>
        <p:spPr>
          <a:xfrm>
            <a:off x="1937900" y="2255657"/>
            <a:ext cx="5813600" cy="5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800"/>
              <a:buNone/>
              <a:defRPr sz="21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  <p:sp>
        <p:nvSpPr>
          <p:cNvPr id="559" name="Google Shape;559;p27"/>
          <p:cNvSpPr txBox="1">
            <a:spLocks noGrp="1"/>
          </p:cNvSpPr>
          <p:nvPr>
            <p:ph type="subTitle" idx="3"/>
          </p:nvPr>
        </p:nvSpPr>
        <p:spPr>
          <a:xfrm>
            <a:off x="1937900" y="5265567"/>
            <a:ext cx="2870400" cy="5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200"/>
              <a:buNone/>
              <a:defRPr sz="1600"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  <p:sp>
        <p:nvSpPr>
          <p:cNvPr id="560" name="Google Shape;560;p27"/>
          <p:cNvSpPr txBox="1">
            <a:spLocks noGrp="1"/>
          </p:cNvSpPr>
          <p:nvPr>
            <p:ph type="subTitle" idx="4"/>
          </p:nvPr>
        </p:nvSpPr>
        <p:spPr>
          <a:xfrm>
            <a:off x="1937900" y="3855869"/>
            <a:ext cx="5813600" cy="8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800"/>
              <a:buNone/>
              <a:defRPr sz="21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2F2F"/>
              </a:buClr>
              <a:buSzPts val="1400"/>
              <a:buNone/>
              <a:defRPr>
                <a:solidFill>
                  <a:srgbClr val="302F2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670365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28"/>
          <p:cNvSpPr txBox="1">
            <a:spLocks noGrp="1"/>
          </p:cNvSpPr>
          <p:nvPr>
            <p:ph type="body" idx="1"/>
          </p:nvPr>
        </p:nvSpPr>
        <p:spPr>
          <a:xfrm>
            <a:off x="950967" y="1966133"/>
            <a:ext cx="4996000" cy="50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600" lvl="0" indent="-508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Char char="●"/>
              <a:defRPr sz="1600"/>
            </a:lvl1pPr>
            <a:lvl2pPr marL="1219200" lvl="1" indent="-423545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3" name="Google Shape;563;p28"/>
          <p:cNvSpPr txBox="1">
            <a:spLocks noGrp="1"/>
          </p:cNvSpPr>
          <p:nvPr>
            <p:ph type="body" idx="2"/>
          </p:nvPr>
        </p:nvSpPr>
        <p:spPr>
          <a:xfrm>
            <a:off x="6448167" y="1961435"/>
            <a:ext cx="4768000" cy="41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600" lvl="0" indent="-45720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●"/>
              <a:defRPr sz="1600"/>
            </a:lvl1pPr>
            <a:lvl2pPr marL="1219200" lvl="1" indent="-423545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800" lvl="2" indent="-42354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400" lvl="3" indent="-423545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8000" lvl="4" indent="-423545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600" lvl="5" indent="-42354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200" lvl="6" indent="-423545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800" lvl="7" indent="-423545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400" lvl="8" indent="-42354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4" name="Google Shape;564;p28"/>
          <p:cNvSpPr txBox="1">
            <a:spLocks noGrp="1"/>
          </p:cNvSpPr>
          <p:nvPr>
            <p:ph type="subTitle" idx="3"/>
          </p:nvPr>
        </p:nvSpPr>
        <p:spPr>
          <a:xfrm>
            <a:off x="938367" y="1518133"/>
            <a:ext cx="10290400" cy="60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5" name="Google Shape;565;p28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5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66" name="Google Shape;566;p28"/>
          <p:cNvGrpSpPr/>
          <p:nvPr/>
        </p:nvGrpSpPr>
        <p:grpSpPr>
          <a:xfrm flipH="1">
            <a:off x="-705740" y="-1"/>
            <a:ext cx="13790195" cy="1392157"/>
            <a:chOff x="-376905" y="-1"/>
            <a:chExt cx="10342646" cy="1044118"/>
          </a:xfrm>
        </p:grpSpPr>
        <p:sp>
          <p:nvSpPr>
            <p:cNvPr id="567" name="Google Shape;567;p28"/>
            <p:cNvSpPr/>
            <p:nvPr/>
          </p:nvSpPr>
          <p:spPr>
            <a:xfrm>
              <a:off x="8292027" y="24645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28"/>
            <p:cNvSpPr/>
            <p:nvPr/>
          </p:nvSpPr>
          <p:spPr>
            <a:xfrm>
              <a:off x="6997474" y="-1"/>
              <a:ext cx="857646" cy="370881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28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70" name="Google Shape;570;p28"/>
          <p:cNvGrpSpPr/>
          <p:nvPr/>
        </p:nvGrpSpPr>
        <p:grpSpPr>
          <a:xfrm>
            <a:off x="10550445" y="4449585"/>
            <a:ext cx="1868392" cy="2589073"/>
            <a:chOff x="1002412" y="3043930"/>
            <a:chExt cx="1598009" cy="2214397"/>
          </a:xfrm>
        </p:grpSpPr>
        <p:sp>
          <p:nvSpPr>
            <p:cNvPr id="571" name="Google Shape;571;p28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28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73" name="Google Shape;573;p28"/>
          <p:cNvSpPr/>
          <p:nvPr/>
        </p:nvSpPr>
        <p:spPr>
          <a:xfrm>
            <a:off x="10121916" y="53015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6789991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30"/>
          <p:cNvSpPr txBox="1">
            <a:spLocks noGrp="1"/>
          </p:cNvSpPr>
          <p:nvPr>
            <p:ph type="subTitle" idx="1"/>
          </p:nvPr>
        </p:nvSpPr>
        <p:spPr>
          <a:xfrm>
            <a:off x="1411800" y="4021384"/>
            <a:ext cx="2817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3735">
                <a:solidFill>
                  <a:schemeClr val="lt1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5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5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5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5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5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5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5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5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endParaRPr/>
          </a:p>
        </p:txBody>
      </p:sp>
      <p:sp>
        <p:nvSpPr>
          <p:cNvPr id="591" name="Google Shape;591;p30"/>
          <p:cNvSpPr txBox="1">
            <a:spLocks noGrp="1"/>
          </p:cNvSpPr>
          <p:nvPr>
            <p:ph type="subTitle" idx="2"/>
          </p:nvPr>
        </p:nvSpPr>
        <p:spPr>
          <a:xfrm>
            <a:off x="1411800" y="4647784"/>
            <a:ext cx="2817600" cy="11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2" name="Google Shape;592;p30"/>
          <p:cNvSpPr txBox="1">
            <a:spLocks noGrp="1"/>
          </p:cNvSpPr>
          <p:nvPr>
            <p:ph type="subTitle" idx="3"/>
          </p:nvPr>
        </p:nvSpPr>
        <p:spPr>
          <a:xfrm>
            <a:off x="4687200" y="4021384"/>
            <a:ext cx="2817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3735">
                <a:solidFill>
                  <a:schemeClr val="accent4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5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5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5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5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5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5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5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5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endParaRPr/>
          </a:p>
        </p:txBody>
      </p:sp>
      <p:sp>
        <p:nvSpPr>
          <p:cNvPr id="593" name="Google Shape;593;p30"/>
          <p:cNvSpPr txBox="1">
            <a:spLocks noGrp="1"/>
          </p:cNvSpPr>
          <p:nvPr>
            <p:ph type="subTitle" idx="4"/>
          </p:nvPr>
        </p:nvSpPr>
        <p:spPr>
          <a:xfrm>
            <a:off x="4687200" y="4647784"/>
            <a:ext cx="2817600" cy="11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4" name="Google Shape;594;p30"/>
          <p:cNvSpPr txBox="1">
            <a:spLocks noGrp="1"/>
          </p:cNvSpPr>
          <p:nvPr>
            <p:ph type="subTitle" idx="5"/>
          </p:nvPr>
        </p:nvSpPr>
        <p:spPr>
          <a:xfrm>
            <a:off x="7962600" y="4021384"/>
            <a:ext cx="2817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3735">
                <a:solidFill>
                  <a:schemeClr val="accent3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5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5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5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5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5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5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5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Boogaloo"/>
              <a:buNone/>
              <a:defRPr sz="2665" b="1">
                <a:solidFill>
                  <a:schemeClr val="lt2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>
            <a:endParaRPr/>
          </a:p>
        </p:txBody>
      </p:sp>
      <p:sp>
        <p:nvSpPr>
          <p:cNvPr id="595" name="Google Shape;595;p30"/>
          <p:cNvSpPr txBox="1">
            <a:spLocks noGrp="1"/>
          </p:cNvSpPr>
          <p:nvPr>
            <p:ph type="subTitle" idx="6"/>
          </p:nvPr>
        </p:nvSpPr>
        <p:spPr>
          <a:xfrm>
            <a:off x="7962600" y="4647784"/>
            <a:ext cx="2817600" cy="11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6" name="Google Shape;596;p30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5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97" name="Google Shape;597;p30"/>
          <p:cNvGrpSpPr/>
          <p:nvPr/>
        </p:nvGrpSpPr>
        <p:grpSpPr>
          <a:xfrm flipH="1">
            <a:off x="-1010540" y="-286881"/>
            <a:ext cx="14183895" cy="2633004"/>
            <a:chOff x="-376905" y="-824761"/>
            <a:chExt cx="10637921" cy="1974753"/>
          </a:xfrm>
        </p:grpSpPr>
        <p:sp>
          <p:nvSpPr>
            <p:cNvPr id="598" name="Google Shape;598;p30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30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" name="Google Shape;600;p30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1" name="Google Shape;601;p30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97121684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3" name="Google Shape;603;p31"/>
          <p:cNvGrpSpPr/>
          <p:nvPr/>
        </p:nvGrpSpPr>
        <p:grpSpPr>
          <a:xfrm>
            <a:off x="-89745" y="4034064"/>
            <a:ext cx="12192076" cy="3179816"/>
            <a:chOff x="-1945322" y="1131893"/>
            <a:chExt cx="12211615" cy="3184912"/>
          </a:xfrm>
        </p:grpSpPr>
        <p:sp>
          <p:nvSpPr>
            <p:cNvPr id="604" name="Google Shape;604;p31"/>
            <p:cNvSpPr/>
            <p:nvPr/>
          </p:nvSpPr>
          <p:spPr>
            <a:xfrm>
              <a:off x="5256778" y="1440279"/>
              <a:ext cx="2570740" cy="2854196"/>
            </a:xfrm>
            <a:custGeom>
              <a:avLst/>
              <a:gdLst/>
              <a:ahLst/>
              <a:cxnLst/>
              <a:rect l="l" t="t" r="r" b="b"/>
              <a:pathLst>
                <a:path w="54027" h="59981" extrusionOk="0">
                  <a:moveTo>
                    <a:pt x="24883" y="0"/>
                  </a:moveTo>
                  <a:cubicBezTo>
                    <a:pt x="22921" y="0"/>
                    <a:pt x="20541" y="387"/>
                    <a:pt x="17658" y="1370"/>
                  </a:cubicBezTo>
                  <a:cubicBezTo>
                    <a:pt x="8590" y="4472"/>
                    <a:pt x="6274" y="11459"/>
                    <a:pt x="12751" y="12166"/>
                  </a:cubicBezTo>
                  <a:cubicBezTo>
                    <a:pt x="12751" y="12166"/>
                    <a:pt x="2544" y="13344"/>
                    <a:pt x="2544" y="20056"/>
                  </a:cubicBezTo>
                  <a:cubicBezTo>
                    <a:pt x="2544" y="23375"/>
                    <a:pt x="4734" y="24218"/>
                    <a:pt x="6962" y="24218"/>
                  </a:cubicBezTo>
                  <a:cubicBezTo>
                    <a:pt x="8693" y="24218"/>
                    <a:pt x="10448" y="23708"/>
                    <a:pt x="11213" y="23455"/>
                  </a:cubicBezTo>
                  <a:lnTo>
                    <a:pt x="11213" y="23455"/>
                  </a:lnTo>
                  <a:cubicBezTo>
                    <a:pt x="9153" y="24213"/>
                    <a:pt x="1" y="28030"/>
                    <a:pt x="4860" y="34463"/>
                  </a:cubicBezTo>
                  <a:cubicBezTo>
                    <a:pt x="4860" y="34463"/>
                    <a:pt x="7199" y="36328"/>
                    <a:pt x="10101" y="36328"/>
                  </a:cubicBezTo>
                  <a:cubicBezTo>
                    <a:pt x="11774" y="36328"/>
                    <a:pt x="13634" y="35709"/>
                    <a:pt x="15342" y="33757"/>
                  </a:cubicBezTo>
                  <a:lnTo>
                    <a:pt x="15342" y="33757"/>
                  </a:lnTo>
                  <a:cubicBezTo>
                    <a:pt x="15341" y="33758"/>
                    <a:pt x="12202" y="37683"/>
                    <a:pt x="15656" y="39331"/>
                  </a:cubicBezTo>
                  <a:cubicBezTo>
                    <a:pt x="16187" y="39582"/>
                    <a:pt x="16706" y="39684"/>
                    <a:pt x="17212" y="39684"/>
                  </a:cubicBezTo>
                  <a:cubicBezTo>
                    <a:pt x="19535" y="39684"/>
                    <a:pt x="21601" y="37525"/>
                    <a:pt x="23372" y="37525"/>
                  </a:cubicBezTo>
                  <a:cubicBezTo>
                    <a:pt x="23758" y="37525"/>
                    <a:pt x="24131" y="37628"/>
                    <a:pt x="24488" y="37879"/>
                  </a:cubicBezTo>
                  <a:cubicBezTo>
                    <a:pt x="24488" y="37879"/>
                    <a:pt x="29160" y="43492"/>
                    <a:pt x="26373" y="59980"/>
                  </a:cubicBezTo>
                  <a:lnTo>
                    <a:pt x="31476" y="59980"/>
                  </a:lnTo>
                  <a:cubicBezTo>
                    <a:pt x="31476" y="59980"/>
                    <a:pt x="27315" y="40980"/>
                    <a:pt x="33949" y="36897"/>
                  </a:cubicBezTo>
                  <a:cubicBezTo>
                    <a:pt x="33949" y="36897"/>
                    <a:pt x="34507" y="36568"/>
                    <a:pt x="35327" y="36568"/>
                  </a:cubicBezTo>
                  <a:cubicBezTo>
                    <a:pt x="36134" y="36568"/>
                    <a:pt x="37196" y="36887"/>
                    <a:pt x="38228" y="38154"/>
                  </a:cubicBezTo>
                  <a:cubicBezTo>
                    <a:pt x="38790" y="38843"/>
                    <a:pt x="39777" y="39169"/>
                    <a:pt x="40914" y="39169"/>
                  </a:cubicBezTo>
                  <a:cubicBezTo>
                    <a:pt x="43983" y="39169"/>
                    <a:pt x="48146" y="36796"/>
                    <a:pt x="48003" y="32815"/>
                  </a:cubicBezTo>
                  <a:cubicBezTo>
                    <a:pt x="47869" y="29719"/>
                    <a:pt x="46497" y="29049"/>
                    <a:pt x="45335" y="29049"/>
                  </a:cubicBezTo>
                  <a:cubicBezTo>
                    <a:pt x="45257" y="29049"/>
                    <a:pt x="45180" y="29052"/>
                    <a:pt x="45104" y="29058"/>
                  </a:cubicBezTo>
                  <a:lnTo>
                    <a:pt x="45104" y="29058"/>
                  </a:lnTo>
                  <a:cubicBezTo>
                    <a:pt x="47944" y="28167"/>
                    <a:pt x="54027" y="25555"/>
                    <a:pt x="53695" y="19585"/>
                  </a:cubicBezTo>
                  <a:cubicBezTo>
                    <a:pt x="53458" y="15679"/>
                    <a:pt x="50872" y="14708"/>
                    <a:pt x="48357" y="14708"/>
                  </a:cubicBezTo>
                  <a:cubicBezTo>
                    <a:pt x="45868" y="14708"/>
                    <a:pt x="43449" y="15660"/>
                    <a:pt x="43449" y="15660"/>
                  </a:cubicBezTo>
                  <a:cubicBezTo>
                    <a:pt x="43449" y="15660"/>
                    <a:pt x="51575" y="12048"/>
                    <a:pt x="48121" y="8672"/>
                  </a:cubicBezTo>
                  <a:cubicBezTo>
                    <a:pt x="47079" y="7677"/>
                    <a:pt x="45967" y="7328"/>
                    <a:pt x="44919" y="7328"/>
                  </a:cubicBezTo>
                  <a:cubicBezTo>
                    <a:pt x="42477" y="7328"/>
                    <a:pt x="40385" y="9227"/>
                    <a:pt x="40348" y="9260"/>
                  </a:cubicBezTo>
                  <a:lnTo>
                    <a:pt x="40348" y="9260"/>
                  </a:lnTo>
                  <a:cubicBezTo>
                    <a:pt x="40399" y="9214"/>
                    <a:pt x="44382" y="5559"/>
                    <a:pt x="42978" y="3687"/>
                  </a:cubicBezTo>
                  <a:cubicBezTo>
                    <a:pt x="42550" y="3111"/>
                    <a:pt x="41667" y="2872"/>
                    <a:pt x="40600" y="2872"/>
                  </a:cubicBezTo>
                  <a:cubicBezTo>
                    <a:pt x="38243" y="2872"/>
                    <a:pt x="34983" y="4038"/>
                    <a:pt x="33714" y="5335"/>
                  </a:cubicBezTo>
                  <a:cubicBezTo>
                    <a:pt x="33683" y="5335"/>
                    <a:pt x="32166" y="0"/>
                    <a:pt x="248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5" name="Google Shape;605;p31"/>
            <p:cNvSpPr/>
            <p:nvPr/>
          </p:nvSpPr>
          <p:spPr>
            <a:xfrm>
              <a:off x="-1945322" y="1440279"/>
              <a:ext cx="2567552" cy="2854196"/>
            </a:xfrm>
            <a:custGeom>
              <a:avLst/>
              <a:gdLst/>
              <a:ahLst/>
              <a:cxnLst/>
              <a:rect l="l" t="t" r="r" b="b"/>
              <a:pathLst>
                <a:path w="53960" h="59981" extrusionOk="0">
                  <a:moveTo>
                    <a:pt x="24850" y="0"/>
                  </a:moveTo>
                  <a:cubicBezTo>
                    <a:pt x="22889" y="0"/>
                    <a:pt x="20509" y="388"/>
                    <a:pt x="17628" y="1370"/>
                  </a:cubicBezTo>
                  <a:cubicBezTo>
                    <a:pt x="8560" y="4472"/>
                    <a:pt x="6244" y="11459"/>
                    <a:pt x="12760" y="12166"/>
                  </a:cubicBezTo>
                  <a:cubicBezTo>
                    <a:pt x="12760" y="12166"/>
                    <a:pt x="2514" y="13344"/>
                    <a:pt x="2514" y="20056"/>
                  </a:cubicBezTo>
                  <a:cubicBezTo>
                    <a:pt x="2514" y="23375"/>
                    <a:pt x="4704" y="24218"/>
                    <a:pt x="6932" y="24218"/>
                  </a:cubicBezTo>
                  <a:cubicBezTo>
                    <a:pt x="8673" y="24218"/>
                    <a:pt x="10438" y="23703"/>
                    <a:pt x="11196" y="23450"/>
                  </a:cubicBezTo>
                  <a:lnTo>
                    <a:pt x="11196" y="23450"/>
                  </a:lnTo>
                  <a:cubicBezTo>
                    <a:pt x="9167" y="24198"/>
                    <a:pt x="0" y="28018"/>
                    <a:pt x="4870" y="34463"/>
                  </a:cubicBezTo>
                  <a:cubicBezTo>
                    <a:pt x="4870" y="34463"/>
                    <a:pt x="7192" y="36328"/>
                    <a:pt x="10083" y="36328"/>
                  </a:cubicBezTo>
                  <a:cubicBezTo>
                    <a:pt x="11749" y="36328"/>
                    <a:pt x="13604" y="35709"/>
                    <a:pt x="15312" y="33757"/>
                  </a:cubicBezTo>
                  <a:lnTo>
                    <a:pt x="15312" y="33757"/>
                  </a:lnTo>
                  <a:cubicBezTo>
                    <a:pt x="15311" y="33757"/>
                    <a:pt x="12171" y="37683"/>
                    <a:pt x="15665" y="39331"/>
                  </a:cubicBezTo>
                  <a:cubicBezTo>
                    <a:pt x="16190" y="39582"/>
                    <a:pt x="16704" y="39684"/>
                    <a:pt x="17206" y="39684"/>
                  </a:cubicBezTo>
                  <a:cubicBezTo>
                    <a:pt x="19510" y="39684"/>
                    <a:pt x="21576" y="37525"/>
                    <a:pt x="23366" y="37525"/>
                  </a:cubicBezTo>
                  <a:cubicBezTo>
                    <a:pt x="23757" y="37525"/>
                    <a:pt x="24134" y="37628"/>
                    <a:pt x="24498" y="37879"/>
                  </a:cubicBezTo>
                  <a:cubicBezTo>
                    <a:pt x="24498" y="37879"/>
                    <a:pt x="29130" y="43492"/>
                    <a:pt x="26343" y="59980"/>
                  </a:cubicBezTo>
                  <a:lnTo>
                    <a:pt x="31446" y="59980"/>
                  </a:lnTo>
                  <a:cubicBezTo>
                    <a:pt x="31446" y="59980"/>
                    <a:pt x="27246" y="40980"/>
                    <a:pt x="33880" y="36897"/>
                  </a:cubicBezTo>
                  <a:cubicBezTo>
                    <a:pt x="33880" y="36897"/>
                    <a:pt x="34448" y="36568"/>
                    <a:pt x="35278" y="36568"/>
                  </a:cubicBezTo>
                  <a:cubicBezTo>
                    <a:pt x="36095" y="36568"/>
                    <a:pt x="37166" y="36887"/>
                    <a:pt x="38198" y="38154"/>
                  </a:cubicBezTo>
                  <a:cubicBezTo>
                    <a:pt x="38764" y="38848"/>
                    <a:pt x="39760" y="39176"/>
                    <a:pt x="40905" y="39176"/>
                  </a:cubicBezTo>
                  <a:cubicBezTo>
                    <a:pt x="43970" y="39176"/>
                    <a:pt x="48105" y="36826"/>
                    <a:pt x="47934" y="32854"/>
                  </a:cubicBezTo>
                  <a:cubicBezTo>
                    <a:pt x="47799" y="29765"/>
                    <a:pt x="46414" y="29101"/>
                    <a:pt x="45248" y="29101"/>
                  </a:cubicBezTo>
                  <a:cubicBezTo>
                    <a:pt x="45160" y="29101"/>
                    <a:pt x="45073" y="29105"/>
                    <a:pt x="44989" y="29111"/>
                  </a:cubicBezTo>
                  <a:lnTo>
                    <a:pt x="44989" y="29111"/>
                  </a:lnTo>
                  <a:cubicBezTo>
                    <a:pt x="47808" y="28235"/>
                    <a:pt x="53959" y="25627"/>
                    <a:pt x="53626" y="19625"/>
                  </a:cubicBezTo>
                  <a:cubicBezTo>
                    <a:pt x="53389" y="15718"/>
                    <a:pt x="50803" y="14747"/>
                    <a:pt x="48288" y="14747"/>
                  </a:cubicBezTo>
                  <a:cubicBezTo>
                    <a:pt x="45799" y="14747"/>
                    <a:pt x="43380" y="15699"/>
                    <a:pt x="43380" y="15699"/>
                  </a:cubicBezTo>
                  <a:cubicBezTo>
                    <a:pt x="43380" y="15699"/>
                    <a:pt x="51506" y="12087"/>
                    <a:pt x="48051" y="8711"/>
                  </a:cubicBezTo>
                  <a:cubicBezTo>
                    <a:pt x="47008" y="7703"/>
                    <a:pt x="45895" y="7350"/>
                    <a:pt x="44846" y="7350"/>
                  </a:cubicBezTo>
                  <a:cubicBezTo>
                    <a:pt x="42446" y="7350"/>
                    <a:pt x="40385" y="9203"/>
                    <a:pt x="40283" y="9296"/>
                  </a:cubicBezTo>
                  <a:lnTo>
                    <a:pt x="40283" y="9296"/>
                  </a:lnTo>
                  <a:cubicBezTo>
                    <a:pt x="40425" y="9166"/>
                    <a:pt x="44297" y="5576"/>
                    <a:pt x="42948" y="3726"/>
                  </a:cubicBezTo>
                  <a:cubicBezTo>
                    <a:pt x="42507" y="3151"/>
                    <a:pt x="41617" y="2911"/>
                    <a:pt x="40543" y="2911"/>
                  </a:cubicBezTo>
                  <a:cubicBezTo>
                    <a:pt x="38173" y="2911"/>
                    <a:pt x="34914" y="4078"/>
                    <a:pt x="33644" y="5375"/>
                  </a:cubicBezTo>
                  <a:cubicBezTo>
                    <a:pt x="33644" y="5344"/>
                    <a:pt x="32134" y="0"/>
                    <a:pt x="248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6" name="Google Shape;606;p31"/>
            <p:cNvSpPr/>
            <p:nvPr/>
          </p:nvSpPr>
          <p:spPr>
            <a:xfrm>
              <a:off x="7570792" y="3578859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7" name="Google Shape;607;p31"/>
            <p:cNvSpPr/>
            <p:nvPr/>
          </p:nvSpPr>
          <p:spPr>
            <a:xfrm>
              <a:off x="6887788" y="1587644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8" name="Google Shape;608;p31"/>
            <p:cNvSpPr/>
            <p:nvPr/>
          </p:nvSpPr>
          <p:spPr>
            <a:xfrm>
              <a:off x="9349102" y="3369683"/>
              <a:ext cx="179386" cy="924719"/>
            </a:xfrm>
            <a:custGeom>
              <a:avLst/>
              <a:gdLst/>
              <a:ahLst/>
              <a:cxnLst/>
              <a:rect l="l" t="t" r="r" b="b"/>
              <a:pathLst>
                <a:path w="3770" h="19433" extrusionOk="0">
                  <a:moveTo>
                    <a:pt x="1" y="0"/>
                  </a:moveTo>
                  <a:lnTo>
                    <a:pt x="1" y="19432"/>
                  </a:lnTo>
                  <a:lnTo>
                    <a:pt x="3769" y="19432"/>
                  </a:lnTo>
                  <a:lnTo>
                    <a:pt x="3769" y="0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31"/>
            <p:cNvSpPr/>
            <p:nvPr/>
          </p:nvSpPr>
          <p:spPr>
            <a:xfrm>
              <a:off x="8613134" y="1285063"/>
              <a:ext cx="1653159" cy="2181867"/>
            </a:xfrm>
            <a:custGeom>
              <a:avLst/>
              <a:gdLst/>
              <a:ahLst/>
              <a:cxnLst/>
              <a:rect l="l" t="t" r="r" b="b"/>
              <a:pathLst>
                <a:path w="34743" h="45852" extrusionOk="0">
                  <a:moveTo>
                    <a:pt x="17352" y="0"/>
                  </a:moveTo>
                  <a:cubicBezTo>
                    <a:pt x="11189" y="0"/>
                    <a:pt x="6164" y="3258"/>
                    <a:pt x="6164" y="7223"/>
                  </a:cubicBezTo>
                  <a:cubicBezTo>
                    <a:pt x="6164" y="7616"/>
                    <a:pt x="6242" y="8008"/>
                    <a:pt x="6321" y="8362"/>
                  </a:cubicBezTo>
                  <a:cubicBezTo>
                    <a:pt x="4240" y="9422"/>
                    <a:pt x="2906" y="11031"/>
                    <a:pt x="2906" y="12876"/>
                  </a:cubicBezTo>
                  <a:cubicBezTo>
                    <a:pt x="2906" y="14250"/>
                    <a:pt x="3691" y="15546"/>
                    <a:pt x="5026" y="16527"/>
                  </a:cubicBezTo>
                  <a:cubicBezTo>
                    <a:pt x="2906" y="17587"/>
                    <a:pt x="1532" y="19196"/>
                    <a:pt x="1532" y="21042"/>
                  </a:cubicBezTo>
                  <a:cubicBezTo>
                    <a:pt x="1532" y="22690"/>
                    <a:pt x="2631" y="24143"/>
                    <a:pt x="4319" y="25163"/>
                  </a:cubicBezTo>
                  <a:cubicBezTo>
                    <a:pt x="2474" y="26223"/>
                    <a:pt x="1335" y="27715"/>
                    <a:pt x="1335" y="29403"/>
                  </a:cubicBezTo>
                  <a:cubicBezTo>
                    <a:pt x="1335" y="30816"/>
                    <a:pt x="2121" y="32112"/>
                    <a:pt x="3455" y="33093"/>
                  </a:cubicBezTo>
                  <a:cubicBezTo>
                    <a:pt x="1335" y="34153"/>
                    <a:pt x="1" y="35763"/>
                    <a:pt x="1" y="37608"/>
                  </a:cubicBezTo>
                  <a:cubicBezTo>
                    <a:pt x="1" y="40709"/>
                    <a:pt x="3926" y="43261"/>
                    <a:pt x="8755" y="43261"/>
                  </a:cubicBezTo>
                  <a:cubicBezTo>
                    <a:pt x="9030" y="43261"/>
                    <a:pt x="9344" y="43261"/>
                    <a:pt x="9619" y="43221"/>
                  </a:cubicBezTo>
                  <a:cubicBezTo>
                    <a:pt x="11032" y="44792"/>
                    <a:pt x="13976" y="45851"/>
                    <a:pt x="17352" y="45851"/>
                  </a:cubicBezTo>
                  <a:cubicBezTo>
                    <a:pt x="20728" y="45851"/>
                    <a:pt x="23672" y="44792"/>
                    <a:pt x="25085" y="43221"/>
                  </a:cubicBezTo>
                  <a:cubicBezTo>
                    <a:pt x="25399" y="43221"/>
                    <a:pt x="25674" y="43261"/>
                    <a:pt x="25949" y="43261"/>
                  </a:cubicBezTo>
                  <a:cubicBezTo>
                    <a:pt x="30817" y="43261"/>
                    <a:pt x="34742" y="40709"/>
                    <a:pt x="34742" y="37608"/>
                  </a:cubicBezTo>
                  <a:cubicBezTo>
                    <a:pt x="34742" y="35763"/>
                    <a:pt x="33368" y="34153"/>
                    <a:pt x="31249" y="33093"/>
                  </a:cubicBezTo>
                  <a:cubicBezTo>
                    <a:pt x="32583" y="32112"/>
                    <a:pt x="33368" y="30816"/>
                    <a:pt x="33368" y="29403"/>
                  </a:cubicBezTo>
                  <a:cubicBezTo>
                    <a:pt x="33368" y="27715"/>
                    <a:pt x="32230" y="26184"/>
                    <a:pt x="30385" y="25163"/>
                  </a:cubicBezTo>
                  <a:cubicBezTo>
                    <a:pt x="32112" y="24143"/>
                    <a:pt x="33172" y="22651"/>
                    <a:pt x="33172" y="21042"/>
                  </a:cubicBezTo>
                  <a:cubicBezTo>
                    <a:pt x="33172" y="19196"/>
                    <a:pt x="31798" y="17587"/>
                    <a:pt x="29678" y="16527"/>
                  </a:cubicBezTo>
                  <a:cubicBezTo>
                    <a:pt x="31013" y="15546"/>
                    <a:pt x="31838" y="14250"/>
                    <a:pt x="31838" y="12837"/>
                  </a:cubicBezTo>
                  <a:cubicBezTo>
                    <a:pt x="31838" y="11031"/>
                    <a:pt x="30464" y="9422"/>
                    <a:pt x="28383" y="8362"/>
                  </a:cubicBezTo>
                  <a:cubicBezTo>
                    <a:pt x="28501" y="8008"/>
                    <a:pt x="28540" y="7616"/>
                    <a:pt x="28540" y="7223"/>
                  </a:cubicBezTo>
                  <a:cubicBezTo>
                    <a:pt x="28540" y="3219"/>
                    <a:pt x="23515" y="0"/>
                    <a:pt x="173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0" name="Google Shape;610;p31"/>
            <p:cNvSpPr/>
            <p:nvPr/>
          </p:nvSpPr>
          <p:spPr>
            <a:xfrm>
              <a:off x="2641278" y="1131893"/>
              <a:ext cx="1739093" cy="2295833"/>
            </a:xfrm>
            <a:custGeom>
              <a:avLst/>
              <a:gdLst/>
              <a:ahLst/>
              <a:cxnLst/>
              <a:rect l="l" t="t" r="r" b="b"/>
              <a:pathLst>
                <a:path w="36549" h="48247" extrusionOk="0">
                  <a:moveTo>
                    <a:pt x="18255" y="0"/>
                  </a:moveTo>
                  <a:cubicBezTo>
                    <a:pt x="11739" y="0"/>
                    <a:pt x="6478" y="3415"/>
                    <a:pt x="6478" y="7577"/>
                  </a:cubicBezTo>
                  <a:cubicBezTo>
                    <a:pt x="6478" y="8008"/>
                    <a:pt x="6517" y="8401"/>
                    <a:pt x="6635" y="8794"/>
                  </a:cubicBezTo>
                  <a:cubicBezTo>
                    <a:pt x="4437" y="9893"/>
                    <a:pt x="3024" y="11620"/>
                    <a:pt x="3024" y="13504"/>
                  </a:cubicBezTo>
                  <a:cubicBezTo>
                    <a:pt x="3024" y="14996"/>
                    <a:pt x="3887" y="16370"/>
                    <a:pt x="5261" y="17391"/>
                  </a:cubicBezTo>
                  <a:cubicBezTo>
                    <a:pt x="3063" y="18490"/>
                    <a:pt x="1610" y="20217"/>
                    <a:pt x="1610" y="22141"/>
                  </a:cubicBezTo>
                  <a:cubicBezTo>
                    <a:pt x="1610" y="23868"/>
                    <a:pt x="2749" y="25399"/>
                    <a:pt x="4555" y="26459"/>
                  </a:cubicBezTo>
                  <a:cubicBezTo>
                    <a:pt x="2631" y="27558"/>
                    <a:pt x="1414" y="29168"/>
                    <a:pt x="1414" y="30934"/>
                  </a:cubicBezTo>
                  <a:cubicBezTo>
                    <a:pt x="1414" y="32426"/>
                    <a:pt x="2239" y="33800"/>
                    <a:pt x="3652" y="34820"/>
                  </a:cubicBezTo>
                  <a:cubicBezTo>
                    <a:pt x="1414" y="35920"/>
                    <a:pt x="1" y="37647"/>
                    <a:pt x="1" y="39570"/>
                  </a:cubicBezTo>
                  <a:cubicBezTo>
                    <a:pt x="1" y="42829"/>
                    <a:pt x="4123" y="45498"/>
                    <a:pt x="9226" y="45498"/>
                  </a:cubicBezTo>
                  <a:cubicBezTo>
                    <a:pt x="9501" y="45498"/>
                    <a:pt x="9815" y="45498"/>
                    <a:pt x="10129" y="45459"/>
                  </a:cubicBezTo>
                  <a:cubicBezTo>
                    <a:pt x="11621" y="47108"/>
                    <a:pt x="14683" y="48246"/>
                    <a:pt x="18255" y="48246"/>
                  </a:cubicBezTo>
                  <a:cubicBezTo>
                    <a:pt x="21827" y="48246"/>
                    <a:pt x="24929" y="47108"/>
                    <a:pt x="26420" y="45459"/>
                  </a:cubicBezTo>
                  <a:cubicBezTo>
                    <a:pt x="26695" y="45459"/>
                    <a:pt x="27009" y="45498"/>
                    <a:pt x="27323" y="45498"/>
                  </a:cubicBezTo>
                  <a:cubicBezTo>
                    <a:pt x="32387" y="45498"/>
                    <a:pt x="36548" y="42829"/>
                    <a:pt x="36548" y="39570"/>
                  </a:cubicBezTo>
                  <a:cubicBezTo>
                    <a:pt x="36509" y="37647"/>
                    <a:pt x="35096" y="35920"/>
                    <a:pt x="32858" y="34820"/>
                  </a:cubicBezTo>
                  <a:cubicBezTo>
                    <a:pt x="34272" y="33800"/>
                    <a:pt x="35096" y="32426"/>
                    <a:pt x="35096" y="30934"/>
                  </a:cubicBezTo>
                  <a:cubicBezTo>
                    <a:pt x="35096" y="29168"/>
                    <a:pt x="33879" y="27558"/>
                    <a:pt x="31955" y="26459"/>
                  </a:cubicBezTo>
                  <a:cubicBezTo>
                    <a:pt x="33761" y="25399"/>
                    <a:pt x="34900" y="23868"/>
                    <a:pt x="34900" y="22141"/>
                  </a:cubicBezTo>
                  <a:cubicBezTo>
                    <a:pt x="34900" y="20217"/>
                    <a:pt x="33447" y="18490"/>
                    <a:pt x="31249" y="17391"/>
                  </a:cubicBezTo>
                  <a:cubicBezTo>
                    <a:pt x="32623" y="16370"/>
                    <a:pt x="33486" y="14996"/>
                    <a:pt x="33486" y="13504"/>
                  </a:cubicBezTo>
                  <a:cubicBezTo>
                    <a:pt x="33486" y="11620"/>
                    <a:pt x="32073" y="9893"/>
                    <a:pt x="29875" y="8794"/>
                  </a:cubicBezTo>
                  <a:cubicBezTo>
                    <a:pt x="29993" y="8401"/>
                    <a:pt x="30032" y="8008"/>
                    <a:pt x="30032" y="7577"/>
                  </a:cubicBezTo>
                  <a:cubicBezTo>
                    <a:pt x="30032" y="3415"/>
                    <a:pt x="24772" y="0"/>
                    <a:pt x="18255" y="0"/>
                  </a:cubicBez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1" name="Google Shape;611;p31"/>
            <p:cNvSpPr/>
            <p:nvPr/>
          </p:nvSpPr>
          <p:spPr>
            <a:xfrm>
              <a:off x="3414646" y="3326715"/>
              <a:ext cx="188665" cy="971400"/>
            </a:xfrm>
            <a:custGeom>
              <a:avLst/>
              <a:gdLst/>
              <a:ahLst/>
              <a:cxnLst/>
              <a:rect l="l" t="t" r="r" b="b"/>
              <a:pathLst>
                <a:path w="3965" h="20414" extrusionOk="0">
                  <a:moveTo>
                    <a:pt x="0" y="0"/>
                  </a:moveTo>
                  <a:lnTo>
                    <a:pt x="0" y="20414"/>
                  </a:lnTo>
                  <a:lnTo>
                    <a:pt x="3965" y="20414"/>
                  </a:lnTo>
                  <a:lnTo>
                    <a:pt x="3965" y="0"/>
                  </a:lnTo>
                  <a:close/>
                </a:path>
              </a:pathLst>
            </a:custGeom>
            <a:solidFill>
              <a:srgbClr val="708C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31"/>
            <p:cNvSpPr/>
            <p:nvPr/>
          </p:nvSpPr>
          <p:spPr>
            <a:xfrm>
              <a:off x="3452950" y="1660018"/>
              <a:ext cx="2372226" cy="2634448"/>
            </a:xfrm>
            <a:custGeom>
              <a:avLst/>
              <a:gdLst/>
              <a:ahLst/>
              <a:cxnLst/>
              <a:rect l="l" t="t" r="r" b="b"/>
              <a:pathLst>
                <a:path w="49855" h="55363" extrusionOk="0">
                  <a:moveTo>
                    <a:pt x="22979" y="0"/>
                  </a:moveTo>
                  <a:cubicBezTo>
                    <a:pt x="21167" y="0"/>
                    <a:pt x="18970" y="358"/>
                    <a:pt x="16311" y="1267"/>
                  </a:cubicBezTo>
                  <a:cubicBezTo>
                    <a:pt x="7949" y="4093"/>
                    <a:pt x="5790" y="10571"/>
                    <a:pt x="11796" y="11199"/>
                  </a:cubicBezTo>
                  <a:cubicBezTo>
                    <a:pt x="11796" y="11199"/>
                    <a:pt x="2375" y="12298"/>
                    <a:pt x="2375" y="18500"/>
                  </a:cubicBezTo>
                  <a:cubicBezTo>
                    <a:pt x="2375" y="21544"/>
                    <a:pt x="4379" y="22319"/>
                    <a:pt x="6420" y="22319"/>
                  </a:cubicBezTo>
                  <a:cubicBezTo>
                    <a:pt x="8029" y="22319"/>
                    <a:pt x="9662" y="21837"/>
                    <a:pt x="10354" y="21605"/>
                  </a:cubicBezTo>
                  <a:lnTo>
                    <a:pt x="10354" y="21605"/>
                  </a:lnTo>
                  <a:cubicBezTo>
                    <a:pt x="8506" y="22289"/>
                    <a:pt x="1" y="25840"/>
                    <a:pt x="4495" y="31808"/>
                  </a:cubicBezTo>
                  <a:cubicBezTo>
                    <a:pt x="4495" y="31808"/>
                    <a:pt x="6651" y="33537"/>
                    <a:pt x="9332" y="33537"/>
                  </a:cubicBezTo>
                  <a:cubicBezTo>
                    <a:pt x="10869" y="33537"/>
                    <a:pt x="12578" y="32968"/>
                    <a:pt x="14152" y="31180"/>
                  </a:cubicBezTo>
                  <a:lnTo>
                    <a:pt x="14152" y="31180"/>
                  </a:lnTo>
                  <a:cubicBezTo>
                    <a:pt x="14151" y="31181"/>
                    <a:pt x="11247" y="34792"/>
                    <a:pt x="14466" y="36323"/>
                  </a:cubicBezTo>
                  <a:cubicBezTo>
                    <a:pt x="14949" y="36547"/>
                    <a:pt x="15420" y="36639"/>
                    <a:pt x="15880" y="36639"/>
                  </a:cubicBezTo>
                  <a:cubicBezTo>
                    <a:pt x="18026" y="36639"/>
                    <a:pt x="19922" y="34633"/>
                    <a:pt x="21568" y="34633"/>
                  </a:cubicBezTo>
                  <a:cubicBezTo>
                    <a:pt x="21921" y="34633"/>
                    <a:pt x="22262" y="34725"/>
                    <a:pt x="22592" y="34949"/>
                  </a:cubicBezTo>
                  <a:cubicBezTo>
                    <a:pt x="22592" y="34949"/>
                    <a:pt x="26871" y="40170"/>
                    <a:pt x="24319" y="55362"/>
                  </a:cubicBezTo>
                  <a:lnTo>
                    <a:pt x="29069" y="55362"/>
                  </a:lnTo>
                  <a:cubicBezTo>
                    <a:pt x="29069" y="55362"/>
                    <a:pt x="25183" y="37854"/>
                    <a:pt x="31307" y="34085"/>
                  </a:cubicBezTo>
                  <a:cubicBezTo>
                    <a:pt x="31307" y="34085"/>
                    <a:pt x="31834" y="33771"/>
                    <a:pt x="32605" y="33771"/>
                  </a:cubicBezTo>
                  <a:cubicBezTo>
                    <a:pt x="33351" y="33771"/>
                    <a:pt x="34325" y="34065"/>
                    <a:pt x="35271" y="35224"/>
                  </a:cubicBezTo>
                  <a:cubicBezTo>
                    <a:pt x="35792" y="35861"/>
                    <a:pt x="36708" y="36162"/>
                    <a:pt x="37761" y="36162"/>
                  </a:cubicBezTo>
                  <a:cubicBezTo>
                    <a:pt x="40597" y="36162"/>
                    <a:pt x="44433" y="33980"/>
                    <a:pt x="44261" y="30317"/>
                  </a:cubicBezTo>
                  <a:cubicBezTo>
                    <a:pt x="44149" y="27477"/>
                    <a:pt x="42879" y="26866"/>
                    <a:pt x="41806" y="26866"/>
                  </a:cubicBezTo>
                  <a:cubicBezTo>
                    <a:pt x="41725" y="26866"/>
                    <a:pt x="41646" y="26869"/>
                    <a:pt x="41568" y="26876"/>
                  </a:cubicBezTo>
                  <a:lnTo>
                    <a:pt x="41568" y="26876"/>
                  </a:lnTo>
                  <a:cubicBezTo>
                    <a:pt x="44176" y="26065"/>
                    <a:pt x="49855" y="23654"/>
                    <a:pt x="49521" y="18108"/>
                  </a:cubicBezTo>
                  <a:cubicBezTo>
                    <a:pt x="49304" y="14486"/>
                    <a:pt x="46911" y="13588"/>
                    <a:pt x="44592" y="13588"/>
                  </a:cubicBezTo>
                  <a:cubicBezTo>
                    <a:pt x="42310" y="13588"/>
                    <a:pt x="40100" y="14457"/>
                    <a:pt x="40100" y="14457"/>
                  </a:cubicBezTo>
                  <a:cubicBezTo>
                    <a:pt x="40100" y="14457"/>
                    <a:pt x="47598" y="11159"/>
                    <a:pt x="44379" y="8058"/>
                  </a:cubicBezTo>
                  <a:cubicBezTo>
                    <a:pt x="43412" y="7127"/>
                    <a:pt x="42381" y="6801"/>
                    <a:pt x="41412" y="6801"/>
                  </a:cubicBezTo>
                  <a:cubicBezTo>
                    <a:pt x="39173" y="6801"/>
                    <a:pt x="37264" y="8542"/>
                    <a:pt x="37235" y="8568"/>
                  </a:cubicBezTo>
                  <a:lnTo>
                    <a:pt x="37235" y="8568"/>
                  </a:lnTo>
                  <a:cubicBezTo>
                    <a:pt x="37275" y="8531"/>
                    <a:pt x="40956" y="5144"/>
                    <a:pt x="39668" y="3426"/>
                  </a:cubicBezTo>
                  <a:cubicBezTo>
                    <a:pt x="39279" y="2903"/>
                    <a:pt x="38471" y="2685"/>
                    <a:pt x="37491" y="2685"/>
                  </a:cubicBezTo>
                  <a:cubicBezTo>
                    <a:pt x="35310" y="2685"/>
                    <a:pt x="32275" y="3765"/>
                    <a:pt x="31110" y="4957"/>
                  </a:cubicBezTo>
                  <a:cubicBezTo>
                    <a:pt x="31110" y="4926"/>
                    <a:pt x="29698" y="0"/>
                    <a:pt x="229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31"/>
            <p:cNvSpPr/>
            <p:nvPr/>
          </p:nvSpPr>
          <p:spPr>
            <a:xfrm>
              <a:off x="5183548" y="3625585"/>
              <a:ext cx="194327" cy="691220"/>
            </a:xfrm>
            <a:custGeom>
              <a:avLst/>
              <a:gdLst/>
              <a:ahLst/>
              <a:cxnLst/>
              <a:rect l="l" t="t" r="r" b="b"/>
              <a:pathLst>
                <a:path w="4084" h="14526" extrusionOk="0">
                  <a:moveTo>
                    <a:pt x="1" y="0"/>
                  </a:moveTo>
                  <a:lnTo>
                    <a:pt x="1" y="14525"/>
                  </a:lnTo>
                  <a:lnTo>
                    <a:pt x="4083" y="14525"/>
                  </a:lnTo>
                  <a:lnTo>
                    <a:pt x="4083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31"/>
            <p:cNvSpPr/>
            <p:nvPr/>
          </p:nvSpPr>
          <p:spPr>
            <a:xfrm>
              <a:off x="4341136" y="1752044"/>
              <a:ext cx="1881031" cy="2138517"/>
            </a:xfrm>
            <a:custGeom>
              <a:avLst/>
              <a:gdLst/>
              <a:ahLst/>
              <a:cxnLst/>
              <a:rect l="l" t="t" r="r" b="b"/>
              <a:pathLst>
                <a:path w="39532" h="44941" extrusionOk="0">
                  <a:moveTo>
                    <a:pt x="19510" y="0"/>
                  </a:moveTo>
                  <a:cubicBezTo>
                    <a:pt x="19510" y="13975"/>
                    <a:pt x="10560" y="20178"/>
                    <a:pt x="4201" y="21356"/>
                  </a:cubicBezTo>
                  <a:cubicBezTo>
                    <a:pt x="4874" y="21560"/>
                    <a:pt x="5558" y="21647"/>
                    <a:pt x="6235" y="21647"/>
                  </a:cubicBezTo>
                  <a:cubicBezTo>
                    <a:pt x="9974" y="21647"/>
                    <a:pt x="13465" y="19000"/>
                    <a:pt x="13465" y="19000"/>
                  </a:cubicBezTo>
                  <a:lnTo>
                    <a:pt x="13465" y="19040"/>
                  </a:lnTo>
                  <a:cubicBezTo>
                    <a:pt x="11110" y="22102"/>
                    <a:pt x="7694" y="24182"/>
                    <a:pt x="3886" y="24810"/>
                  </a:cubicBezTo>
                  <a:cubicBezTo>
                    <a:pt x="3886" y="24810"/>
                    <a:pt x="5143" y="25553"/>
                    <a:pt x="7418" y="25553"/>
                  </a:cubicBezTo>
                  <a:cubicBezTo>
                    <a:pt x="8409" y="25553"/>
                    <a:pt x="9594" y="25412"/>
                    <a:pt x="10953" y="25006"/>
                  </a:cubicBezTo>
                  <a:lnTo>
                    <a:pt x="10953" y="25006"/>
                  </a:lnTo>
                  <a:cubicBezTo>
                    <a:pt x="8676" y="28343"/>
                    <a:pt x="5574" y="30973"/>
                    <a:pt x="1924" y="32661"/>
                  </a:cubicBezTo>
                  <a:cubicBezTo>
                    <a:pt x="1962" y="32700"/>
                    <a:pt x="2102" y="32717"/>
                    <a:pt x="2320" y="32717"/>
                  </a:cubicBezTo>
                  <a:cubicBezTo>
                    <a:pt x="3668" y="32717"/>
                    <a:pt x="8017" y="32042"/>
                    <a:pt x="10010" y="31366"/>
                  </a:cubicBezTo>
                  <a:lnTo>
                    <a:pt x="10010" y="31366"/>
                  </a:lnTo>
                  <a:cubicBezTo>
                    <a:pt x="8597" y="34232"/>
                    <a:pt x="5260" y="39178"/>
                    <a:pt x="0" y="39845"/>
                  </a:cubicBezTo>
                  <a:cubicBezTo>
                    <a:pt x="0" y="39845"/>
                    <a:pt x="1511" y="40159"/>
                    <a:pt x="3602" y="40159"/>
                  </a:cubicBezTo>
                  <a:cubicBezTo>
                    <a:pt x="5692" y="40159"/>
                    <a:pt x="8362" y="39845"/>
                    <a:pt x="10678" y="38589"/>
                  </a:cubicBezTo>
                  <a:lnTo>
                    <a:pt x="10678" y="38589"/>
                  </a:lnTo>
                  <a:cubicBezTo>
                    <a:pt x="10364" y="39374"/>
                    <a:pt x="7262" y="43889"/>
                    <a:pt x="4201" y="44831"/>
                  </a:cubicBezTo>
                  <a:cubicBezTo>
                    <a:pt x="5130" y="44881"/>
                    <a:pt x="6003" y="44904"/>
                    <a:pt x="6824" y="44904"/>
                  </a:cubicBezTo>
                  <a:cubicBezTo>
                    <a:pt x="18314" y="44904"/>
                    <a:pt x="19510" y="40356"/>
                    <a:pt x="19510" y="40356"/>
                  </a:cubicBezTo>
                  <a:cubicBezTo>
                    <a:pt x="19510" y="40356"/>
                    <a:pt x="20298" y="44941"/>
                    <a:pt x="32995" y="44941"/>
                  </a:cubicBezTo>
                  <a:cubicBezTo>
                    <a:pt x="33590" y="44941"/>
                    <a:pt x="34211" y="44930"/>
                    <a:pt x="34860" y="44909"/>
                  </a:cubicBezTo>
                  <a:cubicBezTo>
                    <a:pt x="34860" y="44909"/>
                    <a:pt x="27990" y="41141"/>
                    <a:pt x="27990" y="38864"/>
                  </a:cubicBezTo>
                  <a:lnTo>
                    <a:pt x="27990" y="38864"/>
                  </a:lnTo>
                  <a:cubicBezTo>
                    <a:pt x="30500" y="40438"/>
                    <a:pt x="33243" y="40849"/>
                    <a:pt x="35425" y="40849"/>
                  </a:cubicBezTo>
                  <a:cubicBezTo>
                    <a:pt x="37815" y="40849"/>
                    <a:pt x="39531" y="40356"/>
                    <a:pt x="39531" y="40356"/>
                  </a:cubicBezTo>
                  <a:cubicBezTo>
                    <a:pt x="34271" y="39649"/>
                    <a:pt x="30463" y="34389"/>
                    <a:pt x="29050" y="31523"/>
                  </a:cubicBezTo>
                  <a:lnTo>
                    <a:pt x="29050" y="31523"/>
                  </a:lnTo>
                  <a:cubicBezTo>
                    <a:pt x="30795" y="32125"/>
                    <a:pt x="34616" y="33142"/>
                    <a:pt x="36305" y="33142"/>
                  </a:cubicBezTo>
                  <a:cubicBezTo>
                    <a:pt x="36820" y="33142"/>
                    <a:pt x="37136" y="33048"/>
                    <a:pt x="37136" y="32818"/>
                  </a:cubicBezTo>
                  <a:cubicBezTo>
                    <a:pt x="32190" y="30188"/>
                    <a:pt x="29364" y="27283"/>
                    <a:pt x="27754" y="24849"/>
                  </a:cubicBezTo>
                  <a:lnTo>
                    <a:pt x="27754" y="24849"/>
                  </a:lnTo>
                  <a:cubicBezTo>
                    <a:pt x="29390" y="25399"/>
                    <a:pt x="30794" y="25582"/>
                    <a:pt x="31940" y="25582"/>
                  </a:cubicBezTo>
                  <a:cubicBezTo>
                    <a:pt x="34231" y="25582"/>
                    <a:pt x="35488" y="24849"/>
                    <a:pt x="35488" y="24849"/>
                  </a:cubicBezTo>
                  <a:cubicBezTo>
                    <a:pt x="32151" y="24261"/>
                    <a:pt x="29128" y="22612"/>
                    <a:pt x="26812" y="20139"/>
                  </a:cubicBezTo>
                  <a:lnTo>
                    <a:pt x="26812" y="20139"/>
                  </a:lnTo>
                  <a:cubicBezTo>
                    <a:pt x="28739" y="21492"/>
                    <a:pt x="30806" y="21838"/>
                    <a:pt x="32363" y="21838"/>
                  </a:cubicBezTo>
                  <a:cubicBezTo>
                    <a:pt x="33787" y="21838"/>
                    <a:pt x="34785" y="21548"/>
                    <a:pt x="34860" y="21473"/>
                  </a:cubicBezTo>
                  <a:cubicBezTo>
                    <a:pt x="30698" y="21473"/>
                    <a:pt x="19510" y="14093"/>
                    <a:pt x="19510" y="79"/>
                  </a:cubicBezTo>
                  <a:lnTo>
                    <a:pt x="195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31"/>
            <p:cNvSpPr/>
            <p:nvPr/>
          </p:nvSpPr>
          <p:spPr>
            <a:xfrm>
              <a:off x="1834363" y="3511623"/>
              <a:ext cx="222305" cy="784629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6" name="Google Shape;616;p31"/>
            <p:cNvSpPr/>
            <p:nvPr/>
          </p:nvSpPr>
          <p:spPr>
            <a:xfrm>
              <a:off x="876087" y="1329886"/>
              <a:ext cx="2140689" cy="2485793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7" name="Google Shape;617;p31"/>
            <p:cNvSpPr/>
            <p:nvPr/>
          </p:nvSpPr>
          <p:spPr>
            <a:xfrm>
              <a:off x="1801721" y="1864246"/>
              <a:ext cx="2187177" cy="2430214"/>
            </a:xfrm>
            <a:custGeom>
              <a:avLst/>
              <a:gdLst/>
              <a:ahLst/>
              <a:cxnLst/>
              <a:rect l="l" t="t" r="r" b="b"/>
              <a:pathLst>
                <a:path w="45966" h="51071" extrusionOk="0">
                  <a:moveTo>
                    <a:pt x="21184" y="0"/>
                  </a:moveTo>
                  <a:cubicBezTo>
                    <a:pt x="19510" y="0"/>
                    <a:pt x="17477" y="332"/>
                    <a:pt x="15015" y="1175"/>
                  </a:cubicBezTo>
                  <a:cubicBezTo>
                    <a:pt x="7321" y="3805"/>
                    <a:pt x="5319" y="9772"/>
                    <a:pt x="10854" y="10361"/>
                  </a:cubicBezTo>
                  <a:cubicBezTo>
                    <a:pt x="10854" y="10361"/>
                    <a:pt x="2178" y="11343"/>
                    <a:pt x="2178" y="17074"/>
                  </a:cubicBezTo>
                  <a:cubicBezTo>
                    <a:pt x="2178" y="19911"/>
                    <a:pt x="4038" y="20632"/>
                    <a:pt x="5929" y="20632"/>
                  </a:cubicBezTo>
                  <a:cubicBezTo>
                    <a:pt x="7411" y="20632"/>
                    <a:pt x="8913" y="20189"/>
                    <a:pt x="9552" y="19975"/>
                  </a:cubicBezTo>
                  <a:lnTo>
                    <a:pt x="9552" y="19975"/>
                  </a:lnTo>
                  <a:cubicBezTo>
                    <a:pt x="7841" y="20609"/>
                    <a:pt x="0" y="23887"/>
                    <a:pt x="4141" y="29361"/>
                  </a:cubicBezTo>
                  <a:cubicBezTo>
                    <a:pt x="4141" y="29361"/>
                    <a:pt x="6135" y="30944"/>
                    <a:pt x="8606" y="30944"/>
                  </a:cubicBezTo>
                  <a:cubicBezTo>
                    <a:pt x="10026" y="30944"/>
                    <a:pt x="11605" y="30421"/>
                    <a:pt x="13052" y="28772"/>
                  </a:cubicBezTo>
                  <a:lnTo>
                    <a:pt x="13052" y="28772"/>
                  </a:lnTo>
                  <a:cubicBezTo>
                    <a:pt x="13051" y="28773"/>
                    <a:pt x="10383" y="32109"/>
                    <a:pt x="13327" y="33483"/>
                  </a:cubicBezTo>
                  <a:cubicBezTo>
                    <a:pt x="13783" y="33699"/>
                    <a:pt x="14228" y="33788"/>
                    <a:pt x="14662" y="33788"/>
                  </a:cubicBezTo>
                  <a:cubicBezTo>
                    <a:pt x="16633" y="33788"/>
                    <a:pt x="18378" y="31962"/>
                    <a:pt x="19895" y="31962"/>
                  </a:cubicBezTo>
                  <a:cubicBezTo>
                    <a:pt x="20229" y="31962"/>
                    <a:pt x="20552" y="32050"/>
                    <a:pt x="20864" y="32266"/>
                  </a:cubicBezTo>
                  <a:cubicBezTo>
                    <a:pt x="20864" y="32266"/>
                    <a:pt x="24790" y="37056"/>
                    <a:pt x="22434" y="51070"/>
                  </a:cubicBezTo>
                  <a:lnTo>
                    <a:pt x="26792" y="51070"/>
                  </a:lnTo>
                  <a:cubicBezTo>
                    <a:pt x="26792" y="51070"/>
                    <a:pt x="23219" y="34936"/>
                    <a:pt x="28833" y="31442"/>
                  </a:cubicBezTo>
                  <a:cubicBezTo>
                    <a:pt x="28833" y="31442"/>
                    <a:pt x="29313" y="31162"/>
                    <a:pt x="30020" y="31162"/>
                  </a:cubicBezTo>
                  <a:cubicBezTo>
                    <a:pt x="30714" y="31162"/>
                    <a:pt x="31628" y="31432"/>
                    <a:pt x="32523" y="32502"/>
                  </a:cubicBezTo>
                  <a:cubicBezTo>
                    <a:pt x="33003" y="33099"/>
                    <a:pt x="33849" y="33381"/>
                    <a:pt x="34822" y="33381"/>
                  </a:cubicBezTo>
                  <a:cubicBezTo>
                    <a:pt x="37428" y="33381"/>
                    <a:pt x="40949" y="31361"/>
                    <a:pt x="40806" y="27987"/>
                  </a:cubicBezTo>
                  <a:cubicBezTo>
                    <a:pt x="40695" y="25353"/>
                    <a:pt x="39548" y="24778"/>
                    <a:pt x="38569" y="24778"/>
                  </a:cubicBezTo>
                  <a:cubicBezTo>
                    <a:pt x="38510" y="24778"/>
                    <a:pt x="38451" y="24780"/>
                    <a:pt x="38393" y="24784"/>
                  </a:cubicBezTo>
                  <a:lnTo>
                    <a:pt x="38393" y="24784"/>
                  </a:lnTo>
                  <a:cubicBezTo>
                    <a:pt x="40825" y="24010"/>
                    <a:pt x="45965" y="21767"/>
                    <a:pt x="45635" y="16721"/>
                  </a:cubicBezTo>
                  <a:cubicBezTo>
                    <a:pt x="45437" y="13374"/>
                    <a:pt x="43230" y="12545"/>
                    <a:pt x="41093" y="12545"/>
                  </a:cubicBezTo>
                  <a:cubicBezTo>
                    <a:pt x="38993" y="12545"/>
                    <a:pt x="36959" y="13345"/>
                    <a:pt x="36959" y="13345"/>
                  </a:cubicBezTo>
                  <a:cubicBezTo>
                    <a:pt x="36959" y="13345"/>
                    <a:pt x="43868" y="10283"/>
                    <a:pt x="40924" y="7417"/>
                  </a:cubicBezTo>
                  <a:cubicBezTo>
                    <a:pt x="40028" y="6556"/>
                    <a:pt x="39071" y="6255"/>
                    <a:pt x="38171" y="6255"/>
                  </a:cubicBezTo>
                  <a:cubicBezTo>
                    <a:pt x="36095" y="6255"/>
                    <a:pt x="34322" y="7859"/>
                    <a:pt x="34290" y="7888"/>
                  </a:cubicBezTo>
                  <a:lnTo>
                    <a:pt x="34290" y="7888"/>
                  </a:lnTo>
                  <a:cubicBezTo>
                    <a:pt x="34334" y="7848"/>
                    <a:pt x="37737" y="4737"/>
                    <a:pt x="36566" y="3138"/>
                  </a:cubicBezTo>
                  <a:cubicBezTo>
                    <a:pt x="36200" y="2649"/>
                    <a:pt x="35449" y="2446"/>
                    <a:pt x="34541" y="2446"/>
                  </a:cubicBezTo>
                  <a:cubicBezTo>
                    <a:pt x="32530" y="2446"/>
                    <a:pt x="29746" y="3443"/>
                    <a:pt x="28637" y="4551"/>
                  </a:cubicBezTo>
                  <a:lnTo>
                    <a:pt x="28637" y="4551"/>
                  </a:lnTo>
                  <a:cubicBezTo>
                    <a:pt x="28654" y="4504"/>
                    <a:pt x="27352" y="0"/>
                    <a:pt x="21184" y="0"/>
                  </a:cubicBez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8" name="Google Shape;618;p31"/>
            <p:cNvSpPr/>
            <p:nvPr/>
          </p:nvSpPr>
          <p:spPr>
            <a:xfrm>
              <a:off x="155060" y="1438233"/>
              <a:ext cx="1572840" cy="2071661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9" name="Google Shape;619;p31"/>
            <p:cNvSpPr/>
            <p:nvPr/>
          </p:nvSpPr>
          <p:spPr>
            <a:xfrm>
              <a:off x="855579" y="3418218"/>
              <a:ext cx="170012" cy="878038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0" name="Google Shape;620;p31"/>
          <p:cNvGrpSpPr/>
          <p:nvPr/>
        </p:nvGrpSpPr>
        <p:grpSpPr>
          <a:xfrm flipH="1">
            <a:off x="-1010540" y="-490081"/>
            <a:ext cx="14183895" cy="2633004"/>
            <a:chOff x="-376905" y="-824761"/>
            <a:chExt cx="10637921" cy="1974753"/>
          </a:xfrm>
        </p:grpSpPr>
        <p:sp>
          <p:nvSpPr>
            <p:cNvPr id="621" name="Google Shape;621;p31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2" name="Google Shape;622;p31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3" name="Google Shape;623;p31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4" name="Google Shape;624;p31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25" name="Google Shape;625;p31"/>
          <p:cNvSpPr txBox="1">
            <a:spLocks noGrp="1"/>
          </p:cNvSpPr>
          <p:nvPr>
            <p:ph type="title"/>
          </p:nvPr>
        </p:nvSpPr>
        <p:spPr>
          <a:xfrm>
            <a:off x="1427800" y="4074600"/>
            <a:ext cx="2732400" cy="4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26" name="Google Shape;626;p31"/>
          <p:cNvSpPr txBox="1">
            <a:spLocks noGrp="1"/>
          </p:cNvSpPr>
          <p:nvPr>
            <p:ph type="subTitle" idx="1"/>
          </p:nvPr>
        </p:nvSpPr>
        <p:spPr>
          <a:xfrm>
            <a:off x="1427800" y="4722233"/>
            <a:ext cx="2732400" cy="10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5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7" name="Google Shape;627;p31"/>
          <p:cNvSpPr txBox="1">
            <a:spLocks noGrp="1"/>
          </p:cNvSpPr>
          <p:nvPr>
            <p:ph type="title" idx="2"/>
          </p:nvPr>
        </p:nvSpPr>
        <p:spPr>
          <a:xfrm>
            <a:off x="4729800" y="3655500"/>
            <a:ext cx="2732400" cy="4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28" name="Google Shape;628;p31"/>
          <p:cNvSpPr txBox="1">
            <a:spLocks noGrp="1"/>
          </p:cNvSpPr>
          <p:nvPr>
            <p:ph type="subTitle" idx="3"/>
          </p:nvPr>
        </p:nvSpPr>
        <p:spPr>
          <a:xfrm>
            <a:off x="4729800" y="4303133"/>
            <a:ext cx="2732400" cy="10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5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9" name="Google Shape;629;p31"/>
          <p:cNvSpPr txBox="1">
            <a:spLocks noGrp="1"/>
          </p:cNvSpPr>
          <p:nvPr>
            <p:ph type="title" idx="4"/>
          </p:nvPr>
        </p:nvSpPr>
        <p:spPr>
          <a:xfrm>
            <a:off x="8003583" y="4074600"/>
            <a:ext cx="2732400" cy="46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3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630" name="Google Shape;630;p31"/>
          <p:cNvSpPr txBox="1">
            <a:spLocks noGrp="1"/>
          </p:cNvSpPr>
          <p:nvPr>
            <p:ph type="subTitle" idx="5"/>
          </p:nvPr>
        </p:nvSpPr>
        <p:spPr>
          <a:xfrm>
            <a:off x="8003583" y="4722233"/>
            <a:ext cx="2732400" cy="105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5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1" name="Google Shape;631;p31"/>
          <p:cNvSpPr txBox="1">
            <a:spLocks noGrp="1"/>
          </p:cNvSpPr>
          <p:nvPr>
            <p:ph type="title" idx="6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5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793001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32"/>
          <p:cNvSpPr txBox="1">
            <a:spLocks noGrp="1"/>
          </p:cNvSpPr>
          <p:nvPr>
            <p:ph type="subTitle" idx="1"/>
          </p:nvPr>
        </p:nvSpPr>
        <p:spPr>
          <a:xfrm>
            <a:off x="3051444" y="4275404"/>
            <a:ext cx="2873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3735">
                <a:solidFill>
                  <a:schemeClr val="lt1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9pPr>
          </a:lstStyle>
          <a:p>
            <a:endParaRPr/>
          </a:p>
        </p:txBody>
      </p:sp>
      <p:sp>
        <p:nvSpPr>
          <p:cNvPr id="634" name="Google Shape;634;p32"/>
          <p:cNvSpPr txBox="1">
            <a:spLocks noGrp="1"/>
          </p:cNvSpPr>
          <p:nvPr>
            <p:ph type="subTitle" idx="2"/>
          </p:nvPr>
        </p:nvSpPr>
        <p:spPr>
          <a:xfrm>
            <a:off x="3051447" y="4901800"/>
            <a:ext cx="28736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5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5" name="Google Shape;635;p32"/>
          <p:cNvSpPr txBox="1">
            <a:spLocks noGrp="1"/>
          </p:cNvSpPr>
          <p:nvPr>
            <p:ph type="subTitle" idx="3"/>
          </p:nvPr>
        </p:nvSpPr>
        <p:spPr>
          <a:xfrm>
            <a:off x="8048411" y="4275407"/>
            <a:ext cx="2873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3735">
                <a:solidFill>
                  <a:schemeClr val="dk2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9pPr>
          </a:lstStyle>
          <a:p>
            <a:endParaRPr/>
          </a:p>
        </p:txBody>
      </p:sp>
      <p:sp>
        <p:nvSpPr>
          <p:cNvPr id="636" name="Google Shape;636;p32"/>
          <p:cNvSpPr txBox="1">
            <a:spLocks noGrp="1"/>
          </p:cNvSpPr>
          <p:nvPr>
            <p:ph type="subTitle" idx="4"/>
          </p:nvPr>
        </p:nvSpPr>
        <p:spPr>
          <a:xfrm>
            <a:off x="8048413" y="4901804"/>
            <a:ext cx="28736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5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7" name="Google Shape;637;p32"/>
          <p:cNvSpPr txBox="1">
            <a:spLocks noGrp="1"/>
          </p:cNvSpPr>
          <p:nvPr>
            <p:ph type="subTitle" idx="5"/>
          </p:nvPr>
        </p:nvSpPr>
        <p:spPr>
          <a:xfrm>
            <a:off x="3051444" y="2033400"/>
            <a:ext cx="2873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3735">
                <a:solidFill>
                  <a:schemeClr val="accent4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9pPr>
          </a:lstStyle>
          <a:p>
            <a:endParaRPr/>
          </a:p>
        </p:txBody>
      </p:sp>
      <p:sp>
        <p:nvSpPr>
          <p:cNvPr id="638" name="Google Shape;638;p32"/>
          <p:cNvSpPr txBox="1">
            <a:spLocks noGrp="1"/>
          </p:cNvSpPr>
          <p:nvPr>
            <p:ph type="subTitle" idx="6"/>
          </p:nvPr>
        </p:nvSpPr>
        <p:spPr>
          <a:xfrm>
            <a:off x="3051447" y="2659796"/>
            <a:ext cx="28736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5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9" name="Google Shape;639;p32"/>
          <p:cNvSpPr txBox="1">
            <a:spLocks noGrp="1"/>
          </p:cNvSpPr>
          <p:nvPr>
            <p:ph type="subTitle" idx="7"/>
          </p:nvPr>
        </p:nvSpPr>
        <p:spPr>
          <a:xfrm>
            <a:off x="8048411" y="2033400"/>
            <a:ext cx="2873600" cy="6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3735">
                <a:solidFill>
                  <a:schemeClr val="accent3"/>
                </a:solidFill>
                <a:latin typeface="Mouse Memoirs"/>
                <a:ea typeface="Mouse Memoirs"/>
                <a:cs typeface="Mouse Memoirs"/>
                <a:sym typeface="Mouse Memoir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Mouse Memoirs"/>
              <a:buNone/>
              <a:defRPr sz="2665">
                <a:latin typeface="Mouse Memoirs"/>
                <a:ea typeface="Mouse Memoirs"/>
                <a:cs typeface="Mouse Memoirs"/>
                <a:sym typeface="Mouse Memoirs"/>
              </a:defRPr>
            </a:lvl9pPr>
          </a:lstStyle>
          <a:p>
            <a:endParaRPr/>
          </a:p>
        </p:txBody>
      </p:sp>
      <p:sp>
        <p:nvSpPr>
          <p:cNvPr id="640" name="Google Shape;640;p32"/>
          <p:cNvSpPr txBox="1">
            <a:spLocks noGrp="1"/>
          </p:cNvSpPr>
          <p:nvPr>
            <p:ph type="subTitle" idx="8"/>
          </p:nvPr>
        </p:nvSpPr>
        <p:spPr>
          <a:xfrm>
            <a:off x="8048413" y="2659797"/>
            <a:ext cx="2873600" cy="83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5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32"/>
          <p:cNvSpPr txBox="1">
            <a:spLocks noGrp="1"/>
          </p:cNvSpPr>
          <p:nvPr>
            <p:ph type="title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5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42" name="Google Shape;642;p32"/>
          <p:cNvGrpSpPr/>
          <p:nvPr/>
        </p:nvGrpSpPr>
        <p:grpSpPr>
          <a:xfrm>
            <a:off x="453945" y="4284485"/>
            <a:ext cx="1868392" cy="2589073"/>
            <a:chOff x="1002412" y="3043930"/>
            <a:chExt cx="1598009" cy="2214397"/>
          </a:xfrm>
        </p:grpSpPr>
        <p:sp>
          <p:nvSpPr>
            <p:cNvPr id="643" name="Google Shape;643;p32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32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45" name="Google Shape;645;p32"/>
          <p:cNvSpPr/>
          <p:nvPr/>
        </p:nvSpPr>
        <p:spPr>
          <a:xfrm>
            <a:off x="25416" y="51364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46" name="Google Shape;646;p32"/>
          <p:cNvGrpSpPr/>
          <p:nvPr/>
        </p:nvGrpSpPr>
        <p:grpSpPr>
          <a:xfrm flipH="1">
            <a:off x="-1010540" y="-490081"/>
            <a:ext cx="14183895" cy="2633004"/>
            <a:chOff x="-376905" y="-824761"/>
            <a:chExt cx="10637921" cy="1974753"/>
          </a:xfrm>
        </p:grpSpPr>
        <p:sp>
          <p:nvSpPr>
            <p:cNvPr id="647" name="Google Shape;647;p32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32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32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32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1377145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33"/>
          <p:cNvSpPr txBox="1">
            <a:spLocks noGrp="1"/>
          </p:cNvSpPr>
          <p:nvPr>
            <p:ph type="title"/>
          </p:nvPr>
        </p:nvSpPr>
        <p:spPr>
          <a:xfrm>
            <a:off x="1021459" y="23006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53" name="Google Shape;653;p33"/>
          <p:cNvSpPr txBox="1">
            <a:spLocks noGrp="1"/>
          </p:cNvSpPr>
          <p:nvPr>
            <p:ph type="subTitle" idx="1"/>
          </p:nvPr>
        </p:nvSpPr>
        <p:spPr>
          <a:xfrm>
            <a:off x="951659" y="2873600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4" name="Google Shape;654;p33"/>
          <p:cNvSpPr txBox="1">
            <a:spLocks noGrp="1"/>
          </p:cNvSpPr>
          <p:nvPr>
            <p:ph type="title" idx="2"/>
          </p:nvPr>
        </p:nvSpPr>
        <p:spPr>
          <a:xfrm>
            <a:off x="4751200" y="23006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55" name="Google Shape;655;p33"/>
          <p:cNvSpPr txBox="1">
            <a:spLocks noGrp="1"/>
          </p:cNvSpPr>
          <p:nvPr>
            <p:ph type="subTitle" idx="3"/>
          </p:nvPr>
        </p:nvSpPr>
        <p:spPr>
          <a:xfrm>
            <a:off x="4681400" y="2873600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6" name="Google Shape;656;p33"/>
          <p:cNvSpPr txBox="1">
            <a:spLocks noGrp="1"/>
          </p:cNvSpPr>
          <p:nvPr>
            <p:ph type="title" idx="4"/>
          </p:nvPr>
        </p:nvSpPr>
        <p:spPr>
          <a:xfrm>
            <a:off x="8480959" y="2300617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57" name="Google Shape;657;p33"/>
          <p:cNvSpPr txBox="1">
            <a:spLocks noGrp="1"/>
          </p:cNvSpPr>
          <p:nvPr>
            <p:ph type="subTitle" idx="5"/>
          </p:nvPr>
        </p:nvSpPr>
        <p:spPr>
          <a:xfrm>
            <a:off x="8411159" y="2873600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8" name="Google Shape;658;p33"/>
          <p:cNvSpPr txBox="1">
            <a:spLocks noGrp="1"/>
          </p:cNvSpPr>
          <p:nvPr>
            <p:ph type="title" idx="6"/>
          </p:nvPr>
        </p:nvSpPr>
        <p:spPr>
          <a:xfrm>
            <a:off x="1021459" y="4522451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59" name="Google Shape;659;p33"/>
          <p:cNvSpPr txBox="1">
            <a:spLocks noGrp="1"/>
          </p:cNvSpPr>
          <p:nvPr>
            <p:ph type="subTitle" idx="7"/>
          </p:nvPr>
        </p:nvSpPr>
        <p:spPr>
          <a:xfrm>
            <a:off x="951659" y="5095433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0" name="Google Shape;660;p33"/>
          <p:cNvSpPr txBox="1">
            <a:spLocks noGrp="1"/>
          </p:cNvSpPr>
          <p:nvPr>
            <p:ph type="title" idx="8"/>
          </p:nvPr>
        </p:nvSpPr>
        <p:spPr>
          <a:xfrm>
            <a:off x="4751200" y="4522451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61" name="Google Shape;661;p33"/>
          <p:cNvSpPr txBox="1">
            <a:spLocks noGrp="1"/>
          </p:cNvSpPr>
          <p:nvPr>
            <p:ph type="subTitle" idx="9"/>
          </p:nvPr>
        </p:nvSpPr>
        <p:spPr>
          <a:xfrm>
            <a:off x="4681400" y="5095433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2" name="Google Shape;662;p33"/>
          <p:cNvSpPr txBox="1">
            <a:spLocks noGrp="1"/>
          </p:cNvSpPr>
          <p:nvPr>
            <p:ph type="title" idx="13"/>
          </p:nvPr>
        </p:nvSpPr>
        <p:spPr>
          <a:xfrm>
            <a:off x="8480959" y="4522451"/>
            <a:ext cx="26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663" name="Google Shape;663;p33"/>
          <p:cNvSpPr txBox="1">
            <a:spLocks noGrp="1"/>
          </p:cNvSpPr>
          <p:nvPr>
            <p:ph type="subTitle" idx="14"/>
          </p:nvPr>
        </p:nvSpPr>
        <p:spPr>
          <a:xfrm>
            <a:off x="8411159" y="5095433"/>
            <a:ext cx="2829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5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4" name="Google Shape;664;p33"/>
          <p:cNvSpPr txBox="1">
            <a:spLocks noGrp="1"/>
          </p:cNvSpPr>
          <p:nvPr>
            <p:ph type="title" idx="15"/>
          </p:nvPr>
        </p:nvSpPr>
        <p:spPr>
          <a:xfrm>
            <a:off x="950967" y="440967"/>
            <a:ext cx="10290400" cy="95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5065">
                <a:solidFill>
                  <a:srgbClr val="3B3B3B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65" name="Google Shape;665;p33"/>
          <p:cNvSpPr/>
          <p:nvPr/>
        </p:nvSpPr>
        <p:spPr>
          <a:xfrm>
            <a:off x="-239012" y="6087290"/>
            <a:ext cx="13259720" cy="1100927"/>
          </a:xfrm>
          <a:custGeom>
            <a:avLst/>
            <a:gdLst/>
            <a:ahLst/>
            <a:cxnLst/>
            <a:rect l="l" t="t" r="r" b="b"/>
            <a:pathLst>
              <a:path w="209001" h="17352" extrusionOk="0">
                <a:moveTo>
                  <a:pt x="0" y="0"/>
                </a:moveTo>
                <a:lnTo>
                  <a:pt x="0" y="17352"/>
                </a:lnTo>
                <a:lnTo>
                  <a:pt x="209000" y="17352"/>
                </a:lnTo>
                <a:lnTo>
                  <a:pt x="20900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66" name="Google Shape;666;p33"/>
          <p:cNvGrpSpPr/>
          <p:nvPr/>
        </p:nvGrpSpPr>
        <p:grpSpPr>
          <a:xfrm>
            <a:off x="265268" y="326033"/>
            <a:ext cx="12773120" cy="6012087"/>
            <a:chOff x="-4046588" y="-2315520"/>
            <a:chExt cx="12952732" cy="6096626"/>
          </a:xfrm>
        </p:grpSpPr>
        <p:sp>
          <p:nvSpPr>
            <p:cNvPr id="667" name="Google Shape;667;p33"/>
            <p:cNvSpPr/>
            <p:nvPr/>
          </p:nvSpPr>
          <p:spPr>
            <a:xfrm>
              <a:off x="-4046588" y="-2315520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33"/>
            <p:cNvSpPr/>
            <p:nvPr/>
          </p:nvSpPr>
          <p:spPr>
            <a:xfrm>
              <a:off x="6344935" y="-1765791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33"/>
            <p:cNvSpPr/>
            <p:nvPr/>
          </p:nvSpPr>
          <p:spPr>
            <a:xfrm>
              <a:off x="7828364" y="3063715"/>
              <a:ext cx="203606" cy="717391"/>
            </a:xfrm>
            <a:custGeom>
              <a:avLst/>
              <a:gdLst/>
              <a:ahLst/>
              <a:cxnLst/>
              <a:rect l="l" t="t" r="r" b="b"/>
              <a:pathLst>
                <a:path w="4279" h="15076" extrusionOk="0">
                  <a:moveTo>
                    <a:pt x="0" y="1"/>
                  </a:moveTo>
                  <a:lnTo>
                    <a:pt x="0" y="15075"/>
                  </a:lnTo>
                  <a:lnTo>
                    <a:pt x="4279" y="15075"/>
                  </a:lnTo>
                  <a:lnTo>
                    <a:pt x="4279" y="1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33"/>
            <p:cNvSpPr/>
            <p:nvPr/>
          </p:nvSpPr>
          <p:spPr>
            <a:xfrm>
              <a:off x="6954167" y="1072501"/>
              <a:ext cx="1951977" cy="2269233"/>
            </a:xfrm>
            <a:custGeom>
              <a:avLst/>
              <a:gdLst/>
              <a:ahLst/>
              <a:cxnLst/>
              <a:rect l="l" t="t" r="r" b="b"/>
              <a:pathLst>
                <a:path w="41023" h="47688" extrusionOk="0">
                  <a:moveTo>
                    <a:pt x="20256" y="1"/>
                  </a:moveTo>
                  <a:cubicBezTo>
                    <a:pt x="20256" y="14565"/>
                    <a:pt x="10953" y="21945"/>
                    <a:pt x="4318" y="23162"/>
                  </a:cubicBezTo>
                  <a:cubicBezTo>
                    <a:pt x="5031" y="23381"/>
                    <a:pt x="5755" y="23474"/>
                    <a:pt x="6470" y="23474"/>
                  </a:cubicBezTo>
                  <a:cubicBezTo>
                    <a:pt x="10361" y="23474"/>
                    <a:pt x="13975" y="20728"/>
                    <a:pt x="13975" y="20728"/>
                  </a:cubicBezTo>
                  <a:lnTo>
                    <a:pt x="13975" y="20767"/>
                  </a:lnTo>
                  <a:cubicBezTo>
                    <a:pt x="11541" y="23947"/>
                    <a:pt x="7969" y="26106"/>
                    <a:pt x="4004" y="26773"/>
                  </a:cubicBezTo>
                  <a:cubicBezTo>
                    <a:pt x="4004" y="26773"/>
                    <a:pt x="5296" y="27533"/>
                    <a:pt x="7655" y="27533"/>
                  </a:cubicBezTo>
                  <a:cubicBezTo>
                    <a:pt x="8687" y="27533"/>
                    <a:pt x="9923" y="27388"/>
                    <a:pt x="11345" y="26970"/>
                  </a:cubicBezTo>
                  <a:lnTo>
                    <a:pt x="11345" y="26970"/>
                  </a:lnTo>
                  <a:cubicBezTo>
                    <a:pt x="8990" y="30424"/>
                    <a:pt x="5771" y="33172"/>
                    <a:pt x="2002" y="34939"/>
                  </a:cubicBezTo>
                  <a:cubicBezTo>
                    <a:pt x="2039" y="34976"/>
                    <a:pt x="2174" y="34993"/>
                    <a:pt x="2385" y="34993"/>
                  </a:cubicBezTo>
                  <a:cubicBezTo>
                    <a:pt x="3752" y="34993"/>
                    <a:pt x="8324" y="34279"/>
                    <a:pt x="10364" y="33565"/>
                  </a:cubicBezTo>
                  <a:lnTo>
                    <a:pt x="10364" y="33565"/>
                  </a:lnTo>
                  <a:cubicBezTo>
                    <a:pt x="8951" y="36548"/>
                    <a:pt x="5457" y="41691"/>
                    <a:pt x="0" y="42397"/>
                  </a:cubicBezTo>
                  <a:cubicBezTo>
                    <a:pt x="0" y="42397"/>
                    <a:pt x="1522" y="42702"/>
                    <a:pt x="3640" y="42702"/>
                  </a:cubicBezTo>
                  <a:cubicBezTo>
                    <a:pt x="5823" y="42702"/>
                    <a:pt x="8639" y="42378"/>
                    <a:pt x="11070" y="41063"/>
                  </a:cubicBezTo>
                  <a:lnTo>
                    <a:pt x="11070" y="41063"/>
                  </a:lnTo>
                  <a:cubicBezTo>
                    <a:pt x="10756" y="41887"/>
                    <a:pt x="7537" y="46598"/>
                    <a:pt x="4358" y="47540"/>
                  </a:cubicBezTo>
                  <a:cubicBezTo>
                    <a:pt x="5334" y="47593"/>
                    <a:pt x="6250" y="47618"/>
                    <a:pt x="7111" y="47618"/>
                  </a:cubicBezTo>
                  <a:cubicBezTo>
                    <a:pt x="18993" y="47618"/>
                    <a:pt x="20256" y="42908"/>
                    <a:pt x="20256" y="42908"/>
                  </a:cubicBezTo>
                  <a:cubicBezTo>
                    <a:pt x="20256" y="42908"/>
                    <a:pt x="21083" y="47688"/>
                    <a:pt x="34325" y="47688"/>
                  </a:cubicBezTo>
                  <a:cubicBezTo>
                    <a:pt x="34923" y="47688"/>
                    <a:pt x="35545" y="47678"/>
                    <a:pt x="36194" y="47658"/>
                  </a:cubicBezTo>
                  <a:cubicBezTo>
                    <a:pt x="36194" y="47658"/>
                    <a:pt x="29089" y="43732"/>
                    <a:pt x="29089" y="41377"/>
                  </a:cubicBezTo>
                  <a:lnTo>
                    <a:pt x="29089" y="41377"/>
                  </a:lnTo>
                  <a:cubicBezTo>
                    <a:pt x="31633" y="42944"/>
                    <a:pt x="34419" y="43359"/>
                    <a:pt x="36660" y="43359"/>
                  </a:cubicBezTo>
                  <a:cubicBezTo>
                    <a:pt x="39190" y="43359"/>
                    <a:pt x="41023" y="42829"/>
                    <a:pt x="41023" y="42829"/>
                  </a:cubicBezTo>
                  <a:cubicBezTo>
                    <a:pt x="35566" y="42123"/>
                    <a:pt x="31601" y="36666"/>
                    <a:pt x="30149" y="33643"/>
                  </a:cubicBezTo>
                  <a:lnTo>
                    <a:pt x="30149" y="33643"/>
                  </a:lnTo>
                  <a:cubicBezTo>
                    <a:pt x="31989" y="34277"/>
                    <a:pt x="35963" y="35351"/>
                    <a:pt x="37704" y="35351"/>
                  </a:cubicBezTo>
                  <a:cubicBezTo>
                    <a:pt x="38228" y="35351"/>
                    <a:pt x="38550" y="35254"/>
                    <a:pt x="38550" y="35017"/>
                  </a:cubicBezTo>
                  <a:cubicBezTo>
                    <a:pt x="33407" y="32269"/>
                    <a:pt x="30463" y="29286"/>
                    <a:pt x="28814" y="26734"/>
                  </a:cubicBezTo>
                  <a:lnTo>
                    <a:pt x="28814" y="26734"/>
                  </a:lnTo>
                  <a:cubicBezTo>
                    <a:pt x="30502" y="27310"/>
                    <a:pt x="31955" y="27502"/>
                    <a:pt x="33141" y="27502"/>
                  </a:cubicBezTo>
                  <a:cubicBezTo>
                    <a:pt x="35514" y="27502"/>
                    <a:pt x="36822" y="26734"/>
                    <a:pt x="36822" y="26734"/>
                  </a:cubicBezTo>
                  <a:cubicBezTo>
                    <a:pt x="33407" y="26145"/>
                    <a:pt x="30227" y="24457"/>
                    <a:pt x="27833" y="21906"/>
                  </a:cubicBezTo>
                  <a:lnTo>
                    <a:pt x="27833" y="21906"/>
                  </a:lnTo>
                  <a:cubicBezTo>
                    <a:pt x="29824" y="23308"/>
                    <a:pt x="31952" y="23669"/>
                    <a:pt x="33564" y="23669"/>
                  </a:cubicBezTo>
                  <a:cubicBezTo>
                    <a:pt x="35066" y="23669"/>
                    <a:pt x="36119" y="23355"/>
                    <a:pt x="36194" y="23280"/>
                  </a:cubicBezTo>
                  <a:cubicBezTo>
                    <a:pt x="31837" y="23280"/>
                    <a:pt x="20256" y="14643"/>
                    <a:pt x="20256" y="118"/>
                  </a:cubicBezTo>
                  <a:lnTo>
                    <a:pt x="202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71" name="Google Shape;671;p33"/>
          <p:cNvSpPr/>
          <p:nvPr/>
        </p:nvSpPr>
        <p:spPr>
          <a:xfrm>
            <a:off x="-1111904" y="4162696"/>
            <a:ext cx="1961267" cy="2180309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2" name="Google Shape;672;p33"/>
          <p:cNvSpPr/>
          <p:nvPr/>
        </p:nvSpPr>
        <p:spPr>
          <a:xfrm>
            <a:off x="-239000" y="6604006"/>
            <a:ext cx="13259720" cy="685809"/>
          </a:xfrm>
          <a:custGeom>
            <a:avLst/>
            <a:gdLst/>
            <a:ahLst/>
            <a:cxnLst/>
            <a:rect l="l" t="t" r="r" b="b"/>
            <a:pathLst>
              <a:path w="209001" h="17352" extrusionOk="0">
                <a:moveTo>
                  <a:pt x="0" y="0"/>
                </a:moveTo>
                <a:lnTo>
                  <a:pt x="0" y="17352"/>
                </a:lnTo>
                <a:lnTo>
                  <a:pt x="209000" y="17352"/>
                </a:lnTo>
                <a:lnTo>
                  <a:pt x="20900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62479574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5" name="Google Shape;865;p35"/>
          <p:cNvGrpSpPr/>
          <p:nvPr/>
        </p:nvGrpSpPr>
        <p:grpSpPr>
          <a:xfrm flipH="1">
            <a:off x="9840477" y="4284485"/>
            <a:ext cx="1868392" cy="2589073"/>
            <a:chOff x="1002412" y="3043930"/>
            <a:chExt cx="1598009" cy="2214397"/>
          </a:xfrm>
        </p:grpSpPr>
        <p:sp>
          <p:nvSpPr>
            <p:cNvPr id="866" name="Google Shape;866;p35"/>
            <p:cNvSpPr/>
            <p:nvPr/>
          </p:nvSpPr>
          <p:spPr>
            <a:xfrm>
              <a:off x="1717766" y="4672597"/>
              <a:ext cx="165949" cy="585731"/>
            </a:xfrm>
            <a:custGeom>
              <a:avLst/>
              <a:gdLst/>
              <a:ahLst/>
              <a:cxnLst/>
              <a:rect l="l" t="t" r="r" b="b"/>
              <a:pathLst>
                <a:path w="4672" h="16489" extrusionOk="0">
                  <a:moveTo>
                    <a:pt x="0" y="1"/>
                  </a:moveTo>
                  <a:lnTo>
                    <a:pt x="0" y="16488"/>
                  </a:lnTo>
                  <a:lnTo>
                    <a:pt x="4672" y="16488"/>
                  </a:lnTo>
                  <a:lnTo>
                    <a:pt x="46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35"/>
            <p:cNvSpPr/>
            <p:nvPr/>
          </p:nvSpPr>
          <p:spPr>
            <a:xfrm>
              <a:off x="1002412" y="3043930"/>
              <a:ext cx="1598009" cy="1855660"/>
            </a:xfrm>
            <a:custGeom>
              <a:avLst/>
              <a:gdLst/>
              <a:ahLst/>
              <a:cxnLst/>
              <a:rect l="l" t="t" r="r" b="b"/>
              <a:pathLst>
                <a:path w="44989" h="52239" extrusionOk="0">
                  <a:moveTo>
                    <a:pt x="22220" y="0"/>
                  </a:moveTo>
                  <a:cubicBezTo>
                    <a:pt x="22220" y="15938"/>
                    <a:pt x="12053" y="24025"/>
                    <a:pt x="4751" y="25399"/>
                  </a:cubicBezTo>
                  <a:cubicBezTo>
                    <a:pt x="5509" y="25624"/>
                    <a:pt x="6279" y="25720"/>
                    <a:pt x="7040" y="25720"/>
                  </a:cubicBezTo>
                  <a:cubicBezTo>
                    <a:pt x="11330" y="25720"/>
                    <a:pt x="15350" y="22690"/>
                    <a:pt x="15350" y="22690"/>
                  </a:cubicBezTo>
                  <a:lnTo>
                    <a:pt x="15350" y="22730"/>
                  </a:lnTo>
                  <a:cubicBezTo>
                    <a:pt x="12681" y="26223"/>
                    <a:pt x="8755" y="28579"/>
                    <a:pt x="4398" y="29325"/>
                  </a:cubicBezTo>
                  <a:cubicBezTo>
                    <a:pt x="4398" y="29325"/>
                    <a:pt x="5834" y="30167"/>
                    <a:pt x="8438" y="30167"/>
                  </a:cubicBezTo>
                  <a:cubicBezTo>
                    <a:pt x="9563" y="30167"/>
                    <a:pt x="10906" y="30010"/>
                    <a:pt x="12445" y="29560"/>
                  </a:cubicBezTo>
                  <a:lnTo>
                    <a:pt x="12445" y="29560"/>
                  </a:lnTo>
                  <a:cubicBezTo>
                    <a:pt x="9893" y="33329"/>
                    <a:pt x="6321" y="36312"/>
                    <a:pt x="2199" y="38275"/>
                  </a:cubicBezTo>
                  <a:cubicBezTo>
                    <a:pt x="2233" y="38309"/>
                    <a:pt x="2361" y="38325"/>
                    <a:pt x="2562" y="38325"/>
                  </a:cubicBezTo>
                  <a:cubicBezTo>
                    <a:pt x="3980" y="38325"/>
                    <a:pt x="9082" y="37535"/>
                    <a:pt x="11385" y="36744"/>
                  </a:cubicBezTo>
                  <a:lnTo>
                    <a:pt x="11385" y="36744"/>
                  </a:lnTo>
                  <a:cubicBezTo>
                    <a:pt x="9815" y="40042"/>
                    <a:pt x="5968" y="45655"/>
                    <a:pt x="1" y="46440"/>
                  </a:cubicBezTo>
                  <a:cubicBezTo>
                    <a:pt x="1" y="46440"/>
                    <a:pt x="1672" y="46784"/>
                    <a:pt x="3996" y="46784"/>
                  </a:cubicBezTo>
                  <a:cubicBezTo>
                    <a:pt x="6385" y="46784"/>
                    <a:pt x="9465" y="46421"/>
                    <a:pt x="12131" y="44949"/>
                  </a:cubicBezTo>
                  <a:lnTo>
                    <a:pt x="12131" y="44949"/>
                  </a:lnTo>
                  <a:cubicBezTo>
                    <a:pt x="11817" y="45852"/>
                    <a:pt x="8284" y="51033"/>
                    <a:pt x="4790" y="52093"/>
                  </a:cubicBezTo>
                  <a:cubicBezTo>
                    <a:pt x="5860" y="52152"/>
                    <a:pt x="6866" y="52179"/>
                    <a:pt x="7810" y="52179"/>
                  </a:cubicBezTo>
                  <a:cubicBezTo>
                    <a:pt x="20860" y="52179"/>
                    <a:pt x="22259" y="46990"/>
                    <a:pt x="22259" y="46990"/>
                  </a:cubicBezTo>
                  <a:cubicBezTo>
                    <a:pt x="22259" y="46990"/>
                    <a:pt x="23164" y="52239"/>
                    <a:pt x="37835" y="52239"/>
                  </a:cubicBezTo>
                  <a:cubicBezTo>
                    <a:pt x="38442" y="52239"/>
                    <a:pt x="39073" y="52230"/>
                    <a:pt x="39728" y="52211"/>
                  </a:cubicBezTo>
                  <a:cubicBezTo>
                    <a:pt x="39728" y="52211"/>
                    <a:pt x="31916" y="47893"/>
                    <a:pt x="31916" y="45302"/>
                  </a:cubicBezTo>
                  <a:lnTo>
                    <a:pt x="31916" y="45302"/>
                  </a:lnTo>
                  <a:cubicBezTo>
                    <a:pt x="34712" y="47054"/>
                    <a:pt x="37799" y="47514"/>
                    <a:pt x="40271" y="47514"/>
                  </a:cubicBezTo>
                  <a:cubicBezTo>
                    <a:pt x="43006" y="47514"/>
                    <a:pt x="44988" y="46951"/>
                    <a:pt x="44988" y="46951"/>
                  </a:cubicBezTo>
                  <a:cubicBezTo>
                    <a:pt x="38982" y="46166"/>
                    <a:pt x="34664" y="40159"/>
                    <a:pt x="33055" y="36901"/>
                  </a:cubicBezTo>
                  <a:lnTo>
                    <a:pt x="33055" y="36901"/>
                  </a:lnTo>
                  <a:cubicBezTo>
                    <a:pt x="35053" y="37567"/>
                    <a:pt x="39435" y="38748"/>
                    <a:pt x="41334" y="38748"/>
                  </a:cubicBezTo>
                  <a:cubicBezTo>
                    <a:pt x="41896" y="38748"/>
                    <a:pt x="42241" y="38644"/>
                    <a:pt x="42241" y="38393"/>
                  </a:cubicBezTo>
                  <a:cubicBezTo>
                    <a:pt x="36627" y="35370"/>
                    <a:pt x="33408" y="32073"/>
                    <a:pt x="31563" y="29325"/>
                  </a:cubicBezTo>
                  <a:lnTo>
                    <a:pt x="31563" y="29325"/>
                  </a:lnTo>
                  <a:cubicBezTo>
                    <a:pt x="33421" y="29953"/>
                    <a:pt x="35022" y="30162"/>
                    <a:pt x="36330" y="30162"/>
                  </a:cubicBezTo>
                  <a:cubicBezTo>
                    <a:pt x="38947" y="30162"/>
                    <a:pt x="40395" y="29325"/>
                    <a:pt x="40395" y="29325"/>
                  </a:cubicBezTo>
                  <a:cubicBezTo>
                    <a:pt x="36627" y="28697"/>
                    <a:pt x="33172" y="26812"/>
                    <a:pt x="30542" y="23986"/>
                  </a:cubicBezTo>
                  <a:lnTo>
                    <a:pt x="30542" y="23986"/>
                  </a:lnTo>
                  <a:cubicBezTo>
                    <a:pt x="32739" y="25526"/>
                    <a:pt x="35097" y="25917"/>
                    <a:pt x="36870" y="25917"/>
                  </a:cubicBezTo>
                  <a:cubicBezTo>
                    <a:pt x="38485" y="25917"/>
                    <a:pt x="39614" y="25592"/>
                    <a:pt x="39689" y="25517"/>
                  </a:cubicBezTo>
                  <a:cubicBezTo>
                    <a:pt x="34939" y="25517"/>
                    <a:pt x="22220" y="16056"/>
                    <a:pt x="22220" y="118"/>
                  </a:cubicBezTo>
                  <a:lnTo>
                    <a:pt x="22220" y="0"/>
                  </a:lnTo>
                  <a:close/>
                </a:path>
              </a:pathLst>
            </a:custGeom>
            <a:solidFill>
              <a:srgbClr val="82A6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68" name="Google Shape;868;p35"/>
          <p:cNvSpPr/>
          <p:nvPr/>
        </p:nvSpPr>
        <p:spPr>
          <a:xfrm flipH="1">
            <a:off x="10554933" y="51364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69" name="Google Shape;869;p35"/>
          <p:cNvGrpSpPr/>
          <p:nvPr/>
        </p:nvGrpSpPr>
        <p:grpSpPr>
          <a:xfrm>
            <a:off x="-1010540" y="-490081"/>
            <a:ext cx="14183895" cy="2633004"/>
            <a:chOff x="-376905" y="-824761"/>
            <a:chExt cx="10637921" cy="1974753"/>
          </a:xfrm>
        </p:grpSpPr>
        <p:sp>
          <p:nvSpPr>
            <p:cNvPr id="870" name="Google Shape;870;p35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35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35"/>
            <p:cNvSpPr/>
            <p:nvPr/>
          </p:nvSpPr>
          <p:spPr>
            <a:xfrm>
              <a:off x="589079" y="-824761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35"/>
            <p:cNvSpPr/>
            <p:nvPr/>
          </p:nvSpPr>
          <p:spPr>
            <a:xfrm>
              <a:off x="-376905" y="352336"/>
              <a:ext cx="1453312" cy="627789"/>
            </a:xfrm>
            <a:custGeom>
              <a:avLst/>
              <a:gdLst/>
              <a:ahLst/>
              <a:cxnLst/>
              <a:rect l="l" t="t" r="r" b="b"/>
              <a:pathLst>
                <a:path w="30543" h="13193" extrusionOk="0">
                  <a:moveTo>
                    <a:pt x="18490" y="1"/>
                  </a:moveTo>
                  <a:cubicBezTo>
                    <a:pt x="15389" y="1"/>
                    <a:pt x="12838" y="1179"/>
                    <a:pt x="12406" y="2749"/>
                  </a:cubicBezTo>
                  <a:cubicBezTo>
                    <a:pt x="12013" y="2710"/>
                    <a:pt x="11581" y="2710"/>
                    <a:pt x="11150" y="2710"/>
                  </a:cubicBezTo>
                  <a:cubicBezTo>
                    <a:pt x="7616" y="2710"/>
                    <a:pt x="4790" y="3927"/>
                    <a:pt x="4790" y="5418"/>
                  </a:cubicBezTo>
                  <a:cubicBezTo>
                    <a:pt x="4790" y="5536"/>
                    <a:pt x="4790" y="5654"/>
                    <a:pt x="4829" y="5772"/>
                  </a:cubicBezTo>
                  <a:cubicBezTo>
                    <a:pt x="1964" y="6400"/>
                    <a:pt x="1" y="7734"/>
                    <a:pt x="1" y="9265"/>
                  </a:cubicBezTo>
                  <a:cubicBezTo>
                    <a:pt x="1" y="11425"/>
                    <a:pt x="3926" y="13191"/>
                    <a:pt x="8755" y="13191"/>
                  </a:cubicBezTo>
                  <a:cubicBezTo>
                    <a:pt x="11817" y="13191"/>
                    <a:pt x="14486" y="12484"/>
                    <a:pt x="16057" y="11425"/>
                  </a:cubicBezTo>
                  <a:cubicBezTo>
                    <a:pt x="17844" y="12603"/>
                    <a:pt x="19963" y="13193"/>
                    <a:pt x="22092" y="13193"/>
                  </a:cubicBezTo>
                  <a:cubicBezTo>
                    <a:pt x="22161" y="13193"/>
                    <a:pt x="22230" y="13192"/>
                    <a:pt x="22298" y="13191"/>
                  </a:cubicBezTo>
                  <a:cubicBezTo>
                    <a:pt x="26852" y="13191"/>
                    <a:pt x="30542" y="10953"/>
                    <a:pt x="30542" y="8206"/>
                  </a:cubicBezTo>
                  <a:cubicBezTo>
                    <a:pt x="30542" y="5929"/>
                    <a:pt x="28108" y="4005"/>
                    <a:pt x="24654" y="3416"/>
                  </a:cubicBezTo>
                  <a:cubicBezTo>
                    <a:pt x="24654" y="3338"/>
                    <a:pt x="24654" y="3259"/>
                    <a:pt x="24654" y="3220"/>
                  </a:cubicBezTo>
                  <a:cubicBezTo>
                    <a:pt x="24654" y="1414"/>
                    <a:pt x="21906" y="1"/>
                    <a:pt x="18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74" name="Google Shape;874;p35"/>
          <p:cNvGrpSpPr/>
          <p:nvPr/>
        </p:nvGrpSpPr>
        <p:grpSpPr>
          <a:xfrm>
            <a:off x="475151" y="4252650"/>
            <a:ext cx="1293404" cy="2691756"/>
            <a:chOff x="464166" y="3124811"/>
            <a:chExt cx="1174114" cy="2443497"/>
          </a:xfrm>
        </p:grpSpPr>
        <p:sp>
          <p:nvSpPr>
            <p:cNvPr id="875" name="Google Shape;875;p35"/>
            <p:cNvSpPr/>
            <p:nvPr/>
          </p:nvSpPr>
          <p:spPr>
            <a:xfrm>
              <a:off x="464166" y="3124811"/>
              <a:ext cx="1174114" cy="1546508"/>
            </a:xfrm>
            <a:custGeom>
              <a:avLst/>
              <a:gdLst/>
              <a:ahLst/>
              <a:cxnLst/>
              <a:rect l="l" t="t" r="r" b="b"/>
              <a:pathLst>
                <a:path w="33055" h="43536" extrusionOk="0">
                  <a:moveTo>
                    <a:pt x="16528" y="0"/>
                  </a:moveTo>
                  <a:cubicBezTo>
                    <a:pt x="10639" y="0"/>
                    <a:pt x="5889" y="3062"/>
                    <a:pt x="5889" y="6831"/>
                  </a:cubicBezTo>
                  <a:cubicBezTo>
                    <a:pt x="5889" y="7223"/>
                    <a:pt x="5929" y="7577"/>
                    <a:pt x="6046" y="7930"/>
                  </a:cubicBezTo>
                  <a:cubicBezTo>
                    <a:pt x="4084" y="8911"/>
                    <a:pt x="2749" y="10442"/>
                    <a:pt x="2749" y="12209"/>
                  </a:cubicBezTo>
                  <a:cubicBezTo>
                    <a:pt x="2749" y="13544"/>
                    <a:pt x="3534" y="14761"/>
                    <a:pt x="4790" y="15703"/>
                  </a:cubicBezTo>
                  <a:cubicBezTo>
                    <a:pt x="2788" y="16684"/>
                    <a:pt x="1493" y="18215"/>
                    <a:pt x="1493" y="19982"/>
                  </a:cubicBezTo>
                  <a:cubicBezTo>
                    <a:pt x="1493" y="21513"/>
                    <a:pt x="2513" y="22926"/>
                    <a:pt x="4123" y="23907"/>
                  </a:cubicBezTo>
                  <a:cubicBezTo>
                    <a:pt x="2396" y="24889"/>
                    <a:pt x="1296" y="26341"/>
                    <a:pt x="1296" y="27951"/>
                  </a:cubicBezTo>
                  <a:cubicBezTo>
                    <a:pt x="1296" y="29285"/>
                    <a:pt x="2042" y="30502"/>
                    <a:pt x="3338" y="31444"/>
                  </a:cubicBezTo>
                  <a:cubicBezTo>
                    <a:pt x="1296" y="32426"/>
                    <a:pt x="1" y="33957"/>
                    <a:pt x="1" y="35723"/>
                  </a:cubicBezTo>
                  <a:cubicBezTo>
                    <a:pt x="1" y="38668"/>
                    <a:pt x="3730" y="41062"/>
                    <a:pt x="8363" y="41062"/>
                  </a:cubicBezTo>
                  <a:cubicBezTo>
                    <a:pt x="8637" y="41062"/>
                    <a:pt x="8912" y="41062"/>
                    <a:pt x="9148" y="41023"/>
                  </a:cubicBezTo>
                  <a:cubicBezTo>
                    <a:pt x="10522" y="42515"/>
                    <a:pt x="13309" y="43535"/>
                    <a:pt x="16528" y="43535"/>
                  </a:cubicBezTo>
                  <a:cubicBezTo>
                    <a:pt x="19747" y="43535"/>
                    <a:pt x="22534" y="42515"/>
                    <a:pt x="23869" y="41023"/>
                  </a:cubicBezTo>
                  <a:cubicBezTo>
                    <a:pt x="24144" y="41023"/>
                    <a:pt x="24418" y="41062"/>
                    <a:pt x="24693" y="41062"/>
                  </a:cubicBezTo>
                  <a:cubicBezTo>
                    <a:pt x="29286" y="41062"/>
                    <a:pt x="33055" y="38668"/>
                    <a:pt x="33055" y="35723"/>
                  </a:cubicBezTo>
                  <a:cubicBezTo>
                    <a:pt x="33015" y="33957"/>
                    <a:pt x="31720" y="32426"/>
                    <a:pt x="29718" y="31444"/>
                  </a:cubicBezTo>
                  <a:cubicBezTo>
                    <a:pt x="30974" y="30502"/>
                    <a:pt x="31720" y="29246"/>
                    <a:pt x="31720" y="27911"/>
                  </a:cubicBezTo>
                  <a:cubicBezTo>
                    <a:pt x="31720" y="26302"/>
                    <a:pt x="30621" y="24889"/>
                    <a:pt x="28894" y="23907"/>
                  </a:cubicBezTo>
                  <a:cubicBezTo>
                    <a:pt x="30503" y="22926"/>
                    <a:pt x="31524" y="21513"/>
                    <a:pt x="31524" y="19982"/>
                  </a:cubicBezTo>
                  <a:cubicBezTo>
                    <a:pt x="31524" y="18215"/>
                    <a:pt x="30228" y="16684"/>
                    <a:pt x="28226" y="15703"/>
                  </a:cubicBezTo>
                  <a:cubicBezTo>
                    <a:pt x="29482" y="14761"/>
                    <a:pt x="30268" y="13544"/>
                    <a:pt x="30268" y="12170"/>
                  </a:cubicBezTo>
                  <a:cubicBezTo>
                    <a:pt x="30268" y="10442"/>
                    <a:pt x="28972" y="8911"/>
                    <a:pt x="27009" y="7930"/>
                  </a:cubicBezTo>
                  <a:cubicBezTo>
                    <a:pt x="27088" y="7577"/>
                    <a:pt x="27127" y="7184"/>
                    <a:pt x="27127" y="6831"/>
                  </a:cubicBezTo>
                  <a:cubicBezTo>
                    <a:pt x="27127" y="3062"/>
                    <a:pt x="22377" y="0"/>
                    <a:pt x="16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35"/>
            <p:cNvSpPr/>
            <p:nvPr/>
          </p:nvSpPr>
          <p:spPr>
            <a:xfrm>
              <a:off x="987117" y="4602853"/>
              <a:ext cx="126904" cy="965455"/>
            </a:xfrm>
            <a:custGeom>
              <a:avLst/>
              <a:gdLst/>
              <a:ahLst/>
              <a:cxnLst/>
              <a:rect l="l" t="t" r="r" b="b"/>
              <a:pathLst>
                <a:path w="3573" h="18452" extrusionOk="0">
                  <a:moveTo>
                    <a:pt x="0" y="1"/>
                  </a:moveTo>
                  <a:lnTo>
                    <a:pt x="0" y="18451"/>
                  </a:lnTo>
                  <a:lnTo>
                    <a:pt x="3572" y="18451"/>
                  </a:lnTo>
                  <a:lnTo>
                    <a:pt x="3572" y="1"/>
                  </a:lnTo>
                  <a:close/>
                </a:path>
              </a:pathLst>
            </a:custGeom>
            <a:solidFill>
              <a:srgbClr val="9ABC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77" name="Google Shape;877;p35"/>
          <p:cNvSpPr/>
          <p:nvPr/>
        </p:nvSpPr>
        <p:spPr>
          <a:xfrm>
            <a:off x="-755183" y="5187205"/>
            <a:ext cx="1582467" cy="1759243"/>
          </a:xfrm>
          <a:custGeom>
            <a:avLst/>
            <a:gdLst/>
            <a:ahLst/>
            <a:cxnLst/>
            <a:rect l="l" t="t" r="r" b="b"/>
            <a:pathLst>
              <a:path w="53960" h="59981" extrusionOk="0">
                <a:moveTo>
                  <a:pt x="24850" y="0"/>
                </a:moveTo>
                <a:cubicBezTo>
                  <a:pt x="22889" y="0"/>
                  <a:pt x="20509" y="388"/>
                  <a:pt x="17628" y="1370"/>
                </a:cubicBezTo>
                <a:cubicBezTo>
                  <a:pt x="8560" y="4472"/>
                  <a:pt x="6244" y="11459"/>
                  <a:pt x="12760" y="12166"/>
                </a:cubicBezTo>
                <a:cubicBezTo>
                  <a:pt x="12760" y="12166"/>
                  <a:pt x="2514" y="13344"/>
                  <a:pt x="2514" y="20056"/>
                </a:cubicBezTo>
                <a:cubicBezTo>
                  <a:pt x="2514" y="23375"/>
                  <a:pt x="4704" y="24218"/>
                  <a:pt x="6932" y="24218"/>
                </a:cubicBezTo>
                <a:cubicBezTo>
                  <a:pt x="8673" y="24218"/>
                  <a:pt x="10438" y="23703"/>
                  <a:pt x="11196" y="23450"/>
                </a:cubicBezTo>
                <a:lnTo>
                  <a:pt x="11196" y="23450"/>
                </a:lnTo>
                <a:cubicBezTo>
                  <a:pt x="9167" y="24198"/>
                  <a:pt x="0" y="28018"/>
                  <a:pt x="4870" y="34463"/>
                </a:cubicBezTo>
                <a:cubicBezTo>
                  <a:pt x="4870" y="34463"/>
                  <a:pt x="7192" y="36328"/>
                  <a:pt x="10083" y="36328"/>
                </a:cubicBezTo>
                <a:cubicBezTo>
                  <a:pt x="11749" y="36328"/>
                  <a:pt x="13604" y="35709"/>
                  <a:pt x="15312" y="33757"/>
                </a:cubicBezTo>
                <a:lnTo>
                  <a:pt x="15312" y="33757"/>
                </a:lnTo>
                <a:cubicBezTo>
                  <a:pt x="15311" y="33757"/>
                  <a:pt x="12171" y="37683"/>
                  <a:pt x="15665" y="39331"/>
                </a:cubicBezTo>
                <a:cubicBezTo>
                  <a:pt x="16190" y="39582"/>
                  <a:pt x="16704" y="39684"/>
                  <a:pt x="17206" y="39684"/>
                </a:cubicBezTo>
                <a:cubicBezTo>
                  <a:pt x="19510" y="39684"/>
                  <a:pt x="21576" y="37525"/>
                  <a:pt x="23366" y="37525"/>
                </a:cubicBezTo>
                <a:cubicBezTo>
                  <a:pt x="23757" y="37525"/>
                  <a:pt x="24134" y="37628"/>
                  <a:pt x="24498" y="37879"/>
                </a:cubicBezTo>
                <a:cubicBezTo>
                  <a:pt x="24498" y="37879"/>
                  <a:pt x="29130" y="43492"/>
                  <a:pt x="26343" y="59980"/>
                </a:cubicBezTo>
                <a:lnTo>
                  <a:pt x="31446" y="59980"/>
                </a:lnTo>
                <a:cubicBezTo>
                  <a:pt x="31446" y="59980"/>
                  <a:pt x="27246" y="40980"/>
                  <a:pt x="33880" y="36897"/>
                </a:cubicBezTo>
                <a:cubicBezTo>
                  <a:pt x="33880" y="36897"/>
                  <a:pt x="34448" y="36568"/>
                  <a:pt x="35278" y="36568"/>
                </a:cubicBezTo>
                <a:cubicBezTo>
                  <a:pt x="36095" y="36568"/>
                  <a:pt x="37166" y="36887"/>
                  <a:pt x="38198" y="38154"/>
                </a:cubicBezTo>
                <a:cubicBezTo>
                  <a:pt x="38764" y="38848"/>
                  <a:pt x="39760" y="39176"/>
                  <a:pt x="40905" y="39176"/>
                </a:cubicBezTo>
                <a:cubicBezTo>
                  <a:pt x="43970" y="39176"/>
                  <a:pt x="48105" y="36826"/>
                  <a:pt x="47934" y="32854"/>
                </a:cubicBezTo>
                <a:cubicBezTo>
                  <a:pt x="47799" y="29765"/>
                  <a:pt x="46414" y="29101"/>
                  <a:pt x="45248" y="29101"/>
                </a:cubicBezTo>
                <a:cubicBezTo>
                  <a:pt x="45160" y="29101"/>
                  <a:pt x="45073" y="29105"/>
                  <a:pt x="44989" y="29111"/>
                </a:cubicBezTo>
                <a:lnTo>
                  <a:pt x="44989" y="29111"/>
                </a:lnTo>
                <a:cubicBezTo>
                  <a:pt x="47808" y="28235"/>
                  <a:pt x="53959" y="25627"/>
                  <a:pt x="53626" y="19625"/>
                </a:cubicBezTo>
                <a:cubicBezTo>
                  <a:pt x="53389" y="15718"/>
                  <a:pt x="50803" y="14747"/>
                  <a:pt x="48288" y="14747"/>
                </a:cubicBezTo>
                <a:cubicBezTo>
                  <a:pt x="45799" y="14747"/>
                  <a:pt x="43380" y="15699"/>
                  <a:pt x="43380" y="15699"/>
                </a:cubicBezTo>
                <a:cubicBezTo>
                  <a:pt x="43380" y="15699"/>
                  <a:pt x="51506" y="12087"/>
                  <a:pt x="48051" y="8711"/>
                </a:cubicBezTo>
                <a:cubicBezTo>
                  <a:pt x="47008" y="7703"/>
                  <a:pt x="45895" y="7350"/>
                  <a:pt x="44846" y="7350"/>
                </a:cubicBezTo>
                <a:cubicBezTo>
                  <a:pt x="42446" y="7350"/>
                  <a:pt x="40385" y="9203"/>
                  <a:pt x="40283" y="9296"/>
                </a:cubicBezTo>
                <a:lnTo>
                  <a:pt x="40283" y="9296"/>
                </a:lnTo>
                <a:cubicBezTo>
                  <a:pt x="40425" y="9166"/>
                  <a:pt x="44297" y="5576"/>
                  <a:pt x="42948" y="3726"/>
                </a:cubicBezTo>
                <a:cubicBezTo>
                  <a:pt x="42507" y="3151"/>
                  <a:pt x="41617" y="2911"/>
                  <a:pt x="40543" y="2911"/>
                </a:cubicBezTo>
                <a:cubicBezTo>
                  <a:pt x="38173" y="2911"/>
                  <a:pt x="34914" y="4078"/>
                  <a:pt x="33644" y="5375"/>
                </a:cubicBezTo>
                <a:cubicBezTo>
                  <a:pt x="33644" y="5344"/>
                  <a:pt x="32134" y="0"/>
                  <a:pt x="248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8927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38"/>
          <p:cNvSpPr/>
          <p:nvPr/>
        </p:nvSpPr>
        <p:spPr>
          <a:xfrm>
            <a:off x="-19648" y="5636401"/>
            <a:ext cx="12429661" cy="1032008"/>
          </a:xfrm>
          <a:custGeom>
            <a:avLst/>
            <a:gdLst/>
            <a:ahLst/>
            <a:cxnLst/>
            <a:rect l="l" t="t" r="r" b="b"/>
            <a:pathLst>
              <a:path w="209001" h="17352" extrusionOk="0">
                <a:moveTo>
                  <a:pt x="0" y="0"/>
                </a:moveTo>
                <a:lnTo>
                  <a:pt x="0" y="17352"/>
                </a:lnTo>
                <a:lnTo>
                  <a:pt x="209000" y="17352"/>
                </a:lnTo>
                <a:lnTo>
                  <a:pt x="20900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12" name="Google Shape;1112;p38"/>
          <p:cNvGrpSpPr/>
          <p:nvPr/>
        </p:nvGrpSpPr>
        <p:grpSpPr>
          <a:xfrm>
            <a:off x="10816278" y="704876"/>
            <a:ext cx="1274223" cy="6344109"/>
            <a:chOff x="-5509963" y="1180077"/>
            <a:chExt cx="520006" cy="2589009"/>
          </a:xfrm>
        </p:grpSpPr>
        <p:sp>
          <p:nvSpPr>
            <p:cNvPr id="1113" name="Google Shape;1113;p38"/>
            <p:cNvSpPr/>
            <p:nvPr/>
          </p:nvSpPr>
          <p:spPr>
            <a:xfrm>
              <a:off x="-5293654" y="1411411"/>
              <a:ext cx="60752" cy="2357676"/>
            </a:xfrm>
            <a:custGeom>
              <a:avLst/>
              <a:gdLst/>
              <a:ahLst/>
              <a:cxnLst/>
              <a:rect l="l" t="t" r="r" b="b"/>
              <a:pathLst>
                <a:path w="2883" h="111884" extrusionOk="0">
                  <a:moveTo>
                    <a:pt x="1" y="0"/>
                  </a:moveTo>
                  <a:lnTo>
                    <a:pt x="1" y="111171"/>
                  </a:lnTo>
                  <a:cubicBezTo>
                    <a:pt x="1" y="111560"/>
                    <a:pt x="648" y="111883"/>
                    <a:pt x="1425" y="111883"/>
                  </a:cubicBezTo>
                  <a:cubicBezTo>
                    <a:pt x="2235" y="111883"/>
                    <a:pt x="2883" y="111560"/>
                    <a:pt x="2883" y="111171"/>
                  </a:cubicBezTo>
                  <a:lnTo>
                    <a:pt x="2883" y="0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-5509963" y="1180077"/>
              <a:ext cx="520006" cy="522050"/>
            </a:xfrm>
            <a:custGeom>
              <a:avLst/>
              <a:gdLst/>
              <a:ahLst/>
              <a:cxnLst/>
              <a:rect l="l" t="t" r="r" b="b"/>
              <a:pathLst>
                <a:path w="24677" h="24774" extrusionOk="0">
                  <a:moveTo>
                    <a:pt x="1684" y="1"/>
                  </a:moveTo>
                  <a:lnTo>
                    <a:pt x="22960" y="1"/>
                  </a:lnTo>
                  <a:cubicBezTo>
                    <a:pt x="23931" y="1"/>
                    <a:pt x="24676" y="778"/>
                    <a:pt x="24676" y="1717"/>
                  </a:cubicBezTo>
                  <a:lnTo>
                    <a:pt x="24676" y="23057"/>
                  </a:lnTo>
                  <a:cubicBezTo>
                    <a:pt x="24676" y="23996"/>
                    <a:pt x="23931" y="24774"/>
                    <a:pt x="22960" y="24774"/>
                  </a:cubicBezTo>
                  <a:lnTo>
                    <a:pt x="1684" y="24774"/>
                  </a:lnTo>
                  <a:cubicBezTo>
                    <a:pt x="745" y="24774"/>
                    <a:pt x="0" y="23996"/>
                    <a:pt x="0" y="23057"/>
                  </a:cubicBezTo>
                  <a:lnTo>
                    <a:pt x="0" y="1717"/>
                  </a:lnTo>
                  <a:cubicBezTo>
                    <a:pt x="0" y="778"/>
                    <a:pt x="745" y="1"/>
                    <a:pt x="168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-5485392" y="1204647"/>
              <a:ext cx="470865" cy="472235"/>
            </a:xfrm>
            <a:custGeom>
              <a:avLst/>
              <a:gdLst/>
              <a:ahLst/>
              <a:cxnLst/>
              <a:rect l="l" t="t" r="r" b="b"/>
              <a:pathLst>
                <a:path w="22345" h="22410" extrusionOk="0">
                  <a:moveTo>
                    <a:pt x="1522" y="0"/>
                  </a:moveTo>
                  <a:lnTo>
                    <a:pt x="20790" y="0"/>
                  </a:lnTo>
                  <a:cubicBezTo>
                    <a:pt x="21664" y="0"/>
                    <a:pt x="22344" y="713"/>
                    <a:pt x="22344" y="1555"/>
                  </a:cubicBezTo>
                  <a:lnTo>
                    <a:pt x="22344" y="20887"/>
                  </a:lnTo>
                  <a:cubicBezTo>
                    <a:pt x="22344" y="21729"/>
                    <a:pt x="21664" y="22409"/>
                    <a:pt x="20790" y="22409"/>
                  </a:cubicBezTo>
                  <a:lnTo>
                    <a:pt x="1522" y="22409"/>
                  </a:lnTo>
                  <a:cubicBezTo>
                    <a:pt x="680" y="22409"/>
                    <a:pt x="0" y="21729"/>
                    <a:pt x="0" y="20887"/>
                  </a:cubicBezTo>
                  <a:lnTo>
                    <a:pt x="0" y="1555"/>
                  </a:lnTo>
                  <a:cubicBezTo>
                    <a:pt x="0" y="713"/>
                    <a:pt x="680" y="0"/>
                    <a:pt x="15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-5396003" y="1257181"/>
              <a:ext cx="292760" cy="368516"/>
            </a:xfrm>
            <a:custGeom>
              <a:avLst/>
              <a:gdLst/>
              <a:ahLst/>
              <a:cxnLst/>
              <a:rect l="l" t="t" r="r" b="b"/>
              <a:pathLst>
                <a:path w="13893" h="17488" extrusionOk="0">
                  <a:moveTo>
                    <a:pt x="2526" y="130"/>
                  </a:moveTo>
                  <a:cubicBezTo>
                    <a:pt x="2817" y="66"/>
                    <a:pt x="3141" y="1"/>
                    <a:pt x="3465" y="1"/>
                  </a:cubicBezTo>
                  <a:lnTo>
                    <a:pt x="10427" y="1"/>
                  </a:lnTo>
                  <a:cubicBezTo>
                    <a:pt x="10751" y="1"/>
                    <a:pt x="11075" y="66"/>
                    <a:pt x="11367" y="130"/>
                  </a:cubicBezTo>
                  <a:cubicBezTo>
                    <a:pt x="11561" y="195"/>
                    <a:pt x="11723" y="260"/>
                    <a:pt x="11885" y="325"/>
                  </a:cubicBezTo>
                  <a:cubicBezTo>
                    <a:pt x="12403" y="584"/>
                    <a:pt x="12856" y="940"/>
                    <a:pt x="13212" y="1393"/>
                  </a:cubicBezTo>
                  <a:lnTo>
                    <a:pt x="13374" y="1620"/>
                  </a:lnTo>
                  <a:lnTo>
                    <a:pt x="13374" y="1652"/>
                  </a:lnTo>
                  <a:cubicBezTo>
                    <a:pt x="13439" y="1750"/>
                    <a:pt x="13504" y="1879"/>
                    <a:pt x="13569" y="2009"/>
                  </a:cubicBezTo>
                  <a:cubicBezTo>
                    <a:pt x="13633" y="2106"/>
                    <a:pt x="13666" y="2235"/>
                    <a:pt x="13731" y="2365"/>
                  </a:cubicBezTo>
                  <a:cubicBezTo>
                    <a:pt x="13763" y="2527"/>
                    <a:pt x="13828" y="2721"/>
                    <a:pt x="13860" y="2915"/>
                  </a:cubicBezTo>
                  <a:cubicBezTo>
                    <a:pt x="13892" y="3110"/>
                    <a:pt x="13892" y="3304"/>
                    <a:pt x="13892" y="3498"/>
                  </a:cubicBezTo>
                  <a:lnTo>
                    <a:pt x="13892" y="13084"/>
                  </a:lnTo>
                  <a:lnTo>
                    <a:pt x="13892" y="14185"/>
                  </a:lnTo>
                  <a:lnTo>
                    <a:pt x="13892" y="14185"/>
                  </a:lnTo>
                  <a:lnTo>
                    <a:pt x="13860" y="14282"/>
                  </a:lnTo>
                  <a:cubicBezTo>
                    <a:pt x="13860" y="14379"/>
                    <a:pt x="13795" y="14476"/>
                    <a:pt x="13763" y="14541"/>
                  </a:cubicBezTo>
                  <a:cubicBezTo>
                    <a:pt x="13633" y="14767"/>
                    <a:pt x="13439" y="14929"/>
                    <a:pt x="13212" y="15027"/>
                  </a:cubicBezTo>
                  <a:cubicBezTo>
                    <a:pt x="13083" y="15091"/>
                    <a:pt x="12921" y="15124"/>
                    <a:pt x="12759" y="15124"/>
                  </a:cubicBezTo>
                  <a:lnTo>
                    <a:pt x="12759" y="16387"/>
                  </a:lnTo>
                  <a:cubicBezTo>
                    <a:pt x="12727" y="16678"/>
                    <a:pt x="12597" y="16937"/>
                    <a:pt x="12370" y="17164"/>
                  </a:cubicBezTo>
                  <a:cubicBezTo>
                    <a:pt x="12306" y="17229"/>
                    <a:pt x="12209" y="17261"/>
                    <a:pt x="12144" y="17326"/>
                  </a:cubicBezTo>
                  <a:cubicBezTo>
                    <a:pt x="11885" y="17423"/>
                    <a:pt x="11626" y="17455"/>
                    <a:pt x="11367" y="17455"/>
                  </a:cubicBezTo>
                  <a:lnTo>
                    <a:pt x="10266" y="17455"/>
                  </a:lnTo>
                  <a:cubicBezTo>
                    <a:pt x="10007" y="17391"/>
                    <a:pt x="9812" y="17293"/>
                    <a:pt x="9618" y="17131"/>
                  </a:cubicBezTo>
                  <a:cubicBezTo>
                    <a:pt x="9586" y="17099"/>
                    <a:pt x="9553" y="17034"/>
                    <a:pt x="9521" y="17002"/>
                  </a:cubicBezTo>
                  <a:lnTo>
                    <a:pt x="9456" y="16905"/>
                  </a:lnTo>
                  <a:cubicBezTo>
                    <a:pt x="9391" y="16808"/>
                    <a:pt x="9359" y="16710"/>
                    <a:pt x="9326" y="16581"/>
                  </a:cubicBezTo>
                  <a:cubicBezTo>
                    <a:pt x="9326" y="16484"/>
                    <a:pt x="9262" y="16387"/>
                    <a:pt x="9294" y="16257"/>
                  </a:cubicBezTo>
                  <a:lnTo>
                    <a:pt x="9294" y="15124"/>
                  </a:lnTo>
                  <a:lnTo>
                    <a:pt x="4599" y="15124"/>
                  </a:lnTo>
                  <a:lnTo>
                    <a:pt x="4599" y="16451"/>
                  </a:lnTo>
                  <a:lnTo>
                    <a:pt x="4599" y="16451"/>
                  </a:lnTo>
                  <a:cubicBezTo>
                    <a:pt x="4599" y="16516"/>
                    <a:pt x="4599" y="16581"/>
                    <a:pt x="4566" y="16646"/>
                  </a:cubicBezTo>
                  <a:cubicBezTo>
                    <a:pt x="4534" y="16808"/>
                    <a:pt x="4404" y="17002"/>
                    <a:pt x="4275" y="17131"/>
                  </a:cubicBezTo>
                  <a:cubicBezTo>
                    <a:pt x="4178" y="17229"/>
                    <a:pt x="4048" y="17326"/>
                    <a:pt x="3919" y="17391"/>
                  </a:cubicBezTo>
                  <a:cubicBezTo>
                    <a:pt x="3692" y="17455"/>
                    <a:pt x="3465" y="17488"/>
                    <a:pt x="3206" y="17455"/>
                  </a:cubicBezTo>
                  <a:lnTo>
                    <a:pt x="2202" y="17455"/>
                  </a:lnTo>
                  <a:cubicBezTo>
                    <a:pt x="1716" y="17423"/>
                    <a:pt x="1295" y="17099"/>
                    <a:pt x="1198" y="16646"/>
                  </a:cubicBezTo>
                  <a:cubicBezTo>
                    <a:pt x="1198" y="16613"/>
                    <a:pt x="1198" y="16581"/>
                    <a:pt x="1166" y="16549"/>
                  </a:cubicBezTo>
                  <a:cubicBezTo>
                    <a:pt x="1166" y="16484"/>
                    <a:pt x="1166" y="16419"/>
                    <a:pt x="1166" y="16354"/>
                  </a:cubicBezTo>
                  <a:lnTo>
                    <a:pt x="1166" y="15156"/>
                  </a:lnTo>
                  <a:cubicBezTo>
                    <a:pt x="745" y="15156"/>
                    <a:pt x="389" y="14962"/>
                    <a:pt x="162" y="14606"/>
                  </a:cubicBezTo>
                  <a:cubicBezTo>
                    <a:pt x="130" y="14508"/>
                    <a:pt x="65" y="14411"/>
                    <a:pt x="33" y="14314"/>
                  </a:cubicBezTo>
                  <a:lnTo>
                    <a:pt x="33" y="14217"/>
                  </a:lnTo>
                  <a:cubicBezTo>
                    <a:pt x="0" y="14120"/>
                    <a:pt x="0" y="14023"/>
                    <a:pt x="0" y="13926"/>
                  </a:cubicBezTo>
                  <a:lnTo>
                    <a:pt x="0" y="4761"/>
                  </a:lnTo>
                  <a:lnTo>
                    <a:pt x="0" y="3174"/>
                  </a:lnTo>
                  <a:cubicBezTo>
                    <a:pt x="33" y="2915"/>
                    <a:pt x="97" y="2624"/>
                    <a:pt x="162" y="2365"/>
                  </a:cubicBezTo>
                  <a:cubicBezTo>
                    <a:pt x="227" y="2268"/>
                    <a:pt x="259" y="2171"/>
                    <a:pt x="292" y="2073"/>
                  </a:cubicBezTo>
                  <a:cubicBezTo>
                    <a:pt x="356" y="1911"/>
                    <a:pt x="454" y="1782"/>
                    <a:pt x="551" y="1620"/>
                  </a:cubicBezTo>
                  <a:cubicBezTo>
                    <a:pt x="777" y="1231"/>
                    <a:pt x="1101" y="908"/>
                    <a:pt x="1457" y="649"/>
                  </a:cubicBezTo>
                  <a:cubicBezTo>
                    <a:pt x="1555" y="584"/>
                    <a:pt x="1684" y="551"/>
                    <a:pt x="1749" y="454"/>
                  </a:cubicBezTo>
                  <a:cubicBezTo>
                    <a:pt x="1846" y="389"/>
                    <a:pt x="1943" y="357"/>
                    <a:pt x="2040" y="325"/>
                  </a:cubicBezTo>
                  <a:cubicBezTo>
                    <a:pt x="2170" y="260"/>
                    <a:pt x="2299" y="195"/>
                    <a:pt x="2429" y="163"/>
                  </a:cubicBezTo>
                  <a:cubicBezTo>
                    <a:pt x="2494" y="163"/>
                    <a:pt x="2526" y="130"/>
                    <a:pt x="2558" y="130"/>
                  </a:cubicBezTo>
                  <a:close/>
                  <a:moveTo>
                    <a:pt x="4599" y="1167"/>
                  </a:moveTo>
                  <a:lnTo>
                    <a:pt x="4599" y="2332"/>
                  </a:lnTo>
                  <a:lnTo>
                    <a:pt x="9262" y="2332"/>
                  </a:lnTo>
                  <a:lnTo>
                    <a:pt x="9262" y="1167"/>
                  </a:lnTo>
                  <a:close/>
                  <a:moveTo>
                    <a:pt x="1101" y="3498"/>
                  </a:moveTo>
                  <a:lnTo>
                    <a:pt x="1101" y="10493"/>
                  </a:lnTo>
                  <a:lnTo>
                    <a:pt x="12759" y="10493"/>
                  </a:lnTo>
                  <a:lnTo>
                    <a:pt x="12759" y="3498"/>
                  </a:lnTo>
                  <a:close/>
                  <a:moveTo>
                    <a:pt x="2235" y="11626"/>
                  </a:moveTo>
                  <a:cubicBezTo>
                    <a:pt x="2040" y="11659"/>
                    <a:pt x="1878" y="11691"/>
                    <a:pt x="1716" y="11788"/>
                  </a:cubicBezTo>
                  <a:cubicBezTo>
                    <a:pt x="1425" y="11918"/>
                    <a:pt x="1231" y="12209"/>
                    <a:pt x="1166" y="12501"/>
                  </a:cubicBezTo>
                  <a:lnTo>
                    <a:pt x="1134" y="12598"/>
                  </a:lnTo>
                  <a:cubicBezTo>
                    <a:pt x="1101" y="12695"/>
                    <a:pt x="1101" y="12825"/>
                    <a:pt x="1134" y="12922"/>
                  </a:cubicBezTo>
                  <a:cubicBezTo>
                    <a:pt x="1134" y="12986"/>
                    <a:pt x="1166" y="13051"/>
                    <a:pt x="1166" y="13116"/>
                  </a:cubicBezTo>
                  <a:cubicBezTo>
                    <a:pt x="1263" y="13472"/>
                    <a:pt x="1522" y="13731"/>
                    <a:pt x="1846" y="13893"/>
                  </a:cubicBezTo>
                  <a:cubicBezTo>
                    <a:pt x="2137" y="13990"/>
                    <a:pt x="2494" y="13990"/>
                    <a:pt x="2785" y="13861"/>
                  </a:cubicBezTo>
                  <a:cubicBezTo>
                    <a:pt x="3077" y="13699"/>
                    <a:pt x="3303" y="13440"/>
                    <a:pt x="3400" y="13116"/>
                  </a:cubicBezTo>
                  <a:lnTo>
                    <a:pt x="3433" y="13019"/>
                  </a:lnTo>
                  <a:cubicBezTo>
                    <a:pt x="3465" y="12889"/>
                    <a:pt x="3465" y="12760"/>
                    <a:pt x="3433" y="12630"/>
                  </a:cubicBezTo>
                  <a:lnTo>
                    <a:pt x="3400" y="12533"/>
                  </a:lnTo>
                  <a:cubicBezTo>
                    <a:pt x="3303" y="12144"/>
                    <a:pt x="3012" y="11853"/>
                    <a:pt x="2656" y="11723"/>
                  </a:cubicBezTo>
                  <a:cubicBezTo>
                    <a:pt x="2526" y="11659"/>
                    <a:pt x="2364" y="11659"/>
                    <a:pt x="2235" y="11626"/>
                  </a:cubicBezTo>
                  <a:close/>
                  <a:moveTo>
                    <a:pt x="11010" y="11788"/>
                  </a:moveTo>
                  <a:cubicBezTo>
                    <a:pt x="10751" y="11950"/>
                    <a:pt x="10525" y="12209"/>
                    <a:pt x="10460" y="12501"/>
                  </a:cubicBezTo>
                  <a:lnTo>
                    <a:pt x="10427" y="12598"/>
                  </a:lnTo>
                  <a:cubicBezTo>
                    <a:pt x="10427" y="12727"/>
                    <a:pt x="10427" y="12857"/>
                    <a:pt x="10427" y="12986"/>
                  </a:cubicBezTo>
                  <a:cubicBezTo>
                    <a:pt x="10460" y="13181"/>
                    <a:pt x="10557" y="13343"/>
                    <a:pt x="10654" y="13472"/>
                  </a:cubicBezTo>
                  <a:cubicBezTo>
                    <a:pt x="10784" y="13634"/>
                    <a:pt x="10946" y="13764"/>
                    <a:pt x="11108" y="13861"/>
                  </a:cubicBezTo>
                  <a:lnTo>
                    <a:pt x="11237" y="13893"/>
                  </a:lnTo>
                  <a:cubicBezTo>
                    <a:pt x="11496" y="13990"/>
                    <a:pt x="11820" y="13958"/>
                    <a:pt x="12079" y="13828"/>
                  </a:cubicBezTo>
                  <a:cubicBezTo>
                    <a:pt x="12176" y="13796"/>
                    <a:pt x="12273" y="13731"/>
                    <a:pt x="12338" y="13666"/>
                  </a:cubicBezTo>
                  <a:cubicBezTo>
                    <a:pt x="12532" y="13505"/>
                    <a:pt x="12630" y="13310"/>
                    <a:pt x="12694" y="13084"/>
                  </a:cubicBezTo>
                  <a:cubicBezTo>
                    <a:pt x="12694" y="13019"/>
                    <a:pt x="12727" y="12986"/>
                    <a:pt x="12727" y="12922"/>
                  </a:cubicBezTo>
                  <a:cubicBezTo>
                    <a:pt x="12759" y="12792"/>
                    <a:pt x="12759" y="12695"/>
                    <a:pt x="12727" y="12565"/>
                  </a:cubicBezTo>
                  <a:lnTo>
                    <a:pt x="12727" y="12468"/>
                  </a:lnTo>
                  <a:cubicBezTo>
                    <a:pt x="12630" y="12112"/>
                    <a:pt x="12338" y="11821"/>
                    <a:pt x="11982" y="11659"/>
                  </a:cubicBezTo>
                  <a:cubicBezTo>
                    <a:pt x="11852" y="11626"/>
                    <a:pt x="11690" y="11594"/>
                    <a:pt x="11561" y="11594"/>
                  </a:cubicBezTo>
                  <a:cubicBezTo>
                    <a:pt x="11367" y="11626"/>
                    <a:pt x="11172" y="11691"/>
                    <a:pt x="11043" y="117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-5445818" y="1355463"/>
              <a:ext cx="24592" cy="73712"/>
            </a:xfrm>
            <a:custGeom>
              <a:avLst/>
              <a:gdLst/>
              <a:ahLst/>
              <a:cxnLst/>
              <a:rect l="l" t="t" r="r" b="b"/>
              <a:pathLst>
                <a:path w="1167" h="3498" extrusionOk="0">
                  <a:moveTo>
                    <a:pt x="0" y="486"/>
                  </a:moveTo>
                  <a:cubicBezTo>
                    <a:pt x="33" y="227"/>
                    <a:pt x="259" y="0"/>
                    <a:pt x="551" y="0"/>
                  </a:cubicBezTo>
                  <a:lnTo>
                    <a:pt x="1166" y="0"/>
                  </a:lnTo>
                  <a:lnTo>
                    <a:pt x="1166" y="3497"/>
                  </a:lnTo>
                  <a:lnTo>
                    <a:pt x="486" y="3497"/>
                  </a:lnTo>
                  <a:cubicBezTo>
                    <a:pt x="195" y="3465"/>
                    <a:pt x="0" y="3206"/>
                    <a:pt x="0" y="2914"/>
                  </a:cubicBezTo>
                  <a:lnTo>
                    <a:pt x="0" y="38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-5078693" y="1355463"/>
              <a:ext cx="24592" cy="73016"/>
            </a:xfrm>
            <a:custGeom>
              <a:avLst/>
              <a:gdLst/>
              <a:ahLst/>
              <a:cxnLst/>
              <a:rect l="l" t="t" r="r" b="b"/>
              <a:pathLst>
                <a:path w="1167" h="3465" extrusionOk="0">
                  <a:moveTo>
                    <a:pt x="0" y="0"/>
                  </a:moveTo>
                  <a:lnTo>
                    <a:pt x="616" y="0"/>
                  </a:lnTo>
                  <a:cubicBezTo>
                    <a:pt x="907" y="0"/>
                    <a:pt x="1166" y="259"/>
                    <a:pt x="1166" y="551"/>
                  </a:cubicBezTo>
                  <a:lnTo>
                    <a:pt x="1166" y="2914"/>
                  </a:lnTo>
                  <a:cubicBezTo>
                    <a:pt x="1166" y="3076"/>
                    <a:pt x="1101" y="3238"/>
                    <a:pt x="972" y="3335"/>
                  </a:cubicBezTo>
                  <a:cubicBezTo>
                    <a:pt x="875" y="3400"/>
                    <a:pt x="713" y="3465"/>
                    <a:pt x="583" y="3465"/>
                  </a:cubicBezTo>
                  <a:lnTo>
                    <a:pt x="0" y="346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19" name="Google Shape;1119;p38"/>
          <p:cNvGrpSpPr/>
          <p:nvPr/>
        </p:nvGrpSpPr>
        <p:grpSpPr>
          <a:xfrm>
            <a:off x="-239011" y="5937398"/>
            <a:ext cx="13259732" cy="956535"/>
            <a:chOff x="-179259" y="4453048"/>
            <a:chExt cx="9944799" cy="717401"/>
          </a:xfrm>
        </p:grpSpPr>
        <p:sp>
          <p:nvSpPr>
            <p:cNvPr id="1120" name="Google Shape;1120;p38"/>
            <p:cNvSpPr/>
            <p:nvPr/>
          </p:nvSpPr>
          <p:spPr>
            <a:xfrm>
              <a:off x="-179250" y="4453048"/>
              <a:ext cx="9944790" cy="717401"/>
            </a:xfrm>
            <a:custGeom>
              <a:avLst/>
              <a:gdLst/>
              <a:ahLst/>
              <a:cxnLst/>
              <a:rect l="l" t="t" r="r" b="b"/>
              <a:pathLst>
                <a:path w="209001" h="11307" extrusionOk="0">
                  <a:moveTo>
                    <a:pt x="0" y="1"/>
                  </a:moveTo>
                  <a:lnTo>
                    <a:pt x="0" y="11307"/>
                  </a:lnTo>
                  <a:lnTo>
                    <a:pt x="209000" y="11307"/>
                  </a:lnTo>
                  <a:lnTo>
                    <a:pt x="20900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-179259" y="4798245"/>
              <a:ext cx="9944790" cy="48"/>
            </a:xfrm>
            <a:custGeom>
              <a:avLst/>
              <a:gdLst/>
              <a:ahLst/>
              <a:cxnLst/>
              <a:rect l="l" t="t" r="r" b="b"/>
              <a:pathLst>
                <a:path w="209001" h="1" fill="none" extrusionOk="0">
                  <a:moveTo>
                    <a:pt x="0" y="1"/>
                  </a:moveTo>
                  <a:lnTo>
                    <a:pt x="209000" y="1"/>
                  </a:lnTo>
                </a:path>
              </a:pathLst>
            </a:custGeom>
            <a:noFill/>
            <a:ln w="43175" cap="rnd" cmpd="sng">
              <a:solidFill>
                <a:srgbClr val="FFFFFF"/>
              </a:solidFill>
              <a:prstDash val="solid"/>
              <a:miter lim="3925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22" name="Google Shape;1122;p38"/>
          <p:cNvGrpSpPr/>
          <p:nvPr/>
        </p:nvGrpSpPr>
        <p:grpSpPr>
          <a:xfrm flipH="1">
            <a:off x="-390539" y="275881"/>
            <a:ext cx="10902017" cy="1600343"/>
            <a:chOff x="2084504" y="-50265"/>
            <a:chExt cx="8176513" cy="1200257"/>
          </a:xfrm>
        </p:grpSpPr>
        <p:sp>
          <p:nvSpPr>
            <p:cNvPr id="1123" name="Google Shape;1123;p38"/>
            <p:cNvSpPr/>
            <p:nvPr/>
          </p:nvSpPr>
          <p:spPr>
            <a:xfrm>
              <a:off x="8587302" y="352325"/>
              <a:ext cx="1673714" cy="797667"/>
            </a:xfrm>
            <a:custGeom>
              <a:avLst/>
              <a:gdLst/>
              <a:ahLst/>
              <a:cxnLst/>
              <a:rect l="l" t="t" r="r" b="b"/>
              <a:pathLst>
                <a:path w="35175" h="16763" extrusionOk="0">
                  <a:moveTo>
                    <a:pt x="18530" y="0"/>
                  </a:moveTo>
                  <a:cubicBezTo>
                    <a:pt x="12681" y="0"/>
                    <a:pt x="7931" y="2866"/>
                    <a:pt x="7931" y="6399"/>
                  </a:cubicBezTo>
                  <a:lnTo>
                    <a:pt x="7931" y="6713"/>
                  </a:lnTo>
                  <a:cubicBezTo>
                    <a:pt x="3338" y="7341"/>
                    <a:pt x="1" y="9225"/>
                    <a:pt x="1" y="11502"/>
                  </a:cubicBezTo>
                  <a:cubicBezTo>
                    <a:pt x="1" y="14289"/>
                    <a:pt x="5026" y="16527"/>
                    <a:pt x="11228" y="16527"/>
                  </a:cubicBezTo>
                  <a:cubicBezTo>
                    <a:pt x="11328" y="16528"/>
                    <a:pt x="11427" y="16529"/>
                    <a:pt x="11527" y="16529"/>
                  </a:cubicBezTo>
                  <a:cubicBezTo>
                    <a:pt x="14211" y="16529"/>
                    <a:pt x="16854" y="16018"/>
                    <a:pt x="19315" y="14996"/>
                  </a:cubicBezTo>
                  <a:cubicBezTo>
                    <a:pt x="20846" y="16056"/>
                    <a:pt x="23515" y="16762"/>
                    <a:pt x="26499" y="16762"/>
                  </a:cubicBezTo>
                  <a:cubicBezTo>
                    <a:pt x="31288" y="16762"/>
                    <a:pt x="35174" y="14996"/>
                    <a:pt x="35174" y="12837"/>
                  </a:cubicBezTo>
                  <a:cubicBezTo>
                    <a:pt x="35174" y="10913"/>
                    <a:pt x="32230" y="9304"/>
                    <a:pt x="28265" y="8950"/>
                  </a:cubicBezTo>
                  <a:cubicBezTo>
                    <a:pt x="28815" y="8205"/>
                    <a:pt x="29129" y="7341"/>
                    <a:pt x="29129" y="6399"/>
                  </a:cubicBezTo>
                  <a:cubicBezTo>
                    <a:pt x="29129" y="2866"/>
                    <a:pt x="24379" y="0"/>
                    <a:pt x="185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7619796" y="-50265"/>
              <a:ext cx="1283300" cy="554936"/>
            </a:xfrm>
            <a:custGeom>
              <a:avLst/>
              <a:gdLst/>
              <a:ahLst/>
              <a:cxnLst/>
              <a:rect l="l" t="t" r="r" b="b"/>
              <a:pathLst>
                <a:path w="26970" h="11662" extrusionOk="0">
                  <a:moveTo>
                    <a:pt x="10639" y="0"/>
                  </a:moveTo>
                  <a:cubicBezTo>
                    <a:pt x="7655" y="0"/>
                    <a:pt x="5221" y="1257"/>
                    <a:pt x="5221" y="2827"/>
                  </a:cubicBezTo>
                  <a:cubicBezTo>
                    <a:pt x="5221" y="2905"/>
                    <a:pt x="5221" y="2945"/>
                    <a:pt x="5221" y="3023"/>
                  </a:cubicBezTo>
                  <a:cubicBezTo>
                    <a:pt x="2199" y="3573"/>
                    <a:pt x="0" y="5222"/>
                    <a:pt x="0" y="7224"/>
                  </a:cubicBezTo>
                  <a:cubicBezTo>
                    <a:pt x="0" y="9697"/>
                    <a:pt x="3259" y="11660"/>
                    <a:pt x="7263" y="11660"/>
                  </a:cubicBezTo>
                  <a:cubicBezTo>
                    <a:pt x="7328" y="11661"/>
                    <a:pt x="7394" y="11662"/>
                    <a:pt x="7460" y="11662"/>
                  </a:cubicBezTo>
                  <a:cubicBezTo>
                    <a:pt x="9354" y="11662"/>
                    <a:pt x="11204" y="11115"/>
                    <a:pt x="12798" y="10129"/>
                  </a:cubicBezTo>
                  <a:cubicBezTo>
                    <a:pt x="14172" y="11031"/>
                    <a:pt x="16527" y="11660"/>
                    <a:pt x="19236" y="11660"/>
                  </a:cubicBezTo>
                  <a:cubicBezTo>
                    <a:pt x="23476" y="11660"/>
                    <a:pt x="26930" y="10089"/>
                    <a:pt x="26930" y="8205"/>
                  </a:cubicBezTo>
                  <a:cubicBezTo>
                    <a:pt x="26969" y="6831"/>
                    <a:pt x="25242" y="5653"/>
                    <a:pt x="22730" y="5104"/>
                  </a:cubicBezTo>
                  <a:cubicBezTo>
                    <a:pt x="22730" y="4986"/>
                    <a:pt x="22769" y="4907"/>
                    <a:pt x="22769" y="4790"/>
                  </a:cubicBezTo>
                  <a:cubicBezTo>
                    <a:pt x="22769" y="3455"/>
                    <a:pt x="20257" y="2395"/>
                    <a:pt x="17155" y="2395"/>
                  </a:cubicBezTo>
                  <a:cubicBezTo>
                    <a:pt x="16763" y="2395"/>
                    <a:pt x="16409" y="2395"/>
                    <a:pt x="16056" y="2434"/>
                  </a:cubicBezTo>
                  <a:cubicBezTo>
                    <a:pt x="15664" y="1060"/>
                    <a:pt x="13426" y="0"/>
                    <a:pt x="106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2084504" y="107214"/>
              <a:ext cx="1316941" cy="568022"/>
            </a:xfrm>
            <a:custGeom>
              <a:avLst/>
              <a:gdLst/>
              <a:ahLst/>
              <a:cxnLst/>
              <a:rect l="l" t="t" r="r" b="b"/>
              <a:pathLst>
                <a:path w="27677" h="11937" extrusionOk="0">
                  <a:moveTo>
                    <a:pt x="10953" y="1"/>
                  </a:moveTo>
                  <a:cubicBezTo>
                    <a:pt x="7852" y="1"/>
                    <a:pt x="5379" y="1296"/>
                    <a:pt x="5379" y="2906"/>
                  </a:cubicBezTo>
                  <a:cubicBezTo>
                    <a:pt x="5379" y="2984"/>
                    <a:pt x="5379" y="3024"/>
                    <a:pt x="5379" y="3102"/>
                  </a:cubicBezTo>
                  <a:cubicBezTo>
                    <a:pt x="2278" y="3652"/>
                    <a:pt x="1" y="5379"/>
                    <a:pt x="1" y="7420"/>
                  </a:cubicBezTo>
                  <a:cubicBezTo>
                    <a:pt x="1" y="9933"/>
                    <a:pt x="3338" y="11935"/>
                    <a:pt x="7499" y="11935"/>
                  </a:cubicBezTo>
                  <a:cubicBezTo>
                    <a:pt x="7566" y="11936"/>
                    <a:pt x="7633" y="11937"/>
                    <a:pt x="7699" y="11937"/>
                  </a:cubicBezTo>
                  <a:cubicBezTo>
                    <a:pt x="9632" y="11937"/>
                    <a:pt x="11520" y="11389"/>
                    <a:pt x="13152" y="10365"/>
                  </a:cubicBezTo>
                  <a:cubicBezTo>
                    <a:pt x="14565" y="11307"/>
                    <a:pt x="16999" y="11935"/>
                    <a:pt x="19747" y="11935"/>
                  </a:cubicBezTo>
                  <a:cubicBezTo>
                    <a:pt x="24104" y="11935"/>
                    <a:pt x="27677" y="10365"/>
                    <a:pt x="27677" y="8402"/>
                  </a:cubicBezTo>
                  <a:cubicBezTo>
                    <a:pt x="27677" y="6988"/>
                    <a:pt x="25910" y="5811"/>
                    <a:pt x="23319" y="5222"/>
                  </a:cubicBezTo>
                  <a:cubicBezTo>
                    <a:pt x="23358" y="5143"/>
                    <a:pt x="23358" y="5026"/>
                    <a:pt x="23358" y="4908"/>
                  </a:cubicBezTo>
                  <a:cubicBezTo>
                    <a:pt x="23358" y="3573"/>
                    <a:pt x="20767" y="2474"/>
                    <a:pt x="17588" y="2474"/>
                  </a:cubicBezTo>
                  <a:cubicBezTo>
                    <a:pt x="17195" y="2474"/>
                    <a:pt x="16842" y="2474"/>
                    <a:pt x="16449" y="2513"/>
                  </a:cubicBezTo>
                  <a:cubicBezTo>
                    <a:pt x="16096" y="1100"/>
                    <a:pt x="13780" y="1"/>
                    <a:pt x="109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26" name="Google Shape;1126;p38"/>
          <p:cNvSpPr/>
          <p:nvPr/>
        </p:nvSpPr>
        <p:spPr>
          <a:xfrm flipH="1">
            <a:off x="2127992" y="2230343"/>
            <a:ext cx="3213165" cy="3567271"/>
          </a:xfrm>
          <a:custGeom>
            <a:avLst/>
            <a:gdLst/>
            <a:ahLst/>
            <a:cxnLst/>
            <a:rect l="l" t="t" r="r" b="b"/>
            <a:pathLst>
              <a:path w="54027" h="59981" extrusionOk="0">
                <a:moveTo>
                  <a:pt x="24883" y="0"/>
                </a:moveTo>
                <a:cubicBezTo>
                  <a:pt x="22921" y="0"/>
                  <a:pt x="20541" y="387"/>
                  <a:pt x="17658" y="1370"/>
                </a:cubicBezTo>
                <a:cubicBezTo>
                  <a:pt x="8590" y="4472"/>
                  <a:pt x="6274" y="11459"/>
                  <a:pt x="12751" y="12166"/>
                </a:cubicBezTo>
                <a:cubicBezTo>
                  <a:pt x="12751" y="12166"/>
                  <a:pt x="2544" y="13344"/>
                  <a:pt x="2544" y="20056"/>
                </a:cubicBezTo>
                <a:cubicBezTo>
                  <a:pt x="2544" y="23375"/>
                  <a:pt x="4734" y="24218"/>
                  <a:pt x="6962" y="24218"/>
                </a:cubicBezTo>
                <a:cubicBezTo>
                  <a:pt x="8693" y="24218"/>
                  <a:pt x="10448" y="23708"/>
                  <a:pt x="11213" y="23455"/>
                </a:cubicBezTo>
                <a:lnTo>
                  <a:pt x="11213" y="23455"/>
                </a:lnTo>
                <a:cubicBezTo>
                  <a:pt x="9153" y="24213"/>
                  <a:pt x="1" y="28030"/>
                  <a:pt x="4860" y="34463"/>
                </a:cubicBezTo>
                <a:cubicBezTo>
                  <a:pt x="4860" y="34463"/>
                  <a:pt x="7199" y="36328"/>
                  <a:pt x="10101" y="36328"/>
                </a:cubicBezTo>
                <a:cubicBezTo>
                  <a:pt x="11774" y="36328"/>
                  <a:pt x="13634" y="35709"/>
                  <a:pt x="15342" y="33757"/>
                </a:cubicBezTo>
                <a:lnTo>
                  <a:pt x="15342" y="33757"/>
                </a:lnTo>
                <a:cubicBezTo>
                  <a:pt x="15341" y="33758"/>
                  <a:pt x="12202" y="37683"/>
                  <a:pt x="15656" y="39331"/>
                </a:cubicBezTo>
                <a:cubicBezTo>
                  <a:pt x="16187" y="39582"/>
                  <a:pt x="16706" y="39684"/>
                  <a:pt x="17212" y="39684"/>
                </a:cubicBezTo>
                <a:cubicBezTo>
                  <a:pt x="19535" y="39684"/>
                  <a:pt x="21601" y="37525"/>
                  <a:pt x="23372" y="37525"/>
                </a:cubicBezTo>
                <a:cubicBezTo>
                  <a:pt x="23758" y="37525"/>
                  <a:pt x="24131" y="37628"/>
                  <a:pt x="24488" y="37879"/>
                </a:cubicBezTo>
                <a:cubicBezTo>
                  <a:pt x="24488" y="37879"/>
                  <a:pt x="29160" y="43492"/>
                  <a:pt x="26373" y="59980"/>
                </a:cubicBezTo>
                <a:lnTo>
                  <a:pt x="31476" y="59980"/>
                </a:lnTo>
                <a:cubicBezTo>
                  <a:pt x="31476" y="59980"/>
                  <a:pt x="27315" y="40980"/>
                  <a:pt x="33949" y="36897"/>
                </a:cubicBezTo>
                <a:cubicBezTo>
                  <a:pt x="33949" y="36897"/>
                  <a:pt x="34507" y="36568"/>
                  <a:pt x="35327" y="36568"/>
                </a:cubicBezTo>
                <a:cubicBezTo>
                  <a:pt x="36134" y="36568"/>
                  <a:pt x="37196" y="36887"/>
                  <a:pt x="38228" y="38154"/>
                </a:cubicBezTo>
                <a:cubicBezTo>
                  <a:pt x="38790" y="38843"/>
                  <a:pt x="39777" y="39169"/>
                  <a:pt x="40914" y="39169"/>
                </a:cubicBezTo>
                <a:cubicBezTo>
                  <a:pt x="43983" y="39169"/>
                  <a:pt x="48146" y="36796"/>
                  <a:pt x="48003" y="32815"/>
                </a:cubicBezTo>
                <a:cubicBezTo>
                  <a:pt x="47869" y="29719"/>
                  <a:pt x="46497" y="29049"/>
                  <a:pt x="45335" y="29049"/>
                </a:cubicBezTo>
                <a:cubicBezTo>
                  <a:pt x="45257" y="29049"/>
                  <a:pt x="45180" y="29052"/>
                  <a:pt x="45104" y="29058"/>
                </a:cubicBezTo>
                <a:lnTo>
                  <a:pt x="45104" y="29058"/>
                </a:lnTo>
                <a:cubicBezTo>
                  <a:pt x="47944" y="28167"/>
                  <a:pt x="54027" y="25555"/>
                  <a:pt x="53695" y="19585"/>
                </a:cubicBezTo>
                <a:cubicBezTo>
                  <a:pt x="53458" y="15679"/>
                  <a:pt x="50872" y="14708"/>
                  <a:pt x="48357" y="14708"/>
                </a:cubicBezTo>
                <a:cubicBezTo>
                  <a:pt x="45868" y="14708"/>
                  <a:pt x="43449" y="15660"/>
                  <a:pt x="43449" y="15660"/>
                </a:cubicBezTo>
                <a:cubicBezTo>
                  <a:pt x="43449" y="15660"/>
                  <a:pt x="51575" y="12048"/>
                  <a:pt x="48121" y="8672"/>
                </a:cubicBezTo>
                <a:cubicBezTo>
                  <a:pt x="47079" y="7677"/>
                  <a:pt x="45967" y="7328"/>
                  <a:pt x="44919" y="7328"/>
                </a:cubicBezTo>
                <a:cubicBezTo>
                  <a:pt x="42477" y="7328"/>
                  <a:pt x="40385" y="9227"/>
                  <a:pt x="40348" y="9260"/>
                </a:cubicBezTo>
                <a:lnTo>
                  <a:pt x="40348" y="9260"/>
                </a:lnTo>
                <a:cubicBezTo>
                  <a:pt x="40399" y="9214"/>
                  <a:pt x="44382" y="5559"/>
                  <a:pt x="42978" y="3687"/>
                </a:cubicBezTo>
                <a:cubicBezTo>
                  <a:pt x="42550" y="3111"/>
                  <a:pt x="41667" y="2872"/>
                  <a:pt x="40600" y="2872"/>
                </a:cubicBezTo>
                <a:cubicBezTo>
                  <a:pt x="38243" y="2872"/>
                  <a:pt x="34983" y="4038"/>
                  <a:pt x="33714" y="5335"/>
                </a:cubicBezTo>
                <a:cubicBezTo>
                  <a:pt x="33683" y="5335"/>
                  <a:pt x="32166" y="0"/>
                  <a:pt x="2488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7" name="Google Shape;1127;p38"/>
          <p:cNvSpPr/>
          <p:nvPr/>
        </p:nvSpPr>
        <p:spPr>
          <a:xfrm flipH="1">
            <a:off x="2194462" y="4903282"/>
            <a:ext cx="254487" cy="896620"/>
          </a:xfrm>
          <a:custGeom>
            <a:avLst/>
            <a:gdLst/>
            <a:ahLst/>
            <a:cxnLst/>
            <a:rect l="l" t="t" r="r" b="b"/>
            <a:pathLst>
              <a:path w="4279" h="15076" extrusionOk="0">
                <a:moveTo>
                  <a:pt x="0" y="1"/>
                </a:moveTo>
                <a:lnTo>
                  <a:pt x="0" y="15075"/>
                </a:lnTo>
                <a:lnTo>
                  <a:pt x="4279" y="15075"/>
                </a:lnTo>
                <a:lnTo>
                  <a:pt x="4279" y="1"/>
                </a:lnTo>
                <a:close/>
              </a:path>
            </a:pathLst>
          </a:custGeom>
          <a:solidFill>
            <a:srgbClr val="82A6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8" name="Google Shape;1128;p38"/>
          <p:cNvSpPr/>
          <p:nvPr/>
        </p:nvSpPr>
        <p:spPr>
          <a:xfrm flipH="1">
            <a:off x="1101803" y="2414530"/>
            <a:ext cx="2439775" cy="2836164"/>
          </a:xfrm>
          <a:custGeom>
            <a:avLst/>
            <a:gdLst/>
            <a:ahLst/>
            <a:cxnLst/>
            <a:rect l="l" t="t" r="r" b="b"/>
            <a:pathLst>
              <a:path w="41023" h="47688" extrusionOk="0">
                <a:moveTo>
                  <a:pt x="20256" y="1"/>
                </a:moveTo>
                <a:cubicBezTo>
                  <a:pt x="20256" y="14565"/>
                  <a:pt x="10953" y="21945"/>
                  <a:pt x="4318" y="23162"/>
                </a:cubicBezTo>
                <a:cubicBezTo>
                  <a:pt x="5031" y="23381"/>
                  <a:pt x="5755" y="23474"/>
                  <a:pt x="6470" y="23474"/>
                </a:cubicBezTo>
                <a:cubicBezTo>
                  <a:pt x="10361" y="23474"/>
                  <a:pt x="13975" y="20728"/>
                  <a:pt x="13975" y="20728"/>
                </a:cubicBezTo>
                <a:lnTo>
                  <a:pt x="13975" y="20767"/>
                </a:lnTo>
                <a:cubicBezTo>
                  <a:pt x="11541" y="23947"/>
                  <a:pt x="7969" y="26106"/>
                  <a:pt x="4004" y="26773"/>
                </a:cubicBezTo>
                <a:cubicBezTo>
                  <a:pt x="4004" y="26773"/>
                  <a:pt x="5296" y="27533"/>
                  <a:pt x="7655" y="27533"/>
                </a:cubicBezTo>
                <a:cubicBezTo>
                  <a:pt x="8687" y="27533"/>
                  <a:pt x="9923" y="27388"/>
                  <a:pt x="11345" y="26970"/>
                </a:cubicBezTo>
                <a:lnTo>
                  <a:pt x="11345" y="26970"/>
                </a:lnTo>
                <a:cubicBezTo>
                  <a:pt x="8990" y="30424"/>
                  <a:pt x="5771" y="33172"/>
                  <a:pt x="2002" y="34939"/>
                </a:cubicBezTo>
                <a:cubicBezTo>
                  <a:pt x="2039" y="34976"/>
                  <a:pt x="2174" y="34993"/>
                  <a:pt x="2385" y="34993"/>
                </a:cubicBezTo>
                <a:cubicBezTo>
                  <a:pt x="3752" y="34993"/>
                  <a:pt x="8324" y="34279"/>
                  <a:pt x="10364" y="33565"/>
                </a:cubicBezTo>
                <a:lnTo>
                  <a:pt x="10364" y="33565"/>
                </a:lnTo>
                <a:cubicBezTo>
                  <a:pt x="8951" y="36548"/>
                  <a:pt x="5457" y="41691"/>
                  <a:pt x="0" y="42397"/>
                </a:cubicBezTo>
                <a:cubicBezTo>
                  <a:pt x="0" y="42397"/>
                  <a:pt x="1522" y="42702"/>
                  <a:pt x="3640" y="42702"/>
                </a:cubicBezTo>
                <a:cubicBezTo>
                  <a:pt x="5823" y="42702"/>
                  <a:pt x="8639" y="42378"/>
                  <a:pt x="11070" y="41063"/>
                </a:cubicBezTo>
                <a:lnTo>
                  <a:pt x="11070" y="41063"/>
                </a:lnTo>
                <a:cubicBezTo>
                  <a:pt x="10756" y="41887"/>
                  <a:pt x="7537" y="46598"/>
                  <a:pt x="4358" y="47540"/>
                </a:cubicBezTo>
                <a:cubicBezTo>
                  <a:pt x="5334" y="47593"/>
                  <a:pt x="6250" y="47618"/>
                  <a:pt x="7111" y="47618"/>
                </a:cubicBezTo>
                <a:cubicBezTo>
                  <a:pt x="18993" y="47618"/>
                  <a:pt x="20256" y="42908"/>
                  <a:pt x="20256" y="42908"/>
                </a:cubicBezTo>
                <a:cubicBezTo>
                  <a:pt x="20256" y="42908"/>
                  <a:pt x="21083" y="47688"/>
                  <a:pt x="34325" y="47688"/>
                </a:cubicBezTo>
                <a:cubicBezTo>
                  <a:pt x="34923" y="47688"/>
                  <a:pt x="35545" y="47678"/>
                  <a:pt x="36194" y="47658"/>
                </a:cubicBezTo>
                <a:cubicBezTo>
                  <a:pt x="36194" y="47658"/>
                  <a:pt x="29089" y="43732"/>
                  <a:pt x="29089" y="41377"/>
                </a:cubicBezTo>
                <a:lnTo>
                  <a:pt x="29089" y="41377"/>
                </a:lnTo>
                <a:cubicBezTo>
                  <a:pt x="31633" y="42944"/>
                  <a:pt x="34419" y="43359"/>
                  <a:pt x="36660" y="43359"/>
                </a:cubicBezTo>
                <a:cubicBezTo>
                  <a:pt x="39190" y="43359"/>
                  <a:pt x="41023" y="42829"/>
                  <a:pt x="41023" y="42829"/>
                </a:cubicBezTo>
                <a:cubicBezTo>
                  <a:pt x="35566" y="42123"/>
                  <a:pt x="31601" y="36666"/>
                  <a:pt x="30149" y="33643"/>
                </a:cubicBezTo>
                <a:lnTo>
                  <a:pt x="30149" y="33643"/>
                </a:lnTo>
                <a:cubicBezTo>
                  <a:pt x="31989" y="34277"/>
                  <a:pt x="35963" y="35351"/>
                  <a:pt x="37704" y="35351"/>
                </a:cubicBezTo>
                <a:cubicBezTo>
                  <a:pt x="38228" y="35351"/>
                  <a:pt x="38550" y="35254"/>
                  <a:pt x="38550" y="35017"/>
                </a:cubicBezTo>
                <a:cubicBezTo>
                  <a:pt x="33407" y="32269"/>
                  <a:pt x="30463" y="29286"/>
                  <a:pt x="28814" y="26734"/>
                </a:cubicBezTo>
                <a:lnTo>
                  <a:pt x="28814" y="26734"/>
                </a:lnTo>
                <a:cubicBezTo>
                  <a:pt x="30502" y="27310"/>
                  <a:pt x="31955" y="27502"/>
                  <a:pt x="33141" y="27502"/>
                </a:cubicBezTo>
                <a:cubicBezTo>
                  <a:pt x="35514" y="27502"/>
                  <a:pt x="36822" y="26734"/>
                  <a:pt x="36822" y="26734"/>
                </a:cubicBezTo>
                <a:cubicBezTo>
                  <a:pt x="33407" y="26145"/>
                  <a:pt x="30227" y="24457"/>
                  <a:pt x="27833" y="21906"/>
                </a:cubicBezTo>
                <a:lnTo>
                  <a:pt x="27833" y="21906"/>
                </a:lnTo>
                <a:cubicBezTo>
                  <a:pt x="29824" y="23308"/>
                  <a:pt x="31952" y="23669"/>
                  <a:pt x="33564" y="23669"/>
                </a:cubicBezTo>
                <a:cubicBezTo>
                  <a:pt x="35066" y="23669"/>
                  <a:pt x="36119" y="23355"/>
                  <a:pt x="36194" y="23280"/>
                </a:cubicBezTo>
                <a:cubicBezTo>
                  <a:pt x="31837" y="23280"/>
                  <a:pt x="20256" y="14643"/>
                  <a:pt x="20256" y="118"/>
                </a:cubicBezTo>
                <a:lnTo>
                  <a:pt x="20256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9" name="Google Shape;1129;p38"/>
          <p:cNvSpPr/>
          <p:nvPr/>
        </p:nvSpPr>
        <p:spPr>
          <a:xfrm flipH="1">
            <a:off x="838465" y="4641841"/>
            <a:ext cx="224215" cy="1155745"/>
          </a:xfrm>
          <a:custGeom>
            <a:avLst/>
            <a:gdLst/>
            <a:ahLst/>
            <a:cxnLst/>
            <a:rect l="l" t="t" r="r" b="b"/>
            <a:pathLst>
              <a:path w="3770" h="19433" extrusionOk="0">
                <a:moveTo>
                  <a:pt x="1" y="0"/>
                </a:moveTo>
                <a:lnTo>
                  <a:pt x="1" y="19432"/>
                </a:lnTo>
                <a:lnTo>
                  <a:pt x="3769" y="19432"/>
                </a:lnTo>
                <a:lnTo>
                  <a:pt x="3769" y="0"/>
                </a:ln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0" name="Google Shape;1130;p38"/>
          <p:cNvSpPr/>
          <p:nvPr/>
        </p:nvSpPr>
        <p:spPr>
          <a:xfrm flipH="1">
            <a:off x="-83742" y="2036343"/>
            <a:ext cx="2066283" cy="2726971"/>
          </a:xfrm>
          <a:custGeom>
            <a:avLst/>
            <a:gdLst/>
            <a:ahLst/>
            <a:cxnLst/>
            <a:rect l="l" t="t" r="r" b="b"/>
            <a:pathLst>
              <a:path w="34743" h="45852" extrusionOk="0">
                <a:moveTo>
                  <a:pt x="17352" y="0"/>
                </a:moveTo>
                <a:cubicBezTo>
                  <a:pt x="11189" y="0"/>
                  <a:pt x="6164" y="3258"/>
                  <a:pt x="6164" y="7223"/>
                </a:cubicBezTo>
                <a:cubicBezTo>
                  <a:pt x="6164" y="7616"/>
                  <a:pt x="6242" y="8008"/>
                  <a:pt x="6321" y="8362"/>
                </a:cubicBezTo>
                <a:cubicBezTo>
                  <a:pt x="4240" y="9422"/>
                  <a:pt x="2906" y="11031"/>
                  <a:pt x="2906" y="12876"/>
                </a:cubicBezTo>
                <a:cubicBezTo>
                  <a:pt x="2906" y="14250"/>
                  <a:pt x="3691" y="15546"/>
                  <a:pt x="5026" y="16527"/>
                </a:cubicBezTo>
                <a:cubicBezTo>
                  <a:pt x="2906" y="17587"/>
                  <a:pt x="1532" y="19196"/>
                  <a:pt x="1532" y="21042"/>
                </a:cubicBezTo>
                <a:cubicBezTo>
                  <a:pt x="1532" y="22690"/>
                  <a:pt x="2631" y="24143"/>
                  <a:pt x="4319" y="25163"/>
                </a:cubicBezTo>
                <a:cubicBezTo>
                  <a:pt x="2474" y="26223"/>
                  <a:pt x="1335" y="27715"/>
                  <a:pt x="1335" y="29403"/>
                </a:cubicBezTo>
                <a:cubicBezTo>
                  <a:pt x="1335" y="30816"/>
                  <a:pt x="2121" y="32112"/>
                  <a:pt x="3455" y="33093"/>
                </a:cubicBezTo>
                <a:cubicBezTo>
                  <a:pt x="1335" y="34153"/>
                  <a:pt x="1" y="35763"/>
                  <a:pt x="1" y="37608"/>
                </a:cubicBezTo>
                <a:cubicBezTo>
                  <a:pt x="1" y="40709"/>
                  <a:pt x="3926" y="43261"/>
                  <a:pt x="8755" y="43261"/>
                </a:cubicBezTo>
                <a:cubicBezTo>
                  <a:pt x="9030" y="43261"/>
                  <a:pt x="9344" y="43261"/>
                  <a:pt x="9619" y="43221"/>
                </a:cubicBezTo>
                <a:cubicBezTo>
                  <a:pt x="11032" y="44792"/>
                  <a:pt x="13976" y="45851"/>
                  <a:pt x="17352" y="45851"/>
                </a:cubicBezTo>
                <a:cubicBezTo>
                  <a:pt x="20728" y="45851"/>
                  <a:pt x="23672" y="44792"/>
                  <a:pt x="25085" y="43221"/>
                </a:cubicBezTo>
                <a:cubicBezTo>
                  <a:pt x="25399" y="43221"/>
                  <a:pt x="25674" y="43261"/>
                  <a:pt x="25949" y="43261"/>
                </a:cubicBezTo>
                <a:cubicBezTo>
                  <a:pt x="30817" y="43261"/>
                  <a:pt x="34742" y="40709"/>
                  <a:pt x="34742" y="37608"/>
                </a:cubicBezTo>
                <a:cubicBezTo>
                  <a:pt x="34742" y="35763"/>
                  <a:pt x="33368" y="34153"/>
                  <a:pt x="31249" y="33093"/>
                </a:cubicBezTo>
                <a:cubicBezTo>
                  <a:pt x="32583" y="32112"/>
                  <a:pt x="33368" y="30816"/>
                  <a:pt x="33368" y="29403"/>
                </a:cubicBezTo>
                <a:cubicBezTo>
                  <a:pt x="33368" y="27715"/>
                  <a:pt x="32230" y="26184"/>
                  <a:pt x="30385" y="25163"/>
                </a:cubicBezTo>
                <a:cubicBezTo>
                  <a:pt x="32112" y="24143"/>
                  <a:pt x="33172" y="22651"/>
                  <a:pt x="33172" y="21042"/>
                </a:cubicBezTo>
                <a:cubicBezTo>
                  <a:pt x="33172" y="19196"/>
                  <a:pt x="31798" y="17587"/>
                  <a:pt x="29678" y="16527"/>
                </a:cubicBezTo>
                <a:cubicBezTo>
                  <a:pt x="31013" y="15546"/>
                  <a:pt x="31838" y="14250"/>
                  <a:pt x="31838" y="12837"/>
                </a:cubicBezTo>
                <a:cubicBezTo>
                  <a:pt x="31838" y="11031"/>
                  <a:pt x="30464" y="9422"/>
                  <a:pt x="28383" y="8362"/>
                </a:cubicBezTo>
                <a:cubicBezTo>
                  <a:pt x="28501" y="8008"/>
                  <a:pt x="28540" y="7616"/>
                  <a:pt x="28540" y="7223"/>
                </a:cubicBezTo>
                <a:cubicBezTo>
                  <a:pt x="28540" y="3219"/>
                  <a:pt x="23515" y="0"/>
                  <a:pt x="173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1" name="Google Shape;1131;p38"/>
          <p:cNvSpPr/>
          <p:nvPr/>
        </p:nvSpPr>
        <p:spPr>
          <a:xfrm flipH="1">
            <a:off x="6925767" y="2760244"/>
            <a:ext cx="2733751" cy="3037363"/>
          </a:xfrm>
          <a:custGeom>
            <a:avLst/>
            <a:gdLst/>
            <a:ahLst/>
            <a:cxnLst/>
            <a:rect l="l" t="t" r="r" b="b"/>
            <a:pathLst>
              <a:path w="45966" h="51071" extrusionOk="0">
                <a:moveTo>
                  <a:pt x="21184" y="0"/>
                </a:moveTo>
                <a:cubicBezTo>
                  <a:pt x="19510" y="0"/>
                  <a:pt x="17477" y="332"/>
                  <a:pt x="15015" y="1175"/>
                </a:cubicBezTo>
                <a:cubicBezTo>
                  <a:pt x="7321" y="3805"/>
                  <a:pt x="5319" y="9772"/>
                  <a:pt x="10854" y="10361"/>
                </a:cubicBezTo>
                <a:cubicBezTo>
                  <a:pt x="10854" y="10361"/>
                  <a:pt x="2178" y="11343"/>
                  <a:pt x="2178" y="17074"/>
                </a:cubicBezTo>
                <a:cubicBezTo>
                  <a:pt x="2178" y="19911"/>
                  <a:pt x="4038" y="20632"/>
                  <a:pt x="5929" y="20632"/>
                </a:cubicBezTo>
                <a:cubicBezTo>
                  <a:pt x="7411" y="20632"/>
                  <a:pt x="8913" y="20189"/>
                  <a:pt x="9552" y="19975"/>
                </a:cubicBezTo>
                <a:lnTo>
                  <a:pt x="9552" y="19975"/>
                </a:lnTo>
                <a:cubicBezTo>
                  <a:pt x="7841" y="20609"/>
                  <a:pt x="0" y="23887"/>
                  <a:pt x="4141" y="29361"/>
                </a:cubicBezTo>
                <a:cubicBezTo>
                  <a:pt x="4141" y="29361"/>
                  <a:pt x="6135" y="30944"/>
                  <a:pt x="8606" y="30944"/>
                </a:cubicBezTo>
                <a:cubicBezTo>
                  <a:pt x="10026" y="30944"/>
                  <a:pt x="11605" y="30421"/>
                  <a:pt x="13052" y="28772"/>
                </a:cubicBezTo>
                <a:lnTo>
                  <a:pt x="13052" y="28772"/>
                </a:lnTo>
                <a:cubicBezTo>
                  <a:pt x="13051" y="28773"/>
                  <a:pt x="10383" y="32109"/>
                  <a:pt x="13327" y="33483"/>
                </a:cubicBezTo>
                <a:cubicBezTo>
                  <a:pt x="13783" y="33699"/>
                  <a:pt x="14228" y="33788"/>
                  <a:pt x="14662" y="33788"/>
                </a:cubicBezTo>
                <a:cubicBezTo>
                  <a:pt x="16633" y="33788"/>
                  <a:pt x="18378" y="31962"/>
                  <a:pt x="19895" y="31962"/>
                </a:cubicBezTo>
                <a:cubicBezTo>
                  <a:pt x="20229" y="31962"/>
                  <a:pt x="20552" y="32050"/>
                  <a:pt x="20864" y="32266"/>
                </a:cubicBezTo>
                <a:cubicBezTo>
                  <a:pt x="20864" y="32266"/>
                  <a:pt x="24790" y="37056"/>
                  <a:pt x="22434" y="51070"/>
                </a:cubicBezTo>
                <a:lnTo>
                  <a:pt x="26792" y="51070"/>
                </a:lnTo>
                <a:cubicBezTo>
                  <a:pt x="26792" y="51070"/>
                  <a:pt x="23219" y="34936"/>
                  <a:pt x="28833" y="31442"/>
                </a:cubicBezTo>
                <a:cubicBezTo>
                  <a:pt x="28833" y="31442"/>
                  <a:pt x="29313" y="31162"/>
                  <a:pt x="30020" y="31162"/>
                </a:cubicBezTo>
                <a:cubicBezTo>
                  <a:pt x="30714" y="31162"/>
                  <a:pt x="31628" y="31432"/>
                  <a:pt x="32523" y="32502"/>
                </a:cubicBezTo>
                <a:cubicBezTo>
                  <a:pt x="33003" y="33099"/>
                  <a:pt x="33849" y="33381"/>
                  <a:pt x="34822" y="33381"/>
                </a:cubicBezTo>
                <a:cubicBezTo>
                  <a:pt x="37428" y="33381"/>
                  <a:pt x="40949" y="31361"/>
                  <a:pt x="40806" y="27987"/>
                </a:cubicBezTo>
                <a:cubicBezTo>
                  <a:pt x="40695" y="25353"/>
                  <a:pt x="39548" y="24778"/>
                  <a:pt x="38569" y="24778"/>
                </a:cubicBezTo>
                <a:cubicBezTo>
                  <a:pt x="38510" y="24778"/>
                  <a:pt x="38451" y="24780"/>
                  <a:pt x="38393" y="24784"/>
                </a:cubicBezTo>
                <a:lnTo>
                  <a:pt x="38393" y="24784"/>
                </a:lnTo>
                <a:cubicBezTo>
                  <a:pt x="40825" y="24010"/>
                  <a:pt x="45965" y="21767"/>
                  <a:pt x="45635" y="16721"/>
                </a:cubicBezTo>
                <a:cubicBezTo>
                  <a:pt x="45437" y="13374"/>
                  <a:pt x="43230" y="12545"/>
                  <a:pt x="41093" y="12545"/>
                </a:cubicBezTo>
                <a:cubicBezTo>
                  <a:pt x="38993" y="12545"/>
                  <a:pt x="36959" y="13345"/>
                  <a:pt x="36959" y="13345"/>
                </a:cubicBezTo>
                <a:cubicBezTo>
                  <a:pt x="36959" y="13345"/>
                  <a:pt x="43868" y="10283"/>
                  <a:pt x="40924" y="7417"/>
                </a:cubicBezTo>
                <a:cubicBezTo>
                  <a:pt x="40028" y="6556"/>
                  <a:pt x="39071" y="6255"/>
                  <a:pt x="38171" y="6255"/>
                </a:cubicBezTo>
                <a:cubicBezTo>
                  <a:pt x="36095" y="6255"/>
                  <a:pt x="34322" y="7859"/>
                  <a:pt x="34290" y="7888"/>
                </a:cubicBezTo>
                <a:lnTo>
                  <a:pt x="34290" y="7888"/>
                </a:lnTo>
                <a:cubicBezTo>
                  <a:pt x="34334" y="7848"/>
                  <a:pt x="37737" y="4737"/>
                  <a:pt x="36566" y="3138"/>
                </a:cubicBezTo>
                <a:cubicBezTo>
                  <a:pt x="36200" y="2649"/>
                  <a:pt x="35449" y="2446"/>
                  <a:pt x="34541" y="2446"/>
                </a:cubicBezTo>
                <a:cubicBezTo>
                  <a:pt x="32530" y="2446"/>
                  <a:pt x="29746" y="3443"/>
                  <a:pt x="28637" y="4551"/>
                </a:cubicBezTo>
                <a:lnTo>
                  <a:pt x="28637" y="4551"/>
                </a:lnTo>
                <a:cubicBezTo>
                  <a:pt x="28654" y="4504"/>
                  <a:pt x="27352" y="0"/>
                  <a:pt x="21184" y="0"/>
                </a:cubicBezTo>
                <a:close/>
              </a:path>
            </a:pathLst>
          </a:custGeom>
          <a:solidFill>
            <a:srgbClr val="9ABC4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2" name="Google Shape;1132;p38"/>
          <p:cNvSpPr/>
          <p:nvPr/>
        </p:nvSpPr>
        <p:spPr>
          <a:xfrm>
            <a:off x="-19648" y="5902541"/>
            <a:ext cx="12429661" cy="93435"/>
          </a:xfrm>
          <a:custGeom>
            <a:avLst/>
            <a:gdLst/>
            <a:ahLst/>
            <a:cxnLst/>
            <a:rect l="l" t="t" r="r" b="b"/>
            <a:pathLst>
              <a:path w="209001" h="1571" extrusionOk="0">
                <a:moveTo>
                  <a:pt x="0" y="1"/>
                </a:moveTo>
                <a:lnTo>
                  <a:pt x="209000" y="1"/>
                </a:lnTo>
                <a:lnTo>
                  <a:pt x="209000" y="1571"/>
                </a:lnTo>
                <a:lnTo>
                  <a:pt x="0" y="157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3" name="Google Shape;1133;p38"/>
          <p:cNvSpPr/>
          <p:nvPr/>
        </p:nvSpPr>
        <p:spPr>
          <a:xfrm>
            <a:off x="-19648" y="6427353"/>
            <a:ext cx="12429661" cy="60"/>
          </a:xfrm>
          <a:custGeom>
            <a:avLst/>
            <a:gdLst/>
            <a:ahLst/>
            <a:cxnLst/>
            <a:rect l="l" t="t" r="r" b="b"/>
            <a:pathLst>
              <a:path w="209001" h="1" fill="none" extrusionOk="0">
                <a:moveTo>
                  <a:pt x="0" y="1"/>
                </a:moveTo>
                <a:lnTo>
                  <a:pt x="209000" y="1"/>
                </a:lnTo>
              </a:path>
            </a:pathLst>
          </a:custGeom>
          <a:noFill/>
          <a:ln w="43175" cap="rnd" cmpd="sng">
            <a:solidFill>
              <a:srgbClr val="FFFFFF"/>
            </a:solidFill>
            <a:prstDash val="solid"/>
            <a:miter lim="39256"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34" name="Google Shape;1134;p38"/>
          <p:cNvGrpSpPr/>
          <p:nvPr/>
        </p:nvGrpSpPr>
        <p:grpSpPr>
          <a:xfrm>
            <a:off x="9342609" y="3046713"/>
            <a:ext cx="1814700" cy="3162553"/>
            <a:chOff x="6282452" y="1236847"/>
            <a:chExt cx="1533549" cy="2672881"/>
          </a:xfrm>
        </p:grpSpPr>
        <p:grpSp>
          <p:nvGrpSpPr>
            <p:cNvPr id="1135" name="Google Shape;1135;p38"/>
            <p:cNvGrpSpPr/>
            <p:nvPr/>
          </p:nvGrpSpPr>
          <p:grpSpPr>
            <a:xfrm>
              <a:off x="6282452" y="1236847"/>
              <a:ext cx="1533549" cy="2672881"/>
              <a:chOff x="12645075" y="2835438"/>
              <a:chExt cx="725700" cy="1264850"/>
            </a:xfrm>
          </p:grpSpPr>
          <p:sp>
            <p:nvSpPr>
              <p:cNvPr id="1136" name="Google Shape;1136;p38"/>
              <p:cNvSpPr/>
              <p:nvPr/>
            </p:nvSpPr>
            <p:spPr>
              <a:xfrm>
                <a:off x="12664825" y="3367913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3A16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7" name="Google Shape;1137;p38"/>
              <p:cNvSpPr/>
              <p:nvPr/>
            </p:nvSpPr>
            <p:spPr>
              <a:xfrm>
                <a:off x="12722400" y="3335213"/>
                <a:ext cx="617100" cy="430125"/>
              </a:xfrm>
              <a:custGeom>
                <a:avLst/>
                <a:gdLst/>
                <a:ahLst/>
                <a:cxnLst/>
                <a:rect l="l" t="t" r="r" b="b"/>
                <a:pathLst>
                  <a:path w="24684" h="17205" extrusionOk="0">
                    <a:moveTo>
                      <a:pt x="1877" y="1"/>
                    </a:moveTo>
                    <a:lnTo>
                      <a:pt x="1" y="1423"/>
                    </a:lnTo>
                    <a:lnTo>
                      <a:pt x="2702" y="5517"/>
                    </a:lnTo>
                    <a:cubicBezTo>
                      <a:pt x="2987" y="5972"/>
                      <a:pt x="3385" y="6314"/>
                      <a:pt x="3840" y="6541"/>
                    </a:cubicBezTo>
                    <a:lnTo>
                      <a:pt x="8048" y="8674"/>
                    </a:lnTo>
                    <a:cubicBezTo>
                      <a:pt x="7906" y="10124"/>
                      <a:pt x="7792" y="11518"/>
                      <a:pt x="7821" y="12314"/>
                    </a:cubicBezTo>
                    <a:cubicBezTo>
                      <a:pt x="7906" y="13935"/>
                      <a:pt x="8105" y="15584"/>
                      <a:pt x="8418" y="17205"/>
                    </a:cubicBezTo>
                    <a:lnTo>
                      <a:pt x="20503" y="17205"/>
                    </a:lnTo>
                    <a:cubicBezTo>
                      <a:pt x="20816" y="15584"/>
                      <a:pt x="21015" y="13935"/>
                      <a:pt x="21101" y="12314"/>
                    </a:cubicBezTo>
                    <a:cubicBezTo>
                      <a:pt x="21101" y="11944"/>
                      <a:pt x="21101" y="11432"/>
                      <a:pt x="21072" y="10892"/>
                    </a:cubicBezTo>
                    <a:lnTo>
                      <a:pt x="21072" y="10892"/>
                    </a:lnTo>
                    <a:cubicBezTo>
                      <a:pt x="21584" y="12399"/>
                      <a:pt x="21897" y="13963"/>
                      <a:pt x="22039" y="15527"/>
                    </a:cubicBezTo>
                    <a:lnTo>
                      <a:pt x="24172" y="15186"/>
                    </a:lnTo>
                    <a:cubicBezTo>
                      <a:pt x="24172" y="15186"/>
                      <a:pt x="24684" y="13935"/>
                      <a:pt x="23774" y="10067"/>
                    </a:cubicBezTo>
                    <a:cubicBezTo>
                      <a:pt x="22864" y="6257"/>
                      <a:pt x="20390" y="4636"/>
                      <a:pt x="20390" y="4636"/>
                    </a:cubicBezTo>
                    <a:lnTo>
                      <a:pt x="20361" y="4664"/>
                    </a:lnTo>
                    <a:lnTo>
                      <a:pt x="20361" y="4636"/>
                    </a:lnTo>
                    <a:cubicBezTo>
                      <a:pt x="19707" y="3726"/>
                      <a:pt x="17575" y="3043"/>
                      <a:pt x="17120" y="2958"/>
                    </a:cubicBezTo>
                    <a:lnTo>
                      <a:pt x="11830" y="2958"/>
                    </a:lnTo>
                    <a:cubicBezTo>
                      <a:pt x="11375" y="3043"/>
                      <a:pt x="9584" y="3271"/>
                      <a:pt x="8589" y="3897"/>
                    </a:cubicBezTo>
                    <a:lnTo>
                      <a:pt x="5574" y="3527"/>
                    </a:lnTo>
                    <a:cubicBezTo>
                      <a:pt x="4721" y="3442"/>
                      <a:pt x="3953" y="2958"/>
                      <a:pt x="3441" y="2247"/>
                    </a:cubicBezTo>
                    <a:lnTo>
                      <a:pt x="187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8" name="Google Shape;1138;p38"/>
              <p:cNvSpPr/>
              <p:nvPr/>
            </p:nvSpPr>
            <p:spPr>
              <a:xfrm>
                <a:off x="13045875" y="3352288"/>
                <a:ext cx="76800" cy="90300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3612" extrusionOk="0">
                    <a:moveTo>
                      <a:pt x="1536" y="0"/>
                    </a:moveTo>
                    <a:lnTo>
                      <a:pt x="0" y="398"/>
                    </a:lnTo>
                    <a:lnTo>
                      <a:pt x="0" y="1507"/>
                    </a:lnTo>
                    <a:lnTo>
                      <a:pt x="1536" y="3612"/>
                    </a:lnTo>
                    <a:lnTo>
                      <a:pt x="3072" y="1507"/>
                    </a:lnTo>
                    <a:lnTo>
                      <a:pt x="3072" y="398"/>
                    </a:lnTo>
                    <a:lnTo>
                      <a:pt x="1536" y="0"/>
                    </a:ln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9" name="Google Shape;1139;p38"/>
              <p:cNvSpPr/>
              <p:nvPr/>
            </p:nvSpPr>
            <p:spPr>
              <a:xfrm>
                <a:off x="12812675" y="3197938"/>
                <a:ext cx="101000" cy="79800"/>
              </a:xfrm>
              <a:custGeom>
                <a:avLst/>
                <a:gdLst/>
                <a:ahLst/>
                <a:cxnLst/>
                <a:rect l="l" t="t" r="r" b="b"/>
                <a:pathLst>
                  <a:path w="4040" h="3192" extrusionOk="0">
                    <a:moveTo>
                      <a:pt x="1287" y="0"/>
                    </a:moveTo>
                    <a:cubicBezTo>
                      <a:pt x="892" y="0"/>
                      <a:pt x="370" y="192"/>
                      <a:pt x="200" y="1141"/>
                    </a:cubicBezTo>
                    <a:cubicBezTo>
                      <a:pt x="1" y="2382"/>
                      <a:pt x="1322" y="3192"/>
                      <a:pt x="2345" y="3192"/>
                    </a:cubicBezTo>
                    <a:cubicBezTo>
                      <a:pt x="2635" y="3192"/>
                      <a:pt x="2900" y="3127"/>
                      <a:pt x="3101" y="2989"/>
                    </a:cubicBezTo>
                    <a:cubicBezTo>
                      <a:pt x="4039" y="2335"/>
                      <a:pt x="2532" y="117"/>
                      <a:pt x="1764" y="89"/>
                    </a:cubicBezTo>
                    <a:cubicBezTo>
                      <a:pt x="1764" y="89"/>
                      <a:pt x="1555" y="0"/>
                      <a:pt x="1287" y="0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0" name="Google Shape;1140;p38"/>
              <p:cNvSpPr/>
              <p:nvPr/>
            </p:nvSpPr>
            <p:spPr>
              <a:xfrm>
                <a:off x="13254875" y="3197938"/>
                <a:ext cx="101000" cy="79800"/>
              </a:xfrm>
              <a:custGeom>
                <a:avLst/>
                <a:gdLst/>
                <a:ahLst/>
                <a:cxnLst/>
                <a:rect l="l" t="t" r="r" b="b"/>
                <a:pathLst>
                  <a:path w="4040" h="3192" extrusionOk="0">
                    <a:moveTo>
                      <a:pt x="2761" y="0"/>
                    </a:moveTo>
                    <a:cubicBezTo>
                      <a:pt x="2489" y="0"/>
                      <a:pt x="2276" y="89"/>
                      <a:pt x="2276" y="89"/>
                    </a:cubicBezTo>
                    <a:cubicBezTo>
                      <a:pt x="1479" y="117"/>
                      <a:pt x="1" y="2335"/>
                      <a:pt x="939" y="2989"/>
                    </a:cubicBezTo>
                    <a:cubicBezTo>
                      <a:pt x="1140" y="3127"/>
                      <a:pt x="1405" y="3192"/>
                      <a:pt x="1694" y="3192"/>
                    </a:cubicBezTo>
                    <a:cubicBezTo>
                      <a:pt x="2718" y="3192"/>
                      <a:pt x="4039" y="2382"/>
                      <a:pt x="3840" y="1141"/>
                    </a:cubicBezTo>
                    <a:cubicBezTo>
                      <a:pt x="3687" y="192"/>
                      <a:pt x="3161" y="0"/>
                      <a:pt x="2761" y="0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1" name="Google Shape;1141;p38"/>
              <p:cNvSpPr/>
              <p:nvPr/>
            </p:nvSpPr>
            <p:spPr>
              <a:xfrm>
                <a:off x="13296825" y="3214363"/>
                <a:ext cx="3415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2060" extrusionOk="0">
                    <a:moveTo>
                      <a:pt x="1195" y="1"/>
                    </a:moveTo>
                    <a:cubicBezTo>
                      <a:pt x="882" y="114"/>
                      <a:pt x="569" y="285"/>
                      <a:pt x="342" y="512"/>
                    </a:cubicBezTo>
                    <a:cubicBezTo>
                      <a:pt x="228" y="626"/>
                      <a:pt x="114" y="797"/>
                      <a:pt x="57" y="967"/>
                    </a:cubicBezTo>
                    <a:cubicBezTo>
                      <a:pt x="0" y="1138"/>
                      <a:pt x="0" y="1337"/>
                      <a:pt x="57" y="1536"/>
                    </a:cubicBezTo>
                    <a:cubicBezTo>
                      <a:pt x="86" y="1593"/>
                      <a:pt x="86" y="1621"/>
                      <a:pt x="114" y="1678"/>
                    </a:cubicBezTo>
                    <a:cubicBezTo>
                      <a:pt x="143" y="1707"/>
                      <a:pt x="171" y="1764"/>
                      <a:pt x="200" y="1792"/>
                    </a:cubicBezTo>
                    <a:cubicBezTo>
                      <a:pt x="256" y="1877"/>
                      <a:pt x="342" y="1963"/>
                      <a:pt x="427" y="2020"/>
                    </a:cubicBezTo>
                    <a:cubicBezTo>
                      <a:pt x="507" y="2040"/>
                      <a:pt x="588" y="2060"/>
                      <a:pt x="668" y="2060"/>
                    </a:cubicBezTo>
                    <a:cubicBezTo>
                      <a:pt x="702" y="2060"/>
                      <a:pt x="735" y="2056"/>
                      <a:pt x="768" y="2048"/>
                    </a:cubicBezTo>
                    <a:cubicBezTo>
                      <a:pt x="854" y="2020"/>
                      <a:pt x="967" y="1991"/>
                      <a:pt x="1024" y="1934"/>
                    </a:cubicBezTo>
                    <a:cubicBezTo>
                      <a:pt x="1195" y="1820"/>
                      <a:pt x="1309" y="1650"/>
                      <a:pt x="1337" y="1479"/>
                    </a:cubicBezTo>
                    <a:cubicBezTo>
                      <a:pt x="1365" y="1394"/>
                      <a:pt x="1365" y="1280"/>
                      <a:pt x="1309" y="1195"/>
                    </a:cubicBezTo>
                    <a:cubicBezTo>
                      <a:pt x="1280" y="1110"/>
                      <a:pt x="1195" y="1053"/>
                      <a:pt x="1110" y="1053"/>
                    </a:cubicBezTo>
                    <a:cubicBezTo>
                      <a:pt x="1166" y="1081"/>
                      <a:pt x="1223" y="1166"/>
                      <a:pt x="1223" y="1223"/>
                    </a:cubicBezTo>
                    <a:cubicBezTo>
                      <a:pt x="1223" y="1280"/>
                      <a:pt x="1195" y="1365"/>
                      <a:pt x="1166" y="1422"/>
                    </a:cubicBezTo>
                    <a:cubicBezTo>
                      <a:pt x="1110" y="1536"/>
                      <a:pt x="996" y="1621"/>
                      <a:pt x="882" y="1678"/>
                    </a:cubicBezTo>
                    <a:cubicBezTo>
                      <a:pt x="839" y="1707"/>
                      <a:pt x="790" y="1721"/>
                      <a:pt x="740" y="1721"/>
                    </a:cubicBezTo>
                    <a:cubicBezTo>
                      <a:pt x="690" y="1721"/>
                      <a:pt x="640" y="1707"/>
                      <a:pt x="598" y="1678"/>
                    </a:cubicBezTo>
                    <a:cubicBezTo>
                      <a:pt x="512" y="1621"/>
                      <a:pt x="455" y="1508"/>
                      <a:pt x="427" y="1422"/>
                    </a:cubicBezTo>
                    <a:cubicBezTo>
                      <a:pt x="342" y="1166"/>
                      <a:pt x="427" y="882"/>
                      <a:pt x="569" y="711"/>
                    </a:cubicBezTo>
                    <a:cubicBezTo>
                      <a:pt x="768" y="455"/>
                      <a:pt x="967" y="228"/>
                      <a:pt x="1195" y="1"/>
                    </a:cubicBezTo>
                    <a:close/>
                  </a:path>
                </a:pathLst>
              </a:custGeom>
              <a:solidFill>
                <a:srgbClr val="E890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2" name="Google Shape;1142;p38"/>
              <p:cNvSpPr/>
              <p:nvPr/>
            </p:nvSpPr>
            <p:spPr>
              <a:xfrm>
                <a:off x="12837575" y="3214363"/>
                <a:ext cx="3415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2060" extrusionOk="0">
                    <a:moveTo>
                      <a:pt x="171" y="1"/>
                    </a:moveTo>
                    <a:cubicBezTo>
                      <a:pt x="399" y="228"/>
                      <a:pt x="598" y="455"/>
                      <a:pt x="768" y="711"/>
                    </a:cubicBezTo>
                    <a:cubicBezTo>
                      <a:pt x="939" y="882"/>
                      <a:pt x="996" y="1166"/>
                      <a:pt x="939" y="1422"/>
                    </a:cubicBezTo>
                    <a:cubicBezTo>
                      <a:pt x="910" y="1508"/>
                      <a:pt x="854" y="1621"/>
                      <a:pt x="768" y="1678"/>
                    </a:cubicBezTo>
                    <a:cubicBezTo>
                      <a:pt x="726" y="1707"/>
                      <a:pt x="676" y="1721"/>
                      <a:pt x="626" y="1721"/>
                    </a:cubicBezTo>
                    <a:cubicBezTo>
                      <a:pt x="576" y="1721"/>
                      <a:pt x="526" y="1707"/>
                      <a:pt x="484" y="1678"/>
                    </a:cubicBezTo>
                    <a:cubicBezTo>
                      <a:pt x="370" y="1621"/>
                      <a:pt x="256" y="1536"/>
                      <a:pt x="199" y="1422"/>
                    </a:cubicBezTo>
                    <a:cubicBezTo>
                      <a:pt x="171" y="1365"/>
                      <a:pt x="143" y="1280"/>
                      <a:pt x="143" y="1223"/>
                    </a:cubicBezTo>
                    <a:cubicBezTo>
                      <a:pt x="143" y="1166"/>
                      <a:pt x="199" y="1081"/>
                      <a:pt x="256" y="1053"/>
                    </a:cubicBezTo>
                    <a:cubicBezTo>
                      <a:pt x="143" y="1053"/>
                      <a:pt x="86" y="1110"/>
                      <a:pt x="29" y="1195"/>
                    </a:cubicBezTo>
                    <a:cubicBezTo>
                      <a:pt x="0" y="1280"/>
                      <a:pt x="0" y="1394"/>
                      <a:pt x="29" y="1479"/>
                    </a:cubicBezTo>
                    <a:cubicBezTo>
                      <a:pt x="57" y="1650"/>
                      <a:pt x="171" y="1820"/>
                      <a:pt x="313" y="1934"/>
                    </a:cubicBezTo>
                    <a:cubicBezTo>
                      <a:pt x="399" y="1991"/>
                      <a:pt x="484" y="2020"/>
                      <a:pt x="598" y="2048"/>
                    </a:cubicBezTo>
                    <a:cubicBezTo>
                      <a:pt x="631" y="2056"/>
                      <a:pt x="664" y="2060"/>
                      <a:pt x="698" y="2060"/>
                    </a:cubicBezTo>
                    <a:cubicBezTo>
                      <a:pt x="778" y="2060"/>
                      <a:pt x="858" y="2040"/>
                      <a:pt x="939" y="2020"/>
                    </a:cubicBezTo>
                    <a:cubicBezTo>
                      <a:pt x="1024" y="1963"/>
                      <a:pt x="1109" y="1877"/>
                      <a:pt x="1166" y="1792"/>
                    </a:cubicBezTo>
                    <a:cubicBezTo>
                      <a:pt x="1195" y="1764"/>
                      <a:pt x="1223" y="1707"/>
                      <a:pt x="1252" y="1678"/>
                    </a:cubicBezTo>
                    <a:lnTo>
                      <a:pt x="1308" y="1536"/>
                    </a:lnTo>
                    <a:cubicBezTo>
                      <a:pt x="1365" y="1337"/>
                      <a:pt x="1365" y="1138"/>
                      <a:pt x="1308" y="967"/>
                    </a:cubicBezTo>
                    <a:cubicBezTo>
                      <a:pt x="1223" y="797"/>
                      <a:pt x="1138" y="626"/>
                      <a:pt x="1024" y="512"/>
                    </a:cubicBezTo>
                    <a:cubicBezTo>
                      <a:pt x="768" y="285"/>
                      <a:pt x="484" y="114"/>
                      <a:pt x="171" y="1"/>
                    </a:cubicBezTo>
                    <a:close/>
                  </a:path>
                </a:pathLst>
              </a:custGeom>
              <a:solidFill>
                <a:srgbClr val="E890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3" name="Google Shape;1143;p38"/>
              <p:cNvSpPr/>
              <p:nvPr/>
            </p:nvSpPr>
            <p:spPr>
              <a:xfrm>
                <a:off x="12933550" y="3765313"/>
                <a:ext cx="301450" cy="258100"/>
              </a:xfrm>
              <a:custGeom>
                <a:avLst/>
                <a:gdLst/>
                <a:ahLst/>
                <a:cxnLst/>
                <a:rect l="l" t="t" r="r" b="b"/>
                <a:pathLst>
                  <a:path w="12058" h="10324" extrusionOk="0">
                    <a:moveTo>
                      <a:pt x="0" y="1"/>
                    </a:moveTo>
                    <a:lnTo>
                      <a:pt x="1820" y="10323"/>
                    </a:lnTo>
                    <a:lnTo>
                      <a:pt x="5346" y="10323"/>
                    </a:lnTo>
                    <a:lnTo>
                      <a:pt x="6029" y="2674"/>
                    </a:lnTo>
                    <a:lnTo>
                      <a:pt x="6711" y="10323"/>
                    </a:lnTo>
                    <a:lnTo>
                      <a:pt x="10238" y="10323"/>
                    </a:lnTo>
                    <a:lnTo>
                      <a:pt x="1205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4" name="Google Shape;1144;p38"/>
              <p:cNvSpPr/>
              <p:nvPr/>
            </p:nvSpPr>
            <p:spPr>
              <a:xfrm>
                <a:off x="13259150" y="3714838"/>
                <a:ext cx="76800" cy="106425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4257" extrusionOk="0">
                    <a:moveTo>
                      <a:pt x="2702" y="1"/>
                    </a:moveTo>
                    <a:lnTo>
                      <a:pt x="569" y="399"/>
                    </a:lnTo>
                    <a:cubicBezTo>
                      <a:pt x="569" y="399"/>
                      <a:pt x="0" y="1537"/>
                      <a:pt x="313" y="2020"/>
                    </a:cubicBezTo>
                    <a:cubicBezTo>
                      <a:pt x="424" y="2242"/>
                      <a:pt x="640" y="2360"/>
                      <a:pt x="851" y="2360"/>
                    </a:cubicBezTo>
                    <a:cubicBezTo>
                      <a:pt x="910" y="2360"/>
                      <a:pt x="968" y="2351"/>
                      <a:pt x="1024" y="2333"/>
                    </a:cubicBezTo>
                    <a:lnTo>
                      <a:pt x="1024" y="2333"/>
                    </a:lnTo>
                    <a:cubicBezTo>
                      <a:pt x="1024" y="2333"/>
                      <a:pt x="626" y="3755"/>
                      <a:pt x="1024" y="4124"/>
                    </a:cubicBezTo>
                    <a:cubicBezTo>
                      <a:pt x="1122" y="4208"/>
                      <a:pt x="1277" y="4256"/>
                      <a:pt x="1459" y="4256"/>
                    </a:cubicBezTo>
                    <a:cubicBezTo>
                      <a:pt x="2012" y="4256"/>
                      <a:pt x="2808" y="3810"/>
                      <a:pt x="2958" y="2589"/>
                    </a:cubicBezTo>
                    <a:cubicBezTo>
                      <a:pt x="3072" y="1736"/>
                      <a:pt x="2986" y="826"/>
                      <a:pt x="2702" y="1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5" name="Google Shape;1145;p38"/>
              <p:cNvSpPr/>
              <p:nvPr/>
            </p:nvSpPr>
            <p:spPr>
              <a:xfrm>
                <a:off x="13061500" y="3442563"/>
                <a:ext cx="45525" cy="54050"/>
              </a:xfrm>
              <a:custGeom>
                <a:avLst/>
                <a:gdLst/>
                <a:ahLst/>
                <a:cxnLst/>
                <a:rect l="l" t="t" r="r" b="b"/>
                <a:pathLst>
                  <a:path w="1821" h="2162" extrusionOk="0">
                    <a:moveTo>
                      <a:pt x="911" y="1"/>
                    </a:moveTo>
                    <a:lnTo>
                      <a:pt x="1" y="939"/>
                    </a:lnTo>
                    <a:lnTo>
                      <a:pt x="911" y="2162"/>
                    </a:lnTo>
                    <a:lnTo>
                      <a:pt x="1821" y="939"/>
                    </a:lnTo>
                    <a:lnTo>
                      <a:pt x="91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6" name="Google Shape;1146;p38"/>
              <p:cNvSpPr/>
              <p:nvPr/>
            </p:nvSpPr>
            <p:spPr>
              <a:xfrm>
                <a:off x="13050850" y="3478813"/>
                <a:ext cx="66125" cy="201225"/>
              </a:xfrm>
              <a:custGeom>
                <a:avLst/>
                <a:gdLst/>
                <a:ahLst/>
                <a:cxnLst/>
                <a:rect l="l" t="t" r="r" b="b"/>
                <a:pathLst>
                  <a:path w="2645" h="8049" extrusionOk="0">
                    <a:moveTo>
                      <a:pt x="797" y="1"/>
                    </a:moveTo>
                    <a:lnTo>
                      <a:pt x="0" y="6598"/>
                    </a:lnTo>
                    <a:lnTo>
                      <a:pt x="1337" y="8049"/>
                    </a:lnTo>
                    <a:lnTo>
                      <a:pt x="2645" y="6598"/>
                    </a:lnTo>
                    <a:lnTo>
                      <a:pt x="1877" y="1"/>
                    </a:lnTo>
                    <a:lnTo>
                      <a:pt x="1337" y="712"/>
                    </a:lnTo>
                    <a:lnTo>
                      <a:pt x="79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7" name="Google Shape;1147;p38"/>
              <p:cNvSpPr/>
              <p:nvPr/>
            </p:nvSpPr>
            <p:spPr>
              <a:xfrm>
                <a:off x="12930700" y="3750388"/>
                <a:ext cx="307150" cy="31300"/>
              </a:xfrm>
              <a:custGeom>
                <a:avLst/>
                <a:gdLst/>
                <a:ahLst/>
                <a:cxnLst/>
                <a:rect l="l" t="t" r="r" b="b"/>
                <a:pathLst>
                  <a:path w="12286" h="1252" extrusionOk="0">
                    <a:moveTo>
                      <a:pt x="1" y="1"/>
                    </a:moveTo>
                    <a:lnTo>
                      <a:pt x="228" y="1252"/>
                    </a:lnTo>
                    <a:lnTo>
                      <a:pt x="12058" y="1252"/>
                    </a:lnTo>
                    <a:lnTo>
                      <a:pt x="12285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8" name="Google Shape;1148;p38"/>
              <p:cNvSpPr/>
              <p:nvPr/>
            </p:nvSpPr>
            <p:spPr>
              <a:xfrm>
                <a:off x="13043750" y="3734763"/>
                <a:ext cx="81775" cy="61150"/>
              </a:xfrm>
              <a:custGeom>
                <a:avLst/>
                <a:gdLst/>
                <a:ahLst/>
                <a:cxnLst/>
                <a:rect l="l" t="t" r="r" b="b"/>
                <a:pathLst>
                  <a:path w="3271" h="2446" extrusionOk="0">
                    <a:moveTo>
                      <a:pt x="2616" y="626"/>
                    </a:moveTo>
                    <a:lnTo>
                      <a:pt x="2616" y="1820"/>
                    </a:lnTo>
                    <a:lnTo>
                      <a:pt x="597" y="1820"/>
                    </a:lnTo>
                    <a:lnTo>
                      <a:pt x="597" y="626"/>
                    </a:lnTo>
                    <a:close/>
                    <a:moveTo>
                      <a:pt x="569" y="0"/>
                    </a:moveTo>
                    <a:cubicBezTo>
                      <a:pt x="228" y="0"/>
                      <a:pt x="0" y="256"/>
                      <a:pt x="0" y="569"/>
                    </a:cubicBezTo>
                    <a:lnTo>
                      <a:pt x="0" y="1877"/>
                    </a:lnTo>
                    <a:cubicBezTo>
                      <a:pt x="0" y="2190"/>
                      <a:pt x="228" y="2446"/>
                      <a:pt x="569" y="2446"/>
                    </a:cubicBezTo>
                    <a:lnTo>
                      <a:pt x="2702" y="2446"/>
                    </a:lnTo>
                    <a:cubicBezTo>
                      <a:pt x="3014" y="2446"/>
                      <a:pt x="3270" y="2190"/>
                      <a:pt x="3270" y="1877"/>
                    </a:cubicBezTo>
                    <a:lnTo>
                      <a:pt x="3270" y="569"/>
                    </a:lnTo>
                    <a:cubicBezTo>
                      <a:pt x="3270" y="256"/>
                      <a:pt x="3014" y="0"/>
                      <a:pt x="27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9" name="Google Shape;1149;p38"/>
              <p:cNvSpPr/>
              <p:nvPr/>
            </p:nvSpPr>
            <p:spPr>
              <a:xfrm>
                <a:off x="12645075" y="3226513"/>
                <a:ext cx="133525" cy="144375"/>
              </a:xfrm>
              <a:custGeom>
                <a:avLst/>
                <a:gdLst/>
                <a:ahLst/>
                <a:cxnLst/>
                <a:rect l="l" t="t" r="r" b="b"/>
                <a:pathLst>
                  <a:path w="5341" h="5775" extrusionOk="0">
                    <a:moveTo>
                      <a:pt x="2887" y="1"/>
                    </a:moveTo>
                    <a:cubicBezTo>
                      <a:pt x="2771" y="1"/>
                      <a:pt x="2660" y="115"/>
                      <a:pt x="2582" y="368"/>
                    </a:cubicBezTo>
                    <a:cubicBezTo>
                      <a:pt x="2326" y="1192"/>
                      <a:pt x="2866" y="2159"/>
                      <a:pt x="2582" y="2557"/>
                    </a:cubicBezTo>
                    <a:cubicBezTo>
                      <a:pt x="2572" y="2569"/>
                      <a:pt x="2562" y="2575"/>
                      <a:pt x="2549" y="2575"/>
                    </a:cubicBezTo>
                    <a:cubicBezTo>
                      <a:pt x="2322" y="2575"/>
                      <a:pt x="1606" y="599"/>
                      <a:pt x="1009" y="599"/>
                    </a:cubicBezTo>
                    <a:cubicBezTo>
                      <a:pt x="954" y="599"/>
                      <a:pt x="900" y="615"/>
                      <a:pt x="847" y="652"/>
                    </a:cubicBezTo>
                    <a:cubicBezTo>
                      <a:pt x="193" y="1079"/>
                      <a:pt x="1331" y="2529"/>
                      <a:pt x="1842" y="3041"/>
                    </a:cubicBezTo>
                    <a:cubicBezTo>
                      <a:pt x="2013" y="3211"/>
                      <a:pt x="1991" y="3278"/>
                      <a:pt x="1864" y="3278"/>
                    </a:cubicBezTo>
                    <a:cubicBezTo>
                      <a:pt x="1609" y="3278"/>
                      <a:pt x="932" y="3012"/>
                      <a:pt x="534" y="2785"/>
                    </a:cubicBezTo>
                    <a:cubicBezTo>
                      <a:pt x="449" y="2740"/>
                      <a:pt x="377" y="2720"/>
                      <a:pt x="315" y="2720"/>
                    </a:cubicBezTo>
                    <a:cubicBezTo>
                      <a:pt x="30" y="2720"/>
                      <a:pt x="1" y="3148"/>
                      <a:pt x="165" y="3382"/>
                    </a:cubicBezTo>
                    <a:cubicBezTo>
                      <a:pt x="392" y="3695"/>
                      <a:pt x="648" y="3752"/>
                      <a:pt x="932" y="3894"/>
                    </a:cubicBezTo>
                    <a:cubicBezTo>
                      <a:pt x="1359" y="4064"/>
                      <a:pt x="1729" y="4377"/>
                      <a:pt x="2013" y="4747"/>
                    </a:cubicBezTo>
                    <a:cubicBezTo>
                      <a:pt x="2354" y="5259"/>
                      <a:pt x="2582" y="5685"/>
                      <a:pt x="3264" y="5771"/>
                    </a:cubicBezTo>
                    <a:cubicBezTo>
                      <a:pt x="3288" y="5774"/>
                      <a:pt x="3312" y="5775"/>
                      <a:pt x="3336" y="5775"/>
                    </a:cubicBezTo>
                    <a:cubicBezTo>
                      <a:pt x="4007" y="5775"/>
                      <a:pt x="4828" y="4662"/>
                      <a:pt x="4828" y="4662"/>
                    </a:cubicBezTo>
                    <a:cubicBezTo>
                      <a:pt x="4999" y="4320"/>
                      <a:pt x="5056" y="3951"/>
                      <a:pt x="4942" y="3609"/>
                    </a:cubicBezTo>
                    <a:cubicBezTo>
                      <a:pt x="4771" y="2984"/>
                      <a:pt x="5340" y="2188"/>
                      <a:pt x="5084" y="1846"/>
                    </a:cubicBezTo>
                    <a:cubicBezTo>
                      <a:pt x="5008" y="1744"/>
                      <a:pt x="4918" y="1698"/>
                      <a:pt x="4828" y="1698"/>
                    </a:cubicBezTo>
                    <a:cubicBezTo>
                      <a:pt x="4616" y="1698"/>
                      <a:pt x="4396" y="1951"/>
                      <a:pt x="4316" y="2330"/>
                    </a:cubicBezTo>
                    <a:cubicBezTo>
                      <a:pt x="4287" y="2518"/>
                      <a:pt x="4174" y="2620"/>
                      <a:pt x="4039" y="2620"/>
                    </a:cubicBezTo>
                    <a:cubicBezTo>
                      <a:pt x="3786" y="2620"/>
                      <a:pt x="3453" y="2263"/>
                      <a:pt x="3435" y="1448"/>
                    </a:cubicBezTo>
                    <a:cubicBezTo>
                      <a:pt x="3435" y="581"/>
                      <a:pt x="3148" y="1"/>
                      <a:pt x="2887" y="1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0" name="Google Shape;1150;p38"/>
              <p:cNvSpPr/>
              <p:nvPr/>
            </p:nvSpPr>
            <p:spPr>
              <a:xfrm>
                <a:off x="12851075" y="2949913"/>
                <a:ext cx="466400" cy="426575"/>
              </a:xfrm>
              <a:custGeom>
                <a:avLst/>
                <a:gdLst/>
                <a:ahLst/>
                <a:cxnLst/>
                <a:rect l="l" t="t" r="r" b="b"/>
                <a:pathLst>
                  <a:path w="18656" h="17063" extrusionOk="0">
                    <a:moveTo>
                      <a:pt x="9328" y="0"/>
                    </a:moveTo>
                    <a:cubicBezTo>
                      <a:pt x="4181" y="0"/>
                      <a:pt x="1" y="3811"/>
                      <a:pt x="1" y="8531"/>
                    </a:cubicBezTo>
                    <a:cubicBezTo>
                      <a:pt x="1" y="13223"/>
                      <a:pt x="4181" y="17062"/>
                      <a:pt x="9328" y="17062"/>
                    </a:cubicBezTo>
                    <a:cubicBezTo>
                      <a:pt x="14475" y="17062"/>
                      <a:pt x="18655" y="13223"/>
                      <a:pt x="18655" y="8531"/>
                    </a:cubicBezTo>
                    <a:cubicBezTo>
                      <a:pt x="18655" y="3811"/>
                      <a:pt x="14475" y="0"/>
                      <a:pt x="9328" y="0"/>
                    </a:cubicBezTo>
                    <a:close/>
                  </a:path>
                </a:pathLst>
              </a:custGeom>
              <a:solidFill>
                <a:srgbClr val="FFC2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1" name="Google Shape;1151;p38"/>
              <p:cNvSpPr/>
              <p:nvPr/>
            </p:nvSpPr>
            <p:spPr>
              <a:xfrm>
                <a:off x="12866725" y="3070038"/>
                <a:ext cx="450750" cy="306450"/>
              </a:xfrm>
              <a:custGeom>
                <a:avLst/>
                <a:gdLst/>
                <a:ahLst/>
                <a:cxnLst/>
                <a:rect l="l" t="t" r="r" b="b"/>
                <a:pathLst>
                  <a:path w="18030" h="12258" extrusionOk="0">
                    <a:moveTo>
                      <a:pt x="17091" y="1"/>
                    </a:moveTo>
                    <a:cubicBezTo>
                      <a:pt x="17517" y="996"/>
                      <a:pt x="17745" y="2048"/>
                      <a:pt x="17745" y="3100"/>
                    </a:cubicBezTo>
                    <a:cubicBezTo>
                      <a:pt x="17745" y="7821"/>
                      <a:pt x="13565" y="11631"/>
                      <a:pt x="8418" y="11631"/>
                    </a:cubicBezTo>
                    <a:cubicBezTo>
                      <a:pt x="4721" y="11631"/>
                      <a:pt x="1536" y="9669"/>
                      <a:pt x="0" y="6826"/>
                    </a:cubicBezTo>
                    <a:lnTo>
                      <a:pt x="0" y="6826"/>
                    </a:lnTo>
                    <a:cubicBezTo>
                      <a:pt x="1365" y="10011"/>
                      <a:pt x="4749" y="12257"/>
                      <a:pt x="8702" y="12257"/>
                    </a:cubicBezTo>
                    <a:cubicBezTo>
                      <a:pt x="13849" y="12257"/>
                      <a:pt x="18029" y="8418"/>
                      <a:pt x="18029" y="3726"/>
                    </a:cubicBezTo>
                    <a:cubicBezTo>
                      <a:pt x="18029" y="2418"/>
                      <a:pt x="17716" y="1138"/>
                      <a:pt x="17091" y="1"/>
                    </a:cubicBezTo>
                    <a:close/>
                  </a:path>
                </a:pathLst>
              </a:custGeom>
              <a:solidFill>
                <a:srgbClr val="FFB3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2" name="Google Shape;1152;p38"/>
              <p:cNvSpPr/>
              <p:nvPr/>
            </p:nvSpPr>
            <p:spPr>
              <a:xfrm>
                <a:off x="13265800" y="3084788"/>
                <a:ext cx="81525" cy="160175"/>
              </a:xfrm>
              <a:custGeom>
                <a:avLst/>
                <a:gdLst/>
                <a:ahLst/>
                <a:cxnLst/>
                <a:rect l="l" t="t" r="r" b="b"/>
                <a:pathLst>
                  <a:path w="3261" h="6407" extrusionOk="0">
                    <a:moveTo>
                      <a:pt x="1412" y="1"/>
                    </a:moveTo>
                    <a:cubicBezTo>
                      <a:pt x="675" y="1"/>
                      <a:pt x="1" y="1720"/>
                      <a:pt x="218" y="2766"/>
                    </a:cubicBezTo>
                    <a:cubicBezTo>
                      <a:pt x="332" y="3165"/>
                      <a:pt x="474" y="5098"/>
                      <a:pt x="1185" y="6406"/>
                    </a:cubicBezTo>
                    <a:cubicBezTo>
                      <a:pt x="1185" y="6406"/>
                      <a:pt x="3260" y="4074"/>
                      <a:pt x="2351" y="1202"/>
                    </a:cubicBezTo>
                    <a:cubicBezTo>
                      <a:pt x="2073" y="334"/>
                      <a:pt x="1736" y="1"/>
                      <a:pt x="141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3" name="Google Shape;1153;p38"/>
              <p:cNvSpPr/>
              <p:nvPr/>
            </p:nvSpPr>
            <p:spPr>
              <a:xfrm>
                <a:off x="12820500" y="3084788"/>
                <a:ext cx="82025" cy="160175"/>
              </a:xfrm>
              <a:custGeom>
                <a:avLst/>
                <a:gdLst/>
                <a:ahLst/>
                <a:cxnLst/>
                <a:rect l="l" t="t" r="r" b="b"/>
                <a:pathLst>
                  <a:path w="3281" h="6407" extrusionOk="0">
                    <a:moveTo>
                      <a:pt x="1877" y="1"/>
                    </a:moveTo>
                    <a:cubicBezTo>
                      <a:pt x="1554" y="1"/>
                      <a:pt x="1217" y="334"/>
                      <a:pt x="939" y="1202"/>
                    </a:cubicBezTo>
                    <a:cubicBezTo>
                      <a:pt x="1" y="4074"/>
                      <a:pt x="2105" y="6406"/>
                      <a:pt x="2105" y="6406"/>
                    </a:cubicBezTo>
                    <a:cubicBezTo>
                      <a:pt x="2816" y="5098"/>
                      <a:pt x="2958" y="3165"/>
                      <a:pt x="3044" y="2766"/>
                    </a:cubicBezTo>
                    <a:cubicBezTo>
                      <a:pt x="3281" y="1720"/>
                      <a:pt x="2612" y="1"/>
                      <a:pt x="187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4" name="Google Shape;1154;p38"/>
              <p:cNvSpPr/>
              <p:nvPr/>
            </p:nvSpPr>
            <p:spPr>
              <a:xfrm>
                <a:off x="13084250" y="3389963"/>
                <a:ext cx="66150" cy="76100"/>
              </a:xfrm>
              <a:custGeom>
                <a:avLst/>
                <a:gdLst/>
                <a:ahLst/>
                <a:cxnLst/>
                <a:rect l="l" t="t" r="r" b="b"/>
                <a:pathLst>
                  <a:path w="2646" h="3044" extrusionOk="0">
                    <a:moveTo>
                      <a:pt x="1537" y="0"/>
                    </a:moveTo>
                    <a:lnTo>
                      <a:pt x="1" y="2105"/>
                    </a:lnTo>
                    <a:lnTo>
                      <a:pt x="911" y="3043"/>
                    </a:lnTo>
                    <a:lnTo>
                      <a:pt x="2646" y="768"/>
                    </a:lnTo>
                    <a:lnTo>
                      <a:pt x="153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5" name="Google Shape;1155;p38"/>
              <p:cNvSpPr/>
              <p:nvPr/>
            </p:nvSpPr>
            <p:spPr>
              <a:xfrm>
                <a:off x="13018150" y="3389963"/>
                <a:ext cx="66125" cy="76100"/>
              </a:xfrm>
              <a:custGeom>
                <a:avLst/>
                <a:gdLst/>
                <a:ahLst/>
                <a:cxnLst/>
                <a:rect l="l" t="t" r="r" b="b"/>
                <a:pathLst>
                  <a:path w="2645" h="3044" extrusionOk="0">
                    <a:moveTo>
                      <a:pt x="1109" y="0"/>
                    </a:moveTo>
                    <a:lnTo>
                      <a:pt x="0" y="768"/>
                    </a:lnTo>
                    <a:lnTo>
                      <a:pt x="1735" y="3043"/>
                    </a:lnTo>
                    <a:lnTo>
                      <a:pt x="2645" y="2105"/>
                    </a:lnTo>
                    <a:lnTo>
                      <a:pt x="1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6" name="Google Shape;1156;p38"/>
              <p:cNvSpPr/>
              <p:nvPr/>
            </p:nvSpPr>
            <p:spPr>
              <a:xfrm>
                <a:off x="13099900" y="4023388"/>
                <a:ext cx="151450" cy="76900"/>
              </a:xfrm>
              <a:custGeom>
                <a:avLst/>
                <a:gdLst/>
                <a:ahLst/>
                <a:cxnLst/>
                <a:rect l="l" t="t" r="r" b="b"/>
                <a:pathLst>
                  <a:path w="6058" h="3076" extrusionOk="0">
                    <a:moveTo>
                      <a:pt x="1" y="0"/>
                    </a:moveTo>
                    <a:lnTo>
                      <a:pt x="1" y="939"/>
                    </a:lnTo>
                    <a:cubicBezTo>
                      <a:pt x="1" y="939"/>
                      <a:pt x="1565" y="2019"/>
                      <a:pt x="2332" y="2617"/>
                    </a:cubicBezTo>
                    <a:cubicBezTo>
                      <a:pt x="2730" y="2911"/>
                      <a:pt x="3469" y="3076"/>
                      <a:pt x="4162" y="3076"/>
                    </a:cubicBezTo>
                    <a:cubicBezTo>
                      <a:pt x="4808" y="3076"/>
                      <a:pt x="5412" y="2932"/>
                      <a:pt x="5659" y="2617"/>
                    </a:cubicBezTo>
                    <a:cubicBezTo>
                      <a:pt x="6058" y="1991"/>
                      <a:pt x="5773" y="1166"/>
                      <a:pt x="5062" y="996"/>
                    </a:cubicBezTo>
                    <a:cubicBezTo>
                      <a:pt x="4522" y="882"/>
                      <a:pt x="3584" y="0"/>
                      <a:pt x="358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7" name="Google Shape;1157;p38"/>
              <p:cNvSpPr/>
              <p:nvPr/>
            </p:nvSpPr>
            <p:spPr>
              <a:xfrm>
                <a:off x="12916475" y="4023388"/>
                <a:ext cx="151450" cy="76900"/>
              </a:xfrm>
              <a:custGeom>
                <a:avLst/>
                <a:gdLst/>
                <a:ahLst/>
                <a:cxnLst/>
                <a:rect l="l" t="t" r="r" b="b"/>
                <a:pathLst>
                  <a:path w="6058" h="3076" extrusionOk="0">
                    <a:moveTo>
                      <a:pt x="2503" y="0"/>
                    </a:moveTo>
                    <a:cubicBezTo>
                      <a:pt x="2503" y="0"/>
                      <a:pt x="1565" y="882"/>
                      <a:pt x="1025" y="996"/>
                    </a:cubicBezTo>
                    <a:cubicBezTo>
                      <a:pt x="314" y="1166"/>
                      <a:pt x="1" y="1991"/>
                      <a:pt x="427" y="2617"/>
                    </a:cubicBezTo>
                    <a:cubicBezTo>
                      <a:pt x="674" y="2932"/>
                      <a:pt x="1279" y="3076"/>
                      <a:pt x="1925" y="3076"/>
                    </a:cubicBezTo>
                    <a:cubicBezTo>
                      <a:pt x="2617" y="3076"/>
                      <a:pt x="3357" y="2911"/>
                      <a:pt x="3755" y="2617"/>
                    </a:cubicBezTo>
                    <a:cubicBezTo>
                      <a:pt x="4522" y="2019"/>
                      <a:pt x="6058" y="939"/>
                      <a:pt x="6058" y="939"/>
                    </a:cubicBezTo>
                    <a:lnTo>
                      <a:pt x="605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8" name="Google Shape;1158;p38"/>
              <p:cNvSpPr/>
              <p:nvPr/>
            </p:nvSpPr>
            <p:spPr>
              <a:xfrm>
                <a:off x="12797750" y="2835438"/>
                <a:ext cx="573025" cy="211175"/>
              </a:xfrm>
              <a:custGeom>
                <a:avLst/>
                <a:gdLst/>
                <a:ahLst/>
                <a:cxnLst/>
                <a:rect l="l" t="t" r="r" b="b"/>
                <a:pathLst>
                  <a:path w="22921" h="8447" extrusionOk="0">
                    <a:moveTo>
                      <a:pt x="11461" y="1"/>
                    </a:moveTo>
                    <a:cubicBezTo>
                      <a:pt x="7451" y="1"/>
                      <a:pt x="2503" y="1679"/>
                      <a:pt x="371" y="6655"/>
                    </a:cubicBezTo>
                    <a:cubicBezTo>
                      <a:pt x="1" y="7593"/>
                      <a:pt x="1849" y="8446"/>
                      <a:pt x="1849" y="8446"/>
                    </a:cubicBezTo>
                    <a:lnTo>
                      <a:pt x="11461" y="7053"/>
                    </a:lnTo>
                    <a:lnTo>
                      <a:pt x="21073" y="8446"/>
                    </a:lnTo>
                    <a:cubicBezTo>
                      <a:pt x="21073" y="8446"/>
                      <a:pt x="22921" y="7622"/>
                      <a:pt x="22551" y="6655"/>
                    </a:cubicBezTo>
                    <a:cubicBezTo>
                      <a:pt x="20418" y="1679"/>
                      <a:pt x="15470" y="1"/>
                      <a:pt x="1146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9" name="Google Shape;1159;p38"/>
              <p:cNvSpPr/>
              <p:nvPr/>
            </p:nvSpPr>
            <p:spPr>
              <a:xfrm>
                <a:off x="13032375" y="3284738"/>
                <a:ext cx="103800" cy="62600"/>
              </a:xfrm>
              <a:custGeom>
                <a:avLst/>
                <a:gdLst/>
                <a:ahLst/>
                <a:cxnLst/>
                <a:rect l="l" t="t" r="r" b="b"/>
                <a:pathLst>
                  <a:path w="4152" h="2504" extrusionOk="0">
                    <a:moveTo>
                      <a:pt x="2076" y="1"/>
                    </a:moveTo>
                    <a:cubicBezTo>
                      <a:pt x="938" y="1"/>
                      <a:pt x="0" y="541"/>
                      <a:pt x="0" y="1252"/>
                    </a:cubicBezTo>
                    <a:cubicBezTo>
                      <a:pt x="0" y="1934"/>
                      <a:pt x="938" y="2503"/>
                      <a:pt x="2076" y="2503"/>
                    </a:cubicBezTo>
                    <a:cubicBezTo>
                      <a:pt x="3213" y="2503"/>
                      <a:pt x="4152" y="1934"/>
                      <a:pt x="4152" y="1252"/>
                    </a:cubicBezTo>
                    <a:cubicBezTo>
                      <a:pt x="4152" y="541"/>
                      <a:pt x="3213" y="1"/>
                      <a:pt x="207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0" name="Google Shape;1160;p38"/>
              <p:cNvSpPr/>
              <p:nvPr/>
            </p:nvSpPr>
            <p:spPr>
              <a:xfrm>
                <a:off x="12995400" y="3263413"/>
                <a:ext cx="177050" cy="62600"/>
              </a:xfrm>
              <a:custGeom>
                <a:avLst/>
                <a:gdLst/>
                <a:ahLst/>
                <a:cxnLst/>
                <a:rect l="l" t="t" r="r" b="b"/>
                <a:pathLst>
                  <a:path w="7082" h="2504" extrusionOk="0">
                    <a:moveTo>
                      <a:pt x="1820" y="1"/>
                    </a:moveTo>
                    <a:cubicBezTo>
                      <a:pt x="1223" y="86"/>
                      <a:pt x="711" y="456"/>
                      <a:pt x="427" y="996"/>
                    </a:cubicBezTo>
                    <a:lnTo>
                      <a:pt x="57" y="1735"/>
                    </a:lnTo>
                    <a:cubicBezTo>
                      <a:pt x="0" y="1821"/>
                      <a:pt x="57" y="1934"/>
                      <a:pt x="171" y="1963"/>
                    </a:cubicBezTo>
                    <a:cubicBezTo>
                      <a:pt x="1280" y="2247"/>
                      <a:pt x="2417" y="2446"/>
                      <a:pt x="3555" y="2503"/>
                    </a:cubicBezTo>
                    <a:cubicBezTo>
                      <a:pt x="4692" y="2446"/>
                      <a:pt x="5830" y="2247"/>
                      <a:pt x="6939" y="1963"/>
                    </a:cubicBezTo>
                    <a:cubicBezTo>
                      <a:pt x="7053" y="1934"/>
                      <a:pt x="7081" y="1821"/>
                      <a:pt x="7053" y="1735"/>
                    </a:cubicBezTo>
                    <a:lnTo>
                      <a:pt x="6655" y="996"/>
                    </a:lnTo>
                    <a:cubicBezTo>
                      <a:pt x="6399" y="456"/>
                      <a:pt x="5887" y="86"/>
                      <a:pt x="52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1" name="Google Shape;1161;p38"/>
              <p:cNvSpPr/>
              <p:nvPr/>
            </p:nvSpPr>
            <p:spPr>
              <a:xfrm>
                <a:off x="13148250" y="3527888"/>
                <a:ext cx="60450" cy="8550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342" extrusionOk="0">
                    <a:moveTo>
                      <a:pt x="0" y="0"/>
                    </a:moveTo>
                    <a:lnTo>
                      <a:pt x="0" y="341"/>
                    </a:lnTo>
                    <a:lnTo>
                      <a:pt x="2417" y="341"/>
                    </a:lnTo>
                    <a:lnTo>
                      <a:pt x="2417" y="0"/>
                    </a:lnTo>
                    <a:close/>
                  </a:path>
                </a:pathLst>
              </a:custGeom>
              <a:solidFill>
                <a:srgbClr val="0947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2" name="Google Shape;1162;p38"/>
              <p:cNvSpPr/>
              <p:nvPr/>
            </p:nvSpPr>
            <p:spPr>
              <a:xfrm>
                <a:off x="13148250" y="3532138"/>
                <a:ext cx="60450" cy="61175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2447" extrusionOk="0">
                    <a:moveTo>
                      <a:pt x="2190" y="200"/>
                    </a:moveTo>
                    <a:lnTo>
                      <a:pt x="2190" y="1508"/>
                    </a:lnTo>
                    <a:lnTo>
                      <a:pt x="1195" y="2190"/>
                    </a:lnTo>
                    <a:lnTo>
                      <a:pt x="199" y="1508"/>
                    </a:lnTo>
                    <a:lnTo>
                      <a:pt x="199" y="200"/>
                    </a:lnTo>
                    <a:close/>
                    <a:moveTo>
                      <a:pt x="0" y="1"/>
                    </a:moveTo>
                    <a:lnTo>
                      <a:pt x="0" y="1622"/>
                    </a:lnTo>
                    <a:lnTo>
                      <a:pt x="1195" y="2446"/>
                    </a:lnTo>
                    <a:lnTo>
                      <a:pt x="2417" y="1622"/>
                    </a:lnTo>
                    <a:lnTo>
                      <a:pt x="241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3" name="Google Shape;1163;p38"/>
              <p:cNvSpPr/>
              <p:nvPr/>
            </p:nvSpPr>
            <p:spPr>
              <a:xfrm>
                <a:off x="12964825" y="3527888"/>
                <a:ext cx="63300" cy="25600"/>
              </a:xfrm>
              <a:custGeom>
                <a:avLst/>
                <a:gdLst/>
                <a:ahLst/>
                <a:cxnLst/>
                <a:rect l="l" t="t" r="r" b="b"/>
                <a:pathLst>
                  <a:path w="2532" h="1024" extrusionOk="0">
                    <a:moveTo>
                      <a:pt x="256" y="0"/>
                    </a:moveTo>
                    <a:cubicBezTo>
                      <a:pt x="114" y="0"/>
                      <a:pt x="1" y="85"/>
                      <a:pt x="1" y="228"/>
                    </a:cubicBezTo>
                    <a:lnTo>
                      <a:pt x="1" y="768"/>
                    </a:lnTo>
                    <a:cubicBezTo>
                      <a:pt x="1" y="910"/>
                      <a:pt x="114" y="1024"/>
                      <a:pt x="256" y="1024"/>
                    </a:cubicBezTo>
                    <a:lnTo>
                      <a:pt x="2275" y="1024"/>
                    </a:lnTo>
                    <a:cubicBezTo>
                      <a:pt x="2418" y="1024"/>
                      <a:pt x="2531" y="910"/>
                      <a:pt x="2531" y="768"/>
                    </a:cubicBezTo>
                    <a:lnTo>
                      <a:pt x="2531" y="228"/>
                    </a:lnTo>
                    <a:cubicBezTo>
                      <a:pt x="2531" y="85"/>
                      <a:pt x="2418" y="0"/>
                      <a:pt x="22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4" name="Google Shape;1164;p38"/>
              <p:cNvSpPr/>
              <p:nvPr/>
            </p:nvSpPr>
            <p:spPr>
              <a:xfrm>
                <a:off x="13038050" y="2872413"/>
                <a:ext cx="92450" cy="92450"/>
              </a:xfrm>
              <a:custGeom>
                <a:avLst/>
                <a:gdLst/>
                <a:ahLst/>
                <a:cxnLst/>
                <a:rect l="l" t="t" r="r" b="b"/>
                <a:pathLst>
                  <a:path w="3698" h="3698" extrusionOk="0">
                    <a:moveTo>
                      <a:pt x="1849" y="0"/>
                    </a:moveTo>
                    <a:cubicBezTo>
                      <a:pt x="825" y="0"/>
                      <a:pt x="1" y="825"/>
                      <a:pt x="1" y="1849"/>
                    </a:cubicBezTo>
                    <a:cubicBezTo>
                      <a:pt x="1" y="2873"/>
                      <a:pt x="825" y="3697"/>
                      <a:pt x="1849" y="3697"/>
                    </a:cubicBezTo>
                    <a:cubicBezTo>
                      <a:pt x="2873" y="3697"/>
                      <a:pt x="3697" y="2873"/>
                      <a:pt x="3697" y="1849"/>
                    </a:cubicBezTo>
                    <a:cubicBezTo>
                      <a:pt x="3697" y="825"/>
                      <a:pt x="2873" y="0"/>
                      <a:pt x="1849" y="0"/>
                    </a:cubicBezTo>
                    <a:close/>
                  </a:path>
                </a:pathLst>
              </a:custGeom>
              <a:solidFill>
                <a:srgbClr val="FFD12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5" name="Google Shape;1165;p38"/>
              <p:cNvSpPr/>
              <p:nvPr/>
            </p:nvSpPr>
            <p:spPr>
              <a:xfrm>
                <a:off x="12722400" y="3370763"/>
                <a:ext cx="208325" cy="182025"/>
              </a:xfrm>
              <a:custGeom>
                <a:avLst/>
                <a:gdLst/>
                <a:ahLst/>
                <a:cxnLst/>
                <a:rect l="l" t="t" r="r" b="b"/>
                <a:pathLst>
                  <a:path w="8333" h="7281" extrusionOk="0">
                    <a:moveTo>
                      <a:pt x="1" y="1"/>
                    </a:moveTo>
                    <a:lnTo>
                      <a:pt x="2702" y="4124"/>
                    </a:lnTo>
                    <a:cubicBezTo>
                      <a:pt x="2987" y="4550"/>
                      <a:pt x="3385" y="4892"/>
                      <a:pt x="3868" y="5148"/>
                    </a:cubicBezTo>
                    <a:lnTo>
                      <a:pt x="8048" y="7280"/>
                    </a:lnTo>
                    <a:lnTo>
                      <a:pt x="8333" y="5034"/>
                    </a:lnTo>
                    <a:lnTo>
                      <a:pt x="8333" y="5034"/>
                    </a:lnTo>
                    <a:cubicBezTo>
                      <a:pt x="7889" y="5247"/>
                      <a:pt x="7413" y="5360"/>
                      <a:pt x="6938" y="5360"/>
                    </a:cubicBezTo>
                    <a:cubicBezTo>
                      <a:pt x="6651" y="5360"/>
                      <a:pt x="6364" y="5319"/>
                      <a:pt x="6086" y="5233"/>
                    </a:cubicBezTo>
                    <a:cubicBezTo>
                      <a:pt x="4863" y="4892"/>
                      <a:pt x="3953" y="4522"/>
                      <a:pt x="3783" y="4295"/>
                    </a:cubicBezTo>
                    <a:cubicBezTo>
                      <a:pt x="3637" y="4100"/>
                      <a:pt x="3720" y="3405"/>
                      <a:pt x="3533" y="3405"/>
                    </a:cubicBezTo>
                    <a:cubicBezTo>
                      <a:pt x="3501" y="3405"/>
                      <a:pt x="3462" y="3425"/>
                      <a:pt x="3413" y="3470"/>
                    </a:cubicBezTo>
                    <a:cubicBezTo>
                      <a:pt x="3360" y="3514"/>
                      <a:pt x="3299" y="3534"/>
                      <a:pt x="3234" y="3534"/>
                    </a:cubicBezTo>
                    <a:cubicBezTo>
                      <a:pt x="2879" y="3534"/>
                      <a:pt x="2371" y="2950"/>
                      <a:pt x="1963" y="2446"/>
                    </a:cubicBezTo>
                    <a:cubicBezTo>
                      <a:pt x="1479" y="1878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6" name="Google Shape;1166;p38"/>
              <p:cNvSpPr/>
              <p:nvPr/>
            </p:nvSpPr>
            <p:spPr>
              <a:xfrm>
                <a:off x="13124775" y="3550638"/>
                <a:ext cx="201925" cy="199775"/>
              </a:xfrm>
              <a:custGeom>
                <a:avLst/>
                <a:gdLst/>
                <a:ahLst/>
                <a:cxnLst/>
                <a:rect l="l" t="t" r="r" b="b"/>
                <a:pathLst>
                  <a:path w="8077" h="7991" extrusionOk="0">
                    <a:moveTo>
                      <a:pt x="5091" y="0"/>
                    </a:moveTo>
                    <a:cubicBezTo>
                      <a:pt x="4977" y="540"/>
                      <a:pt x="4920" y="1081"/>
                      <a:pt x="4920" y="1649"/>
                    </a:cubicBezTo>
                    <a:cubicBezTo>
                      <a:pt x="4896" y="1866"/>
                      <a:pt x="4870" y="2095"/>
                      <a:pt x="4841" y="2330"/>
                    </a:cubicBezTo>
                    <a:lnTo>
                      <a:pt x="4841" y="2330"/>
                    </a:lnTo>
                    <a:cubicBezTo>
                      <a:pt x="4839" y="2321"/>
                      <a:pt x="4837" y="2312"/>
                      <a:pt x="4835" y="2303"/>
                    </a:cubicBezTo>
                    <a:lnTo>
                      <a:pt x="4835" y="2303"/>
                    </a:lnTo>
                    <a:cubicBezTo>
                      <a:pt x="4836" y="2321"/>
                      <a:pt x="4837" y="2339"/>
                      <a:pt x="4838" y="2356"/>
                    </a:cubicBezTo>
                    <a:lnTo>
                      <a:pt x="4838" y="2356"/>
                    </a:lnTo>
                    <a:cubicBezTo>
                      <a:pt x="4839" y="2348"/>
                      <a:pt x="4840" y="2339"/>
                      <a:pt x="4841" y="2330"/>
                    </a:cubicBezTo>
                    <a:lnTo>
                      <a:pt x="4841" y="2330"/>
                    </a:lnTo>
                    <a:cubicBezTo>
                      <a:pt x="4871" y="2460"/>
                      <a:pt x="4922" y="2568"/>
                      <a:pt x="4949" y="2702"/>
                    </a:cubicBezTo>
                    <a:cubicBezTo>
                      <a:pt x="5404" y="4095"/>
                      <a:pt x="5688" y="5517"/>
                      <a:pt x="5830" y="6967"/>
                    </a:cubicBezTo>
                    <a:lnTo>
                      <a:pt x="8077" y="6597"/>
                    </a:lnTo>
                    <a:cubicBezTo>
                      <a:pt x="8077" y="6597"/>
                      <a:pt x="6484" y="6114"/>
                      <a:pt x="6143" y="4578"/>
                    </a:cubicBezTo>
                    <a:cubicBezTo>
                      <a:pt x="5802" y="3014"/>
                      <a:pt x="5290" y="2048"/>
                      <a:pt x="5347" y="1194"/>
                    </a:cubicBezTo>
                    <a:cubicBezTo>
                      <a:pt x="5375" y="768"/>
                      <a:pt x="5318" y="341"/>
                      <a:pt x="5091" y="0"/>
                    </a:cubicBezTo>
                    <a:close/>
                    <a:moveTo>
                      <a:pt x="4838" y="2356"/>
                    </a:moveTo>
                    <a:cubicBezTo>
                      <a:pt x="4628" y="4056"/>
                      <a:pt x="4305" y="6079"/>
                      <a:pt x="3982" y="6427"/>
                    </a:cubicBezTo>
                    <a:cubicBezTo>
                      <a:pt x="3385" y="7024"/>
                      <a:pt x="1" y="7934"/>
                      <a:pt x="1" y="7934"/>
                    </a:cubicBezTo>
                    <a:lnTo>
                      <a:pt x="4522" y="7991"/>
                    </a:lnTo>
                    <a:lnTo>
                      <a:pt x="4551" y="7820"/>
                    </a:lnTo>
                    <a:lnTo>
                      <a:pt x="4551" y="7792"/>
                    </a:lnTo>
                    <a:lnTo>
                      <a:pt x="4579" y="7593"/>
                    </a:lnTo>
                    <a:lnTo>
                      <a:pt x="4608" y="7394"/>
                    </a:lnTo>
                    <a:lnTo>
                      <a:pt x="4608" y="7337"/>
                    </a:lnTo>
                    <a:lnTo>
                      <a:pt x="4636" y="7166"/>
                    </a:lnTo>
                    <a:lnTo>
                      <a:pt x="4636" y="7138"/>
                    </a:lnTo>
                    <a:lnTo>
                      <a:pt x="4693" y="6910"/>
                    </a:lnTo>
                    <a:lnTo>
                      <a:pt x="4693" y="6853"/>
                    </a:lnTo>
                    <a:cubicBezTo>
                      <a:pt x="4693" y="6796"/>
                      <a:pt x="4693" y="6711"/>
                      <a:pt x="4721" y="6654"/>
                    </a:cubicBezTo>
                    <a:lnTo>
                      <a:pt x="4721" y="6597"/>
                    </a:lnTo>
                    <a:lnTo>
                      <a:pt x="4750" y="6341"/>
                    </a:lnTo>
                    <a:lnTo>
                      <a:pt x="4750" y="6313"/>
                    </a:lnTo>
                    <a:lnTo>
                      <a:pt x="4778" y="6086"/>
                    </a:lnTo>
                    <a:lnTo>
                      <a:pt x="4778" y="6029"/>
                    </a:lnTo>
                    <a:lnTo>
                      <a:pt x="4807" y="5773"/>
                    </a:lnTo>
                    <a:cubicBezTo>
                      <a:pt x="4807" y="5687"/>
                      <a:pt x="4835" y="5602"/>
                      <a:pt x="4835" y="5517"/>
                    </a:cubicBezTo>
                    <a:lnTo>
                      <a:pt x="4835" y="5431"/>
                    </a:lnTo>
                    <a:lnTo>
                      <a:pt x="4863" y="5232"/>
                    </a:lnTo>
                    <a:lnTo>
                      <a:pt x="4863" y="5176"/>
                    </a:lnTo>
                    <a:cubicBezTo>
                      <a:pt x="4863" y="5090"/>
                      <a:pt x="4863" y="5005"/>
                      <a:pt x="4863" y="4920"/>
                    </a:cubicBezTo>
                    <a:lnTo>
                      <a:pt x="4863" y="4834"/>
                    </a:lnTo>
                    <a:lnTo>
                      <a:pt x="4863" y="4635"/>
                    </a:lnTo>
                    <a:lnTo>
                      <a:pt x="4863" y="4578"/>
                    </a:lnTo>
                    <a:lnTo>
                      <a:pt x="4863" y="4322"/>
                    </a:lnTo>
                    <a:lnTo>
                      <a:pt x="4863" y="4266"/>
                    </a:lnTo>
                    <a:lnTo>
                      <a:pt x="4863" y="4067"/>
                    </a:lnTo>
                    <a:lnTo>
                      <a:pt x="4863" y="3981"/>
                    </a:lnTo>
                    <a:lnTo>
                      <a:pt x="4863" y="3725"/>
                    </a:lnTo>
                    <a:cubicBezTo>
                      <a:pt x="4863" y="3395"/>
                      <a:pt x="4863" y="2904"/>
                      <a:pt x="4838" y="235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7" name="Google Shape;1167;p38"/>
              <p:cNvSpPr/>
              <p:nvPr/>
            </p:nvSpPr>
            <p:spPr>
              <a:xfrm>
                <a:off x="12918625" y="3591138"/>
                <a:ext cx="124425" cy="158575"/>
              </a:xfrm>
              <a:custGeom>
                <a:avLst/>
                <a:gdLst/>
                <a:ahLst/>
                <a:cxnLst/>
                <a:rect l="l" t="t" r="r" b="b"/>
                <a:pathLst>
                  <a:path w="4977" h="6343" extrusionOk="0">
                    <a:moveTo>
                      <a:pt x="85" y="1"/>
                    </a:moveTo>
                    <a:cubicBezTo>
                      <a:pt x="85" y="257"/>
                      <a:pt x="57" y="484"/>
                      <a:pt x="29" y="683"/>
                    </a:cubicBezTo>
                    <a:cubicBezTo>
                      <a:pt x="0" y="1053"/>
                      <a:pt x="0" y="1337"/>
                      <a:pt x="0" y="1622"/>
                    </a:cubicBezTo>
                    <a:lnTo>
                      <a:pt x="0" y="1707"/>
                    </a:lnTo>
                    <a:lnTo>
                      <a:pt x="0" y="1792"/>
                    </a:lnTo>
                    <a:lnTo>
                      <a:pt x="0" y="2105"/>
                    </a:lnTo>
                    <a:lnTo>
                      <a:pt x="0" y="2162"/>
                    </a:lnTo>
                    <a:lnTo>
                      <a:pt x="0" y="2333"/>
                    </a:lnTo>
                    <a:lnTo>
                      <a:pt x="0" y="2447"/>
                    </a:lnTo>
                    <a:lnTo>
                      <a:pt x="0" y="2589"/>
                    </a:lnTo>
                    <a:lnTo>
                      <a:pt x="0" y="2674"/>
                    </a:lnTo>
                    <a:lnTo>
                      <a:pt x="0" y="2902"/>
                    </a:lnTo>
                    <a:lnTo>
                      <a:pt x="0" y="3015"/>
                    </a:lnTo>
                    <a:lnTo>
                      <a:pt x="0" y="3157"/>
                    </a:lnTo>
                    <a:lnTo>
                      <a:pt x="0" y="3300"/>
                    </a:lnTo>
                    <a:cubicBezTo>
                      <a:pt x="0" y="3356"/>
                      <a:pt x="0" y="3442"/>
                      <a:pt x="0" y="3499"/>
                    </a:cubicBezTo>
                    <a:lnTo>
                      <a:pt x="0" y="3641"/>
                    </a:lnTo>
                    <a:lnTo>
                      <a:pt x="0" y="3755"/>
                    </a:lnTo>
                    <a:lnTo>
                      <a:pt x="0" y="3897"/>
                    </a:lnTo>
                    <a:lnTo>
                      <a:pt x="0" y="4039"/>
                    </a:lnTo>
                    <a:cubicBezTo>
                      <a:pt x="0" y="4096"/>
                      <a:pt x="0" y="4181"/>
                      <a:pt x="29" y="4238"/>
                    </a:cubicBezTo>
                    <a:lnTo>
                      <a:pt x="29" y="4352"/>
                    </a:lnTo>
                    <a:lnTo>
                      <a:pt x="57" y="4494"/>
                    </a:lnTo>
                    <a:lnTo>
                      <a:pt x="57" y="4608"/>
                    </a:lnTo>
                    <a:cubicBezTo>
                      <a:pt x="57" y="4693"/>
                      <a:pt x="85" y="4778"/>
                      <a:pt x="85" y="4892"/>
                    </a:cubicBezTo>
                    <a:lnTo>
                      <a:pt x="85" y="4921"/>
                    </a:lnTo>
                    <a:lnTo>
                      <a:pt x="114" y="5091"/>
                    </a:lnTo>
                    <a:lnTo>
                      <a:pt x="114" y="5148"/>
                    </a:lnTo>
                    <a:cubicBezTo>
                      <a:pt x="142" y="5319"/>
                      <a:pt x="171" y="5489"/>
                      <a:pt x="199" y="5631"/>
                    </a:cubicBezTo>
                    <a:cubicBezTo>
                      <a:pt x="228" y="5916"/>
                      <a:pt x="256" y="6143"/>
                      <a:pt x="313" y="6342"/>
                    </a:cubicBezTo>
                    <a:lnTo>
                      <a:pt x="4977" y="6314"/>
                    </a:lnTo>
                    <a:cubicBezTo>
                      <a:pt x="4977" y="6314"/>
                      <a:pt x="1621" y="5404"/>
                      <a:pt x="1024" y="4807"/>
                    </a:cubicBezTo>
                    <a:cubicBezTo>
                      <a:pt x="654" y="4409"/>
                      <a:pt x="285" y="1792"/>
                      <a:pt x="8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8" name="Google Shape;1168;p38"/>
              <p:cNvSpPr/>
              <p:nvPr/>
            </p:nvSpPr>
            <p:spPr>
              <a:xfrm>
                <a:off x="13084250" y="3832163"/>
                <a:ext cx="105250" cy="191250"/>
              </a:xfrm>
              <a:custGeom>
                <a:avLst/>
                <a:gdLst/>
                <a:ahLst/>
                <a:cxnLst/>
                <a:rect l="l" t="t" r="r" b="b"/>
                <a:pathLst>
                  <a:path w="4210" h="7650" extrusionOk="0">
                    <a:moveTo>
                      <a:pt x="1" y="0"/>
                    </a:moveTo>
                    <a:lnTo>
                      <a:pt x="655" y="7649"/>
                    </a:lnTo>
                    <a:lnTo>
                      <a:pt x="4210" y="7649"/>
                    </a:lnTo>
                    <a:lnTo>
                      <a:pt x="2674" y="7194"/>
                    </a:lnTo>
                    <a:cubicBezTo>
                      <a:pt x="1849" y="6939"/>
                      <a:pt x="1309" y="6228"/>
                      <a:pt x="1252" y="5403"/>
                    </a:cubicBezTo>
                    <a:lnTo>
                      <a:pt x="1167" y="4095"/>
                    </a:lnTo>
                    <a:lnTo>
                      <a:pt x="1650" y="3611"/>
                    </a:lnTo>
                    <a:lnTo>
                      <a:pt x="996" y="2957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9" name="Google Shape;1169;p38"/>
              <p:cNvSpPr/>
              <p:nvPr/>
            </p:nvSpPr>
            <p:spPr>
              <a:xfrm>
                <a:off x="12979050" y="3832163"/>
                <a:ext cx="105225" cy="191250"/>
              </a:xfrm>
              <a:custGeom>
                <a:avLst/>
                <a:gdLst/>
                <a:ahLst/>
                <a:cxnLst/>
                <a:rect l="l" t="t" r="r" b="b"/>
                <a:pathLst>
                  <a:path w="4209" h="7650" extrusionOk="0">
                    <a:moveTo>
                      <a:pt x="4209" y="0"/>
                    </a:moveTo>
                    <a:lnTo>
                      <a:pt x="3214" y="2957"/>
                    </a:lnTo>
                    <a:lnTo>
                      <a:pt x="2560" y="3611"/>
                    </a:lnTo>
                    <a:lnTo>
                      <a:pt x="3071" y="4095"/>
                    </a:lnTo>
                    <a:lnTo>
                      <a:pt x="2986" y="5403"/>
                    </a:lnTo>
                    <a:cubicBezTo>
                      <a:pt x="2929" y="6228"/>
                      <a:pt x="2361" y="6939"/>
                      <a:pt x="1564" y="7194"/>
                    </a:cubicBezTo>
                    <a:lnTo>
                      <a:pt x="0" y="7649"/>
                    </a:lnTo>
                    <a:lnTo>
                      <a:pt x="3555" y="7649"/>
                    </a:lnTo>
                    <a:lnTo>
                      <a:pt x="420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0" name="Google Shape;1170;p38"/>
              <p:cNvSpPr/>
              <p:nvPr/>
            </p:nvSpPr>
            <p:spPr>
              <a:xfrm>
                <a:off x="12912925" y="2885913"/>
                <a:ext cx="457850" cy="160700"/>
              </a:xfrm>
              <a:custGeom>
                <a:avLst/>
                <a:gdLst/>
                <a:ahLst/>
                <a:cxnLst/>
                <a:rect l="l" t="t" r="r" b="b"/>
                <a:pathLst>
                  <a:path w="18314" h="6428" extrusionOk="0">
                    <a:moveTo>
                      <a:pt x="14020" y="1"/>
                    </a:moveTo>
                    <a:lnTo>
                      <a:pt x="14020" y="1"/>
                    </a:lnTo>
                    <a:cubicBezTo>
                      <a:pt x="14048" y="29"/>
                      <a:pt x="16323" y="3214"/>
                      <a:pt x="15925" y="4067"/>
                    </a:cubicBezTo>
                    <a:cubicBezTo>
                      <a:pt x="15870" y="4182"/>
                      <a:pt x="15683" y="4227"/>
                      <a:pt x="15384" y="4227"/>
                    </a:cubicBezTo>
                    <a:cubicBezTo>
                      <a:pt x="14223" y="4227"/>
                      <a:pt x="11371" y="3542"/>
                      <a:pt x="7972" y="3542"/>
                    </a:cubicBezTo>
                    <a:cubicBezTo>
                      <a:pt x="5932" y="3542"/>
                      <a:pt x="3695" y="3789"/>
                      <a:pt x="1508" y="4579"/>
                    </a:cubicBezTo>
                    <a:cubicBezTo>
                      <a:pt x="313" y="5006"/>
                      <a:pt x="1" y="5489"/>
                      <a:pt x="285" y="6001"/>
                    </a:cubicBezTo>
                    <a:lnTo>
                      <a:pt x="6854" y="5062"/>
                    </a:lnTo>
                    <a:lnTo>
                      <a:pt x="16466" y="6427"/>
                    </a:lnTo>
                    <a:cubicBezTo>
                      <a:pt x="16466" y="6427"/>
                      <a:pt x="18314" y="5574"/>
                      <a:pt x="17916" y="4664"/>
                    </a:cubicBezTo>
                    <a:cubicBezTo>
                      <a:pt x="17120" y="2731"/>
                      <a:pt x="15755" y="1110"/>
                      <a:pt x="140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1" name="Google Shape;1171;p38"/>
              <p:cNvSpPr/>
              <p:nvPr/>
            </p:nvSpPr>
            <p:spPr>
              <a:xfrm>
                <a:off x="12843975" y="2986863"/>
                <a:ext cx="480600" cy="128000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5120" extrusionOk="0">
                    <a:moveTo>
                      <a:pt x="9612" y="1"/>
                    </a:moveTo>
                    <a:cubicBezTo>
                      <a:pt x="2105" y="1"/>
                      <a:pt x="0" y="2389"/>
                      <a:pt x="0" y="2389"/>
                    </a:cubicBezTo>
                    <a:lnTo>
                      <a:pt x="0" y="5119"/>
                    </a:lnTo>
                    <a:lnTo>
                      <a:pt x="9612" y="4209"/>
                    </a:lnTo>
                    <a:lnTo>
                      <a:pt x="19224" y="5119"/>
                    </a:lnTo>
                    <a:lnTo>
                      <a:pt x="19224" y="2389"/>
                    </a:lnTo>
                    <a:cubicBezTo>
                      <a:pt x="19224" y="2389"/>
                      <a:pt x="17119" y="1"/>
                      <a:pt x="96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2" name="Google Shape;1172;p38"/>
              <p:cNvSpPr/>
              <p:nvPr/>
            </p:nvSpPr>
            <p:spPr>
              <a:xfrm>
                <a:off x="12843975" y="3028813"/>
                <a:ext cx="480600" cy="86050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3442" extrusionOk="0">
                    <a:moveTo>
                      <a:pt x="18257" y="1"/>
                    </a:moveTo>
                    <a:cubicBezTo>
                      <a:pt x="18257" y="1"/>
                      <a:pt x="18399" y="1280"/>
                      <a:pt x="14389" y="1422"/>
                    </a:cubicBezTo>
                    <a:cubicBezTo>
                      <a:pt x="10351" y="1536"/>
                      <a:pt x="3271" y="1593"/>
                      <a:pt x="0" y="3413"/>
                    </a:cubicBezTo>
                    <a:lnTo>
                      <a:pt x="9612" y="2560"/>
                    </a:lnTo>
                    <a:lnTo>
                      <a:pt x="19224" y="3441"/>
                    </a:lnTo>
                    <a:lnTo>
                      <a:pt x="19224" y="711"/>
                    </a:lnTo>
                    <a:cubicBezTo>
                      <a:pt x="18939" y="427"/>
                      <a:pt x="18598" y="171"/>
                      <a:pt x="1825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3" name="Google Shape;1173;p38"/>
              <p:cNvSpPr/>
              <p:nvPr/>
            </p:nvSpPr>
            <p:spPr>
              <a:xfrm>
                <a:off x="12843975" y="3077138"/>
                <a:ext cx="480600" cy="99575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3983" extrusionOk="0">
                    <a:moveTo>
                      <a:pt x="9354" y="0"/>
                    </a:moveTo>
                    <a:cubicBezTo>
                      <a:pt x="6171" y="0"/>
                      <a:pt x="3018" y="512"/>
                      <a:pt x="0" y="1508"/>
                    </a:cubicBezTo>
                    <a:cubicBezTo>
                      <a:pt x="1365" y="3982"/>
                      <a:pt x="9612" y="3982"/>
                      <a:pt x="9612" y="3982"/>
                    </a:cubicBezTo>
                    <a:cubicBezTo>
                      <a:pt x="9612" y="3982"/>
                      <a:pt x="17859" y="3982"/>
                      <a:pt x="19224" y="1508"/>
                    </a:cubicBezTo>
                    <a:cubicBezTo>
                      <a:pt x="16206" y="512"/>
                      <a:pt x="13053" y="0"/>
                      <a:pt x="9870" y="0"/>
                    </a:cubicBezTo>
                    <a:cubicBezTo>
                      <a:pt x="9784" y="0"/>
                      <a:pt x="9698" y="0"/>
                      <a:pt x="9612" y="1"/>
                    </a:cubicBezTo>
                    <a:cubicBezTo>
                      <a:pt x="9526" y="0"/>
                      <a:pt x="9440" y="0"/>
                      <a:pt x="93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4" name="Google Shape;1174;p38"/>
              <p:cNvSpPr/>
              <p:nvPr/>
            </p:nvSpPr>
            <p:spPr>
              <a:xfrm>
                <a:off x="12950600" y="3087813"/>
                <a:ext cx="373975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14959" h="3556" extrusionOk="0">
                    <a:moveTo>
                      <a:pt x="10494" y="1"/>
                    </a:moveTo>
                    <a:cubicBezTo>
                      <a:pt x="10495" y="1"/>
                      <a:pt x="10495" y="1"/>
                      <a:pt x="10496" y="1"/>
                    </a:cubicBezTo>
                    <a:lnTo>
                      <a:pt x="10496" y="1"/>
                    </a:lnTo>
                    <a:cubicBezTo>
                      <a:pt x="10495" y="1"/>
                      <a:pt x="10494" y="1"/>
                      <a:pt x="10494" y="1"/>
                    </a:cubicBezTo>
                    <a:close/>
                    <a:moveTo>
                      <a:pt x="10496" y="1"/>
                    </a:moveTo>
                    <a:cubicBezTo>
                      <a:pt x="10570" y="16"/>
                      <a:pt x="12542" y="662"/>
                      <a:pt x="12627" y="1280"/>
                    </a:cubicBezTo>
                    <a:cubicBezTo>
                      <a:pt x="12700" y="1820"/>
                      <a:pt x="7273" y="3185"/>
                      <a:pt x="2313" y="3185"/>
                    </a:cubicBezTo>
                    <a:cubicBezTo>
                      <a:pt x="1522" y="3185"/>
                      <a:pt x="743" y="3150"/>
                      <a:pt x="1" y="3072"/>
                    </a:cubicBezTo>
                    <a:lnTo>
                      <a:pt x="1" y="3072"/>
                    </a:lnTo>
                    <a:cubicBezTo>
                      <a:pt x="1764" y="3385"/>
                      <a:pt x="3555" y="3527"/>
                      <a:pt x="5347" y="3555"/>
                    </a:cubicBezTo>
                    <a:cubicBezTo>
                      <a:pt x="5347" y="3555"/>
                      <a:pt x="13594" y="3555"/>
                      <a:pt x="14959" y="1081"/>
                    </a:cubicBezTo>
                    <a:cubicBezTo>
                      <a:pt x="13509" y="570"/>
                      <a:pt x="12031" y="229"/>
                      <a:pt x="1049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175" name="Google Shape;1175;p38"/>
            <p:cNvSpPr/>
            <p:nvPr/>
          </p:nvSpPr>
          <p:spPr>
            <a:xfrm>
              <a:off x="7135206" y="2028570"/>
              <a:ext cx="152276" cy="120555"/>
            </a:xfrm>
            <a:custGeom>
              <a:avLst/>
              <a:gdLst/>
              <a:ahLst/>
              <a:cxnLst/>
              <a:rect l="l" t="t" r="r" b="b"/>
              <a:pathLst>
                <a:path w="5343" h="4230" extrusionOk="0">
                  <a:moveTo>
                    <a:pt x="2719" y="1"/>
                  </a:moveTo>
                  <a:cubicBezTo>
                    <a:pt x="2719" y="1"/>
                    <a:pt x="2549" y="20"/>
                    <a:pt x="2284" y="152"/>
                  </a:cubicBezTo>
                  <a:cubicBezTo>
                    <a:pt x="1907" y="265"/>
                    <a:pt x="1529" y="416"/>
                    <a:pt x="1171" y="624"/>
                  </a:cubicBezTo>
                  <a:cubicBezTo>
                    <a:pt x="944" y="756"/>
                    <a:pt x="718" y="907"/>
                    <a:pt x="510" y="1096"/>
                  </a:cubicBezTo>
                  <a:cubicBezTo>
                    <a:pt x="284" y="1322"/>
                    <a:pt x="114" y="1624"/>
                    <a:pt x="38" y="1945"/>
                  </a:cubicBezTo>
                  <a:cubicBezTo>
                    <a:pt x="0" y="2285"/>
                    <a:pt x="76" y="2662"/>
                    <a:pt x="284" y="2945"/>
                  </a:cubicBezTo>
                  <a:cubicBezTo>
                    <a:pt x="321" y="3021"/>
                    <a:pt x="378" y="3096"/>
                    <a:pt x="435" y="3153"/>
                  </a:cubicBezTo>
                  <a:lnTo>
                    <a:pt x="604" y="3361"/>
                  </a:lnTo>
                  <a:cubicBezTo>
                    <a:pt x="718" y="3493"/>
                    <a:pt x="850" y="3606"/>
                    <a:pt x="982" y="3700"/>
                  </a:cubicBezTo>
                  <a:lnTo>
                    <a:pt x="1095" y="3776"/>
                  </a:lnTo>
                  <a:lnTo>
                    <a:pt x="1208" y="3852"/>
                  </a:lnTo>
                  <a:lnTo>
                    <a:pt x="1454" y="3965"/>
                  </a:lnTo>
                  <a:cubicBezTo>
                    <a:pt x="1511" y="4021"/>
                    <a:pt x="1605" y="4040"/>
                    <a:pt x="1680" y="4078"/>
                  </a:cubicBezTo>
                  <a:cubicBezTo>
                    <a:pt x="1756" y="4097"/>
                    <a:pt x="1831" y="4135"/>
                    <a:pt x="1926" y="4154"/>
                  </a:cubicBezTo>
                  <a:cubicBezTo>
                    <a:pt x="2077" y="4191"/>
                    <a:pt x="2247" y="4229"/>
                    <a:pt x="2417" y="4229"/>
                  </a:cubicBezTo>
                  <a:lnTo>
                    <a:pt x="2662" y="4229"/>
                  </a:lnTo>
                  <a:lnTo>
                    <a:pt x="2907" y="4210"/>
                  </a:lnTo>
                  <a:cubicBezTo>
                    <a:pt x="3058" y="4210"/>
                    <a:pt x="3228" y="4172"/>
                    <a:pt x="3379" y="4135"/>
                  </a:cubicBezTo>
                  <a:cubicBezTo>
                    <a:pt x="3530" y="4097"/>
                    <a:pt x="3662" y="4040"/>
                    <a:pt x="3813" y="3984"/>
                  </a:cubicBezTo>
                  <a:cubicBezTo>
                    <a:pt x="4059" y="3870"/>
                    <a:pt x="4304" y="3738"/>
                    <a:pt x="4512" y="3549"/>
                  </a:cubicBezTo>
                  <a:cubicBezTo>
                    <a:pt x="4833" y="3304"/>
                    <a:pt x="5078" y="2964"/>
                    <a:pt x="5229" y="2568"/>
                  </a:cubicBezTo>
                  <a:cubicBezTo>
                    <a:pt x="5267" y="2474"/>
                    <a:pt x="5286" y="2360"/>
                    <a:pt x="5305" y="2247"/>
                  </a:cubicBezTo>
                  <a:lnTo>
                    <a:pt x="5342" y="2134"/>
                  </a:lnTo>
                  <a:lnTo>
                    <a:pt x="5286" y="2247"/>
                  </a:lnTo>
                  <a:cubicBezTo>
                    <a:pt x="5248" y="2360"/>
                    <a:pt x="5210" y="2455"/>
                    <a:pt x="5154" y="2549"/>
                  </a:cubicBezTo>
                  <a:cubicBezTo>
                    <a:pt x="4965" y="2889"/>
                    <a:pt x="4701" y="3172"/>
                    <a:pt x="4380" y="3398"/>
                  </a:cubicBezTo>
                  <a:cubicBezTo>
                    <a:pt x="4172" y="3531"/>
                    <a:pt x="3946" y="3663"/>
                    <a:pt x="3700" y="3738"/>
                  </a:cubicBezTo>
                  <a:cubicBezTo>
                    <a:pt x="3568" y="3776"/>
                    <a:pt x="3436" y="3814"/>
                    <a:pt x="3304" y="3852"/>
                  </a:cubicBezTo>
                  <a:cubicBezTo>
                    <a:pt x="3172" y="3889"/>
                    <a:pt x="3021" y="3908"/>
                    <a:pt x="2889" y="3908"/>
                  </a:cubicBezTo>
                  <a:lnTo>
                    <a:pt x="2662" y="3908"/>
                  </a:lnTo>
                  <a:cubicBezTo>
                    <a:pt x="2586" y="3908"/>
                    <a:pt x="2511" y="3889"/>
                    <a:pt x="2435" y="3889"/>
                  </a:cubicBezTo>
                  <a:cubicBezTo>
                    <a:pt x="2284" y="3870"/>
                    <a:pt x="2133" y="3852"/>
                    <a:pt x="2001" y="3814"/>
                  </a:cubicBezTo>
                  <a:cubicBezTo>
                    <a:pt x="1926" y="3795"/>
                    <a:pt x="1850" y="3776"/>
                    <a:pt x="1775" y="3738"/>
                  </a:cubicBezTo>
                  <a:cubicBezTo>
                    <a:pt x="1718" y="3700"/>
                    <a:pt x="1624" y="3682"/>
                    <a:pt x="1567" y="3644"/>
                  </a:cubicBezTo>
                  <a:lnTo>
                    <a:pt x="1378" y="3531"/>
                  </a:lnTo>
                  <a:lnTo>
                    <a:pt x="1265" y="3474"/>
                  </a:lnTo>
                  <a:lnTo>
                    <a:pt x="1190" y="3398"/>
                  </a:lnTo>
                  <a:cubicBezTo>
                    <a:pt x="1057" y="3323"/>
                    <a:pt x="944" y="3210"/>
                    <a:pt x="831" y="3096"/>
                  </a:cubicBezTo>
                  <a:lnTo>
                    <a:pt x="680" y="2927"/>
                  </a:lnTo>
                  <a:cubicBezTo>
                    <a:pt x="642" y="2870"/>
                    <a:pt x="586" y="2813"/>
                    <a:pt x="548" y="2757"/>
                  </a:cubicBezTo>
                  <a:cubicBezTo>
                    <a:pt x="378" y="2530"/>
                    <a:pt x="302" y="2247"/>
                    <a:pt x="321" y="1964"/>
                  </a:cubicBezTo>
                  <a:cubicBezTo>
                    <a:pt x="378" y="1700"/>
                    <a:pt x="491" y="1454"/>
                    <a:pt x="680" y="1247"/>
                  </a:cubicBezTo>
                  <a:cubicBezTo>
                    <a:pt x="869" y="1058"/>
                    <a:pt x="1057" y="888"/>
                    <a:pt x="1265" y="756"/>
                  </a:cubicBezTo>
                  <a:cubicBezTo>
                    <a:pt x="1586" y="529"/>
                    <a:pt x="1945" y="340"/>
                    <a:pt x="2303" y="171"/>
                  </a:cubicBezTo>
                  <a:cubicBezTo>
                    <a:pt x="2568" y="57"/>
                    <a:pt x="2719" y="1"/>
                    <a:pt x="2719" y="1"/>
                  </a:cubicBezTo>
                  <a:close/>
                </a:path>
              </a:pathLst>
            </a:custGeom>
            <a:solidFill>
              <a:srgbClr val="DD92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38"/>
            <p:cNvSpPr/>
            <p:nvPr/>
          </p:nvSpPr>
          <p:spPr>
            <a:xfrm rot="-2184202">
              <a:off x="7402873" y="1988706"/>
              <a:ext cx="88879" cy="84239"/>
            </a:xfrm>
            <a:custGeom>
              <a:avLst/>
              <a:gdLst/>
              <a:ahLst/>
              <a:cxnLst/>
              <a:rect l="l" t="t" r="r" b="b"/>
              <a:pathLst>
                <a:path w="1530" h="1398" extrusionOk="0">
                  <a:moveTo>
                    <a:pt x="511" y="0"/>
                  </a:moveTo>
                  <a:cubicBezTo>
                    <a:pt x="435" y="19"/>
                    <a:pt x="378" y="38"/>
                    <a:pt x="303" y="57"/>
                  </a:cubicBezTo>
                  <a:cubicBezTo>
                    <a:pt x="246" y="76"/>
                    <a:pt x="209" y="95"/>
                    <a:pt x="152" y="132"/>
                  </a:cubicBezTo>
                  <a:cubicBezTo>
                    <a:pt x="133" y="151"/>
                    <a:pt x="95" y="189"/>
                    <a:pt x="58" y="227"/>
                  </a:cubicBezTo>
                  <a:cubicBezTo>
                    <a:pt x="20" y="265"/>
                    <a:pt x="1" y="302"/>
                    <a:pt x="1" y="302"/>
                  </a:cubicBezTo>
                  <a:lnTo>
                    <a:pt x="95" y="265"/>
                  </a:lnTo>
                  <a:cubicBezTo>
                    <a:pt x="133" y="265"/>
                    <a:pt x="171" y="246"/>
                    <a:pt x="227" y="246"/>
                  </a:cubicBezTo>
                  <a:lnTo>
                    <a:pt x="511" y="246"/>
                  </a:lnTo>
                  <a:cubicBezTo>
                    <a:pt x="567" y="265"/>
                    <a:pt x="624" y="265"/>
                    <a:pt x="681" y="283"/>
                  </a:cubicBezTo>
                  <a:cubicBezTo>
                    <a:pt x="850" y="340"/>
                    <a:pt x="1001" y="434"/>
                    <a:pt x="1115" y="585"/>
                  </a:cubicBezTo>
                  <a:cubicBezTo>
                    <a:pt x="1152" y="623"/>
                    <a:pt x="1171" y="680"/>
                    <a:pt x="1209" y="718"/>
                  </a:cubicBezTo>
                  <a:cubicBezTo>
                    <a:pt x="1228" y="774"/>
                    <a:pt x="1266" y="831"/>
                    <a:pt x="1285" y="887"/>
                  </a:cubicBezTo>
                  <a:cubicBezTo>
                    <a:pt x="1285" y="925"/>
                    <a:pt x="1303" y="982"/>
                    <a:pt x="1322" y="1038"/>
                  </a:cubicBezTo>
                  <a:cubicBezTo>
                    <a:pt x="1322" y="1076"/>
                    <a:pt x="1341" y="1133"/>
                    <a:pt x="1341" y="1171"/>
                  </a:cubicBezTo>
                  <a:cubicBezTo>
                    <a:pt x="1341" y="1208"/>
                    <a:pt x="1341" y="1246"/>
                    <a:pt x="1341" y="1284"/>
                  </a:cubicBezTo>
                  <a:lnTo>
                    <a:pt x="1341" y="1397"/>
                  </a:lnTo>
                  <a:lnTo>
                    <a:pt x="1398" y="1322"/>
                  </a:lnTo>
                  <a:cubicBezTo>
                    <a:pt x="1436" y="1284"/>
                    <a:pt x="1454" y="1246"/>
                    <a:pt x="1473" y="1208"/>
                  </a:cubicBezTo>
                  <a:cubicBezTo>
                    <a:pt x="1492" y="1152"/>
                    <a:pt x="1511" y="1095"/>
                    <a:pt x="1511" y="1057"/>
                  </a:cubicBezTo>
                  <a:cubicBezTo>
                    <a:pt x="1530" y="982"/>
                    <a:pt x="1530" y="906"/>
                    <a:pt x="1530" y="850"/>
                  </a:cubicBezTo>
                  <a:cubicBezTo>
                    <a:pt x="1530" y="680"/>
                    <a:pt x="1473" y="529"/>
                    <a:pt x="1379" y="397"/>
                  </a:cubicBezTo>
                  <a:cubicBezTo>
                    <a:pt x="1247" y="170"/>
                    <a:pt x="1001" y="38"/>
                    <a:pt x="7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38"/>
            <p:cNvSpPr/>
            <p:nvPr/>
          </p:nvSpPr>
          <p:spPr>
            <a:xfrm rot="2184202" flipH="1">
              <a:off x="6945673" y="1988706"/>
              <a:ext cx="88879" cy="84239"/>
            </a:xfrm>
            <a:custGeom>
              <a:avLst/>
              <a:gdLst/>
              <a:ahLst/>
              <a:cxnLst/>
              <a:rect l="l" t="t" r="r" b="b"/>
              <a:pathLst>
                <a:path w="1530" h="1398" extrusionOk="0">
                  <a:moveTo>
                    <a:pt x="511" y="0"/>
                  </a:moveTo>
                  <a:cubicBezTo>
                    <a:pt x="435" y="19"/>
                    <a:pt x="378" y="38"/>
                    <a:pt x="303" y="57"/>
                  </a:cubicBezTo>
                  <a:cubicBezTo>
                    <a:pt x="246" y="76"/>
                    <a:pt x="209" y="95"/>
                    <a:pt x="152" y="132"/>
                  </a:cubicBezTo>
                  <a:cubicBezTo>
                    <a:pt x="133" y="151"/>
                    <a:pt x="95" y="189"/>
                    <a:pt x="58" y="227"/>
                  </a:cubicBezTo>
                  <a:cubicBezTo>
                    <a:pt x="20" y="265"/>
                    <a:pt x="1" y="302"/>
                    <a:pt x="1" y="302"/>
                  </a:cubicBezTo>
                  <a:lnTo>
                    <a:pt x="95" y="265"/>
                  </a:lnTo>
                  <a:cubicBezTo>
                    <a:pt x="133" y="265"/>
                    <a:pt x="171" y="246"/>
                    <a:pt x="227" y="246"/>
                  </a:cubicBezTo>
                  <a:lnTo>
                    <a:pt x="511" y="246"/>
                  </a:lnTo>
                  <a:cubicBezTo>
                    <a:pt x="567" y="265"/>
                    <a:pt x="624" y="265"/>
                    <a:pt x="681" y="283"/>
                  </a:cubicBezTo>
                  <a:cubicBezTo>
                    <a:pt x="850" y="340"/>
                    <a:pt x="1001" y="434"/>
                    <a:pt x="1115" y="585"/>
                  </a:cubicBezTo>
                  <a:cubicBezTo>
                    <a:pt x="1152" y="623"/>
                    <a:pt x="1171" y="680"/>
                    <a:pt x="1209" y="718"/>
                  </a:cubicBezTo>
                  <a:cubicBezTo>
                    <a:pt x="1228" y="774"/>
                    <a:pt x="1266" y="831"/>
                    <a:pt x="1285" y="887"/>
                  </a:cubicBezTo>
                  <a:cubicBezTo>
                    <a:pt x="1285" y="925"/>
                    <a:pt x="1303" y="982"/>
                    <a:pt x="1322" y="1038"/>
                  </a:cubicBezTo>
                  <a:cubicBezTo>
                    <a:pt x="1322" y="1076"/>
                    <a:pt x="1341" y="1133"/>
                    <a:pt x="1341" y="1171"/>
                  </a:cubicBezTo>
                  <a:cubicBezTo>
                    <a:pt x="1341" y="1208"/>
                    <a:pt x="1341" y="1246"/>
                    <a:pt x="1341" y="1284"/>
                  </a:cubicBezTo>
                  <a:lnTo>
                    <a:pt x="1341" y="1397"/>
                  </a:lnTo>
                  <a:lnTo>
                    <a:pt x="1398" y="1322"/>
                  </a:lnTo>
                  <a:cubicBezTo>
                    <a:pt x="1436" y="1284"/>
                    <a:pt x="1454" y="1246"/>
                    <a:pt x="1473" y="1208"/>
                  </a:cubicBezTo>
                  <a:cubicBezTo>
                    <a:pt x="1492" y="1152"/>
                    <a:pt x="1511" y="1095"/>
                    <a:pt x="1511" y="1057"/>
                  </a:cubicBezTo>
                  <a:cubicBezTo>
                    <a:pt x="1530" y="982"/>
                    <a:pt x="1530" y="906"/>
                    <a:pt x="1530" y="850"/>
                  </a:cubicBezTo>
                  <a:cubicBezTo>
                    <a:pt x="1530" y="680"/>
                    <a:pt x="1473" y="529"/>
                    <a:pt x="1379" y="397"/>
                  </a:cubicBezTo>
                  <a:cubicBezTo>
                    <a:pt x="1247" y="170"/>
                    <a:pt x="1001" y="38"/>
                    <a:pt x="7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421542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image" Target="../media/image6.png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8.jpe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26" Type="http://schemas.openxmlformats.org/officeDocument/2006/relationships/theme" Target="../theme/theme5.xml"/><Relationship Id="rId3" Type="http://schemas.openxmlformats.org/officeDocument/2006/relationships/slideLayout" Target="../slideLayouts/slideLayout48.xml"/><Relationship Id="rId21" Type="http://schemas.openxmlformats.org/officeDocument/2006/relationships/slideLayout" Target="../slideLayouts/slideLayout66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5" Type="http://schemas.openxmlformats.org/officeDocument/2006/relationships/slideLayout" Target="../slideLayouts/slideLayout70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24" Type="http://schemas.openxmlformats.org/officeDocument/2006/relationships/slideLayout" Target="../slideLayouts/slideLayout69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23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slideLayout" Target="../slideLayouts/slideLayout67.xml"/><Relationship Id="rId27" Type="http://schemas.openxmlformats.org/officeDocument/2006/relationships/image" Target="../media/image8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7284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</p:sldLayoutIdLst>
  <p:txStyles>
    <p:titleStyle>
      <a:lvl1pPr algn="ctr" defTabSz="1364302" rtl="0" eaLnBrk="1" latinLnBrk="0" hangingPunct="1">
        <a:spcBef>
          <a:spcPct val="0"/>
        </a:spcBef>
        <a:buNone/>
        <a:defRPr sz="6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1610" indent="-511610" algn="l" defTabSz="1364302" rtl="0" eaLnBrk="1" latinLnBrk="0" hangingPunct="1">
        <a:spcBef>
          <a:spcPct val="20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08495" indent="-426335" algn="l" defTabSz="1364302" rtl="0" eaLnBrk="1" latinLnBrk="0" hangingPunct="1">
        <a:spcBef>
          <a:spcPct val="20000"/>
        </a:spcBef>
        <a:buFont typeface="Arial" panose="020B0604020202020204" pitchFamily="34" charset="0"/>
        <a:buChar char="–"/>
        <a:defRPr sz="4133" kern="1200">
          <a:solidFill>
            <a:schemeClr val="tx1"/>
          </a:solidFill>
          <a:latin typeface="+mn-lt"/>
          <a:ea typeface="+mn-ea"/>
          <a:cs typeface="+mn-cs"/>
        </a:defRPr>
      </a:lvl2pPr>
      <a:lvl3pPr marL="1705373" indent="-341077" algn="l" defTabSz="1364302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387523" indent="-341077" algn="l" defTabSz="1364302" rtl="0" eaLnBrk="1" latinLnBrk="0" hangingPunct="1">
        <a:spcBef>
          <a:spcPct val="20000"/>
        </a:spcBef>
        <a:buFont typeface="Arial" panose="020B0604020202020204" pitchFamily="34" charset="0"/>
        <a:buChar char="–"/>
        <a:defRPr sz="3067" kern="1200">
          <a:solidFill>
            <a:schemeClr val="tx1"/>
          </a:solidFill>
          <a:latin typeface="+mn-lt"/>
          <a:ea typeface="+mn-ea"/>
          <a:cs typeface="+mn-cs"/>
        </a:defRPr>
      </a:lvl4pPr>
      <a:lvl5pPr marL="3069679" indent="-341077" algn="l" defTabSz="1364302" rtl="0" eaLnBrk="1" latinLnBrk="0" hangingPunct="1">
        <a:spcBef>
          <a:spcPct val="20000"/>
        </a:spcBef>
        <a:buFont typeface="Arial" panose="020B0604020202020204" pitchFamily="34" charset="0"/>
        <a:buChar char="»"/>
        <a:defRPr sz="3067" kern="1200">
          <a:solidFill>
            <a:schemeClr val="tx1"/>
          </a:solidFill>
          <a:latin typeface="+mn-lt"/>
          <a:ea typeface="+mn-ea"/>
          <a:cs typeface="+mn-cs"/>
        </a:defRPr>
      </a:lvl5pPr>
      <a:lvl6pPr marL="3751826" indent="-341077" algn="l" defTabSz="1364302" rtl="0" eaLnBrk="1" latinLnBrk="0" hangingPunct="1">
        <a:spcBef>
          <a:spcPct val="20000"/>
        </a:spcBef>
        <a:buFont typeface="Arial" panose="020B0604020202020204" pitchFamily="34" charset="0"/>
        <a:buChar char="•"/>
        <a:defRPr sz="3067" kern="1200">
          <a:solidFill>
            <a:schemeClr val="tx1"/>
          </a:solidFill>
          <a:latin typeface="+mn-lt"/>
          <a:ea typeface="+mn-ea"/>
          <a:cs typeface="+mn-cs"/>
        </a:defRPr>
      </a:lvl6pPr>
      <a:lvl7pPr marL="4433974" indent="-341077" algn="l" defTabSz="1364302" rtl="0" eaLnBrk="1" latinLnBrk="0" hangingPunct="1">
        <a:spcBef>
          <a:spcPct val="20000"/>
        </a:spcBef>
        <a:buFont typeface="Arial" panose="020B0604020202020204" pitchFamily="34" charset="0"/>
        <a:buChar char="•"/>
        <a:defRPr sz="3067" kern="1200">
          <a:solidFill>
            <a:schemeClr val="tx1"/>
          </a:solidFill>
          <a:latin typeface="+mn-lt"/>
          <a:ea typeface="+mn-ea"/>
          <a:cs typeface="+mn-cs"/>
        </a:defRPr>
      </a:lvl7pPr>
      <a:lvl8pPr marL="5116123" indent="-341077" algn="l" defTabSz="1364302" rtl="0" eaLnBrk="1" latinLnBrk="0" hangingPunct="1">
        <a:spcBef>
          <a:spcPct val="20000"/>
        </a:spcBef>
        <a:buFont typeface="Arial" panose="020B0604020202020204" pitchFamily="34" charset="0"/>
        <a:buChar char="•"/>
        <a:defRPr sz="3067" kern="1200">
          <a:solidFill>
            <a:schemeClr val="tx1"/>
          </a:solidFill>
          <a:latin typeface="+mn-lt"/>
          <a:ea typeface="+mn-ea"/>
          <a:cs typeface="+mn-cs"/>
        </a:defRPr>
      </a:lvl8pPr>
      <a:lvl9pPr marL="5798280" indent="-341077" algn="l" defTabSz="1364302" rtl="0" eaLnBrk="1" latinLnBrk="0" hangingPunct="1">
        <a:spcBef>
          <a:spcPct val="20000"/>
        </a:spcBef>
        <a:buFont typeface="Arial" panose="020B0604020202020204" pitchFamily="34" charset="0"/>
        <a:buChar char="•"/>
        <a:defRPr sz="30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364302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82151" algn="l" defTabSz="1364302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2pPr>
      <a:lvl3pPr marL="1364302" algn="l" defTabSz="1364302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046454" algn="l" defTabSz="1364302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28601" algn="l" defTabSz="1364302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410752" algn="l" defTabSz="1364302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4092900" algn="l" defTabSz="1364302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775049" algn="l" defTabSz="1364302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457201" algn="l" defTabSz="1364302" rtl="0" eaLnBrk="1" latinLnBrk="0" hangingPunct="1"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00"/>
          <a:stretch/>
        </p:blipFill>
        <p:spPr>
          <a:xfrm>
            <a:off x="0" y="-15776"/>
            <a:ext cx="12192000" cy="56441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00"/>
          <a:stretch/>
        </p:blipFill>
        <p:spPr>
          <a:xfrm flipH="1" flipV="1">
            <a:off x="0" y="6136633"/>
            <a:ext cx="121920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605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3" r:id="rId18"/>
    <p:sldLayoutId id="2147483704" r:id="rId19"/>
    <p:sldLayoutId id="2147483705" r:id="rId20"/>
    <p:sldLayoutId id="2147483706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hape&#10;&#10;Description automatically generated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5425" y="209550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67680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DADA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hape&#10;&#10;Description automatically generated"/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5425" y="209550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827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  <p:sldLayoutId id="2147483730" r:id="rId19"/>
    <p:sldLayoutId id="2147483731" r:id="rId20"/>
    <p:sldLayoutId id="2147483732" r:id="rId21"/>
    <p:sldLayoutId id="2147483733" r:id="rId22"/>
    <p:sldLayoutId id="2147483734" r:id="rId23"/>
    <p:sldLayoutId id="2147483735" r:id="rId24"/>
    <p:sldLayoutId id="2147483736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jpg"/><Relationship Id="rId1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video" Target="../media/media2.mp4"/><Relationship Id="rId7" Type="http://schemas.openxmlformats.org/officeDocument/2006/relationships/image" Target="../media/image28.png"/><Relationship Id="rId2" Type="http://schemas.microsoft.com/office/2007/relationships/media" Target="../media/media2.mp4"/><Relationship Id="rId1" Type="http://schemas.openxmlformats.org/officeDocument/2006/relationships/tags" Target="../tags/tag3.xml"/><Relationship Id="rId6" Type="http://schemas.openxmlformats.org/officeDocument/2006/relationships/image" Target="../media/image43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jpg"/><Relationship Id="rId1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56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56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18" Type="http://schemas.openxmlformats.org/officeDocument/2006/relationships/image" Target="../media/image59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17" Type="http://schemas.openxmlformats.org/officeDocument/2006/relationships/image" Target="../media/image58.png"/><Relationship Id="rId2" Type="http://schemas.openxmlformats.org/officeDocument/2006/relationships/image" Target="../media/image44.png"/><Relationship Id="rId16" Type="http://schemas.openxmlformats.org/officeDocument/2006/relationships/slide" Target="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19" Type="http://schemas.openxmlformats.org/officeDocument/2006/relationships/image" Target="../media/image60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56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microsoft.com/office/2007/relationships/hdphoto" Target="../media/hdphoto3.wdp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62.png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64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65.png"/><Relationship Id="rId7" Type="http://schemas.openxmlformats.org/officeDocument/2006/relationships/image" Target="../media/image67.png"/><Relationship Id="rId12" Type="http://schemas.openxmlformats.org/officeDocument/2006/relationships/image" Target="../media/image7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58.png"/><Relationship Id="rId11" Type="http://schemas.openxmlformats.org/officeDocument/2006/relationships/image" Target="../media/image70.png"/><Relationship Id="rId5" Type="http://schemas.openxmlformats.org/officeDocument/2006/relationships/slide" Target="slide20.xml"/><Relationship Id="rId10" Type="http://schemas.openxmlformats.org/officeDocument/2006/relationships/image" Target="../media/image69.png"/><Relationship Id="rId4" Type="http://schemas.openxmlformats.org/officeDocument/2006/relationships/image" Target="../media/image66.png"/><Relationship Id="rId9" Type="http://schemas.openxmlformats.org/officeDocument/2006/relationships/image" Target="../media/image6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65.png"/><Relationship Id="rId7" Type="http://schemas.openxmlformats.org/officeDocument/2006/relationships/image" Target="../media/image67.png"/><Relationship Id="rId12" Type="http://schemas.openxmlformats.org/officeDocument/2006/relationships/image" Target="../media/image7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58.png"/><Relationship Id="rId11" Type="http://schemas.openxmlformats.org/officeDocument/2006/relationships/image" Target="../media/image72.png"/><Relationship Id="rId5" Type="http://schemas.openxmlformats.org/officeDocument/2006/relationships/slide" Target="slide29.xml"/><Relationship Id="rId10" Type="http://schemas.openxmlformats.org/officeDocument/2006/relationships/image" Target="../media/image71.png"/><Relationship Id="rId4" Type="http://schemas.openxmlformats.org/officeDocument/2006/relationships/image" Target="../media/image66.png"/><Relationship Id="rId9" Type="http://schemas.openxmlformats.org/officeDocument/2006/relationships/image" Target="../media/image6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65.png"/><Relationship Id="rId7" Type="http://schemas.openxmlformats.org/officeDocument/2006/relationships/image" Target="../media/image67.png"/><Relationship Id="rId12" Type="http://schemas.openxmlformats.org/officeDocument/2006/relationships/image" Target="../media/image7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58.png"/><Relationship Id="rId11" Type="http://schemas.openxmlformats.org/officeDocument/2006/relationships/image" Target="../media/image73.png"/><Relationship Id="rId5" Type="http://schemas.openxmlformats.org/officeDocument/2006/relationships/slide" Target="slide30.xml"/><Relationship Id="rId10" Type="http://schemas.openxmlformats.org/officeDocument/2006/relationships/image" Target="../media/image71.png"/><Relationship Id="rId4" Type="http://schemas.openxmlformats.org/officeDocument/2006/relationships/image" Target="../media/image66.png"/><Relationship Id="rId9" Type="http://schemas.openxmlformats.org/officeDocument/2006/relationships/image" Target="../media/image6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65.png"/><Relationship Id="rId7" Type="http://schemas.openxmlformats.org/officeDocument/2006/relationships/image" Target="../media/image67.png"/><Relationship Id="rId12" Type="http://schemas.openxmlformats.org/officeDocument/2006/relationships/image" Target="../media/image7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58.png"/><Relationship Id="rId11" Type="http://schemas.openxmlformats.org/officeDocument/2006/relationships/image" Target="../media/image75.png"/><Relationship Id="rId5" Type="http://schemas.openxmlformats.org/officeDocument/2006/relationships/slide" Target="slide20.xml"/><Relationship Id="rId10" Type="http://schemas.openxmlformats.org/officeDocument/2006/relationships/image" Target="../media/image70.png"/><Relationship Id="rId4" Type="http://schemas.openxmlformats.org/officeDocument/2006/relationships/image" Target="../media/image66.png"/><Relationship Id="rId9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65.png"/><Relationship Id="rId7" Type="http://schemas.openxmlformats.org/officeDocument/2006/relationships/image" Target="../media/image67.png"/><Relationship Id="rId12" Type="http://schemas.openxmlformats.org/officeDocument/2006/relationships/image" Target="../media/image78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58.png"/><Relationship Id="rId11" Type="http://schemas.openxmlformats.org/officeDocument/2006/relationships/image" Target="../media/image77.png"/><Relationship Id="rId5" Type="http://schemas.openxmlformats.org/officeDocument/2006/relationships/slide" Target="slide29.xml"/><Relationship Id="rId10" Type="http://schemas.openxmlformats.org/officeDocument/2006/relationships/image" Target="../media/image76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65.png"/><Relationship Id="rId7" Type="http://schemas.openxmlformats.org/officeDocument/2006/relationships/image" Target="../media/image67.png"/><Relationship Id="rId12" Type="http://schemas.openxmlformats.org/officeDocument/2006/relationships/image" Target="../media/image8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58.png"/><Relationship Id="rId11" Type="http://schemas.openxmlformats.org/officeDocument/2006/relationships/image" Target="../media/image79.png"/><Relationship Id="rId5" Type="http://schemas.openxmlformats.org/officeDocument/2006/relationships/slide" Target="slide30.xml"/><Relationship Id="rId10" Type="http://schemas.openxmlformats.org/officeDocument/2006/relationships/image" Target="../media/image73.png"/><Relationship Id="rId4" Type="http://schemas.openxmlformats.org/officeDocument/2006/relationships/image" Target="../media/image66.png"/><Relationship Id="rId9" Type="http://schemas.openxmlformats.org/officeDocument/2006/relationships/image" Target="../media/image6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85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7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5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5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6.pn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7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6.png"/><Relationship Id="rId5" Type="http://schemas.openxmlformats.org/officeDocument/2006/relationships/image" Target="../media/image25.jpg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D1A8F593-2734-48C6-8F9C-40688407BFB7}"/>
              </a:ext>
            </a:extLst>
          </p:cNvPr>
          <p:cNvGrpSpPr/>
          <p:nvPr/>
        </p:nvGrpSpPr>
        <p:grpSpPr>
          <a:xfrm>
            <a:off x="837114" y="514400"/>
            <a:ext cx="10804426" cy="5354137"/>
            <a:chOff x="3858269" y="1779549"/>
            <a:chExt cx="10571461" cy="6727902"/>
          </a:xfrm>
        </p:grpSpPr>
        <p:grpSp>
          <p:nvGrpSpPr>
            <p:cNvPr id="35" name="Group 4">
              <a:extLst>
                <a:ext uri="{FF2B5EF4-FFF2-40B4-BE49-F238E27FC236}">
                  <a16:creationId xmlns:a16="http://schemas.microsoft.com/office/drawing/2014/main" id="{BBE3C34C-07B3-4F7B-BD56-8A3816B7893B}"/>
                </a:ext>
              </a:extLst>
            </p:cNvPr>
            <p:cNvGrpSpPr/>
            <p:nvPr/>
          </p:nvGrpSpPr>
          <p:grpSpPr>
            <a:xfrm>
              <a:off x="3858269" y="1779549"/>
              <a:ext cx="10571461" cy="6727902"/>
              <a:chOff x="0" y="0"/>
              <a:chExt cx="3976518" cy="2530741"/>
            </a:xfrm>
          </p:grpSpPr>
          <p:sp>
            <p:nvSpPr>
              <p:cNvPr id="38" name="Freeform 5">
                <a:extLst>
                  <a:ext uri="{FF2B5EF4-FFF2-40B4-BE49-F238E27FC236}">
                    <a16:creationId xmlns:a16="http://schemas.microsoft.com/office/drawing/2014/main" id="{758C2791-0DCF-4248-A010-17530444890B}"/>
                  </a:ext>
                </a:extLst>
              </p:cNvPr>
              <p:cNvSpPr/>
              <p:nvPr/>
            </p:nvSpPr>
            <p:spPr>
              <a:xfrm>
                <a:off x="-9098" y="-6509"/>
                <a:ext cx="3990849" cy="2562794"/>
              </a:xfrm>
              <a:custGeom>
                <a:avLst/>
                <a:gdLst/>
                <a:ahLst/>
                <a:cxnLst/>
                <a:rect l="l" t="t" r="r" b="b"/>
                <a:pathLst>
                  <a:path w="3990849" h="2562794">
                    <a:moveTo>
                      <a:pt x="63030" y="1969241"/>
                    </a:moveTo>
                    <a:cubicBezTo>
                      <a:pt x="63030" y="1969241"/>
                      <a:pt x="0" y="1722677"/>
                      <a:pt x="10218" y="1214762"/>
                    </a:cubicBezTo>
                    <a:cubicBezTo>
                      <a:pt x="18651" y="990971"/>
                      <a:pt x="65033" y="645332"/>
                      <a:pt x="65033" y="645332"/>
                    </a:cubicBezTo>
                    <a:cubicBezTo>
                      <a:pt x="82233" y="502466"/>
                      <a:pt x="56685" y="337866"/>
                      <a:pt x="181385" y="223925"/>
                    </a:cubicBezTo>
                    <a:cubicBezTo>
                      <a:pt x="346794" y="72788"/>
                      <a:pt x="621643" y="0"/>
                      <a:pt x="3097776" y="6965"/>
                    </a:cubicBezTo>
                    <a:lnTo>
                      <a:pt x="3097777" y="6965"/>
                    </a:lnTo>
                    <a:cubicBezTo>
                      <a:pt x="3314524" y="16819"/>
                      <a:pt x="3518839" y="36481"/>
                      <a:pt x="3653028" y="101690"/>
                    </a:cubicBezTo>
                    <a:cubicBezTo>
                      <a:pt x="3909074" y="226120"/>
                      <a:pt x="3990849" y="459160"/>
                      <a:pt x="3985361" y="704684"/>
                    </a:cubicBezTo>
                    <a:cubicBezTo>
                      <a:pt x="3985361" y="704684"/>
                      <a:pt x="3942073" y="1013073"/>
                      <a:pt x="3949506" y="1248607"/>
                    </a:cubicBezTo>
                    <a:cubicBezTo>
                      <a:pt x="3956630" y="1711042"/>
                      <a:pt x="3963786" y="1906645"/>
                      <a:pt x="3963786" y="1906645"/>
                    </a:cubicBezTo>
                    <a:cubicBezTo>
                      <a:pt x="3947105" y="2122378"/>
                      <a:pt x="3832461" y="2332989"/>
                      <a:pt x="3635592" y="2444613"/>
                    </a:cubicBezTo>
                    <a:cubicBezTo>
                      <a:pt x="3485240" y="2529862"/>
                      <a:pt x="3287209" y="2544960"/>
                      <a:pt x="2605883" y="2534218"/>
                    </a:cubicBezTo>
                    <a:lnTo>
                      <a:pt x="2605854" y="2534218"/>
                    </a:lnTo>
                    <a:cubicBezTo>
                      <a:pt x="645952" y="2528941"/>
                      <a:pt x="384604" y="2562794"/>
                      <a:pt x="254278" y="2453637"/>
                    </a:cubicBezTo>
                    <a:cubicBezTo>
                      <a:pt x="145767" y="2362752"/>
                      <a:pt x="81795" y="2169440"/>
                      <a:pt x="63030" y="1969241"/>
                    </a:cubicBezTo>
                    <a:close/>
                  </a:path>
                </a:pathLst>
              </a:custGeom>
              <a:solidFill>
                <a:srgbClr val="BDE0FE"/>
              </a:solidFill>
              <a:ln>
                <a:solidFill>
                  <a:schemeClr val="accent2">
                    <a:lumMod val="20000"/>
                    <a:lumOff val="80000"/>
                  </a:schemeClr>
                </a:solidFill>
              </a:ln>
            </p:spPr>
          </p:sp>
        </p:grpSp>
        <p:grpSp>
          <p:nvGrpSpPr>
            <p:cNvPr id="36" name="Group 7">
              <a:extLst>
                <a:ext uri="{FF2B5EF4-FFF2-40B4-BE49-F238E27FC236}">
                  <a16:creationId xmlns:a16="http://schemas.microsoft.com/office/drawing/2014/main" id="{E5D7CE80-ADDA-49F1-8B52-1E3DE8C26252}"/>
                </a:ext>
              </a:extLst>
            </p:cNvPr>
            <p:cNvGrpSpPr/>
            <p:nvPr/>
          </p:nvGrpSpPr>
          <p:grpSpPr>
            <a:xfrm>
              <a:off x="4142867" y="1960673"/>
              <a:ext cx="10002266" cy="6365654"/>
              <a:chOff x="0" y="0"/>
              <a:chExt cx="3976518" cy="2530741"/>
            </a:xfrm>
          </p:grpSpPr>
          <p:sp>
            <p:nvSpPr>
              <p:cNvPr id="37" name="Freeform 8">
                <a:extLst>
                  <a:ext uri="{FF2B5EF4-FFF2-40B4-BE49-F238E27FC236}">
                    <a16:creationId xmlns:a16="http://schemas.microsoft.com/office/drawing/2014/main" id="{C7B01AC8-3A14-4A78-9026-0078E1FDE1FA}"/>
                  </a:ext>
                </a:extLst>
              </p:cNvPr>
              <p:cNvSpPr/>
              <p:nvPr/>
            </p:nvSpPr>
            <p:spPr>
              <a:xfrm>
                <a:off x="-9098" y="-6509"/>
                <a:ext cx="3990849" cy="2562794"/>
              </a:xfrm>
              <a:custGeom>
                <a:avLst/>
                <a:gdLst/>
                <a:ahLst/>
                <a:cxnLst/>
                <a:rect l="l" t="t" r="r" b="b"/>
                <a:pathLst>
                  <a:path w="3990849" h="2562794">
                    <a:moveTo>
                      <a:pt x="63030" y="1969241"/>
                    </a:moveTo>
                    <a:cubicBezTo>
                      <a:pt x="63030" y="1969241"/>
                      <a:pt x="0" y="1722677"/>
                      <a:pt x="10218" y="1214762"/>
                    </a:cubicBezTo>
                    <a:cubicBezTo>
                      <a:pt x="18651" y="990971"/>
                      <a:pt x="65033" y="645332"/>
                      <a:pt x="65033" y="645332"/>
                    </a:cubicBezTo>
                    <a:cubicBezTo>
                      <a:pt x="82233" y="502466"/>
                      <a:pt x="56685" y="337866"/>
                      <a:pt x="181385" y="223925"/>
                    </a:cubicBezTo>
                    <a:cubicBezTo>
                      <a:pt x="346794" y="72788"/>
                      <a:pt x="621643" y="0"/>
                      <a:pt x="3097776" y="6965"/>
                    </a:cubicBezTo>
                    <a:lnTo>
                      <a:pt x="3097777" y="6965"/>
                    </a:lnTo>
                    <a:cubicBezTo>
                      <a:pt x="3314524" y="16819"/>
                      <a:pt x="3518839" y="36481"/>
                      <a:pt x="3653028" y="101690"/>
                    </a:cubicBezTo>
                    <a:cubicBezTo>
                      <a:pt x="3909074" y="226120"/>
                      <a:pt x="3990849" y="459160"/>
                      <a:pt x="3985361" y="704684"/>
                    </a:cubicBezTo>
                    <a:cubicBezTo>
                      <a:pt x="3985361" y="704684"/>
                      <a:pt x="3942073" y="1013073"/>
                      <a:pt x="3949506" y="1248607"/>
                    </a:cubicBezTo>
                    <a:cubicBezTo>
                      <a:pt x="3956630" y="1711042"/>
                      <a:pt x="3963786" y="1906645"/>
                      <a:pt x="3963786" y="1906645"/>
                    </a:cubicBezTo>
                    <a:cubicBezTo>
                      <a:pt x="3947105" y="2122378"/>
                      <a:pt x="3832461" y="2332989"/>
                      <a:pt x="3635592" y="2444613"/>
                    </a:cubicBezTo>
                    <a:cubicBezTo>
                      <a:pt x="3485240" y="2529862"/>
                      <a:pt x="3287209" y="2544960"/>
                      <a:pt x="2605883" y="2534218"/>
                    </a:cubicBezTo>
                    <a:lnTo>
                      <a:pt x="2605854" y="2534218"/>
                    </a:lnTo>
                    <a:cubicBezTo>
                      <a:pt x="645952" y="2528941"/>
                      <a:pt x="384604" y="2562794"/>
                      <a:pt x="254278" y="2453637"/>
                    </a:cubicBezTo>
                    <a:cubicBezTo>
                      <a:pt x="145767" y="2362752"/>
                      <a:pt x="81795" y="2169440"/>
                      <a:pt x="63030" y="19692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solidFill>
                  <a:schemeClr val="accent2">
                    <a:lumMod val="20000"/>
                    <a:lumOff val="80000"/>
                  </a:schemeClr>
                </a:solidFill>
              </a:ln>
            </p:spPr>
          </p:sp>
        </p:grpSp>
      </p:grpSp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/>
        </p:blipFill>
        <p:spPr>
          <a:xfrm>
            <a:off x="3371436" y="-350627"/>
            <a:ext cx="1230089" cy="1003629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/>
        </p:blipFill>
        <p:spPr>
          <a:xfrm>
            <a:off x="9829095" y="-515195"/>
            <a:ext cx="3051582" cy="2341914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/>
        </p:blipFill>
        <p:spPr>
          <a:xfrm>
            <a:off x="6879848" y="-866070"/>
            <a:ext cx="1774101" cy="1361521"/>
          </a:xfrm>
          <a:prstGeom prst="rect">
            <a:avLst/>
          </a:prstGeom>
        </p:spPr>
      </p:pic>
      <p:pic>
        <p:nvPicPr>
          <p:cNvPr id="22" name="图片 30">
            <a:extLst>
              <a:ext uri="{FF2B5EF4-FFF2-40B4-BE49-F238E27FC236}">
                <a16:creationId xmlns:a16="http://schemas.microsoft.com/office/drawing/2014/main" id="{712C944C-D0CE-4DED-9999-0D3C2EC67BA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41" r="30649" b="68635"/>
          <a:stretch/>
        </p:blipFill>
        <p:spPr>
          <a:xfrm>
            <a:off x="-529363" y="1826719"/>
            <a:ext cx="1555436" cy="145413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8E6E2BE-C00B-46EB-B086-9BA711D9E7AE}"/>
              </a:ext>
            </a:extLst>
          </p:cNvPr>
          <p:cNvSpPr txBox="1"/>
          <p:nvPr/>
        </p:nvSpPr>
        <p:spPr>
          <a:xfrm>
            <a:off x="1428232" y="1796869"/>
            <a:ext cx="9926654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  <a:sym typeface="Arial"/>
              </a:rPr>
              <a:t>CHÀO MỪNG QUÝ THẦY CÔ VÀ  CÁC EM ĐẾN VỚI TIẾT HỌC HÔM NAY!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793820-B006-495D-9C15-D316718346D8}"/>
              </a:ext>
            </a:extLst>
          </p:cNvPr>
          <p:cNvSpPr txBox="1"/>
          <p:nvPr/>
        </p:nvSpPr>
        <p:spPr>
          <a:xfrm>
            <a:off x="5211897" y="3934662"/>
            <a:ext cx="5551871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Giáo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viên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: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Vũ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Thị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Hải</a:t>
            </a:r>
            <a:r>
              <a:rPr lang="en-US" sz="2400" dirty="0">
                <a:solidFill>
                  <a:prstClr val="black"/>
                </a:solidFill>
                <a:latin typeface="Arial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Arial"/>
              </a:rPr>
              <a:t>Yến</a:t>
            </a:r>
            <a:endParaRPr lang="en-US" sz="2400" dirty="0">
              <a:solidFill>
                <a:prstClr val="black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Đơn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vị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Tiểu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Hòa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Thạch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</a:t>
            </a:r>
          </a:p>
        </p:txBody>
      </p:sp>
    </p:spTree>
    <p:extLst>
      <p:ext uri="{BB962C8B-B14F-4D97-AF65-F5344CB8AC3E}">
        <p14:creationId xmlns:p14="http://schemas.microsoft.com/office/powerpoint/2010/main" val="974177080"/>
      </p:ext>
    </p:extLst>
  </p:cSld>
  <p:clrMapOvr>
    <a:masterClrMapping/>
  </p:clrMapOvr>
  <p:transition spd="med"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75595" y="2175075"/>
            <a:ext cx="4945599" cy="665751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9548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9A8FB604-9245-4876-B000-E0DFB870FB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55" y="92765"/>
            <a:ext cx="2787249" cy="2806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A7A4239-D4D3-4652-A95F-E422BB5738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102253"/>
              </p:ext>
            </p:extLst>
          </p:nvPr>
        </p:nvGraphicFramePr>
        <p:xfrm>
          <a:off x="2915478" y="357809"/>
          <a:ext cx="9121789" cy="5870713"/>
        </p:xfrm>
        <a:graphic>
          <a:graphicData uri="http://schemas.openxmlformats.org/drawingml/2006/table">
            <a:tbl>
              <a:tblPr firstRow="1" firstCol="1" bandRow="1"/>
              <a:tblGrid>
                <a:gridCol w="9121789">
                  <a:extLst>
                    <a:ext uri="{9D8B030D-6E8A-4147-A177-3AD203B41FA5}">
                      <a16:colId xmlns:a16="http://schemas.microsoft.com/office/drawing/2014/main" val="648318440"/>
                    </a:ext>
                  </a:extLst>
                </a:gridCol>
              </a:tblGrid>
              <a:tr h="9593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3200" b="1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Nhóm</a:t>
                      </a:r>
                      <a:r>
                        <a:rPr lang="en-US" sz="32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:………………….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6353140"/>
                  </a:ext>
                </a:extLst>
              </a:tr>
              <a:tr h="9593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Quan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sát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đồng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hồ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mẫu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và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điền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vào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chỗ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trống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470300"/>
                  </a:ext>
                </a:extLst>
              </a:tr>
              <a:tr h="203342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 </a:t>
                      </a:r>
                      <a:r>
                        <a:rPr lang="en-US" sz="32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Mặt</a:t>
                      </a:r>
                      <a:r>
                        <a:rPr lang="en-US" sz="3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đồng</a:t>
                      </a:r>
                      <a:r>
                        <a:rPr lang="en-US" sz="3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hồ</a:t>
                      </a:r>
                      <a:r>
                        <a:rPr lang="en-US" sz="3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có</a:t>
                      </a:r>
                      <a:r>
                        <a:rPr lang="en-US" sz="3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bao </a:t>
                      </a:r>
                      <a:r>
                        <a:rPr lang="en-US" sz="32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nhiêu</a:t>
                      </a:r>
                      <a:r>
                        <a:rPr lang="en-US" sz="3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lang="en-US" sz="3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? ……………... 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Các</a:t>
                      </a:r>
                      <a:r>
                        <a:rPr lang="en-US" sz="3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lang="en-US" sz="3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đó</a:t>
                      </a:r>
                      <a:r>
                        <a:rPr lang="en-US" sz="3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là</a:t>
                      </a:r>
                      <a:r>
                        <a:rPr lang="en-US" sz="3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…………………………………………………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477570"/>
                  </a:ext>
                </a:extLst>
              </a:tr>
              <a:tr h="95932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 Kim </a:t>
                      </a:r>
                      <a:r>
                        <a:rPr lang="en-US" sz="32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đồng</a:t>
                      </a:r>
                      <a:r>
                        <a:rPr lang="en-US" sz="3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hồ</a:t>
                      </a:r>
                      <a:r>
                        <a:rPr lang="en-US" sz="3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quay </a:t>
                      </a:r>
                      <a:r>
                        <a:rPr lang="en-US" sz="32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theo</a:t>
                      </a:r>
                      <a:r>
                        <a:rPr lang="en-US" sz="3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hướng</a:t>
                      </a:r>
                      <a:r>
                        <a:rPr lang="en-US" sz="3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từ</a:t>
                      </a:r>
                      <a:r>
                        <a:rPr lang="en-US" sz="3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………sang …….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528006"/>
                  </a:ext>
                </a:extLst>
              </a:tr>
              <a:tr h="95932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3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3. Kim </a:t>
                      </a:r>
                      <a:r>
                        <a:rPr lang="en-US" sz="32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ngắn</a:t>
                      </a:r>
                      <a:r>
                        <a:rPr lang="en-US" sz="3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chỉ</a:t>
                      </a:r>
                      <a:r>
                        <a:rPr lang="en-US" sz="3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……………., </a:t>
                      </a:r>
                      <a:r>
                        <a:rPr lang="en-US" sz="32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kim</a:t>
                      </a:r>
                      <a:r>
                        <a:rPr lang="en-US" sz="3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dài</a:t>
                      </a:r>
                      <a:r>
                        <a:rPr lang="en-US" sz="3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chỉ</a:t>
                      </a:r>
                      <a:r>
                        <a:rPr lang="en-US" sz="3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………………</a:t>
                      </a:r>
                      <a:endParaRPr lang="en-US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9067163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0A91D249-5BFF-4C27-875E-B6138CE3964A}"/>
              </a:ext>
            </a:extLst>
          </p:cNvPr>
          <p:cNvSpPr/>
          <p:nvPr/>
        </p:nvSpPr>
        <p:spPr>
          <a:xfrm>
            <a:off x="9015466" y="2342616"/>
            <a:ext cx="129073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12 </a:t>
            </a:r>
            <a:r>
              <a:rPr lang="en-US" sz="4000" b="0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số</a:t>
            </a:r>
            <a:endParaRPr lang="en-US" sz="40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DCDFA58-94B4-4E1D-B087-87805B59742E}"/>
              </a:ext>
            </a:extLst>
          </p:cNvPr>
          <p:cNvSpPr/>
          <p:nvPr/>
        </p:nvSpPr>
        <p:spPr>
          <a:xfrm>
            <a:off x="5165763" y="3084932"/>
            <a:ext cx="621516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1, 2, 3, 4, 5, 6, 7, 8, 9, 10, 11, 12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E5614AE-E0FA-4372-A3DF-45122A04E7A7}"/>
              </a:ext>
            </a:extLst>
          </p:cNvPr>
          <p:cNvSpPr/>
          <p:nvPr/>
        </p:nvSpPr>
        <p:spPr>
          <a:xfrm>
            <a:off x="8898810" y="4333561"/>
            <a:ext cx="109998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</a:t>
            </a:r>
            <a:r>
              <a:rPr lang="en-US" sz="3600" b="0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hải</a:t>
            </a:r>
            <a:r>
              <a:rPr lang="en-US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E0C762-9160-46C3-8D22-966C03B6C339}"/>
              </a:ext>
            </a:extLst>
          </p:cNvPr>
          <p:cNvSpPr/>
          <p:nvPr/>
        </p:nvSpPr>
        <p:spPr>
          <a:xfrm>
            <a:off x="10793157" y="4333560"/>
            <a:ext cx="81637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trái</a:t>
            </a:r>
            <a:endParaRPr lang="en-US" sz="3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29179C5-F954-4385-BCBA-15A5BEB68B8A}"/>
              </a:ext>
            </a:extLst>
          </p:cNvPr>
          <p:cNvSpPr/>
          <p:nvPr/>
        </p:nvSpPr>
        <p:spPr>
          <a:xfrm>
            <a:off x="6287627" y="5358658"/>
            <a:ext cx="88036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giờ</a:t>
            </a:r>
            <a:r>
              <a:rPr lang="en-US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D5FD9B9-84CE-4DBA-82DB-CD976F9ECAC1}"/>
              </a:ext>
            </a:extLst>
          </p:cNvPr>
          <p:cNvSpPr/>
          <p:nvPr/>
        </p:nvSpPr>
        <p:spPr>
          <a:xfrm>
            <a:off x="10136631" y="5302509"/>
            <a:ext cx="106471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phút</a:t>
            </a:r>
            <a:endParaRPr lang="en-US" sz="3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8470033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437" y="4172189"/>
            <a:ext cx="1953349" cy="336880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57" y="4513139"/>
            <a:ext cx="2963349" cy="2623837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862764" y="-103669"/>
            <a:ext cx="10859787" cy="3744487"/>
            <a:chOff x="2054922" y="14126"/>
            <a:chExt cx="8144840" cy="2136602"/>
          </a:xfrm>
        </p:grpSpPr>
        <p:sp>
          <p:nvSpPr>
            <p:cNvPr id="7" name="任意多边形 6"/>
            <p:cNvSpPr/>
            <p:nvPr/>
          </p:nvSpPr>
          <p:spPr>
            <a:xfrm>
              <a:off x="4761441" y="14126"/>
              <a:ext cx="2190716" cy="710745"/>
            </a:xfrm>
            <a:custGeom>
              <a:avLst/>
              <a:gdLst>
                <a:gd name="connsiteX0" fmla="*/ 0 w 2338251"/>
                <a:gd name="connsiteY0" fmla="*/ 1254180 h 1254180"/>
                <a:gd name="connsiteX1" fmla="*/ 1188720 w 2338251"/>
                <a:gd name="connsiteY1" fmla="*/ 145 h 1254180"/>
                <a:gd name="connsiteX2" fmla="*/ 2338251 w 2338251"/>
                <a:gd name="connsiteY2" fmla="*/ 1188865 h 1254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8251" h="1254180">
                  <a:moveTo>
                    <a:pt x="0" y="1254180"/>
                  </a:moveTo>
                  <a:cubicBezTo>
                    <a:pt x="399506" y="632605"/>
                    <a:pt x="799012" y="11031"/>
                    <a:pt x="1188720" y="145"/>
                  </a:cubicBezTo>
                  <a:cubicBezTo>
                    <a:pt x="1578428" y="-10741"/>
                    <a:pt x="1958339" y="589062"/>
                    <a:pt x="2338251" y="1188865"/>
                  </a:cubicBezTo>
                </a:path>
              </a:pathLst>
            </a:cu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+mn-cs"/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2054922" y="788744"/>
              <a:ext cx="8144840" cy="1361984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Times New Roman" panose="0202060305040502030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Microsoft YaHei" panose="020B0503020204020204" charset="-122"/>
                  <a:cs typeface="Times New Roman" panose="02020603050405020304" charset="0"/>
                </a:rPr>
                <a:t>CÁCH ĐỌC ĐÚNG GIỜ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4653441" y="660166"/>
              <a:ext cx="216000" cy="216000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+mn-cs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6842714" y="630584"/>
              <a:ext cx="216000" cy="216000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+mn-cs"/>
              </a:endParaRPr>
            </a:p>
          </p:txBody>
        </p: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131" y="4384094"/>
            <a:ext cx="2938049" cy="256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75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13768" y="2104124"/>
            <a:ext cx="6941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indent="-609585" defTabSz="914377">
              <a:buFontTx/>
              <a:buChar char="-"/>
            </a:pPr>
            <a:r>
              <a:rPr lang="en-US" sz="4400" dirty="0">
                <a:solidFill>
                  <a:prstClr val="black"/>
                </a:solidFill>
                <a:latin typeface="HP-221" pitchFamily="34" charset="0"/>
              </a:rPr>
              <a:t>Kim </a:t>
            </a:r>
            <a:r>
              <a:rPr lang="en-US" sz="4400" dirty="0" err="1">
                <a:solidFill>
                  <a:prstClr val="black"/>
                </a:solidFill>
                <a:latin typeface="HP-221" pitchFamily="34" charset="0"/>
              </a:rPr>
              <a:t>ngắn</a:t>
            </a:r>
            <a:r>
              <a:rPr lang="en-US" sz="4400" dirty="0">
                <a:solidFill>
                  <a:prstClr val="black"/>
                </a:solidFill>
                <a:latin typeface="HP-221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HP-221" pitchFamily="34" charset="0"/>
              </a:rPr>
              <a:t>chỉ</a:t>
            </a:r>
            <a:r>
              <a:rPr lang="en-US" sz="4400" dirty="0">
                <a:solidFill>
                  <a:prstClr val="black"/>
                </a:solidFill>
                <a:latin typeface="HP-221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HP-221" pitchFamily="34" charset="0"/>
              </a:rPr>
              <a:t>vào</a:t>
            </a:r>
            <a:r>
              <a:rPr lang="en-US" sz="4400" dirty="0">
                <a:solidFill>
                  <a:prstClr val="black"/>
                </a:solidFill>
                <a:latin typeface="HP-221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HP-221" pitchFamily="34" charset="0"/>
              </a:rPr>
              <a:t>số</a:t>
            </a:r>
            <a:r>
              <a:rPr lang="en-US" sz="4400" dirty="0">
                <a:solidFill>
                  <a:prstClr val="black"/>
                </a:solidFill>
                <a:latin typeface="HP-221" pitchFamily="34" charset="0"/>
              </a:rPr>
              <a:t> 5</a:t>
            </a:r>
          </a:p>
          <a:p>
            <a:pPr marL="609585" indent="-609585" defTabSz="914377">
              <a:buFontTx/>
              <a:buChar char="-"/>
            </a:pPr>
            <a:r>
              <a:rPr lang="en-US" sz="4400" dirty="0">
                <a:solidFill>
                  <a:prstClr val="black"/>
                </a:solidFill>
                <a:latin typeface="HP-221" pitchFamily="34" charset="0"/>
              </a:rPr>
              <a:t>Kim </a:t>
            </a:r>
            <a:r>
              <a:rPr lang="en-US" sz="4400" dirty="0" err="1">
                <a:solidFill>
                  <a:prstClr val="black"/>
                </a:solidFill>
                <a:latin typeface="HP-221" pitchFamily="34" charset="0"/>
              </a:rPr>
              <a:t>dài</a:t>
            </a:r>
            <a:r>
              <a:rPr lang="en-US" sz="4400" dirty="0">
                <a:solidFill>
                  <a:prstClr val="black"/>
                </a:solidFill>
                <a:latin typeface="HP-221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HP-221" pitchFamily="34" charset="0"/>
              </a:rPr>
              <a:t>chỉ</a:t>
            </a:r>
            <a:r>
              <a:rPr lang="en-US" sz="4400" dirty="0">
                <a:solidFill>
                  <a:prstClr val="black"/>
                </a:solidFill>
                <a:latin typeface="HP-221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HP-221" pitchFamily="34" charset="0"/>
              </a:rPr>
              <a:t>vào</a:t>
            </a:r>
            <a:r>
              <a:rPr lang="en-US" sz="4400" dirty="0">
                <a:solidFill>
                  <a:prstClr val="black"/>
                </a:solidFill>
                <a:latin typeface="HP-221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HP-221" pitchFamily="34" charset="0"/>
              </a:rPr>
              <a:t>số</a:t>
            </a:r>
            <a:r>
              <a:rPr lang="en-US" sz="4400" dirty="0">
                <a:solidFill>
                  <a:prstClr val="black"/>
                </a:solidFill>
                <a:latin typeface="HP-221" pitchFamily="34" charset="0"/>
              </a:rPr>
              <a:t> 12</a:t>
            </a:r>
          </a:p>
          <a:p>
            <a:pPr marL="609585" indent="-609585" defTabSz="914377">
              <a:buFont typeface="Wingdings" pitchFamily="2" charset="2"/>
              <a:buChar char="Ø"/>
            </a:pPr>
            <a:r>
              <a:rPr lang="en-US" sz="4400" dirty="0">
                <a:solidFill>
                  <a:srgbClr val="FF0000"/>
                </a:solidFill>
                <a:latin typeface="HP-221" pitchFamily="34" charset="0"/>
              </a:rPr>
              <a:t>Ta </a:t>
            </a:r>
            <a:r>
              <a:rPr lang="en-US" sz="4400" dirty="0" err="1">
                <a:solidFill>
                  <a:srgbClr val="FF0000"/>
                </a:solidFill>
                <a:latin typeface="HP-221" pitchFamily="34" charset="0"/>
              </a:rPr>
              <a:t>nói</a:t>
            </a:r>
            <a:r>
              <a:rPr lang="en-US" sz="4400" dirty="0">
                <a:solidFill>
                  <a:srgbClr val="FF0000"/>
                </a:solidFill>
                <a:latin typeface="HP-221" pitchFamily="34" charset="0"/>
              </a:rPr>
              <a:t>: </a:t>
            </a:r>
            <a:r>
              <a:rPr lang="en-US" sz="4400" dirty="0" err="1">
                <a:solidFill>
                  <a:srgbClr val="FF0000"/>
                </a:solidFill>
                <a:latin typeface="HP-221" pitchFamily="34" charset="0"/>
              </a:rPr>
              <a:t>Đồng</a:t>
            </a:r>
            <a:r>
              <a:rPr lang="en-US" sz="4400" dirty="0">
                <a:solidFill>
                  <a:srgbClr val="FF0000"/>
                </a:solidFill>
                <a:latin typeface="HP-221" pitchFamily="3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HP-221" pitchFamily="34" charset="0"/>
              </a:rPr>
              <a:t>hồ</a:t>
            </a:r>
            <a:r>
              <a:rPr lang="en-US" sz="4400" dirty="0">
                <a:solidFill>
                  <a:srgbClr val="FF0000"/>
                </a:solidFill>
                <a:latin typeface="HP-221" pitchFamily="3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HP-221" pitchFamily="34" charset="0"/>
              </a:rPr>
              <a:t>chỉ</a:t>
            </a:r>
            <a:r>
              <a:rPr lang="en-US" sz="4400" dirty="0">
                <a:solidFill>
                  <a:srgbClr val="FF0000"/>
                </a:solidFill>
                <a:latin typeface="HP-221" pitchFamily="34" charset="0"/>
              </a:rPr>
              <a:t> 5 </a:t>
            </a:r>
            <a:r>
              <a:rPr lang="en-US" sz="4400" dirty="0" err="1">
                <a:solidFill>
                  <a:srgbClr val="FF0000"/>
                </a:solidFill>
                <a:latin typeface="HP-221" pitchFamily="34" charset="0"/>
              </a:rPr>
              <a:t>giờ</a:t>
            </a:r>
            <a:r>
              <a:rPr lang="en-US" sz="4400" dirty="0">
                <a:solidFill>
                  <a:srgbClr val="FF0000"/>
                </a:solidFill>
                <a:latin typeface="HP-221" pitchFamily="34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HP-221" pitchFamily="34" charset="0"/>
              </a:rPr>
              <a:t>đúng</a:t>
            </a:r>
            <a:r>
              <a:rPr lang="en-US" sz="4400" dirty="0">
                <a:solidFill>
                  <a:srgbClr val="FF0000"/>
                </a:solidFill>
                <a:latin typeface="HP-221" pitchFamily="34" charset="0"/>
              </a:rPr>
              <a:t> 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53E37BB-E5E0-44D8-BC07-1A884F0F6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53" y="1056737"/>
            <a:ext cx="4711172" cy="4744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D7F6A37E-06D0-4333-B344-9CDDD45345A8}"/>
              </a:ext>
            </a:extLst>
          </p:cNvPr>
          <p:cNvSpPr/>
          <p:nvPr/>
        </p:nvSpPr>
        <p:spPr>
          <a:xfrm>
            <a:off x="5501989" y="448390"/>
            <a:ext cx="6365358" cy="3311467"/>
          </a:xfrm>
          <a:prstGeom prst="wedgeEllipseCallou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B83903-7F82-4DA9-A33B-227C78A9E662}"/>
              </a:ext>
            </a:extLst>
          </p:cNvPr>
          <p:cNvSpPr txBox="1"/>
          <p:nvPr/>
        </p:nvSpPr>
        <p:spPr>
          <a:xfrm>
            <a:off x="5657692" y="1442405"/>
            <a:ext cx="61864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1. Kim </a:t>
            </a:r>
            <a:r>
              <a:rPr lang="en-US" sz="4000" dirty="0" err="1"/>
              <a:t>ngắn</a:t>
            </a:r>
            <a:r>
              <a:rPr lang="en-US" sz="4000" dirty="0"/>
              <a:t> </a:t>
            </a:r>
            <a:r>
              <a:rPr lang="en-US" sz="4000" dirty="0" err="1"/>
              <a:t>chỉ</a:t>
            </a:r>
            <a:r>
              <a:rPr lang="en-US" sz="4000" dirty="0"/>
              <a:t> </a:t>
            </a:r>
            <a:r>
              <a:rPr lang="en-US" sz="4000" dirty="0" err="1"/>
              <a:t>vào</a:t>
            </a:r>
            <a:r>
              <a:rPr lang="en-US" sz="4000" dirty="0"/>
              <a:t> </a:t>
            </a:r>
            <a:r>
              <a:rPr lang="en-US" sz="4000" dirty="0" err="1"/>
              <a:t>số</a:t>
            </a:r>
            <a:r>
              <a:rPr lang="en-US" sz="4000" dirty="0"/>
              <a:t> </a:t>
            </a:r>
            <a:r>
              <a:rPr lang="en-US" sz="4000" dirty="0" err="1"/>
              <a:t>mấy</a:t>
            </a:r>
            <a:r>
              <a:rPr lang="en-US" sz="4000" dirty="0"/>
              <a:t>?</a:t>
            </a:r>
          </a:p>
          <a:p>
            <a:pPr algn="ctr"/>
            <a:r>
              <a:rPr lang="en-US" sz="4000" dirty="0"/>
              <a:t>2. Kim </a:t>
            </a:r>
            <a:r>
              <a:rPr lang="en-US" sz="4000" dirty="0" err="1"/>
              <a:t>dài</a:t>
            </a:r>
            <a:r>
              <a:rPr lang="en-US" sz="4000" dirty="0"/>
              <a:t> </a:t>
            </a:r>
            <a:r>
              <a:rPr lang="en-US" sz="4000" dirty="0" err="1"/>
              <a:t>chỉ</a:t>
            </a:r>
            <a:r>
              <a:rPr lang="en-US" sz="4000" dirty="0"/>
              <a:t> </a:t>
            </a:r>
            <a:r>
              <a:rPr lang="en-US" sz="4000" dirty="0" err="1"/>
              <a:t>vào</a:t>
            </a:r>
            <a:r>
              <a:rPr lang="en-US" sz="4000" dirty="0"/>
              <a:t> </a:t>
            </a:r>
            <a:r>
              <a:rPr lang="en-US" sz="4000" dirty="0" err="1"/>
              <a:t>số</a:t>
            </a:r>
            <a:r>
              <a:rPr lang="en-US" sz="4000" dirty="0"/>
              <a:t> </a:t>
            </a:r>
            <a:r>
              <a:rPr lang="en-US" sz="4000" dirty="0" err="1"/>
              <a:t>mấy</a:t>
            </a:r>
            <a:r>
              <a:rPr lang="en-US" sz="4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2662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BAC0C21-A29D-4A92-B092-3F7A8DBDC7B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7" r="12981"/>
          <a:stretch/>
        </p:blipFill>
        <p:spPr>
          <a:xfrm>
            <a:off x="267033" y="1105409"/>
            <a:ext cx="11339882" cy="4461651"/>
          </a:xfrm>
          <a:prstGeom prst="rect">
            <a:avLst/>
          </a:prstGeom>
        </p:spPr>
      </p:pic>
      <p:grpSp>
        <p:nvGrpSpPr>
          <p:cNvPr id="3" name="Group 5">
            <a:extLst>
              <a:ext uri="{FF2B5EF4-FFF2-40B4-BE49-F238E27FC236}">
                <a16:creationId xmlns:a16="http://schemas.microsoft.com/office/drawing/2014/main" id="{D4A1ECFB-2EEB-46DC-94C0-843A68592BCB}"/>
              </a:ext>
            </a:extLst>
          </p:cNvPr>
          <p:cNvGrpSpPr/>
          <p:nvPr/>
        </p:nvGrpSpPr>
        <p:grpSpPr>
          <a:xfrm>
            <a:off x="3812086" y="218049"/>
            <a:ext cx="4741330" cy="768186"/>
            <a:chOff x="0" y="0"/>
            <a:chExt cx="3952468" cy="386602"/>
          </a:xfrm>
          <a:solidFill>
            <a:srgbClr val="9CC815">
              <a:lumMod val="60000"/>
              <a:lumOff val="40000"/>
            </a:srgbClr>
          </a:solidFill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87318F36-6E57-466D-A446-65D4FAEEDEEE}"/>
                </a:ext>
              </a:extLst>
            </p:cNvPr>
            <p:cNvSpPr/>
            <p:nvPr/>
          </p:nvSpPr>
          <p:spPr>
            <a:xfrm>
              <a:off x="-5132" y="-4759"/>
              <a:ext cx="3962749" cy="391476"/>
            </a:xfrm>
            <a:custGeom>
              <a:avLst/>
              <a:gdLst/>
              <a:ahLst/>
              <a:cxnLst/>
              <a:rect l="l" t="t" r="r" b="b"/>
              <a:pathLst>
                <a:path w="3962749" h="391476">
                  <a:moveTo>
                    <a:pt x="6350" y="391361"/>
                  </a:moveTo>
                  <a:cubicBezTo>
                    <a:pt x="0" y="391477"/>
                    <a:pt x="20437" y="341135"/>
                    <a:pt x="22582" y="336305"/>
                  </a:cubicBezTo>
                  <a:cubicBezTo>
                    <a:pt x="40804" y="295284"/>
                    <a:pt x="62669" y="255714"/>
                    <a:pt x="85101" y="216858"/>
                  </a:cubicBezTo>
                  <a:cubicBezTo>
                    <a:pt x="107423" y="178197"/>
                    <a:pt x="130951" y="139128"/>
                    <a:pt x="157286" y="102991"/>
                  </a:cubicBezTo>
                  <a:cubicBezTo>
                    <a:pt x="161009" y="97882"/>
                    <a:pt x="183473" y="61647"/>
                    <a:pt x="196850" y="61405"/>
                  </a:cubicBezTo>
                  <a:cubicBezTo>
                    <a:pt x="521233" y="55531"/>
                    <a:pt x="845471" y="44469"/>
                    <a:pt x="1169704" y="33260"/>
                  </a:cubicBezTo>
                  <a:cubicBezTo>
                    <a:pt x="1675610" y="15770"/>
                    <a:pt x="2114478" y="0"/>
                    <a:pt x="2588664" y="6092"/>
                  </a:cubicBezTo>
                  <a:cubicBezTo>
                    <a:pt x="3044674" y="11580"/>
                    <a:pt x="3500293" y="20798"/>
                    <a:pt x="3956373" y="13899"/>
                  </a:cubicBezTo>
                  <a:cubicBezTo>
                    <a:pt x="3962749" y="13803"/>
                    <a:pt x="3942288" y="64121"/>
                    <a:pt x="3940141" y="68955"/>
                  </a:cubicBezTo>
                  <a:cubicBezTo>
                    <a:pt x="3921919" y="109976"/>
                    <a:pt x="3900054" y="149547"/>
                    <a:pt x="3877622" y="188402"/>
                  </a:cubicBezTo>
                  <a:cubicBezTo>
                    <a:pt x="3855300" y="227064"/>
                    <a:pt x="3831771" y="266133"/>
                    <a:pt x="3805438" y="302269"/>
                  </a:cubicBezTo>
                  <a:cubicBezTo>
                    <a:pt x="3801756" y="307321"/>
                    <a:pt x="3779221" y="343653"/>
                    <a:pt x="3765875" y="343855"/>
                  </a:cubicBezTo>
                  <a:cubicBezTo>
                    <a:pt x="3483809" y="348121"/>
                    <a:pt x="3201746" y="348049"/>
                    <a:pt x="2919677" y="344146"/>
                  </a:cubicBezTo>
                  <a:cubicBezTo>
                    <a:pt x="2484848" y="338130"/>
                    <a:pt x="2114478" y="331143"/>
                    <a:pt x="1714993" y="340936"/>
                  </a:cubicBezTo>
                  <a:cubicBezTo>
                    <a:pt x="1145324" y="353765"/>
                    <a:pt x="576087" y="381045"/>
                    <a:pt x="6350" y="391361"/>
                  </a:cubicBezTo>
                  <a:lnTo>
                    <a:pt x="6350" y="391361"/>
                  </a:lnTo>
                  <a:close/>
                </a:path>
              </a:pathLst>
            </a:custGeom>
            <a:grpFill/>
          </p:spPr>
        </p:sp>
      </p:grpSp>
      <p:sp>
        <p:nvSpPr>
          <p:cNvPr id="5" name="TextBox 7">
            <a:extLst>
              <a:ext uri="{FF2B5EF4-FFF2-40B4-BE49-F238E27FC236}">
                <a16:creationId xmlns:a16="http://schemas.microsoft.com/office/drawing/2014/main" id="{B2E21315-016D-418E-927A-19C841D6AE60}"/>
              </a:ext>
            </a:extLst>
          </p:cNvPr>
          <p:cNvSpPr txBox="1"/>
          <p:nvPr/>
        </p:nvSpPr>
        <p:spPr>
          <a:xfrm>
            <a:off x="4237276" y="208593"/>
            <a:ext cx="5353263" cy="662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3200" b="1" dirty="0">
                <a:solidFill>
                  <a:srgbClr val="000000"/>
                </a:solidFill>
                <a:cs typeface="Arial" pitchFamily="34" charset="0"/>
              </a:rPr>
              <a:t>THỰC HIỆN NHÓM ĐÔI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45B342-8EA8-49C5-BACC-C3A2525E92A8}"/>
              </a:ext>
            </a:extLst>
          </p:cNvPr>
          <p:cNvSpPr txBox="1"/>
          <p:nvPr/>
        </p:nvSpPr>
        <p:spPr>
          <a:xfrm>
            <a:off x="1782944" y="5686005"/>
            <a:ext cx="119353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030A0"/>
                </a:solidFill>
                <a:latin typeface="HP-221" pitchFamily="34" charset="0"/>
              </a:rPr>
              <a:t>5 </a:t>
            </a:r>
            <a:r>
              <a:rPr lang="en-US" sz="3600" dirty="0" err="1">
                <a:solidFill>
                  <a:srgbClr val="7030A0"/>
                </a:solidFill>
                <a:latin typeface="HP-221" pitchFamily="34" charset="0"/>
              </a:rPr>
              <a:t>giờ</a:t>
            </a:r>
            <a:endParaRPr lang="en-US" sz="3600" dirty="0">
              <a:solidFill>
                <a:srgbClr val="7030A0"/>
              </a:solidFill>
              <a:latin typeface="HP-221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3D6045-A309-48DF-8A68-E7DAF4D33F4C}"/>
              </a:ext>
            </a:extLst>
          </p:cNvPr>
          <p:cNvSpPr txBox="1"/>
          <p:nvPr/>
        </p:nvSpPr>
        <p:spPr>
          <a:xfrm>
            <a:off x="5585994" y="5680715"/>
            <a:ext cx="119353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030A0"/>
                </a:solidFill>
                <a:latin typeface="HP-221" pitchFamily="34" charset="0"/>
              </a:rPr>
              <a:t>2 </a:t>
            </a:r>
            <a:r>
              <a:rPr lang="en-US" sz="3600" dirty="0" err="1">
                <a:solidFill>
                  <a:srgbClr val="7030A0"/>
                </a:solidFill>
                <a:latin typeface="HP-221" pitchFamily="34" charset="0"/>
              </a:rPr>
              <a:t>giờ</a:t>
            </a:r>
            <a:endParaRPr lang="en-US" sz="3600" dirty="0">
              <a:solidFill>
                <a:srgbClr val="7030A0"/>
              </a:solidFill>
              <a:latin typeface="HP-221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F0D286-5C1A-49F0-805C-212CEC9F7680}"/>
              </a:ext>
            </a:extLst>
          </p:cNvPr>
          <p:cNvSpPr/>
          <p:nvPr/>
        </p:nvSpPr>
        <p:spPr>
          <a:xfrm>
            <a:off x="1278501" y="5700729"/>
            <a:ext cx="2202417" cy="755374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F832EB-5650-438D-A5A7-B9BE93C2EC8C}"/>
              </a:ext>
            </a:extLst>
          </p:cNvPr>
          <p:cNvSpPr/>
          <p:nvPr/>
        </p:nvSpPr>
        <p:spPr>
          <a:xfrm>
            <a:off x="5081551" y="5700729"/>
            <a:ext cx="2202417" cy="755374"/>
          </a:xfrm>
          <a:prstGeom prst="rect">
            <a:avLst/>
          </a:prstGeom>
          <a:noFill/>
          <a:ln w="28575"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4EE99A-0426-400B-ABA1-3C8E8E7F3B76}"/>
              </a:ext>
            </a:extLst>
          </p:cNvPr>
          <p:cNvSpPr/>
          <p:nvPr/>
        </p:nvSpPr>
        <p:spPr>
          <a:xfrm>
            <a:off x="9307847" y="5680715"/>
            <a:ext cx="2202417" cy="755374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F085B4-D1CC-4B8C-810A-D85876F0DA9A}"/>
              </a:ext>
            </a:extLst>
          </p:cNvPr>
          <p:cNvSpPr txBox="1"/>
          <p:nvPr/>
        </p:nvSpPr>
        <p:spPr>
          <a:xfrm>
            <a:off x="9538104" y="5735236"/>
            <a:ext cx="175274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7030A0"/>
                </a:solidFill>
                <a:latin typeface="HP-221" pitchFamily="34" charset="0"/>
              </a:rPr>
              <a:t>10 </a:t>
            </a:r>
            <a:r>
              <a:rPr lang="en-US" sz="3600" dirty="0" err="1">
                <a:solidFill>
                  <a:srgbClr val="7030A0"/>
                </a:solidFill>
                <a:latin typeface="HP-221" pitchFamily="34" charset="0"/>
              </a:rPr>
              <a:t>giờ</a:t>
            </a:r>
            <a:endParaRPr lang="en-US" sz="3600" dirty="0">
              <a:solidFill>
                <a:srgbClr val="7030A0"/>
              </a:solidFill>
              <a:latin typeface="HP-221" pitchFamily="34" charset="0"/>
            </a:endParaRPr>
          </a:p>
        </p:txBody>
      </p:sp>
      <p:pic>
        <p:nvPicPr>
          <p:cNvPr id="13" name="2 phút">
            <a:hlinkClick r:id="" action="ppaction://media"/>
            <a:extLst>
              <a:ext uri="{FF2B5EF4-FFF2-40B4-BE49-F238E27FC236}">
                <a16:creationId xmlns:a16="http://schemas.microsoft.com/office/drawing/2014/main" id="{07097CDE-0F2F-4980-AE31-81530C9F9C4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6481" y="140237"/>
            <a:ext cx="1667398" cy="93791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7313628-29EA-4300-8D8A-E91EBB031C0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3721" b="15829"/>
          <a:stretch/>
        </p:blipFill>
        <p:spPr>
          <a:xfrm>
            <a:off x="2191034" y="28698"/>
            <a:ext cx="1830569" cy="1297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59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3121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6" grpId="0" animBg="1"/>
      <p:bldP spid="7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Nhóm 4"/>
          <p:cNvGrpSpPr/>
          <p:nvPr/>
        </p:nvGrpSpPr>
        <p:grpSpPr>
          <a:xfrm>
            <a:off x="1258957" y="320201"/>
            <a:ext cx="10292868" cy="4982585"/>
            <a:chOff x="890715" y="240150"/>
            <a:chExt cx="7773154" cy="3736939"/>
          </a:xfrm>
        </p:grpSpPr>
        <p:sp>
          <p:nvSpPr>
            <p:cNvPr id="2" name="Hình chữ nhật: Góc Tròn 1"/>
            <p:cNvSpPr/>
            <p:nvPr/>
          </p:nvSpPr>
          <p:spPr>
            <a:xfrm>
              <a:off x="890715" y="1322024"/>
              <a:ext cx="45719" cy="2655065"/>
            </a:xfrm>
            <a:prstGeom prst="roundRect">
              <a:avLst/>
            </a:prstGeom>
            <a:solidFill>
              <a:schemeClr val="tx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3" name="Hình chữ nhật: Góc Tròn 2"/>
            <p:cNvSpPr/>
            <p:nvPr/>
          </p:nvSpPr>
          <p:spPr>
            <a:xfrm>
              <a:off x="8556844" y="958508"/>
              <a:ext cx="107025" cy="2655065"/>
            </a:xfrm>
            <a:prstGeom prst="roundRect">
              <a:avLst/>
            </a:prstGeom>
            <a:solidFill>
              <a:schemeClr val="tx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4" name="Lưu đồ: Băng Đục lỗ 3"/>
            <p:cNvSpPr/>
            <p:nvPr/>
          </p:nvSpPr>
          <p:spPr>
            <a:xfrm>
              <a:off x="890715" y="240150"/>
              <a:ext cx="7773154" cy="1852517"/>
            </a:xfrm>
            <a:prstGeom prst="flowChartPunchedTape">
              <a:avLst/>
            </a:prstGeom>
            <a:solidFill>
              <a:srgbClr val="FFFDF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8" name="Nhóm 7"/>
          <p:cNvGrpSpPr/>
          <p:nvPr/>
        </p:nvGrpSpPr>
        <p:grpSpPr>
          <a:xfrm>
            <a:off x="1463535" y="945211"/>
            <a:ext cx="10543339" cy="1220001"/>
            <a:chOff x="2055951" y="577494"/>
            <a:chExt cx="6945310" cy="745258"/>
          </a:xfrm>
        </p:grpSpPr>
        <p:sp>
          <p:nvSpPr>
            <p:cNvPr id="6" name="Hộp Văn bản 5"/>
            <p:cNvSpPr txBox="1"/>
            <p:nvPr/>
          </p:nvSpPr>
          <p:spPr>
            <a:xfrm rot="21415650">
              <a:off x="2055951" y="645914"/>
              <a:ext cx="4146482" cy="6768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0" cap="none" spc="80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/>
                  <a:sym typeface="Arial" panose="020B0604020202020204"/>
                </a:rPr>
                <a:t>LUYỆN TẬP</a:t>
              </a:r>
            </a:p>
          </p:txBody>
        </p:sp>
        <p:sp>
          <p:nvSpPr>
            <p:cNvPr id="7" name="Hộp Văn bản 6"/>
            <p:cNvSpPr txBox="1"/>
            <p:nvPr/>
          </p:nvSpPr>
          <p:spPr>
            <a:xfrm>
              <a:off x="5090077" y="577494"/>
              <a:ext cx="3911184" cy="6768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0" cap="none" spc="80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/>
                  <a:sym typeface="Arial" panose="020B0604020202020204"/>
                </a:rPr>
                <a:t>VẬN DỤNG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1063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Box 96"/>
          <p:cNvSpPr txBox="1"/>
          <p:nvPr/>
        </p:nvSpPr>
        <p:spPr>
          <a:xfrm>
            <a:off x="7934641" y="185859"/>
            <a:ext cx="2856872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/>
              </a:rPr>
              <a:t>TIME LIMIT: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/>
              </a:rPr>
              <a:t>5 minutes</a:t>
            </a:r>
          </a:p>
        </p:txBody>
      </p:sp>
      <p:grpSp>
        <p:nvGrpSpPr>
          <p:cNvPr id="92" name="Nhóm 91"/>
          <p:cNvGrpSpPr/>
          <p:nvPr/>
        </p:nvGrpSpPr>
        <p:grpSpPr>
          <a:xfrm>
            <a:off x="2239714" y="326828"/>
            <a:ext cx="7006984" cy="7574910"/>
            <a:chOff x="4442221" y="-812667"/>
            <a:chExt cx="5255238" cy="5681182"/>
          </a:xfrm>
        </p:grpSpPr>
        <p:sp>
          <p:nvSpPr>
            <p:cNvPr id="93" name="Hình chữ nhật 92"/>
            <p:cNvSpPr/>
            <p:nvPr/>
          </p:nvSpPr>
          <p:spPr>
            <a:xfrm>
              <a:off x="5466807" y="-812667"/>
              <a:ext cx="4230652" cy="875794"/>
            </a:xfrm>
            <a:prstGeom prst="rect">
              <a:avLst/>
            </a:prstGeom>
            <a:solidFill>
              <a:srgbClr val="77B2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94" name="Hình chữ nhật 93"/>
            <p:cNvSpPr/>
            <p:nvPr/>
          </p:nvSpPr>
          <p:spPr>
            <a:xfrm>
              <a:off x="4442221" y="4314699"/>
              <a:ext cx="4743450" cy="553816"/>
            </a:xfrm>
            <a:prstGeom prst="rect">
              <a:avLst/>
            </a:prstGeom>
            <a:solidFill>
              <a:srgbClr val="DC9D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95" name="Hình chữ nhật 94"/>
            <p:cNvSpPr/>
            <p:nvPr/>
          </p:nvSpPr>
          <p:spPr>
            <a:xfrm>
              <a:off x="4442221" y="4144250"/>
              <a:ext cx="4743450" cy="17779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96" name="Nhóm 95"/>
          <p:cNvGrpSpPr/>
          <p:nvPr/>
        </p:nvGrpSpPr>
        <p:grpSpPr>
          <a:xfrm>
            <a:off x="86237" y="-170307"/>
            <a:ext cx="4306955" cy="2237646"/>
            <a:chOff x="1124976" y="1819729"/>
            <a:chExt cx="6487886" cy="4203699"/>
          </a:xfrm>
        </p:grpSpPr>
        <p:sp>
          <p:nvSpPr>
            <p:cNvPr id="98" name="Hình Bầu dục 97"/>
            <p:cNvSpPr/>
            <p:nvPr/>
          </p:nvSpPr>
          <p:spPr>
            <a:xfrm>
              <a:off x="1124976" y="3323771"/>
              <a:ext cx="6487886" cy="269965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  <p:pic>
          <p:nvPicPr>
            <p:cNvPr id="99" name="Hình ảnh 98" descr="Ảnh có chứa đồ chơi, búp bê&#10;&#10;Mô tả được tạo tự độ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28056" y="1819729"/>
              <a:ext cx="6081725" cy="3557762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0215" y="198753"/>
            <a:ext cx="3812095" cy="1524751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58A5A0E-1C16-485B-8816-3426CDF404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4401203"/>
              </p:ext>
            </p:extLst>
          </p:nvPr>
        </p:nvGraphicFramePr>
        <p:xfrm>
          <a:off x="221051" y="1688747"/>
          <a:ext cx="11721960" cy="5195660"/>
        </p:xfrm>
        <a:graphic>
          <a:graphicData uri="http://schemas.openxmlformats.org/drawingml/2006/table">
            <a:tbl>
              <a:tblPr firstRow="1" firstCol="1" bandRow="1"/>
              <a:tblGrid>
                <a:gridCol w="5860980">
                  <a:extLst>
                    <a:ext uri="{9D8B030D-6E8A-4147-A177-3AD203B41FA5}">
                      <a16:colId xmlns:a16="http://schemas.microsoft.com/office/drawing/2014/main" val="1689897501"/>
                    </a:ext>
                  </a:extLst>
                </a:gridCol>
                <a:gridCol w="5860980">
                  <a:extLst>
                    <a:ext uri="{9D8B030D-6E8A-4147-A177-3AD203B41FA5}">
                      <a16:colId xmlns:a16="http://schemas.microsoft.com/office/drawing/2014/main" val="371447454"/>
                    </a:ext>
                  </a:extLst>
                </a:gridCol>
              </a:tblGrid>
              <a:tr h="498816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Nhóm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:………………….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6738535"/>
                  </a:ext>
                </a:extLst>
              </a:tr>
              <a:tr h="49881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Câu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hỏi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Trả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lời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920768"/>
                  </a:ext>
                </a:extLst>
              </a:tr>
              <a:tr h="105736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Em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dùng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vật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liệu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gì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để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làm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đồng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hồ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?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0692414"/>
                  </a:ext>
                </a:extLst>
              </a:tr>
              <a:tr h="105736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 Đồng hồ gồm những thành phần nào?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2135491"/>
                  </a:ext>
                </a:extLst>
              </a:tr>
              <a:tr h="105736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3. Làm cách nào để gắn kim dài, kim ngắn vào đồng hồ?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762708"/>
                  </a:ext>
                </a:extLst>
              </a:tr>
              <a:tr h="49881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8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4. Em hãy mô tả cách làm đồng hồ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7848579"/>
                  </a:ext>
                </a:extLst>
              </a:tr>
            </a:tbl>
          </a:graphicData>
        </a:graphic>
      </p:graphicFrame>
      <p:pic>
        <p:nvPicPr>
          <p:cNvPr id="13" name="3 phút">
            <a:hlinkClick r:id="" action="ppaction://media"/>
            <a:extLst>
              <a:ext uri="{FF2B5EF4-FFF2-40B4-BE49-F238E27FC236}">
                <a16:creationId xmlns:a16="http://schemas.microsoft.com/office/drawing/2014/main" id="{2C809F5F-2B76-427A-96E7-B0B9B693D7BB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178423" y="232117"/>
            <a:ext cx="1585556" cy="8918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37469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58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75595" y="2175075"/>
            <a:ext cx="4945599" cy="665751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7166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437" y="4172189"/>
            <a:ext cx="1953349" cy="336880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57" y="4513139"/>
            <a:ext cx="2963349" cy="2623837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862764" y="-103668"/>
            <a:ext cx="10859787" cy="4143406"/>
            <a:chOff x="2054922" y="14126"/>
            <a:chExt cx="8144840" cy="2750310"/>
          </a:xfrm>
        </p:grpSpPr>
        <p:sp>
          <p:nvSpPr>
            <p:cNvPr id="7" name="任意多边形 6"/>
            <p:cNvSpPr/>
            <p:nvPr/>
          </p:nvSpPr>
          <p:spPr>
            <a:xfrm>
              <a:off x="4761441" y="14126"/>
              <a:ext cx="2190716" cy="710745"/>
            </a:xfrm>
            <a:custGeom>
              <a:avLst/>
              <a:gdLst>
                <a:gd name="connsiteX0" fmla="*/ 0 w 2338251"/>
                <a:gd name="connsiteY0" fmla="*/ 1254180 h 1254180"/>
                <a:gd name="connsiteX1" fmla="*/ 1188720 w 2338251"/>
                <a:gd name="connsiteY1" fmla="*/ 145 h 1254180"/>
                <a:gd name="connsiteX2" fmla="*/ 2338251 w 2338251"/>
                <a:gd name="connsiteY2" fmla="*/ 1188865 h 1254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8251" h="1254180">
                  <a:moveTo>
                    <a:pt x="0" y="1254180"/>
                  </a:moveTo>
                  <a:cubicBezTo>
                    <a:pt x="399506" y="632605"/>
                    <a:pt x="799012" y="11031"/>
                    <a:pt x="1188720" y="145"/>
                  </a:cubicBezTo>
                  <a:cubicBezTo>
                    <a:pt x="1578428" y="-10741"/>
                    <a:pt x="1958339" y="589062"/>
                    <a:pt x="2338251" y="1188865"/>
                  </a:cubicBezTo>
                </a:path>
              </a:pathLst>
            </a:cu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+mn-cs"/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2054922" y="788744"/>
              <a:ext cx="8144840" cy="1975692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Times New Roman" panose="0202060305040502030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400" dirty="0">
                  <a:solidFill>
                    <a:srgbClr val="FFFFFF"/>
                  </a:solidFill>
                  <a:latin typeface="Calibri" panose="020F0502020204030204"/>
                  <a:ea typeface="Microsoft YaHei" panose="020B0503020204020204" charset="-122"/>
                  <a:cs typeface="Times New Roman" panose="02020603050405020304" charset="0"/>
                </a:rPr>
                <a:t>THAM KHẢO CÁCH LÀM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400" dirty="0">
                  <a:solidFill>
                    <a:srgbClr val="FFFFFF"/>
                  </a:solidFill>
                  <a:latin typeface="Calibri" panose="020F0502020204030204"/>
                  <a:ea typeface="Microsoft YaHei" panose="020B0503020204020204" charset="-122"/>
                  <a:cs typeface="Times New Roman" panose="02020603050405020304" charset="0"/>
                </a:rPr>
                <a:t> ĐỒNG HỒ 12 GIỜ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Times New Roman" panose="0202060305040502030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4653441" y="660166"/>
              <a:ext cx="216000" cy="216000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+mn-cs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6842714" y="630584"/>
              <a:ext cx="216000" cy="216000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+mn-cs"/>
              </a:endParaRPr>
            </a:p>
          </p:txBody>
        </p: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131" y="4384094"/>
            <a:ext cx="2938049" cy="256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78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C0DD99F-C7D6-4A83-BD4C-09955402A848}"/>
              </a:ext>
            </a:extLst>
          </p:cNvPr>
          <p:cNvSpPr/>
          <p:nvPr/>
        </p:nvSpPr>
        <p:spPr>
          <a:xfrm>
            <a:off x="945593" y="437321"/>
            <a:ext cx="4571999" cy="5287618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9AB7F21-F490-40E0-9951-6C038D198CF5}"/>
              </a:ext>
            </a:extLst>
          </p:cNvPr>
          <p:cNvCxnSpPr>
            <a:cxnSpLocks/>
          </p:cNvCxnSpPr>
          <p:nvPr/>
        </p:nvCxnSpPr>
        <p:spPr>
          <a:xfrm flipV="1">
            <a:off x="2427798" y="2230520"/>
            <a:ext cx="0" cy="1374912"/>
          </a:xfrm>
          <a:prstGeom prst="straightConnector1">
            <a:avLst/>
          </a:prstGeom>
          <a:ln w="127000">
            <a:headEnd w="lg" len="lg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1032158-1711-4A36-86AD-84A804EEA91A}"/>
              </a:ext>
            </a:extLst>
          </p:cNvPr>
          <p:cNvCxnSpPr>
            <a:cxnSpLocks/>
          </p:cNvCxnSpPr>
          <p:nvPr/>
        </p:nvCxnSpPr>
        <p:spPr>
          <a:xfrm flipV="1">
            <a:off x="3494598" y="1868864"/>
            <a:ext cx="0" cy="2098225"/>
          </a:xfrm>
          <a:prstGeom prst="straightConnector1">
            <a:avLst/>
          </a:prstGeom>
          <a:ln w="123825">
            <a:headEnd w="lg" len="lg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13" name="Nhóm 8">
            <a:extLst>
              <a:ext uri="{FF2B5EF4-FFF2-40B4-BE49-F238E27FC236}">
                <a16:creationId xmlns:a16="http://schemas.microsoft.com/office/drawing/2014/main" id="{F8E07377-FF28-4E1A-86A3-0E028224FAF1}"/>
              </a:ext>
            </a:extLst>
          </p:cNvPr>
          <p:cNvGrpSpPr/>
          <p:nvPr/>
        </p:nvGrpSpPr>
        <p:grpSpPr>
          <a:xfrm>
            <a:off x="6305265" y="2010471"/>
            <a:ext cx="5172961" cy="2725301"/>
            <a:chOff x="354819" y="826071"/>
            <a:chExt cx="8052581" cy="817822"/>
          </a:xfrm>
        </p:grpSpPr>
        <p:sp>
          <p:nvSpPr>
            <p:cNvPr id="15" name="Hình chữ nhật: Góc Tròn 1">
              <a:extLst>
                <a:ext uri="{FF2B5EF4-FFF2-40B4-BE49-F238E27FC236}">
                  <a16:creationId xmlns:a16="http://schemas.microsoft.com/office/drawing/2014/main" id="{7377122C-7ABE-47C7-8001-F7587C931DCE}"/>
                </a:ext>
              </a:extLst>
            </p:cNvPr>
            <p:cNvSpPr/>
            <p:nvPr/>
          </p:nvSpPr>
          <p:spPr>
            <a:xfrm>
              <a:off x="354819" y="826071"/>
              <a:ext cx="8052581" cy="817822"/>
            </a:xfrm>
            <a:prstGeom prst="roundRect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 panose="020B0604020202020204"/>
              </a:endParaRPr>
            </a:p>
          </p:txBody>
        </p:sp>
        <p:sp>
          <p:nvSpPr>
            <p:cNvPr id="16" name="Hộp Văn bản 19">
              <a:extLst>
                <a:ext uri="{FF2B5EF4-FFF2-40B4-BE49-F238E27FC236}">
                  <a16:creationId xmlns:a16="http://schemas.microsoft.com/office/drawing/2014/main" id="{EF97EFCE-2354-4857-90F7-B343DCA357F0}"/>
                </a:ext>
              </a:extLst>
            </p:cNvPr>
            <p:cNvSpPr txBox="1"/>
            <p:nvPr/>
          </p:nvSpPr>
          <p:spPr>
            <a:xfrm>
              <a:off x="627991" y="1005451"/>
              <a:ext cx="7142948" cy="4083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228600" algn="ctr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3600" kern="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-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Cắt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kim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đồng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hồ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trên</a:t>
              </a: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giấy</a:t>
              </a:r>
              <a:r>
                <a:rPr kumimoji="0" lang="nl-NL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17" name="Hình chữ nhật: Góc Tròn 34">
              <a:extLst>
                <a:ext uri="{FF2B5EF4-FFF2-40B4-BE49-F238E27FC236}">
                  <a16:creationId xmlns:a16="http://schemas.microsoft.com/office/drawing/2014/main" id="{47C1844A-2984-4AA6-8B2E-74A9A43842FB}"/>
                </a:ext>
              </a:extLst>
            </p:cNvPr>
            <p:cNvSpPr/>
            <p:nvPr/>
          </p:nvSpPr>
          <p:spPr>
            <a:xfrm>
              <a:off x="467872" y="897126"/>
              <a:ext cx="7826473" cy="683789"/>
            </a:xfrm>
            <a:custGeom>
              <a:avLst/>
              <a:gdLst>
                <a:gd name="connsiteX0" fmla="*/ 0 w 7826473"/>
                <a:gd name="connsiteY0" fmla="*/ 113967 h 683789"/>
                <a:gd name="connsiteX1" fmla="*/ 113967 w 7826473"/>
                <a:gd name="connsiteY1" fmla="*/ 0 h 683789"/>
                <a:gd name="connsiteX2" fmla="*/ 652772 w 7826473"/>
                <a:gd name="connsiteY2" fmla="*/ 0 h 683789"/>
                <a:gd name="connsiteX3" fmla="*/ 1495520 w 7826473"/>
                <a:gd name="connsiteY3" fmla="*/ 0 h 683789"/>
                <a:gd name="connsiteX4" fmla="*/ 2186296 w 7826473"/>
                <a:gd name="connsiteY4" fmla="*/ 0 h 683789"/>
                <a:gd name="connsiteX5" fmla="*/ 3029043 w 7826473"/>
                <a:gd name="connsiteY5" fmla="*/ 0 h 683789"/>
                <a:gd name="connsiteX6" fmla="*/ 3491863 w 7826473"/>
                <a:gd name="connsiteY6" fmla="*/ 0 h 683789"/>
                <a:gd name="connsiteX7" fmla="*/ 4182639 w 7826473"/>
                <a:gd name="connsiteY7" fmla="*/ 0 h 683789"/>
                <a:gd name="connsiteX8" fmla="*/ 4949401 w 7826473"/>
                <a:gd name="connsiteY8" fmla="*/ 0 h 683789"/>
                <a:gd name="connsiteX9" fmla="*/ 5716163 w 7826473"/>
                <a:gd name="connsiteY9" fmla="*/ 0 h 683789"/>
                <a:gd name="connsiteX10" fmla="*/ 6178983 w 7826473"/>
                <a:gd name="connsiteY10" fmla="*/ 0 h 683789"/>
                <a:gd name="connsiteX11" fmla="*/ 6945744 w 7826473"/>
                <a:gd name="connsiteY11" fmla="*/ 0 h 683789"/>
                <a:gd name="connsiteX12" fmla="*/ 7712506 w 7826473"/>
                <a:gd name="connsiteY12" fmla="*/ 0 h 683789"/>
                <a:gd name="connsiteX13" fmla="*/ 7826473 w 7826473"/>
                <a:gd name="connsiteY13" fmla="*/ 113967 h 683789"/>
                <a:gd name="connsiteX14" fmla="*/ 7826473 w 7826473"/>
                <a:gd name="connsiteY14" fmla="*/ 569822 h 683789"/>
                <a:gd name="connsiteX15" fmla="*/ 7712506 w 7826473"/>
                <a:gd name="connsiteY15" fmla="*/ 683789 h 683789"/>
                <a:gd name="connsiteX16" fmla="*/ 7173701 w 7826473"/>
                <a:gd name="connsiteY16" fmla="*/ 683789 h 683789"/>
                <a:gd name="connsiteX17" fmla="*/ 6482924 w 7826473"/>
                <a:gd name="connsiteY17" fmla="*/ 683789 h 683789"/>
                <a:gd name="connsiteX18" fmla="*/ 5868133 w 7826473"/>
                <a:gd name="connsiteY18" fmla="*/ 683789 h 683789"/>
                <a:gd name="connsiteX19" fmla="*/ 5101372 w 7826473"/>
                <a:gd name="connsiteY19" fmla="*/ 683789 h 683789"/>
                <a:gd name="connsiteX20" fmla="*/ 4562566 w 7826473"/>
                <a:gd name="connsiteY20" fmla="*/ 683789 h 683789"/>
                <a:gd name="connsiteX21" fmla="*/ 4099746 w 7826473"/>
                <a:gd name="connsiteY21" fmla="*/ 683789 h 683789"/>
                <a:gd name="connsiteX22" fmla="*/ 3408970 w 7826473"/>
                <a:gd name="connsiteY22" fmla="*/ 683789 h 683789"/>
                <a:gd name="connsiteX23" fmla="*/ 2642208 w 7826473"/>
                <a:gd name="connsiteY23" fmla="*/ 683789 h 683789"/>
                <a:gd name="connsiteX24" fmla="*/ 1799461 w 7826473"/>
                <a:gd name="connsiteY24" fmla="*/ 683789 h 683789"/>
                <a:gd name="connsiteX25" fmla="*/ 1336641 w 7826473"/>
                <a:gd name="connsiteY25" fmla="*/ 683789 h 683789"/>
                <a:gd name="connsiteX26" fmla="*/ 873821 w 7826473"/>
                <a:gd name="connsiteY26" fmla="*/ 683789 h 683789"/>
                <a:gd name="connsiteX27" fmla="*/ 113967 w 7826473"/>
                <a:gd name="connsiteY27" fmla="*/ 683789 h 683789"/>
                <a:gd name="connsiteX28" fmla="*/ 0 w 7826473"/>
                <a:gd name="connsiteY28" fmla="*/ 569822 h 683789"/>
                <a:gd name="connsiteX29" fmla="*/ 0 w 7826473"/>
                <a:gd name="connsiteY29" fmla="*/ 113967 h 68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826473" h="683789" extrusionOk="0">
                  <a:moveTo>
                    <a:pt x="0" y="113967"/>
                  </a:moveTo>
                  <a:cubicBezTo>
                    <a:pt x="-676" y="55754"/>
                    <a:pt x="49320" y="547"/>
                    <a:pt x="113967" y="0"/>
                  </a:cubicBezTo>
                  <a:cubicBezTo>
                    <a:pt x="232382" y="-13046"/>
                    <a:pt x="464123" y="13813"/>
                    <a:pt x="652772" y="0"/>
                  </a:cubicBezTo>
                  <a:cubicBezTo>
                    <a:pt x="841421" y="-13813"/>
                    <a:pt x="1114601" y="-26979"/>
                    <a:pt x="1495520" y="0"/>
                  </a:cubicBezTo>
                  <a:cubicBezTo>
                    <a:pt x="1876439" y="26979"/>
                    <a:pt x="2023912" y="-23714"/>
                    <a:pt x="2186296" y="0"/>
                  </a:cubicBezTo>
                  <a:cubicBezTo>
                    <a:pt x="2348680" y="23714"/>
                    <a:pt x="2653811" y="15277"/>
                    <a:pt x="3029043" y="0"/>
                  </a:cubicBezTo>
                  <a:cubicBezTo>
                    <a:pt x="3404275" y="-15277"/>
                    <a:pt x="3295715" y="-6086"/>
                    <a:pt x="3491863" y="0"/>
                  </a:cubicBezTo>
                  <a:cubicBezTo>
                    <a:pt x="3688011" y="6086"/>
                    <a:pt x="4039319" y="19419"/>
                    <a:pt x="4182639" y="0"/>
                  </a:cubicBezTo>
                  <a:cubicBezTo>
                    <a:pt x="4325959" y="-19419"/>
                    <a:pt x="4789857" y="-19007"/>
                    <a:pt x="4949401" y="0"/>
                  </a:cubicBezTo>
                  <a:cubicBezTo>
                    <a:pt x="5108945" y="19007"/>
                    <a:pt x="5530606" y="-24805"/>
                    <a:pt x="5716163" y="0"/>
                  </a:cubicBezTo>
                  <a:cubicBezTo>
                    <a:pt x="5901720" y="24805"/>
                    <a:pt x="5955397" y="-4572"/>
                    <a:pt x="6178983" y="0"/>
                  </a:cubicBezTo>
                  <a:cubicBezTo>
                    <a:pt x="6402569" y="4572"/>
                    <a:pt x="6624274" y="6587"/>
                    <a:pt x="6945744" y="0"/>
                  </a:cubicBezTo>
                  <a:cubicBezTo>
                    <a:pt x="7267214" y="-6587"/>
                    <a:pt x="7432590" y="-35479"/>
                    <a:pt x="7712506" y="0"/>
                  </a:cubicBezTo>
                  <a:cubicBezTo>
                    <a:pt x="7765934" y="12414"/>
                    <a:pt x="7839554" y="59250"/>
                    <a:pt x="7826473" y="113967"/>
                  </a:cubicBezTo>
                  <a:cubicBezTo>
                    <a:pt x="7847200" y="245801"/>
                    <a:pt x="7823697" y="397305"/>
                    <a:pt x="7826473" y="569822"/>
                  </a:cubicBezTo>
                  <a:cubicBezTo>
                    <a:pt x="7839606" y="626852"/>
                    <a:pt x="7768305" y="674611"/>
                    <a:pt x="7712506" y="683789"/>
                  </a:cubicBezTo>
                  <a:cubicBezTo>
                    <a:pt x="7500003" y="696995"/>
                    <a:pt x="7292057" y="657303"/>
                    <a:pt x="7173701" y="683789"/>
                  </a:cubicBezTo>
                  <a:cubicBezTo>
                    <a:pt x="7055346" y="710275"/>
                    <a:pt x="6665108" y="699753"/>
                    <a:pt x="6482924" y="683789"/>
                  </a:cubicBezTo>
                  <a:cubicBezTo>
                    <a:pt x="6300740" y="667825"/>
                    <a:pt x="6155106" y="665581"/>
                    <a:pt x="5868133" y="683789"/>
                  </a:cubicBezTo>
                  <a:cubicBezTo>
                    <a:pt x="5581160" y="701997"/>
                    <a:pt x="5314495" y="653073"/>
                    <a:pt x="5101372" y="683789"/>
                  </a:cubicBezTo>
                  <a:cubicBezTo>
                    <a:pt x="4888249" y="714505"/>
                    <a:pt x="4797355" y="706589"/>
                    <a:pt x="4562566" y="683789"/>
                  </a:cubicBezTo>
                  <a:cubicBezTo>
                    <a:pt x="4327777" y="660989"/>
                    <a:pt x="4267281" y="661347"/>
                    <a:pt x="4099746" y="683789"/>
                  </a:cubicBezTo>
                  <a:cubicBezTo>
                    <a:pt x="3932211" y="706231"/>
                    <a:pt x="3588520" y="662316"/>
                    <a:pt x="3408970" y="683789"/>
                  </a:cubicBezTo>
                  <a:cubicBezTo>
                    <a:pt x="3229420" y="705262"/>
                    <a:pt x="2828928" y="675279"/>
                    <a:pt x="2642208" y="683789"/>
                  </a:cubicBezTo>
                  <a:cubicBezTo>
                    <a:pt x="2455488" y="692299"/>
                    <a:pt x="2093827" y="678636"/>
                    <a:pt x="1799461" y="683789"/>
                  </a:cubicBezTo>
                  <a:cubicBezTo>
                    <a:pt x="1505095" y="688942"/>
                    <a:pt x="1461051" y="697771"/>
                    <a:pt x="1336641" y="683789"/>
                  </a:cubicBezTo>
                  <a:cubicBezTo>
                    <a:pt x="1212231" y="669807"/>
                    <a:pt x="991588" y="692722"/>
                    <a:pt x="873821" y="683789"/>
                  </a:cubicBezTo>
                  <a:cubicBezTo>
                    <a:pt x="756054" y="674856"/>
                    <a:pt x="456079" y="712427"/>
                    <a:pt x="113967" y="683789"/>
                  </a:cubicBezTo>
                  <a:cubicBezTo>
                    <a:pt x="47819" y="684197"/>
                    <a:pt x="3666" y="617772"/>
                    <a:pt x="0" y="569822"/>
                  </a:cubicBezTo>
                  <a:cubicBezTo>
                    <a:pt x="13956" y="384539"/>
                    <a:pt x="3349" y="260876"/>
                    <a:pt x="0" y="113967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rgbClr val="FF4375"/>
              </a:solidFill>
              <a:prstDash val="lgDash"/>
            </a:ln>
            <a:effectLst/>
          </p:spPr>
          <p:txBody>
            <a:bodyPr rtlCol="0" anchor="ctr"/>
            <a:lstStyle/>
            <a:p>
              <a:pPr marL="0" marR="0" lvl="0" indent="0" algn="ctr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9205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Nhóm 4"/>
          <p:cNvGrpSpPr/>
          <p:nvPr/>
        </p:nvGrpSpPr>
        <p:grpSpPr>
          <a:xfrm>
            <a:off x="1187620" y="320201"/>
            <a:ext cx="10364205" cy="4982585"/>
            <a:chOff x="890715" y="240150"/>
            <a:chExt cx="7773154" cy="3736939"/>
          </a:xfrm>
        </p:grpSpPr>
        <p:sp>
          <p:nvSpPr>
            <p:cNvPr id="2" name="Hình chữ nhật: Góc Tròn 1"/>
            <p:cNvSpPr/>
            <p:nvPr/>
          </p:nvSpPr>
          <p:spPr>
            <a:xfrm>
              <a:off x="890715" y="1322024"/>
              <a:ext cx="45719" cy="2655065"/>
            </a:xfrm>
            <a:prstGeom prst="roundRect">
              <a:avLst/>
            </a:prstGeom>
            <a:solidFill>
              <a:schemeClr val="tx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3" name="Hình chữ nhật: Góc Tròn 2"/>
            <p:cNvSpPr/>
            <p:nvPr/>
          </p:nvSpPr>
          <p:spPr>
            <a:xfrm>
              <a:off x="8556844" y="958508"/>
              <a:ext cx="107025" cy="2655065"/>
            </a:xfrm>
            <a:prstGeom prst="roundRect">
              <a:avLst/>
            </a:prstGeom>
            <a:solidFill>
              <a:schemeClr val="tx1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4" name="Lưu đồ: Băng Đục lỗ 3"/>
            <p:cNvSpPr/>
            <p:nvPr/>
          </p:nvSpPr>
          <p:spPr>
            <a:xfrm>
              <a:off x="890715" y="240150"/>
              <a:ext cx="7773154" cy="1852517"/>
            </a:xfrm>
            <a:prstGeom prst="flowChartPunchedTape">
              <a:avLst/>
            </a:prstGeom>
            <a:solidFill>
              <a:srgbClr val="FFFDF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8" name="Nhóm 7"/>
          <p:cNvGrpSpPr/>
          <p:nvPr/>
        </p:nvGrpSpPr>
        <p:grpSpPr>
          <a:xfrm>
            <a:off x="1847851" y="356371"/>
            <a:ext cx="9925050" cy="2548318"/>
            <a:chOff x="2291655" y="267278"/>
            <a:chExt cx="6538019" cy="1911238"/>
          </a:xfrm>
        </p:grpSpPr>
        <p:sp>
          <p:nvSpPr>
            <p:cNvPr id="6" name="Hộp Văn bản 5"/>
            <p:cNvSpPr txBox="1"/>
            <p:nvPr/>
          </p:nvSpPr>
          <p:spPr>
            <a:xfrm rot="21415650">
              <a:off x="2291655" y="631939"/>
              <a:ext cx="4146482" cy="15465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12800" b="1" i="0" u="none" strike="noStrike" kern="0" cap="none" spc="80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/>
                  <a:sym typeface="Arial" panose="020B0604020202020204"/>
                </a:rPr>
                <a:t>KHỞI</a:t>
              </a:r>
            </a:p>
          </p:txBody>
        </p:sp>
        <p:sp>
          <p:nvSpPr>
            <p:cNvPr id="7" name="Hộp Văn bản 6"/>
            <p:cNvSpPr txBox="1"/>
            <p:nvPr/>
          </p:nvSpPr>
          <p:spPr>
            <a:xfrm>
              <a:off x="4918490" y="267278"/>
              <a:ext cx="3911184" cy="15465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12800" b="1" i="0" u="none" strike="noStrike" kern="0" cap="none" spc="80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/>
                  <a:sym typeface="Arial" panose="020B0604020202020204"/>
                </a:rPr>
                <a:t>ĐỘNG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C2E2CBF-E6AF-4A7F-A2B6-8BBDA438C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53892">
            <a:off x="356566" y="757235"/>
            <a:ext cx="4878044" cy="49477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B031B9F-0DE9-49F7-A1F4-86E5EE206E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175" y="1354403"/>
            <a:ext cx="218105" cy="56571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363625B-7FF2-4588-990B-A0472DEEC9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9258" y="2030054"/>
            <a:ext cx="299895" cy="54526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7D453E9-55F3-4E55-9EE0-24E1353B01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6549" y="3030056"/>
            <a:ext cx="259000" cy="50436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0024206-BB26-46FB-B893-AC45052436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9191" y="3867639"/>
            <a:ext cx="333974" cy="55207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FFE7B7C-9395-4EF1-B48B-F7965ABF2B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23332" y="4512483"/>
            <a:ext cx="299895" cy="53163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C843020-6246-4D5C-910A-0070EF8D7A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22202" y="4645349"/>
            <a:ext cx="320342" cy="53163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1EA0BCC-BD48-4905-A55F-0C14F7E8E3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9079" y="4381746"/>
            <a:ext cx="320342" cy="55889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F1ECFE9-A035-4A84-9598-55BF3D51145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6314" y="3759181"/>
            <a:ext cx="313527" cy="53163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6899852-2802-4AAB-8752-47C1112E189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9998" y="2843227"/>
            <a:ext cx="293079" cy="51118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F244955-D095-486C-A407-B5F396714D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93077" y="2023239"/>
            <a:ext cx="497553" cy="55207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62F1B84-EC6B-4387-A799-1828F58606C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7774" y="1354403"/>
            <a:ext cx="313527" cy="53163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792D708-0AF6-4C38-A044-9E002E3BA36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82373" y="1221599"/>
            <a:ext cx="473211" cy="572527"/>
          </a:xfrm>
          <a:prstGeom prst="rect">
            <a:avLst/>
          </a:prstGeom>
        </p:spPr>
      </p:pic>
      <p:grpSp>
        <p:nvGrpSpPr>
          <p:cNvPr id="39" name="Nhóm 8">
            <a:extLst>
              <a:ext uri="{FF2B5EF4-FFF2-40B4-BE49-F238E27FC236}">
                <a16:creationId xmlns:a16="http://schemas.microsoft.com/office/drawing/2014/main" id="{A0E4DEAC-3C73-401D-8FFE-D0829AA90F90}"/>
              </a:ext>
            </a:extLst>
          </p:cNvPr>
          <p:cNvGrpSpPr/>
          <p:nvPr/>
        </p:nvGrpSpPr>
        <p:grpSpPr>
          <a:xfrm>
            <a:off x="6305265" y="2010471"/>
            <a:ext cx="5172961" cy="2725301"/>
            <a:chOff x="354819" y="826071"/>
            <a:chExt cx="8052581" cy="817822"/>
          </a:xfrm>
        </p:grpSpPr>
        <p:sp>
          <p:nvSpPr>
            <p:cNvPr id="40" name="Hình chữ nhật: Góc Tròn 1">
              <a:extLst>
                <a:ext uri="{FF2B5EF4-FFF2-40B4-BE49-F238E27FC236}">
                  <a16:creationId xmlns:a16="http://schemas.microsoft.com/office/drawing/2014/main" id="{F4C732D8-1000-4478-A8CA-15192ECE1418}"/>
                </a:ext>
              </a:extLst>
            </p:cNvPr>
            <p:cNvSpPr/>
            <p:nvPr/>
          </p:nvSpPr>
          <p:spPr>
            <a:xfrm>
              <a:off x="354819" y="826071"/>
              <a:ext cx="8052581" cy="817822"/>
            </a:xfrm>
            <a:prstGeom prst="roundRect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 panose="020B0604020202020204"/>
              </a:endParaRPr>
            </a:p>
          </p:txBody>
        </p:sp>
        <p:sp>
          <p:nvSpPr>
            <p:cNvPr id="41" name="Hộp Văn bản 19">
              <a:extLst>
                <a:ext uri="{FF2B5EF4-FFF2-40B4-BE49-F238E27FC236}">
                  <a16:creationId xmlns:a16="http://schemas.microsoft.com/office/drawing/2014/main" id="{C4FC1AD3-73CB-43CD-B68F-CB1B3E180595}"/>
                </a:ext>
              </a:extLst>
            </p:cNvPr>
            <p:cNvSpPr txBox="1"/>
            <p:nvPr/>
          </p:nvSpPr>
          <p:spPr>
            <a:xfrm>
              <a:off x="641869" y="925448"/>
              <a:ext cx="7475643" cy="6078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228600" algn="just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3600" kern="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- Viết  hoặc dán các số từ 1 đến 12 vào mặt đồng hồ</a:t>
              </a:r>
              <a:r>
                <a:rPr kumimoji="0" lang="nl-NL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42" name="Hình chữ nhật: Góc Tròn 34">
              <a:extLst>
                <a:ext uri="{FF2B5EF4-FFF2-40B4-BE49-F238E27FC236}">
                  <a16:creationId xmlns:a16="http://schemas.microsoft.com/office/drawing/2014/main" id="{FB375280-AE03-4997-81B4-8C5568B5FEDA}"/>
                </a:ext>
              </a:extLst>
            </p:cNvPr>
            <p:cNvSpPr/>
            <p:nvPr/>
          </p:nvSpPr>
          <p:spPr>
            <a:xfrm>
              <a:off x="467872" y="897126"/>
              <a:ext cx="7826473" cy="683789"/>
            </a:xfrm>
            <a:custGeom>
              <a:avLst/>
              <a:gdLst>
                <a:gd name="connsiteX0" fmla="*/ 0 w 7826473"/>
                <a:gd name="connsiteY0" fmla="*/ 113967 h 683789"/>
                <a:gd name="connsiteX1" fmla="*/ 113967 w 7826473"/>
                <a:gd name="connsiteY1" fmla="*/ 0 h 683789"/>
                <a:gd name="connsiteX2" fmla="*/ 652772 w 7826473"/>
                <a:gd name="connsiteY2" fmla="*/ 0 h 683789"/>
                <a:gd name="connsiteX3" fmla="*/ 1495520 w 7826473"/>
                <a:gd name="connsiteY3" fmla="*/ 0 h 683789"/>
                <a:gd name="connsiteX4" fmla="*/ 2186296 w 7826473"/>
                <a:gd name="connsiteY4" fmla="*/ 0 h 683789"/>
                <a:gd name="connsiteX5" fmla="*/ 3029043 w 7826473"/>
                <a:gd name="connsiteY5" fmla="*/ 0 h 683789"/>
                <a:gd name="connsiteX6" fmla="*/ 3491863 w 7826473"/>
                <a:gd name="connsiteY6" fmla="*/ 0 h 683789"/>
                <a:gd name="connsiteX7" fmla="*/ 4182639 w 7826473"/>
                <a:gd name="connsiteY7" fmla="*/ 0 h 683789"/>
                <a:gd name="connsiteX8" fmla="*/ 4949401 w 7826473"/>
                <a:gd name="connsiteY8" fmla="*/ 0 h 683789"/>
                <a:gd name="connsiteX9" fmla="*/ 5716163 w 7826473"/>
                <a:gd name="connsiteY9" fmla="*/ 0 h 683789"/>
                <a:gd name="connsiteX10" fmla="*/ 6178983 w 7826473"/>
                <a:gd name="connsiteY10" fmla="*/ 0 h 683789"/>
                <a:gd name="connsiteX11" fmla="*/ 6945744 w 7826473"/>
                <a:gd name="connsiteY11" fmla="*/ 0 h 683789"/>
                <a:gd name="connsiteX12" fmla="*/ 7712506 w 7826473"/>
                <a:gd name="connsiteY12" fmla="*/ 0 h 683789"/>
                <a:gd name="connsiteX13" fmla="*/ 7826473 w 7826473"/>
                <a:gd name="connsiteY13" fmla="*/ 113967 h 683789"/>
                <a:gd name="connsiteX14" fmla="*/ 7826473 w 7826473"/>
                <a:gd name="connsiteY14" fmla="*/ 569822 h 683789"/>
                <a:gd name="connsiteX15" fmla="*/ 7712506 w 7826473"/>
                <a:gd name="connsiteY15" fmla="*/ 683789 h 683789"/>
                <a:gd name="connsiteX16" fmla="*/ 7173701 w 7826473"/>
                <a:gd name="connsiteY16" fmla="*/ 683789 h 683789"/>
                <a:gd name="connsiteX17" fmla="*/ 6482924 w 7826473"/>
                <a:gd name="connsiteY17" fmla="*/ 683789 h 683789"/>
                <a:gd name="connsiteX18" fmla="*/ 5868133 w 7826473"/>
                <a:gd name="connsiteY18" fmla="*/ 683789 h 683789"/>
                <a:gd name="connsiteX19" fmla="*/ 5101372 w 7826473"/>
                <a:gd name="connsiteY19" fmla="*/ 683789 h 683789"/>
                <a:gd name="connsiteX20" fmla="*/ 4562566 w 7826473"/>
                <a:gd name="connsiteY20" fmla="*/ 683789 h 683789"/>
                <a:gd name="connsiteX21" fmla="*/ 4099746 w 7826473"/>
                <a:gd name="connsiteY21" fmla="*/ 683789 h 683789"/>
                <a:gd name="connsiteX22" fmla="*/ 3408970 w 7826473"/>
                <a:gd name="connsiteY22" fmla="*/ 683789 h 683789"/>
                <a:gd name="connsiteX23" fmla="*/ 2642208 w 7826473"/>
                <a:gd name="connsiteY23" fmla="*/ 683789 h 683789"/>
                <a:gd name="connsiteX24" fmla="*/ 1799461 w 7826473"/>
                <a:gd name="connsiteY24" fmla="*/ 683789 h 683789"/>
                <a:gd name="connsiteX25" fmla="*/ 1336641 w 7826473"/>
                <a:gd name="connsiteY25" fmla="*/ 683789 h 683789"/>
                <a:gd name="connsiteX26" fmla="*/ 873821 w 7826473"/>
                <a:gd name="connsiteY26" fmla="*/ 683789 h 683789"/>
                <a:gd name="connsiteX27" fmla="*/ 113967 w 7826473"/>
                <a:gd name="connsiteY27" fmla="*/ 683789 h 683789"/>
                <a:gd name="connsiteX28" fmla="*/ 0 w 7826473"/>
                <a:gd name="connsiteY28" fmla="*/ 569822 h 683789"/>
                <a:gd name="connsiteX29" fmla="*/ 0 w 7826473"/>
                <a:gd name="connsiteY29" fmla="*/ 113967 h 68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826473" h="683789" extrusionOk="0">
                  <a:moveTo>
                    <a:pt x="0" y="113967"/>
                  </a:moveTo>
                  <a:cubicBezTo>
                    <a:pt x="-676" y="55754"/>
                    <a:pt x="49320" y="547"/>
                    <a:pt x="113967" y="0"/>
                  </a:cubicBezTo>
                  <a:cubicBezTo>
                    <a:pt x="232382" y="-13046"/>
                    <a:pt x="464123" y="13813"/>
                    <a:pt x="652772" y="0"/>
                  </a:cubicBezTo>
                  <a:cubicBezTo>
                    <a:pt x="841421" y="-13813"/>
                    <a:pt x="1114601" y="-26979"/>
                    <a:pt x="1495520" y="0"/>
                  </a:cubicBezTo>
                  <a:cubicBezTo>
                    <a:pt x="1876439" y="26979"/>
                    <a:pt x="2023912" y="-23714"/>
                    <a:pt x="2186296" y="0"/>
                  </a:cubicBezTo>
                  <a:cubicBezTo>
                    <a:pt x="2348680" y="23714"/>
                    <a:pt x="2653811" y="15277"/>
                    <a:pt x="3029043" y="0"/>
                  </a:cubicBezTo>
                  <a:cubicBezTo>
                    <a:pt x="3404275" y="-15277"/>
                    <a:pt x="3295715" y="-6086"/>
                    <a:pt x="3491863" y="0"/>
                  </a:cubicBezTo>
                  <a:cubicBezTo>
                    <a:pt x="3688011" y="6086"/>
                    <a:pt x="4039319" y="19419"/>
                    <a:pt x="4182639" y="0"/>
                  </a:cubicBezTo>
                  <a:cubicBezTo>
                    <a:pt x="4325959" y="-19419"/>
                    <a:pt x="4789857" y="-19007"/>
                    <a:pt x="4949401" y="0"/>
                  </a:cubicBezTo>
                  <a:cubicBezTo>
                    <a:pt x="5108945" y="19007"/>
                    <a:pt x="5530606" y="-24805"/>
                    <a:pt x="5716163" y="0"/>
                  </a:cubicBezTo>
                  <a:cubicBezTo>
                    <a:pt x="5901720" y="24805"/>
                    <a:pt x="5955397" y="-4572"/>
                    <a:pt x="6178983" y="0"/>
                  </a:cubicBezTo>
                  <a:cubicBezTo>
                    <a:pt x="6402569" y="4572"/>
                    <a:pt x="6624274" y="6587"/>
                    <a:pt x="6945744" y="0"/>
                  </a:cubicBezTo>
                  <a:cubicBezTo>
                    <a:pt x="7267214" y="-6587"/>
                    <a:pt x="7432590" y="-35479"/>
                    <a:pt x="7712506" y="0"/>
                  </a:cubicBezTo>
                  <a:cubicBezTo>
                    <a:pt x="7765934" y="12414"/>
                    <a:pt x="7839554" y="59250"/>
                    <a:pt x="7826473" y="113967"/>
                  </a:cubicBezTo>
                  <a:cubicBezTo>
                    <a:pt x="7847200" y="245801"/>
                    <a:pt x="7823697" y="397305"/>
                    <a:pt x="7826473" y="569822"/>
                  </a:cubicBezTo>
                  <a:cubicBezTo>
                    <a:pt x="7839606" y="626852"/>
                    <a:pt x="7768305" y="674611"/>
                    <a:pt x="7712506" y="683789"/>
                  </a:cubicBezTo>
                  <a:cubicBezTo>
                    <a:pt x="7500003" y="696995"/>
                    <a:pt x="7292057" y="657303"/>
                    <a:pt x="7173701" y="683789"/>
                  </a:cubicBezTo>
                  <a:cubicBezTo>
                    <a:pt x="7055346" y="710275"/>
                    <a:pt x="6665108" y="699753"/>
                    <a:pt x="6482924" y="683789"/>
                  </a:cubicBezTo>
                  <a:cubicBezTo>
                    <a:pt x="6300740" y="667825"/>
                    <a:pt x="6155106" y="665581"/>
                    <a:pt x="5868133" y="683789"/>
                  </a:cubicBezTo>
                  <a:cubicBezTo>
                    <a:pt x="5581160" y="701997"/>
                    <a:pt x="5314495" y="653073"/>
                    <a:pt x="5101372" y="683789"/>
                  </a:cubicBezTo>
                  <a:cubicBezTo>
                    <a:pt x="4888249" y="714505"/>
                    <a:pt x="4797355" y="706589"/>
                    <a:pt x="4562566" y="683789"/>
                  </a:cubicBezTo>
                  <a:cubicBezTo>
                    <a:pt x="4327777" y="660989"/>
                    <a:pt x="4267281" y="661347"/>
                    <a:pt x="4099746" y="683789"/>
                  </a:cubicBezTo>
                  <a:cubicBezTo>
                    <a:pt x="3932211" y="706231"/>
                    <a:pt x="3588520" y="662316"/>
                    <a:pt x="3408970" y="683789"/>
                  </a:cubicBezTo>
                  <a:cubicBezTo>
                    <a:pt x="3229420" y="705262"/>
                    <a:pt x="2828928" y="675279"/>
                    <a:pt x="2642208" y="683789"/>
                  </a:cubicBezTo>
                  <a:cubicBezTo>
                    <a:pt x="2455488" y="692299"/>
                    <a:pt x="2093827" y="678636"/>
                    <a:pt x="1799461" y="683789"/>
                  </a:cubicBezTo>
                  <a:cubicBezTo>
                    <a:pt x="1505095" y="688942"/>
                    <a:pt x="1461051" y="697771"/>
                    <a:pt x="1336641" y="683789"/>
                  </a:cubicBezTo>
                  <a:cubicBezTo>
                    <a:pt x="1212231" y="669807"/>
                    <a:pt x="991588" y="692722"/>
                    <a:pt x="873821" y="683789"/>
                  </a:cubicBezTo>
                  <a:cubicBezTo>
                    <a:pt x="756054" y="674856"/>
                    <a:pt x="456079" y="712427"/>
                    <a:pt x="113967" y="683789"/>
                  </a:cubicBezTo>
                  <a:cubicBezTo>
                    <a:pt x="47819" y="684197"/>
                    <a:pt x="3666" y="617772"/>
                    <a:pt x="0" y="569822"/>
                  </a:cubicBezTo>
                  <a:cubicBezTo>
                    <a:pt x="13956" y="384539"/>
                    <a:pt x="3349" y="260876"/>
                    <a:pt x="0" y="113967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rgbClr val="0070C0"/>
              </a:solidFill>
              <a:prstDash val="lgDash"/>
            </a:ln>
            <a:effectLst/>
          </p:spPr>
          <p:txBody>
            <a:bodyPr rtlCol="0" anchor="ctr"/>
            <a:lstStyle/>
            <a:p>
              <a:pPr marL="0" marR="0" lvl="0" indent="0" algn="ctr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4717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C2E2CBF-E6AF-4A7F-A2B6-8BBDA438C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53892">
            <a:off x="403522" y="728421"/>
            <a:ext cx="4878044" cy="49477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B031B9F-0DE9-49F7-A1F4-86E5EE206E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175" y="1354403"/>
            <a:ext cx="218105" cy="56571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363625B-7FF2-4588-990B-A0472DEEC9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9258" y="2030054"/>
            <a:ext cx="299895" cy="54526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7D453E9-55F3-4E55-9EE0-24E1353B01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6549" y="3030056"/>
            <a:ext cx="259000" cy="50436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0024206-BB26-46FB-B893-AC45052436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9191" y="3867639"/>
            <a:ext cx="333974" cy="55207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FFE7B7C-9395-4EF1-B48B-F7965ABF2B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23332" y="4512483"/>
            <a:ext cx="299895" cy="53163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C843020-6246-4D5C-910A-0070EF8D7A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22202" y="4645349"/>
            <a:ext cx="320342" cy="53163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1EA0BCC-BD48-4905-A55F-0C14F7E8E3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9079" y="4381746"/>
            <a:ext cx="320342" cy="55889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F1ECFE9-A035-4A84-9598-55BF3D51145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6314" y="3759181"/>
            <a:ext cx="313527" cy="53163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6899852-2802-4AAB-8752-47C1112E189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9998" y="2843227"/>
            <a:ext cx="293079" cy="51118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F244955-D095-486C-A407-B5F396714D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93077" y="2023239"/>
            <a:ext cx="497553" cy="55207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62F1B84-EC6B-4387-A799-1828F58606C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7774" y="1354403"/>
            <a:ext cx="313527" cy="53163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792D708-0AF6-4C38-A044-9E002E3BA36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82373" y="1221599"/>
            <a:ext cx="473211" cy="572527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29F0FAD-A2BB-433B-9DBA-C083EA130012}"/>
              </a:ext>
            </a:extLst>
          </p:cNvPr>
          <p:cNvCxnSpPr>
            <a:cxnSpLocks/>
          </p:cNvCxnSpPr>
          <p:nvPr/>
        </p:nvCxnSpPr>
        <p:spPr>
          <a:xfrm flipH="1">
            <a:off x="1719079" y="3447173"/>
            <a:ext cx="1166448" cy="307486"/>
          </a:xfrm>
          <a:prstGeom prst="straightConnector1">
            <a:avLst/>
          </a:prstGeom>
          <a:ln w="127000">
            <a:headEnd w="lg" len="lg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1C19CEC-9942-479A-92DE-2A19B8406FB1}"/>
              </a:ext>
            </a:extLst>
          </p:cNvPr>
          <p:cNvCxnSpPr>
            <a:cxnSpLocks/>
          </p:cNvCxnSpPr>
          <p:nvPr/>
        </p:nvCxnSpPr>
        <p:spPr>
          <a:xfrm flipH="1" flipV="1">
            <a:off x="2800926" y="1770460"/>
            <a:ext cx="30837" cy="1763964"/>
          </a:xfrm>
          <a:prstGeom prst="straightConnector1">
            <a:avLst/>
          </a:prstGeom>
          <a:ln w="120650">
            <a:headEnd w="lg" len="lg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011CAA2C-65C2-4CC6-A5DF-5A4CFA957A03}"/>
              </a:ext>
            </a:extLst>
          </p:cNvPr>
          <p:cNvSpPr/>
          <p:nvPr/>
        </p:nvSpPr>
        <p:spPr>
          <a:xfrm>
            <a:off x="2682373" y="3354411"/>
            <a:ext cx="259000" cy="1800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Nhóm 8">
            <a:extLst>
              <a:ext uri="{FF2B5EF4-FFF2-40B4-BE49-F238E27FC236}">
                <a16:creationId xmlns:a16="http://schemas.microsoft.com/office/drawing/2014/main" id="{DEC5AD32-AB9E-45A4-A28D-1B0A2B7079B2}"/>
              </a:ext>
            </a:extLst>
          </p:cNvPr>
          <p:cNvGrpSpPr/>
          <p:nvPr/>
        </p:nvGrpSpPr>
        <p:grpSpPr>
          <a:xfrm>
            <a:off x="6305265" y="2010471"/>
            <a:ext cx="5172961" cy="2725301"/>
            <a:chOff x="354819" y="826071"/>
            <a:chExt cx="8052581" cy="817822"/>
          </a:xfrm>
        </p:grpSpPr>
        <p:sp>
          <p:nvSpPr>
            <p:cNvPr id="29" name="Hình chữ nhật: Góc Tròn 1">
              <a:extLst>
                <a:ext uri="{FF2B5EF4-FFF2-40B4-BE49-F238E27FC236}">
                  <a16:creationId xmlns:a16="http://schemas.microsoft.com/office/drawing/2014/main" id="{C836FD29-6EF4-49F4-A75F-71014D0FFA12}"/>
                </a:ext>
              </a:extLst>
            </p:cNvPr>
            <p:cNvSpPr/>
            <p:nvPr/>
          </p:nvSpPr>
          <p:spPr>
            <a:xfrm>
              <a:off x="354819" y="826071"/>
              <a:ext cx="8052581" cy="817822"/>
            </a:xfrm>
            <a:prstGeom prst="roundRect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 panose="020B0604020202020204"/>
              </a:endParaRPr>
            </a:p>
          </p:txBody>
        </p:sp>
        <p:sp>
          <p:nvSpPr>
            <p:cNvPr id="33" name="Hình chữ nhật: Góc Tròn 34">
              <a:extLst>
                <a:ext uri="{FF2B5EF4-FFF2-40B4-BE49-F238E27FC236}">
                  <a16:creationId xmlns:a16="http://schemas.microsoft.com/office/drawing/2014/main" id="{CC9211BB-1B7D-4E07-9B31-CE2BAF02A6A4}"/>
                </a:ext>
              </a:extLst>
            </p:cNvPr>
            <p:cNvSpPr/>
            <p:nvPr/>
          </p:nvSpPr>
          <p:spPr>
            <a:xfrm>
              <a:off x="467872" y="897126"/>
              <a:ext cx="7826473" cy="683789"/>
            </a:xfrm>
            <a:custGeom>
              <a:avLst/>
              <a:gdLst>
                <a:gd name="connsiteX0" fmla="*/ 0 w 7826473"/>
                <a:gd name="connsiteY0" fmla="*/ 113967 h 683789"/>
                <a:gd name="connsiteX1" fmla="*/ 113967 w 7826473"/>
                <a:gd name="connsiteY1" fmla="*/ 0 h 683789"/>
                <a:gd name="connsiteX2" fmla="*/ 652772 w 7826473"/>
                <a:gd name="connsiteY2" fmla="*/ 0 h 683789"/>
                <a:gd name="connsiteX3" fmla="*/ 1495520 w 7826473"/>
                <a:gd name="connsiteY3" fmla="*/ 0 h 683789"/>
                <a:gd name="connsiteX4" fmla="*/ 2186296 w 7826473"/>
                <a:gd name="connsiteY4" fmla="*/ 0 h 683789"/>
                <a:gd name="connsiteX5" fmla="*/ 3029043 w 7826473"/>
                <a:gd name="connsiteY5" fmla="*/ 0 h 683789"/>
                <a:gd name="connsiteX6" fmla="*/ 3491863 w 7826473"/>
                <a:gd name="connsiteY6" fmla="*/ 0 h 683789"/>
                <a:gd name="connsiteX7" fmla="*/ 4182639 w 7826473"/>
                <a:gd name="connsiteY7" fmla="*/ 0 h 683789"/>
                <a:gd name="connsiteX8" fmla="*/ 4949401 w 7826473"/>
                <a:gd name="connsiteY8" fmla="*/ 0 h 683789"/>
                <a:gd name="connsiteX9" fmla="*/ 5716163 w 7826473"/>
                <a:gd name="connsiteY9" fmla="*/ 0 h 683789"/>
                <a:gd name="connsiteX10" fmla="*/ 6178983 w 7826473"/>
                <a:gd name="connsiteY10" fmla="*/ 0 h 683789"/>
                <a:gd name="connsiteX11" fmla="*/ 6945744 w 7826473"/>
                <a:gd name="connsiteY11" fmla="*/ 0 h 683789"/>
                <a:gd name="connsiteX12" fmla="*/ 7712506 w 7826473"/>
                <a:gd name="connsiteY12" fmla="*/ 0 h 683789"/>
                <a:gd name="connsiteX13" fmla="*/ 7826473 w 7826473"/>
                <a:gd name="connsiteY13" fmla="*/ 113967 h 683789"/>
                <a:gd name="connsiteX14" fmla="*/ 7826473 w 7826473"/>
                <a:gd name="connsiteY14" fmla="*/ 569822 h 683789"/>
                <a:gd name="connsiteX15" fmla="*/ 7712506 w 7826473"/>
                <a:gd name="connsiteY15" fmla="*/ 683789 h 683789"/>
                <a:gd name="connsiteX16" fmla="*/ 7173701 w 7826473"/>
                <a:gd name="connsiteY16" fmla="*/ 683789 h 683789"/>
                <a:gd name="connsiteX17" fmla="*/ 6482924 w 7826473"/>
                <a:gd name="connsiteY17" fmla="*/ 683789 h 683789"/>
                <a:gd name="connsiteX18" fmla="*/ 5868133 w 7826473"/>
                <a:gd name="connsiteY18" fmla="*/ 683789 h 683789"/>
                <a:gd name="connsiteX19" fmla="*/ 5101372 w 7826473"/>
                <a:gd name="connsiteY19" fmla="*/ 683789 h 683789"/>
                <a:gd name="connsiteX20" fmla="*/ 4562566 w 7826473"/>
                <a:gd name="connsiteY20" fmla="*/ 683789 h 683789"/>
                <a:gd name="connsiteX21" fmla="*/ 4099746 w 7826473"/>
                <a:gd name="connsiteY21" fmla="*/ 683789 h 683789"/>
                <a:gd name="connsiteX22" fmla="*/ 3408970 w 7826473"/>
                <a:gd name="connsiteY22" fmla="*/ 683789 h 683789"/>
                <a:gd name="connsiteX23" fmla="*/ 2642208 w 7826473"/>
                <a:gd name="connsiteY23" fmla="*/ 683789 h 683789"/>
                <a:gd name="connsiteX24" fmla="*/ 1799461 w 7826473"/>
                <a:gd name="connsiteY24" fmla="*/ 683789 h 683789"/>
                <a:gd name="connsiteX25" fmla="*/ 1336641 w 7826473"/>
                <a:gd name="connsiteY25" fmla="*/ 683789 h 683789"/>
                <a:gd name="connsiteX26" fmla="*/ 873821 w 7826473"/>
                <a:gd name="connsiteY26" fmla="*/ 683789 h 683789"/>
                <a:gd name="connsiteX27" fmla="*/ 113967 w 7826473"/>
                <a:gd name="connsiteY27" fmla="*/ 683789 h 683789"/>
                <a:gd name="connsiteX28" fmla="*/ 0 w 7826473"/>
                <a:gd name="connsiteY28" fmla="*/ 569822 h 683789"/>
                <a:gd name="connsiteX29" fmla="*/ 0 w 7826473"/>
                <a:gd name="connsiteY29" fmla="*/ 113967 h 68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826473" h="683789" extrusionOk="0">
                  <a:moveTo>
                    <a:pt x="0" y="113967"/>
                  </a:moveTo>
                  <a:cubicBezTo>
                    <a:pt x="-676" y="55754"/>
                    <a:pt x="49320" y="547"/>
                    <a:pt x="113967" y="0"/>
                  </a:cubicBezTo>
                  <a:cubicBezTo>
                    <a:pt x="232382" y="-13046"/>
                    <a:pt x="464123" y="13813"/>
                    <a:pt x="652772" y="0"/>
                  </a:cubicBezTo>
                  <a:cubicBezTo>
                    <a:pt x="841421" y="-13813"/>
                    <a:pt x="1114601" y="-26979"/>
                    <a:pt x="1495520" y="0"/>
                  </a:cubicBezTo>
                  <a:cubicBezTo>
                    <a:pt x="1876439" y="26979"/>
                    <a:pt x="2023912" y="-23714"/>
                    <a:pt x="2186296" y="0"/>
                  </a:cubicBezTo>
                  <a:cubicBezTo>
                    <a:pt x="2348680" y="23714"/>
                    <a:pt x="2653811" y="15277"/>
                    <a:pt x="3029043" y="0"/>
                  </a:cubicBezTo>
                  <a:cubicBezTo>
                    <a:pt x="3404275" y="-15277"/>
                    <a:pt x="3295715" y="-6086"/>
                    <a:pt x="3491863" y="0"/>
                  </a:cubicBezTo>
                  <a:cubicBezTo>
                    <a:pt x="3688011" y="6086"/>
                    <a:pt x="4039319" y="19419"/>
                    <a:pt x="4182639" y="0"/>
                  </a:cubicBezTo>
                  <a:cubicBezTo>
                    <a:pt x="4325959" y="-19419"/>
                    <a:pt x="4789857" y="-19007"/>
                    <a:pt x="4949401" y="0"/>
                  </a:cubicBezTo>
                  <a:cubicBezTo>
                    <a:pt x="5108945" y="19007"/>
                    <a:pt x="5530606" y="-24805"/>
                    <a:pt x="5716163" y="0"/>
                  </a:cubicBezTo>
                  <a:cubicBezTo>
                    <a:pt x="5901720" y="24805"/>
                    <a:pt x="5955397" y="-4572"/>
                    <a:pt x="6178983" y="0"/>
                  </a:cubicBezTo>
                  <a:cubicBezTo>
                    <a:pt x="6402569" y="4572"/>
                    <a:pt x="6624274" y="6587"/>
                    <a:pt x="6945744" y="0"/>
                  </a:cubicBezTo>
                  <a:cubicBezTo>
                    <a:pt x="7267214" y="-6587"/>
                    <a:pt x="7432590" y="-35479"/>
                    <a:pt x="7712506" y="0"/>
                  </a:cubicBezTo>
                  <a:cubicBezTo>
                    <a:pt x="7765934" y="12414"/>
                    <a:pt x="7839554" y="59250"/>
                    <a:pt x="7826473" y="113967"/>
                  </a:cubicBezTo>
                  <a:cubicBezTo>
                    <a:pt x="7847200" y="245801"/>
                    <a:pt x="7823697" y="397305"/>
                    <a:pt x="7826473" y="569822"/>
                  </a:cubicBezTo>
                  <a:cubicBezTo>
                    <a:pt x="7839606" y="626852"/>
                    <a:pt x="7768305" y="674611"/>
                    <a:pt x="7712506" y="683789"/>
                  </a:cubicBezTo>
                  <a:cubicBezTo>
                    <a:pt x="7500003" y="696995"/>
                    <a:pt x="7292057" y="657303"/>
                    <a:pt x="7173701" y="683789"/>
                  </a:cubicBezTo>
                  <a:cubicBezTo>
                    <a:pt x="7055346" y="710275"/>
                    <a:pt x="6665108" y="699753"/>
                    <a:pt x="6482924" y="683789"/>
                  </a:cubicBezTo>
                  <a:cubicBezTo>
                    <a:pt x="6300740" y="667825"/>
                    <a:pt x="6155106" y="665581"/>
                    <a:pt x="5868133" y="683789"/>
                  </a:cubicBezTo>
                  <a:cubicBezTo>
                    <a:pt x="5581160" y="701997"/>
                    <a:pt x="5314495" y="653073"/>
                    <a:pt x="5101372" y="683789"/>
                  </a:cubicBezTo>
                  <a:cubicBezTo>
                    <a:pt x="4888249" y="714505"/>
                    <a:pt x="4797355" y="706589"/>
                    <a:pt x="4562566" y="683789"/>
                  </a:cubicBezTo>
                  <a:cubicBezTo>
                    <a:pt x="4327777" y="660989"/>
                    <a:pt x="4267281" y="661347"/>
                    <a:pt x="4099746" y="683789"/>
                  </a:cubicBezTo>
                  <a:cubicBezTo>
                    <a:pt x="3932211" y="706231"/>
                    <a:pt x="3588520" y="662316"/>
                    <a:pt x="3408970" y="683789"/>
                  </a:cubicBezTo>
                  <a:cubicBezTo>
                    <a:pt x="3229420" y="705262"/>
                    <a:pt x="2828928" y="675279"/>
                    <a:pt x="2642208" y="683789"/>
                  </a:cubicBezTo>
                  <a:cubicBezTo>
                    <a:pt x="2455488" y="692299"/>
                    <a:pt x="2093827" y="678636"/>
                    <a:pt x="1799461" y="683789"/>
                  </a:cubicBezTo>
                  <a:cubicBezTo>
                    <a:pt x="1505095" y="688942"/>
                    <a:pt x="1461051" y="697771"/>
                    <a:pt x="1336641" y="683789"/>
                  </a:cubicBezTo>
                  <a:cubicBezTo>
                    <a:pt x="1212231" y="669807"/>
                    <a:pt x="991588" y="692722"/>
                    <a:pt x="873821" y="683789"/>
                  </a:cubicBezTo>
                  <a:cubicBezTo>
                    <a:pt x="756054" y="674856"/>
                    <a:pt x="456079" y="712427"/>
                    <a:pt x="113967" y="683789"/>
                  </a:cubicBezTo>
                  <a:cubicBezTo>
                    <a:pt x="47819" y="684197"/>
                    <a:pt x="3666" y="617772"/>
                    <a:pt x="0" y="569822"/>
                  </a:cubicBezTo>
                  <a:cubicBezTo>
                    <a:pt x="13956" y="384539"/>
                    <a:pt x="3349" y="260876"/>
                    <a:pt x="0" y="113967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rgbClr val="0070C0"/>
              </a:solidFill>
              <a:prstDash val="lgDash"/>
            </a:ln>
            <a:effectLst/>
          </p:spPr>
          <p:txBody>
            <a:bodyPr rtlCol="0" anchor="ctr"/>
            <a:lstStyle/>
            <a:p>
              <a:pPr marL="0" marR="0" lvl="0" indent="0" algn="ctr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 panose="020B0604020202020204"/>
              </a:endParaRPr>
            </a:p>
          </p:txBody>
        </p:sp>
      </p:grpSp>
      <p:sp>
        <p:nvSpPr>
          <p:cNvPr id="35" name="Hộp Văn bản 19">
            <a:extLst>
              <a:ext uri="{FF2B5EF4-FFF2-40B4-BE49-F238E27FC236}">
                <a16:creationId xmlns:a16="http://schemas.microsoft.com/office/drawing/2014/main" id="{06FE3654-5A51-456E-961B-1FB73E715087}"/>
              </a:ext>
            </a:extLst>
          </p:cNvPr>
          <p:cNvSpPr txBox="1"/>
          <p:nvPr/>
        </p:nvSpPr>
        <p:spPr>
          <a:xfrm>
            <a:off x="6377890" y="2340338"/>
            <a:ext cx="4955085" cy="2025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22860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36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Gắn kim giờ, kim phút vào mặt đồng hồ bằng ghim cánh phượng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50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C2E2CBF-E6AF-4A7F-A2B6-8BBDA438CF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53892">
            <a:off x="403522" y="728421"/>
            <a:ext cx="4878044" cy="49477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B031B9F-0DE9-49F7-A1F4-86E5EE206E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175" y="1354403"/>
            <a:ext cx="218105" cy="56571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363625B-7FF2-4588-990B-A0472DEEC9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9258" y="2030054"/>
            <a:ext cx="299895" cy="54526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7D453E9-55F3-4E55-9EE0-24E1353B01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6549" y="3030056"/>
            <a:ext cx="259000" cy="50436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0024206-BB26-46FB-B893-AC45052436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9191" y="3867639"/>
            <a:ext cx="333974" cy="55207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FFE7B7C-9395-4EF1-B48B-F7965ABF2B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23332" y="4512483"/>
            <a:ext cx="299895" cy="53163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C843020-6246-4D5C-910A-0070EF8D7A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22202" y="4645349"/>
            <a:ext cx="320342" cy="53163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1EA0BCC-BD48-4905-A55F-0C14F7E8E3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9079" y="4381746"/>
            <a:ext cx="320342" cy="55889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F1ECFE9-A035-4A84-9598-55BF3D51145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6314" y="3759181"/>
            <a:ext cx="313527" cy="53163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6899852-2802-4AAB-8752-47C1112E189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9998" y="2843227"/>
            <a:ext cx="293079" cy="51118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F244955-D095-486C-A407-B5F396714DE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93077" y="2023239"/>
            <a:ext cx="497553" cy="55207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62F1B84-EC6B-4387-A799-1828F58606C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7774" y="1354403"/>
            <a:ext cx="313527" cy="53163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792D708-0AF6-4C38-A044-9E002E3BA36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82373" y="1221599"/>
            <a:ext cx="473211" cy="572527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29F0FAD-A2BB-433B-9DBA-C083EA130012}"/>
              </a:ext>
            </a:extLst>
          </p:cNvPr>
          <p:cNvCxnSpPr>
            <a:cxnSpLocks/>
          </p:cNvCxnSpPr>
          <p:nvPr/>
        </p:nvCxnSpPr>
        <p:spPr>
          <a:xfrm flipH="1">
            <a:off x="1719079" y="3447173"/>
            <a:ext cx="1166448" cy="307486"/>
          </a:xfrm>
          <a:prstGeom prst="straightConnector1">
            <a:avLst/>
          </a:prstGeom>
          <a:ln w="127000">
            <a:headEnd w="lg" len="lg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1C19CEC-9942-479A-92DE-2A19B8406FB1}"/>
              </a:ext>
            </a:extLst>
          </p:cNvPr>
          <p:cNvCxnSpPr>
            <a:cxnSpLocks/>
          </p:cNvCxnSpPr>
          <p:nvPr/>
        </p:nvCxnSpPr>
        <p:spPr>
          <a:xfrm flipH="1" flipV="1">
            <a:off x="2800926" y="1770460"/>
            <a:ext cx="30837" cy="1763964"/>
          </a:xfrm>
          <a:prstGeom prst="straightConnector1">
            <a:avLst/>
          </a:prstGeom>
          <a:ln w="120650">
            <a:headEnd w="lg" len="lg"/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011CAA2C-65C2-4CC6-A5DF-5A4CFA957A03}"/>
              </a:ext>
            </a:extLst>
          </p:cNvPr>
          <p:cNvSpPr/>
          <p:nvPr/>
        </p:nvSpPr>
        <p:spPr>
          <a:xfrm>
            <a:off x="2682373" y="3354411"/>
            <a:ext cx="259000" cy="18001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3499C3-9BA3-48A6-B9BE-9755676D3D2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005886" y="2821485"/>
            <a:ext cx="1456204" cy="1063260"/>
          </a:xfrm>
          <a:prstGeom prst="rect">
            <a:avLst/>
          </a:prstGeom>
        </p:spPr>
      </p:pic>
      <p:pic>
        <p:nvPicPr>
          <p:cNvPr id="25" name="Hình ảnh 43">
            <a:hlinkClick r:id="rId16" action="ppaction://hlinksldjump"/>
            <a:extLst>
              <a:ext uri="{FF2B5EF4-FFF2-40B4-BE49-F238E27FC236}">
                <a16:creationId xmlns:a16="http://schemas.microsoft.com/office/drawing/2014/main" id="{2779E277-C684-46E9-9F86-18F4ACE3AB2D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t="54376" r="48989"/>
          <a:stretch>
            <a:fillRect/>
          </a:stretch>
        </p:blipFill>
        <p:spPr>
          <a:xfrm>
            <a:off x="10259734" y="86013"/>
            <a:ext cx="1704635" cy="152461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DBD37C1-24D8-45D6-8623-0E137E39D56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80" y="-208687"/>
            <a:ext cx="1341236" cy="134123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5E8D69C-925D-42AF-B326-88AD65DA02A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638" y="2575318"/>
            <a:ext cx="1742416" cy="1586844"/>
          </a:xfrm>
          <a:prstGeom prst="rect">
            <a:avLst/>
          </a:prstGeom>
        </p:spPr>
      </p:pic>
      <p:grpSp>
        <p:nvGrpSpPr>
          <p:cNvPr id="31" name="Nhóm 8">
            <a:extLst>
              <a:ext uri="{FF2B5EF4-FFF2-40B4-BE49-F238E27FC236}">
                <a16:creationId xmlns:a16="http://schemas.microsoft.com/office/drawing/2014/main" id="{C6B8BC72-71A7-419D-9C30-A7530F7C6CF1}"/>
              </a:ext>
            </a:extLst>
          </p:cNvPr>
          <p:cNvGrpSpPr/>
          <p:nvPr/>
        </p:nvGrpSpPr>
        <p:grpSpPr>
          <a:xfrm>
            <a:off x="6305265" y="2010471"/>
            <a:ext cx="5172961" cy="2725301"/>
            <a:chOff x="354819" y="826071"/>
            <a:chExt cx="8052581" cy="817822"/>
          </a:xfrm>
        </p:grpSpPr>
        <p:sp>
          <p:nvSpPr>
            <p:cNvPr id="33" name="Hình chữ nhật: Góc Tròn 1">
              <a:extLst>
                <a:ext uri="{FF2B5EF4-FFF2-40B4-BE49-F238E27FC236}">
                  <a16:creationId xmlns:a16="http://schemas.microsoft.com/office/drawing/2014/main" id="{7E73816F-6DAD-46B9-8F41-B998270F214F}"/>
                </a:ext>
              </a:extLst>
            </p:cNvPr>
            <p:cNvSpPr/>
            <p:nvPr/>
          </p:nvSpPr>
          <p:spPr>
            <a:xfrm>
              <a:off x="354819" y="826071"/>
              <a:ext cx="8052581" cy="817822"/>
            </a:xfrm>
            <a:prstGeom prst="roundRect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 panose="020B0604020202020204"/>
              </a:endParaRPr>
            </a:p>
          </p:txBody>
        </p:sp>
        <p:sp>
          <p:nvSpPr>
            <p:cNvPr id="37" name="Hình chữ nhật: Góc Tròn 34">
              <a:extLst>
                <a:ext uri="{FF2B5EF4-FFF2-40B4-BE49-F238E27FC236}">
                  <a16:creationId xmlns:a16="http://schemas.microsoft.com/office/drawing/2014/main" id="{7EAD5B73-7D31-4CE7-B813-1A39905D992C}"/>
                </a:ext>
              </a:extLst>
            </p:cNvPr>
            <p:cNvSpPr/>
            <p:nvPr/>
          </p:nvSpPr>
          <p:spPr>
            <a:xfrm>
              <a:off x="467872" y="897126"/>
              <a:ext cx="7826473" cy="683789"/>
            </a:xfrm>
            <a:custGeom>
              <a:avLst/>
              <a:gdLst>
                <a:gd name="connsiteX0" fmla="*/ 0 w 7826473"/>
                <a:gd name="connsiteY0" fmla="*/ 113967 h 683789"/>
                <a:gd name="connsiteX1" fmla="*/ 113967 w 7826473"/>
                <a:gd name="connsiteY1" fmla="*/ 0 h 683789"/>
                <a:gd name="connsiteX2" fmla="*/ 652772 w 7826473"/>
                <a:gd name="connsiteY2" fmla="*/ 0 h 683789"/>
                <a:gd name="connsiteX3" fmla="*/ 1495520 w 7826473"/>
                <a:gd name="connsiteY3" fmla="*/ 0 h 683789"/>
                <a:gd name="connsiteX4" fmla="*/ 2186296 w 7826473"/>
                <a:gd name="connsiteY4" fmla="*/ 0 h 683789"/>
                <a:gd name="connsiteX5" fmla="*/ 3029043 w 7826473"/>
                <a:gd name="connsiteY5" fmla="*/ 0 h 683789"/>
                <a:gd name="connsiteX6" fmla="*/ 3491863 w 7826473"/>
                <a:gd name="connsiteY6" fmla="*/ 0 h 683789"/>
                <a:gd name="connsiteX7" fmla="*/ 4182639 w 7826473"/>
                <a:gd name="connsiteY7" fmla="*/ 0 h 683789"/>
                <a:gd name="connsiteX8" fmla="*/ 4949401 w 7826473"/>
                <a:gd name="connsiteY8" fmla="*/ 0 h 683789"/>
                <a:gd name="connsiteX9" fmla="*/ 5716163 w 7826473"/>
                <a:gd name="connsiteY9" fmla="*/ 0 h 683789"/>
                <a:gd name="connsiteX10" fmla="*/ 6178983 w 7826473"/>
                <a:gd name="connsiteY10" fmla="*/ 0 h 683789"/>
                <a:gd name="connsiteX11" fmla="*/ 6945744 w 7826473"/>
                <a:gd name="connsiteY11" fmla="*/ 0 h 683789"/>
                <a:gd name="connsiteX12" fmla="*/ 7712506 w 7826473"/>
                <a:gd name="connsiteY12" fmla="*/ 0 h 683789"/>
                <a:gd name="connsiteX13" fmla="*/ 7826473 w 7826473"/>
                <a:gd name="connsiteY13" fmla="*/ 113967 h 683789"/>
                <a:gd name="connsiteX14" fmla="*/ 7826473 w 7826473"/>
                <a:gd name="connsiteY14" fmla="*/ 569822 h 683789"/>
                <a:gd name="connsiteX15" fmla="*/ 7712506 w 7826473"/>
                <a:gd name="connsiteY15" fmla="*/ 683789 h 683789"/>
                <a:gd name="connsiteX16" fmla="*/ 7173701 w 7826473"/>
                <a:gd name="connsiteY16" fmla="*/ 683789 h 683789"/>
                <a:gd name="connsiteX17" fmla="*/ 6482924 w 7826473"/>
                <a:gd name="connsiteY17" fmla="*/ 683789 h 683789"/>
                <a:gd name="connsiteX18" fmla="*/ 5868133 w 7826473"/>
                <a:gd name="connsiteY18" fmla="*/ 683789 h 683789"/>
                <a:gd name="connsiteX19" fmla="*/ 5101372 w 7826473"/>
                <a:gd name="connsiteY19" fmla="*/ 683789 h 683789"/>
                <a:gd name="connsiteX20" fmla="*/ 4562566 w 7826473"/>
                <a:gd name="connsiteY20" fmla="*/ 683789 h 683789"/>
                <a:gd name="connsiteX21" fmla="*/ 4099746 w 7826473"/>
                <a:gd name="connsiteY21" fmla="*/ 683789 h 683789"/>
                <a:gd name="connsiteX22" fmla="*/ 3408970 w 7826473"/>
                <a:gd name="connsiteY22" fmla="*/ 683789 h 683789"/>
                <a:gd name="connsiteX23" fmla="*/ 2642208 w 7826473"/>
                <a:gd name="connsiteY23" fmla="*/ 683789 h 683789"/>
                <a:gd name="connsiteX24" fmla="*/ 1799461 w 7826473"/>
                <a:gd name="connsiteY24" fmla="*/ 683789 h 683789"/>
                <a:gd name="connsiteX25" fmla="*/ 1336641 w 7826473"/>
                <a:gd name="connsiteY25" fmla="*/ 683789 h 683789"/>
                <a:gd name="connsiteX26" fmla="*/ 873821 w 7826473"/>
                <a:gd name="connsiteY26" fmla="*/ 683789 h 683789"/>
                <a:gd name="connsiteX27" fmla="*/ 113967 w 7826473"/>
                <a:gd name="connsiteY27" fmla="*/ 683789 h 683789"/>
                <a:gd name="connsiteX28" fmla="*/ 0 w 7826473"/>
                <a:gd name="connsiteY28" fmla="*/ 569822 h 683789"/>
                <a:gd name="connsiteX29" fmla="*/ 0 w 7826473"/>
                <a:gd name="connsiteY29" fmla="*/ 113967 h 683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826473" h="683789" extrusionOk="0">
                  <a:moveTo>
                    <a:pt x="0" y="113967"/>
                  </a:moveTo>
                  <a:cubicBezTo>
                    <a:pt x="-676" y="55754"/>
                    <a:pt x="49320" y="547"/>
                    <a:pt x="113967" y="0"/>
                  </a:cubicBezTo>
                  <a:cubicBezTo>
                    <a:pt x="232382" y="-13046"/>
                    <a:pt x="464123" y="13813"/>
                    <a:pt x="652772" y="0"/>
                  </a:cubicBezTo>
                  <a:cubicBezTo>
                    <a:pt x="841421" y="-13813"/>
                    <a:pt x="1114601" y="-26979"/>
                    <a:pt x="1495520" y="0"/>
                  </a:cubicBezTo>
                  <a:cubicBezTo>
                    <a:pt x="1876439" y="26979"/>
                    <a:pt x="2023912" y="-23714"/>
                    <a:pt x="2186296" y="0"/>
                  </a:cubicBezTo>
                  <a:cubicBezTo>
                    <a:pt x="2348680" y="23714"/>
                    <a:pt x="2653811" y="15277"/>
                    <a:pt x="3029043" y="0"/>
                  </a:cubicBezTo>
                  <a:cubicBezTo>
                    <a:pt x="3404275" y="-15277"/>
                    <a:pt x="3295715" y="-6086"/>
                    <a:pt x="3491863" y="0"/>
                  </a:cubicBezTo>
                  <a:cubicBezTo>
                    <a:pt x="3688011" y="6086"/>
                    <a:pt x="4039319" y="19419"/>
                    <a:pt x="4182639" y="0"/>
                  </a:cubicBezTo>
                  <a:cubicBezTo>
                    <a:pt x="4325959" y="-19419"/>
                    <a:pt x="4789857" y="-19007"/>
                    <a:pt x="4949401" y="0"/>
                  </a:cubicBezTo>
                  <a:cubicBezTo>
                    <a:pt x="5108945" y="19007"/>
                    <a:pt x="5530606" y="-24805"/>
                    <a:pt x="5716163" y="0"/>
                  </a:cubicBezTo>
                  <a:cubicBezTo>
                    <a:pt x="5901720" y="24805"/>
                    <a:pt x="5955397" y="-4572"/>
                    <a:pt x="6178983" y="0"/>
                  </a:cubicBezTo>
                  <a:cubicBezTo>
                    <a:pt x="6402569" y="4572"/>
                    <a:pt x="6624274" y="6587"/>
                    <a:pt x="6945744" y="0"/>
                  </a:cubicBezTo>
                  <a:cubicBezTo>
                    <a:pt x="7267214" y="-6587"/>
                    <a:pt x="7432590" y="-35479"/>
                    <a:pt x="7712506" y="0"/>
                  </a:cubicBezTo>
                  <a:cubicBezTo>
                    <a:pt x="7765934" y="12414"/>
                    <a:pt x="7839554" y="59250"/>
                    <a:pt x="7826473" y="113967"/>
                  </a:cubicBezTo>
                  <a:cubicBezTo>
                    <a:pt x="7847200" y="245801"/>
                    <a:pt x="7823697" y="397305"/>
                    <a:pt x="7826473" y="569822"/>
                  </a:cubicBezTo>
                  <a:cubicBezTo>
                    <a:pt x="7839606" y="626852"/>
                    <a:pt x="7768305" y="674611"/>
                    <a:pt x="7712506" y="683789"/>
                  </a:cubicBezTo>
                  <a:cubicBezTo>
                    <a:pt x="7500003" y="696995"/>
                    <a:pt x="7292057" y="657303"/>
                    <a:pt x="7173701" y="683789"/>
                  </a:cubicBezTo>
                  <a:cubicBezTo>
                    <a:pt x="7055346" y="710275"/>
                    <a:pt x="6665108" y="699753"/>
                    <a:pt x="6482924" y="683789"/>
                  </a:cubicBezTo>
                  <a:cubicBezTo>
                    <a:pt x="6300740" y="667825"/>
                    <a:pt x="6155106" y="665581"/>
                    <a:pt x="5868133" y="683789"/>
                  </a:cubicBezTo>
                  <a:cubicBezTo>
                    <a:pt x="5581160" y="701997"/>
                    <a:pt x="5314495" y="653073"/>
                    <a:pt x="5101372" y="683789"/>
                  </a:cubicBezTo>
                  <a:cubicBezTo>
                    <a:pt x="4888249" y="714505"/>
                    <a:pt x="4797355" y="706589"/>
                    <a:pt x="4562566" y="683789"/>
                  </a:cubicBezTo>
                  <a:cubicBezTo>
                    <a:pt x="4327777" y="660989"/>
                    <a:pt x="4267281" y="661347"/>
                    <a:pt x="4099746" y="683789"/>
                  </a:cubicBezTo>
                  <a:cubicBezTo>
                    <a:pt x="3932211" y="706231"/>
                    <a:pt x="3588520" y="662316"/>
                    <a:pt x="3408970" y="683789"/>
                  </a:cubicBezTo>
                  <a:cubicBezTo>
                    <a:pt x="3229420" y="705262"/>
                    <a:pt x="2828928" y="675279"/>
                    <a:pt x="2642208" y="683789"/>
                  </a:cubicBezTo>
                  <a:cubicBezTo>
                    <a:pt x="2455488" y="692299"/>
                    <a:pt x="2093827" y="678636"/>
                    <a:pt x="1799461" y="683789"/>
                  </a:cubicBezTo>
                  <a:cubicBezTo>
                    <a:pt x="1505095" y="688942"/>
                    <a:pt x="1461051" y="697771"/>
                    <a:pt x="1336641" y="683789"/>
                  </a:cubicBezTo>
                  <a:cubicBezTo>
                    <a:pt x="1212231" y="669807"/>
                    <a:pt x="991588" y="692722"/>
                    <a:pt x="873821" y="683789"/>
                  </a:cubicBezTo>
                  <a:cubicBezTo>
                    <a:pt x="756054" y="674856"/>
                    <a:pt x="456079" y="712427"/>
                    <a:pt x="113967" y="683789"/>
                  </a:cubicBezTo>
                  <a:cubicBezTo>
                    <a:pt x="47819" y="684197"/>
                    <a:pt x="3666" y="617772"/>
                    <a:pt x="0" y="569822"/>
                  </a:cubicBezTo>
                  <a:cubicBezTo>
                    <a:pt x="13956" y="384539"/>
                    <a:pt x="3349" y="260876"/>
                    <a:pt x="0" y="113967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rgbClr val="FFC000"/>
              </a:solidFill>
              <a:prstDash val="lgDash"/>
            </a:ln>
            <a:effectLst/>
          </p:spPr>
          <p:txBody>
            <a:bodyPr rtlCol="0" anchor="ctr"/>
            <a:lstStyle/>
            <a:p>
              <a:pPr marL="0" marR="0" lvl="0" indent="0" algn="ctr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  <a:sym typeface="Arial" panose="020B0604020202020204"/>
              </a:endParaRPr>
            </a:p>
          </p:txBody>
        </p:sp>
      </p:grpSp>
      <p:sp>
        <p:nvSpPr>
          <p:cNvPr id="38" name="Hộp Văn bản 19">
            <a:extLst>
              <a:ext uri="{FF2B5EF4-FFF2-40B4-BE49-F238E27FC236}">
                <a16:creationId xmlns:a16="http://schemas.microsoft.com/office/drawing/2014/main" id="{18FF1D5C-3CD1-4A71-8DBA-8D641477FCAE}"/>
              </a:ext>
            </a:extLst>
          </p:cNvPr>
          <p:cNvSpPr txBox="1"/>
          <p:nvPr/>
        </p:nvSpPr>
        <p:spPr>
          <a:xfrm>
            <a:off x="6523140" y="2904958"/>
            <a:ext cx="4955085" cy="695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228600" algn="just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3600" kern="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Trang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trí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đồng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hồ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756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792755" y="974663"/>
            <a:ext cx="6778580" cy="4089706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2943620" y="1130743"/>
            <a:ext cx="6455625" cy="37507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0365" y="3113262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FB2FBAC-EB13-4D13-A398-7871BA1F3575}"/>
              </a:ext>
            </a:extLst>
          </p:cNvPr>
          <p:cNvSpPr/>
          <p:nvPr/>
        </p:nvSpPr>
        <p:spPr>
          <a:xfrm>
            <a:off x="2943620" y="1944966"/>
            <a:ext cx="652896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Trưng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bày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và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giới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thiệu</a:t>
            </a:r>
            <a:endParaRPr kumimoji="0" lang="en-US" sz="4800" b="0" i="0" u="none" strike="noStrike" kern="1200" cap="none" spc="0" normalizeH="0" baseline="0" noProof="0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sản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phẩm</a:t>
            </a:r>
            <a:endParaRPr kumimoji="0" lang="en-US" sz="4800" b="0" i="0" u="none" strike="noStrike" kern="1200" cap="none" spc="0" normalizeH="0" baseline="0" noProof="0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15583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Hình ảnh 20" descr="Ảnh có chứa văn bản&#10;&#10;Mô tả được tạo tự động"/>
          <p:cNvPicPr>
            <a:picLocks noChangeAspect="1"/>
          </p:cNvPicPr>
          <p:nvPr/>
        </p:nvPicPr>
        <p:blipFill rotWithShape="1">
          <a:blip r:embed="rId3"/>
          <a:srcRect l="11025" t="14654" r="57070" b="37819"/>
          <a:stretch>
            <a:fillRect/>
          </a:stretch>
        </p:blipFill>
        <p:spPr>
          <a:xfrm rot="21015452">
            <a:off x="1050924" y="4359769"/>
            <a:ext cx="2214189" cy="1855328"/>
          </a:xfrm>
          <a:prstGeom prst="rect">
            <a:avLst/>
          </a:prstGeom>
        </p:spPr>
      </p:pic>
      <p:pic>
        <p:nvPicPr>
          <p:cNvPr id="22" name="Hình ảnh 21" descr="Ảnh có chứa văn bản&#10;&#10;Mô tả được tạo tự động"/>
          <p:cNvPicPr>
            <a:picLocks noChangeAspect="1"/>
          </p:cNvPicPr>
          <p:nvPr/>
        </p:nvPicPr>
        <p:blipFill rotWithShape="1">
          <a:blip r:embed="rId3"/>
          <a:srcRect l="40231" r="25483" b="40641"/>
          <a:stretch>
            <a:fillRect/>
          </a:stretch>
        </p:blipFill>
        <p:spPr>
          <a:xfrm flipH="1">
            <a:off x="7373956" y="-1477"/>
            <a:ext cx="3879625" cy="3252581"/>
          </a:xfrm>
          <a:prstGeom prst="rect">
            <a:avLst/>
          </a:prstGeom>
        </p:spPr>
      </p:pic>
      <p:pic>
        <p:nvPicPr>
          <p:cNvPr id="23" name="Hình ảnh 22" descr="Ảnh có chứa văn bản&#10;&#10;Mô tả được tạo tự động"/>
          <p:cNvPicPr>
            <a:picLocks noChangeAspect="1"/>
          </p:cNvPicPr>
          <p:nvPr/>
        </p:nvPicPr>
        <p:blipFill rotWithShape="1">
          <a:blip r:embed="rId3"/>
          <a:srcRect l="40231" r="25483" b="40641"/>
          <a:stretch>
            <a:fillRect/>
          </a:stretch>
        </p:blipFill>
        <p:spPr>
          <a:xfrm rot="301431">
            <a:off x="949393" y="65415"/>
            <a:ext cx="3733411" cy="3252581"/>
          </a:xfrm>
          <a:prstGeom prst="rect">
            <a:avLst/>
          </a:prstGeom>
        </p:spPr>
      </p:pic>
      <p:pic>
        <p:nvPicPr>
          <p:cNvPr id="24" name="Hình ảnh 23" descr="Ảnh có chứa văn bản&#10;&#10;Mô tả được tạo tự động"/>
          <p:cNvPicPr>
            <a:picLocks noChangeAspect="1"/>
          </p:cNvPicPr>
          <p:nvPr/>
        </p:nvPicPr>
        <p:blipFill rotWithShape="1">
          <a:blip r:embed="rId3"/>
          <a:srcRect l="11025" t="14654" r="57070" b="37819"/>
          <a:stretch>
            <a:fillRect/>
          </a:stretch>
        </p:blipFill>
        <p:spPr>
          <a:xfrm rot="15885739">
            <a:off x="8862025" y="4428033"/>
            <a:ext cx="2225100" cy="1864471"/>
          </a:xfrm>
          <a:prstGeom prst="rect">
            <a:avLst/>
          </a:prstGeom>
        </p:spPr>
      </p:pic>
      <p:pic>
        <p:nvPicPr>
          <p:cNvPr id="5" name="Hình ảnh 4"/>
          <p:cNvPicPr>
            <a:picLocks noChangeAspect="1"/>
          </p:cNvPicPr>
          <p:nvPr/>
        </p:nvPicPr>
        <p:blipFill rotWithShape="1">
          <a:blip r:embed="rId4"/>
          <a:srcRect t="54376" r="48989"/>
          <a:stretch>
            <a:fillRect/>
          </a:stretch>
        </p:blipFill>
        <p:spPr>
          <a:xfrm>
            <a:off x="5181690" y="4730385"/>
            <a:ext cx="1828621" cy="1635508"/>
          </a:xfrm>
          <a:prstGeom prst="rect">
            <a:avLst/>
          </a:prstGeom>
        </p:spPr>
      </p:pic>
      <p:pic>
        <p:nvPicPr>
          <p:cNvPr id="6" name="Hình ảnh 5" descr="Ảnh có chứa văn bản&#10;&#10;Mô tả được tạo tự độ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7548" y="1619417"/>
            <a:ext cx="6736904" cy="371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/>
          <p:cNvPicPr>
            <a:picLocks noChangeAspect="1"/>
          </p:cNvPicPr>
          <p:nvPr/>
        </p:nvPicPr>
        <p:blipFill rotWithShape="1">
          <a:blip r:embed="rId2"/>
          <a:srcRect t="54376" r="48989"/>
          <a:stretch>
            <a:fillRect/>
          </a:stretch>
        </p:blipFill>
        <p:spPr>
          <a:xfrm>
            <a:off x="8566939" y="2164733"/>
            <a:ext cx="2264391" cy="2025257"/>
          </a:xfrm>
          <a:prstGeom prst="rect">
            <a:avLst/>
          </a:prstGeom>
        </p:spPr>
      </p:pic>
      <p:sp>
        <p:nvSpPr>
          <p:cNvPr id="2" name="Hộp Văn bản 1"/>
          <p:cNvSpPr txBox="1"/>
          <p:nvPr/>
        </p:nvSpPr>
        <p:spPr>
          <a:xfrm>
            <a:off x="1473200" y="2282608"/>
            <a:ext cx="6908800" cy="1405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265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Mỗi</a:t>
            </a:r>
            <a:r>
              <a:rPr kumimoji="0" lang="en-US" sz="4265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4265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nhóm</a:t>
            </a:r>
            <a:r>
              <a:rPr lang="en-US" sz="4265" kern="0" dirty="0">
                <a:solidFill>
                  <a:srgbClr val="000000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4265" kern="0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tham</a:t>
            </a:r>
            <a:r>
              <a:rPr lang="en-US" sz="4265" kern="0" dirty="0">
                <a:solidFill>
                  <a:srgbClr val="000000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4265" kern="0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gia</a:t>
            </a:r>
            <a:r>
              <a:rPr lang="en-US" sz="4265" kern="0" dirty="0">
                <a:solidFill>
                  <a:srgbClr val="000000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4265" kern="0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chơi</a:t>
            </a:r>
            <a:r>
              <a:rPr lang="en-US" sz="4265" kern="0" dirty="0">
                <a:solidFill>
                  <a:srgbClr val="000000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4265" kern="0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bằng</a:t>
            </a:r>
            <a:r>
              <a:rPr lang="en-US" sz="4265" kern="0" dirty="0">
                <a:solidFill>
                  <a:srgbClr val="000000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4265" kern="0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cách</a:t>
            </a:r>
            <a:r>
              <a:rPr lang="en-US" sz="4265" kern="0" dirty="0">
                <a:solidFill>
                  <a:srgbClr val="000000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4265" kern="0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giơ</a:t>
            </a:r>
            <a:r>
              <a:rPr lang="en-US" sz="4265" kern="0" dirty="0">
                <a:solidFill>
                  <a:srgbClr val="000000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4265" kern="0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bảng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sp>
        <p:nvSpPr>
          <p:cNvPr id="10" name="Hộp Văn bản 9"/>
          <p:cNvSpPr txBox="1"/>
          <p:nvPr/>
        </p:nvSpPr>
        <p:spPr>
          <a:xfrm>
            <a:off x="4094052" y="4189990"/>
            <a:ext cx="6231887" cy="206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9200">
              <a:buClr>
                <a:srgbClr val="000000"/>
              </a:buClr>
              <a:defRPr/>
            </a:pPr>
            <a:r>
              <a:rPr kumimoji="0" lang="en-US" sz="4265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Nhóm</a:t>
            </a:r>
            <a:r>
              <a:rPr kumimoji="0" lang="en-US" sz="4265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4265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nào</a:t>
            </a:r>
            <a:r>
              <a:rPr kumimoji="0" lang="en-US" sz="4265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4265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trả</a:t>
            </a:r>
            <a:r>
              <a:rPr kumimoji="0" lang="en-US" sz="4265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4265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lời</a:t>
            </a:r>
            <a:r>
              <a:rPr kumimoji="0" lang="en-US" sz="4265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 </a:t>
            </a:r>
            <a:r>
              <a:rPr lang="en-US" sz="4265" b="1" kern="0" dirty="0" err="1">
                <a:solidFill>
                  <a:srgbClr val="FF0000"/>
                </a:solidFill>
                <a:highlight>
                  <a:srgbClr val="FFD1D1"/>
                </a:highlight>
                <a:cs typeface="Arial" panose="020B0604020202020204"/>
                <a:sym typeface="Arial" panose="020B0604020202020204"/>
              </a:rPr>
              <a:t>đúng</a:t>
            </a:r>
            <a:r>
              <a:rPr lang="en-US" sz="4265" b="1" kern="0" dirty="0">
                <a:solidFill>
                  <a:srgbClr val="FF0000"/>
                </a:solidFill>
                <a:highlight>
                  <a:srgbClr val="FFD1D1"/>
                </a:highlight>
                <a:cs typeface="Arial" panose="020B0604020202020204"/>
                <a:sym typeface="Arial" panose="020B0604020202020204"/>
              </a:rPr>
              <a:t> </a:t>
            </a:r>
            <a:r>
              <a:rPr lang="en-US" sz="4265" kern="0" noProof="0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nhiều</a:t>
            </a:r>
            <a:r>
              <a:rPr lang="en-US" sz="4265" kern="0" dirty="0">
                <a:solidFill>
                  <a:srgbClr val="000000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4265" kern="0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nhất</a:t>
            </a:r>
            <a:r>
              <a:rPr lang="en-US" sz="4265" kern="0" dirty="0">
                <a:solidFill>
                  <a:srgbClr val="000000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4265" kern="0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nhóm</a:t>
            </a:r>
            <a:r>
              <a:rPr lang="en-US" sz="4265" kern="0" dirty="0">
                <a:solidFill>
                  <a:srgbClr val="000000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4265" kern="0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đó</a:t>
            </a:r>
            <a:r>
              <a:rPr lang="en-US" sz="4265" kern="0" dirty="0">
                <a:solidFill>
                  <a:srgbClr val="000000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4265" kern="0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giành</a:t>
            </a:r>
            <a:r>
              <a:rPr lang="en-US" sz="4265" kern="0" dirty="0">
                <a:solidFill>
                  <a:srgbClr val="000000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4265" kern="0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chiến</a:t>
            </a:r>
            <a:r>
              <a:rPr lang="en-US" sz="4265" kern="0" dirty="0">
                <a:solidFill>
                  <a:srgbClr val="000000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 </a:t>
            </a:r>
            <a:r>
              <a:rPr lang="en-US" sz="4265" kern="0" dirty="0" err="1">
                <a:solidFill>
                  <a:srgbClr val="000000"/>
                </a:solidFill>
                <a:latin typeface="Calibri" panose="020F0502020204030204"/>
                <a:cs typeface="Arial" panose="020B0604020202020204"/>
                <a:sym typeface="Arial" panose="020B0604020202020204"/>
              </a:rPr>
              <a:t>thắng</a:t>
            </a:r>
            <a:r>
              <a:rPr kumimoji="0" lang="en-US" sz="4265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/>
                <a:sym typeface="Arial" panose="020B0604020202020204"/>
              </a:rPr>
              <a:t>.</a:t>
            </a:r>
            <a:endParaRPr kumimoji="0" lang="en-US" sz="426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1" name="Nhóm 10"/>
          <p:cNvGrpSpPr/>
          <p:nvPr/>
        </p:nvGrpSpPr>
        <p:grpSpPr>
          <a:xfrm>
            <a:off x="4094052" y="1014735"/>
            <a:ext cx="4003897" cy="804599"/>
            <a:chOff x="3173022" y="103136"/>
            <a:chExt cx="3306122" cy="603450"/>
          </a:xfrm>
        </p:grpSpPr>
        <p:grpSp>
          <p:nvGrpSpPr>
            <p:cNvPr id="12" name="Nhóm 11"/>
            <p:cNvGrpSpPr/>
            <p:nvPr/>
          </p:nvGrpSpPr>
          <p:grpSpPr>
            <a:xfrm>
              <a:off x="3173022" y="103136"/>
              <a:ext cx="3306122" cy="603450"/>
              <a:chOff x="3158836" y="1506009"/>
              <a:chExt cx="3306122" cy="603450"/>
            </a:xfrm>
          </p:grpSpPr>
          <p:sp>
            <p:nvSpPr>
              <p:cNvPr id="14" name="Hình chữ nhật: Góc Tròn 13"/>
              <p:cNvSpPr/>
              <p:nvPr/>
            </p:nvSpPr>
            <p:spPr>
              <a:xfrm>
                <a:off x="3158836" y="1506009"/>
                <a:ext cx="3306122" cy="603450"/>
              </a:xfrm>
              <a:prstGeom prst="roundRect">
                <a:avLst/>
              </a:prstGeom>
              <a:solidFill>
                <a:srgbClr val="FFF2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5" b="0" i="0" u="none" strike="noStrike" kern="0" cap="none" spc="0" normalizeH="0" baseline="0" noProof="0">
                  <a:ln>
                    <a:noFill/>
                  </a:ln>
                  <a:solidFill>
                    <a:srgbClr val="5587A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15" name="Hình chữ nhật: Góc Tròn 14"/>
              <p:cNvSpPr/>
              <p:nvPr/>
            </p:nvSpPr>
            <p:spPr>
              <a:xfrm>
                <a:off x="3273054" y="1560991"/>
                <a:ext cx="3077687" cy="493486"/>
              </a:xfrm>
              <a:prstGeom prst="roundRect">
                <a:avLst/>
              </a:prstGeom>
              <a:noFill/>
              <a:ln w="28575">
                <a:solidFill>
                  <a:srgbClr val="8821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5" b="0" i="0" u="none" strike="noStrike" kern="0" cap="none" spc="0" normalizeH="0" baseline="0" noProof="0" dirty="0">
                  <a:ln>
                    <a:noFill/>
                  </a:ln>
                  <a:solidFill>
                    <a:srgbClr val="5587A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Arial" panose="020B0604020202020204"/>
                </a:endParaRPr>
              </a:p>
            </p:txBody>
          </p:sp>
        </p:grpSp>
        <p:sp>
          <p:nvSpPr>
            <p:cNvPr id="13" name="Hộp Văn bản 12"/>
            <p:cNvSpPr txBox="1"/>
            <p:nvPr/>
          </p:nvSpPr>
          <p:spPr>
            <a:xfrm>
              <a:off x="3555147" y="112473"/>
              <a:ext cx="2580382" cy="530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>
                  <a:ln w="10160">
                    <a:solidFill>
                      <a:srgbClr val="C08974"/>
                    </a:solidFill>
                    <a:prstDash val="solid"/>
                  </a:ln>
                  <a:solidFill>
                    <a:srgbClr val="E69E1A">
                      <a:lumMod val="75000"/>
                    </a:srgbClr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uLnTx/>
                  <a:uFillTx/>
                  <a:latin typeface="#9Slide05 SVNClementine (Headings)"/>
                  <a:ea typeface="+mn-ea"/>
                  <a:cs typeface="Arial" panose="020B0604020202020204"/>
                  <a:sym typeface="Arial" panose="020B0604020202020204"/>
                </a:rPr>
                <a:t>Lu</a:t>
              </a:r>
              <a:r>
                <a:rPr kumimoji="0" lang="vi-VN" sz="4000" b="1" i="0" u="none" strike="noStrike" kern="0" cap="none" spc="0" normalizeH="0" baseline="0" noProof="0" dirty="0" err="1">
                  <a:ln w="10160">
                    <a:solidFill>
                      <a:srgbClr val="C08974"/>
                    </a:solidFill>
                    <a:prstDash val="solid"/>
                  </a:ln>
                  <a:solidFill>
                    <a:srgbClr val="E69E1A">
                      <a:lumMod val="75000"/>
                    </a:srgbClr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uLnTx/>
                  <a:uFillTx/>
                  <a:latin typeface="#9Slide05 SVNClementine (Headings)"/>
                  <a:ea typeface="+mn-ea"/>
                  <a:cs typeface="Arial" panose="020B0604020202020204"/>
                  <a:sym typeface="Arial" panose="020B0604020202020204"/>
                </a:rPr>
                <a:t>ật</a:t>
              </a:r>
              <a:r>
                <a:rPr kumimoji="0" lang="en-US" sz="4000" b="1" i="0" u="none" strike="noStrike" kern="0" cap="none" spc="0" normalizeH="0" baseline="0" noProof="0" dirty="0">
                  <a:ln w="10160">
                    <a:solidFill>
                      <a:srgbClr val="C08974"/>
                    </a:solidFill>
                    <a:prstDash val="solid"/>
                  </a:ln>
                  <a:solidFill>
                    <a:srgbClr val="E69E1A">
                      <a:lumMod val="75000"/>
                    </a:srgbClr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uLnTx/>
                  <a:uFillTx/>
                  <a:latin typeface="#9Slide05 SVNClementine (Headings)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 w="10160">
                    <a:solidFill>
                      <a:srgbClr val="C08974"/>
                    </a:solidFill>
                    <a:prstDash val="solid"/>
                  </a:ln>
                  <a:solidFill>
                    <a:srgbClr val="E69E1A">
                      <a:lumMod val="75000"/>
                    </a:srgbClr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uLnTx/>
                  <a:uFillTx/>
                  <a:latin typeface="#9Slide05 SVNClementine (Headings)"/>
                  <a:ea typeface="+mn-ea"/>
                  <a:cs typeface="Arial" panose="020B0604020202020204"/>
                  <a:sym typeface="Arial" panose="020B0604020202020204"/>
                </a:rPr>
                <a:t>chơi</a:t>
              </a:r>
              <a:endParaRPr kumimoji="0" lang="en-US" sz="4000" b="1" i="0" u="none" strike="noStrike" kern="0" cap="none" spc="0" normalizeH="0" baseline="0" noProof="0" dirty="0">
                <a:ln w="10160">
                  <a:solidFill>
                    <a:srgbClr val="C08974"/>
                  </a:solidFill>
                  <a:prstDash val="solid"/>
                </a:ln>
                <a:solidFill>
                  <a:srgbClr val="E69E1A">
                    <a:lumMod val="75000"/>
                  </a:srgb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#9Slide05 SVNClementine (Headings)"/>
                <a:ea typeface="+mn-ea"/>
                <a:cs typeface="Arial" panose="020B0604020202020204"/>
                <a:sym typeface="Arial" panose="020B0604020202020204"/>
              </a:endParaRPr>
            </a:p>
          </p:txBody>
        </p:sp>
      </p:grpSp>
      <p:pic>
        <p:nvPicPr>
          <p:cNvPr id="19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1115288" y="4189990"/>
            <a:ext cx="2582597" cy="18876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Hình chữ nhật: Góc Tròn 32"/>
          <p:cNvSpPr/>
          <p:nvPr/>
        </p:nvSpPr>
        <p:spPr>
          <a:xfrm>
            <a:off x="8035087" y="164598"/>
            <a:ext cx="3074386" cy="2078371"/>
          </a:xfrm>
          <a:prstGeom prst="roundRect">
            <a:avLst/>
          </a:prstGeom>
          <a:solidFill>
            <a:srgbClr val="FFFFFF"/>
          </a:solidFill>
          <a:ln>
            <a:solidFill>
              <a:srgbClr val="FFB4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vi-VN" sz="4400" b="0" i="0" u="none" strike="noStrike" kern="0" cap="none" spc="0" normalizeH="0" baseline="0" noProof="0" dirty="0">
              <a:ln>
                <a:noFill/>
              </a:ln>
              <a:solidFill>
                <a:srgbClr val="0C0700"/>
              </a:solidFill>
              <a:effectLst/>
              <a:uLnTx/>
              <a:uFillTx/>
              <a:latin typeface="Calibri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77" name="Nhóm 76"/>
          <p:cNvGrpSpPr/>
          <p:nvPr/>
        </p:nvGrpSpPr>
        <p:grpSpPr>
          <a:xfrm>
            <a:off x="6667520" y="821038"/>
            <a:ext cx="1076312" cy="1018042"/>
            <a:chOff x="2572485" y="1544816"/>
            <a:chExt cx="807234" cy="763532"/>
          </a:xfrm>
        </p:grpSpPr>
        <p:sp>
          <p:nvSpPr>
            <p:cNvPr id="56" name="Hình Bầu dục 55"/>
            <p:cNvSpPr/>
            <p:nvPr/>
          </p:nvSpPr>
          <p:spPr>
            <a:xfrm>
              <a:off x="2572485" y="1588891"/>
              <a:ext cx="807234" cy="719457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52" name="Hộp Văn bản 51"/>
            <p:cNvSpPr txBox="1"/>
            <p:nvPr/>
          </p:nvSpPr>
          <p:spPr>
            <a:xfrm>
              <a:off x="2672591" y="1544816"/>
              <a:ext cx="613650" cy="746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5865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A</a:t>
              </a:r>
            </a:p>
          </p:txBody>
        </p:sp>
      </p:grpSp>
      <p:sp>
        <p:nvSpPr>
          <p:cNvPr id="62" name="Hình chữ nhật: Góc Tròn 61"/>
          <p:cNvSpPr/>
          <p:nvPr/>
        </p:nvSpPr>
        <p:spPr>
          <a:xfrm>
            <a:off x="8035087" y="2409175"/>
            <a:ext cx="3074386" cy="2078370"/>
          </a:xfrm>
          <a:prstGeom prst="roundRect">
            <a:avLst/>
          </a:prstGeom>
          <a:solidFill>
            <a:srgbClr val="FFFFFF"/>
          </a:solidFill>
          <a:ln>
            <a:solidFill>
              <a:srgbClr val="FFB4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vi-VN" sz="4400" b="0" i="0" u="none" strike="noStrike" kern="0" cap="none" spc="0" normalizeH="0" baseline="0" noProof="0" dirty="0">
              <a:ln>
                <a:noFill/>
              </a:ln>
              <a:solidFill>
                <a:srgbClr val="0C0700"/>
              </a:solidFill>
              <a:effectLst/>
              <a:uLnTx/>
              <a:uFillTx/>
              <a:latin typeface="Calibri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78" name="Nhóm 77"/>
          <p:cNvGrpSpPr/>
          <p:nvPr/>
        </p:nvGrpSpPr>
        <p:grpSpPr>
          <a:xfrm>
            <a:off x="6686264" y="2822251"/>
            <a:ext cx="1076312" cy="1134702"/>
            <a:chOff x="2566598" y="2660656"/>
            <a:chExt cx="807234" cy="776497"/>
          </a:xfrm>
        </p:grpSpPr>
        <p:sp>
          <p:nvSpPr>
            <p:cNvPr id="60" name="Hình Bầu dục 59"/>
            <p:cNvSpPr/>
            <p:nvPr/>
          </p:nvSpPr>
          <p:spPr>
            <a:xfrm>
              <a:off x="2566598" y="272624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61" name="Hộp Văn bản 60"/>
            <p:cNvSpPr txBox="1"/>
            <p:nvPr/>
          </p:nvSpPr>
          <p:spPr>
            <a:xfrm>
              <a:off x="2691190" y="2660656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6400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B</a:t>
              </a:r>
            </a:p>
          </p:txBody>
        </p:sp>
      </p:grpSp>
      <p:sp>
        <p:nvSpPr>
          <p:cNvPr id="68" name="Hình chữ nhật: Góc Tròn 67"/>
          <p:cNvSpPr/>
          <p:nvPr/>
        </p:nvSpPr>
        <p:spPr>
          <a:xfrm>
            <a:off x="8035087" y="4657157"/>
            <a:ext cx="3074386" cy="2078370"/>
          </a:xfrm>
          <a:prstGeom prst="roundRect">
            <a:avLst/>
          </a:prstGeom>
          <a:solidFill>
            <a:srgbClr val="FFFFFF"/>
          </a:solidFill>
          <a:ln>
            <a:solidFill>
              <a:srgbClr val="FFB4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vi-VN" sz="4400" b="0" i="0" u="none" strike="noStrike" kern="0" cap="none" spc="0" normalizeH="0" baseline="0" noProof="0" dirty="0">
              <a:ln>
                <a:noFill/>
              </a:ln>
              <a:solidFill>
                <a:srgbClr val="0C0700"/>
              </a:solidFill>
              <a:effectLst/>
              <a:uLnTx/>
              <a:uFillTx/>
              <a:latin typeface="Calibri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79" name="Nhóm 78"/>
          <p:cNvGrpSpPr/>
          <p:nvPr/>
        </p:nvGrpSpPr>
        <p:grpSpPr>
          <a:xfrm>
            <a:off x="6685846" y="5135699"/>
            <a:ext cx="1076312" cy="1077218"/>
            <a:chOff x="2550391" y="4029393"/>
            <a:chExt cx="807234" cy="737160"/>
          </a:xfrm>
        </p:grpSpPr>
        <p:sp>
          <p:nvSpPr>
            <p:cNvPr id="66" name="Hình Bầu dục 65"/>
            <p:cNvSpPr/>
            <p:nvPr/>
          </p:nvSpPr>
          <p:spPr>
            <a:xfrm>
              <a:off x="2550391" y="403485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67" name="Hộp Văn bản 66"/>
            <p:cNvSpPr txBox="1"/>
            <p:nvPr/>
          </p:nvSpPr>
          <p:spPr>
            <a:xfrm>
              <a:off x="2636093" y="4029393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6400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C</a:t>
              </a:r>
            </a:p>
          </p:txBody>
        </p:sp>
      </p:grpSp>
      <p:pic>
        <p:nvPicPr>
          <p:cNvPr id="70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6168" y="832659"/>
            <a:ext cx="1124288" cy="1076312"/>
          </a:xfrm>
          <a:prstGeom prst="rect">
            <a:avLst/>
          </a:prstGeom>
        </p:spPr>
      </p:pic>
      <p:pic>
        <p:nvPicPr>
          <p:cNvPr id="40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5716" y="2885866"/>
            <a:ext cx="1121909" cy="1076312"/>
          </a:xfrm>
          <a:prstGeom prst="rect">
            <a:avLst/>
          </a:prstGeom>
        </p:spPr>
      </p:pic>
      <p:pic>
        <p:nvPicPr>
          <p:cNvPr id="41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5846" y="5130474"/>
            <a:ext cx="1107389" cy="1046068"/>
          </a:xfrm>
          <a:prstGeom prst="rect">
            <a:avLst/>
          </a:prstGeom>
        </p:spPr>
      </p:pic>
      <p:grpSp>
        <p:nvGrpSpPr>
          <p:cNvPr id="73" name="Nhóm 72"/>
          <p:cNvGrpSpPr/>
          <p:nvPr/>
        </p:nvGrpSpPr>
        <p:grpSpPr>
          <a:xfrm>
            <a:off x="218293" y="54502"/>
            <a:ext cx="4981504" cy="2222502"/>
            <a:chOff x="355600" y="215900"/>
            <a:chExt cx="5511800" cy="792866"/>
          </a:xfrm>
        </p:grpSpPr>
        <p:sp>
          <p:nvSpPr>
            <p:cNvPr id="74" name="Hình chữ nhật: Góc Tròn 73"/>
            <p:cNvSpPr/>
            <p:nvPr/>
          </p:nvSpPr>
          <p:spPr>
            <a:xfrm>
              <a:off x="355600" y="215900"/>
              <a:ext cx="5511800" cy="792866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srgbClr val="FDF0D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75" name="Hộp Văn bản 74"/>
            <p:cNvSpPr txBox="1"/>
            <p:nvPr/>
          </p:nvSpPr>
          <p:spPr>
            <a:xfrm>
              <a:off x="498777" y="255176"/>
              <a:ext cx="5225446" cy="695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Câu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1: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Chọn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đồng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hồ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phù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hợp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với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tranh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vẽ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?</a:t>
              </a:r>
            </a:p>
          </p:txBody>
        </p:sp>
        <p:sp>
          <p:nvSpPr>
            <p:cNvPr id="76" name="Hình chữ nhật: Góc Tròn 75"/>
            <p:cNvSpPr/>
            <p:nvPr/>
          </p:nvSpPr>
          <p:spPr>
            <a:xfrm>
              <a:off x="452808" y="294389"/>
              <a:ext cx="5317384" cy="643516"/>
            </a:xfrm>
            <a:prstGeom prst="roundRect">
              <a:avLst/>
            </a:prstGeom>
            <a:noFill/>
            <a:ln w="19050">
              <a:solidFill>
                <a:srgbClr val="FFFF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pic>
        <p:nvPicPr>
          <p:cNvPr id="44" name="Hình ảnh 43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/>
          <a:srcRect t="54376" r="48989"/>
          <a:stretch>
            <a:fillRect/>
          </a:stretch>
        </p:blipFill>
        <p:spPr>
          <a:xfrm>
            <a:off x="4833828" y="2890203"/>
            <a:ext cx="1704635" cy="1524615"/>
          </a:xfrm>
          <a:prstGeom prst="rect">
            <a:avLst/>
          </a:prstGeom>
        </p:spPr>
      </p:pic>
      <p:pic>
        <p:nvPicPr>
          <p:cNvPr id="4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5085412" y="4672768"/>
            <a:ext cx="1540756" cy="11261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F6C9037-0FF8-4724-B3F2-9CBCE356835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9384" y="2413679"/>
            <a:ext cx="4234628" cy="4061099"/>
          </a:xfrm>
          <a:prstGeom prst="rect">
            <a:avLst/>
          </a:prstGeom>
          <a:ln w="38100">
            <a:solidFill>
              <a:srgbClr val="0070C0"/>
            </a:solidFill>
            <a:prstDash val="sysDash"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FEE503-939D-4B12-8F9C-43304FE3869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05067" y="329196"/>
            <a:ext cx="2163903" cy="17929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576624-E143-4AE0-B725-A1A8B8FCC33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78486" y="2412581"/>
            <a:ext cx="2119321" cy="19453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B36E841-0D4C-4223-815E-1DDA038F397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37630" y="4725483"/>
            <a:ext cx="1859994" cy="18599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Hình chữ nhật: Góc Tròn 32"/>
          <p:cNvSpPr/>
          <p:nvPr/>
        </p:nvSpPr>
        <p:spPr>
          <a:xfrm>
            <a:off x="8108005" y="164598"/>
            <a:ext cx="3074386" cy="2078371"/>
          </a:xfrm>
          <a:prstGeom prst="roundRect">
            <a:avLst/>
          </a:prstGeom>
          <a:solidFill>
            <a:srgbClr val="FFFFFF"/>
          </a:solidFill>
          <a:ln>
            <a:solidFill>
              <a:srgbClr val="FFB4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vi-VN" sz="4400" b="0" i="0" u="none" strike="noStrike" kern="0" cap="none" spc="0" normalizeH="0" baseline="0" noProof="0" dirty="0">
              <a:ln>
                <a:noFill/>
              </a:ln>
              <a:solidFill>
                <a:srgbClr val="0C0700"/>
              </a:solidFill>
              <a:effectLst/>
              <a:uLnTx/>
              <a:uFillTx/>
              <a:latin typeface="Calibri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77" name="Nhóm 76"/>
          <p:cNvGrpSpPr/>
          <p:nvPr/>
        </p:nvGrpSpPr>
        <p:grpSpPr>
          <a:xfrm>
            <a:off x="6728124" y="870364"/>
            <a:ext cx="1076312" cy="1018042"/>
            <a:chOff x="2572485" y="1544816"/>
            <a:chExt cx="807234" cy="763532"/>
          </a:xfrm>
        </p:grpSpPr>
        <p:sp>
          <p:nvSpPr>
            <p:cNvPr id="56" name="Hình Bầu dục 55"/>
            <p:cNvSpPr/>
            <p:nvPr/>
          </p:nvSpPr>
          <p:spPr>
            <a:xfrm>
              <a:off x="2572485" y="1588891"/>
              <a:ext cx="807234" cy="719457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52" name="Hộp Văn bản 51"/>
            <p:cNvSpPr txBox="1"/>
            <p:nvPr/>
          </p:nvSpPr>
          <p:spPr>
            <a:xfrm>
              <a:off x="2672591" y="1544816"/>
              <a:ext cx="613650" cy="746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5865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A</a:t>
              </a:r>
            </a:p>
          </p:txBody>
        </p:sp>
      </p:grpSp>
      <p:sp>
        <p:nvSpPr>
          <p:cNvPr id="62" name="Hình chữ nhật: Góc Tròn 61"/>
          <p:cNvSpPr/>
          <p:nvPr/>
        </p:nvSpPr>
        <p:spPr>
          <a:xfrm>
            <a:off x="8115536" y="4616295"/>
            <a:ext cx="3074386" cy="2078370"/>
          </a:xfrm>
          <a:prstGeom prst="roundRect">
            <a:avLst/>
          </a:prstGeom>
          <a:solidFill>
            <a:srgbClr val="FFFFFF"/>
          </a:solidFill>
          <a:ln>
            <a:solidFill>
              <a:srgbClr val="FFB4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vi-VN" sz="4400" b="0" i="0" u="none" strike="noStrike" kern="0" cap="none" spc="0" normalizeH="0" baseline="0" noProof="0" dirty="0">
              <a:ln>
                <a:noFill/>
              </a:ln>
              <a:solidFill>
                <a:srgbClr val="0C0700"/>
              </a:solidFill>
              <a:effectLst/>
              <a:uLnTx/>
              <a:uFillTx/>
              <a:latin typeface="Calibri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78" name="Nhóm 77"/>
          <p:cNvGrpSpPr/>
          <p:nvPr/>
        </p:nvGrpSpPr>
        <p:grpSpPr>
          <a:xfrm>
            <a:off x="6713856" y="5182292"/>
            <a:ext cx="1076312" cy="1134702"/>
            <a:chOff x="2566598" y="2660656"/>
            <a:chExt cx="807234" cy="776497"/>
          </a:xfrm>
        </p:grpSpPr>
        <p:sp>
          <p:nvSpPr>
            <p:cNvPr id="60" name="Hình Bầu dục 59"/>
            <p:cNvSpPr/>
            <p:nvPr/>
          </p:nvSpPr>
          <p:spPr>
            <a:xfrm>
              <a:off x="2566598" y="272624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61" name="Hộp Văn bản 60"/>
            <p:cNvSpPr txBox="1"/>
            <p:nvPr/>
          </p:nvSpPr>
          <p:spPr>
            <a:xfrm>
              <a:off x="2691190" y="2660656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6400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B</a:t>
              </a:r>
            </a:p>
          </p:txBody>
        </p:sp>
      </p:grpSp>
      <p:sp>
        <p:nvSpPr>
          <p:cNvPr id="68" name="Hình chữ nhật: Góc Tròn 67"/>
          <p:cNvSpPr/>
          <p:nvPr/>
        </p:nvSpPr>
        <p:spPr>
          <a:xfrm>
            <a:off x="8115536" y="2449170"/>
            <a:ext cx="3074386" cy="2078370"/>
          </a:xfrm>
          <a:prstGeom prst="roundRect">
            <a:avLst/>
          </a:prstGeom>
          <a:solidFill>
            <a:srgbClr val="FFFFFF"/>
          </a:solidFill>
          <a:ln>
            <a:solidFill>
              <a:srgbClr val="FFB4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vi-VN" sz="4400" b="0" i="0" u="none" strike="noStrike" kern="0" cap="none" spc="0" normalizeH="0" baseline="0" noProof="0" dirty="0">
              <a:ln>
                <a:noFill/>
              </a:ln>
              <a:solidFill>
                <a:srgbClr val="0C0700"/>
              </a:solidFill>
              <a:effectLst/>
              <a:uLnTx/>
              <a:uFillTx/>
              <a:latin typeface="Calibri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79" name="Nhóm 78"/>
          <p:cNvGrpSpPr/>
          <p:nvPr/>
        </p:nvGrpSpPr>
        <p:grpSpPr>
          <a:xfrm>
            <a:off x="6686772" y="3069002"/>
            <a:ext cx="1076312" cy="1077218"/>
            <a:chOff x="2550391" y="4029393"/>
            <a:chExt cx="807234" cy="737160"/>
          </a:xfrm>
        </p:grpSpPr>
        <p:sp>
          <p:nvSpPr>
            <p:cNvPr id="66" name="Hình Bầu dục 65"/>
            <p:cNvSpPr/>
            <p:nvPr/>
          </p:nvSpPr>
          <p:spPr>
            <a:xfrm>
              <a:off x="2550391" y="403485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67" name="Hộp Văn bản 66"/>
            <p:cNvSpPr txBox="1"/>
            <p:nvPr/>
          </p:nvSpPr>
          <p:spPr>
            <a:xfrm>
              <a:off x="2636093" y="4029393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6400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C</a:t>
              </a:r>
            </a:p>
          </p:txBody>
        </p:sp>
      </p:grpSp>
      <p:pic>
        <p:nvPicPr>
          <p:cNvPr id="70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6772" y="881985"/>
            <a:ext cx="1124288" cy="1076312"/>
          </a:xfrm>
          <a:prstGeom prst="rect">
            <a:avLst/>
          </a:prstGeom>
        </p:spPr>
      </p:pic>
      <p:pic>
        <p:nvPicPr>
          <p:cNvPr id="40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8124" y="5259067"/>
            <a:ext cx="1121909" cy="1076312"/>
          </a:xfrm>
          <a:prstGeom prst="rect">
            <a:avLst/>
          </a:prstGeom>
        </p:spPr>
      </p:pic>
      <p:pic>
        <p:nvPicPr>
          <p:cNvPr id="41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7047" y="3069002"/>
            <a:ext cx="1107389" cy="1046068"/>
          </a:xfrm>
          <a:prstGeom prst="rect">
            <a:avLst/>
          </a:prstGeom>
        </p:spPr>
      </p:pic>
      <p:grpSp>
        <p:nvGrpSpPr>
          <p:cNvPr id="73" name="Nhóm 72"/>
          <p:cNvGrpSpPr/>
          <p:nvPr/>
        </p:nvGrpSpPr>
        <p:grpSpPr>
          <a:xfrm>
            <a:off x="218293" y="54502"/>
            <a:ext cx="4981504" cy="2222502"/>
            <a:chOff x="355600" y="215900"/>
            <a:chExt cx="5511800" cy="792866"/>
          </a:xfrm>
        </p:grpSpPr>
        <p:sp>
          <p:nvSpPr>
            <p:cNvPr id="74" name="Hình chữ nhật: Góc Tròn 73"/>
            <p:cNvSpPr/>
            <p:nvPr/>
          </p:nvSpPr>
          <p:spPr>
            <a:xfrm>
              <a:off x="355600" y="215900"/>
              <a:ext cx="5511800" cy="792866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srgbClr val="FDF0D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75" name="Hộp Văn bản 74"/>
            <p:cNvSpPr txBox="1"/>
            <p:nvPr/>
          </p:nvSpPr>
          <p:spPr>
            <a:xfrm>
              <a:off x="498777" y="255176"/>
              <a:ext cx="5225446" cy="695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Câu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2: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Chọn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đồng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hồ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phù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hợp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với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tranh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vẽ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?</a:t>
              </a:r>
            </a:p>
          </p:txBody>
        </p:sp>
        <p:sp>
          <p:nvSpPr>
            <p:cNvPr id="76" name="Hình chữ nhật: Góc Tròn 75"/>
            <p:cNvSpPr/>
            <p:nvPr/>
          </p:nvSpPr>
          <p:spPr>
            <a:xfrm>
              <a:off x="452808" y="294389"/>
              <a:ext cx="5317384" cy="643516"/>
            </a:xfrm>
            <a:prstGeom prst="roundRect">
              <a:avLst/>
            </a:prstGeom>
            <a:noFill/>
            <a:ln w="19050">
              <a:solidFill>
                <a:srgbClr val="FFFF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pic>
        <p:nvPicPr>
          <p:cNvPr id="44" name="Hình ảnh 43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/>
          <a:srcRect t="54376" r="48989"/>
          <a:stretch>
            <a:fillRect/>
          </a:stretch>
        </p:blipFill>
        <p:spPr>
          <a:xfrm>
            <a:off x="4576193" y="4463398"/>
            <a:ext cx="1704635" cy="1524615"/>
          </a:xfrm>
          <a:prstGeom prst="rect">
            <a:avLst/>
          </a:prstGeom>
        </p:spPr>
      </p:pic>
      <p:pic>
        <p:nvPicPr>
          <p:cNvPr id="4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4744780" y="2910771"/>
            <a:ext cx="1540756" cy="11261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FEE503-939D-4B12-8F9C-43304FE386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77985" y="329196"/>
            <a:ext cx="2163903" cy="17929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B36E841-0D4C-4223-815E-1DDA038F39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10548" y="4725483"/>
            <a:ext cx="1859994" cy="185999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B4B77C-D87F-4AC4-9C77-884F3482A1E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6722" y="2497018"/>
            <a:ext cx="4316661" cy="3838361"/>
          </a:xfrm>
          <a:prstGeom prst="rect">
            <a:avLst/>
          </a:prstGeom>
          <a:ln w="28575">
            <a:solidFill>
              <a:srgbClr val="0070C0"/>
            </a:solidFill>
            <a:prstDash val="sysDash"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8B44E77-1897-41FF-A0F1-3F03587F943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19466" y="2559265"/>
            <a:ext cx="1840845" cy="179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616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Hình chữ nhật: Góc Tròn 32"/>
          <p:cNvSpPr/>
          <p:nvPr/>
        </p:nvSpPr>
        <p:spPr>
          <a:xfrm>
            <a:off x="8083218" y="2422101"/>
            <a:ext cx="3074386" cy="2078371"/>
          </a:xfrm>
          <a:prstGeom prst="roundRect">
            <a:avLst/>
          </a:prstGeom>
          <a:solidFill>
            <a:srgbClr val="FFFFFF"/>
          </a:solidFill>
          <a:ln>
            <a:solidFill>
              <a:srgbClr val="FFB4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vi-VN" sz="4400" b="0" i="0" u="none" strike="noStrike" kern="0" cap="none" spc="0" normalizeH="0" baseline="0" noProof="0" dirty="0">
              <a:ln>
                <a:noFill/>
              </a:ln>
              <a:solidFill>
                <a:srgbClr val="0C0700"/>
              </a:solidFill>
              <a:effectLst/>
              <a:uLnTx/>
              <a:uFillTx/>
              <a:latin typeface="Calibri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77" name="Nhóm 76"/>
          <p:cNvGrpSpPr/>
          <p:nvPr/>
        </p:nvGrpSpPr>
        <p:grpSpPr>
          <a:xfrm>
            <a:off x="6710098" y="2904740"/>
            <a:ext cx="1076312" cy="1018042"/>
            <a:chOff x="2572485" y="1544816"/>
            <a:chExt cx="807234" cy="763532"/>
          </a:xfrm>
        </p:grpSpPr>
        <p:sp>
          <p:nvSpPr>
            <p:cNvPr id="56" name="Hình Bầu dục 55"/>
            <p:cNvSpPr/>
            <p:nvPr/>
          </p:nvSpPr>
          <p:spPr>
            <a:xfrm>
              <a:off x="2572485" y="1588891"/>
              <a:ext cx="807234" cy="719457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52" name="Hộp Văn bản 51"/>
            <p:cNvSpPr txBox="1"/>
            <p:nvPr/>
          </p:nvSpPr>
          <p:spPr>
            <a:xfrm>
              <a:off x="2672591" y="1544816"/>
              <a:ext cx="613650" cy="746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5865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A</a:t>
              </a:r>
            </a:p>
          </p:txBody>
        </p:sp>
      </p:grpSp>
      <p:sp>
        <p:nvSpPr>
          <p:cNvPr id="62" name="Hình chữ nhật: Góc Tròn 61"/>
          <p:cNvSpPr/>
          <p:nvPr/>
        </p:nvSpPr>
        <p:spPr>
          <a:xfrm>
            <a:off x="8155876" y="4679605"/>
            <a:ext cx="3074386" cy="2078370"/>
          </a:xfrm>
          <a:prstGeom prst="roundRect">
            <a:avLst/>
          </a:prstGeom>
          <a:solidFill>
            <a:srgbClr val="FFFFFF"/>
          </a:solidFill>
          <a:ln>
            <a:solidFill>
              <a:srgbClr val="FFB4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vi-VN" sz="4400" b="0" i="0" u="none" strike="noStrike" kern="0" cap="none" spc="0" normalizeH="0" baseline="0" noProof="0" dirty="0">
              <a:ln>
                <a:noFill/>
              </a:ln>
              <a:solidFill>
                <a:srgbClr val="0C0700"/>
              </a:solidFill>
              <a:effectLst/>
              <a:uLnTx/>
              <a:uFillTx/>
              <a:latin typeface="Calibri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78" name="Nhóm 77"/>
          <p:cNvGrpSpPr/>
          <p:nvPr/>
        </p:nvGrpSpPr>
        <p:grpSpPr>
          <a:xfrm>
            <a:off x="6654478" y="5078375"/>
            <a:ext cx="1076312" cy="1134702"/>
            <a:chOff x="2566598" y="2660656"/>
            <a:chExt cx="807234" cy="776497"/>
          </a:xfrm>
        </p:grpSpPr>
        <p:sp>
          <p:nvSpPr>
            <p:cNvPr id="60" name="Hình Bầu dục 59"/>
            <p:cNvSpPr/>
            <p:nvPr/>
          </p:nvSpPr>
          <p:spPr>
            <a:xfrm>
              <a:off x="2566598" y="272624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61" name="Hộp Văn bản 60"/>
            <p:cNvSpPr txBox="1"/>
            <p:nvPr/>
          </p:nvSpPr>
          <p:spPr>
            <a:xfrm>
              <a:off x="2691190" y="2660656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6400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B</a:t>
              </a:r>
            </a:p>
          </p:txBody>
        </p:sp>
      </p:grpSp>
      <p:sp>
        <p:nvSpPr>
          <p:cNvPr id="68" name="Hình chữ nhật: Góc Tròn 67"/>
          <p:cNvSpPr/>
          <p:nvPr/>
        </p:nvSpPr>
        <p:spPr>
          <a:xfrm>
            <a:off x="8052612" y="164598"/>
            <a:ext cx="3074386" cy="2078370"/>
          </a:xfrm>
          <a:prstGeom prst="roundRect">
            <a:avLst/>
          </a:prstGeom>
          <a:solidFill>
            <a:srgbClr val="FFFFFF"/>
          </a:solidFill>
          <a:ln>
            <a:solidFill>
              <a:srgbClr val="FFB4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vi-VN" sz="4400" b="0" i="0" u="none" strike="noStrike" kern="0" cap="none" spc="0" normalizeH="0" baseline="0" noProof="0" dirty="0">
              <a:ln>
                <a:noFill/>
              </a:ln>
              <a:solidFill>
                <a:srgbClr val="0C0700"/>
              </a:solidFill>
              <a:effectLst/>
              <a:uLnTx/>
              <a:uFillTx/>
              <a:latin typeface="Calibri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79" name="Nhóm 78"/>
          <p:cNvGrpSpPr/>
          <p:nvPr/>
        </p:nvGrpSpPr>
        <p:grpSpPr>
          <a:xfrm>
            <a:off x="6668746" y="729291"/>
            <a:ext cx="1076312" cy="1077218"/>
            <a:chOff x="2550391" y="4029393"/>
            <a:chExt cx="807234" cy="737160"/>
          </a:xfrm>
        </p:grpSpPr>
        <p:sp>
          <p:nvSpPr>
            <p:cNvPr id="66" name="Hình Bầu dục 65"/>
            <p:cNvSpPr/>
            <p:nvPr/>
          </p:nvSpPr>
          <p:spPr>
            <a:xfrm>
              <a:off x="2550391" y="403485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67" name="Hộp Văn bản 66"/>
            <p:cNvSpPr txBox="1"/>
            <p:nvPr/>
          </p:nvSpPr>
          <p:spPr>
            <a:xfrm>
              <a:off x="2636093" y="4029393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6400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C</a:t>
              </a:r>
            </a:p>
          </p:txBody>
        </p:sp>
      </p:grpSp>
      <p:pic>
        <p:nvPicPr>
          <p:cNvPr id="70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8746" y="2916361"/>
            <a:ext cx="1124288" cy="1076312"/>
          </a:xfrm>
          <a:prstGeom prst="rect">
            <a:avLst/>
          </a:prstGeom>
        </p:spPr>
      </p:pic>
      <p:pic>
        <p:nvPicPr>
          <p:cNvPr id="40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8746" y="5155150"/>
            <a:ext cx="1121909" cy="1076312"/>
          </a:xfrm>
          <a:prstGeom prst="rect">
            <a:avLst/>
          </a:prstGeom>
        </p:spPr>
      </p:pic>
      <p:pic>
        <p:nvPicPr>
          <p:cNvPr id="41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9021" y="729291"/>
            <a:ext cx="1107389" cy="1046068"/>
          </a:xfrm>
          <a:prstGeom prst="rect">
            <a:avLst/>
          </a:prstGeom>
        </p:spPr>
      </p:pic>
      <p:grpSp>
        <p:nvGrpSpPr>
          <p:cNvPr id="73" name="Nhóm 72"/>
          <p:cNvGrpSpPr/>
          <p:nvPr/>
        </p:nvGrpSpPr>
        <p:grpSpPr>
          <a:xfrm>
            <a:off x="218293" y="54502"/>
            <a:ext cx="4981504" cy="2222502"/>
            <a:chOff x="355600" y="215900"/>
            <a:chExt cx="5511800" cy="792866"/>
          </a:xfrm>
        </p:grpSpPr>
        <p:sp>
          <p:nvSpPr>
            <p:cNvPr id="74" name="Hình chữ nhật: Góc Tròn 73"/>
            <p:cNvSpPr/>
            <p:nvPr/>
          </p:nvSpPr>
          <p:spPr>
            <a:xfrm>
              <a:off x="355600" y="215900"/>
              <a:ext cx="5511800" cy="792866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srgbClr val="FDF0D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75" name="Hộp Văn bản 74"/>
            <p:cNvSpPr txBox="1"/>
            <p:nvPr/>
          </p:nvSpPr>
          <p:spPr>
            <a:xfrm>
              <a:off x="498777" y="255176"/>
              <a:ext cx="5225446" cy="695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Câu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3: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Chọn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đồng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hồ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phù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hợp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với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tranh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vẽ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?</a:t>
              </a:r>
            </a:p>
          </p:txBody>
        </p:sp>
        <p:sp>
          <p:nvSpPr>
            <p:cNvPr id="76" name="Hình chữ nhật: Góc Tròn 75"/>
            <p:cNvSpPr/>
            <p:nvPr/>
          </p:nvSpPr>
          <p:spPr>
            <a:xfrm>
              <a:off x="452808" y="294389"/>
              <a:ext cx="5317384" cy="643516"/>
            </a:xfrm>
            <a:prstGeom prst="roundRect">
              <a:avLst/>
            </a:prstGeom>
            <a:noFill/>
            <a:ln w="19050">
              <a:solidFill>
                <a:srgbClr val="FFFF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pic>
        <p:nvPicPr>
          <p:cNvPr id="44" name="Hình ảnh 43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/>
          <a:srcRect t="54376" r="48989"/>
          <a:stretch>
            <a:fillRect/>
          </a:stretch>
        </p:blipFill>
        <p:spPr>
          <a:xfrm>
            <a:off x="4576193" y="4463398"/>
            <a:ext cx="1704635" cy="1524615"/>
          </a:xfrm>
          <a:prstGeom prst="rect">
            <a:avLst/>
          </a:prstGeom>
        </p:spPr>
      </p:pic>
      <p:pic>
        <p:nvPicPr>
          <p:cNvPr id="4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4744780" y="2910771"/>
            <a:ext cx="1540756" cy="11261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FEE503-939D-4B12-8F9C-43304FE386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15061" y="333245"/>
            <a:ext cx="2163903" cy="17929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B36E841-0D4C-4223-815E-1DDA038F397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63797" y="4788793"/>
            <a:ext cx="1859994" cy="18599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8B44E77-1897-41FF-A0F1-3F03587F943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56542" y="2563314"/>
            <a:ext cx="1840845" cy="179594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23769E4-33D2-4AB7-876D-87EAAB2B6F2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8347" y="2513668"/>
            <a:ext cx="3862935" cy="3907211"/>
          </a:xfrm>
          <a:prstGeom prst="rect">
            <a:avLst/>
          </a:prstGeom>
          <a:ln w="28575">
            <a:solidFill>
              <a:srgbClr val="0070C0"/>
            </a:solidFill>
            <a:prstDash val="sysDash"/>
          </a:ln>
        </p:spPr>
      </p:pic>
    </p:spTree>
    <p:extLst>
      <p:ext uri="{BB962C8B-B14F-4D97-AF65-F5344CB8AC3E}">
        <p14:creationId xmlns:p14="http://schemas.microsoft.com/office/powerpoint/2010/main" val="139763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Hình chữ nhật: Góc Tròn 32"/>
          <p:cNvSpPr/>
          <p:nvPr/>
        </p:nvSpPr>
        <p:spPr>
          <a:xfrm>
            <a:off x="8114973" y="164598"/>
            <a:ext cx="3074386" cy="2078371"/>
          </a:xfrm>
          <a:prstGeom prst="roundRect">
            <a:avLst/>
          </a:prstGeom>
          <a:solidFill>
            <a:srgbClr val="FFFFFF"/>
          </a:solidFill>
          <a:ln>
            <a:solidFill>
              <a:srgbClr val="FFB4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vi-VN" sz="4400" b="0" i="0" u="none" strike="noStrike" kern="0" cap="none" spc="0" normalizeH="0" baseline="0" noProof="0" dirty="0">
              <a:ln>
                <a:noFill/>
              </a:ln>
              <a:solidFill>
                <a:srgbClr val="0C0700"/>
              </a:solidFill>
              <a:effectLst/>
              <a:uLnTx/>
              <a:uFillTx/>
              <a:latin typeface="Calibri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77" name="Nhóm 76"/>
          <p:cNvGrpSpPr/>
          <p:nvPr/>
        </p:nvGrpSpPr>
        <p:grpSpPr>
          <a:xfrm>
            <a:off x="6656850" y="861981"/>
            <a:ext cx="1076312" cy="1018042"/>
            <a:chOff x="2572485" y="1544816"/>
            <a:chExt cx="807234" cy="763532"/>
          </a:xfrm>
        </p:grpSpPr>
        <p:sp>
          <p:nvSpPr>
            <p:cNvPr id="56" name="Hình Bầu dục 55"/>
            <p:cNvSpPr/>
            <p:nvPr/>
          </p:nvSpPr>
          <p:spPr>
            <a:xfrm>
              <a:off x="2572485" y="1588891"/>
              <a:ext cx="807234" cy="719457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52" name="Hộp Văn bản 51"/>
            <p:cNvSpPr txBox="1"/>
            <p:nvPr/>
          </p:nvSpPr>
          <p:spPr>
            <a:xfrm>
              <a:off x="2672591" y="1544816"/>
              <a:ext cx="613650" cy="746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5865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A</a:t>
              </a:r>
            </a:p>
          </p:txBody>
        </p:sp>
      </p:grpSp>
      <p:sp>
        <p:nvSpPr>
          <p:cNvPr id="62" name="Hình chữ nhật: Góc Tròn 61"/>
          <p:cNvSpPr/>
          <p:nvPr/>
        </p:nvSpPr>
        <p:spPr>
          <a:xfrm>
            <a:off x="8114973" y="2409175"/>
            <a:ext cx="3074386" cy="2078370"/>
          </a:xfrm>
          <a:prstGeom prst="roundRect">
            <a:avLst/>
          </a:prstGeom>
          <a:solidFill>
            <a:srgbClr val="FFFFFF"/>
          </a:solidFill>
          <a:ln>
            <a:solidFill>
              <a:srgbClr val="FFB4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vi-VN" sz="4400" b="0" i="0" u="none" strike="noStrike" kern="0" cap="none" spc="0" normalizeH="0" baseline="0" noProof="0" dirty="0">
              <a:ln>
                <a:noFill/>
              </a:ln>
              <a:solidFill>
                <a:srgbClr val="0C0700"/>
              </a:solidFill>
              <a:effectLst/>
              <a:uLnTx/>
              <a:uFillTx/>
              <a:latin typeface="Calibri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78" name="Nhóm 77"/>
          <p:cNvGrpSpPr/>
          <p:nvPr/>
        </p:nvGrpSpPr>
        <p:grpSpPr>
          <a:xfrm>
            <a:off x="6755463" y="2890489"/>
            <a:ext cx="1076312" cy="1134702"/>
            <a:chOff x="2566598" y="2660656"/>
            <a:chExt cx="807234" cy="776497"/>
          </a:xfrm>
        </p:grpSpPr>
        <p:sp>
          <p:nvSpPr>
            <p:cNvPr id="60" name="Hình Bầu dục 59"/>
            <p:cNvSpPr/>
            <p:nvPr/>
          </p:nvSpPr>
          <p:spPr>
            <a:xfrm>
              <a:off x="2566598" y="272624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61" name="Hộp Văn bản 60"/>
            <p:cNvSpPr txBox="1"/>
            <p:nvPr/>
          </p:nvSpPr>
          <p:spPr>
            <a:xfrm>
              <a:off x="2691190" y="2660656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6400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B</a:t>
              </a:r>
            </a:p>
          </p:txBody>
        </p:sp>
      </p:grpSp>
      <p:sp>
        <p:nvSpPr>
          <p:cNvPr id="68" name="Hình chữ nhật: Góc Tròn 67"/>
          <p:cNvSpPr/>
          <p:nvPr/>
        </p:nvSpPr>
        <p:spPr>
          <a:xfrm>
            <a:off x="8114973" y="4657157"/>
            <a:ext cx="3074386" cy="2078370"/>
          </a:xfrm>
          <a:prstGeom prst="roundRect">
            <a:avLst/>
          </a:prstGeom>
          <a:solidFill>
            <a:srgbClr val="FFFFFF"/>
          </a:solidFill>
          <a:ln>
            <a:solidFill>
              <a:srgbClr val="FFB4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vi-VN" sz="4400" b="0" i="0" u="none" strike="noStrike" kern="0" cap="none" spc="0" normalizeH="0" baseline="0" noProof="0" dirty="0">
              <a:ln>
                <a:noFill/>
              </a:ln>
              <a:solidFill>
                <a:srgbClr val="0C0700"/>
              </a:solidFill>
              <a:effectLst/>
              <a:uLnTx/>
              <a:uFillTx/>
              <a:latin typeface="Calibri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79" name="Nhóm 78"/>
          <p:cNvGrpSpPr/>
          <p:nvPr/>
        </p:nvGrpSpPr>
        <p:grpSpPr>
          <a:xfrm>
            <a:off x="6755045" y="5203937"/>
            <a:ext cx="1076312" cy="1077218"/>
            <a:chOff x="2550391" y="4029393"/>
            <a:chExt cx="807234" cy="737160"/>
          </a:xfrm>
        </p:grpSpPr>
        <p:sp>
          <p:nvSpPr>
            <p:cNvPr id="66" name="Hình Bầu dục 65"/>
            <p:cNvSpPr/>
            <p:nvPr/>
          </p:nvSpPr>
          <p:spPr>
            <a:xfrm>
              <a:off x="2550391" y="403485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67" name="Hộp Văn bản 66"/>
            <p:cNvSpPr txBox="1"/>
            <p:nvPr/>
          </p:nvSpPr>
          <p:spPr>
            <a:xfrm>
              <a:off x="2636093" y="4029393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6400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C</a:t>
              </a:r>
            </a:p>
          </p:txBody>
        </p:sp>
      </p:grpSp>
      <p:pic>
        <p:nvPicPr>
          <p:cNvPr id="70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5498" y="873602"/>
            <a:ext cx="1124288" cy="1076312"/>
          </a:xfrm>
          <a:prstGeom prst="rect">
            <a:avLst/>
          </a:prstGeom>
        </p:spPr>
      </p:pic>
      <p:pic>
        <p:nvPicPr>
          <p:cNvPr id="40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4915" y="2954104"/>
            <a:ext cx="1121909" cy="1076312"/>
          </a:xfrm>
          <a:prstGeom prst="rect">
            <a:avLst/>
          </a:prstGeom>
        </p:spPr>
      </p:pic>
      <p:pic>
        <p:nvPicPr>
          <p:cNvPr id="41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5045" y="5198712"/>
            <a:ext cx="1107389" cy="1046068"/>
          </a:xfrm>
          <a:prstGeom prst="rect">
            <a:avLst/>
          </a:prstGeom>
        </p:spPr>
      </p:pic>
      <p:grpSp>
        <p:nvGrpSpPr>
          <p:cNvPr id="73" name="Nhóm 72"/>
          <p:cNvGrpSpPr/>
          <p:nvPr/>
        </p:nvGrpSpPr>
        <p:grpSpPr>
          <a:xfrm>
            <a:off x="218293" y="54502"/>
            <a:ext cx="4981504" cy="2222502"/>
            <a:chOff x="355600" y="215900"/>
            <a:chExt cx="5511800" cy="792866"/>
          </a:xfrm>
        </p:grpSpPr>
        <p:sp>
          <p:nvSpPr>
            <p:cNvPr id="74" name="Hình chữ nhật: Góc Tròn 73"/>
            <p:cNvSpPr/>
            <p:nvPr/>
          </p:nvSpPr>
          <p:spPr>
            <a:xfrm>
              <a:off x="355600" y="215900"/>
              <a:ext cx="5511800" cy="792866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srgbClr val="FDF0D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75" name="Hộp Văn bản 74"/>
            <p:cNvSpPr txBox="1"/>
            <p:nvPr/>
          </p:nvSpPr>
          <p:spPr>
            <a:xfrm>
              <a:off x="498777" y="255176"/>
              <a:ext cx="5225446" cy="695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Câu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4: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Chọn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đồng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hồ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phù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hợp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với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tranh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vẽ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?</a:t>
              </a:r>
            </a:p>
          </p:txBody>
        </p:sp>
        <p:sp>
          <p:nvSpPr>
            <p:cNvPr id="76" name="Hình chữ nhật: Góc Tròn 75"/>
            <p:cNvSpPr/>
            <p:nvPr/>
          </p:nvSpPr>
          <p:spPr>
            <a:xfrm>
              <a:off x="452808" y="294389"/>
              <a:ext cx="5317384" cy="643516"/>
            </a:xfrm>
            <a:prstGeom prst="roundRect">
              <a:avLst/>
            </a:prstGeom>
            <a:noFill/>
            <a:ln w="19050">
              <a:solidFill>
                <a:srgbClr val="FFFF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pic>
        <p:nvPicPr>
          <p:cNvPr id="44" name="Hình ảnh 43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/>
          <a:srcRect t="54376" r="48989"/>
          <a:stretch>
            <a:fillRect/>
          </a:stretch>
        </p:blipFill>
        <p:spPr>
          <a:xfrm>
            <a:off x="4833828" y="2890203"/>
            <a:ext cx="1704635" cy="1524615"/>
          </a:xfrm>
          <a:prstGeom prst="rect">
            <a:avLst/>
          </a:prstGeom>
        </p:spPr>
      </p:pic>
      <p:pic>
        <p:nvPicPr>
          <p:cNvPr id="4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5085412" y="4672768"/>
            <a:ext cx="1540756" cy="11261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FEE503-939D-4B12-8F9C-43304FE386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84953" y="329196"/>
            <a:ext cx="2163903" cy="17929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576624-E143-4AE0-B725-A1A8B8FCC33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58372" y="2412581"/>
            <a:ext cx="2119321" cy="19453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76071CB-774F-44A8-96DE-F8A1BE088E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9935" y="2699421"/>
            <a:ext cx="3911653" cy="3819612"/>
          </a:xfrm>
          <a:prstGeom prst="rect">
            <a:avLst/>
          </a:prstGeom>
          <a:ln w="28575">
            <a:solidFill>
              <a:srgbClr val="0070C0"/>
            </a:solidFill>
            <a:prstDash val="sysDash"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A6608A-81E2-4809-BDBC-342F632BE57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73739" y="4735902"/>
            <a:ext cx="2032883" cy="194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05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roject 2">
            <a:hlinkClick r:id="" action="ppaction://media"/>
            <a:extLst>
              <a:ext uri="{FF2B5EF4-FFF2-40B4-BE49-F238E27FC236}">
                <a16:creationId xmlns:a16="http://schemas.microsoft.com/office/drawing/2014/main" id="{526D1B85-C3FD-459A-B252-908651B40CE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2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Hình chữ nhật: Góc Tròn 32"/>
          <p:cNvSpPr/>
          <p:nvPr/>
        </p:nvSpPr>
        <p:spPr>
          <a:xfrm>
            <a:off x="8156451" y="198633"/>
            <a:ext cx="3074386" cy="2078371"/>
          </a:xfrm>
          <a:prstGeom prst="roundRect">
            <a:avLst/>
          </a:prstGeom>
          <a:solidFill>
            <a:srgbClr val="FFFFFF"/>
          </a:solidFill>
          <a:ln>
            <a:solidFill>
              <a:srgbClr val="FFB4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vi-VN" sz="4400" b="0" i="0" u="none" strike="noStrike" kern="0" cap="none" spc="0" normalizeH="0" baseline="0" noProof="0" dirty="0">
              <a:ln>
                <a:noFill/>
              </a:ln>
              <a:solidFill>
                <a:srgbClr val="0C0700"/>
              </a:solidFill>
              <a:effectLst/>
              <a:uLnTx/>
              <a:uFillTx/>
              <a:latin typeface="Calibri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77" name="Nhóm 76"/>
          <p:cNvGrpSpPr/>
          <p:nvPr/>
        </p:nvGrpSpPr>
        <p:grpSpPr>
          <a:xfrm>
            <a:off x="6738874" y="793743"/>
            <a:ext cx="1076312" cy="1018042"/>
            <a:chOff x="2572485" y="1544816"/>
            <a:chExt cx="807234" cy="763532"/>
          </a:xfrm>
        </p:grpSpPr>
        <p:sp>
          <p:nvSpPr>
            <p:cNvPr id="56" name="Hình Bầu dục 55"/>
            <p:cNvSpPr/>
            <p:nvPr/>
          </p:nvSpPr>
          <p:spPr>
            <a:xfrm>
              <a:off x="2572485" y="1588891"/>
              <a:ext cx="807234" cy="719457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52" name="Hộp Văn bản 51"/>
            <p:cNvSpPr txBox="1"/>
            <p:nvPr/>
          </p:nvSpPr>
          <p:spPr>
            <a:xfrm>
              <a:off x="2672591" y="1544816"/>
              <a:ext cx="613650" cy="746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5865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A</a:t>
              </a:r>
            </a:p>
          </p:txBody>
        </p:sp>
      </p:grpSp>
      <p:sp>
        <p:nvSpPr>
          <p:cNvPr id="62" name="Hình chữ nhật: Góc Tròn 61"/>
          <p:cNvSpPr/>
          <p:nvPr/>
        </p:nvSpPr>
        <p:spPr>
          <a:xfrm>
            <a:off x="8163982" y="4650330"/>
            <a:ext cx="3074386" cy="2078370"/>
          </a:xfrm>
          <a:prstGeom prst="roundRect">
            <a:avLst/>
          </a:prstGeom>
          <a:solidFill>
            <a:srgbClr val="FFFFFF"/>
          </a:solidFill>
          <a:ln>
            <a:solidFill>
              <a:srgbClr val="FFB4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vi-VN" sz="4400" b="0" i="0" u="none" strike="noStrike" kern="0" cap="none" spc="0" normalizeH="0" baseline="0" noProof="0" dirty="0">
              <a:ln>
                <a:noFill/>
              </a:ln>
              <a:solidFill>
                <a:srgbClr val="0C0700"/>
              </a:solidFill>
              <a:effectLst/>
              <a:uLnTx/>
              <a:uFillTx/>
              <a:latin typeface="Calibri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78" name="Nhóm 77"/>
          <p:cNvGrpSpPr/>
          <p:nvPr/>
        </p:nvGrpSpPr>
        <p:grpSpPr>
          <a:xfrm>
            <a:off x="6724606" y="5105671"/>
            <a:ext cx="1076312" cy="1134702"/>
            <a:chOff x="2566598" y="2660656"/>
            <a:chExt cx="807234" cy="776497"/>
          </a:xfrm>
        </p:grpSpPr>
        <p:sp>
          <p:nvSpPr>
            <p:cNvPr id="60" name="Hình Bầu dục 59"/>
            <p:cNvSpPr/>
            <p:nvPr/>
          </p:nvSpPr>
          <p:spPr>
            <a:xfrm>
              <a:off x="2566598" y="272624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61" name="Hộp Văn bản 60"/>
            <p:cNvSpPr txBox="1"/>
            <p:nvPr/>
          </p:nvSpPr>
          <p:spPr>
            <a:xfrm>
              <a:off x="2691190" y="2660656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6400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B</a:t>
              </a:r>
            </a:p>
          </p:txBody>
        </p:sp>
      </p:grpSp>
      <p:sp>
        <p:nvSpPr>
          <p:cNvPr id="68" name="Hình chữ nhật: Góc Tròn 67"/>
          <p:cNvSpPr/>
          <p:nvPr/>
        </p:nvSpPr>
        <p:spPr>
          <a:xfrm>
            <a:off x="8163982" y="2483205"/>
            <a:ext cx="3074386" cy="2078370"/>
          </a:xfrm>
          <a:prstGeom prst="roundRect">
            <a:avLst/>
          </a:prstGeom>
          <a:solidFill>
            <a:srgbClr val="FFFFFF"/>
          </a:solidFill>
          <a:ln>
            <a:solidFill>
              <a:srgbClr val="FFB4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vi-VN" sz="4400" b="0" i="0" u="none" strike="noStrike" kern="0" cap="none" spc="0" normalizeH="0" baseline="0" noProof="0" dirty="0">
              <a:ln>
                <a:noFill/>
              </a:ln>
              <a:solidFill>
                <a:srgbClr val="0C0700"/>
              </a:solidFill>
              <a:effectLst/>
              <a:uLnTx/>
              <a:uFillTx/>
              <a:latin typeface="Calibri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79" name="Nhóm 78"/>
          <p:cNvGrpSpPr/>
          <p:nvPr/>
        </p:nvGrpSpPr>
        <p:grpSpPr>
          <a:xfrm>
            <a:off x="6697522" y="2992381"/>
            <a:ext cx="1076312" cy="1077218"/>
            <a:chOff x="2550391" y="4029393"/>
            <a:chExt cx="807234" cy="737160"/>
          </a:xfrm>
        </p:grpSpPr>
        <p:sp>
          <p:nvSpPr>
            <p:cNvPr id="66" name="Hình Bầu dục 65"/>
            <p:cNvSpPr/>
            <p:nvPr/>
          </p:nvSpPr>
          <p:spPr>
            <a:xfrm>
              <a:off x="2550391" y="403485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67" name="Hộp Văn bản 66"/>
            <p:cNvSpPr txBox="1"/>
            <p:nvPr/>
          </p:nvSpPr>
          <p:spPr>
            <a:xfrm>
              <a:off x="2636093" y="4029393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6400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C</a:t>
              </a:r>
            </a:p>
          </p:txBody>
        </p:sp>
      </p:grpSp>
      <p:pic>
        <p:nvPicPr>
          <p:cNvPr id="70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7522" y="805364"/>
            <a:ext cx="1124288" cy="1076312"/>
          </a:xfrm>
          <a:prstGeom prst="rect">
            <a:avLst/>
          </a:prstGeom>
        </p:spPr>
      </p:pic>
      <p:pic>
        <p:nvPicPr>
          <p:cNvPr id="40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8874" y="5182446"/>
            <a:ext cx="1121909" cy="1076312"/>
          </a:xfrm>
          <a:prstGeom prst="rect">
            <a:avLst/>
          </a:prstGeom>
        </p:spPr>
      </p:pic>
      <p:pic>
        <p:nvPicPr>
          <p:cNvPr id="41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7797" y="2992381"/>
            <a:ext cx="1107389" cy="1046068"/>
          </a:xfrm>
          <a:prstGeom prst="rect">
            <a:avLst/>
          </a:prstGeom>
        </p:spPr>
      </p:pic>
      <p:grpSp>
        <p:nvGrpSpPr>
          <p:cNvPr id="73" name="Nhóm 72"/>
          <p:cNvGrpSpPr/>
          <p:nvPr/>
        </p:nvGrpSpPr>
        <p:grpSpPr>
          <a:xfrm>
            <a:off x="218293" y="54502"/>
            <a:ext cx="4981504" cy="2222502"/>
            <a:chOff x="355600" y="215900"/>
            <a:chExt cx="5511800" cy="792866"/>
          </a:xfrm>
        </p:grpSpPr>
        <p:sp>
          <p:nvSpPr>
            <p:cNvPr id="74" name="Hình chữ nhật: Góc Tròn 73"/>
            <p:cNvSpPr/>
            <p:nvPr/>
          </p:nvSpPr>
          <p:spPr>
            <a:xfrm>
              <a:off x="355600" y="215900"/>
              <a:ext cx="5511800" cy="792866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srgbClr val="FDF0D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75" name="Hộp Văn bản 74"/>
            <p:cNvSpPr txBox="1"/>
            <p:nvPr/>
          </p:nvSpPr>
          <p:spPr>
            <a:xfrm>
              <a:off x="498777" y="255176"/>
              <a:ext cx="5225446" cy="695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Câu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5: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Chọn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đồng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hồ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phù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hợp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với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tranh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vẽ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?</a:t>
              </a:r>
            </a:p>
          </p:txBody>
        </p:sp>
        <p:sp>
          <p:nvSpPr>
            <p:cNvPr id="76" name="Hình chữ nhật: Góc Tròn 75"/>
            <p:cNvSpPr/>
            <p:nvPr/>
          </p:nvSpPr>
          <p:spPr>
            <a:xfrm>
              <a:off x="452808" y="294389"/>
              <a:ext cx="5317384" cy="643516"/>
            </a:xfrm>
            <a:prstGeom prst="roundRect">
              <a:avLst/>
            </a:prstGeom>
            <a:noFill/>
            <a:ln w="19050">
              <a:solidFill>
                <a:srgbClr val="FFFF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pic>
        <p:nvPicPr>
          <p:cNvPr id="44" name="Hình ảnh 43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/>
          <a:srcRect t="54376" r="48989"/>
          <a:stretch>
            <a:fillRect/>
          </a:stretch>
        </p:blipFill>
        <p:spPr>
          <a:xfrm>
            <a:off x="4576193" y="4463398"/>
            <a:ext cx="1704635" cy="1524615"/>
          </a:xfrm>
          <a:prstGeom prst="rect">
            <a:avLst/>
          </a:prstGeom>
        </p:spPr>
      </p:pic>
      <p:pic>
        <p:nvPicPr>
          <p:cNvPr id="4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4744780" y="2910771"/>
            <a:ext cx="1540756" cy="11261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B36E841-0D4C-4223-815E-1DDA038F39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58994" y="4759518"/>
            <a:ext cx="1859994" cy="185999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5C24748-E562-4B91-985E-6BC5EF8DC3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55390" y="198633"/>
            <a:ext cx="2032883" cy="194772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179E65C-BF6B-41CF-B4CB-CD022247FF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3592" y="2637720"/>
            <a:ext cx="3613767" cy="3846330"/>
          </a:xfrm>
          <a:prstGeom prst="rect">
            <a:avLst/>
          </a:prstGeom>
          <a:ln w="28575">
            <a:solidFill>
              <a:srgbClr val="0070C0"/>
            </a:solidFill>
            <a:prstDash val="sysDash"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89DDCFF-D6D2-4209-BB42-73BBED5EA9A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09354" y="2528980"/>
            <a:ext cx="2149043" cy="201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0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Hình chữ nhật: Góc Tròn 32"/>
          <p:cNvSpPr/>
          <p:nvPr/>
        </p:nvSpPr>
        <p:spPr>
          <a:xfrm>
            <a:off x="8083218" y="2422101"/>
            <a:ext cx="3074386" cy="2078371"/>
          </a:xfrm>
          <a:prstGeom prst="roundRect">
            <a:avLst/>
          </a:prstGeom>
          <a:solidFill>
            <a:srgbClr val="FFFFFF"/>
          </a:solidFill>
          <a:ln>
            <a:solidFill>
              <a:srgbClr val="FFB4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vi-VN" sz="4400" b="0" i="0" u="none" strike="noStrike" kern="0" cap="none" spc="0" normalizeH="0" baseline="0" noProof="0" dirty="0">
              <a:ln>
                <a:noFill/>
              </a:ln>
              <a:solidFill>
                <a:srgbClr val="0C0700"/>
              </a:solidFill>
              <a:effectLst/>
              <a:uLnTx/>
              <a:uFillTx/>
              <a:latin typeface="Calibri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77" name="Nhóm 76"/>
          <p:cNvGrpSpPr/>
          <p:nvPr/>
        </p:nvGrpSpPr>
        <p:grpSpPr>
          <a:xfrm>
            <a:off x="6726149" y="3000275"/>
            <a:ext cx="1076312" cy="1018042"/>
            <a:chOff x="2572485" y="1544816"/>
            <a:chExt cx="807234" cy="763532"/>
          </a:xfrm>
        </p:grpSpPr>
        <p:sp>
          <p:nvSpPr>
            <p:cNvPr id="56" name="Hình Bầu dục 55"/>
            <p:cNvSpPr/>
            <p:nvPr/>
          </p:nvSpPr>
          <p:spPr>
            <a:xfrm>
              <a:off x="2572485" y="1588891"/>
              <a:ext cx="807234" cy="719457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52" name="Hộp Văn bản 51"/>
            <p:cNvSpPr txBox="1"/>
            <p:nvPr/>
          </p:nvSpPr>
          <p:spPr>
            <a:xfrm>
              <a:off x="2672591" y="1544816"/>
              <a:ext cx="613650" cy="7464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5865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A</a:t>
              </a:r>
            </a:p>
          </p:txBody>
        </p:sp>
      </p:grpSp>
      <p:sp>
        <p:nvSpPr>
          <p:cNvPr id="62" name="Hình chữ nhật: Góc Tròn 61"/>
          <p:cNvSpPr/>
          <p:nvPr/>
        </p:nvSpPr>
        <p:spPr>
          <a:xfrm>
            <a:off x="8155876" y="4679605"/>
            <a:ext cx="3074386" cy="2078370"/>
          </a:xfrm>
          <a:prstGeom prst="roundRect">
            <a:avLst/>
          </a:prstGeom>
          <a:solidFill>
            <a:srgbClr val="FFFFFF"/>
          </a:solidFill>
          <a:ln>
            <a:solidFill>
              <a:srgbClr val="FFB4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vi-VN" sz="4400" b="0" i="0" u="none" strike="noStrike" kern="0" cap="none" spc="0" normalizeH="0" baseline="0" noProof="0" dirty="0">
              <a:ln>
                <a:noFill/>
              </a:ln>
              <a:solidFill>
                <a:srgbClr val="0C0700"/>
              </a:solidFill>
              <a:effectLst/>
              <a:uLnTx/>
              <a:uFillTx/>
              <a:latin typeface="Calibri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78" name="Nhóm 77"/>
          <p:cNvGrpSpPr/>
          <p:nvPr/>
        </p:nvGrpSpPr>
        <p:grpSpPr>
          <a:xfrm>
            <a:off x="6670529" y="5173910"/>
            <a:ext cx="1076312" cy="1134702"/>
            <a:chOff x="2566598" y="2660656"/>
            <a:chExt cx="807234" cy="776497"/>
          </a:xfrm>
        </p:grpSpPr>
        <p:sp>
          <p:nvSpPr>
            <p:cNvPr id="60" name="Hình Bầu dục 59"/>
            <p:cNvSpPr/>
            <p:nvPr/>
          </p:nvSpPr>
          <p:spPr>
            <a:xfrm>
              <a:off x="2566598" y="272624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61" name="Hộp Văn bản 60"/>
            <p:cNvSpPr txBox="1"/>
            <p:nvPr/>
          </p:nvSpPr>
          <p:spPr>
            <a:xfrm>
              <a:off x="2691190" y="2660656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6400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B</a:t>
              </a:r>
            </a:p>
          </p:txBody>
        </p:sp>
      </p:grpSp>
      <p:sp>
        <p:nvSpPr>
          <p:cNvPr id="68" name="Hình chữ nhật: Góc Tròn 67"/>
          <p:cNvSpPr/>
          <p:nvPr/>
        </p:nvSpPr>
        <p:spPr>
          <a:xfrm>
            <a:off x="8052612" y="164598"/>
            <a:ext cx="3074386" cy="2078370"/>
          </a:xfrm>
          <a:prstGeom prst="roundRect">
            <a:avLst/>
          </a:prstGeom>
          <a:solidFill>
            <a:srgbClr val="FFFFFF"/>
          </a:solidFill>
          <a:ln>
            <a:solidFill>
              <a:srgbClr val="FFB4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vi-VN" sz="4400" b="0" i="0" u="none" strike="noStrike" kern="0" cap="none" spc="0" normalizeH="0" baseline="0" noProof="0" dirty="0">
              <a:ln>
                <a:noFill/>
              </a:ln>
              <a:solidFill>
                <a:srgbClr val="0C0700"/>
              </a:solidFill>
              <a:effectLst/>
              <a:uLnTx/>
              <a:uFillTx/>
              <a:latin typeface="Calibri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79" name="Nhóm 78"/>
          <p:cNvGrpSpPr/>
          <p:nvPr/>
        </p:nvGrpSpPr>
        <p:grpSpPr>
          <a:xfrm>
            <a:off x="6684797" y="824826"/>
            <a:ext cx="1076312" cy="1077218"/>
            <a:chOff x="2550391" y="4029393"/>
            <a:chExt cx="807234" cy="737160"/>
          </a:xfrm>
        </p:grpSpPr>
        <p:sp>
          <p:nvSpPr>
            <p:cNvPr id="66" name="Hình Bầu dục 65"/>
            <p:cNvSpPr/>
            <p:nvPr/>
          </p:nvSpPr>
          <p:spPr>
            <a:xfrm>
              <a:off x="2550391" y="4034853"/>
              <a:ext cx="807234" cy="710910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67" name="Hộp Văn bản 66"/>
            <p:cNvSpPr txBox="1"/>
            <p:nvPr/>
          </p:nvSpPr>
          <p:spPr>
            <a:xfrm>
              <a:off x="2636093" y="4029393"/>
              <a:ext cx="613650" cy="737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6400" b="1" i="0" u="none" strike="noStrike" kern="0" cap="none" spc="0" normalizeH="0" baseline="0" noProof="0" dirty="0">
                  <a:ln>
                    <a:noFill/>
                  </a:ln>
                  <a:solidFill>
                    <a:srgbClr val="FFB43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C</a:t>
              </a:r>
            </a:p>
          </p:txBody>
        </p:sp>
      </p:grpSp>
      <p:pic>
        <p:nvPicPr>
          <p:cNvPr id="70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4797" y="3011896"/>
            <a:ext cx="1124288" cy="1076312"/>
          </a:xfrm>
          <a:prstGeom prst="rect">
            <a:avLst/>
          </a:prstGeom>
        </p:spPr>
      </p:pic>
      <p:pic>
        <p:nvPicPr>
          <p:cNvPr id="40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4797" y="5250685"/>
            <a:ext cx="1121909" cy="1076312"/>
          </a:xfrm>
          <a:prstGeom prst="rect">
            <a:avLst/>
          </a:prstGeom>
        </p:spPr>
      </p:pic>
      <p:pic>
        <p:nvPicPr>
          <p:cNvPr id="41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5072" y="824826"/>
            <a:ext cx="1107389" cy="1046068"/>
          </a:xfrm>
          <a:prstGeom prst="rect">
            <a:avLst/>
          </a:prstGeom>
        </p:spPr>
      </p:pic>
      <p:grpSp>
        <p:nvGrpSpPr>
          <p:cNvPr id="73" name="Nhóm 72"/>
          <p:cNvGrpSpPr/>
          <p:nvPr/>
        </p:nvGrpSpPr>
        <p:grpSpPr>
          <a:xfrm>
            <a:off x="218293" y="54502"/>
            <a:ext cx="4981504" cy="2222502"/>
            <a:chOff x="355600" y="215900"/>
            <a:chExt cx="5511800" cy="792866"/>
          </a:xfrm>
        </p:grpSpPr>
        <p:sp>
          <p:nvSpPr>
            <p:cNvPr id="74" name="Hình chữ nhật: Góc Tròn 73"/>
            <p:cNvSpPr/>
            <p:nvPr/>
          </p:nvSpPr>
          <p:spPr>
            <a:xfrm>
              <a:off x="355600" y="215900"/>
              <a:ext cx="5511800" cy="792866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srgbClr val="FDF0D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75" name="Hộp Văn bản 74"/>
            <p:cNvSpPr txBox="1"/>
            <p:nvPr/>
          </p:nvSpPr>
          <p:spPr>
            <a:xfrm>
              <a:off x="498777" y="255176"/>
              <a:ext cx="5225446" cy="695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Câu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6: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Chọn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đồng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hồ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phù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hợp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với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tranh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 </a:t>
              </a: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vẽ</a:t>
              </a:r>
              <a:r>
                <a:rPr kumimoji="0" 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rPr>
                <a:t>?</a:t>
              </a:r>
            </a:p>
          </p:txBody>
        </p:sp>
        <p:sp>
          <p:nvSpPr>
            <p:cNvPr id="76" name="Hình chữ nhật: Góc Tròn 75"/>
            <p:cNvSpPr/>
            <p:nvPr/>
          </p:nvSpPr>
          <p:spPr>
            <a:xfrm>
              <a:off x="452808" y="294389"/>
              <a:ext cx="5317384" cy="643516"/>
            </a:xfrm>
            <a:prstGeom prst="roundRect">
              <a:avLst/>
            </a:prstGeom>
            <a:noFill/>
            <a:ln w="19050">
              <a:solidFill>
                <a:srgbClr val="FFFFF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 dirty="0">
                <a:ln>
                  <a:noFill/>
                </a:ln>
                <a:solidFill>
                  <a:srgbClr val="FFB43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 panose="020B0604020202020204"/>
              </a:endParaRPr>
            </a:p>
          </p:txBody>
        </p:sp>
      </p:grpSp>
      <p:pic>
        <p:nvPicPr>
          <p:cNvPr id="44" name="Hình ảnh 43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/>
          <a:srcRect t="54376" r="48989"/>
          <a:stretch>
            <a:fillRect/>
          </a:stretch>
        </p:blipFill>
        <p:spPr>
          <a:xfrm>
            <a:off x="4576193" y="4463398"/>
            <a:ext cx="1704635" cy="1524615"/>
          </a:xfrm>
          <a:prstGeom prst="rect">
            <a:avLst/>
          </a:prstGeom>
        </p:spPr>
      </p:pic>
      <p:pic>
        <p:nvPicPr>
          <p:cNvPr id="4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4744780" y="2910771"/>
            <a:ext cx="1540756" cy="11261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FEE503-939D-4B12-8F9C-43304FE386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45708" y="4965027"/>
            <a:ext cx="2163903" cy="17929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8B44E77-1897-41FF-A0F1-3F03587F94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56542" y="2563314"/>
            <a:ext cx="1840845" cy="17959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6C12C68-36B4-4DD5-B99B-94A52496592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0725" y="2684546"/>
            <a:ext cx="4053807" cy="3451382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  <a:prstDash val="sysDash"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8FDDED9-C762-4BAB-932A-48A28B675CF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57497" y="201934"/>
            <a:ext cx="2117729" cy="2003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88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1D3E13-845F-4962-BE38-6239B4E7B5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55" y="230570"/>
            <a:ext cx="3762557" cy="30259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C25FDE4-F1A4-4AE8-AA33-14B16750F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8308" y="230570"/>
            <a:ext cx="3762557" cy="30259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F0FC2E4-BBAB-49F9-B42B-D8AF48A55B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54" y="3526121"/>
            <a:ext cx="3762557" cy="30762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A3D28E-8AD5-4BCE-A202-350E3FA963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8307" y="3551142"/>
            <a:ext cx="3762557" cy="30762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1A045E-03C6-4F72-81D6-BA47655503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9560" y="3552680"/>
            <a:ext cx="3762557" cy="3074750"/>
          </a:xfrm>
          <a:prstGeom prst="rect">
            <a:avLst/>
          </a:prstGeom>
          <a:ln w="28575">
            <a:solidFill>
              <a:srgbClr val="0070C0"/>
            </a:solidFill>
            <a:prstDash val="sysDash"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B6BCBD9-DAA8-4673-AB69-7C0660F1BB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69560" y="230570"/>
            <a:ext cx="3762557" cy="302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64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Hình ảnh 20" descr="Ảnh có chứa văn bản&#10;&#10;Mô tả được tạo tự động"/>
          <p:cNvPicPr>
            <a:picLocks noChangeAspect="1"/>
          </p:cNvPicPr>
          <p:nvPr/>
        </p:nvPicPr>
        <p:blipFill rotWithShape="1">
          <a:blip r:embed="rId3"/>
          <a:srcRect l="11025" t="14654" r="57070" b="37819"/>
          <a:stretch>
            <a:fillRect/>
          </a:stretch>
        </p:blipFill>
        <p:spPr>
          <a:xfrm rot="21015452">
            <a:off x="1050924" y="4359769"/>
            <a:ext cx="2214189" cy="1855328"/>
          </a:xfrm>
          <a:prstGeom prst="rect">
            <a:avLst/>
          </a:prstGeom>
        </p:spPr>
      </p:pic>
      <p:pic>
        <p:nvPicPr>
          <p:cNvPr id="22" name="Hình ảnh 21" descr="Ảnh có chứa văn bản&#10;&#10;Mô tả được tạo tự động"/>
          <p:cNvPicPr>
            <a:picLocks noChangeAspect="1"/>
          </p:cNvPicPr>
          <p:nvPr/>
        </p:nvPicPr>
        <p:blipFill rotWithShape="1">
          <a:blip r:embed="rId3"/>
          <a:srcRect l="40231" r="25483" b="40641"/>
          <a:stretch>
            <a:fillRect/>
          </a:stretch>
        </p:blipFill>
        <p:spPr>
          <a:xfrm flipH="1">
            <a:off x="7373956" y="-1477"/>
            <a:ext cx="3879625" cy="3252581"/>
          </a:xfrm>
          <a:prstGeom prst="rect">
            <a:avLst/>
          </a:prstGeom>
        </p:spPr>
      </p:pic>
      <p:pic>
        <p:nvPicPr>
          <p:cNvPr id="23" name="Hình ảnh 22" descr="Ảnh có chứa văn bản&#10;&#10;Mô tả được tạo tự động"/>
          <p:cNvPicPr>
            <a:picLocks noChangeAspect="1"/>
          </p:cNvPicPr>
          <p:nvPr/>
        </p:nvPicPr>
        <p:blipFill rotWithShape="1">
          <a:blip r:embed="rId3"/>
          <a:srcRect l="40231" r="25483" b="40641"/>
          <a:stretch>
            <a:fillRect/>
          </a:stretch>
        </p:blipFill>
        <p:spPr>
          <a:xfrm rot="301431">
            <a:off x="949393" y="65415"/>
            <a:ext cx="3733411" cy="3252581"/>
          </a:xfrm>
          <a:prstGeom prst="rect">
            <a:avLst/>
          </a:prstGeom>
        </p:spPr>
      </p:pic>
      <p:pic>
        <p:nvPicPr>
          <p:cNvPr id="24" name="Hình ảnh 23" descr="Ảnh có chứa văn bản&#10;&#10;Mô tả được tạo tự động"/>
          <p:cNvPicPr>
            <a:picLocks noChangeAspect="1"/>
          </p:cNvPicPr>
          <p:nvPr/>
        </p:nvPicPr>
        <p:blipFill rotWithShape="1">
          <a:blip r:embed="rId3"/>
          <a:srcRect l="11025" t="14654" r="57070" b="37819"/>
          <a:stretch>
            <a:fillRect/>
          </a:stretch>
        </p:blipFill>
        <p:spPr>
          <a:xfrm rot="15885739">
            <a:off x="8862025" y="4428033"/>
            <a:ext cx="2225100" cy="1864471"/>
          </a:xfrm>
          <a:prstGeom prst="rect">
            <a:avLst/>
          </a:prstGeom>
        </p:spPr>
      </p:pic>
      <p:pic>
        <p:nvPicPr>
          <p:cNvPr id="5" name="Hình ảnh 4"/>
          <p:cNvPicPr>
            <a:picLocks noChangeAspect="1"/>
          </p:cNvPicPr>
          <p:nvPr/>
        </p:nvPicPr>
        <p:blipFill rotWithShape="1">
          <a:blip r:embed="rId4"/>
          <a:srcRect t="54376" r="48989"/>
          <a:stretch>
            <a:fillRect/>
          </a:stretch>
        </p:blipFill>
        <p:spPr>
          <a:xfrm>
            <a:off x="5181690" y="4730385"/>
            <a:ext cx="1828621" cy="163550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BFEFD05-698C-4770-9FDD-C46045797509}"/>
              </a:ext>
            </a:extLst>
          </p:cNvPr>
          <p:cNvSpPr/>
          <p:nvPr/>
        </p:nvSpPr>
        <p:spPr>
          <a:xfrm>
            <a:off x="2816098" y="2722515"/>
            <a:ext cx="667201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0" cap="none" spc="0" dirty="0">
                <a:ln w="0"/>
                <a:solidFill>
                  <a:schemeClr val="tx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THI KỂ CHUYỆN</a:t>
            </a:r>
          </a:p>
        </p:txBody>
      </p:sp>
    </p:spTree>
    <p:extLst>
      <p:ext uri="{BB962C8B-B14F-4D97-AF65-F5344CB8AC3E}">
        <p14:creationId xmlns:p14="http://schemas.microsoft.com/office/powerpoint/2010/main" val="20888007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BD47023-9C64-4AE9-BD70-C093CB99C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109" y="2286457"/>
            <a:ext cx="11614977" cy="364243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F66B8B0-A35F-4A78-96CE-07C262DC0E91}"/>
              </a:ext>
            </a:extLst>
          </p:cNvPr>
          <p:cNvGrpSpPr/>
          <p:nvPr/>
        </p:nvGrpSpPr>
        <p:grpSpPr>
          <a:xfrm>
            <a:off x="875965" y="178678"/>
            <a:ext cx="10201936" cy="1278655"/>
            <a:chOff x="688506" y="212835"/>
            <a:chExt cx="7651452" cy="958991"/>
          </a:xfrm>
        </p:grpSpPr>
        <p:grpSp>
          <p:nvGrpSpPr>
            <p:cNvPr id="7" name="Group 1">
              <a:extLst>
                <a:ext uri="{FF2B5EF4-FFF2-40B4-BE49-F238E27FC236}">
                  <a16:creationId xmlns:a16="http://schemas.microsoft.com/office/drawing/2014/main" id="{3788A87E-D607-4226-9452-85D1D9327AA0}"/>
                </a:ext>
              </a:extLst>
            </p:cNvPr>
            <p:cNvGrpSpPr/>
            <p:nvPr/>
          </p:nvGrpSpPr>
          <p:grpSpPr>
            <a:xfrm>
              <a:off x="1211903" y="228891"/>
              <a:ext cx="7128055" cy="764337"/>
              <a:chOff x="749559" y="326569"/>
              <a:chExt cx="9596176" cy="1019116"/>
            </a:xfrm>
          </p:grpSpPr>
          <p:sp>
            <p:nvSpPr>
              <p:cNvPr id="9" name="Rectangle: Rounded Corners 9">
                <a:extLst>
                  <a:ext uri="{FF2B5EF4-FFF2-40B4-BE49-F238E27FC236}">
                    <a16:creationId xmlns:a16="http://schemas.microsoft.com/office/drawing/2014/main" id="{7562CDDD-3915-4532-93AA-E91B3DA65998}"/>
                  </a:ext>
                </a:extLst>
              </p:cNvPr>
              <p:cNvSpPr/>
              <p:nvPr/>
            </p:nvSpPr>
            <p:spPr>
              <a:xfrm>
                <a:off x="749559" y="326569"/>
                <a:ext cx="9596176" cy="1019116"/>
              </a:xfrm>
              <a:custGeom>
                <a:avLst/>
                <a:gdLst>
                  <a:gd name="connsiteX0" fmla="*/ 0 w 9596176"/>
                  <a:gd name="connsiteY0" fmla="*/ 247258 h 1019116"/>
                  <a:gd name="connsiteX1" fmla="*/ 247258 w 9596176"/>
                  <a:gd name="connsiteY1" fmla="*/ 0 h 1019116"/>
                  <a:gd name="connsiteX2" fmla="*/ 9348918 w 9596176"/>
                  <a:gd name="connsiteY2" fmla="*/ 0 h 1019116"/>
                  <a:gd name="connsiteX3" fmla="*/ 9596176 w 9596176"/>
                  <a:gd name="connsiteY3" fmla="*/ 247258 h 1019116"/>
                  <a:gd name="connsiteX4" fmla="*/ 9596176 w 9596176"/>
                  <a:gd name="connsiteY4" fmla="*/ 771858 h 1019116"/>
                  <a:gd name="connsiteX5" fmla="*/ 9348918 w 9596176"/>
                  <a:gd name="connsiteY5" fmla="*/ 1019116 h 1019116"/>
                  <a:gd name="connsiteX6" fmla="*/ 247258 w 9596176"/>
                  <a:gd name="connsiteY6" fmla="*/ 1019116 h 1019116"/>
                  <a:gd name="connsiteX7" fmla="*/ 0 w 9596176"/>
                  <a:gd name="connsiteY7" fmla="*/ 771858 h 1019116"/>
                  <a:gd name="connsiteX8" fmla="*/ 0 w 9596176"/>
                  <a:gd name="connsiteY8" fmla="*/ 247258 h 1019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596176" h="1019116" fill="none" extrusionOk="0">
                    <a:moveTo>
                      <a:pt x="0" y="247258"/>
                    </a:moveTo>
                    <a:cubicBezTo>
                      <a:pt x="-3495" y="109027"/>
                      <a:pt x="103870" y="9485"/>
                      <a:pt x="247258" y="0"/>
                    </a:cubicBezTo>
                    <a:cubicBezTo>
                      <a:pt x="1895150" y="-100961"/>
                      <a:pt x="7569898" y="-37400"/>
                      <a:pt x="9348918" y="0"/>
                    </a:cubicBezTo>
                    <a:cubicBezTo>
                      <a:pt x="9486290" y="-22986"/>
                      <a:pt x="9610042" y="91060"/>
                      <a:pt x="9596176" y="247258"/>
                    </a:cubicBezTo>
                    <a:cubicBezTo>
                      <a:pt x="9620533" y="432371"/>
                      <a:pt x="9624037" y="668352"/>
                      <a:pt x="9596176" y="771858"/>
                    </a:cubicBezTo>
                    <a:cubicBezTo>
                      <a:pt x="9586562" y="906857"/>
                      <a:pt x="9489892" y="1032966"/>
                      <a:pt x="9348918" y="1019116"/>
                    </a:cubicBezTo>
                    <a:cubicBezTo>
                      <a:pt x="6274781" y="878073"/>
                      <a:pt x="3042796" y="863773"/>
                      <a:pt x="247258" y="1019116"/>
                    </a:cubicBezTo>
                    <a:cubicBezTo>
                      <a:pt x="126945" y="1015106"/>
                      <a:pt x="-2692" y="908648"/>
                      <a:pt x="0" y="771858"/>
                    </a:cubicBezTo>
                    <a:cubicBezTo>
                      <a:pt x="2363" y="710520"/>
                      <a:pt x="43453" y="460464"/>
                      <a:pt x="0" y="247258"/>
                    </a:cubicBezTo>
                    <a:close/>
                  </a:path>
                  <a:path w="9596176" h="1019116" stroke="0" extrusionOk="0">
                    <a:moveTo>
                      <a:pt x="0" y="247258"/>
                    </a:moveTo>
                    <a:cubicBezTo>
                      <a:pt x="5196" y="108773"/>
                      <a:pt x="128672" y="-15042"/>
                      <a:pt x="247258" y="0"/>
                    </a:cubicBezTo>
                    <a:cubicBezTo>
                      <a:pt x="3992187" y="-89813"/>
                      <a:pt x="5797648" y="-8887"/>
                      <a:pt x="9348918" y="0"/>
                    </a:cubicBezTo>
                    <a:cubicBezTo>
                      <a:pt x="9482579" y="-6459"/>
                      <a:pt x="9584947" y="98595"/>
                      <a:pt x="9596176" y="247258"/>
                    </a:cubicBezTo>
                    <a:cubicBezTo>
                      <a:pt x="9555512" y="467360"/>
                      <a:pt x="9573594" y="708847"/>
                      <a:pt x="9596176" y="771858"/>
                    </a:cubicBezTo>
                    <a:cubicBezTo>
                      <a:pt x="9606045" y="908665"/>
                      <a:pt x="9479978" y="1007582"/>
                      <a:pt x="9348918" y="1019116"/>
                    </a:cubicBezTo>
                    <a:cubicBezTo>
                      <a:pt x="5562658" y="894594"/>
                      <a:pt x="1366165" y="863043"/>
                      <a:pt x="247258" y="1019116"/>
                    </a:cubicBezTo>
                    <a:cubicBezTo>
                      <a:pt x="131158" y="1005624"/>
                      <a:pt x="13169" y="928642"/>
                      <a:pt x="0" y="771858"/>
                    </a:cubicBezTo>
                    <a:cubicBezTo>
                      <a:pt x="-29827" y="617235"/>
                      <a:pt x="34595" y="446033"/>
                      <a:pt x="0" y="247258"/>
                    </a:cubicBezTo>
                    <a:close/>
                  </a:path>
                </a:pathLst>
              </a:custGeom>
              <a:solidFill>
                <a:schemeClr val="bg1">
                  <a:alpha val="87000"/>
                </a:schemeClr>
              </a:solidFill>
              <a:ln w="38100">
                <a:solidFill>
                  <a:schemeClr val="tx1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10" name="TextBox 15">
                <a:extLst>
                  <a:ext uri="{FF2B5EF4-FFF2-40B4-BE49-F238E27FC236}">
                    <a16:creationId xmlns:a16="http://schemas.microsoft.com/office/drawing/2014/main" id="{C852B0D7-9684-48FB-86A6-FF7F3ACB3375}"/>
                  </a:ext>
                </a:extLst>
              </p:cNvPr>
              <p:cNvSpPr txBox="1"/>
              <p:nvPr/>
            </p:nvSpPr>
            <p:spPr>
              <a:xfrm>
                <a:off x="1487994" y="347364"/>
                <a:ext cx="8847128" cy="7817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sz="4000" b="1" dirty="0" err="1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Đặt</a:t>
                </a:r>
                <a:r>
                  <a:rPr lang="en-US" sz="4000" b="1" dirty="0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4000" b="1" dirty="0" err="1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kim</a:t>
                </a:r>
                <a:r>
                  <a:rPr lang="en-US" sz="4000" b="1" dirty="0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4000" b="1" dirty="0" err="1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ngắn</a:t>
                </a:r>
                <a:r>
                  <a:rPr lang="en-US" sz="4000" b="1" dirty="0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4000" b="1" dirty="0" err="1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vào</a:t>
                </a:r>
                <a:r>
                  <a:rPr lang="en-US" sz="4000" b="1" dirty="0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4000" b="1" dirty="0" err="1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đồng</a:t>
                </a:r>
                <a:r>
                  <a:rPr lang="en-US" sz="4000" b="1" dirty="0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4000" b="1" dirty="0" err="1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hồ</a:t>
                </a:r>
                <a:r>
                  <a:rPr lang="en-US" sz="4000" b="1" dirty="0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4000" b="1" dirty="0" err="1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cho</a:t>
                </a:r>
                <a:r>
                  <a:rPr lang="en-US" sz="4000" b="1" dirty="0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4000" b="1" dirty="0" err="1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thích</a:t>
                </a:r>
                <a:r>
                  <a:rPr lang="en-US" sz="4000" b="1" dirty="0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4000" b="1" dirty="0" err="1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hợp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</p:grpSp>
        <p:pic>
          <p:nvPicPr>
            <p:cNvPr id="8" name="Picture 13">
              <a:extLst>
                <a:ext uri="{FF2B5EF4-FFF2-40B4-BE49-F238E27FC236}">
                  <a16:creationId xmlns:a16="http://schemas.microsoft.com/office/drawing/2014/main" id="{9CF2017C-4B85-4BD8-917E-C780D80265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8506" y="212835"/>
              <a:ext cx="958991" cy="958991"/>
            </a:xfrm>
            <a:prstGeom prst="rect">
              <a:avLst/>
            </a:prstGeom>
          </p:spPr>
        </p:pic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39CB679-482D-4557-B049-E87F12674616}"/>
              </a:ext>
            </a:extLst>
          </p:cNvPr>
          <p:cNvCxnSpPr>
            <a:cxnSpLocks/>
          </p:cNvCxnSpPr>
          <p:nvPr/>
        </p:nvCxnSpPr>
        <p:spPr>
          <a:xfrm>
            <a:off x="3195851" y="3033216"/>
            <a:ext cx="0" cy="296838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793963D-4008-4FE9-B08B-EA29FAC69B98}"/>
              </a:ext>
            </a:extLst>
          </p:cNvPr>
          <p:cNvCxnSpPr>
            <a:cxnSpLocks/>
          </p:cNvCxnSpPr>
          <p:nvPr/>
        </p:nvCxnSpPr>
        <p:spPr>
          <a:xfrm flipH="1">
            <a:off x="7069541" y="3033216"/>
            <a:ext cx="136477" cy="296838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22E7B12-B932-4E69-9EF8-246C82BCC6AE}"/>
              </a:ext>
            </a:extLst>
          </p:cNvPr>
          <p:cNvCxnSpPr>
            <a:cxnSpLocks/>
          </p:cNvCxnSpPr>
          <p:nvPr/>
        </p:nvCxnSpPr>
        <p:spPr>
          <a:xfrm flipH="1" flipV="1">
            <a:off x="10904561" y="2852382"/>
            <a:ext cx="286603" cy="180834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707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AA1B96B-97CE-44AF-8D60-DACC51399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453" y="2222581"/>
            <a:ext cx="11661093" cy="371419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B1E9FC32-8220-4035-9657-34E89F9E94F8}"/>
              </a:ext>
            </a:extLst>
          </p:cNvPr>
          <p:cNvGrpSpPr/>
          <p:nvPr/>
        </p:nvGrpSpPr>
        <p:grpSpPr>
          <a:xfrm>
            <a:off x="875965" y="178678"/>
            <a:ext cx="10201936" cy="1278655"/>
            <a:chOff x="688506" y="212835"/>
            <a:chExt cx="7651452" cy="958991"/>
          </a:xfrm>
        </p:grpSpPr>
        <p:grpSp>
          <p:nvGrpSpPr>
            <p:cNvPr id="10" name="Group 1">
              <a:extLst>
                <a:ext uri="{FF2B5EF4-FFF2-40B4-BE49-F238E27FC236}">
                  <a16:creationId xmlns:a16="http://schemas.microsoft.com/office/drawing/2014/main" id="{22CF19DC-0AE8-43C6-ACD4-2E7F7D80F2B0}"/>
                </a:ext>
              </a:extLst>
            </p:cNvPr>
            <p:cNvGrpSpPr/>
            <p:nvPr/>
          </p:nvGrpSpPr>
          <p:grpSpPr>
            <a:xfrm>
              <a:off x="1211903" y="228891"/>
              <a:ext cx="7128055" cy="764337"/>
              <a:chOff x="749559" y="326569"/>
              <a:chExt cx="9596176" cy="1019116"/>
            </a:xfrm>
          </p:grpSpPr>
          <p:sp>
            <p:nvSpPr>
              <p:cNvPr id="12" name="Rectangle: Rounded Corners 9">
                <a:extLst>
                  <a:ext uri="{FF2B5EF4-FFF2-40B4-BE49-F238E27FC236}">
                    <a16:creationId xmlns:a16="http://schemas.microsoft.com/office/drawing/2014/main" id="{D1E09B63-88FF-4C05-8D15-8AB0BB35E9AA}"/>
                  </a:ext>
                </a:extLst>
              </p:cNvPr>
              <p:cNvSpPr/>
              <p:nvPr/>
            </p:nvSpPr>
            <p:spPr>
              <a:xfrm>
                <a:off x="749559" y="326569"/>
                <a:ext cx="9596176" cy="1019116"/>
              </a:xfrm>
              <a:custGeom>
                <a:avLst/>
                <a:gdLst>
                  <a:gd name="connsiteX0" fmla="*/ 0 w 9596176"/>
                  <a:gd name="connsiteY0" fmla="*/ 247258 h 1019116"/>
                  <a:gd name="connsiteX1" fmla="*/ 247258 w 9596176"/>
                  <a:gd name="connsiteY1" fmla="*/ 0 h 1019116"/>
                  <a:gd name="connsiteX2" fmla="*/ 9348918 w 9596176"/>
                  <a:gd name="connsiteY2" fmla="*/ 0 h 1019116"/>
                  <a:gd name="connsiteX3" fmla="*/ 9596176 w 9596176"/>
                  <a:gd name="connsiteY3" fmla="*/ 247258 h 1019116"/>
                  <a:gd name="connsiteX4" fmla="*/ 9596176 w 9596176"/>
                  <a:gd name="connsiteY4" fmla="*/ 771858 h 1019116"/>
                  <a:gd name="connsiteX5" fmla="*/ 9348918 w 9596176"/>
                  <a:gd name="connsiteY5" fmla="*/ 1019116 h 1019116"/>
                  <a:gd name="connsiteX6" fmla="*/ 247258 w 9596176"/>
                  <a:gd name="connsiteY6" fmla="*/ 1019116 h 1019116"/>
                  <a:gd name="connsiteX7" fmla="*/ 0 w 9596176"/>
                  <a:gd name="connsiteY7" fmla="*/ 771858 h 1019116"/>
                  <a:gd name="connsiteX8" fmla="*/ 0 w 9596176"/>
                  <a:gd name="connsiteY8" fmla="*/ 247258 h 1019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596176" h="1019116" fill="none" extrusionOk="0">
                    <a:moveTo>
                      <a:pt x="0" y="247258"/>
                    </a:moveTo>
                    <a:cubicBezTo>
                      <a:pt x="-3495" y="109027"/>
                      <a:pt x="103870" y="9485"/>
                      <a:pt x="247258" y="0"/>
                    </a:cubicBezTo>
                    <a:cubicBezTo>
                      <a:pt x="1895150" y="-100961"/>
                      <a:pt x="7569898" y="-37400"/>
                      <a:pt x="9348918" y="0"/>
                    </a:cubicBezTo>
                    <a:cubicBezTo>
                      <a:pt x="9486290" y="-22986"/>
                      <a:pt x="9610042" y="91060"/>
                      <a:pt x="9596176" y="247258"/>
                    </a:cubicBezTo>
                    <a:cubicBezTo>
                      <a:pt x="9620533" y="432371"/>
                      <a:pt x="9624037" y="668352"/>
                      <a:pt x="9596176" y="771858"/>
                    </a:cubicBezTo>
                    <a:cubicBezTo>
                      <a:pt x="9586562" y="906857"/>
                      <a:pt x="9489892" y="1032966"/>
                      <a:pt x="9348918" y="1019116"/>
                    </a:cubicBezTo>
                    <a:cubicBezTo>
                      <a:pt x="6274781" y="878073"/>
                      <a:pt x="3042796" y="863773"/>
                      <a:pt x="247258" y="1019116"/>
                    </a:cubicBezTo>
                    <a:cubicBezTo>
                      <a:pt x="126945" y="1015106"/>
                      <a:pt x="-2692" y="908648"/>
                      <a:pt x="0" y="771858"/>
                    </a:cubicBezTo>
                    <a:cubicBezTo>
                      <a:pt x="2363" y="710520"/>
                      <a:pt x="43453" y="460464"/>
                      <a:pt x="0" y="247258"/>
                    </a:cubicBezTo>
                    <a:close/>
                  </a:path>
                  <a:path w="9596176" h="1019116" stroke="0" extrusionOk="0">
                    <a:moveTo>
                      <a:pt x="0" y="247258"/>
                    </a:moveTo>
                    <a:cubicBezTo>
                      <a:pt x="5196" y="108773"/>
                      <a:pt x="128672" y="-15042"/>
                      <a:pt x="247258" y="0"/>
                    </a:cubicBezTo>
                    <a:cubicBezTo>
                      <a:pt x="3992187" y="-89813"/>
                      <a:pt x="5797648" y="-8887"/>
                      <a:pt x="9348918" y="0"/>
                    </a:cubicBezTo>
                    <a:cubicBezTo>
                      <a:pt x="9482579" y="-6459"/>
                      <a:pt x="9584947" y="98595"/>
                      <a:pt x="9596176" y="247258"/>
                    </a:cubicBezTo>
                    <a:cubicBezTo>
                      <a:pt x="9555512" y="467360"/>
                      <a:pt x="9573594" y="708847"/>
                      <a:pt x="9596176" y="771858"/>
                    </a:cubicBezTo>
                    <a:cubicBezTo>
                      <a:pt x="9606045" y="908665"/>
                      <a:pt x="9479978" y="1007582"/>
                      <a:pt x="9348918" y="1019116"/>
                    </a:cubicBezTo>
                    <a:cubicBezTo>
                      <a:pt x="5562658" y="894594"/>
                      <a:pt x="1366165" y="863043"/>
                      <a:pt x="247258" y="1019116"/>
                    </a:cubicBezTo>
                    <a:cubicBezTo>
                      <a:pt x="131158" y="1005624"/>
                      <a:pt x="13169" y="928642"/>
                      <a:pt x="0" y="771858"/>
                    </a:cubicBezTo>
                    <a:cubicBezTo>
                      <a:pt x="-29827" y="617235"/>
                      <a:pt x="34595" y="446033"/>
                      <a:pt x="0" y="247258"/>
                    </a:cubicBezTo>
                    <a:close/>
                  </a:path>
                </a:pathLst>
              </a:custGeom>
              <a:solidFill>
                <a:schemeClr val="bg1">
                  <a:alpha val="87000"/>
                </a:schemeClr>
              </a:solidFill>
              <a:ln w="38100">
                <a:solidFill>
                  <a:schemeClr val="tx1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13" name="TextBox 15">
                <a:extLst>
                  <a:ext uri="{FF2B5EF4-FFF2-40B4-BE49-F238E27FC236}">
                    <a16:creationId xmlns:a16="http://schemas.microsoft.com/office/drawing/2014/main" id="{418CFADD-E92A-448F-975D-45E16A962A52}"/>
                  </a:ext>
                </a:extLst>
              </p:cNvPr>
              <p:cNvSpPr txBox="1"/>
              <p:nvPr/>
            </p:nvSpPr>
            <p:spPr>
              <a:xfrm>
                <a:off x="1487994" y="347364"/>
                <a:ext cx="8847128" cy="7817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sz="4000" b="1" dirty="0" err="1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Đặt</a:t>
                </a:r>
                <a:r>
                  <a:rPr lang="en-US" sz="4000" b="1" dirty="0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4000" b="1" dirty="0" err="1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kim</a:t>
                </a:r>
                <a:r>
                  <a:rPr lang="en-US" sz="4000" b="1" dirty="0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4000" b="1" dirty="0" err="1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ngắn</a:t>
                </a:r>
                <a:r>
                  <a:rPr lang="en-US" sz="4000" b="1" dirty="0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4000" b="1" dirty="0" err="1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vào</a:t>
                </a:r>
                <a:r>
                  <a:rPr lang="en-US" sz="4000" b="1" dirty="0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4000" b="1" dirty="0" err="1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đồng</a:t>
                </a:r>
                <a:r>
                  <a:rPr lang="en-US" sz="4000" b="1" dirty="0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4000" b="1" dirty="0" err="1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hồ</a:t>
                </a:r>
                <a:r>
                  <a:rPr lang="en-US" sz="4000" b="1" dirty="0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4000" b="1" dirty="0" err="1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cho</a:t>
                </a:r>
                <a:r>
                  <a:rPr lang="en-US" sz="4000" b="1" dirty="0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4000" b="1" dirty="0" err="1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thích</a:t>
                </a:r>
                <a:r>
                  <a:rPr lang="en-US" sz="4000" b="1" dirty="0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4000" b="1" dirty="0" err="1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hợp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</p:grpSp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7CC4410B-0D48-4581-B7A5-9F2940890E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8506" y="212835"/>
              <a:ext cx="958991" cy="958991"/>
            </a:xfrm>
            <a:prstGeom prst="rect">
              <a:avLst/>
            </a:prstGeom>
          </p:spPr>
        </p:pic>
      </p:grp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F793E8E-DFCD-4082-B060-2BB7C0A570FA}"/>
              </a:ext>
            </a:extLst>
          </p:cNvPr>
          <p:cNvCxnSpPr>
            <a:cxnSpLocks/>
          </p:cNvCxnSpPr>
          <p:nvPr/>
        </p:nvCxnSpPr>
        <p:spPr>
          <a:xfrm>
            <a:off x="3166281" y="3043451"/>
            <a:ext cx="218364" cy="232012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6B55E0D-E8AB-42EF-9B04-EDD758506A03}"/>
              </a:ext>
            </a:extLst>
          </p:cNvPr>
          <p:cNvCxnSpPr>
            <a:cxnSpLocks/>
          </p:cNvCxnSpPr>
          <p:nvPr/>
        </p:nvCxnSpPr>
        <p:spPr>
          <a:xfrm>
            <a:off x="7071815" y="3043451"/>
            <a:ext cx="0" cy="385549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F3D3DED-CF7E-47E3-A607-1D829C0341EC}"/>
              </a:ext>
            </a:extLst>
          </p:cNvPr>
          <p:cNvCxnSpPr>
            <a:cxnSpLocks/>
          </p:cNvCxnSpPr>
          <p:nvPr/>
        </p:nvCxnSpPr>
        <p:spPr>
          <a:xfrm flipH="1">
            <a:off x="10699845" y="3033783"/>
            <a:ext cx="209265" cy="202442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548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B1E9FC32-8220-4035-9657-34E89F9E94F8}"/>
              </a:ext>
            </a:extLst>
          </p:cNvPr>
          <p:cNvGrpSpPr/>
          <p:nvPr/>
        </p:nvGrpSpPr>
        <p:grpSpPr>
          <a:xfrm>
            <a:off x="875965" y="178678"/>
            <a:ext cx="10201936" cy="1278655"/>
            <a:chOff x="688506" y="212835"/>
            <a:chExt cx="7651452" cy="958991"/>
          </a:xfrm>
        </p:grpSpPr>
        <p:grpSp>
          <p:nvGrpSpPr>
            <p:cNvPr id="10" name="Group 1">
              <a:extLst>
                <a:ext uri="{FF2B5EF4-FFF2-40B4-BE49-F238E27FC236}">
                  <a16:creationId xmlns:a16="http://schemas.microsoft.com/office/drawing/2014/main" id="{22CF19DC-0AE8-43C6-ACD4-2E7F7D80F2B0}"/>
                </a:ext>
              </a:extLst>
            </p:cNvPr>
            <p:cNvGrpSpPr/>
            <p:nvPr/>
          </p:nvGrpSpPr>
          <p:grpSpPr>
            <a:xfrm>
              <a:off x="1211903" y="228891"/>
              <a:ext cx="7128055" cy="764337"/>
              <a:chOff x="749559" y="326569"/>
              <a:chExt cx="9596176" cy="1019116"/>
            </a:xfrm>
          </p:grpSpPr>
          <p:sp>
            <p:nvSpPr>
              <p:cNvPr id="12" name="Rectangle: Rounded Corners 9">
                <a:extLst>
                  <a:ext uri="{FF2B5EF4-FFF2-40B4-BE49-F238E27FC236}">
                    <a16:creationId xmlns:a16="http://schemas.microsoft.com/office/drawing/2014/main" id="{D1E09B63-88FF-4C05-8D15-8AB0BB35E9AA}"/>
                  </a:ext>
                </a:extLst>
              </p:cNvPr>
              <p:cNvSpPr/>
              <p:nvPr/>
            </p:nvSpPr>
            <p:spPr>
              <a:xfrm>
                <a:off x="749559" y="326569"/>
                <a:ext cx="9596176" cy="1019116"/>
              </a:xfrm>
              <a:custGeom>
                <a:avLst/>
                <a:gdLst>
                  <a:gd name="connsiteX0" fmla="*/ 0 w 9596176"/>
                  <a:gd name="connsiteY0" fmla="*/ 247258 h 1019116"/>
                  <a:gd name="connsiteX1" fmla="*/ 247258 w 9596176"/>
                  <a:gd name="connsiteY1" fmla="*/ 0 h 1019116"/>
                  <a:gd name="connsiteX2" fmla="*/ 9348918 w 9596176"/>
                  <a:gd name="connsiteY2" fmla="*/ 0 h 1019116"/>
                  <a:gd name="connsiteX3" fmla="*/ 9596176 w 9596176"/>
                  <a:gd name="connsiteY3" fmla="*/ 247258 h 1019116"/>
                  <a:gd name="connsiteX4" fmla="*/ 9596176 w 9596176"/>
                  <a:gd name="connsiteY4" fmla="*/ 771858 h 1019116"/>
                  <a:gd name="connsiteX5" fmla="*/ 9348918 w 9596176"/>
                  <a:gd name="connsiteY5" fmla="*/ 1019116 h 1019116"/>
                  <a:gd name="connsiteX6" fmla="*/ 247258 w 9596176"/>
                  <a:gd name="connsiteY6" fmla="*/ 1019116 h 1019116"/>
                  <a:gd name="connsiteX7" fmla="*/ 0 w 9596176"/>
                  <a:gd name="connsiteY7" fmla="*/ 771858 h 1019116"/>
                  <a:gd name="connsiteX8" fmla="*/ 0 w 9596176"/>
                  <a:gd name="connsiteY8" fmla="*/ 247258 h 1019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596176" h="1019116" fill="none" extrusionOk="0">
                    <a:moveTo>
                      <a:pt x="0" y="247258"/>
                    </a:moveTo>
                    <a:cubicBezTo>
                      <a:pt x="-3495" y="109027"/>
                      <a:pt x="103870" y="9485"/>
                      <a:pt x="247258" y="0"/>
                    </a:cubicBezTo>
                    <a:cubicBezTo>
                      <a:pt x="1895150" y="-100961"/>
                      <a:pt x="7569898" y="-37400"/>
                      <a:pt x="9348918" y="0"/>
                    </a:cubicBezTo>
                    <a:cubicBezTo>
                      <a:pt x="9486290" y="-22986"/>
                      <a:pt x="9610042" y="91060"/>
                      <a:pt x="9596176" y="247258"/>
                    </a:cubicBezTo>
                    <a:cubicBezTo>
                      <a:pt x="9620533" y="432371"/>
                      <a:pt x="9624037" y="668352"/>
                      <a:pt x="9596176" y="771858"/>
                    </a:cubicBezTo>
                    <a:cubicBezTo>
                      <a:pt x="9586562" y="906857"/>
                      <a:pt x="9489892" y="1032966"/>
                      <a:pt x="9348918" y="1019116"/>
                    </a:cubicBezTo>
                    <a:cubicBezTo>
                      <a:pt x="6274781" y="878073"/>
                      <a:pt x="3042796" y="863773"/>
                      <a:pt x="247258" y="1019116"/>
                    </a:cubicBezTo>
                    <a:cubicBezTo>
                      <a:pt x="126945" y="1015106"/>
                      <a:pt x="-2692" y="908648"/>
                      <a:pt x="0" y="771858"/>
                    </a:cubicBezTo>
                    <a:cubicBezTo>
                      <a:pt x="2363" y="710520"/>
                      <a:pt x="43453" y="460464"/>
                      <a:pt x="0" y="247258"/>
                    </a:cubicBezTo>
                    <a:close/>
                  </a:path>
                  <a:path w="9596176" h="1019116" stroke="0" extrusionOk="0">
                    <a:moveTo>
                      <a:pt x="0" y="247258"/>
                    </a:moveTo>
                    <a:cubicBezTo>
                      <a:pt x="5196" y="108773"/>
                      <a:pt x="128672" y="-15042"/>
                      <a:pt x="247258" y="0"/>
                    </a:cubicBezTo>
                    <a:cubicBezTo>
                      <a:pt x="3992187" y="-89813"/>
                      <a:pt x="5797648" y="-8887"/>
                      <a:pt x="9348918" y="0"/>
                    </a:cubicBezTo>
                    <a:cubicBezTo>
                      <a:pt x="9482579" y="-6459"/>
                      <a:pt x="9584947" y="98595"/>
                      <a:pt x="9596176" y="247258"/>
                    </a:cubicBezTo>
                    <a:cubicBezTo>
                      <a:pt x="9555512" y="467360"/>
                      <a:pt x="9573594" y="708847"/>
                      <a:pt x="9596176" y="771858"/>
                    </a:cubicBezTo>
                    <a:cubicBezTo>
                      <a:pt x="9606045" y="908665"/>
                      <a:pt x="9479978" y="1007582"/>
                      <a:pt x="9348918" y="1019116"/>
                    </a:cubicBezTo>
                    <a:cubicBezTo>
                      <a:pt x="5562658" y="894594"/>
                      <a:pt x="1366165" y="863043"/>
                      <a:pt x="247258" y="1019116"/>
                    </a:cubicBezTo>
                    <a:cubicBezTo>
                      <a:pt x="131158" y="1005624"/>
                      <a:pt x="13169" y="928642"/>
                      <a:pt x="0" y="771858"/>
                    </a:cubicBezTo>
                    <a:cubicBezTo>
                      <a:pt x="-29827" y="617235"/>
                      <a:pt x="34595" y="446033"/>
                      <a:pt x="0" y="247258"/>
                    </a:cubicBezTo>
                    <a:close/>
                  </a:path>
                </a:pathLst>
              </a:custGeom>
              <a:solidFill>
                <a:schemeClr val="bg1">
                  <a:alpha val="87000"/>
                </a:schemeClr>
              </a:solidFill>
              <a:ln w="38100">
                <a:solidFill>
                  <a:schemeClr val="tx1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13" name="TextBox 15">
                <a:extLst>
                  <a:ext uri="{FF2B5EF4-FFF2-40B4-BE49-F238E27FC236}">
                    <a16:creationId xmlns:a16="http://schemas.microsoft.com/office/drawing/2014/main" id="{418CFADD-E92A-448F-975D-45E16A962A52}"/>
                  </a:ext>
                </a:extLst>
              </p:cNvPr>
              <p:cNvSpPr txBox="1"/>
              <p:nvPr/>
            </p:nvSpPr>
            <p:spPr>
              <a:xfrm>
                <a:off x="1487994" y="347364"/>
                <a:ext cx="8847128" cy="7817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lang="en-US" sz="4000" b="1" dirty="0" err="1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Kể</a:t>
                </a:r>
                <a:r>
                  <a:rPr lang="en-US" sz="4000" b="1" dirty="0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4000" b="1" dirty="0" err="1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lại</a:t>
                </a:r>
                <a:r>
                  <a:rPr lang="en-US" sz="4000" b="1" dirty="0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4000" b="1" dirty="0" err="1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câu</a:t>
                </a:r>
                <a:r>
                  <a:rPr lang="en-US" sz="4000" b="1" dirty="0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4000" b="1" dirty="0" err="1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chuyện</a:t>
                </a:r>
                <a:r>
                  <a:rPr lang="en-US" sz="4000" b="1" dirty="0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4000" b="1" dirty="0" err="1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theo</a:t>
                </a:r>
                <a:r>
                  <a:rPr lang="en-US" sz="4000" b="1" dirty="0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 </a:t>
                </a:r>
                <a:r>
                  <a:rPr lang="en-US" sz="4000" b="1" dirty="0" err="1">
                    <a:solidFill>
                      <a:srgbClr val="0F0F0F"/>
                    </a:solidFill>
                    <a:latin typeface="Calibri" panose="020F0502020204030204"/>
                    <a:cs typeface="Arial" panose="020B0604020202020204"/>
                    <a:sym typeface="Arial" panose="020B0604020202020204"/>
                  </a:rPr>
                  <a:t>tranh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</p:grpSp>
        <p:pic>
          <p:nvPicPr>
            <p:cNvPr id="11" name="Picture 13">
              <a:extLst>
                <a:ext uri="{FF2B5EF4-FFF2-40B4-BE49-F238E27FC236}">
                  <a16:creationId xmlns:a16="http://schemas.microsoft.com/office/drawing/2014/main" id="{7CC4410B-0D48-4581-B7A5-9F2940890E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8506" y="212835"/>
              <a:ext cx="958991" cy="958991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513E6AA4-2CBC-417D-B66D-C0D978C829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1710" y="1329662"/>
            <a:ext cx="9055631" cy="28040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0745ED9-66CB-4706-AF86-59F4308597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9242" y="4131359"/>
            <a:ext cx="8931048" cy="2793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74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Hình ảnh 20" descr="Ảnh có chứa văn bản&#10;&#10;Mô tả được tạo tự động"/>
          <p:cNvPicPr>
            <a:picLocks noChangeAspect="1"/>
          </p:cNvPicPr>
          <p:nvPr/>
        </p:nvPicPr>
        <p:blipFill rotWithShape="1">
          <a:blip r:embed="rId3"/>
          <a:srcRect l="11025" t="14654" r="57070" b="37819"/>
          <a:stretch>
            <a:fillRect/>
          </a:stretch>
        </p:blipFill>
        <p:spPr>
          <a:xfrm rot="21015452">
            <a:off x="1050924" y="4359769"/>
            <a:ext cx="2214189" cy="1855328"/>
          </a:xfrm>
          <a:prstGeom prst="rect">
            <a:avLst/>
          </a:prstGeom>
        </p:spPr>
      </p:pic>
      <p:pic>
        <p:nvPicPr>
          <p:cNvPr id="22" name="Hình ảnh 21" descr="Ảnh có chứa văn bản&#10;&#10;Mô tả được tạo tự động"/>
          <p:cNvPicPr>
            <a:picLocks noChangeAspect="1"/>
          </p:cNvPicPr>
          <p:nvPr/>
        </p:nvPicPr>
        <p:blipFill rotWithShape="1">
          <a:blip r:embed="rId3"/>
          <a:srcRect l="40231" r="25483" b="40641"/>
          <a:stretch>
            <a:fillRect/>
          </a:stretch>
        </p:blipFill>
        <p:spPr>
          <a:xfrm flipH="1">
            <a:off x="7373956" y="-1477"/>
            <a:ext cx="3879625" cy="3252581"/>
          </a:xfrm>
          <a:prstGeom prst="rect">
            <a:avLst/>
          </a:prstGeom>
        </p:spPr>
      </p:pic>
      <p:pic>
        <p:nvPicPr>
          <p:cNvPr id="23" name="Hình ảnh 22" descr="Ảnh có chứa văn bản&#10;&#10;Mô tả được tạo tự động"/>
          <p:cNvPicPr>
            <a:picLocks noChangeAspect="1"/>
          </p:cNvPicPr>
          <p:nvPr/>
        </p:nvPicPr>
        <p:blipFill rotWithShape="1">
          <a:blip r:embed="rId3"/>
          <a:srcRect l="40231" r="25483" b="40641"/>
          <a:stretch>
            <a:fillRect/>
          </a:stretch>
        </p:blipFill>
        <p:spPr>
          <a:xfrm rot="301431">
            <a:off x="949393" y="65415"/>
            <a:ext cx="3733411" cy="3252581"/>
          </a:xfrm>
          <a:prstGeom prst="rect">
            <a:avLst/>
          </a:prstGeom>
        </p:spPr>
      </p:pic>
      <p:pic>
        <p:nvPicPr>
          <p:cNvPr id="24" name="Hình ảnh 23" descr="Ảnh có chứa văn bản&#10;&#10;Mô tả được tạo tự động"/>
          <p:cNvPicPr>
            <a:picLocks noChangeAspect="1"/>
          </p:cNvPicPr>
          <p:nvPr/>
        </p:nvPicPr>
        <p:blipFill rotWithShape="1">
          <a:blip r:embed="rId3"/>
          <a:srcRect l="11025" t="14654" r="57070" b="37819"/>
          <a:stretch>
            <a:fillRect/>
          </a:stretch>
        </p:blipFill>
        <p:spPr>
          <a:xfrm rot="15885739">
            <a:off x="8862025" y="4428033"/>
            <a:ext cx="2225100" cy="1864471"/>
          </a:xfrm>
          <a:prstGeom prst="rect">
            <a:avLst/>
          </a:prstGeom>
        </p:spPr>
      </p:pic>
      <p:pic>
        <p:nvPicPr>
          <p:cNvPr id="5" name="Hình ảnh 4"/>
          <p:cNvPicPr>
            <a:picLocks noChangeAspect="1"/>
          </p:cNvPicPr>
          <p:nvPr/>
        </p:nvPicPr>
        <p:blipFill rotWithShape="1">
          <a:blip r:embed="rId4"/>
          <a:srcRect t="54376" r="48989"/>
          <a:stretch>
            <a:fillRect/>
          </a:stretch>
        </p:blipFill>
        <p:spPr>
          <a:xfrm>
            <a:off x="5181690" y="4730385"/>
            <a:ext cx="1828621" cy="163550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BFEFD05-698C-4770-9FDD-C46045797509}"/>
              </a:ext>
            </a:extLst>
          </p:cNvPr>
          <p:cNvSpPr/>
          <p:nvPr/>
        </p:nvSpPr>
        <p:spPr>
          <a:xfrm>
            <a:off x="2248255" y="2722515"/>
            <a:ext cx="780771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 w="0"/>
                <a:solidFill>
                  <a:srgbClr val="9EDADA">
                    <a:lumMod val="50000"/>
                  </a:srgb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THỜI GIAN VỀ QUÊ</a:t>
            </a:r>
          </a:p>
        </p:txBody>
      </p:sp>
    </p:spTree>
    <p:extLst>
      <p:ext uri="{BB962C8B-B14F-4D97-AF65-F5344CB8AC3E}">
        <p14:creationId xmlns:p14="http://schemas.microsoft.com/office/powerpoint/2010/main" val="42083164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23B6B872-9E23-4AEA-94BD-9F422CB3E774}"/>
              </a:ext>
            </a:extLst>
          </p:cNvPr>
          <p:cNvGrpSpPr/>
          <p:nvPr/>
        </p:nvGrpSpPr>
        <p:grpSpPr>
          <a:xfrm>
            <a:off x="966719" y="151001"/>
            <a:ext cx="10201936" cy="1609560"/>
            <a:chOff x="688506" y="212835"/>
            <a:chExt cx="7651452" cy="958991"/>
          </a:xfrm>
        </p:grpSpPr>
        <p:grpSp>
          <p:nvGrpSpPr>
            <p:cNvPr id="4" name="Group 1">
              <a:extLst>
                <a:ext uri="{FF2B5EF4-FFF2-40B4-BE49-F238E27FC236}">
                  <a16:creationId xmlns:a16="http://schemas.microsoft.com/office/drawing/2014/main" id="{3EFF3AE6-65D4-4C95-B19A-F631392D50FF}"/>
                </a:ext>
              </a:extLst>
            </p:cNvPr>
            <p:cNvGrpSpPr/>
            <p:nvPr/>
          </p:nvGrpSpPr>
          <p:grpSpPr>
            <a:xfrm>
              <a:off x="1211903" y="228891"/>
              <a:ext cx="7128055" cy="764337"/>
              <a:chOff x="749559" y="326569"/>
              <a:chExt cx="9596176" cy="1019116"/>
            </a:xfrm>
          </p:grpSpPr>
          <p:sp>
            <p:nvSpPr>
              <p:cNvPr id="6" name="Rectangle: Rounded Corners 9">
                <a:extLst>
                  <a:ext uri="{FF2B5EF4-FFF2-40B4-BE49-F238E27FC236}">
                    <a16:creationId xmlns:a16="http://schemas.microsoft.com/office/drawing/2014/main" id="{4AD7F9E5-A7A2-4979-9E3B-BE18522F329A}"/>
                  </a:ext>
                </a:extLst>
              </p:cNvPr>
              <p:cNvSpPr/>
              <p:nvPr/>
            </p:nvSpPr>
            <p:spPr>
              <a:xfrm>
                <a:off x="749559" y="326569"/>
                <a:ext cx="9596176" cy="1019116"/>
              </a:xfrm>
              <a:custGeom>
                <a:avLst/>
                <a:gdLst>
                  <a:gd name="connsiteX0" fmla="*/ 0 w 9596176"/>
                  <a:gd name="connsiteY0" fmla="*/ 247258 h 1019116"/>
                  <a:gd name="connsiteX1" fmla="*/ 247258 w 9596176"/>
                  <a:gd name="connsiteY1" fmla="*/ 0 h 1019116"/>
                  <a:gd name="connsiteX2" fmla="*/ 9348918 w 9596176"/>
                  <a:gd name="connsiteY2" fmla="*/ 0 h 1019116"/>
                  <a:gd name="connsiteX3" fmla="*/ 9596176 w 9596176"/>
                  <a:gd name="connsiteY3" fmla="*/ 247258 h 1019116"/>
                  <a:gd name="connsiteX4" fmla="*/ 9596176 w 9596176"/>
                  <a:gd name="connsiteY4" fmla="*/ 771858 h 1019116"/>
                  <a:gd name="connsiteX5" fmla="*/ 9348918 w 9596176"/>
                  <a:gd name="connsiteY5" fmla="*/ 1019116 h 1019116"/>
                  <a:gd name="connsiteX6" fmla="*/ 247258 w 9596176"/>
                  <a:gd name="connsiteY6" fmla="*/ 1019116 h 1019116"/>
                  <a:gd name="connsiteX7" fmla="*/ 0 w 9596176"/>
                  <a:gd name="connsiteY7" fmla="*/ 771858 h 1019116"/>
                  <a:gd name="connsiteX8" fmla="*/ 0 w 9596176"/>
                  <a:gd name="connsiteY8" fmla="*/ 247258 h 1019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596176" h="1019116" fill="none" extrusionOk="0">
                    <a:moveTo>
                      <a:pt x="0" y="247258"/>
                    </a:moveTo>
                    <a:cubicBezTo>
                      <a:pt x="-3495" y="109027"/>
                      <a:pt x="103870" y="9485"/>
                      <a:pt x="247258" y="0"/>
                    </a:cubicBezTo>
                    <a:cubicBezTo>
                      <a:pt x="1895150" y="-100961"/>
                      <a:pt x="7569898" y="-37400"/>
                      <a:pt x="9348918" y="0"/>
                    </a:cubicBezTo>
                    <a:cubicBezTo>
                      <a:pt x="9486290" y="-22986"/>
                      <a:pt x="9610042" y="91060"/>
                      <a:pt x="9596176" y="247258"/>
                    </a:cubicBezTo>
                    <a:cubicBezTo>
                      <a:pt x="9620533" y="432371"/>
                      <a:pt x="9624037" y="668352"/>
                      <a:pt x="9596176" y="771858"/>
                    </a:cubicBezTo>
                    <a:cubicBezTo>
                      <a:pt x="9586562" y="906857"/>
                      <a:pt x="9489892" y="1032966"/>
                      <a:pt x="9348918" y="1019116"/>
                    </a:cubicBezTo>
                    <a:cubicBezTo>
                      <a:pt x="6274781" y="878073"/>
                      <a:pt x="3042796" y="863773"/>
                      <a:pt x="247258" y="1019116"/>
                    </a:cubicBezTo>
                    <a:cubicBezTo>
                      <a:pt x="126945" y="1015106"/>
                      <a:pt x="-2692" y="908648"/>
                      <a:pt x="0" y="771858"/>
                    </a:cubicBezTo>
                    <a:cubicBezTo>
                      <a:pt x="2363" y="710520"/>
                      <a:pt x="43453" y="460464"/>
                      <a:pt x="0" y="247258"/>
                    </a:cubicBezTo>
                    <a:close/>
                  </a:path>
                  <a:path w="9596176" h="1019116" stroke="0" extrusionOk="0">
                    <a:moveTo>
                      <a:pt x="0" y="247258"/>
                    </a:moveTo>
                    <a:cubicBezTo>
                      <a:pt x="5196" y="108773"/>
                      <a:pt x="128672" y="-15042"/>
                      <a:pt x="247258" y="0"/>
                    </a:cubicBezTo>
                    <a:cubicBezTo>
                      <a:pt x="3992187" y="-89813"/>
                      <a:pt x="5797648" y="-8887"/>
                      <a:pt x="9348918" y="0"/>
                    </a:cubicBezTo>
                    <a:cubicBezTo>
                      <a:pt x="9482579" y="-6459"/>
                      <a:pt x="9584947" y="98595"/>
                      <a:pt x="9596176" y="247258"/>
                    </a:cubicBezTo>
                    <a:cubicBezTo>
                      <a:pt x="9555512" y="467360"/>
                      <a:pt x="9573594" y="708847"/>
                      <a:pt x="9596176" y="771858"/>
                    </a:cubicBezTo>
                    <a:cubicBezTo>
                      <a:pt x="9606045" y="908665"/>
                      <a:pt x="9479978" y="1007582"/>
                      <a:pt x="9348918" y="1019116"/>
                    </a:cubicBezTo>
                    <a:cubicBezTo>
                      <a:pt x="5562658" y="894594"/>
                      <a:pt x="1366165" y="863043"/>
                      <a:pt x="247258" y="1019116"/>
                    </a:cubicBezTo>
                    <a:cubicBezTo>
                      <a:pt x="131158" y="1005624"/>
                      <a:pt x="13169" y="928642"/>
                      <a:pt x="0" y="771858"/>
                    </a:cubicBezTo>
                    <a:cubicBezTo>
                      <a:pt x="-29827" y="617235"/>
                      <a:pt x="34595" y="446033"/>
                      <a:pt x="0" y="247258"/>
                    </a:cubicBezTo>
                    <a:close/>
                  </a:path>
                </a:pathLst>
              </a:custGeom>
              <a:solidFill>
                <a:schemeClr val="bg1">
                  <a:alpha val="87000"/>
                </a:schemeClr>
              </a:solidFill>
              <a:ln w="38100">
                <a:solidFill>
                  <a:schemeClr val="tx1"/>
                </a:solidFill>
                <a:prstDash val="lg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  <a:sym typeface="Arial" panose="020B0604020202020204"/>
                </a:endParaRPr>
              </a:p>
            </p:txBody>
          </p:sp>
          <p:sp>
            <p:nvSpPr>
              <p:cNvPr id="7" name="TextBox 15">
                <a:extLst>
                  <a:ext uri="{FF2B5EF4-FFF2-40B4-BE49-F238E27FC236}">
                    <a16:creationId xmlns:a16="http://schemas.microsoft.com/office/drawing/2014/main" id="{7BC5FF3B-7251-4501-BCC1-FFDDD62AAC83}"/>
                  </a:ext>
                </a:extLst>
              </p:cNvPr>
              <p:cNvSpPr txBox="1"/>
              <p:nvPr/>
            </p:nvSpPr>
            <p:spPr>
              <a:xfrm>
                <a:off x="1487994" y="347364"/>
                <a:ext cx="8847128" cy="7817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/>
                  <a:sym typeface="Arial" panose="020B0604020202020204"/>
                </a:endParaRPr>
              </a:p>
            </p:txBody>
          </p:sp>
        </p:grpSp>
        <p:pic>
          <p:nvPicPr>
            <p:cNvPr id="5" name="Picture 13">
              <a:extLst>
                <a:ext uri="{FF2B5EF4-FFF2-40B4-BE49-F238E27FC236}">
                  <a16:creationId xmlns:a16="http://schemas.microsoft.com/office/drawing/2014/main" id="{A7598736-3AAB-417F-8D51-106CD587E0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8506" y="212835"/>
              <a:ext cx="958991" cy="958991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96E1857-0F64-482C-9B98-DC855C640B30}"/>
              </a:ext>
            </a:extLst>
          </p:cNvPr>
          <p:cNvSpPr txBox="1"/>
          <p:nvPr/>
        </p:nvSpPr>
        <p:spPr>
          <a:xfrm>
            <a:off x="2154620" y="141984"/>
            <a:ext cx="876221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/>
              <a:t>Bạn</a:t>
            </a:r>
            <a:r>
              <a:rPr lang="en-US" sz="3200" dirty="0"/>
              <a:t> </a:t>
            </a:r>
            <a:r>
              <a:rPr lang="en-US" sz="3200" dirty="0" err="1"/>
              <a:t>Châu</a:t>
            </a:r>
            <a:r>
              <a:rPr lang="en-US" sz="3200" dirty="0"/>
              <a:t> </a:t>
            </a:r>
            <a:r>
              <a:rPr lang="en-US" sz="3200" dirty="0" err="1"/>
              <a:t>đi</a:t>
            </a:r>
            <a:r>
              <a:rPr lang="en-US" sz="3200" dirty="0"/>
              <a:t> </a:t>
            </a:r>
            <a:r>
              <a:rPr lang="en-US" sz="3200" dirty="0" err="1"/>
              <a:t>từ</a:t>
            </a:r>
            <a:r>
              <a:rPr lang="en-US" sz="3200" dirty="0"/>
              <a:t> </a:t>
            </a:r>
            <a:r>
              <a:rPr lang="en-US" sz="3200" dirty="0" err="1"/>
              <a:t>thành</a:t>
            </a:r>
            <a:r>
              <a:rPr lang="en-US" sz="3200" dirty="0"/>
              <a:t> </a:t>
            </a:r>
            <a:r>
              <a:rPr lang="en-US" sz="3200" dirty="0" err="1"/>
              <a:t>phố</a:t>
            </a:r>
            <a:r>
              <a:rPr lang="en-US" sz="3200" dirty="0"/>
              <a:t> </a:t>
            </a:r>
            <a:r>
              <a:rPr lang="en-US" sz="3200" dirty="0" err="1"/>
              <a:t>về</a:t>
            </a:r>
            <a:r>
              <a:rPr lang="en-US" sz="3200" dirty="0"/>
              <a:t> </a:t>
            </a:r>
            <a:r>
              <a:rPr lang="en-US" sz="3200" dirty="0" err="1"/>
              <a:t>quê</a:t>
            </a:r>
            <a:r>
              <a:rPr lang="en-US" sz="3200" dirty="0"/>
              <a:t>. </a:t>
            </a:r>
            <a:r>
              <a:rPr lang="en-US" sz="3200" dirty="0" err="1"/>
              <a:t>Đặt</a:t>
            </a:r>
            <a:r>
              <a:rPr lang="en-US" sz="3200" dirty="0"/>
              <a:t> </a:t>
            </a:r>
            <a:r>
              <a:rPr lang="en-US" sz="3200" dirty="0" err="1"/>
              <a:t>kim</a:t>
            </a:r>
            <a:r>
              <a:rPr lang="en-US" sz="3200" dirty="0"/>
              <a:t> </a:t>
            </a:r>
            <a:r>
              <a:rPr lang="en-US" sz="3200" dirty="0" err="1"/>
              <a:t>ngắn</a:t>
            </a:r>
            <a:r>
              <a:rPr lang="en-US" sz="3200" dirty="0"/>
              <a:t> </a:t>
            </a:r>
            <a:r>
              <a:rPr lang="en-US" sz="3200" dirty="0" err="1"/>
              <a:t>vào</a:t>
            </a:r>
            <a:r>
              <a:rPr lang="en-US" sz="3200" dirty="0"/>
              <a:t> </a:t>
            </a:r>
            <a:r>
              <a:rPr lang="en-US" sz="3200" dirty="0" err="1"/>
              <a:t>mỗi</a:t>
            </a:r>
            <a:r>
              <a:rPr lang="en-US" sz="3200" dirty="0"/>
              <a:t> </a:t>
            </a:r>
            <a:r>
              <a:rPr lang="en-US" sz="3200" dirty="0" err="1"/>
              <a:t>đồng</a:t>
            </a:r>
            <a:r>
              <a:rPr lang="en-US" sz="3200" dirty="0"/>
              <a:t> </a:t>
            </a:r>
            <a:r>
              <a:rPr lang="en-US" sz="3200" dirty="0" err="1"/>
              <a:t>hồ</a:t>
            </a:r>
            <a:r>
              <a:rPr lang="en-US" sz="3200" dirty="0"/>
              <a:t> </a:t>
            </a:r>
            <a:r>
              <a:rPr lang="en-US" sz="3200" dirty="0" err="1"/>
              <a:t>sao</a:t>
            </a:r>
            <a:r>
              <a:rPr lang="en-US" sz="3200" dirty="0"/>
              <a:t> </a:t>
            </a:r>
            <a:r>
              <a:rPr lang="en-US" sz="3200" dirty="0" err="1"/>
              <a:t>cho</a:t>
            </a:r>
            <a:r>
              <a:rPr lang="en-US" sz="3200" dirty="0"/>
              <a:t> </a:t>
            </a:r>
            <a:r>
              <a:rPr lang="en-US" sz="3200" dirty="0" err="1"/>
              <a:t>thích</a:t>
            </a:r>
            <a:r>
              <a:rPr lang="en-US" sz="3200" dirty="0"/>
              <a:t> </a:t>
            </a:r>
            <a:r>
              <a:rPr lang="en-US" sz="3200" dirty="0" err="1"/>
              <a:t>hợp</a:t>
            </a:r>
            <a:r>
              <a:rPr lang="en-US" sz="3200" dirty="0"/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F6BE4AD-AD9B-4F86-B2BE-8DD141BDA0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294" y="1965644"/>
            <a:ext cx="9681287" cy="468823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6E049CA-4461-49F2-AEC8-CB5C4CB59D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7294" y="2050316"/>
            <a:ext cx="9156300" cy="4603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91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2"/>
          <p:cNvSpPr txBox="1">
            <a:spLocks/>
          </p:cNvSpPr>
          <p:nvPr/>
        </p:nvSpPr>
        <p:spPr>
          <a:xfrm rot="21165330">
            <a:off x="203916" y="1944890"/>
            <a:ext cx="3854187" cy="3130294"/>
          </a:xfrm>
          <a:custGeom>
            <a:avLst/>
            <a:gdLst>
              <a:gd name="connsiteX0" fmla="*/ 470233 w 3854187"/>
              <a:gd name="connsiteY0" fmla="*/ 652 h 3130294"/>
              <a:gd name="connsiteX1" fmla="*/ 511013 w 3854187"/>
              <a:gd name="connsiteY1" fmla="*/ 1499 h 3130294"/>
              <a:gd name="connsiteX2" fmla="*/ 3677148 w 3854187"/>
              <a:gd name="connsiteY2" fmla="*/ 387184 h 3130294"/>
              <a:gd name="connsiteX3" fmla="*/ 3852689 w 3854187"/>
              <a:gd name="connsiteY3" fmla="*/ 611426 h 3130294"/>
              <a:gd name="connsiteX4" fmla="*/ 3567417 w 3854187"/>
              <a:gd name="connsiteY4" fmla="*/ 2953254 h 3130294"/>
              <a:gd name="connsiteX5" fmla="*/ 3343176 w 3854187"/>
              <a:gd name="connsiteY5" fmla="*/ 3128796 h 3130294"/>
              <a:gd name="connsiteX6" fmla="*/ 177041 w 3854187"/>
              <a:gd name="connsiteY6" fmla="*/ 2743110 h 3130294"/>
              <a:gd name="connsiteX7" fmla="*/ 1499 w 3854187"/>
              <a:gd name="connsiteY7" fmla="*/ 2518869 h 3130294"/>
              <a:gd name="connsiteX8" fmla="*/ 286771 w 3854187"/>
              <a:gd name="connsiteY8" fmla="*/ 177040 h 3130294"/>
              <a:gd name="connsiteX9" fmla="*/ 470233 w 3854187"/>
              <a:gd name="connsiteY9" fmla="*/ 652 h 31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54187" h="3130294">
                <a:moveTo>
                  <a:pt x="470233" y="652"/>
                </a:moveTo>
                <a:cubicBezTo>
                  <a:pt x="483570" y="-425"/>
                  <a:pt x="497213" y="-182"/>
                  <a:pt x="511013" y="1499"/>
                </a:cubicBezTo>
                <a:lnTo>
                  <a:pt x="3677148" y="387184"/>
                </a:lnTo>
                <a:cubicBezTo>
                  <a:pt x="3787545" y="400632"/>
                  <a:pt x="3866137" y="501029"/>
                  <a:pt x="3852689" y="611426"/>
                </a:cubicBezTo>
                <a:lnTo>
                  <a:pt x="3567417" y="2953254"/>
                </a:lnTo>
                <a:cubicBezTo>
                  <a:pt x="3553969" y="3063651"/>
                  <a:pt x="3453573" y="3142244"/>
                  <a:pt x="3343176" y="3128796"/>
                </a:cubicBezTo>
                <a:lnTo>
                  <a:pt x="177041" y="2743110"/>
                </a:lnTo>
                <a:cubicBezTo>
                  <a:pt x="66644" y="2729662"/>
                  <a:pt x="-11949" y="2629266"/>
                  <a:pt x="1499" y="2518869"/>
                </a:cubicBezTo>
                <a:lnTo>
                  <a:pt x="286771" y="177040"/>
                </a:lnTo>
                <a:cubicBezTo>
                  <a:pt x="298539" y="80443"/>
                  <a:pt x="376875" y="8196"/>
                  <a:pt x="470233" y="652"/>
                </a:cubicBezTo>
                <a:close/>
              </a:path>
            </a:pathLst>
          </a:cu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义启嘟嘟体" pitchFamily="2" charset="-128"/>
              <a:cs typeface="义启嘟嘟体" pitchFamily="2" charset="-128"/>
              <a:sym typeface="+mn-lt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41576" y="601581"/>
            <a:ext cx="2563718" cy="1982986"/>
          </a:xfrm>
          <a:prstGeom prst="rect">
            <a:avLst/>
          </a:prstGeom>
        </p:spPr>
      </p:pic>
      <p:pic>
        <p:nvPicPr>
          <p:cNvPr id="19" name="图片 10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/>
        </p:blipFill>
        <p:spPr>
          <a:xfrm>
            <a:off x="9334380" y="2458153"/>
            <a:ext cx="1120727" cy="914400"/>
          </a:xfrm>
          <a:prstGeom prst="rect">
            <a:avLst/>
          </a:prstGeom>
        </p:spPr>
      </p:pic>
      <p:pic>
        <p:nvPicPr>
          <p:cNvPr id="21" name="图片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/>
        </p:blipFill>
        <p:spPr>
          <a:xfrm>
            <a:off x="9227539" y="831703"/>
            <a:ext cx="1809675" cy="1388822"/>
          </a:xfrm>
          <a:prstGeom prst="rect">
            <a:avLst/>
          </a:prstGeom>
        </p:spPr>
      </p:pic>
      <p:grpSp>
        <p:nvGrpSpPr>
          <p:cNvPr id="71" name="Google Shape;585;p52">
            <a:extLst>
              <a:ext uri="{FF2B5EF4-FFF2-40B4-BE49-F238E27FC236}">
                <a16:creationId xmlns:a16="http://schemas.microsoft.com/office/drawing/2014/main" id="{78697876-F92C-41EA-B102-76703DBDE1FE}"/>
              </a:ext>
            </a:extLst>
          </p:cNvPr>
          <p:cNvGrpSpPr/>
          <p:nvPr/>
        </p:nvGrpSpPr>
        <p:grpSpPr>
          <a:xfrm>
            <a:off x="9070534" y="2506055"/>
            <a:ext cx="722537" cy="709968"/>
            <a:chOff x="-40748275" y="3238700"/>
            <a:chExt cx="322600" cy="316950"/>
          </a:xfrm>
          <a:solidFill>
            <a:schemeClr val="accent5">
              <a:lumMod val="75000"/>
            </a:schemeClr>
          </a:solidFill>
        </p:grpSpPr>
        <p:sp>
          <p:nvSpPr>
            <p:cNvPr id="72" name="Google Shape;586;p52">
              <a:extLst>
                <a:ext uri="{FF2B5EF4-FFF2-40B4-BE49-F238E27FC236}">
                  <a16:creationId xmlns:a16="http://schemas.microsoft.com/office/drawing/2014/main" id="{AC92D6F5-B2D1-4036-A78A-C85695C0C1C1}"/>
                </a:ext>
              </a:extLst>
            </p:cNvPr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587;p52">
              <a:extLst>
                <a:ext uri="{FF2B5EF4-FFF2-40B4-BE49-F238E27FC236}">
                  <a16:creationId xmlns:a16="http://schemas.microsoft.com/office/drawing/2014/main" id="{2BF772A1-41B7-411C-ADF6-55143BB7CAB9}"/>
                </a:ext>
              </a:extLst>
            </p:cNvPr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588;p52">
              <a:extLst>
                <a:ext uri="{FF2B5EF4-FFF2-40B4-BE49-F238E27FC236}">
                  <a16:creationId xmlns:a16="http://schemas.microsoft.com/office/drawing/2014/main" id="{290188C3-5A3E-4A7A-A9A8-41055FC9C0B1}"/>
                </a:ext>
              </a:extLst>
            </p:cNvPr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589;p52">
              <a:extLst>
                <a:ext uri="{FF2B5EF4-FFF2-40B4-BE49-F238E27FC236}">
                  <a16:creationId xmlns:a16="http://schemas.microsoft.com/office/drawing/2014/main" id="{492E2C75-20BC-4303-A610-8B7D29134AFC}"/>
                </a:ext>
              </a:extLst>
            </p:cNvPr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" name="Google Shape;590;p52">
              <a:extLst>
                <a:ext uri="{FF2B5EF4-FFF2-40B4-BE49-F238E27FC236}">
                  <a16:creationId xmlns:a16="http://schemas.microsoft.com/office/drawing/2014/main" id="{8562548F-C4E0-404B-BF94-0A3A1A91CBEE}"/>
                </a:ext>
              </a:extLst>
            </p:cNvPr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" name="Google Shape;591;p52">
              <a:extLst>
                <a:ext uri="{FF2B5EF4-FFF2-40B4-BE49-F238E27FC236}">
                  <a16:creationId xmlns:a16="http://schemas.microsoft.com/office/drawing/2014/main" id="{167D7FA0-68F0-4B77-BEF6-C9083412AFF3}"/>
                </a:ext>
              </a:extLst>
            </p:cNvPr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78" name="Google Shape;592;p52">
            <a:extLst>
              <a:ext uri="{FF2B5EF4-FFF2-40B4-BE49-F238E27FC236}">
                <a16:creationId xmlns:a16="http://schemas.microsoft.com/office/drawing/2014/main" id="{1842BDE0-B357-462A-8B40-F522A04B1520}"/>
              </a:ext>
            </a:extLst>
          </p:cNvPr>
          <p:cNvSpPr/>
          <p:nvPr/>
        </p:nvSpPr>
        <p:spPr>
          <a:xfrm>
            <a:off x="2141605" y="2467951"/>
            <a:ext cx="935656" cy="786551"/>
          </a:xfrm>
          <a:custGeom>
            <a:avLst/>
            <a:gdLst/>
            <a:ahLst/>
            <a:cxnLst/>
            <a:rect l="l" t="t" r="r" b="b"/>
            <a:pathLst>
              <a:path w="15029" h="12634" extrusionOk="0">
                <a:moveTo>
                  <a:pt x="10155" y="885"/>
                </a:moveTo>
                <a:cubicBezTo>
                  <a:pt x="10393" y="885"/>
                  <a:pt x="10643" y="915"/>
                  <a:pt x="10901" y="977"/>
                </a:cubicBezTo>
                <a:cubicBezTo>
                  <a:pt x="10586" y="2332"/>
                  <a:pt x="9546" y="2994"/>
                  <a:pt x="8475" y="3025"/>
                </a:cubicBezTo>
                <a:lnTo>
                  <a:pt x="8444" y="3025"/>
                </a:lnTo>
                <a:cubicBezTo>
                  <a:pt x="8192" y="3025"/>
                  <a:pt x="7971" y="2994"/>
                  <a:pt x="7719" y="2899"/>
                </a:cubicBezTo>
                <a:cubicBezTo>
                  <a:pt x="8009" y="1661"/>
                  <a:pt x="8937" y="885"/>
                  <a:pt x="10155" y="885"/>
                </a:cubicBezTo>
                <a:close/>
                <a:moveTo>
                  <a:pt x="9924" y="4348"/>
                </a:moveTo>
                <a:cubicBezTo>
                  <a:pt x="10271" y="4443"/>
                  <a:pt x="11122" y="5262"/>
                  <a:pt x="11122" y="6648"/>
                </a:cubicBezTo>
                <a:cubicBezTo>
                  <a:pt x="11122" y="7247"/>
                  <a:pt x="10996" y="7845"/>
                  <a:pt x="10807" y="8381"/>
                </a:cubicBezTo>
                <a:cubicBezTo>
                  <a:pt x="10744" y="8538"/>
                  <a:pt x="10555" y="8664"/>
                  <a:pt x="10397" y="8664"/>
                </a:cubicBezTo>
                <a:cubicBezTo>
                  <a:pt x="10176" y="8664"/>
                  <a:pt x="9956" y="8475"/>
                  <a:pt x="9956" y="8223"/>
                </a:cubicBezTo>
                <a:cubicBezTo>
                  <a:pt x="9956" y="8066"/>
                  <a:pt x="10807" y="6050"/>
                  <a:pt x="9641" y="5136"/>
                </a:cubicBezTo>
                <a:cubicBezTo>
                  <a:pt x="9546" y="5073"/>
                  <a:pt x="9483" y="4947"/>
                  <a:pt x="9483" y="4789"/>
                </a:cubicBezTo>
                <a:cubicBezTo>
                  <a:pt x="9483" y="4569"/>
                  <a:pt x="9704" y="4348"/>
                  <a:pt x="9924" y="4348"/>
                </a:cubicBezTo>
                <a:close/>
                <a:moveTo>
                  <a:pt x="10176" y="1"/>
                </a:moveTo>
                <a:cubicBezTo>
                  <a:pt x="8948" y="1"/>
                  <a:pt x="7688" y="631"/>
                  <a:pt x="7089" y="2048"/>
                </a:cubicBezTo>
                <a:cubicBezTo>
                  <a:pt x="6711" y="1450"/>
                  <a:pt x="6270" y="1166"/>
                  <a:pt x="5734" y="914"/>
                </a:cubicBezTo>
                <a:cubicBezTo>
                  <a:pt x="5659" y="879"/>
                  <a:pt x="5588" y="863"/>
                  <a:pt x="5522" y="863"/>
                </a:cubicBezTo>
                <a:cubicBezTo>
                  <a:pt x="5118" y="863"/>
                  <a:pt x="4923" y="1449"/>
                  <a:pt x="5356" y="1639"/>
                </a:cubicBezTo>
                <a:cubicBezTo>
                  <a:pt x="5986" y="1954"/>
                  <a:pt x="6459" y="2363"/>
                  <a:pt x="6711" y="3151"/>
                </a:cubicBezTo>
                <a:cubicBezTo>
                  <a:pt x="6207" y="2836"/>
                  <a:pt x="5797" y="2489"/>
                  <a:pt x="5199" y="2489"/>
                </a:cubicBezTo>
                <a:cubicBezTo>
                  <a:pt x="4537" y="2521"/>
                  <a:pt x="3718" y="2868"/>
                  <a:pt x="2993" y="3529"/>
                </a:cubicBezTo>
                <a:cubicBezTo>
                  <a:pt x="0" y="6491"/>
                  <a:pt x="3182" y="12634"/>
                  <a:pt x="5514" y="12634"/>
                </a:cubicBezTo>
                <a:cubicBezTo>
                  <a:pt x="5829" y="12634"/>
                  <a:pt x="6144" y="12571"/>
                  <a:pt x="6427" y="12350"/>
                </a:cubicBezTo>
                <a:cubicBezTo>
                  <a:pt x="6821" y="12098"/>
                  <a:pt x="7050" y="11972"/>
                  <a:pt x="7278" y="11972"/>
                </a:cubicBezTo>
                <a:cubicBezTo>
                  <a:pt x="7506" y="11972"/>
                  <a:pt x="7735" y="12098"/>
                  <a:pt x="8129" y="12350"/>
                </a:cubicBezTo>
                <a:cubicBezTo>
                  <a:pt x="8412" y="12571"/>
                  <a:pt x="8727" y="12634"/>
                  <a:pt x="9042" y="12634"/>
                </a:cubicBezTo>
                <a:cubicBezTo>
                  <a:pt x="11594" y="12634"/>
                  <a:pt x="15028" y="5325"/>
                  <a:pt x="10712" y="2899"/>
                </a:cubicBezTo>
                <a:cubicBezTo>
                  <a:pt x="11405" y="2237"/>
                  <a:pt x="11815" y="1261"/>
                  <a:pt x="11815" y="662"/>
                </a:cubicBezTo>
                <a:cubicBezTo>
                  <a:pt x="11815" y="505"/>
                  <a:pt x="11720" y="347"/>
                  <a:pt x="11563" y="284"/>
                </a:cubicBezTo>
                <a:cubicBezTo>
                  <a:pt x="11090" y="127"/>
                  <a:pt x="10649" y="1"/>
                  <a:pt x="10176" y="1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" name="Google Shape;593;p52">
            <a:extLst>
              <a:ext uri="{FF2B5EF4-FFF2-40B4-BE49-F238E27FC236}">
                <a16:creationId xmlns:a16="http://schemas.microsoft.com/office/drawing/2014/main" id="{5460FA9E-3CA1-4A28-9914-D75F3747BFEE}"/>
              </a:ext>
            </a:extLst>
          </p:cNvPr>
          <p:cNvSpPr/>
          <p:nvPr/>
        </p:nvSpPr>
        <p:spPr>
          <a:xfrm>
            <a:off x="5647972" y="2539164"/>
            <a:ext cx="746707" cy="756881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EB755CA-B776-4E69-B1E2-31FED9D45622}"/>
              </a:ext>
            </a:extLst>
          </p:cNvPr>
          <p:cNvSpPr txBox="1"/>
          <p:nvPr/>
        </p:nvSpPr>
        <p:spPr>
          <a:xfrm>
            <a:off x="3500931" y="709870"/>
            <a:ext cx="59489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HƯỚNG DẪN VỀ NHÀ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5" name="图片 18">
            <a:extLst>
              <a:ext uri="{FF2B5EF4-FFF2-40B4-BE49-F238E27FC236}">
                <a16:creationId xmlns:a16="http://schemas.microsoft.com/office/drawing/2014/main" id="{108DE082-13A3-4110-AB8C-B1C0A7161C4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/>
        </p:blipFill>
        <p:spPr>
          <a:xfrm>
            <a:off x="11346425" y="597822"/>
            <a:ext cx="1120727" cy="914400"/>
          </a:xfrm>
          <a:prstGeom prst="rect">
            <a:avLst/>
          </a:prstGeom>
        </p:spPr>
      </p:pic>
      <p:pic>
        <p:nvPicPr>
          <p:cNvPr id="86" name="图片 21">
            <a:extLst>
              <a:ext uri="{FF2B5EF4-FFF2-40B4-BE49-F238E27FC236}">
                <a16:creationId xmlns:a16="http://schemas.microsoft.com/office/drawing/2014/main" id="{5F6FA508-C42E-4000-B0B9-93CA823056E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41" r="30649" b="68635"/>
          <a:stretch/>
        </p:blipFill>
        <p:spPr>
          <a:xfrm>
            <a:off x="-70000" y="4551918"/>
            <a:ext cx="1568989" cy="1466804"/>
          </a:xfrm>
          <a:prstGeom prst="rect">
            <a:avLst/>
          </a:prstGeom>
        </p:spPr>
      </p:pic>
      <p:pic>
        <p:nvPicPr>
          <p:cNvPr id="87" name="图片 18">
            <a:extLst>
              <a:ext uri="{FF2B5EF4-FFF2-40B4-BE49-F238E27FC236}">
                <a16:creationId xmlns:a16="http://schemas.microsoft.com/office/drawing/2014/main" id="{C6393E45-EB05-47F9-BCC9-1975CAC79E9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/>
        </p:blipFill>
        <p:spPr>
          <a:xfrm>
            <a:off x="7268846" y="5503158"/>
            <a:ext cx="812065" cy="662563"/>
          </a:xfrm>
          <a:prstGeom prst="rect">
            <a:avLst/>
          </a:prstGeom>
        </p:spPr>
      </p:pic>
      <p:pic>
        <p:nvPicPr>
          <p:cNvPr id="88" name="图片 18">
            <a:extLst>
              <a:ext uri="{FF2B5EF4-FFF2-40B4-BE49-F238E27FC236}">
                <a16:creationId xmlns:a16="http://schemas.microsoft.com/office/drawing/2014/main" id="{0047F8E8-21A5-4AE3-98B3-1994804042D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/>
        </p:blipFill>
        <p:spPr>
          <a:xfrm>
            <a:off x="3342562" y="3467385"/>
            <a:ext cx="812065" cy="662563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E5A4C00E-2F78-4197-B076-D191AB673CD0}"/>
              </a:ext>
            </a:extLst>
          </p:cNvPr>
          <p:cNvGrpSpPr/>
          <p:nvPr/>
        </p:nvGrpSpPr>
        <p:grpSpPr>
          <a:xfrm>
            <a:off x="1760863" y="1969477"/>
            <a:ext cx="9585561" cy="3812344"/>
            <a:chOff x="3858269" y="1779549"/>
            <a:chExt cx="10571461" cy="6727902"/>
          </a:xfrm>
        </p:grpSpPr>
        <p:grpSp>
          <p:nvGrpSpPr>
            <p:cNvPr id="30" name="Group 4">
              <a:extLst>
                <a:ext uri="{FF2B5EF4-FFF2-40B4-BE49-F238E27FC236}">
                  <a16:creationId xmlns:a16="http://schemas.microsoft.com/office/drawing/2014/main" id="{24042FC0-59AE-4CC2-A610-06789E7EFC9A}"/>
                </a:ext>
              </a:extLst>
            </p:cNvPr>
            <p:cNvGrpSpPr/>
            <p:nvPr/>
          </p:nvGrpSpPr>
          <p:grpSpPr>
            <a:xfrm>
              <a:off x="3858269" y="1779549"/>
              <a:ext cx="10571461" cy="6727902"/>
              <a:chOff x="0" y="0"/>
              <a:chExt cx="3976518" cy="2530741"/>
            </a:xfrm>
          </p:grpSpPr>
          <p:sp>
            <p:nvSpPr>
              <p:cNvPr id="33" name="Freeform 5">
                <a:extLst>
                  <a:ext uri="{FF2B5EF4-FFF2-40B4-BE49-F238E27FC236}">
                    <a16:creationId xmlns:a16="http://schemas.microsoft.com/office/drawing/2014/main" id="{B17BFDE1-8B4C-4264-B99F-9638A03CC523}"/>
                  </a:ext>
                </a:extLst>
              </p:cNvPr>
              <p:cNvSpPr/>
              <p:nvPr/>
            </p:nvSpPr>
            <p:spPr>
              <a:xfrm>
                <a:off x="-9098" y="-6509"/>
                <a:ext cx="3990849" cy="2562794"/>
              </a:xfrm>
              <a:custGeom>
                <a:avLst/>
                <a:gdLst/>
                <a:ahLst/>
                <a:cxnLst/>
                <a:rect l="l" t="t" r="r" b="b"/>
                <a:pathLst>
                  <a:path w="3990849" h="2562794">
                    <a:moveTo>
                      <a:pt x="63030" y="1969241"/>
                    </a:moveTo>
                    <a:cubicBezTo>
                      <a:pt x="63030" y="1969241"/>
                      <a:pt x="0" y="1722677"/>
                      <a:pt x="10218" y="1214762"/>
                    </a:cubicBezTo>
                    <a:cubicBezTo>
                      <a:pt x="18651" y="990971"/>
                      <a:pt x="65033" y="645332"/>
                      <a:pt x="65033" y="645332"/>
                    </a:cubicBezTo>
                    <a:cubicBezTo>
                      <a:pt x="82233" y="502466"/>
                      <a:pt x="56685" y="337866"/>
                      <a:pt x="181385" y="223925"/>
                    </a:cubicBezTo>
                    <a:cubicBezTo>
                      <a:pt x="346794" y="72788"/>
                      <a:pt x="621643" y="0"/>
                      <a:pt x="3097776" y="6965"/>
                    </a:cubicBezTo>
                    <a:lnTo>
                      <a:pt x="3097777" y="6965"/>
                    </a:lnTo>
                    <a:cubicBezTo>
                      <a:pt x="3314524" y="16819"/>
                      <a:pt x="3518839" y="36481"/>
                      <a:pt x="3653028" y="101690"/>
                    </a:cubicBezTo>
                    <a:cubicBezTo>
                      <a:pt x="3909074" y="226120"/>
                      <a:pt x="3990849" y="459160"/>
                      <a:pt x="3985361" y="704684"/>
                    </a:cubicBezTo>
                    <a:cubicBezTo>
                      <a:pt x="3985361" y="704684"/>
                      <a:pt x="3942073" y="1013073"/>
                      <a:pt x="3949506" y="1248607"/>
                    </a:cubicBezTo>
                    <a:cubicBezTo>
                      <a:pt x="3956630" y="1711042"/>
                      <a:pt x="3963786" y="1906645"/>
                      <a:pt x="3963786" y="1906645"/>
                    </a:cubicBezTo>
                    <a:cubicBezTo>
                      <a:pt x="3947105" y="2122378"/>
                      <a:pt x="3832461" y="2332989"/>
                      <a:pt x="3635592" y="2444613"/>
                    </a:cubicBezTo>
                    <a:cubicBezTo>
                      <a:pt x="3485240" y="2529862"/>
                      <a:pt x="3287209" y="2544960"/>
                      <a:pt x="2605883" y="2534218"/>
                    </a:cubicBezTo>
                    <a:lnTo>
                      <a:pt x="2605854" y="2534218"/>
                    </a:lnTo>
                    <a:cubicBezTo>
                      <a:pt x="645952" y="2528941"/>
                      <a:pt x="384604" y="2562794"/>
                      <a:pt x="254278" y="2453637"/>
                    </a:cubicBezTo>
                    <a:cubicBezTo>
                      <a:pt x="145767" y="2362752"/>
                      <a:pt x="81795" y="2169440"/>
                      <a:pt x="63030" y="1969241"/>
                    </a:cubicBezTo>
                    <a:close/>
                  </a:path>
                </a:pathLst>
              </a:custGeom>
              <a:solidFill>
                <a:srgbClr val="BDE0FE"/>
              </a:solidFill>
            </p:spPr>
          </p:sp>
        </p:grpSp>
        <p:grpSp>
          <p:nvGrpSpPr>
            <p:cNvPr id="31" name="Group 7">
              <a:extLst>
                <a:ext uri="{FF2B5EF4-FFF2-40B4-BE49-F238E27FC236}">
                  <a16:creationId xmlns:a16="http://schemas.microsoft.com/office/drawing/2014/main" id="{23950A63-8D70-4FE2-B1DD-EA92390A64CE}"/>
                </a:ext>
              </a:extLst>
            </p:cNvPr>
            <p:cNvGrpSpPr/>
            <p:nvPr/>
          </p:nvGrpSpPr>
          <p:grpSpPr>
            <a:xfrm>
              <a:off x="4142867" y="1960673"/>
              <a:ext cx="10002266" cy="6365654"/>
              <a:chOff x="0" y="0"/>
              <a:chExt cx="3976518" cy="2530741"/>
            </a:xfrm>
          </p:grpSpPr>
          <p:sp>
            <p:nvSpPr>
              <p:cNvPr id="32" name="Freeform 8">
                <a:extLst>
                  <a:ext uri="{FF2B5EF4-FFF2-40B4-BE49-F238E27FC236}">
                    <a16:creationId xmlns:a16="http://schemas.microsoft.com/office/drawing/2014/main" id="{35BF5743-9DD9-479E-90E3-C0FB289FACD2}"/>
                  </a:ext>
                </a:extLst>
              </p:cNvPr>
              <p:cNvSpPr/>
              <p:nvPr/>
            </p:nvSpPr>
            <p:spPr>
              <a:xfrm>
                <a:off x="-9098" y="-6509"/>
                <a:ext cx="3990849" cy="2562794"/>
              </a:xfrm>
              <a:custGeom>
                <a:avLst/>
                <a:gdLst/>
                <a:ahLst/>
                <a:cxnLst/>
                <a:rect l="l" t="t" r="r" b="b"/>
                <a:pathLst>
                  <a:path w="3990849" h="2562794">
                    <a:moveTo>
                      <a:pt x="63030" y="1969241"/>
                    </a:moveTo>
                    <a:cubicBezTo>
                      <a:pt x="63030" y="1969241"/>
                      <a:pt x="0" y="1722677"/>
                      <a:pt x="10218" y="1214762"/>
                    </a:cubicBezTo>
                    <a:cubicBezTo>
                      <a:pt x="18651" y="990971"/>
                      <a:pt x="65033" y="645332"/>
                      <a:pt x="65033" y="645332"/>
                    </a:cubicBezTo>
                    <a:cubicBezTo>
                      <a:pt x="82233" y="502466"/>
                      <a:pt x="56685" y="337866"/>
                      <a:pt x="181385" y="223925"/>
                    </a:cubicBezTo>
                    <a:cubicBezTo>
                      <a:pt x="346794" y="72788"/>
                      <a:pt x="621643" y="0"/>
                      <a:pt x="3097776" y="6965"/>
                    </a:cubicBezTo>
                    <a:lnTo>
                      <a:pt x="3097777" y="6965"/>
                    </a:lnTo>
                    <a:cubicBezTo>
                      <a:pt x="3314524" y="16819"/>
                      <a:pt x="3518839" y="36481"/>
                      <a:pt x="3653028" y="101690"/>
                    </a:cubicBezTo>
                    <a:cubicBezTo>
                      <a:pt x="3909074" y="226120"/>
                      <a:pt x="3990849" y="459160"/>
                      <a:pt x="3985361" y="704684"/>
                    </a:cubicBezTo>
                    <a:cubicBezTo>
                      <a:pt x="3985361" y="704684"/>
                      <a:pt x="3942073" y="1013073"/>
                      <a:pt x="3949506" y="1248607"/>
                    </a:cubicBezTo>
                    <a:cubicBezTo>
                      <a:pt x="3956630" y="1711042"/>
                      <a:pt x="3963786" y="1906645"/>
                      <a:pt x="3963786" y="1906645"/>
                    </a:cubicBezTo>
                    <a:cubicBezTo>
                      <a:pt x="3947105" y="2122378"/>
                      <a:pt x="3832461" y="2332989"/>
                      <a:pt x="3635592" y="2444613"/>
                    </a:cubicBezTo>
                    <a:cubicBezTo>
                      <a:pt x="3485240" y="2529862"/>
                      <a:pt x="3287209" y="2544960"/>
                      <a:pt x="2605883" y="2534218"/>
                    </a:cubicBezTo>
                    <a:lnTo>
                      <a:pt x="2605854" y="2534218"/>
                    </a:lnTo>
                    <a:cubicBezTo>
                      <a:pt x="645952" y="2528941"/>
                      <a:pt x="384604" y="2562794"/>
                      <a:pt x="254278" y="2453637"/>
                    </a:cubicBezTo>
                    <a:cubicBezTo>
                      <a:pt x="145767" y="2362752"/>
                      <a:pt x="81795" y="2169440"/>
                      <a:pt x="63030" y="1969241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38057038-F82E-440D-8CCE-EEB9B561563D}"/>
              </a:ext>
            </a:extLst>
          </p:cNvPr>
          <p:cNvSpPr txBox="1"/>
          <p:nvPr/>
        </p:nvSpPr>
        <p:spPr>
          <a:xfrm>
            <a:off x="2246886" y="2625643"/>
            <a:ext cx="8669554" cy="2171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48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Thực</a:t>
            </a:r>
            <a:r>
              <a:rPr lang="en-US" sz="4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hành</a:t>
            </a:r>
            <a:r>
              <a:rPr lang="en-US" sz="4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cách</a:t>
            </a:r>
            <a:r>
              <a:rPr lang="en-US" sz="4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xem</a:t>
            </a:r>
            <a:r>
              <a:rPr lang="en-US" sz="4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giờ</a:t>
            </a:r>
            <a:r>
              <a:rPr lang="en-US" sz="4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trên</a:t>
            </a:r>
            <a:r>
              <a:rPr lang="en-US" sz="4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đồng</a:t>
            </a:r>
            <a:r>
              <a:rPr lang="en-US" sz="4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hồ</a:t>
            </a:r>
            <a:r>
              <a:rPr lang="en-US" sz="4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nhà</a:t>
            </a:r>
            <a:r>
              <a:rPr lang="en-US" sz="4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em</a:t>
            </a:r>
            <a:r>
              <a:rPr lang="en-US" sz="4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en-US" sz="48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nhé</a:t>
            </a:r>
            <a:r>
              <a:rPr lang="en-US" sz="48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!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6180573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D7F6A37E-06D0-4333-B344-9CDDD45345A8}"/>
              </a:ext>
            </a:extLst>
          </p:cNvPr>
          <p:cNvSpPr/>
          <p:nvPr/>
        </p:nvSpPr>
        <p:spPr>
          <a:xfrm>
            <a:off x="4282756" y="537124"/>
            <a:ext cx="6298126" cy="4457439"/>
          </a:xfrm>
          <a:prstGeom prst="wedgeEllipseCallout">
            <a:avLst>
              <a:gd name="adj1" fmla="val -58858"/>
              <a:gd name="adj2" fmla="val 24403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31CA28E-9D32-4F59-ABB2-B4BF9153D8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915" y="2765844"/>
            <a:ext cx="1691519" cy="38045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0A4D1EB-31DE-4A98-933D-C88D6FC9E902}"/>
              </a:ext>
            </a:extLst>
          </p:cNvPr>
          <p:cNvSpPr txBox="1"/>
          <p:nvPr/>
        </p:nvSpPr>
        <p:spPr>
          <a:xfrm>
            <a:off x="4986161" y="1758291"/>
            <a:ext cx="5246409" cy="2015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Đồ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vật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nào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được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nhắc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đến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trong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bài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hát</a:t>
            </a:r>
            <a:r>
              <a:rPr lang="en-US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?</a:t>
            </a:r>
            <a:endParaRPr lang="en-US" sz="4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636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D7F6A37E-06D0-4333-B344-9CDDD45345A8}"/>
              </a:ext>
            </a:extLst>
          </p:cNvPr>
          <p:cNvSpPr/>
          <p:nvPr/>
        </p:nvSpPr>
        <p:spPr>
          <a:xfrm>
            <a:off x="4282756" y="537124"/>
            <a:ext cx="6298126" cy="4457439"/>
          </a:xfrm>
          <a:prstGeom prst="wedgeEllipseCallout">
            <a:avLst>
              <a:gd name="adj1" fmla="val -58858"/>
              <a:gd name="adj2" fmla="val 24403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31CA28E-9D32-4F59-ABB2-B4BF9153D8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915" y="2765844"/>
            <a:ext cx="1691519" cy="38045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0A4D1EB-31DE-4A98-933D-C88D6FC9E902}"/>
              </a:ext>
            </a:extLst>
          </p:cNvPr>
          <p:cNvSpPr txBox="1"/>
          <p:nvPr/>
        </p:nvSpPr>
        <p:spPr>
          <a:xfrm>
            <a:off x="4986162" y="1758291"/>
            <a:ext cx="4738410" cy="2018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4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 hồ dùng để làm gì? </a:t>
            </a:r>
            <a:endParaRPr lang="en-US" sz="4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32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/>
        </p:blipFill>
        <p:spPr>
          <a:xfrm>
            <a:off x="10626855" y="3101944"/>
            <a:ext cx="1120727" cy="9144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/>
        </p:blipFill>
        <p:spPr>
          <a:xfrm>
            <a:off x="7342170" y="488658"/>
            <a:ext cx="1120727" cy="9144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/>
        </p:blipFill>
        <p:spPr>
          <a:xfrm>
            <a:off x="1306286" y="2455816"/>
            <a:ext cx="1123405" cy="862149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41" r="30649" b="68635"/>
          <a:stretch/>
        </p:blipFill>
        <p:spPr>
          <a:xfrm>
            <a:off x="6251638" y="760428"/>
            <a:ext cx="966652" cy="903696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41" r="30649" b="68635"/>
          <a:stretch/>
        </p:blipFill>
        <p:spPr>
          <a:xfrm>
            <a:off x="8462897" y="5888938"/>
            <a:ext cx="966652" cy="90369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26831" r="75844" b="43247"/>
          <a:stretch/>
        </p:blipFill>
        <p:spPr>
          <a:xfrm>
            <a:off x="4352683" y="962961"/>
            <a:ext cx="1123405" cy="862149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8" t="36888" b="49778"/>
          <a:stretch/>
        </p:blipFill>
        <p:spPr>
          <a:xfrm>
            <a:off x="5572149" y="4768422"/>
            <a:ext cx="691491" cy="564187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41" r="30649" b="68635"/>
          <a:stretch/>
        </p:blipFill>
        <p:spPr>
          <a:xfrm>
            <a:off x="-136835" y="4273286"/>
            <a:ext cx="1568989" cy="1466804"/>
          </a:xfrm>
          <a:prstGeom prst="rect">
            <a:avLst/>
          </a:prstGeom>
        </p:spPr>
      </p:pic>
      <p:pic>
        <p:nvPicPr>
          <p:cNvPr id="30" name="Picture 10">
            <a:extLst>
              <a:ext uri="{FF2B5EF4-FFF2-40B4-BE49-F238E27FC236}">
                <a16:creationId xmlns:a16="http://schemas.microsoft.com/office/drawing/2014/main" id="{79C66A65-28FE-414E-A223-72E269456F4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74834" y="539696"/>
            <a:ext cx="10380022" cy="525050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87AA6079-7A30-4FA1-912F-B82A3BFA41CF}"/>
              </a:ext>
            </a:extLst>
          </p:cNvPr>
          <p:cNvSpPr txBox="1"/>
          <p:nvPr/>
        </p:nvSpPr>
        <p:spPr>
          <a:xfrm>
            <a:off x="1631046" y="3202832"/>
            <a:ext cx="912787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ĐỒNG HỒ 12 GIỜ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5" r="71460" b="70286"/>
          <a:stretch/>
        </p:blipFill>
        <p:spPr>
          <a:xfrm>
            <a:off x="10359295" y="-126833"/>
            <a:ext cx="2191122" cy="152086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7DF384A-18D4-4A9C-9EC7-977FC9B53DDA}"/>
              </a:ext>
            </a:extLst>
          </p:cNvPr>
          <p:cNvSpPr txBox="1"/>
          <p:nvPr/>
        </p:nvSpPr>
        <p:spPr>
          <a:xfrm>
            <a:off x="1148180" y="1958027"/>
            <a:ext cx="100936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Bài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học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stem</a:t>
            </a:r>
            <a:endParaRPr lang="en-US" sz="60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5" name="图片 10">
            <a:extLst>
              <a:ext uri="{FF2B5EF4-FFF2-40B4-BE49-F238E27FC236}">
                <a16:creationId xmlns:a16="http://schemas.microsoft.com/office/drawing/2014/main" id="{C13AB1A1-3825-4444-9374-8C62E7CA29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27" y="4848155"/>
            <a:ext cx="2219176" cy="1934210"/>
          </a:xfrm>
          <a:prstGeom prst="rect">
            <a:avLst/>
          </a:prstGeom>
        </p:spPr>
      </p:pic>
      <p:pic>
        <p:nvPicPr>
          <p:cNvPr id="32" name="图片 8">
            <a:extLst>
              <a:ext uri="{FF2B5EF4-FFF2-40B4-BE49-F238E27FC236}">
                <a16:creationId xmlns:a16="http://schemas.microsoft.com/office/drawing/2014/main" id="{10CF78EB-5454-4BD9-B149-29C49C24905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258" y="4994982"/>
            <a:ext cx="1108597" cy="191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810024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437" y="4172189"/>
            <a:ext cx="1953349" cy="336880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57" y="4513139"/>
            <a:ext cx="2963349" cy="2623837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862764" y="-103669"/>
            <a:ext cx="10859787" cy="3744487"/>
            <a:chOff x="2054922" y="14126"/>
            <a:chExt cx="8144840" cy="2136602"/>
          </a:xfrm>
        </p:grpSpPr>
        <p:sp>
          <p:nvSpPr>
            <p:cNvPr id="7" name="任意多边形 6"/>
            <p:cNvSpPr/>
            <p:nvPr/>
          </p:nvSpPr>
          <p:spPr>
            <a:xfrm>
              <a:off x="4761441" y="14126"/>
              <a:ext cx="2190716" cy="710745"/>
            </a:xfrm>
            <a:custGeom>
              <a:avLst/>
              <a:gdLst>
                <a:gd name="connsiteX0" fmla="*/ 0 w 2338251"/>
                <a:gd name="connsiteY0" fmla="*/ 1254180 h 1254180"/>
                <a:gd name="connsiteX1" fmla="*/ 1188720 w 2338251"/>
                <a:gd name="connsiteY1" fmla="*/ 145 h 1254180"/>
                <a:gd name="connsiteX2" fmla="*/ 2338251 w 2338251"/>
                <a:gd name="connsiteY2" fmla="*/ 1188865 h 1254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8251" h="1254180">
                  <a:moveTo>
                    <a:pt x="0" y="1254180"/>
                  </a:moveTo>
                  <a:cubicBezTo>
                    <a:pt x="399506" y="632605"/>
                    <a:pt x="799012" y="11031"/>
                    <a:pt x="1188720" y="145"/>
                  </a:cubicBezTo>
                  <a:cubicBezTo>
                    <a:pt x="1578428" y="-10741"/>
                    <a:pt x="1958339" y="589062"/>
                    <a:pt x="2338251" y="1188865"/>
                  </a:cubicBezTo>
                </a:path>
              </a:pathLst>
            </a:cu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+mn-cs"/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2054922" y="788744"/>
              <a:ext cx="8144840" cy="1361984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Times New Roman" panose="0202060305040502030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defRPr/>
              </a:pPr>
              <a:r>
                <a:rPr kumimoji="0" lang="vi-VN" sz="5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Microsoft YaHei" panose="020B0503020204020204" charset="-122"/>
                  <a:cs typeface="Times New Roman" panose="02020603050405020304" charset="0"/>
                </a:rPr>
                <a:t>NHẬN BIẾT MẶT ĐỒNG HỒ</a:t>
              </a:r>
              <a:endPara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Times New Roman" panose="0202060305040502030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5" name="椭圆 4"/>
            <p:cNvSpPr/>
            <p:nvPr/>
          </p:nvSpPr>
          <p:spPr>
            <a:xfrm>
              <a:off x="4653441" y="660166"/>
              <a:ext cx="216000" cy="216000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+mn-cs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6842714" y="630584"/>
              <a:ext cx="216000" cy="216000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Microsoft YaHei" panose="020B0503020204020204" charset="-122"/>
                <a:cs typeface="+mn-cs"/>
              </a:endParaRPr>
            </a:p>
          </p:txBody>
        </p: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131" y="4384094"/>
            <a:ext cx="2938049" cy="25607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5000">
                                          <p:cBhvr additive="base">
                                            <p:cTn id="7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5000">
                                          <p:cBhvr additive="base">
                                            <p:cTn id="8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D7F6A37E-06D0-4333-B344-9CDDD45345A8}"/>
              </a:ext>
            </a:extLst>
          </p:cNvPr>
          <p:cNvSpPr/>
          <p:nvPr/>
        </p:nvSpPr>
        <p:spPr>
          <a:xfrm>
            <a:off x="2303831" y="824695"/>
            <a:ext cx="6298126" cy="4457439"/>
          </a:xfrm>
          <a:prstGeom prst="wedgeEllipseCallout">
            <a:avLst>
              <a:gd name="adj1" fmla="val -58858"/>
              <a:gd name="adj2" fmla="val 24403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31CA28E-9D32-4F59-ABB2-B4BF9153D8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36" y="3053415"/>
            <a:ext cx="1691519" cy="38045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0A4D1EB-31DE-4A98-933D-C88D6FC9E902}"/>
              </a:ext>
            </a:extLst>
          </p:cNvPr>
          <p:cNvSpPr txBox="1"/>
          <p:nvPr/>
        </p:nvSpPr>
        <p:spPr>
          <a:xfrm>
            <a:off x="3102770" y="2045862"/>
            <a:ext cx="5246409" cy="2015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Đồng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hồ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có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hình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dạng</a:t>
            </a:r>
            <a:r>
              <a:rPr lang="en-US" sz="44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nào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Calibri" panose="020F0502020204030204" pitchFamily="34" charset="0"/>
              </a:rPr>
              <a:t>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7" name="Picture 2" descr="5 chiếc đồng hồ báo thức siêu đặc biệt dành riêng cho những ai hay có thói  quen ngủ nướng">
            <a:extLst>
              <a:ext uri="{FF2B5EF4-FFF2-40B4-BE49-F238E27FC236}">
                <a16:creationId xmlns:a16="http://schemas.microsoft.com/office/drawing/2014/main" id="{157A8B9B-84E8-4316-9C99-4F16F7A236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4920" y="222565"/>
            <a:ext cx="3471819" cy="30368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0" name="Picture 4" descr="Đồng hồ treo tường Quartz Big Quartz – Siêu thị Handomart">
            <a:extLst>
              <a:ext uri="{FF2B5EF4-FFF2-40B4-BE49-F238E27FC236}">
                <a16:creationId xmlns:a16="http://schemas.microsoft.com/office/drawing/2014/main" id="{B03EBE25-1368-45D8-8AF3-1CCA03EAE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4421" y="222565"/>
            <a:ext cx="3276583" cy="30499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1" name="Picture 6" descr="Đồng hồ treo tường kích thước lớn HM 890 Kashi Clock">
            <a:extLst>
              <a:ext uri="{FF2B5EF4-FFF2-40B4-BE49-F238E27FC236}">
                <a16:creationId xmlns:a16="http://schemas.microsoft.com/office/drawing/2014/main" id="{ED41FC66-82D9-4386-B22F-715F38C37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662" y="3429000"/>
            <a:ext cx="3241342" cy="32593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2" name="Picture 8" descr="Đồng hồ báo thức tích hợp nhiệt ẩm kế điện tử DELI">
            <a:extLst>
              <a:ext uri="{FF2B5EF4-FFF2-40B4-BE49-F238E27FC236}">
                <a16:creationId xmlns:a16="http://schemas.microsoft.com/office/drawing/2014/main" id="{06B7948A-E205-46FD-8D94-974C2EC28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4920" y="3429000"/>
            <a:ext cx="3471819" cy="32593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17987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1FBDC51-9E09-4284-B5C4-72DD69212D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81" y="-57571"/>
            <a:ext cx="2381712" cy="1437425"/>
          </a:xfrm>
          <a:prstGeom prst="rect">
            <a:avLst/>
          </a:prstGeom>
        </p:spPr>
      </p:pic>
      <p:pic>
        <p:nvPicPr>
          <p:cNvPr id="12" name="3 phút">
            <a:hlinkClick r:id="" action="ppaction://media"/>
            <a:extLst>
              <a:ext uri="{FF2B5EF4-FFF2-40B4-BE49-F238E27FC236}">
                <a16:creationId xmlns:a16="http://schemas.microsoft.com/office/drawing/2014/main" id="{8B3987B8-ECF6-4604-8DDB-4274338EE5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78423" y="232117"/>
            <a:ext cx="1585556" cy="891875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9A8FB604-9245-4876-B000-E0DFB870FB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81" y="2164995"/>
            <a:ext cx="3664449" cy="3690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A7A4239-D4D3-4652-A95F-E422BB5738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041655"/>
              </p:ext>
            </p:extLst>
          </p:nvPr>
        </p:nvGraphicFramePr>
        <p:xfrm>
          <a:off x="3982188" y="1575361"/>
          <a:ext cx="8068331" cy="4869660"/>
        </p:xfrm>
        <a:graphic>
          <a:graphicData uri="http://schemas.openxmlformats.org/drawingml/2006/table">
            <a:tbl>
              <a:tblPr firstRow="1" firstCol="1" bandRow="1"/>
              <a:tblGrid>
                <a:gridCol w="8068331">
                  <a:extLst>
                    <a:ext uri="{9D8B030D-6E8A-4147-A177-3AD203B41FA5}">
                      <a16:colId xmlns:a16="http://schemas.microsoft.com/office/drawing/2014/main" val="648318440"/>
                    </a:ext>
                  </a:extLst>
                </a:gridCol>
              </a:tblGrid>
              <a:tr h="77327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800" b="1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Nhóm</a:t>
                      </a:r>
                      <a:r>
                        <a:rPr lang="en-US" sz="2800" b="1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:………………….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6353140"/>
                  </a:ext>
                </a:extLst>
              </a:tr>
              <a:tr h="77327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Quan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sát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đồng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hồ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mẫu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và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điền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vào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chỗ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trống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470300"/>
                  </a:ext>
                </a:extLst>
              </a:tr>
              <a:tr h="177658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Mặt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đồng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hồ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có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bao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nhiêu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? ……………... 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Các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số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đó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là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…………………………………………………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477570"/>
                  </a:ext>
                </a:extLst>
              </a:tr>
              <a:tr h="77327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 Kim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đồng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hồ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quay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theo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hướng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từ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………sang …….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528006"/>
                  </a:ext>
                </a:extLst>
              </a:tr>
              <a:tr h="77327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3. Kim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ngắn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chỉ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…………….,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kim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dài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i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chỉ</a:t>
                      </a:r>
                      <a:r>
                        <a:rPr lang="en-US" sz="28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…………………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9067163"/>
                  </a:ext>
                </a:extLst>
              </a:tr>
            </a:tbl>
          </a:graphicData>
        </a:graphic>
      </p:graphicFrame>
      <p:grpSp>
        <p:nvGrpSpPr>
          <p:cNvPr id="10" name="Nhóm 91">
            <a:extLst>
              <a:ext uri="{FF2B5EF4-FFF2-40B4-BE49-F238E27FC236}">
                <a16:creationId xmlns:a16="http://schemas.microsoft.com/office/drawing/2014/main" id="{36650FBF-DBBD-4583-A859-B055E0C24BD8}"/>
              </a:ext>
            </a:extLst>
          </p:cNvPr>
          <p:cNvGrpSpPr/>
          <p:nvPr/>
        </p:nvGrpSpPr>
        <p:grpSpPr>
          <a:xfrm>
            <a:off x="2210655" y="244776"/>
            <a:ext cx="7006984" cy="7574910"/>
            <a:chOff x="4442221" y="-812667"/>
            <a:chExt cx="5255238" cy="5681182"/>
          </a:xfrm>
        </p:grpSpPr>
        <p:sp>
          <p:nvSpPr>
            <p:cNvPr id="11" name="Hình chữ nhật 92">
              <a:extLst>
                <a:ext uri="{FF2B5EF4-FFF2-40B4-BE49-F238E27FC236}">
                  <a16:creationId xmlns:a16="http://schemas.microsoft.com/office/drawing/2014/main" id="{4E9AEA7E-2076-41C7-B59A-85270F258AB4}"/>
                </a:ext>
              </a:extLst>
            </p:cNvPr>
            <p:cNvSpPr/>
            <p:nvPr/>
          </p:nvSpPr>
          <p:spPr>
            <a:xfrm>
              <a:off x="5466807" y="-812667"/>
              <a:ext cx="4230652" cy="875794"/>
            </a:xfrm>
            <a:prstGeom prst="rect">
              <a:avLst/>
            </a:prstGeom>
            <a:solidFill>
              <a:srgbClr val="77B27A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3" name="Hình chữ nhật 93">
              <a:extLst>
                <a:ext uri="{FF2B5EF4-FFF2-40B4-BE49-F238E27FC236}">
                  <a16:creationId xmlns:a16="http://schemas.microsoft.com/office/drawing/2014/main" id="{6B6E4332-BA62-4858-AEDF-54E43D2A5882}"/>
                </a:ext>
              </a:extLst>
            </p:cNvPr>
            <p:cNvSpPr/>
            <p:nvPr/>
          </p:nvSpPr>
          <p:spPr>
            <a:xfrm>
              <a:off x="4442221" y="4314699"/>
              <a:ext cx="4743450" cy="553816"/>
            </a:xfrm>
            <a:prstGeom prst="rect">
              <a:avLst/>
            </a:prstGeom>
            <a:solidFill>
              <a:srgbClr val="DC9D5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4" name="Hình chữ nhật 94">
              <a:extLst>
                <a:ext uri="{FF2B5EF4-FFF2-40B4-BE49-F238E27FC236}">
                  <a16:creationId xmlns:a16="http://schemas.microsoft.com/office/drawing/2014/main" id="{AD1B6003-29D0-483A-8894-BFA1CED76C0F}"/>
                </a:ext>
              </a:extLst>
            </p:cNvPr>
            <p:cNvSpPr/>
            <p:nvPr/>
          </p:nvSpPr>
          <p:spPr>
            <a:xfrm>
              <a:off x="4442221" y="4144250"/>
              <a:ext cx="4743450" cy="177790"/>
            </a:xfrm>
            <a:prstGeom prst="rect">
              <a:avLst/>
            </a:pr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1219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 panose="020B0604020202020204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756254ED-7459-4C6F-9734-1E3B4CEF93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44760" y="94689"/>
            <a:ext cx="3812095" cy="1524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941237"/>
      </p:ext>
    </p:extLst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58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203101803"/>
  <p:tag name="MH_LIBRARY" val="GRAPHIC"/>
  <p:tag name="MH_TYPE" val="Other"/>
  <p:tag name="MH_ORDER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203101803"/>
  <p:tag name="MH_LIBRARY" val="GRAPHIC"/>
  <p:tag name="MH_TYPE" val="Title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自定义 3">
      <a:dk1>
        <a:sysClr val="windowText" lastClr="000000"/>
      </a:dk1>
      <a:lt1>
        <a:sysClr val="window" lastClr="FFFFFF"/>
      </a:lt1>
      <a:dk2>
        <a:srgbClr val="000000"/>
      </a:dk2>
      <a:lt2>
        <a:srgbClr val="EEECE1"/>
      </a:lt2>
      <a:accent1>
        <a:srgbClr val="118C3B"/>
      </a:accent1>
      <a:accent2>
        <a:srgbClr val="92D050"/>
      </a:accent2>
      <a:accent3>
        <a:srgbClr val="00A44A"/>
      </a:accent3>
      <a:accent4>
        <a:srgbClr val="FFC000"/>
      </a:accent4>
      <a:accent5>
        <a:srgbClr val="9CC815"/>
      </a:accent5>
      <a:accent6>
        <a:srgbClr val="FF0000"/>
      </a:accent6>
      <a:hlink>
        <a:srgbClr val="1D55C5"/>
      </a:hlink>
      <a:folHlink>
        <a:srgbClr val="800080"/>
      </a:folHlink>
    </a:clrScheme>
    <a:fontScheme name="Custom 1">
      <a:majorFont>
        <a:latin typeface="Arial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alk to School Day by Slidesgo">
  <a:themeElements>
    <a:clrScheme name="Simple Light">
      <a:dk1>
        <a:srgbClr val="FDF0DF"/>
      </a:dk1>
      <a:lt1>
        <a:srgbClr val="FFB43F"/>
      </a:lt1>
      <a:dk2>
        <a:srgbClr val="FE5F26"/>
      </a:dk2>
      <a:lt2>
        <a:srgbClr val="EF4198"/>
      </a:lt2>
      <a:accent1>
        <a:srgbClr val="5A2543"/>
      </a:accent1>
      <a:accent2>
        <a:srgbClr val="BC7BFB"/>
      </a:accent2>
      <a:accent3>
        <a:srgbClr val="338EE4"/>
      </a:accent3>
      <a:accent4>
        <a:srgbClr val="01A09A"/>
      </a:accent4>
      <a:accent5>
        <a:srgbClr val="D7F0E5"/>
      </a:accent5>
      <a:accent6>
        <a:srgbClr val="CBD046"/>
      </a:accent6>
      <a:hlink>
        <a:srgbClr val="FFFFFF"/>
      </a:hlink>
      <a:folHlink>
        <a:srgbClr val="0097A7"/>
      </a:folHlink>
    </a:clrScheme>
    <a:fontScheme name="34 Tùy chỉnh">
      <a:majorFont>
        <a:latin typeface="#9Slide05 SVNClementine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School Bus Drivers Day by Slidesgo">
  <a:themeElements>
    <a:clrScheme name="Simple Light">
      <a:dk1>
        <a:srgbClr val="9EDADA"/>
      </a:dk1>
      <a:lt1>
        <a:srgbClr val="5587AC"/>
      </a:lt1>
      <a:dk2>
        <a:srgbClr val="708C30"/>
      </a:dk2>
      <a:lt2>
        <a:srgbClr val="7BA145"/>
      </a:lt2>
      <a:accent1>
        <a:srgbClr val="9ABC4B"/>
      </a:accent1>
      <a:accent2>
        <a:srgbClr val="E69E1A"/>
      </a:accent2>
      <a:accent3>
        <a:srgbClr val="D4852F"/>
      </a:accent3>
      <a:accent4>
        <a:srgbClr val="E15561"/>
      </a:accent4>
      <a:accent5>
        <a:srgbClr val="A8A8A8"/>
      </a:accent5>
      <a:accent6>
        <a:srgbClr val="3B3B3B"/>
      </a:accent6>
      <a:hlink>
        <a:srgbClr val="3B3B3B"/>
      </a:hlink>
      <a:folHlink>
        <a:srgbClr val="0097A7"/>
      </a:folHlink>
    </a:clrScheme>
    <a:fontScheme name="10 Tùy chỉnh">
      <a:majorFont>
        <a:latin typeface="#9Slide05 SVNClementine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902</Words>
  <Application>Microsoft Office PowerPoint</Application>
  <PresentationFormat>Widescreen</PresentationFormat>
  <Paragraphs>127</Paragraphs>
  <Slides>39</Slides>
  <Notes>21</Notes>
  <HiddenSlides>0</HiddenSlides>
  <MMClips>4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39</vt:i4>
      </vt:variant>
    </vt:vector>
  </HeadingPairs>
  <TitlesOfParts>
    <vt:vector size="60" baseType="lpstr">
      <vt:lpstr>Wingdings</vt:lpstr>
      <vt:lpstr>Calibri</vt:lpstr>
      <vt:lpstr>Georgia</vt:lpstr>
      <vt:lpstr>iCiel Cadena</vt:lpstr>
      <vt:lpstr>Alfa Slab One</vt:lpstr>
      <vt:lpstr>阿里巴巴普惠体 H</vt:lpstr>
      <vt:lpstr>Euphoria Script</vt:lpstr>
      <vt:lpstr>Mouse Memoirs</vt:lpstr>
      <vt:lpstr>Times New Roman</vt:lpstr>
      <vt:lpstr>#9Slide05 SVNClementine (Headings)</vt:lpstr>
      <vt:lpstr>Boogaloo</vt:lpstr>
      <vt:lpstr>等线</vt:lpstr>
      <vt:lpstr>Calibri Light</vt:lpstr>
      <vt:lpstr>Cambria</vt:lpstr>
      <vt:lpstr>Arial</vt:lpstr>
      <vt:lpstr>HP-221</vt:lpstr>
      <vt:lpstr>Office Theme</vt:lpstr>
      <vt:lpstr>1_Office 主题​​</vt:lpstr>
      <vt:lpstr>2_Office 主题​​</vt:lpstr>
      <vt:lpstr>Walk to School Day by Slidesgo</vt:lpstr>
      <vt:lpstr>School Bus Drivers Day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vvxel</dc:creator>
  <cp:lastModifiedBy>Ngọc Ánh</cp:lastModifiedBy>
  <cp:revision>90</cp:revision>
  <dcterms:created xsi:type="dcterms:W3CDTF">2018-05-24T12:43:00Z</dcterms:created>
  <dcterms:modified xsi:type="dcterms:W3CDTF">2023-11-23T08:27:11Z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3227E1BF73B4428481F3850F846B8EF2</vt:lpwstr>
  </property>
  <property fmtid="{D5CDD505-2E9C-101B-9397-08002B2CF9AE}" pid="3" name="KSOProductBuildVer">
    <vt:lpwstr>2057-11.2.0.11306</vt:lpwstr>
  </property>
</Properties>
</file>