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74" r:id="rId4"/>
    <p:sldMasterId id="2147483706" r:id="rId5"/>
    <p:sldMasterId id="2147483718" r:id="rId6"/>
  </p:sldMasterIdLst>
  <p:notesMasterIdLst>
    <p:notesMasterId r:id="rId41"/>
  </p:notesMasterIdLst>
  <p:sldIdLst>
    <p:sldId id="256" r:id="rId7"/>
    <p:sldId id="452" r:id="rId8"/>
    <p:sldId id="380" r:id="rId9"/>
    <p:sldId id="393" r:id="rId10"/>
    <p:sldId id="394" r:id="rId11"/>
    <p:sldId id="395" r:id="rId12"/>
    <p:sldId id="381" r:id="rId13"/>
    <p:sldId id="382" r:id="rId14"/>
    <p:sldId id="383" r:id="rId15"/>
    <p:sldId id="399" r:id="rId16"/>
    <p:sldId id="396" r:id="rId17"/>
    <p:sldId id="397" r:id="rId18"/>
    <p:sldId id="398" r:id="rId19"/>
    <p:sldId id="400" r:id="rId20"/>
    <p:sldId id="401" r:id="rId21"/>
    <p:sldId id="402" r:id="rId22"/>
    <p:sldId id="403" r:id="rId23"/>
    <p:sldId id="387" r:id="rId24"/>
    <p:sldId id="1431" r:id="rId25"/>
    <p:sldId id="404" r:id="rId26"/>
    <p:sldId id="405" r:id="rId27"/>
    <p:sldId id="406" r:id="rId28"/>
    <p:sldId id="407" r:id="rId29"/>
    <p:sldId id="408" r:id="rId30"/>
    <p:sldId id="409" r:id="rId31"/>
    <p:sldId id="410" r:id="rId32"/>
    <p:sldId id="388" r:id="rId33"/>
    <p:sldId id="1416" r:id="rId34"/>
    <p:sldId id="1427" r:id="rId35"/>
    <p:sldId id="1428" r:id="rId36"/>
    <p:sldId id="1429" r:id="rId37"/>
    <p:sldId id="1430" r:id="rId38"/>
    <p:sldId id="392" r:id="rId39"/>
    <p:sldId id="441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658443-BF84-4A41-9F08-E8D3592BFEC5}"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2C05D-9F20-427D-A79D-21876FF4FB83}" type="slidenum">
              <a:rPr lang="en-US" smtClean="0"/>
              <a:t>‹#›</a:t>
            </a:fld>
            <a:endParaRPr lang="en-US"/>
          </a:p>
        </p:txBody>
      </p:sp>
    </p:spTree>
    <p:extLst>
      <p:ext uri="{BB962C8B-B14F-4D97-AF65-F5344CB8AC3E}">
        <p14:creationId xmlns:p14="http://schemas.microsoft.com/office/powerpoint/2010/main" val="1905508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C1E0E-7A6E-4FE7-9D97-77C6176297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19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C1E0E-7A6E-4FE7-9D97-77C6176297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048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C1E0E-7A6E-4FE7-9D97-77C6176297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35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C1E0E-7A6E-4FE7-9D97-77C6176297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045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Kích</a:t>
            </a:r>
            <a:r>
              <a:rPr lang="en-US" baseline="0" dirty="0"/>
              <a:t> </a:t>
            </a:r>
            <a:r>
              <a:rPr lang="en-US" baseline="0" dirty="0" err="1"/>
              <a:t>vào</a:t>
            </a:r>
            <a:r>
              <a:rPr lang="en-US" baseline="0" dirty="0"/>
              <a:t> </a:t>
            </a:r>
            <a:r>
              <a:rPr lang="en-US" baseline="0" dirty="0" err="1"/>
              <a:t>chậu</a:t>
            </a:r>
            <a:r>
              <a:rPr lang="en-US" baseline="0" dirty="0"/>
              <a:t> </a:t>
            </a:r>
            <a:r>
              <a:rPr lang="en-US" baseline="0" dirty="0" err="1"/>
              <a:t>hoa</a:t>
            </a:r>
            <a:r>
              <a:rPr lang="en-US" baseline="0" dirty="0"/>
              <a:t> </a:t>
            </a:r>
            <a:r>
              <a:rPr lang="en-US" baseline="0" dirty="0" err="1"/>
              <a:t>để</a:t>
            </a:r>
            <a:r>
              <a:rPr lang="en-US" baseline="0" dirty="0"/>
              <a:t> </a:t>
            </a:r>
            <a:r>
              <a:rPr lang="en-US" baseline="0" dirty="0" err="1"/>
              <a:t>đến</a:t>
            </a:r>
            <a:r>
              <a:rPr lang="en-US" baseline="0" dirty="0"/>
              <a:t> slide </a:t>
            </a:r>
            <a:r>
              <a:rPr lang="en-US" baseline="0" dirty="0" err="1"/>
              <a:t>câu</a:t>
            </a:r>
            <a:r>
              <a:rPr lang="en-US" baseline="0" dirty="0"/>
              <a:t> </a:t>
            </a:r>
            <a:r>
              <a:rPr lang="en-US" baseline="0" dirty="0" err="1"/>
              <a:t>hỏi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662DE-F1A6-47CD-A8C4-98B0B68DE56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5319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Kích</a:t>
            </a:r>
            <a:r>
              <a:rPr lang="en-US" baseline="0" dirty="0"/>
              <a:t> </a:t>
            </a:r>
            <a:r>
              <a:rPr lang="en-US" baseline="0" dirty="0" err="1"/>
              <a:t>vào</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trò</a:t>
            </a:r>
            <a:r>
              <a:rPr lang="en-US" baseline="0" dirty="0"/>
              <a:t> </a:t>
            </a:r>
            <a:r>
              <a:rPr lang="en-US" baseline="0" dirty="0" err="1"/>
              <a:t>chơi</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662DE-F1A6-47CD-A8C4-98B0B68DE56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64023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Kích</a:t>
            </a:r>
            <a:r>
              <a:rPr lang="en-US" baseline="0" dirty="0"/>
              <a:t> </a:t>
            </a:r>
            <a:r>
              <a:rPr lang="en-US" baseline="0" dirty="0" err="1"/>
              <a:t>vào</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trò</a:t>
            </a:r>
            <a:r>
              <a:rPr lang="en-US" baseline="0" dirty="0"/>
              <a:t> </a:t>
            </a:r>
            <a:r>
              <a:rPr lang="en-US" baseline="0" dirty="0" err="1"/>
              <a:t>chơi</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662DE-F1A6-47CD-A8C4-98B0B68DE56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94732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Kích</a:t>
            </a:r>
            <a:r>
              <a:rPr lang="en-US" baseline="0" dirty="0"/>
              <a:t> </a:t>
            </a:r>
            <a:r>
              <a:rPr lang="en-US" baseline="0" dirty="0" err="1"/>
              <a:t>vào</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trò</a:t>
            </a:r>
            <a:r>
              <a:rPr lang="en-US" baseline="0" dirty="0"/>
              <a:t> </a:t>
            </a:r>
            <a:r>
              <a:rPr lang="en-US" baseline="0" dirty="0" err="1"/>
              <a:t>chơi</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662DE-F1A6-47CD-A8C4-98B0B68DE56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569073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Kích</a:t>
            </a:r>
            <a:r>
              <a:rPr lang="en-US" baseline="0" dirty="0"/>
              <a:t> </a:t>
            </a:r>
            <a:r>
              <a:rPr lang="en-US" baseline="0" dirty="0" err="1"/>
              <a:t>vào</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trò</a:t>
            </a:r>
            <a:r>
              <a:rPr lang="en-US" baseline="0" dirty="0"/>
              <a:t> </a:t>
            </a:r>
            <a:r>
              <a:rPr lang="en-US" baseline="0" dirty="0" err="1"/>
              <a:t>chơi</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662DE-F1A6-47CD-A8C4-98B0B68DE56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65156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4.xml"/><Relationship Id="rId4" Type="http://schemas.openxmlformats.org/officeDocument/2006/relationships/hyperlink" Target="https://www.freepik.com/" TargetMode="Externa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68C52-D42F-88E0-B259-2BFEC02692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F28197-B5CC-29AE-5275-3245047656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E79B6C-DD18-0D36-D199-B5180478DBB2}"/>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5" name="Footer Placeholder 4">
            <a:extLst>
              <a:ext uri="{FF2B5EF4-FFF2-40B4-BE49-F238E27FC236}">
                <a16:creationId xmlns:a16="http://schemas.microsoft.com/office/drawing/2014/main" id="{D8C12F43-CDDF-783F-F6D7-BD06D550A1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4BBA2D-1E4D-3113-F864-64ED3A1595D5}"/>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3792296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9F857-96E2-C7E5-15E6-2E647744514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F4EF26-B98F-0607-2BB9-A9247B6DA1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085CD0-A984-B326-6482-C05A62D46303}"/>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5" name="Footer Placeholder 4">
            <a:extLst>
              <a:ext uri="{FF2B5EF4-FFF2-40B4-BE49-F238E27FC236}">
                <a16:creationId xmlns:a16="http://schemas.microsoft.com/office/drawing/2014/main" id="{A853EF7A-2B32-67C9-5270-09435C2FCF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7A318E-93A3-AF07-7F9B-9E4693376617}"/>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108199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32B9CD-FF4D-0168-7E76-0E461A73B0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A18219-728B-42F0-5C1E-8AF8CC07FB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3A969-A671-92A7-C312-04CA5EC4C229}"/>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5" name="Footer Placeholder 4">
            <a:extLst>
              <a:ext uri="{FF2B5EF4-FFF2-40B4-BE49-F238E27FC236}">
                <a16:creationId xmlns:a16="http://schemas.microsoft.com/office/drawing/2014/main" id="{335422CE-3B89-723E-7A2A-96E3EBD9FB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EBEDF-B3B0-FA7D-8E89-9B8E752ACD6D}"/>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1438558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2114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A996A-1BCF-487A-99EA-E96E070801EE}"/>
              </a:ext>
            </a:extLst>
          </p:cNvPr>
          <p:cNvSpPr>
            <a:spLocks noGrp="1"/>
          </p:cNvSpPr>
          <p:nvPr>
            <p:ph type="ctrTitle"/>
          </p:nvPr>
        </p:nvSpPr>
        <p:spPr>
          <a:xfrm>
            <a:off x="1524001" y="1122363"/>
            <a:ext cx="9144000" cy="2387600"/>
          </a:xfrm>
        </p:spPr>
        <p:txBody>
          <a:bodyPr anchor="b"/>
          <a:lstStyle>
            <a:lvl1pPr algn="ctr">
              <a:defRPr sz="5999"/>
            </a:lvl1pPr>
          </a:lstStyle>
          <a:p>
            <a:r>
              <a:rPr lang="zh-CN" altLang="en-US"/>
              <a:t>单击此处编辑母版标题样式</a:t>
            </a:r>
          </a:p>
        </p:txBody>
      </p:sp>
      <p:sp>
        <p:nvSpPr>
          <p:cNvPr id="3" name="副标题 2">
            <a:extLst>
              <a:ext uri="{FF2B5EF4-FFF2-40B4-BE49-F238E27FC236}">
                <a16:creationId xmlns:a16="http://schemas.microsoft.com/office/drawing/2014/main" id="{12D211FB-6493-4C1B-B6AD-80FC6395AB5B}"/>
              </a:ext>
            </a:extLst>
          </p:cNvPr>
          <p:cNvSpPr>
            <a:spLocks noGrp="1"/>
          </p:cNvSpPr>
          <p:nvPr>
            <p:ph type="subTitle" idx="1"/>
          </p:nvPr>
        </p:nvSpPr>
        <p:spPr>
          <a:xfrm>
            <a:off x="1524001" y="3602038"/>
            <a:ext cx="9144000" cy="1655762"/>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086622D5-69E0-4138-95B9-03F96F9E1C2C}"/>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E8CD513A-8776-4615-8C1D-F31CB4ED0E3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A939BC0-3615-41C6-A436-97EDD5B21E77}"/>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218204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49E160-957D-4719-8FD4-D520F7C93AD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5B7BAD-4720-4F62-A0D7-65CCCD247AA9}"/>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F5A424-7ED0-47F1-96C4-E601DD3C83A8}"/>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CE16841-A1D8-499D-B5E7-18FBBE8F87F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43AAB48-366B-4EE2-8AEF-3BB2B2CE132E}"/>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39632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BE509-93DD-47FC-B5E8-164A559A84BE}"/>
              </a:ext>
            </a:extLst>
          </p:cNvPr>
          <p:cNvSpPr>
            <a:spLocks noGrp="1"/>
          </p:cNvSpPr>
          <p:nvPr>
            <p:ph type="title"/>
          </p:nvPr>
        </p:nvSpPr>
        <p:spPr>
          <a:xfrm>
            <a:off x="831850" y="1709740"/>
            <a:ext cx="10515600" cy="2852737"/>
          </a:xfrm>
        </p:spPr>
        <p:txBody>
          <a:bodyPr anchor="b"/>
          <a:lstStyle>
            <a:lvl1pPr>
              <a:defRPr sz="5999"/>
            </a:lvl1pPr>
          </a:lstStyle>
          <a:p>
            <a:r>
              <a:rPr lang="zh-CN" altLang="en-US"/>
              <a:t>单击此处编辑母版标题样式</a:t>
            </a:r>
          </a:p>
        </p:txBody>
      </p:sp>
      <p:sp>
        <p:nvSpPr>
          <p:cNvPr id="3" name="文本占位符 2">
            <a:extLst>
              <a:ext uri="{FF2B5EF4-FFF2-40B4-BE49-F238E27FC236}">
                <a16:creationId xmlns:a16="http://schemas.microsoft.com/office/drawing/2014/main" id="{CC5E81DB-0B27-409E-A814-7BD2D957CF36}"/>
              </a:ext>
            </a:extLst>
          </p:cNvPr>
          <p:cNvSpPr>
            <a:spLocks noGrp="1"/>
          </p:cNvSpPr>
          <p:nvPr>
            <p:ph type="body" idx="1"/>
          </p:nvPr>
        </p:nvSpPr>
        <p:spPr>
          <a:xfrm>
            <a:off x="831850" y="4589465"/>
            <a:ext cx="10515600" cy="1500187"/>
          </a:xfrm>
        </p:spPr>
        <p:txBody>
          <a:bodyPr/>
          <a:lstStyle>
            <a:lvl1pPr marL="0" indent="0">
              <a:buNone/>
              <a:defRPr sz="2400">
                <a:solidFill>
                  <a:schemeClr val="tx1">
                    <a:tint val="75000"/>
                  </a:schemeClr>
                </a:solidFill>
              </a:defRPr>
            </a:lvl1pPr>
            <a:lvl2pPr marL="457154" indent="0">
              <a:buNone/>
              <a:defRPr sz="2000">
                <a:solidFill>
                  <a:schemeClr val="tx1">
                    <a:tint val="75000"/>
                  </a:schemeClr>
                </a:solidFill>
              </a:defRPr>
            </a:lvl2pPr>
            <a:lvl3pPr marL="914309" indent="0">
              <a:buNone/>
              <a:defRPr sz="1800">
                <a:solidFill>
                  <a:schemeClr val="tx1">
                    <a:tint val="75000"/>
                  </a:schemeClr>
                </a:solidFill>
              </a:defRPr>
            </a:lvl3pPr>
            <a:lvl4pPr marL="1371463" indent="0">
              <a:buNone/>
              <a:defRPr sz="1600">
                <a:solidFill>
                  <a:schemeClr val="tx1">
                    <a:tint val="75000"/>
                  </a:schemeClr>
                </a:solidFill>
              </a:defRPr>
            </a:lvl4pPr>
            <a:lvl5pPr marL="1828617" indent="0">
              <a:buNone/>
              <a:defRPr sz="1600">
                <a:solidFill>
                  <a:schemeClr val="tx1">
                    <a:tint val="75000"/>
                  </a:schemeClr>
                </a:solidFill>
              </a:defRPr>
            </a:lvl5pPr>
            <a:lvl6pPr marL="2285771" indent="0">
              <a:buNone/>
              <a:defRPr sz="1600">
                <a:solidFill>
                  <a:schemeClr val="tx1">
                    <a:tint val="75000"/>
                  </a:schemeClr>
                </a:solidFill>
              </a:defRPr>
            </a:lvl6pPr>
            <a:lvl7pPr marL="2742926" indent="0">
              <a:buNone/>
              <a:defRPr sz="1600">
                <a:solidFill>
                  <a:schemeClr val="tx1">
                    <a:tint val="75000"/>
                  </a:schemeClr>
                </a:solidFill>
              </a:defRPr>
            </a:lvl7pPr>
            <a:lvl8pPr marL="3200080" indent="0">
              <a:buNone/>
              <a:defRPr sz="1600">
                <a:solidFill>
                  <a:schemeClr val="tx1">
                    <a:tint val="75000"/>
                  </a:schemeClr>
                </a:solidFill>
              </a:defRPr>
            </a:lvl8pPr>
            <a:lvl9pPr marL="3657234"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01261CD-CB39-4FC5-878D-96B51EE26FDE}"/>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F8401768-A249-4ED1-971D-A4A640765D6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B836AF-E1AD-426A-A9F3-5E8FCE86FAF9}"/>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8571406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4A404-BBA2-48D8-9822-042A956FF3C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2A2CF9-15F8-408A-BA13-EB3B3E87E8EE}"/>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1F91FB7-4948-4961-AEFB-59C41325FF5A}"/>
              </a:ext>
            </a:extLst>
          </p:cNvPr>
          <p:cNvSpPr>
            <a:spLocks noGrp="1"/>
          </p:cNvSpPr>
          <p:nvPr>
            <p:ph sz="half" idx="2"/>
          </p:nvPr>
        </p:nvSpPr>
        <p:spPr>
          <a:xfrm>
            <a:off x="6172201"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5BC08F6-73D8-4E84-A2C8-1CF3FFBFDA28}"/>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848AD4C5-A2C4-410A-AB03-5DECDF0B476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EEE4277-23AC-45E2-A376-E9881AF2B5D6}"/>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9618439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1ACA-B2B9-4AD5-93D1-2CACBCC0836B}"/>
              </a:ext>
            </a:extLst>
          </p:cNvPr>
          <p:cNvSpPr>
            <a:spLocks noGrp="1"/>
          </p:cNvSpPr>
          <p:nvPr>
            <p:ph type="title"/>
          </p:nvPr>
        </p:nvSpPr>
        <p:spPr>
          <a:xfrm>
            <a:off x="839788" y="365127"/>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AE0D04-B87D-4B1A-8479-0054B729124D}"/>
              </a:ext>
            </a:extLst>
          </p:cNvPr>
          <p:cNvSpPr>
            <a:spLocks noGrp="1"/>
          </p:cNvSpPr>
          <p:nvPr>
            <p:ph type="body" idx="1"/>
          </p:nvPr>
        </p:nvSpPr>
        <p:spPr>
          <a:xfrm>
            <a:off x="839789" y="1681163"/>
            <a:ext cx="5157787"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929AD47-F284-41EB-A009-1A2BAC9378F2}"/>
              </a:ext>
            </a:extLst>
          </p:cNvPr>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136F7F-A5B4-4D1E-9AEA-8C75F334490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3C994C-E69D-4346-B952-3BCEE98FB510}"/>
              </a:ext>
            </a:extLst>
          </p:cNvPr>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816557F-E7C3-49CE-A321-692CB090CDEA}"/>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785CC03B-60F3-4E97-A640-349EB62846E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85EA307-D293-4B5C-A756-F1C0565BF71A}"/>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639731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1325EF-3960-4C50-8765-2A5C094627E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8C938F-9413-4618-98CB-F5296C5F1A93}"/>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0C106955-5A09-4A2E-810C-3306CB443A4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ED1F109-482D-4E64-B7C5-04C246F6617A}"/>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057767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6B7F2D-6D1B-4739-A90B-C5BA0AB474DF}"/>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693DC7ED-D28A-4D01-800B-A9183DF91B7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A1B6E07-F2AF-4CE9-9403-991B46DA529E}"/>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219229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2E79D-417E-7362-1A6E-7C14AA0383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96CDEE-963D-B8B0-B7D5-6FB7B0C254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33C275-5860-4E6E-35AF-4804A8AEFC0E}"/>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5" name="Footer Placeholder 4">
            <a:extLst>
              <a:ext uri="{FF2B5EF4-FFF2-40B4-BE49-F238E27FC236}">
                <a16:creationId xmlns:a16="http://schemas.microsoft.com/office/drawing/2014/main" id="{69E967FB-9A57-3F4B-06B6-417300EC99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CAB11E-EAF5-38AB-E607-8F2F137D37B4}"/>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5830056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ED4A54-3E2C-49D9-827C-50F23B290552}"/>
              </a:ext>
            </a:extLst>
          </p:cNvPr>
          <p:cNvSpPr>
            <a:spLocks noGrp="1"/>
          </p:cNvSpPr>
          <p:nvPr>
            <p:ph type="title"/>
          </p:nvPr>
        </p:nvSpPr>
        <p:spPr>
          <a:xfrm>
            <a:off x="839789"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86D4BE-DA40-43D7-BAA2-472ADA6D5088}"/>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AFC8814-B717-4111-8EEF-A7A1D44DF925}"/>
              </a:ext>
            </a:extLst>
          </p:cNvPr>
          <p:cNvSpPr>
            <a:spLocks noGrp="1"/>
          </p:cNvSpPr>
          <p:nvPr>
            <p:ph type="body" sz="half" idx="2"/>
          </p:nvPr>
        </p:nvSpPr>
        <p:spPr>
          <a:xfrm>
            <a:off x="839789" y="2057400"/>
            <a:ext cx="3932237"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88DEDC-A0D7-460C-8D1F-9F9457CC4198}"/>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3FFF2EEF-560C-4F68-A79F-089DC09397B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B32BD32-D499-4314-8206-CBBEC063D148}"/>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097203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A4272-D42D-44DB-846B-AA977470A149}"/>
              </a:ext>
            </a:extLst>
          </p:cNvPr>
          <p:cNvSpPr>
            <a:spLocks noGrp="1"/>
          </p:cNvSpPr>
          <p:nvPr>
            <p:ph type="title"/>
          </p:nvPr>
        </p:nvSpPr>
        <p:spPr>
          <a:xfrm>
            <a:off x="839789"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932106-A69A-4389-BDA5-7BEA2055FD7E}"/>
              </a:ext>
            </a:extLst>
          </p:cNvPr>
          <p:cNvSpPr>
            <a:spLocks noGrp="1"/>
          </p:cNvSpPr>
          <p:nvPr>
            <p:ph type="pic" idx="1"/>
          </p:nvPr>
        </p:nvSpPr>
        <p:spPr>
          <a:xfrm>
            <a:off x="5183188" y="987427"/>
            <a:ext cx="6172200" cy="4873625"/>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endParaRPr lang="zh-CN" altLang="en-US"/>
          </a:p>
        </p:txBody>
      </p:sp>
      <p:sp>
        <p:nvSpPr>
          <p:cNvPr id="4" name="文本占位符 3">
            <a:extLst>
              <a:ext uri="{FF2B5EF4-FFF2-40B4-BE49-F238E27FC236}">
                <a16:creationId xmlns:a16="http://schemas.microsoft.com/office/drawing/2014/main" id="{AE1C7650-EB6C-425A-A252-D05EC41462D8}"/>
              </a:ext>
            </a:extLst>
          </p:cNvPr>
          <p:cNvSpPr>
            <a:spLocks noGrp="1"/>
          </p:cNvSpPr>
          <p:nvPr>
            <p:ph type="body" sz="half" idx="2"/>
          </p:nvPr>
        </p:nvSpPr>
        <p:spPr>
          <a:xfrm>
            <a:off x="839789" y="2057400"/>
            <a:ext cx="3932237" cy="3811588"/>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B7C534-B223-4E17-AEEA-772D7280F9DA}"/>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7EB9802F-BB46-46B6-B4E8-760CDFA74CF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3931446-D529-44BA-9339-86B555B7D72F}"/>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929103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2C1DC1-767E-4E70-BB1C-0BBF6AB6DAB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04D69DB-ED9A-4B72-8533-94BF402E3074}"/>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4D419C-D46D-4C91-BF99-074BFC32CF7A}"/>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EE91D2D6-3EDD-478C-9CB3-86B64EB2A0A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AC20EA-715B-4B3C-A3E6-B493844EE792}"/>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0180486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DEDA6D-9FA0-493F-9663-23E9E0B65DB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DDE6E-1914-4342-B4A5-CC4EB4A78076}"/>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0D9D4D-8F8C-43C2-B249-275B30C2E685}"/>
              </a:ext>
            </a:extLst>
          </p:cNvPr>
          <p:cNvSpPr>
            <a:spLocks noGrp="1"/>
          </p:cNvSpPr>
          <p:nvPr>
            <p:ph type="dt" sz="half" idx="10"/>
          </p:nvPr>
        </p:nvSpPr>
        <p:spPr/>
        <p:txBody>
          <a:bodyPr/>
          <a:lstStyle/>
          <a:p>
            <a:fld id="{6C35C536-4314-40BB-BE2E-6E3FF19D8861}"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8FDE111F-ECF1-458E-87EB-AD0F954B3B5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79D90DB-99DE-4144-82A2-97914B76547A}"/>
              </a:ext>
            </a:extLst>
          </p:cNvPr>
          <p:cNvSpPr>
            <a:spLocks noGrp="1"/>
          </p:cNvSpPr>
          <p:nvPr>
            <p:ph type="sldNum" sz="quarter" idx="12"/>
          </p:nvPr>
        </p:nvSpPr>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031380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943767" y="721617"/>
            <a:ext cx="6304400" cy="24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8000" b="1"/>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3522100" y="3158317"/>
            <a:ext cx="5148000" cy="562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4156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2571900" y="2500025"/>
            <a:ext cx="70480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8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3" name="Google Shape;13;p3"/>
          <p:cNvSpPr txBox="1">
            <a:spLocks noGrp="1"/>
          </p:cNvSpPr>
          <p:nvPr>
            <p:ph type="title" idx="2" hasCustomPrompt="1"/>
          </p:nvPr>
        </p:nvSpPr>
        <p:spPr>
          <a:xfrm>
            <a:off x="3934600" y="725459"/>
            <a:ext cx="4322800" cy="177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3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4" name="Google Shape;14;p3"/>
          <p:cNvSpPr txBox="1">
            <a:spLocks noGrp="1"/>
          </p:cNvSpPr>
          <p:nvPr>
            <p:ph type="subTitle" idx="1"/>
          </p:nvPr>
        </p:nvSpPr>
        <p:spPr>
          <a:xfrm>
            <a:off x="2572000" y="3622425"/>
            <a:ext cx="7048000" cy="601200"/>
          </a:xfrm>
          <a:prstGeom prst="rect">
            <a:avLst/>
          </a:prstGeom>
        </p:spPr>
        <p:txBody>
          <a:bodyPr spcFirstLastPara="1" wrap="square" lIns="91425" tIns="91425" rIns="91425" bIns="91425" anchor="b"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grpSp>
        <p:nvGrpSpPr>
          <p:cNvPr id="15" name="Google Shape;15;p3"/>
          <p:cNvGrpSpPr/>
          <p:nvPr/>
        </p:nvGrpSpPr>
        <p:grpSpPr>
          <a:xfrm>
            <a:off x="-184466" y="3531522"/>
            <a:ext cx="7748415" cy="2195639"/>
            <a:chOff x="664583" y="2178018"/>
            <a:chExt cx="7577664" cy="2147253"/>
          </a:xfrm>
        </p:grpSpPr>
        <p:sp>
          <p:nvSpPr>
            <p:cNvPr id="16" name="Google Shape;16;p3"/>
            <p:cNvSpPr/>
            <p:nvPr/>
          </p:nvSpPr>
          <p:spPr>
            <a:xfrm>
              <a:off x="5273338" y="2815889"/>
              <a:ext cx="2968910" cy="150277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17;p3"/>
            <p:cNvSpPr/>
            <p:nvPr/>
          </p:nvSpPr>
          <p:spPr>
            <a:xfrm>
              <a:off x="664583" y="2178018"/>
              <a:ext cx="4227389" cy="214725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18;p3"/>
            <p:cNvSpPr/>
            <p:nvPr/>
          </p:nvSpPr>
          <p:spPr>
            <a:xfrm>
              <a:off x="4432316" y="3407105"/>
              <a:ext cx="1802963" cy="911578"/>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9" name="Google Shape;19;p3"/>
          <p:cNvSpPr/>
          <p:nvPr/>
        </p:nvSpPr>
        <p:spPr>
          <a:xfrm>
            <a:off x="464867" y="822601"/>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3"/>
          <p:cNvSpPr/>
          <p:nvPr/>
        </p:nvSpPr>
        <p:spPr>
          <a:xfrm>
            <a:off x="10054534" y="2222334"/>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1" name="Google Shape;21;p3"/>
          <p:cNvGrpSpPr/>
          <p:nvPr/>
        </p:nvGrpSpPr>
        <p:grpSpPr>
          <a:xfrm>
            <a:off x="-331600" y="5576298"/>
            <a:ext cx="12854800" cy="1281716"/>
            <a:chOff x="-248700" y="4182223"/>
            <a:chExt cx="9641100" cy="961287"/>
          </a:xfrm>
        </p:grpSpPr>
        <p:grpSp>
          <p:nvGrpSpPr>
            <p:cNvPr id="22" name="Google Shape;22;p3"/>
            <p:cNvGrpSpPr/>
            <p:nvPr/>
          </p:nvGrpSpPr>
          <p:grpSpPr>
            <a:xfrm>
              <a:off x="-248629" y="4462202"/>
              <a:ext cx="9640980" cy="681308"/>
              <a:chOff x="131200" y="4480088"/>
              <a:chExt cx="8881603" cy="627644"/>
            </a:xfrm>
          </p:grpSpPr>
          <p:sp>
            <p:nvSpPr>
              <p:cNvPr id="23" name="Google Shape;23;p3"/>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24;p3"/>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25;p3"/>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6" name="Google Shape;26;p3"/>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957227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4"/>
          <p:cNvSpPr txBox="1">
            <a:spLocks noGrp="1"/>
          </p:cNvSpPr>
          <p:nvPr>
            <p:ph type="body" idx="1"/>
          </p:nvPr>
        </p:nvSpPr>
        <p:spPr>
          <a:xfrm>
            <a:off x="950967" y="1604600"/>
            <a:ext cx="10290000" cy="45340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Clr>
                <a:srgbClr val="434343"/>
              </a:buClr>
              <a:buSzPts val="1200"/>
              <a:buAutoNum type="arabicPeriod"/>
              <a:defRPr sz="1600"/>
            </a:lvl1pPr>
            <a:lvl2pPr marL="1219170" lvl="1" indent="-406390">
              <a:spcBef>
                <a:spcPts val="0"/>
              </a:spcBef>
              <a:spcAft>
                <a:spcPts val="0"/>
              </a:spcAft>
              <a:buClr>
                <a:srgbClr val="434343"/>
              </a:buClr>
              <a:buSzPts val="1200"/>
              <a:buFont typeface="Roboto Condensed Light"/>
              <a:buAutoNum type="alphaLcPeriod"/>
              <a:defRPr/>
            </a:lvl2pPr>
            <a:lvl3pPr marL="1828754" lvl="2" indent="-406390">
              <a:spcBef>
                <a:spcPts val="0"/>
              </a:spcBef>
              <a:spcAft>
                <a:spcPts val="0"/>
              </a:spcAft>
              <a:buClr>
                <a:srgbClr val="434343"/>
              </a:buClr>
              <a:buSzPts val="1200"/>
              <a:buFont typeface="Roboto Condensed Light"/>
              <a:buAutoNum type="romanLcPeriod"/>
              <a:defRPr/>
            </a:lvl3pPr>
            <a:lvl4pPr marL="2438339" lvl="3" indent="-406390">
              <a:spcBef>
                <a:spcPts val="0"/>
              </a:spcBef>
              <a:spcAft>
                <a:spcPts val="0"/>
              </a:spcAft>
              <a:buClr>
                <a:srgbClr val="434343"/>
              </a:buClr>
              <a:buSzPts val="1200"/>
              <a:buFont typeface="Roboto Condensed Light"/>
              <a:buAutoNum type="arabicPeriod"/>
              <a:defRPr/>
            </a:lvl4pPr>
            <a:lvl5pPr marL="3047924" lvl="4" indent="-406390">
              <a:spcBef>
                <a:spcPts val="0"/>
              </a:spcBef>
              <a:spcAft>
                <a:spcPts val="0"/>
              </a:spcAft>
              <a:buClr>
                <a:srgbClr val="434343"/>
              </a:buClr>
              <a:buSzPts val="1200"/>
              <a:buFont typeface="Roboto Condensed Light"/>
              <a:buAutoNum type="alphaLcPeriod"/>
              <a:defRPr/>
            </a:lvl5pPr>
            <a:lvl6pPr marL="3657509" lvl="5" indent="-406390">
              <a:spcBef>
                <a:spcPts val="0"/>
              </a:spcBef>
              <a:spcAft>
                <a:spcPts val="0"/>
              </a:spcAft>
              <a:buClr>
                <a:srgbClr val="434343"/>
              </a:buClr>
              <a:buSzPts val="1200"/>
              <a:buFont typeface="Roboto Condensed Light"/>
              <a:buAutoNum type="romanLcPeriod"/>
              <a:defRPr/>
            </a:lvl6pPr>
            <a:lvl7pPr marL="4267093" lvl="6" indent="-406390">
              <a:spcBef>
                <a:spcPts val="0"/>
              </a:spcBef>
              <a:spcAft>
                <a:spcPts val="0"/>
              </a:spcAft>
              <a:buClr>
                <a:srgbClr val="434343"/>
              </a:buClr>
              <a:buSzPts val="1200"/>
              <a:buFont typeface="Roboto Condensed Light"/>
              <a:buAutoNum type="arabicPeriod"/>
              <a:defRPr/>
            </a:lvl7pPr>
            <a:lvl8pPr marL="4876678" lvl="7" indent="-406390">
              <a:spcBef>
                <a:spcPts val="0"/>
              </a:spcBef>
              <a:spcAft>
                <a:spcPts val="0"/>
              </a:spcAft>
              <a:buClr>
                <a:srgbClr val="434343"/>
              </a:buClr>
              <a:buSzPts val="1200"/>
              <a:buFont typeface="Roboto Condensed Light"/>
              <a:buAutoNum type="alphaLcPeriod"/>
              <a:defRPr/>
            </a:lvl8pPr>
            <a:lvl9pPr marL="5486263" lvl="8" indent="-406390">
              <a:spcBef>
                <a:spcPts val="0"/>
              </a:spcBef>
              <a:spcAft>
                <a:spcPts val="0"/>
              </a:spcAft>
              <a:buClr>
                <a:srgbClr val="434343"/>
              </a:buClr>
              <a:buSzPts val="1200"/>
              <a:buFont typeface="Roboto Condensed Light"/>
              <a:buAutoNum type="romanLcPeriod"/>
              <a:defRPr/>
            </a:lvl9pPr>
          </a:lstStyle>
          <a:p>
            <a:endParaRPr/>
          </a:p>
        </p:txBody>
      </p:sp>
      <p:sp>
        <p:nvSpPr>
          <p:cNvPr id="30" name="Google Shape;30;p4"/>
          <p:cNvSpPr/>
          <p:nvPr/>
        </p:nvSpPr>
        <p:spPr>
          <a:xfrm flipH="1">
            <a:off x="-542806" y="4476834"/>
            <a:ext cx="1750607" cy="483116"/>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1;p4"/>
          <p:cNvSpPr/>
          <p:nvPr/>
        </p:nvSpPr>
        <p:spPr>
          <a:xfrm flipH="1">
            <a:off x="9417779" y="381767"/>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013460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 name="Google Shape;34;p5"/>
          <p:cNvSpPr txBox="1">
            <a:spLocks noGrp="1"/>
          </p:cNvSpPr>
          <p:nvPr>
            <p:ph type="body" idx="1"/>
          </p:nvPr>
        </p:nvSpPr>
        <p:spPr>
          <a:xfrm>
            <a:off x="2022084" y="2648892"/>
            <a:ext cx="3631200" cy="1382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5" name="Google Shape;35;p5"/>
          <p:cNvSpPr txBox="1">
            <a:spLocks noGrp="1"/>
          </p:cNvSpPr>
          <p:nvPr>
            <p:ph type="body" idx="2"/>
          </p:nvPr>
        </p:nvSpPr>
        <p:spPr>
          <a:xfrm>
            <a:off x="7403491" y="2648892"/>
            <a:ext cx="3631200" cy="13828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6" name="Google Shape;36;p5"/>
          <p:cNvSpPr txBox="1">
            <a:spLocks noGrp="1"/>
          </p:cNvSpPr>
          <p:nvPr>
            <p:ph type="title" idx="3"/>
          </p:nvPr>
        </p:nvSpPr>
        <p:spPr>
          <a:xfrm>
            <a:off x="2025441" y="2113067"/>
            <a:ext cx="3631200" cy="7004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7" name="Google Shape;37;p5"/>
          <p:cNvSpPr txBox="1">
            <a:spLocks noGrp="1"/>
          </p:cNvSpPr>
          <p:nvPr>
            <p:ph type="title" idx="4"/>
          </p:nvPr>
        </p:nvSpPr>
        <p:spPr>
          <a:xfrm>
            <a:off x="7403507" y="2113067"/>
            <a:ext cx="3631200" cy="700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38" name="Google Shape;38;p5"/>
          <p:cNvSpPr/>
          <p:nvPr/>
        </p:nvSpPr>
        <p:spPr>
          <a:xfrm>
            <a:off x="-176977" y="4463606"/>
            <a:ext cx="2791537" cy="1417929"/>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9" name="Google Shape;39;p5"/>
          <p:cNvGrpSpPr/>
          <p:nvPr/>
        </p:nvGrpSpPr>
        <p:grpSpPr>
          <a:xfrm>
            <a:off x="-331600" y="5576298"/>
            <a:ext cx="12854800" cy="1281716"/>
            <a:chOff x="-248700" y="4182223"/>
            <a:chExt cx="9641100" cy="961287"/>
          </a:xfrm>
        </p:grpSpPr>
        <p:grpSp>
          <p:nvGrpSpPr>
            <p:cNvPr id="40" name="Google Shape;40;p5"/>
            <p:cNvGrpSpPr/>
            <p:nvPr/>
          </p:nvGrpSpPr>
          <p:grpSpPr>
            <a:xfrm>
              <a:off x="-248629" y="4462202"/>
              <a:ext cx="9640980" cy="681308"/>
              <a:chOff x="131200" y="4480088"/>
              <a:chExt cx="8881603" cy="627644"/>
            </a:xfrm>
          </p:grpSpPr>
          <p:sp>
            <p:nvSpPr>
              <p:cNvPr id="41" name="Google Shape;41;p5"/>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 name="Google Shape;42;p5"/>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 name="Google Shape;43;p5"/>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4" name="Google Shape;44;p5"/>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5" name="Google Shape;45;p5"/>
          <p:cNvGrpSpPr/>
          <p:nvPr/>
        </p:nvGrpSpPr>
        <p:grpSpPr>
          <a:xfrm>
            <a:off x="963193" y="4625732"/>
            <a:ext cx="2680079" cy="1382920"/>
            <a:chOff x="170200" y="992400"/>
            <a:chExt cx="7153234" cy="3691066"/>
          </a:xfrm>
        </p:grpSpPr>
        <p:sp>
          <p:nvSpPr>
            <p:cNvPr id="46" name="Google Shape;46;p5"/>
            <p:cNvSpPr/>
            <p:nvPr/>
          </p:nvSpPr>
          <p:spPr>
            <a:xfrm>
              <a:off x="170200" y="173743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5"/>
            <p:cNvSpPr/>
            <p:nvPr/>
          </p:nvSpPr>
          <p:spPr>
            <a:xfrm>
              <a:off x="170200" y="332975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5"/>
            <p:cNvSpPr/>
            <p:nvPr/>
          </p:nvSpPr>
          <p:spPr>
            <a:xfrm>
              <a:off x="576748" y="992400"/>
              <a:ext cx="983737" cy="3691066"/>
            </a:xfrm>
            <a:custGeom>
              <a:avLst/>
              <a:gdLst/>
              <a:ahLst/>
              <a:cxnLst/>
              <a:rect l="l" t="t" r="r" b="b"/>
              <a:pathLst>
                <a:path w="12343" h="46312" extrusionOk="0">
                  <a:moveTo>
                    <a:pt x="6187" y="1"/>
                  </a:moveTo>
                  <a:cubicBezTo>
                    <a:pt x="6057" y="1"/>
                    <a:pt x="5927" y="62"/>
                    <a:pt x="5835" y="184"/>
                  </a:cubicBezTo>
                  <a:lnTo>
                    <a:pt x="153" y="6966"/>
                  </a:lnTo>
                  <a:cubicBezTo>
                    <a:pt x="62" y="7057"/>
                    <a:pt x="1" y="7210"/>
                    <a:pt x="31" y="7363"/>
                  </a:cubicBezTo>
                  <a:lnTo>
                    <a:pt x="31" y="46312"/>
                  </a:lnTo>
                  <a:lnTo>
                    <a:pt x="12342" y="46312"/>
                  </a:lnTo>
                  <a:lnTo>
                    <a:pt x="12342" y="7363"/>
                  </a:lnTo>
                  <a:cubicBezTo>
                    <a:pt x="12342" y="7210"/>
                    <a:pt x="12281" y="7057"/>
                    <a:pt x="12190"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5"/>
            <p:cNvSpPr/>
            <p:nvPr/>
          </p:nvSpPr>
          <p:spPr>
            <a:xfrm>
              <a:off x="978514"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1" y="1772"/>
                    <a:pt x="2291" y="1130"/>
                  </a:cubicBezTo>
                  <a:cubicBezTo>
                    <a:pt x="2291"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5"/>
            <p:cNvSpPr/>
            <p:nvPr/>
          </p:nvSpPr>
          <p:spPr>
            <a:xfrm>
              <a:off x="978514"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1" y="1772"/>
                    <a:pt x="2291" y="1161"/>
                  </a:cubicBezTo>
                  <a:cubicBezTo>
                    <a:pt x="2291"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5"/>
            <p:cNvSpPr/>
            <p:nvPr/>
          </p:nvSpPr>
          <p:spPr>
            <a:xfrm>
              <a:off x="1915861" y="992400"/>
              <a:ext cx="986128" cy="3691066"/>
            </a:xfrm>
            <a:custGeom>
              <a:avLst/>
              <a:gdLst/>
              <a:ahLst/>
              <a:cxnLst/>
              <a:rect l="l" t="t" r="r" b="b"/>
              <a:pathLst>
                <a:path w="12373" h="46312" extrusionOk="0">
                  <a:moveTo>
                    <a:pt x="6186" y="1"/>
                  </a:moveTo>
                  <a:cubicBezTo>
                    <a:pt x="6057"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5"/>
            <p:cNvSpPr/>
            <p:nvPr/>
          </p:nvSpPr>
          <p:spPr>
            <a:xfrm>
              <a:off x="2317547"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5"/>
            <p:cNvSpPr/>
            <p:nvPr/>
          </p:nvSpPr>
          <p:spPr>
            <a:xfrm>
              <a:off x="2317547"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54;p5"/>
            <p:cNvSpPr/>
            <p:nvPr/>
          </p:nvSpPr>
          <p:spPr>
            <a:xfrm>
              <a:off x="3254894" y="992400"/>
              <a:ext cx="986208" cy="3691066"/>
            </a:xfrm>
            <a:custGeom>
              <a:avLst/>
              <a:gdLst/>
              <a:ahLst/>
              <a:cxnLst/>
              <a:rect l="l" t="t" r="r" b="b"/>
              <a:pathLst>
                <a:path w="12374" h="46312" extrusionOk="0">
                  <a:moveTo>
                    <a:pt x="6187" y="1"/>
                  </a:moveTo>
                  <a:cubicBezTo>
                    <a:pt x="6057" y="1"/>
                    <a:pt x="5927" y="62"/>
                    <a:pt x="5836" y="184"/>
                  </a:cubicBezTo>
                  <a:lnTo>
                    <a:pt x="154" y="6966"/>
                  </a:lnTo>
                  <a:cubicBezTo>
                    <a:pt x="62" y="7057"/>
                    <a:pt x="1" y="7210"/>
                    <a:pt x="32" y="7363"/>
                  </a:cubicBezTo>
                  <a:lnTo>
                    <a:pt x="32" y="46312"/>
                  </a:lnTo>
                  <a:lnTo>
                    <a:pt x="12373" y="46312"/>
                  </a:lnTo>
                  <a:lnTo>
                    <a:pt x="12373" y="7363"/>
                  </a:lnTo>
                  <a:lnTo>
                    <a:pt x="12343" y="7363"/>
                  </a:lnTo>
                  <a:cubicBezTo>
                    <a:pt x="12343" y="7210"/>
                    <a:pt x="12281" y="7057"/>
                    <a:pt x="12190" y="6966"/>
                  </a:cubicBezTo>
                  <a:lnTo>
                    <a:pt x="6538" y="184"/>
                  </a:lnTo>
                  <a:cubicBezTo>
                    <a:pt x="6447"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5"/>
            <p:cNvSpPr/>
            <p:nvPr/>
          </p:nvSpPr>
          <p:spPr>
            <a:xfrm>
              <a:off x="3656660"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2" y="1772"/>
                    <a:pt x="2292" y="1130"/>
                  </a:cubicBezTo>
                  <a:cubicBezTo>
                    <a:pt x="2292"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56;p5"/>
            <p:cNvSpPr/>
            <p:nvPr/>
          </p:nvSpPr>
          <p:spPr>
            <a:xfrm>
              <a:off x="3656660"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2" y="1772"/>
                    <a:pt x="2292" y="1161"/>
                  </a:cubicBezTo>
                  <a:cubicBezTo>
                    <a:pt x="2292"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57;p5"/>
            <p:cNvSpPr/>
            <p:nvPr/>
          </p:nvSpPr>
          <p:spPr>
            <a:xfrm>
              <a:off x="4594007" y="992400"/>
              <a:ext cx="986128" cy="3691066"/>
            </a:xfrm>
            <a:custGeom>
              <a:avLst/>
              <a:gdLst/>
              <a:ahLst/>
              <a:cxnLst/>
              <a:rect l="l" t="t" r="r" b="b"/>
              <a:pathLst>
                <a:path w="12373" h="46312" extrusionOk="0">
                  <a:moveTo>
                    <a:pt x="6187" y="1"/>
                  </a:moveTo>
                  <a:cubicBezTo>
                    <a:pt x="6057" y="1"/>
                    <a:pt x="5927" y="62"/>
                    <a:pt x="5835" y="184"/>
                  </a:cubicBezTo>
                  <a:lnTo>
                    <a:pt x="153" y="6966"/>
                  </a:lnTo>
                  <a:cubicBezTo>
                    <a:pt x="62" y="7057"/>
                    <a:pt x="1" y="7210"/>
                    <a:pt x="1" y="7363"/>
                  </a:cubicBezTo>
                  <a:lnTo>
                    <a:pt x="1" y="46312"/>
                  </a:lnTo>
                  <a:lnTo>
                    <a:pt x="12373" y="46312"/>
                  </a:lnTo>
                  <a:lnTo>
                    <a:pt x="12373" y="7363"/>
                  </a:lnTo>
                  <a:lnTo>
                    <a:pt x="12342" y="7363"/>
                  </a:lnTo>
                  <a:cubicBezTo>
                    <a:pt x="12342" y="7210"/>
                    <a:pt x="12281" y="7057"/>
                    <a:pt x="12189"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58;p5"/>
            <p:cNvSpPr/>
            <p:nvPr/>
          </p:nvSpPr>
          <p:spPr>
            <a:xfrm>
              <a:off x="4995773" y="3680350"/>
              <a:ext cx="182672" cy="182672"/>
            </a:xfrm>
            <a:custGeom>
              <a:avLst/>
              <a:gdLst/>
              <a:ahLst/>
              <a:cxnLst/>
              <a:rect l="l" t="t" r="r" b="b"/>
              <a:pathLst>
                <a:path w="2292" h="2292" extrusionOk="0">
                  <a:moveTo>
                    <a:pt x="1130" y="0"/>
                  </a:moveTo>
                  <a:cubicBezTo>
                    <a:pt x="519" y="0"/>
                    <a:pt x="0" y="519"/>
                    <a:pt x="0" y="1130"/>
                  </a:cubicBezTo>
                  <a:cubicBezTo>
                    <a:pt x="0" y="1772"/>
                    <a:pt x="519" y="2291"/>
                    <a:pt x="1130" y="2291"/>
                  </a:cubicBezTo>
                  <a:cubicBezTo>
                    <a:pt x="1772" y="2291"/>
                    <a:pt x="2291" y="1772"/>
                    <a:pt x="2291" y="1130"/>
                  </a:cubicBezTo>
                  <a:cubicBezTo>
                    <a:pt x="2291" y="519"/>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5"/>
            <p:cNvSpPr/>
            <p:nvPr/>
          </p:nvSpPr>
          <p:spPr>
            <a:xfrm>
              <a:off x="4995773" y="2136728"/>
              <a:ext cx="182672" cy="182672"/>
            </a:xfrm>
            <a:custGeom>
              <a:avLst/>
              <a:gdLst/>
              <a:ahLst/>
              <a:cxnLst/>
              <a:rect l="l" t="t" r="r" b="b"/>
              <a:pathLst>
                <a:path w="2292" h="2292" extrusionOk="0">
                  <a:moveTo>
                    <a:pt x="1130" y="0"/>
                  </a:moveTo>
                  <a:cubicBezTo>
                    <a:pt x="519" y="0"/>
                    <a:pt x="0" y="520"/>
                    <a:pt x="0" y="1161"/>
                  </a:cubicBezTo>
                  <a:cubicBezTo>
                    <a:pt x="0" y="1772"/>
                    <a:pt x="519" y="2291"/>
                    <a:pt x="1130" y="2291"/>
                  </a:cubicBezTo>
                  <a:cubicBezTo>
                    <a:pt x="1772" y="2291"/>
                    <a:pt x="2291" y="1772"/>
                    <a:pt x="2291" y="1161"/>
                  </a:cubicBezTo>
                  <a:cubicBezTo>
                    <a:pt x="2291" y="520"/>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5"/>
            <p:cNvSpPr/>
            <p:nvPr/>
          </p:nvSpPr>
          <p:spPr>
            <a:xfrm>
              <a:off x="5933120" y="992400"/>
              <a:ext cx="986128" cy="3691066"/>
            </a:xfrm>
            <a:custGeom>
              <a:avLst/>
              <a:gdLst/>
              <a:ahLst/>
              <a:cxnLst/>
              <a:rect l="l" t="t" r="r" b="b"/>
              <a:pathLst>
                <a:path w="12373" h="46312" extrusionOk="0">
                  <a:moveTo>
                    <a:pt x="6186" y="1"/>
                  </a:moveTo>
                  <a:cubicBezTo>
                    <a:pt x="6056"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5"/>
            <p:cNvSpPr/>
            <p:nvPr/>
          </p:nvSpPr>
          <p:spPr>
            <a:xfrm>
              <a:off x="6334806"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5"/>
            <p:cNvSpPr/>
            <p:nvPr/>
          </p:nvSpPr>
          <p:spPr>
            <a:xfrm>
              <a:off x="6334806"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3" name="Google Shape;63;p5"/>
          <p:cNvGrpSpPr/>
          <p:nvPr/>
        </p:nvGrpSpPr>
        <p:grpSpPr>
          <a:xfrm>
            <a:off x="3495626" y="4625732"/>
            <a:ext cx="2680079" cy="1382920"/>
            <a:chOff x="170200" y="992400"/>
            <a:chExt cx="7153234" cy="3691066"/>
          </a:xfrm>
        </p:grpSpPr>
        <p:sp>
          <p:nvSpPr>
            <p:cNvPr id="64" name="Google Shape;64;p5"/>
            <p:cNvSpPr/>
            <p:nvPr/>
          </p:nvSpPr>
          <p:spPr>
            <a:xfrm>
              <a:off x="170200" y="173743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5"/>
            <p:cNvSpPr/>
            <p:nvPr/>
          </p:nvSpPr>
          <p:spPr>
            <a:xfrm>
              <a:off x="170200" y="332975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 name="Google Shape;66;p5"/>
            <p:cNvSpPr/>
            <p:nvPr/>
          </p:nvSpPr>
          <p:spPr>
            <a:xfrm>
              <a:off x="576748" y="992400"/>
              <a:ext cx="983737" cy="3691066"/>
            </a:xfrm>
            <a:custGeom>
              <a:avLst/>
              <a:gdLst/>
              <a:ahLst/>
              <a:cxnLst/>
              <a:rect l="l" t="t" r="r" b="b"/>
              <a:pathLst>
                <a:path w="12343" h="46312" extrusionOk="0">
                  <a:moveTo>
                    <a:pt x="6187" y="1"/>
                  </a:moveTo>
                  <a:cubicBezTo>
                    <a:pt x="6057" y="1"/>
                    <a:pt x="5927" y="62"/>
                    <a:pt x="5835" y="184"/>
                  </a:cubicBezTo>
                  <a:lnTo>
                    <a:pt x="153" y="6966"/>
                  </a:lnTo>
                  <a:cubicBezTo>
                    <a:pt x="62" y="7057"/>
                    <a:pt x="1" y="7210"/>
                    <a:pt x="31" y="7363"/>
                  </a:cubicBezTo>
                  <a:lnTo>
                    <a:pt x="31" y="46312"/>
                  </a:lnTo>
                  <a:lnTo>
                    <a:pt x="12342" y="46312"/>
                  </a:lnTo>
                  <a:lnTo>
                    <a:pt x="12342" y="7363"/>
                  </a:lnTo>
                  <a:cubicBezTo>
                    <a:pt x="12342" y="7210"/>
                    <a:pt x="12281" y="7057"/>
                    <a:pt x="12190"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5"/>
            <p:cNvSpPr/>
            <p:nvPr/>
          </p:nvSpPr>
          <p:spPr>
            <a:xfrm>
              <a:off x="978514"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1" y="1772"/>
                    <a:pt x="2291" y="1130"/>
                  </a:cubicBezTo>
                  <a:cubicBezTo>
                    <a:pt x="2291"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5"/>
            <p:cNvSpPr/>
            <p:nvPr/>
          </p:nvSpPr>
          <p:spPr>
            <a:xfrm>
              <a:off x="978514"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1" y="1772"/>
                    <a:pt x="2291" y="1161"/>
                  </a:cubicBezTo>
                  <a:cubicBezTo>
                    <a:pt x="2291"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5"/>
            <p:cNvSpPr/>
            <p:nvPr/>
          </p:nvSpPr>
          <p:spPr>
            <a:xfrm>
              <a:off x="1915861" y="992400"/>
              <a:ext cx="986128" cy="3691066"/>
            </a:xfrm>
            <a:custGeom>
              <a:avLst/>
              <a:gdLst/>
              <a:ahLst/>
              <a:cxnLst/>
              <a:rect l="l" t="t" r="r" b="b"/>
              <a:pathLst>
                <a:path w="12373" h="46312" extrusionOk="0">
                  <a:moveTo>
                    <a:pt x="6186" y="1"/>
                  </a:moveTo>
                  <a:cubicBezTo>
                    <a:pt x="6057"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5"/>
            <p:cNvSpPr/>
            <p:nvPr/>
          </p:nvSpPr>
          <p:spPr>
            <a:xfrm>
              <a:off x="2317547"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5"/>
            <p:cNvSpPr/>
            <p:nvPr/>
          </p:nvSpPr>
          <p:spPr>
            <a:xfrm>
              <a:off x="2317547"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5"/>
            <p:cNvSpPr/>
            <p:nvPr/>
          </p:nvSpPr>
          <p:spPr>
            <a:xfrm>
              <a:off x="3254894" y="992400"/>
              <a:ext cx="986208" cy="3691066"/>
            </a:xfrm>
            <a:custGeom>
              <a:avLst/>
              <a:gdLst/>
              <a:ahLst/>
              <a:cxnLst/>
              <a:rect l="l" t="t" r="r" b="b"/>
              <a:pathLst>
                <a:path w="12374" h="46312" extrusionOk="0">
                  <a:moveTo>
                    <a:pt x="6187" y="1"/>
                  </a:moveTo>
                  <a:cubicBezTo>
                    <a:pt x="6057" y="1"/>
                    <a:pt x="5927" y="62"/>
                    <a:pt x="5836" y="184"/>
                  </a:cubicBezTo>
                  <a:lnTo>
                    <a:pt x="154" y="6966"/>
                  </a:lnTo>
                  <a:cubicBezTo>
                    <a:pt x="62" y="7057"/>
                    <a:pt x="1" y="7210"/>
                    <a:pt x="32" y="7363"/>
                  </a:cubicBezTo>
                  <a:lnTo>
                    <a:pt x="32" y="46312"/>
                  </a:lnTo>
                  <a:lnTo>
                    <a:pt x="12373" y="46312"/>
                  </a:lnTo>
                  <a:lnTo>
                    <a:pt x="12373" y="7363"/>
                  </a:lnTo>
                  <a:lnTo>
                    <a:pt x="12343" y="7363"/>
                  </a:lnTo>
                  <a:cubicBezTo>
                    <a:pt x="12343" y="7210"/>
                    <a:pt x="12281" y="7057"/>
                    <a:pt x="12190" y="6966"/>
                  </a:cubicBezTo>
                  <a:lnTo>
                    <a:pt x="6538" y="184"/>
                  </a:lnTo>
                  <a:cubicBezTo>
                    <a:pt x="6447"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5"/>
            <p:cNvSpPr/>
            <p:nvPr/>
          </p:nvSpPr>
          <p:spPr>
            <a:xfrm>
              <a:off x="3656660"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2" y="1772"/>
                    <a:pt x="2292" y="1130"/>
                  </a:cubicBezTo>
                  <a:cubicBezTo>
                    <a:pt x="2292"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5"/>
            <p:cNvSpPr/>
            <p:nvPr/>
          </p:nvSpPr>
          <p:spPr>
            <a:xfrm>
              <a:off x="3656660"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2" y="1772"/>
                    <a:pt x="2292" y="1161"/>
                  </a:cubicBezTo>
                  <a:cubicBezTo>
                    <a:pt x="2292"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 name="Google Shape;75;p5"/>
            <p:cNvSpPr/>
            <p:nvPr/>
          </p:nvSpPr>
          <p:spPr>
            <a:xfrm>
              <a:off x="4594007" y="992400"/>
              <a:ext cx="986128" cy="3691066"/>
            </a:xfrm>
            <a:custGeom>
              <a:avLst/>
              <a:gdLst/>
              <a:ahLst/>
              <a:cxnLst/>
              <a:rect l="l" t="t" r="r" b="b"/>
              <a:pathLst>
                <a:path w="12373" h="46312" extrusionOk="0">
                  <a:moveTo>
                    <a:pt x="6187" y="1"/>
                  </a:moveTo>
                  <a:cubicBezTo>
                    <a:pt x="6057" y="1"/>
                    <a:pt x="5927" y="62"/>
                    <a:pt x="5835" y="184"/>
                  </a:cubicBezTo>
                  <a:lnTo>
                    <a:pt x="153" y="6966"/>
                  </a:lnTo>
                  <a:cubicBezTo>
                    <a:pt x="62" y="7057"/>
                    <a:pt x="1" y="7210"/>
                    <a:pt x="1" y="7363"/>
                  </a:cubicBezTo>
                  <a:lnTo>
                    <a:pt x="1" y="46312"/>
                  </a:lnTo>
                  <a:lnTo>
                    <a:pt x="12373" y="46312"/>
                  </a:lnTo>
                  <a:lnTo>
                    <a:pt x="12373" y="7363"/>
                  </a:lnTo>
                  <a:lnTo>
                    <a:pt x="12342" y="7363"/>
                  </a:lnTo>
                  <a:cubicBezTo>
                    <a:pt x="12342" y="7210"/>
                    <a:pt x="12281" y="7057"/>
                    <a:pt x="12189"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5"/>
            <p:cNvSpPr/>
            <p:nvPr/>
          </p:nvSpPr>
          <p:spPr>
            <a:xfrm>
              <a:off x="4995773" y="3680350"/>
              <a:ext cx="182672" cy="182672"/>
            </a:xfrm>
            <a:custGeom>
              <a:avLst/>
              <a:gdLst/>
              <a:ahLst/>
              <a:cxnLst/>
              <a:rect l="l" t="t" r="r" b="b"/>
              <a:pathLst>
                <a:path w="2292" h="2292" extrusionOk="0">
                  <a:moveTo>
                    <a:pt x="1130" y="0"/>
                  </a:moveTo>
                  <a:cubicBezTo>
                    <a:pt x="519" y="0"/>
                    <a:pt x="0" y="519"/>
                    <a:pt x="0" y="1130"/>
                  </a:cubicBezTo>
                  <a:cubicBezTo>
                    <a:pt x="0" y="1772"/>
                    <a:pt x="519" y="2291"/>
                    <a:pt x="1130" y="2291"/>
                  </a:cubicBezTo>
                  <a:cubicBezTo>
                    <a:pt x="1772" y="2291"/>
                    <a:pt x="2291" y="1772"/>
                    <a:pt x="2291" y="1130"/>
                  </a:cubicBezTo>
                  <a:cubicBezTo>
                    <a:pt x="2291" y="519"/>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5"/>
            <p:cNvSpPr/>
            <p:nvPr/>
          </p:nvSpPr>
          <p:spPr>
            <a:xfrm>
              <a:off x="4995773" y="2136728"/>
              <a:ext cx="182672" cy="182672"/>
            </a:xfrm>
            <a:custGeom>
              <a:avLst/>
              <a:gdLst/>
              <a:ahLst/>
              <a:cxnLst/>
              <a:rect l="l" t="t" r="r" b="b"/>
              <a:pathLst>
                <a:path w="2292" h="2292" extrusionOk="0">
                  <a:moveTo>
                    <a:pt x="1130" y="0"/>
                  </a:moveTo>
                  <a:cubicBezTo>
                    <a:pt x="519" y="0"/>
                    <a:pt x="0" y="520"/>
                    <a:pt x="0" y="1161"/>
                  </a:cubicBezTo>
                  <a:cubicBezTo>
                    <a:pt x="0" y="1772"/>
                    <a:pt x="519" y="2291"/>
                    <a:pt x="1130" y="2291"/>
                  </a:cubicBezTo>
                  <a:cubicBezTo>
                    <a:pt x="1772" y="2291"/>
                    <a:pt x="2291" y="1772"/>
                    <a:pt x="2291" y="1161"/>
                  </a:cubicBezTo>
                  <a:cubicBezTo>
                    <a:pt x="2291" y="520"/>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5"/>
            <p:cNvSpPr/>
            <p:nvPr/>
          </p:nvSpPr>
          <p:spPr>
            <a:xfrm>
              <a:off x="5933120" y="992400"/>
              <a:ext cx="986128" cy="3691066"/>
            </a:xfrm>
            <a:custGeom>
              <a:avLst/>
              <a:gdLst/>
              <a:ahLst/>
              <a:cxnLst/>
              <a:rect l="l" t="t" r="r" b="b"/>
              <a:pathLst>
                <a:path w="12373" h="46312" extrusionOk="0">
                  <a:moveTo>
                    <a:pt x="6186" y="1"/>
                  </a:moveTo>
                  <a:cubicBezTo>
                    <a:pt x="6056"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5"/>
            <p:cNvSpPr/>
            <p:nvPr/>
          </p:nvSpPr>
          <p:spPr>
            <a:xfrm>
              <a:off x="6334806"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5"/>
            <p:cNvSpPr/>
            <p:nvPr/>
          </p:nvSpPr>
          <p:spPr>
            <a:xfrm>
              <a:off x="6334806"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 name="Google Shape;81;p5"/>
          <p:cNvGrpSpPr/>
          <p:nvPr/>
        </p:nvGrpSpPr>
        <p:grpSpPr>
          <a:xfrm>
            <a:off x="6028089" y="4625732"/>
            <a:ext cx="2680079" cy="1382920"/>
            <a:chOff x="170200" y="992400"/>
            <a:chExt cx="7153234" cy="3691066"/>
          </a:xfrm>
        </p:grpSpPr>
        <p:sp>
          <p:nvSpPr>
            <p:cNvPr id="82" name="Google Shape;82;p5"/>
            <p:cNvSpPr/>
            <p:nvPr/>
          </p:nvSpPr>
          <p:spPr>
            <a:xfrm>
              <a:off x="170200" y="173743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5"/>
            <p:cNvSpPr/>
            <p:nvPr/>
          </p:nvSpPr>
          <p:spPr>
            <a:xfrm>
              <a:off x="170200" y="332975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 name="Google Shape;84;p5"/>
            <p:cNvSpPr/>
            <p:nvPr/>
          </p:nvSpPr>
          <p:spPr>
            <a:xfrm>
              <a:off x="576748" y="992400"/>
              <a:ext cx="983737" cy="3691066"/>
            </a:xfrm>
            <a:custGeom>
              <a:avLst/>
              <a:gdLst/>
              <a:ahLst/>
              <a:cxnLst/>
              <a:rect l="l" t="t" r="r" b="b"/>
              <a:pathLst>
                <a:path w="12343" h="46312" extrusionOk="0">
                  <a:moveTo>
                    <a:pt x="6187" y="1"/>
                  </a:moveTo>
                  <a:cubicBezTo>
                    <a:pt x="6057" y="1"/>
                    <a:pt x="5927" y="62"/>
                    <a:pt x="5835" y="184"/>
                  </a:cubicBezTo>
                  <a:lnTo>
                    <a:pt x="153" y="6966"/>
                  </a:lnTo>
                  <a:cubicBezTo>
                    <a:pt x="62" y="7057"/>
                    <a:pt x="1" y="7210"/>
                    <a:pt x="31" y="7363"/>
                  </a:cubicBezTo>
                  <a:lnTo>
                    <a:pt x="31" y="46312"/>
                  </a:lnTo>
                  <a:lnTo>
                    <a:pt x="12342" y="46312"/>
                  </a:lnTo>
                  <a:lnTo>
                    <a:pt x="12342" y="7363"/>
                  </a:lnTo>
                  <a:cubicBezTo>
                    <a:pt x="12342" y="7210"/>
                    <a:pt x="12281" y="7057"/>
                    <a:pt x="12190"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 name="Google Shape;85;p5"/>
            <p:cNvSpPr/>
            <p:nvPr/>
          </p:nvSpPr>
          <p:spPr>
            <a:xfrm>
              <a:off x="978514"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1" y="1772"/>
                    <a:pt x="2291" y="1130"/>
                  </a:cubicBezTo>
                  <a:cubicBezTo>
                    <a:pt x="2291"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 name="Google Shape;86;p5"/>
            <p:cNvSpPr/>
            <p:nvPr/>
          </p:nvSpPr>
          <p:spPr>
            <a:xfrm>
              <a:off x="978514"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1" y="1772"/>
                    <a:pt x="2291" y="1161"/>
                  </a:cubicBezTo>
                  <a:cubicBezTo>
                    <a:pt x="2291"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5"/>
            <p:cNvSpPr/>
            <p:nvPr/>
          </p:nvSpPr>
          <p:spPr>
            <a:xfrm>
              <a:off x="1915861" y="992400"/>
              <a:ext cx="986128" cy="3691066"/>
            </a:xfrm>
            <a:custGeom>
              <a:avLst/>
              <a:gdLst/>
              <a:ahLst/>
              <a:cxnLst/>
              <a:rect l="l" t="t" r="r" b="b"/>
              <a:pathLst>
                <a:path w="12373" h="46312" extrusionOk="0">
                  <a:moveTo>
                    <a:pt x="6186" y="1"/>
                  </a:moveTo>
                  <a:cubicBezTo>
                    <a:pt x="6057"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 name="Google Shape;88;p5"/>
            <p:cNvSpPr/>
            <p:nvPr/>
          </p:nvSpPr>
          <p:spPr>
            <a:xfrm>
              <a:off x="2317547"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 name="Google Shape;89;p5"/>
            <p:cNvSpPr/>
            <p:nvPr/>
          </p:nvSpPr>
          <p:spPr>
            <a:xfrm>
              <a:off x="2317547"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5"/>
            <p:cNvSpPr/>
            <p:nvPr/>
          </p:nvSpPr>
          <p:spPr>
            <a:xfrm>
              <a:off x="3254894" y="992400"/>
              <a:ext cx="986208" cy="3691066"/>
            </a:xfrm>
            <a:custGeom>
              <a:avLst/>
              <a:gdLst/>
              <a:ahLst/>
              <a:cxnLst/>
              <a:rect l="l" t="t" r="r" b="b"/>
              <a:pathLst>
                <a:path w="12374" h="46312" extrusionOk="0">
                  <a:moveTo>
                    <a:pt x="6187" y="1"/>
                  </a:moveTo>
                  <a:cubicBezTo>
                    <a:pt x="6057" y="1"/>
                    <a:pt x="5927" y="62"/>
                    <a:pt x="5836" y="184"/>
                  </a:cubicBezTo>
                  <a:lnTo>
                    <a:pt x="154" y="6966"/>
                  </a:lnTo>
                  <a:cubicBezTo>
                    <a:pt x="62" y="7057"/>
                    <a:pt x="1" y="7210"/>
                    <a:pt x="32" y="7363"/>
                  </a:cubicBezTo>
                  <a:lnTo>
                    <a:pt x="32" y="46312"/>
                  </a:lnTo>
                  <a:lnTo>
                    <a:pt x="12373" y="46312"/>
                  </a:lnTo>
                  <a:lnTo>
                    <a:pt x="12373" y="7363"/>
                  </a:lnTo>
                  <a:lnTo>
                    <a:pt x="12343" y="7363"/>
                  </a:lnTo>
                  <a:cubicBezTo>
                    <a:pt x="12343" y="7210"/>
                    <a:pt x="12281" y="7057"/>
                    <a:pt x="12190" y="6966"/>
                  </a:cubicBezTo>
                  <a:lnTo>
                    <a:pt x="6538" y="184"/>
                  </a:lnTo>
                  <a:cubicBezTo>
                    <a:pt x="6447"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5"/>
            <p:cNvSpPr/>
            <p:nvPr/>
          </p:nvSpPr>
          <p:spPr>
            <a:xfrm>
              <a:off x="3656660"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2" y="1772"/>
                    <a:pt x="2292" y="1130"/>
                  </a:cubicBezTo>
                  <a:cubicBezTo>
                    <a:pt x="2292"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 name="Google Shape;92;p5"/>
            <p:cNvSpPr/>
            <p:nvPr/>
          </p:nvSpPr>
          <p:spPr>
            <a:xfrm>
              <a:off x="3656660"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2" y="1772"/>
                    <a:pt x="2292" y="1161"/>
                  </a:cubicBezTo>
                  <a:cubicBezTo>
                    <a:pt x="2292"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5"/>
            <p:cNvSpPr/>
            <p:nvPr/>
          </p:nvSpPr>
          <p:spPr>
            <a:xfrm>
              <a:off x="4594007" y="992400"/>
              <a:ext cx="986128" cy="3691066"/>
            </a:xfrm>
            <a:custGeom>
              <a:avLst/>
              <a:gdLst/>
              <a:ahLst/>
              <a:cxnLst/>
              <a:rect l="l" t="t" r="r" b="b"/>
              <a:pathLst>
                <a:path w="12373" h="46312" extrusionOk="0">
                  <a:moveTo>
                    <a:pt x="6187" y="1"/>
                  </a:moveTo>
                  <a:cubicBezTo>
                    <a:pt x="6057" y="1"/>
                    <a:pt x="5927" y="62"/>
                    <a:pt x="5835" y="184"/>
                  </a:cubicBezTo>
                  <a:lnTo>
                    <a:pt x="153" y="6966"/>
                  </a:lnTo>
                  <a:cubicBezTo>
                    <a:pt x="62" y="7057"/>
                    <a:pt x="1" y="7210"/>
                    <a:pt x="1" y="7363"/>
                  </a:cubicBezTo>
                  <a:lnTo>
                    <a:pt x="1" y="46312"/>
                  </a:lnTo>
                  <a:lnTo>
                    <a:pt x="12373" y="46312"/>
                  </a:lnTo>
                  <a:lnTo>
                    <a:pt x="12373" y="7363"/>
                  </a:lnTo>
                  <a:lnTo>
                    <a:pt x="12342" y="7363"/>
                  </a:lnTo>
                  <a:cubicBezTo>
                    <a:pt x="12342" y="7210"/>
                    <a:pt x="12281" y="7057"/>
                    <a:pt x="12189"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 name="Google Shape;94;p5"/>
            <p:cNvSpPr/>
            <p:nvPr/>
          </p:nvSpPr>
          <p:spPr>
            <a:xfrm>
              <a:off x="4995773" y="3680350"/>
              <a:ext cx="182672" cy="182672"/>
            </a:xfrm>
            <a:custGeom>
              <a:avLst/>
              <a:gdLst/>
              <a:ahLst/>
              <a:cxnLst/>
              <a:rect l="l" t="t" r="r" b="b"/>
              <a:pathLst>
                <a:path w="2292" h="2292" extrusionOk="0">
                  <a:moveTo>
                    <a:pt x="1130" y="0"/>
                  </a:moveTo>
                  <a:cubicBezTo>
                    <a:pt x="519" y="0"/>
                    <a:pt x="0" y="519"/>
                    <a:pt x="0" y="1130"/>
                  </a:cubicBezTo>
                  <a:cubicBezTo>
                    <a:pt x="0" y="1772"/>
                    <a:pt x="519" y="2291"/>
                    <a:pt x="1130" y="2291"/>
                  </a:cubicBezTo>
                  <a:cubicBezTo>
                    <a:pt x="1772" y="2291"/>
                    <a:pt x="2291" y="1772"/>
                    <a:pt x="2291" y="1130"/>
                  </a:cubicBezTo>
                  <a:cubicBezTo>
                    <a:pt x="2291" y="519"/>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 name="Google Shape;95;p5"/>
            <p:cNvSpPr/>
            <p:nvPr/>
          </p:nvSpPr>
          <p:spPr>
            <a:xfrm>
              <a:off x="4995773" y="2136728"/>
              <a:ext cx="182672" cy="182672"/>
            </a:xfrm>
            <a:custGeom>
              <a:avLst/>
              <a:gdLst/>
              <a:ahLst/>
              <a:cxnLst/>
              <a:rect l="l" t="t" r="r" b="b"/>
              <a:pathLst>
                <a:path w="2292" h="2292" extrusionOk="0">
                  <a:moveTo>
                    <a:pt x="1130" y="0"/>
                  </a:moveTo>
                  <a:cubicBezTo>
                    <a:pt x="519" y="0"/>
                    <a:pt x="0" y="520"/>
                    <a:pt x="0" y="1161"/>
                  </a:cubicBezTo>
                  <a:cubicBezTo>
                    <a:pt x="0" y="1772"/>
                    <a:pt x="519" y="2291"/>
                    <a:pt x="1130" y="2291"/>
                  </a:cubicBezTo>
                  <a:cubicBezTo>
                    <a:pt x="1772" y="2291"/>
                    <a:pt x="2291" y="1772"/>
                    <a:pt x="2291" y="1161"/>
                  </a:cubicBezTo>
                  <a:cubicBezTo>
                    <a:pt x="2291" y="520"/>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 name="Google Shape;96;p5"/>
            <p:cNvSpPr/>
            <p:nvPr/>
          </p:nvSpPr>
          <p:spPr>
            <a:xfrm>
              <a:off x="5933120" y="992400"/>
              <a:ext cx="986128" cy="3691066"/>
            </a:xfrm>
            <a:custGeom>
              <a:avLst/>
              <a:gdLst/>
              <a:ahLst/>
              <a:cxnLst/>
              <a:rect l="l" t="t" r="r" b="b"/>
              <a:pathLst>
                <a:path w="12373" h="46312" extrusionOk="0">
                  <a:moveTo>
                    <a:pt x="6186" y="1"/>
                  </a:moveTo>
                  <a:cubicBezTo>
                    <a:pt x="6056"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 name="Google Shape;97;p5"/>
            <p:cNvSpPr/>
            <p:nvPr/>
          </p:nvSpPr>
          <p:spPr>
            <a:xfrm>
              <a:off x="6334806"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 name="Google Shape;98;p5"/>
            <p:cNvSpPr/>
            <p:nvPr/>
          </p:nvSpPr>
          <p:spPr>
            <a:xfrm>
              <a:off x="6334806"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9" name="Google Shape;99;p5"/>
          <p:cNvGrpSpPr/>
          <p:nvPr/>
        </p:nvGrpSpPr>
        <p:grpSpPr>
          <a:xfrm>
            <a:off x="8560522" y="4625732"/>
            <a:ext cx="2680079" cy="1382920"/>
            <a:chOff x="170200" y="992400"/>
            <a:chExt cx="7153234" cy="3691066"/>
          </a:xfrm>
        </p:grpSpPr>
        <p:sp>
          <p:nvSpPr>
            <p:cNvPr id="100" name="Google Shape;100;p5"/>
            <p:cNvSpPr/>
            <p:nvPr/>
          </p:nvSpPr>
          <p:spPr>
            <a:xfrm>
              <a:off x="170200" y="173743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5"/>
            <p:cNvSpPr/>
            <p:nvPr/>
          </p:nvSpPr>
          <p:spPr>
            <a:xfrm>
              <a:off x="170200" y="3329752"/>
              <a:ext cx="7153234" cy="983657"/>
            </a:xfrm>
            <a:custGeom>
              <a:avLst/>
              <a:gdLst/>
              <a:ahLst/>
              <a:cxnLst/>
              <a:rect l="l" t="t" r="r" b="b"/>
              <a:pathLst>
                <a:path w="89752" h="12342" extrusionOk="0">
                  <a:moveTo>
                    <a:pt x="0" y="0"/>
                  </a:moveTo>
                  <a:lnTo>
                    <a:pt x="0" y="12342"/>
                  </a:lnTo>
                  <a:lnTo>
                    <a:pt x="89751" y="12342"/>
                  </a:lnTo>
                  <a:lnTo>
                    <a:pt x="89751" y="0"/>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 name="Google Shape;102;p5"/>
            <p:cNvSpPr/>
            <p:nvPr/>
          </p:nvSpPr>
          <p:spPr>
            <a:xfrm>
              <a:off x="576748" y="992400"/>
              <a:ext cx="983737" cy="3691066"/>
            </a:xfrm>
            <a:custGeom>
              <a:avLst/>
              <a:gdLst/>
              <a:ahLst/>
              <a:cxnLst/>
              <a:rect l="l" t="t" r="r" b="b"/>
              <a:pathLst>
                <a:path w="12343" h="46312" extrusionOk="0">
                  <a:moveTo>
                    <a:pt x="6187" y="1"/>
                  </a:moveTo>
                  <a:cubicBezTo>
                    <a:pt x="6057" y="1"/>
                    <a:pt x="5927" y="62"/>
                    <a:pt x="5835" y="184"/>
                  </a:cubicBezTo>
                  <a:lnTo>
                    <a:pt x="153" y="6966"/>
                  </a:lnTo>
                  <a:cubicBezTo>
                    <a:pt x="62" y="7057"/>
                    <a:pt x="1" y="7210"/>
                    <a:pt x="31" y="7363"/>
                  </a:cubicBezTo>
                  <a:lnTo>
                    <a:pt x="31" y="46312"/>
                  </a:lnTo>
                  <a:lnTo>
                    <a:pt x="12342" y="46312"/>
                  </a:lnTo>
                  <a:lnTo>
                    <a:pt x="12342" y="7363"/>
                  </a:lnTo>
                  <a:cubicBezTo>
                    <a:pt x="12342" y="7210"/>
                    <a:pt x="12281" y="7057"/>
                    <a:pt x="12190"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5"/>
            <p:cNvSpPr/>
            <p:nvPr/>
          </p:nvSpPr>
          <p:spPr>
            <a:xfrm>
              <a:off x="978514"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1" y="1772"/>
                    <a:pt x="2291" y="1130"/>
                  </a:cubicBezTo>
                  <a:cubicBezTo>
                    <a:pt x="2291"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 name="Google Shape;104;p5"/>
            <p:cNvSpPr/>
            <p:nvPr/>
          </p:nvSpPr>
          <p:spPr>
            <a:xfrm>
              <a:off x="978514"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1" y="1772"/>
                    <a:pt x="2291" y="1161"/>
                  </a:cubicBezTo>
                  <a:cubicBezTo>
                    <a:pt x="2291"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 name="Google Shape;105;p5"/>
            <p:cNvSpPr/>
            <p:nvPr/>
          </p:nvSpPr>
          <p:spPr>
            <a:xfrm>
              <a:off x="1915861" y="992400"/>
              <a:ext cx="986128" cy="3691066"/>
            </a:xfrm>
            <a:custGeom>
              <a:avLst/>
              <a:gdLst/>
              <a:ahLst/>
              <a:cxnLst/>
              <a:rect l="l" t="t" r="r" b="b"/>
              <a:pathLst>
                <a:path w="12373" h="46312" extrusionOk="0">
                  <a:moveTo>
                    <a:pt x="6186" y="1"/>
                  </a:moveTo>
                  <a:cubicBezTo>
                    <a:pt x="6057"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 name="Google Shape;106;p5"/>
            <p:cNvSpPr/>
            <p:nvPr/>
          </p:nvSpPr>
          <p:spPr>
            <a:xfrm>
              <a:off x="2317547"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5"/>
            <p:cNvSpPr/>
            <p:nvPr/>
          </p:nvSpPr>
          <p:spPr>
            <a:xfrm>
              <a:off x="2317547"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 name="Google Shape;108;p5"/>
            <p:cNvSpPr/>
            <p:nvPr/>
          </p:nvSpPr>
          <p:spPr>
            <a:xfrm>
              <a:off x="3254894" y="992400"/>
              <a:ext cx="986208" cy="3691066"/>
            </a:xfrm>
            <a:custGeom>
              <a:avLst/>
              <a:gdLst/>
              <a:ahLst/>
              <a:cxnLst/>
              <a:rect l="l" t="t" r="r" b="b"/>
              <a:pathLst>
                <a:path w="12374" h="46312" extrusionOk="0">
                  <a:moveTo>
                    <a:pt x="6187" y="1"/>
                  </a:moveTo>
                  <a:cubicBezTo>
                    <a:pt x="6057" y="1"/>
                    <a:pt x="5927" y="62"/>
                    <a:pt x="5836" y="184"/>
                  </a:cubicBezTo>
                  <a:lnTo>
                    <a:pt x="154" y="6966"/>
                  </a:lnTo>
                  <a:cubicBezTo>
                    <a:pt x="62" y="7057"/>
                    <a:pt x="1" y="7210"/>
                    <a:pt x="32" y="7363"/>
                  </a:cubicBezTo>
                  <a:lnTo>
                    <a:pt x="32" y="46312"/>
                  </a:lnTo>
                  <a:lnTo>
                    <a:pt x="12373" y="46312"/>
                  </a:lnTo>
                  <a:lnTo>
                    <a:pt x="12373" y="7363"/>
                  </a:lnTo>
                  <a:lnTo>
                    <a:pt x="12343" y="7363"/>
                  </a:lnTo>
                  <a:cubicBezTo>
                    <a:pt x="12343" y="7210"/>
                    <a:pt x="12281" y="7057"/>
                    <a:pt x="12190" y="6966"/>
                  </a:cubicBezTo>
                  <a:lnTo>
                    <a:pt x="6538" y="184"/>
                  </a:lnTo>
                  <a:cubicBezTo>
                    <a:pt x="6447"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9" name="Google Shape;109;p5"/>
            <p:cNvSpPr/>
            <p:nvPr/>
          </p:nvSpPr>
          <p:spPr>
            <a:xfrm>
              <a:off x="3656660" y="3680350"/>
              <a:ext cx="182672" cy="182672"/>
            </a:xfrm>
            <a:custGeom>
              <a:avLst/>
              <a:gdLst/>
              <a:ahLst/>
              <a:cxnLst/>
              <a:rect l="l" t="t" r="r" b="b"/>
              <a:pathLst>
                <a:path w="2292" h="2292" extrusionOk="0">
                  <a:moveTo>
                    <a:pt x="1131" y="0"/>
                  </a:moveTo>
                  <a:cubicBezTo>
                    <a:pt x="520" y="0"/>
                    <a:pt x="0" y="519"/>
                    <a:pt x="0" y="1130"/>
                  </a:cubicBezTo>
                  <a:cubicBezTo>
                    <a:pt x="0" y="1772"/>
                    <a:pt x="520" y="2291"/>
                    <a:pt x="1131" y="2291"/>
                  </a:cubicBezTo>
                  <a:cubicBezTo>
                    <a:pt x="1772" y="2291"/>
                    <a:pt x="2292" y="1772"/>
                    <a:pt x="2292" y="1130"/>
                  </a:cubicBezTo>
                  <a:cubicBezTo>
                    <a:pt x="2292" y="519"/>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 name="Google Shape;110;p5"/>
            <p:cNvSpPr/>
            <p:nvPr/>
          </p:nvSpPr>
          <p:spPr>
            <a:xfrm>
              <a:off x="3656660" y="2136728"/>
              <a:ext cx="182672" cy="182672"/>
            </a:xfrm>
            <a:custGeom>
              <a:avLst/>
              <a:gdLst/>
              <a:ahLst/>
              <a:cxnLst/>
              <a:rect l="l" t="t" r="r" b="b"/>
              <a:pathLst>
                <a:path w="2292" h="2292" extrusionOk="0">
                  <a:moveTo>
                    <a:pt x="1131" y="0"/>
                  </a:moveTo>
                  <a:cubicBezTo>
                    <a:pt x="520" y="0"/>
                    <a:pt x="0" y="520"/>
                    <a:pt x="0" y="1161"/>
                  </a:cubicBezTo>
                  <a:cubicBezTo>
                    <a:pt x="0" y="1772"/>
                    <a:pt x="520" y="2291"/>
                    <a:pt x="1131" y="2291"/>
                  </a:cubicBezTo>
                  <a:cubicBezTo>
                    <a:pt x="1772" y="2291"/>
                    <a:pt x="2292" y="1772"/>
                    <a:pt x="2292" y="1161"/>
                  </a:cubicBezTo>
                  <a:cubicBezTo>
                    <a:pt x="2292" y="520"/>
                    <a:pt x="1772"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 name="Google Shape;111;p5"/>
            <p:cNvSpPr/>
            <p:nvPr/>
          </p:nvSpPr>
          <p:spPr>
            <a:xfrm>
              <a:off x="4594007" y="992400"/>
              <a:ext cx="986128" cy="3691066"/>
            </a:xfrm>
            <a:custGeom>
              <a:avLst/>
              <a:gdLst/>
              <a:ahLst/>
              <a:cxnLst/>
              <a:rect l="l" t="t" r="r" b="b"/>
              <a:pathLst>
                <a:path w="12373" h="46312" extrusionOk="0">
                  <a:moveTo>
                    <a:pt x="6187" y="1"/>
                  </a:moveTo>
                  <a:cubicBezTo>
                    <a:pt x="6057" y="1"/>
                    <a:pt x="5927" y="62"/>
                    <a:pt x="5835" y="184"/>
                  </a:cubicBezTo>
                  <a:lnTo>
                    <a:pt x="153" y="6966"/>
                  </a:lnTo>
                  <a:cubicBezTo>
                    <a:pt x="62" y="7057"/>
                    <a:pt x="1" y="7210"/>
                    <a:pt x="1" y="7363"/>
                  </a:cubicBezTo>
                  <a:lnTo>
                    <a:pt x="1" y="46312"/>
                  </a:lnTo>
                  <a:lnTo>
                    <a:pt x="12373" y="46312"/>
                  </a:lnTo>
                  <a:lnTo>
                    <a:pt x="12373" y="7363"/>
                  </a:lnTo>
                  <a:lnTo>
                    <a:pt x="12342" y="7363"/>
                  </a:lnTo>
                  <a:cubicBezTo>
                    <a:pt x="12342" y="7210"/>
                    <a:pt x="12281" y="7057"/>
                    <a:pt x="12189" y="6966"/>
                  </a:cubicBezTo>
                  <a:lnTo>
                    <a:pt x="6538" y="184"/>
                  </a:lnTo>
                  <a:cubicBezTo>
                    <a:pt x="6446" y="62"/>
                    <a:pt x="6317" y="1"/>
                    <a:pt x="6187"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 name="Google Shape;112;p5"/>
            <p:cNvSpPr/>
            <p:nvPr/>
          </p:nvSpPr>
          <p:spPr>
            <a:xfrm>
              <a:off x="4995773" y="3680350"/>
              <a:ext cx="182672" cy="182672"/>
            </a:xfrm>
            <a:custGeom>
              <a:avLst/>
              <a:gdLst/>
              <a:ahLst/>
              <a:cxnLst/>
              <a:rect l="l" t="t" r="r" b="b"/>
              <a:pathLst>
                <a:path w="2292" h="2292" extrusionOk="0">
                  <a:moveTo>
                    <a:pt x="1130" y="0"/>
                  </a:moveTo>
                  <a:cubicBezTo>
                    <a:pt x="519" y="0"/>
                    <a:pt x="0" y="519"/>
                    <a:pt x="0" y="1130"/>
                  </a:cubicBezTo>
                  <a:cubicBezTo>
                    <a:pt x="0" y="1772"/>
                    <a:pt x="519" y="2291"/>
                    <a:pt x="1130" y="2291"/>
                  </a:cubicBezTo>
                  <a:cubicBezTo>
                    <a:pt x="1772" y="2291"/>
                    <a:pt x="2291" y="1772"/>
                    <a:pt x="2291" y="1130"/>
                  </a:cubicBezTo>
                  <a:cubicBezTo>
                    <a:pt x="2291" y="519"/>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 name="Google Shape;113;p5"/>
            <p:cNvSpPr/>
            <p:nvPr/>
          </p:nvSpPr>
          <p:spPr>
            <a:xfrm>
              <a:off x="4995773" y="2136728"/>
              <a:ext cx="182672" cy="182672"/>
            </a:xfrm>
            <a:custGeom>
              <a:avLst/>
              <a:gdLst/>
              <a:ahLst/>
              <a:cxnLst/>
              <a:rect l="l" t="t" r="r" b="b"/>
              <a:pathLst>
                <a:path w="2292" h="2292" extrusionOk="0">
                  <a:moveTo>
                    <a:pt x="1130" y="0"/>
                  </a:moveTo>
                  <a:cubicBezTo>
                    <a:pt x="519" y="0"/>
                    <a:pt x="0" y="520"/>
                    <a:pt x="0" y="1161"/>
                  </a:cubicBezTo>
                  <a:cubicBezTo>
                    <a:pt x="0" y="1772"/>
                    <a:pt x="519" y="2291"/>
                    <a:pt x="1130" y="2291"/>
                  </a:cubicBezTo>
                  <a:cubicBezTo>
                    <a:pt x="1772" y="2291"/>
                    <a:pt x="2291" y="1772"/>
                    <a:pt x="2291" y="1161"/>
                  </a:cubicBezTo>
                  <a:cubicBezTo>
                    <a:pt x="2291" y="520"/>
                    <a:pt x="1772" y="0"/>
                    <a:pt x="113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 name="Google Shape;114;p5"/>
            <p:cNvSpPr/>
            <p:nvPr/>
          </p:nvSpPr>
          <p:spPr>
            <a:xfrm>
              <a:off x="5933120" y="992400"/>
              <a:ext cx="986128" cy="3691066"/>
            </a:xfrm>
            <a:custGeom>
              <a:avLst/>
              <a:gdLst/>
              <a:ahLst/>
              <a:cxnLst/>
              <a:rect l="l" t="t" r="r" b="b"/>
              <a:pathLst>
                <a:path w="12373" h="46312" extrusionOk="0">
                  <a:moveTo>
                    <a:pt x="6186" y="1"/>
                  </a:moveTo>
                  <a:cubicBezTo>
                    <a:pt x="6056" y="1"/>
                    <a:pt x="5927" y="62"/>
                    <a:pt x="5835" y="184"/>
                  </a:cubicBezTo>
                  <a:lnTo>
                    <a:pt x="153" y="6966"/>
                  </a:lnTo>
                  <a:cubicBezTo>
                    <a:pt x="61" y="7057"/>
                    <a:pt x="0" y="7210"/>
                    <a:pt x="31" y="7363"/>
                  </a:cubicBezTo>
                  <a:lnTo>
                    <a:pt x="31" y="46312"/>
                  </a:lnTo>
                  <a:lnTo>
                    <a:pt x="12372" y="46312"/>
                  </a:lnTo>
                  <a:lnTo>
                    <a:pt x="12372" y="7363"/>
                  </a:lnTo>
                  <a:lnTo>
                    <a:pt x="12342" y="7363"/>
                  </a:lnTo>
                  <a:cubicBezTo>
                    <a:pt x="12342" y="7210"/>
                    <a:pt x="12281" y="7057"/>
                    <a:pt x="12189" y="6966"/>
                  </a:cubicBezTo>
                  <a:lnTo>
                    <a:pt x="6538" y="184"/>
                  </a:lnTo>
                  <a:cubicBezTo>
                    <a:pt x="6446" y="62"/>
                    <a:pt x="6316" y="1"/>
                    <a:pt x="6186"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 name="Google Shape;115;p5"/>
            <p:cNvSpPr/>
            <p:nvPr/>
          </p:nvSpPr>
          <p:spPr>
            <a:xfrm>
              <a:off x="6334806" y="3680350"/>
              <a:ext cx="182672" cy="182672"/>
            </a:xfrm>
            <a:custGeom>
              <a:avLst/>
              <a:gdLst/>
              <a:ahLst/>
              <a:cxnLst/>
              <a:rect l="l" t="t" r="r" b="b"/>
              <a:pathLst>
                <a:path w="2292" h="2292" extrusionOk="0">
                  <a:moveTo>
                    <a:pt x="1131" y="0"/>
                  </a:moveTo>
                  <a:cubicBezTo>
                    <a:pt x="520" y="0"/>
                    <a:pt x="1" y="519"/>
                    <a:pt x="1" y="1130"/>
                  </a:cubicBezTo>
                  <a:cubicBezTo>
                    <a:pt x="1" y="1772"/>
                    <a:pt x="520" y="2291"/>
                    <a:pt x="1131" y="2291"/>
                  </a:cubicBezTo>
                  <a:cubicBezTo>
                    <a:pt x="1773" y="2291"/>
                    <a:pt x="2292" y="1772"/>
                    <a:pt x="2292" y="1130"/>
                  </a:cubicBezTo>
                  <a:cubicBezTo>
                    <a:pt x="2292" y="519"/>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5"/>
            <p:cNvSpPr/>
            <p:nvPr/>
          </p:nvSpPr>
          <p:spPr>
            <a:xfrm>
              <a:off x="6334806" y="2136728"/>
              <a:ext cx="182672" cy="182672"/>
            </a:xfrm>
            <a:custGeom>
              <a:avLst/>
              <a:gdLst/>
              <a:ahLst/>
              <a:cxnLst/>
              <a:rect l="l" t="t" r="r" b="b"/>
              <a:pathLst>
                <a:path w="2292" h="2292" extrusionOk="0">
                  <a:moveTo>
                    <a:pt x="1131" y="0"/>
                  </a:moveTo>
                  <a:cubicBezTo>
                    <a:pt x="520" y="0"/>
                    <a:pt x="1" y="520"/>
                    <a:pt x="1" y="1161"/>
                  </a:cubicBezTo>
                  <a:cubicBezTo>
                    <a:pt x="1" y="1772"/>
                    <a:pt x="520" y="2291"/>
                    <a:pt x="1131" y="2291"/>
                  </a:cubicBezTo>
                  <a:cubicBezTo>
                    <a:pt x="1773" y="2291"/>
                    <a:pt x="2292" y="1772"/>
                    <a:pt x="2292" y="1161"/>
                  </a:cubicBezTo>
                  <a:cubicBezTo>
                    <a:pt x="2292" y="520"/>
                    <a:pt x="1773" y="0"/>
                    <a:pt x="1131"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7" name="Google Shape;117;p5"/>
          <p:cNvGrpSpPr/>
          <p:nvPr/>
        </p:nvGrpSpPr>
        <p:grpSpPr>
          <a:xfrm flipH="1">
            <a:off x="10057757" y="5333553"/>
            <a:ext cx="1386057" cy="700303"/>
            <a:chOff x="1866724" y="1193292"/>
            <a:chExt cx="6154785" cy="3109690"/>
          </a:xfrm>
        </p:grpSpPr>
        <p:sp>
          <p:nvSpPr>
            <p:cNvPr id="118" name="Google Shape;118;p5"/>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9" name="Google Shape;119;p5"/>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0" name="Google Shape;120;p5"/>
          <p:cNvSpPr/>
          <p:nvPr/>
        </p:nvSpPr>
        <p:spPr>
          <a:xfrm>
            <a:off x="9863734" y="347967"/>
            <a:ext cx="2067897" cy="570679"/>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004432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1"/>
        <p:cNvGrpSpPr/>
        <p:nvPr/>
      </p:nvGrpSpPr>
      <p:grpSpPr>
        <a:xfrm>
          <a:off x="0" y="0"/>
          <a:ext cx="0" cy="0"/>
          <a:chOff x="0" y="0"/>
          <a:chExt cx="0" cy="0"/>
        </a:xfrm>
      </p:grpSpPr>
      <p:grpSp>
        <p:nvGrpSpPr>
          <p:cNvPr id="122" name="Google Shape;122;p6"/>
          <p:cNvGrpSpPr/>
          <p:nvPr/>
        </p:nvGrpSpPr>
        <p:grpSpPr>
          <a:xfrm>
            <a:off x="-331600" y="5576298"/>
            <a:ext cx="12854800" cy="1281716"/>
            <a:chOff x="-248700" y="4182223"/>
            <a:chExt cx="9641100" cy="961287"/>
          </a:xfrm>
        </p:grpSpPr>
        <p:grpSp>
          <p:nvGrpSpPr>
            <p:cNvPr id="123" name="Google Shape;123;p6"/>
            <p:cNvGrpSpPr/>
            <p:nvPr/>
          </p:nvGrpSpPr>
          <p:grpSpPr>
            <a:xfrm>
              <a:off x="-248629" y="4462202"/>
              <a:ext cx="9640980" cy="681308"/>
              <a:chOff x="131200" y="4480088"/>
              <a:chExt cx="8881603" cy="627644"/>
            </a:xfrm>
          </p:grpSpPr>
          <p:sp>
            <p:nvSpPr>
              <p:cNvPr id="124" name="Google Shape;124;p6"/>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 name="Google Shape;125;p6"/>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 name="Google Shape;126;p6"/>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7" name="Google Shape;127;p6"/>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8" name="Google Shape;128;p6"/>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29" name="Google Shape;129;p6"/>
          <p:cNvGrpSpPr/>
          <p:nvPr/>
        </p:nvGrpSpPr>
        <p:grpSpPr>
          <a:xfrm>
            <a:off x="10469469" y="4956818"/>
            <a:ext cx="1511615" cy="763740"/>
            <a:chOff x="1866724" y="1193292"/>
            <a:chExt cx="6154785" cy="3109690"/>
          </a:xfrm>
        </p:grpSpPr>
        <p:sp>
          <p:nvSpPr>
            <p:cNvPr id="130" name="Google Shape;130;p6"/>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 name="Google Shape;131;p6"/>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2" name="Google Shape;132;p6"/>
          <p:cNvSpPr/>
          <p:nvPr/>
        </p:nvSpPr>
        <p:spPr>
          <a:xfrm flipH="1">
            <a:off x="9058588" y="148596"/>
            <a:ext cx="2662981" cy="734904"/>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8467367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33"/>
        <p:cNvGrpSpPr/>
        <p:nvPr/>
      </p:nvGrpSpPr>
      <p:grpSpPr>
        <a:xfrm>
          <a:off x="0" y="0"/>
          <a:ext cx="0" cy="0"/>
          <a:chOff x="0" y="0"/>
          <a:chExt cx="0" cy="0"/>
        </a:xfrm>
      </p:grpSpPr>
      <p:sp>
        <p:nvSpPr>
          <p:cNvPr id="134" name="Google Shape;134;p7"/>
          <p:cNvSpPr txBox="1">
            <a:spLocks noGrp="1"/>
          </p:cNvSpPr>
          <p:nvPr>
            <p:ph type="title"/>
          </p:nvPr>
        </p:nvSpPr>
        <p:spPr>
          <a:xfrm>
            <a:off x="6213033" y="719333"/>
            <a:ext cx="5028000" cy="1129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135" name="Google Shape;135;p7"/>
          <p:cNvSpPr txBox="1">
            <a:spLocks noGrp="1"/>
          </p:cNvSpPr>
          <p:nvPr>
            <p:ph type="body" idx="1"/>
          </p:nvPr>
        </p:nvSpPr>
        <p:spPr>
          <a:xfrm>
            <a:off x="6213033" y="1848933"/>
            <a:ext cx="5028000" cy="3727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grpSp>
        <p:nvGrpSpPr>
          <p:cNvPr id="136" name="Google Shape;136;p7"/>
          <p:cNvGrpSpPr/>
          <p:nvPr/>
        </p:nvGrpSpPr>
        <p:grpSpPr>
          <a:xfrm>
            <a:off x="130638" y="4320200"/>
            <a:ext cx="13770639" cy="1474641"/>
            <a:chOff x="803936" y="3001174"/>
            <a:chExt cx="12365875" cy="1324211"/>
          </a:xfrm>
        </p:grpSpPr>
        <p:sp>
          <p:nvSpPr>
            <p:cNvPr id="137" name="Google Shape;137;p7"/>
            <p:cNvSpPr/>
            <p:nvPr/>
          </p:nvSpPr>
          <p:spPr>
            <a:xfrm>
              <a:off x="10566743" y="3001174"/>
              <a:ext cx="2603068" cy="1317595"/>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 name="Google Shape;138;p7"/>
            <p:cNvSpPr/>
            <p:nvPr/>
          </p:nvSpPr>
          <p:spPr>
            <a:xfrm>
              <a:off x="803936" y="3174411"/>
              <a:ext cx="2265971" cy="115097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 name="Google Shape;139;p7"/>
            <p:cNvSpPr/>
            <p:nvPr/>
          </p:nvSpPr>
          <p:spPr>
            <a:xfrm>
              <a:off x="9689141" y="3367462"/>
              <a:ext cx="1881516" cy="951294"/>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0" name="Google Shape;140;p7"/>
          <p:cNvGrpSpPr/>
          <p:nvPr/>
        </p:nvGrpSpPr>
        <p:grpSpPr>
          <a:xfrm>
            <a:off x="-331600" y="5576298"/>
            <a:ext cx="12854800" cy="1281716"/>
            <a:chOff x="-248700" y="4182223"/>
            <a:chExt cx="9641100" cy="961287"/>
          </a:xfrm>
        </p:grpSpPr>
        <p:grpSp>
          <p:nvGrpSpPr>
            <p:cNvPr id="141" name="Google Shape;141;p7"/>
            <p:cNvGrpSpPr/>
            <p:nvPr/>
          </p:nvGrpSpPr>
          <p:grpSpPr>
            <a:xfrm>
              <a:off x="-248629" y="4462202"/>
              <a:ext cx="9640980" cy="681308"/>
              <a:chOff x="131200" y="4480088"/>
              <a:chExt cx="8881603" cy="627644"/>
            </a:xfrm>
          </p:grpSpPr>
          <p:sp>
            <p:nvSpPr>
              <p:cNvPr id="142" name="Google Shape;142;p7"/>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7"/>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 name="Google Shape;144;p7"/>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5" name="Google Shape;145;p7"/>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541752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E91F1-0939-EFCB-86A2-44D57505C9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7C1B70-ECEE-3CC4-0BBD-109D3BF2DD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BF1DDA-D291-39E9-5708-AB0BA7A20055}"/>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5" name="Footer Placeholder 4">
            <a:extLst>
              <a:ext uri="{FF2B5EF4-FFF2-40B4-BE49-F238E27FC236}">
                <a16:creationId xmlns:a16="http://schemas.microsoft.com/office/drawing/2014/main" id="{0BBDEF0A-B81A-E732-950D-8808F00C97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C8CE7-4BF8-1745-4DAF-AEF8A72D2323}"/>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27119757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46"/>
        <p:cNvGrpSpPr/>
        <p:nvPr/>
      </p:nvGrpSpPr>
      <p:grpSpPr>
        <a:xfrm>
          <a:off x="0" y="0"/>
          <a:ext cx="0" cy="0"/>
          <a:chOff x="0" y="0"/>
          <a:chExt cx="0" cy="0"/>
        </a:xfrm>
      </p:grpSpPr>
      <p:sp>
        <p:nvSpPr>
          <p:cNvPr id="147" name="Google Shape;147;p8"/>
          <p:cNvSpPr txBox="1">
            <a:spLocks noGrp="1"/>
          </p:cNvSpPr>
          <p:nvPr>
            <p:ph type="title"/>
          </p:nvPr>
        </p:nvSpPr>
        <p:spPr>
          <a:xfrm>
            <a:off x="3201967" y="719333"/>
            <a:ext cx="5989600" cy="286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48" name="Google Shape;148;p8"/>
          <p:cNvSpPr/>
          <p:nvPr/>
        </p:nvSpPr>
        <p:spPr>
          <a:xfrm>
            <a:off x="9723858" y="4803301"/>
            <a:ext cx="1735159" cy="88135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9" name="Google Shape;149;p8"/>
          <p:cNvGrpSpPr/>
          <p:nvPr/>
        </p:nvGrpSpPr>
        <p:grpSpPr>
          <a:xfrm>
            <a:off x="-331600" y="5576298"/>
            <a:ext cx="12854800" cy="1281716"/>
            <a:chOff x="-248700" y="4182223"/>
            <a:chExt cx="9641100" cy="961287"/>
          </a:xfrm>
        </p:grpSpPr>
        <p:grpSp>
          <p:nvGrpSpPr>
            <p:cNvPr id="150" name="Google Shape;150;p8"/>
            <p:cNvGrpSpPr/>
            <p:nvPr/>
          </p:nvGrpSpPr>
          <p:grpSpPr>
            <a:xfrm>
              <a:off x="-248629" y="4462202"/>
              <a:ext cx="9640980" cy="681308"/>
              <a:chOff x="131200" y="4480088"/>
              <a:chExt cx="8881603" cy="627644"/>
            </a:xfrm>
          </p:grpSpPr>
          <p:sp>
            <p:nvSpPr>
              <p:cNvPr id="151" name="Google Shape;151;p8"/>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52;p8"/>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3" name="Google Shape;153;p8"/>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4" name="Google Shape;154;p8"/>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5" name="Google Shape;155;p8"/>
          <p:cNvSpPr/>
          <p:nvPr/>
        </p:nvSpPr>
        <p:spPr>
          <a:xfrm flipH="1">
            <a:off x="10186883" y="3238199"/>
            <a:ext cx="2594019" cy="71587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56" name="Google Shape;156;p8"/>
          <p:cNvGrpSpPr/>
          <p:nvPr/>
        </p:nvGrpSpPr>
        <p:grpSpPr>
          <a:xfrm>
            <a:off x="9373144" y="4871122"/>
            <a:ext cx="1807865" cy="913420"/>
            <a:chOff x="1866724" y="1193292"/>
            <a:chExt cx="6154785" cy="3109690"/>
          </a:xfrm>
        </p:grpSpPr>
        <p:sp>
          <p:nvSpPr>
            <p:cNvPr id="157" name="Google Shape;157;p8"/>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8" name="Google Shape;158;p8"/>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9" name="Google Shape;159;p8"/>
          <p:cNvSpPr/>
          <p:nvPr/>
        </p:nvSpPr>
        <p:spPr>
          <a:xfrm flipH="1">
            <a:off x="8258398" y="500115"/>
            <a:ext cx="1588399" cy="43844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8326062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60"/>
        <p:cNvGrpSpPr/>
        <p:nvPr/>
      </p:nvGrpSpPr>
      <p:grpSpPr>
        <a:xfrm>
          <a:off x="0" y="0"/>
          <a:ext cx="0" cy="0"/>
          <a:chOff x="0" y="0"/>
          <a:chExt cx="0" cy="0"/>
        </a:xfrm>
      </p:grpSpPr>
      <p:sp>
        <p:nvSpPr>
          <p:cNvPr id="161" name="Google Shape;161;p9"/>
          <p:cNvSpPr txBox="1">
            <a:spLocks noGrp="1"/>
          </p:cNvSpPr>
          <p:nvPr>
            <p:ph type="title"/>
          </p:nvPr>
        </p:nvSpPr>
        <p:spPr>
          <a:xfrm>
            <a:off x="950967" y="2127800"/>
            <a:ext cx="4796800" cy="1356800"/>
          </a:xfrm>
          <a:prstGeom prst="rect">
            <a:avLst/>
          </a:prstGeom>
        </p:spPr>
        <p:txBody>
          <a:bodyPr spcFirstLastPara="1" wrap="square" lIns="91425" tIns="91425" rIns="91425" bIns="91425" anchor="b" anchorCtr="0">
            <a:noAutofit/>
          </a:bodyPr>
          <a:lstStyle>
            <a:lvl1pPr lvl="0" algn="r">
              <a:spcBef>
                <a:spcPts val="0"/>
              </a:spcBef>
              <a:spcAft>
                <a:spcPts val="0"/>
              </a:spcAft>
              <a:buSzPts val="4200"/>
              <a:buNone/>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62" name="Google Shape;162;p9"/>
          <p:cNvSpPr txBox="1">
            <a:spLocks noGrp="1"/>
          </p:cNvSpPr>
          <p:nvPr>
            <p:ph type="subTitle" idx="1"/>
          </p:nvPr>
        </p:nvSpPr>
        <p:spPr>
          <a:xfrm>
            <a:off x="1624467" y="3484600"/>
            <a:ext cx="4123200" cy="1245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0630609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63"/>
        <p:cNvGrpSpPr/>
        <p:nvPr/>
      </p:nvGrpSpPr>
      <p:grpSpPr>
        <a:xfrm>
          <a:off x="0" y="0"/>
          <a:ext cx="0" cy="0"/>
          <a:chOff x="0" y="0"/>
          <a:chExt cx="0" cy="0"/>
        </a:xfrm>
      </p:grpSpPr>
      <p:sp>
        <p:nvSpPr>
          <p:cNvPr id="164" name="Google Shape;164;p10"/>
          <p:cNvSpPr txBox="1">
            <a:spLocks noGrp="1"/>
          </p:cNvSpPr>
          <p:nvPr>
            <p:ph type="title"/>
          </p:nvPr>
        </p:nvSpPr>
        <p:spPr>
          <a:xfrm>
            <a:off x="950967" y="4744533"/>
            <a:ext cx="4015200" cy="1394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8030495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65"/>
        <p:cNvGrpSpPr/>
        <p:nvPr/>
      </p:nvGrpSpPr>
      <p:grpSpPr>
        <a:xfrm>
          <a:off x="0" y="0"/>
          <a:ext cx="0" cy="0"/>
          <a:chOff x="0" y="0"/>
          <a:chExt cx="0" cy="0"/>
        </a:xfrm>
      </p:grpSpPr>
      <p:sp>
        <p:nvSpPr>
          <p:cNvPr id="166" name="Google Shape;166;p11"/>
          <p:cNvSpPr txBox="1">
            <a:spLocks noGrp="1"/>
          </p:cNvSpPr>
          <p:nvPr>
            <p:ph type="title" hasCustomPrompt="1"/>
          </p:nvPr>
        </p:nvSpPr>
        <p:spPr>
          <a:xfrm>
            <a:off x="3748633" y="1212300"/>
            <a:ext cx="7492400" cy="2163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8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67" name="Google Shape;167;p11"/>
          <p:cNvSpPr txBox="1">
            <a:spLocks noGrp="1"/>
          </p:cNvSpPr>
          <p:nvPr>
            <p:ph type="body" idx="1"/>
          </p:nvPr>
        </p:nvSpPr>
        <p:spPr>
          <a:xfrm>
            <a:off x="3748633" y="3375367"/>
            <a:ext cx="7492400" cy="696800"/>
          </a:xfrm>
          <a:prstGeom prst="rect">
            <a:avLst/>
          </a:prstGeom>
        </p:spPr>
        <p:txBody>
          <a:bodyPr spcFirstLastPara="1" wrap="square" lIns="91425" tIns="91425" rIns="91425" bIns="91425" anchor="t" anchorCtr="0">
            <a:noAutofit/>
          </a:bodyPr>
          <a:lstStyle>
            <a:lvl1pPr marL="609585" lvl="0" indent="-440256" algn="ctr">
              <a:spcBef>
                <a:spcPts val="0"/>
              </a:spcBef>
              <a:spcAft>
                <a:spcPts val="0"/>
              </a:spcAft>
              <a:buSzPts val="1600"/>
              <a:buChar char="●"/>
              <a:defRPr/>
            </a:lvl1pPr>
            <a:lvl2pPr marL="1219170" lvl="1" indent="-440256" algn="ctr">
              <a:spcBef>
                <a:spcPts val="0"/>
              </a:spcBef>
              <a:spcAft>
                <a:spcPts val="0"/>
              </a:spcAft>
              <a:buSzPts val="1600"/>
              <a:buChar char="○"/>
              <a:defRPr/>
            </a:lvl2pPr>
            <a:lvl3pPr marL="1828754" lvl="2" indent="-440256" algn="ctr">
              <a:spcBef>
                <a:spcPts val="0"/>
              </a:spcBef>
              <a:spcAft>
                <a:spcPts val="0"/>
              </a:spcAft>
              <a:buSzPts val="1600"/>
              <a:buChar char="■"/>
              <a:defRPr/>
            </a:lvl3pPr>
            <a:lvl4pPr marL="2438339" lvl="3" indent="-440256" algn="ctr">
              <a:spcBef>
                <a:spcPts val="0"/>
              </a:spcBef>
              <a:spcAft>
                <a:spcPts val="0"/>
              </a:spcAft>
              <a:buSzPts val="1600"/>
              <a:buChar char="●"/>
              <a:defRPr/>
            </a:lvl4pPr>
            <a:lvl5pPr marL="3047924" lvl="4" indent="-440256" algn="ctr">
              <a:spcBef>
                <a:spcPts val="0"/>
              </a:spcBef>
              <a:spcAft>
                <a:spcPts val="0"/>
              </a:spcAft>
              <a:buSzPts val="1600"/>
              <a:buChar char="○"/>
              <a:defRPr/>
            </a:lvl5pPr>
            <a:lvl6pPr marL="3657509" lvl="5" indent="-440256" algn="ctr">
              <a:spcBef>
                <a:spcPts val="0"/>
              </a:spcBef>
              <a:spcAft>
                <a:spcPts val="0"/>
              </a:spcAft>
              <a:buSzPts val="1600"/>
              <a:buChar char="■"/>
              <a:defRPr/>
            </a:lvl6pPr>
            <a:lvl7pPr marL="4267093" lvl="6" indent="-440256" algn="ctr">
              <a:spcBef>
                <a:spcPts val="0"/>
              </a:spcBef>
              <a:spcAft>
                <a:spcPts val="0"/>
              </a:spcAft>
              <a:buSzPts val="1600"/>
              <a:buChar char="●"/>
              <a:defRPr/>
            </a:lvl7pPr>
            <a:lvl8pPr marL="4876678" lvl="7" indent="-440256" algn="ctr">
              <a:spcBef>
                <a:spcPts val="0"/>
              </a:spcBef>
              <a:spcAft>
                <a:spcPts val="0"/>
              </a:spcAft>
              <a:buSzPts val="1600"/>
              <a:buChar char="○"/>
              <a:defRPr/>
            </a:lvl8pPr>
            <a:lvl9pPr marL="5486263" lvl="8" indent="-440256" algn="ctr">
              <a:spcBef>
                <a:spcPts val="0"/>
              </a:spcBef>
              <a:spcAft>
                <a:spcPts val="0"/>
              </a:spcAft>
              <a:buSzPts val="1600"/>
              <a:buChar char="■"/>
              <a:defRPr/>
            </a:lvl9pPr>
          </a:lstStyle>
          <a:p>
            <a:endParaRPr/>
          </a:p>
        </p:txBody>
      </p:sp>
      <p:sp>
        <p:nvSpPr>
          <p:cNvPr id="168" name="Google Shape;168;p11"/>
          <p:cNvSpPr/>
          <p:nvPr/>
        </p:nvSpPr>
        <p:spPr>
          <a:xfrm>
            <a:off x="8865277" y="4859132"/>
            <a:ext cx="1790100" cy="909261"/>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69;p11"/>
          <p:cNvSpPr/>
          <p:nvPr/>
        </p:nvSpPr>
        <p:spPr>
          <a:xfrm>
            <a:off x="10154655" y="4657733"/>
            <a:ext cx="2037339" cy="103484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70" name="Google Shape;170;p11"/>
          <p:cNvGrpSpPr/>
          <p:nvPr/>
        </p:nvGrpSpPr>
        <p:grpSpPr>
          <a:xfrm>
            <a:off x="-331600" y="5576298"/>
            <a:ext cx="12854800" cy="1281716"/>
            <a:chOff x="-248700" y="4182223"/>
            <a:chExt cx="9641100" cy="961287"/>
          </a:xfrm>
        </p:grpSpPr>
        <p:grpSp>
          <p:nvGrpSpPr>
            <p:cNvPr id="171" name="Google Shape;171;p11"/>
            <p:cNvGrpSpPr/>
            <p:nvPr/>
          </p:nvGrpSpPr>
          <p:grpSpPr>
            <a:xfrm>
              <a:off x="-248629" y="4462202"/>
              <a:ext cx="9640980" cy="681308"/>
              <a:chOff x="131200" y="4480088"/>
              <a:chExt cx="8881603" cy="627644"/>
            </a:xfrm>
          </p:grpSpPr>
          <p:sp>
            <p:nvSpPr>
              <p:cNvPr id="172" name="Google Shape;172;p11"/>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11"/>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11"/>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75" name="Google Shape;175;p11"/>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6" name="Google Shape;176;p11"/>
          <p:cNvGrpSpPr/>
          <p:nvPr/>
        </p:nvGrpSpPr>
        <p:grpSpPr>
          <a:xfrm flipH="1">
            <a:off x="9517380" y="4859136"/>
            <a:ext cx="1799659" cy="909273"/>
            <a:chOff x="1866724" y="1193292"/>
            <a:chExt cx="6154785" cy="3109690"/>
          </a:xfrm>
        </p:grpSpPr>
        <p:sp>
          <p:nvSpPr>
            <p:cNvPr id="177" name="Google Shape;177;p11"/>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11"/>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79" name="Google Shape;179;p11"/>
          <p:cNvSpPr/>
          <p:nvPr/>
        </p:nvSpPr>
        <p:spPr>
          <a:xfrm flipH="1">
            <a:off x="10154601" y="169092"/>
            <a:ext cx="2274137" cy="627595"/>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0" name="Google Shape;180;p11"/>
          <p:cNvSpPr/>
          <p:nvPr/>
        </p:nvSpPr>
        <p:spPr>
          <a:xfrm flipH="1">
            <a:off x="413234" y="796667"/>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4988384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1"/>
        <p:cNvGrpSpPr/>
        <p:nvPr/>
      </p:nvGrpSpPr>
      <p:grpSpPr>
        <a:xfrm>
          <a:off x="0" y="0"/>
          <a:ext cx="0" cy="0"/>
          <a:chOff x="0" y="0"/>
          <a:chExt cx="0" cy="0"/>
        </a:xfrm>
      </p:grpSpPr>
    </p:spTree>
    <p:extLst>
      <p:ext uri="{BB962C8B-B14F-4D97-AF65-F5344CB8AC3E}">
        <p14:creationId xmlns:p14="http://schemas.microsoft.com/office/powerpoint/2010/main" val="16177267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82"/>
        <p:cNvGrpSpPr/>
        <p:nvPr/>
      </p:nvGrpSpPr>
      <p:grpSpPr>
        <a:xfrm>
          <a:off x="0" y="0"/>
          <a:ext cx="0" cy="0"/>
          <a:chOff x="0" y="0"/>
          <a:chExt cx="0" cy="0"/>
        </a:xfrm>
      </p:grpSpPr>
      <p:sp>
        <p:nvSpPr>
          <p:cNvPr id="183" name="Google Shape;183;p13"/>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4" name="Google Shape;184;p13"/>
          <p:cNvSpPr txBox="1">
            <a:spLocks noGrp="1"/>
          </p:cNvSpPr>
          <p:nvPr>
            <p:ph type="title" idx="2"/>
          </p:nvPr>
        </p:nvSpPr>
        <p:spPr>
          <a:xfrm>
            <a:off x="1311633" y="2835028"/>
            <a:ext cx="2921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None/>
              <a:defRPr sz="3200"/>
            </a:lvl1pPr>
            <a:lvl2pPr lvl="1">
              <a:spcBef>
                <a:spcPts val="0"/>
              </a:spcBef>
              <a:spcAft>
                <a:spcPts val="0"/>
              </a:spcAft>
              <a:buSzPts val="2800"/>
              <a:buNone/>
              <a:defRPr>
                <a:latin typeface="Antic"/>
                <a:ea typeface="Antic"/>
                <a:cs typeface="Antic"/>
                <a:sym typeface="Antic"/>
              </a:defRPr>
            </a:lvl2pPr>
            <a:lvl3pPr lvl="2">
              <a:spcBef>
                <a:spcPts val="0"/>
              </a:spcBef>
              <a:spcAft>
                <a:spcPts val="0"/>
              </a:spcAft>
              <a:buSzPts val="2800"/>
              <a:buNone/>
              <a:defRPr>
                <a:latin typeface="Antic"/>
                <a:ea typeface="Antic"/>
                <a:cs typeface="Antic"/>
                <a:sym typeface="Antic"/>
              </a:defRPr>
            </a:lvl3pPr>
            <a:lvl4pPr lvl="3">
              <a:spcBef>
                <a:spcPts val="0"/>
              </a:spcBef>
              <a:spcAft>
                <a:spcPts val="0"/>
              </a:spcAft>
              <a:buSzPts val="2800"/>
              <a:buNone/>
              <a:defRPr>
                <a:latin typeface="Antic"/>
                <a:ea typeface="Antic"/>
                <a:cs typeface="Antic"/>
                <a:sym typeface="Antic"/>
              </a:defRPr>
            </a:lvl4pPr>
            <a:lvl5pPr lvl="4">
              <a:spcBef>
                <a:spcPts val="0"/>
              </a:spcBef>
              <a:spcAft>
                <a:spcPts val="0"/>
              </a:spcAft>
              <a:buSzPts val="2800"/>
              <a:buNone/>
              <a:defRPr>
                <a:latin typeface="Antic"/>
                <a:ea typeface="Antic"/>
                <a:cs typeface="Antic"/>
                <a:sym typeface="Antic"/>
              </a:defRPr>
            </a:lvl5pPr>
            <a:lvl6pPr lvl="5">
              <a:spcBef>
                <a:spcPts val="0"/>
              </a:spcBef>
              <a:spcAft>
                <a:spcPts val="0"/>
              </a:spcAft>
              <a:buSzPts val="2800"/>
              <a:buNone/>
              <a:defRPr>
                <a:latin typeface="Antic"/>
                <a:ea typeface="Antic"/>
                <a:cs typeface="Antic"/>
                <a:sym typeface="Antic"/>
              </a:defRPr>
            </a:lvl6pPr>
            <a:lvl7pPr lvl="6">
              <a:spcBef>
                <a:spcPts val="0"/>
              </a:spcBef>
              <a:spcAft>
                <a:spcPts val="0"/>
              </a:spcAft>
              <a:buSzPts val="2800"/>
              <a:buNone/>
              <a:defRPr>
                <a:latin typeface="Antic"/>
                <a:ea typeface="Antic"/>
                <a:cs typeface="Antic"/>
                <a:sym typeface="Antic"/>
              </a:defRPr>
            </a:lvl7pPr>
            <a:lvl8pPr lvl="7">
              <a:spcBef>
                <a:spcPts val="0"/>
              </a:spcBef>
              <a:spcAft>
                <a:spcPts val="0"/>
              </a:spcAft>
              <a:buSzPts val="2800"/>
              <a:buNone/>
              <a:defRPr>
                <a:latin typeface="Antic"/>
                <a:ea typeface="Antic"/>
                <a:cs typeface="Antic"/>
                <a:sym typeface="Antic"/>
              </a:defRPr>
            </a:lvl8pPr>
            <a:lvl9pPr lvl="8">
              <a:spcBef>
                <a:spcPts val="0"/>
              </a:spcBef>
              <a:spcAft>
                <a:spcPts val="0"/>
              </a:spcAft>
              <a:buSzPts val="2800"/>
              <a:buNone/>
              <a:defRPr>
                <a:latin typeface="Antic"/>
                <a:ea typeface="Antic"/>
                <a:cs typeface="Antic"/>
                <a:sym typeface="Antic"/>
              </a:defRPr>
            </a:lvl9pPr>
          </a:lstStyle>
          <a:p>
            <a:endParaRPr/>
          </a:p>
        </p:txBody>
      </p:sp>
      <p:sp>
        <p:nvSpPr>
          <p:cNvPr id="185" name="Google Shape;185;p13"/>
          <p:cNvSpPr txBox="1">
            <a:spLocks noGrp="1"/>
          </p:cNvSpPr>
          <p:nvPr>
            <p:ph type="subTitle" idx="1"/>
          </p:nvPr>
        </p:nvSpPr>
        <p:spPr>
          <a:xfrm>
            <a:off x="1311633" y="3370231"/>
            <a:ext cx="2921200" cy="10348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86" name="Google Shape;186;p13"/>
          <p:cNvSpPr txBox="1">
            <a:spLocks noGrp="1"/>
          </p:cNvSpPr>
          <p:nvPr>
            <p:ph type="title" idx="3" hasCustomPrompt="1"/>
          </p:nvPr>
        </p:nvSpPr>
        <p:spPr>
          <a:xfrm>
            <a:off x="1311633" y="1889233"/>
            <a:ext cx="2921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87" name="Google Shape;187;p13"/>
          <p:cNvSpPr txBox="1">
            <a:spLocks noGrp="1"/>
          </p:cNvSpPr>
          <p:nvPr>
            <p:ph type="title" idx="4"/>
          </p:nvPr>
        </p:nvSpPr>
        <p:spPr>
          <a:xfrm>
            <a:off x="4635367" y="2835028"/>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188" name="Google Shape;188;p13"/>
          <p:cNvSpPr txBox="1">
            <a:spLocks noGrp="1"/>
          </p:cNvSpPr>
          <p:nvPr>
            <p:ph type="subTitle" idx="5"/>
          </p:nvPr>
        </p:nvSpPr>
        <p:spPr>
          <a:xfrm>
            <a:off x="4635367" y="3370231"/>
            <a:ext cx="2921200" cy="103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89" name="Google Shape;189;p13"/>
          <p:cNvSpPr txBox="1">
            <a:spLocks noGrp="1"/>
          </p:cNvSpPr>
          <p:nvPr>
            <p:ph type="title" idx="6" hasCustomPrompt="1"/>
          </p:nvPr>
        </p:nvSpPr>
        <p:spPr>
          <a:xfrm>
            <a:off x="4635367" y="1889233"/>
            <a:ext cx="2921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90" name="Google Shape;190;p13"/>
          <p:cNvSpPr txBox="1">
            <a:spLocks noGrp="1"/>
          </p:cNvSpPr>
          <p:nvPr>
            <p:ph type="title" idx="7"/>
          </p:nvPr>
        </p:nvSpPr>
        <p:spPr>
          <a:xfrm>
            <a:off x="7959100" y="2835028"/>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191" name="Google Shape;191;p13"/>
          <p:cNvSpPr txBox="1">
            <a:spLocks noGrp="1"/>
          </p:cNvSpPr>
          <p:nvPr>
            <p:ph type="subTitle" idx="8"/>
          </p:nvPr>
        </p:nvSpPr>
        <p:spPr>
          <a:xfrm>
            <a:off x="7959100" y="3370231"/>
            <a:ext cx="2921200" cy="103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92" name="Google Shape;192;p13"/>
          <p:cNvSpPr txBox="1">
            <a:spLocks noGrp="1"/>
          </p:cNvSpPr>
          <p:nvPr>
            <p:ph type="title" idx="9" hasCustomPrompt="1"/>
          </p:nvPr>
        </p:nvSpPr>
        <p:spPr>
          <a:xfrm>
            <a:off x="7959100" y="1889233"/>
            <a:ext cx="2921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193" name="Google Shape;193;p13"/>
          <p:cNvGrpSpPr/>
          <p:nvPr/>
        </p:nvGrpSpPr>
        <p:grpSpPr>
          <a:xfrm>
            <a:off x="7326735" y="4308596"/>
            <a:ext cx="3577477" cy="1411097"/>
            <a:chOff x="4432311" y="2548350"/>
            <a:chExt cx="4488305" cy="1770363"/>
          </a:xfrm>
        </p:grpSpPr>
        <p:sp>
          <p:nvSpPr>
            <p:cNvPr id="194" name="Google Shape;194;p13"/>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13"/>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96" name="Google Shape;196;p13"/>
          <p:cNvGrpSpPr/>
          <p:nvPr/>
        </p:nvGrpSpPr>
        <p:grpSpPr>
          <a:xfrm>
            <a:off x="-331600" y="5576298"/>
            <a:ext cx="12854800" cy="1281716"/>
            <a:chOff x="-248700" y="4182223"/>
            <a:chExt cx="9641100" cy="961287"/>
          </a:xfrm>
        </p:grpSpPr>
        <p:grpSp>
          <p:nvGrpSpPr>
            <p:cNvPr id="197" name="Google Shape;197;p13"/>
            <p:cNvGrpSpPr/>
            <p:nvPr/>
          </p:nvGrpSpPr>
          <p:grpSpPr>
            <a:xfrm>
              <a:off x="-248629" y="4462202"/>
              <a:ext cx="9640980" cy="681308"/>
              <a:chOff x="131200" y="4480088"/>
              <a:chExt cx="8881603" cy="627644"/>
            </a:xfrm>
          </p:grpSpPr>
          <p:sp>
            <p:nvSpPr>
              <p:cNvPr id="198" name="Google Shape;198;p13"/>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13"/>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13"/>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01" name="Google Shape;201;p13"/>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02" name="Google Shape;202;p13"/>
          <p:cNvSpPr/>
          <p:nvPr/>
        </p:nvSpPr>
        <p:spPr>
          <a:xfrm>
            <a:off x="8432067" y="202367"/>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798312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03"/>
        <p:cNvGrpSpPr/>
        <p:nvPr/>
      </p:nvGrpSpPr>
      <p:grpSpPr>
        <a:xfrm>
          <a:off x="0" y="0"/>
          <a:ext cx="0" cy="0"/>
          <a:chOff x="0" y="0"/>
          <a:chExt cx="0" cy="0"/>
        </a:xfrm>
      </p:grpSpPr>
      <p:sp>
        <p:nvSpPr>
          <p:cNvPr id="204" name="Google Shape;204;p14"/>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5" name="Google Shape;205;p14"/>
          <p:cNvSpPr txBox="1">
            <a:spLocks noGrp="1"/>
          </p:cNvSpPr>
          <p:nvPr>
            <p:ph type="title" idx="2"/>
          </p:nvPr>
        </p:nvSpPr>
        <p:spPr>
          <a:xfrm>
            <a:off x="992967" y="2644000"/>
            <a:ext cx="271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06" name="Google Shape;206;p14"/>
          <p:cNvSpPr txBox="1">
            <a:spLocks noGrp="1"/>
          </p:cNvSpPr>
          <p:nvPr>
            <p:ph type="subTitle" idx="1"/>
          </p:nvPr>
        </p:nvSpPr>
        <p:spPr>
          <a:xfrm>
            <a:off x="992967" y="3179200"/>
            <a:ext cx="2718400" cy="103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07" name="Google Shape;207;p14"/>
          <p:cNvSpPr txBox="1">
            <a:spLocks noGrp="1"/>
          </p:cNvSpPr>
          <p:nvPr>
            <p:ph type="title" idx="3"/>
          </p:nvPr>
        </p:nvSpPr>
        <p:spPr>
          <a:xfrm>
            <a:off x="8480236" y="2644000"/>
            <a:ext cx="2718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08" name="Google Shape;208;p14"/>
          <p:cNvSpPr txBox="1">
            <a:spLocks noGrp="1"/>
          </p:cNvSpPr>
          <p:nvPr>
            <p:ph type="subTitle" idx="4"/>
          </p:nvPr>
        </p:nvSpPr>
        <p:spPr>
          <a:xfrm>
            <a:off x="8480236" y="3179201"/>
            <a:ext cx="2718400" cy="103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209" name="Google Shape;209;p14"/>
          <p:cNvGrpSpPr/>
          <p:nvPr/>
        </p:nvGrpSpPr>
        <p:grpSpPr>
          <a:xfrm>
            <a:off x="-331600" y="5576298"/>
            <a:ext cx="12854800" cy="1281716"/>
            <a:chOff x="-248700" y="4182223"/>
            <a:chExt cx="9641100" cy="961287"/>
          </a:xfrm>
        </p:grpSpPr>
        <p:grpSp>
          <p:nvGrpSpPr>
            <p:cNvPr id="210" name="Google Shape;210;p14"/>
            <p:cNvGrpSpPr/>
            <p:nvPr/>
          </p:nvGrpSpPr>
          <p:grpSpPr>
            <a:xfrm>
              <a:off x="-248629" y="4462202"/>
              <a:ext cx="9640980" cy="681308"/>
              <a:chOff x="131200" y="4480088"/>
              <a:chExt cx="8881603" cy="627644"/>
            </a:xfrm>
          </p:grpSpPr>
          <p:sp>
            <p:nvSpPr>
              <p:cNvPr id="211" name="Google Shape;211;p14"/>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 name="Google Shape;212;p14"/>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 name="Google Shape;213;p14"/>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14" name="Google Shape;214;p14"/>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15" name="Google Shape;215;p14"/>
          <p:cNvSpPr/>
          <p:nvPr/>
        </p:nvSpPr>
        <p:spPr>
          <a:xfrm>
            <a:off x="6513934" y="93931"/>
            <a:ext cx="2879257" cy="794589"/>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 name="Google Shape;216;p14"/>
          <p:cNvSpPr/>
          <p:nvPr/>
        </p:nvSpPr>
        <p:spPr>
          <a:xfrm>
            <a:off x="88938" y="1940931"/>
            <a:ext cx="1724057" cy="475789"/>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 name="Google Shape;217;p14"/>
          <p:cNvSpPr/>
          <p:nvPr/>
        </p:nvSpPr>
        <p:spPr>
          <a:xfrm>
            <a:off x="11043154" y="2037347"/>
            <a:ext cx="1724057" cy="475789"/>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6063152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218"/>
        <p:cNvGrpSpPr/>
        <p:nvPr/>
      </p:nvGrpSpPr>
      <p:grpSpPr>
        <a:xfrm>
          <a:off x="0" y="0"/>
          <a:ext cx="0" cy="0"/>
          <a:chOff x="0" y="0"/>
          <a:chExt cx="0" cy="0"/>
        </a:xfrm>
      </p:grpSpPr>
      <p:sp>
        <p:nvSpPr>
          <p:cNvPr id="219" name="Google Shape;219;p15"/>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0" name="Google Shape;220;p15"/>
          <p:cNvSpPr txBox="1">
            <a:spLocks noGrp="1"/>
          </p:cNvSpPr>
          <p:nvPr>
            <p:ph type="title" idx="2"/>
          </p:nvPr>
        </p:nvSpPr>
        <p:spPr>
          <a:xfrm>
            <a:off x="2918000" y="1700267"/>
            <a:ext cx="534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21" name="Google Shape;221;p15"/>
          <p:cNvSpPr txBox="1">
            <a:spLocks noGrp="1"/>
          </p:cNvSpPr>
          <p:nvPr>
            <p:ph type="subTitle" idx="1"/>
          </p:nvPr>
        </p:nvSpPr>
        <p:spPr>
          <a:xfrm>
            <a:off x="2918000" y="2235468"/>
            <a:ext cx="5340000" cy="1034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22" name="Google Shape;222;p15"/>
          <p:cNvSpPr txBox="1">
            <a:spLocks noGrp="1"/>
          </p:cNvSpPr>
          <p:nvPr>
            <p:ph type="title" idx="3"/>
          </p:nvPr>
        </p:nvSpPr>
        <p:spPr>
          <a:xfrm>
            <a:off x="3934000" y="3434467"/>
            <a:ext cx="53400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3200"/>
            </a:lvl1pPr>
            <a:lvl2pPr lvl="1" algn="r" rtl="0">
              <a:spcBef>
                <a:spcPts val="0"/>
              </a:spcBef>
              <a:spcAft>
                <a:spcPts val="0"/>
              </a:spcAft>
              <a:buSzPts val="2800"/>
              <a:buNone/>
              <a:defRPr>
                <a:latin typeface="Antic"/>
                <a:ea typeface="Antic"/>
                <a:cs typeface="Antic"/>
                <a:sym typeface="Antic"/>
              </a:defRPr>
            </a:lvl2pPr>
            <a:lvl3pPr lvl="2" algn="r" rtl="0">
              <a:spcBef>
                <a:spcPts val="0"/>
              </a:spcBef>
              <a:spcAft>
                <a:spcPts val="0"/>
              </a:spcAft>
              <a:buSzPts val="2800"/>
              <a:buNone/>
              <a:defRPr>
                <a:latin typeface="Antic"/>
                <a:ea typeface="Antic"/>
                <a:cs typeface="Antic"/>
                <a:sym typeface="Antic"/>
              </a:defRPr>
            </a:lvl3pPr>
            <a:lvl4pPr lvl="3" algn="r" rtl="0">
              <a:spcBef>
                <a:spcPts val="0"/>
              </a:spcBef>
              <a:spcAft>
                <a:spcPts val="0"/>
              </a:spcAft>
              <a:buSzPts val="2800"/>
              <a:buNone/>
              <a:defRPr>
                <a:latin typeface="Antic"/>
                <a:ea typeface="Antic"/>
                <a:cs typeface="Antic"/>
                <a:sym typeface="Antic"/>
              </a:defRPr>
            </a:lvl4pPr>
            <a:lvl5pPr lvl="4" algn="r" rtl="0">
              <a:spcBef>
                <a:spcPts val="0"/>
              </a:spcBef>
              <a:spcAft>
                <a:spcPts val="0"/>
              </a:spcAft>
              <a:buSzPts val="2800"/>
              <a:buNone/>
              <a:defRPr>
                <a:latin typeface="Antic"/>
                <a:ea typeface="Antic"/>
                <a:cs typeface="Antic"/>
                <a:sym typeface="Antic"/>
              </a:defRPr>
            </a:lvl5pPr>
            <a:lvl6pPr lvl="5" algn="r" rtl="0">
              <a:spcBef>
                <a:spcPts val="0"/>
              </a:spcBef>
              <a:spcAft>
                <a:spcPts val="0"/>
              </a:spcAft>
              <a:buSzPts val="2800"/>
              <a:buNone/>
              <a:defRPr>
                <a:latin typeface="Antic"/>
                <a:ea typeface="Antic"/>
                <a:cs typeface="Antic"/>
                <a:sym typeface="Antic"/>
              </a:defRPr>
            </a:lvl6pPr>
            <a:lvl7pPr lvl="6" algn="r" rtl="0">
              <a:spcBef>
                <a:spcPts val="0"/>
              </a:spcBef>
              <a:spcAft>
                <a:spcPts val="0"/>
              </a:spcAft>
              <a:buSzPts val="2800"/>
              <a:buNone/>
              <a:defRPr>
                <a:latin typeface="Antic"/>
                <a:ea typeface="Antic"/>
                <a:cs typeface="Antic"/>
                <a:sym typeface="Antic"/>
              </a:defRPr>
            </a:lvl7pPr>
            <a:lvl8pPr lvl="7" algn="r" rtl="0">
              <a:spcBef>
                <a:spcPts val="0"/>
              </a:spcBef>
              <a:spcAft>
                <a:spcPts val="0"/>
              </a:spcAft>
              <a:buSzPts val="2800"/>
              <a:buNone/>
              <a:defRPr>
                <a:latin typeface="Antic"/>
                <a:ea typeface="Antic"/>
                <a:cs typeface="Antic"/>
                <a:sym typeface="Antic"/>
              </a:defRPr>
            </a:lvl8pPr>
            <a:lvl9pPr lvl="8" algn="r" rtl="0">
              <a:spcBef>
                <a:spcPts val="0"/>
              </a:spcBef>
              <a:spcAft>
                <a:spcPts val="0"/>
              </a:spcAft>
              <a:buSzPts val="2800"/>
              <a:buNone/>
              <a:defRPr>
                <a:latin typeface="Antic"/>
                <a:ea typeface="Antic"/>
                <a:cs typeface="Antic"/>
                <a:sym typeface="Antic"/>
              </a:defRPr>
            </a:lvl9pPr>
          </a:lstStyle>
          <a:p>
            <a:endParaRPr/>
          </a:p>
        </p:txBody>
      </p:sp>
      <p:sp>
        <p:nvSpPr>
          <p:cNvPr id="223" name="Google Shape;223;p15"/>
          <p:cNvSpPr txBox="1">
            <a:spLocks noGrp="1"/>
          </p:cNvSpPr>
          <p:nvPr>
            <p:ph type="subTitle" idx="4"/>
          </p:nvPr>
        </p:nvSpPr>
        <p:spPr>
          <a:xfrm>
            <a:off x="3934000" y="3969667"/>
            <a:ext cx="5340000" cy="1034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224" name="Google Shape;224;p15"/>
          <p:cNvSpPr/>
          <p:nvPr/>
        </p:nvSpPr>
        <p:spPr>
          <a:xfrm flipH="1">
            <a:off x="9119949" y="1001668"/>
            <a:ext cx="3256121" cy="898593"/>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5" name="Google Shape;225;p15"/>
          <p:cNvSpPr/>
          <p:nvPr/>
        </p:nvSpPr>
        <p:spPr>
          <a:xfrm flipH="1">
            <a:off x="386598" y="3209781"/>
            <a:ext cx="1588399" cy="43844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26" name="Google Shape;226;p15"/>
          <p:cNvGrpSpPr/>
          <p:nvPr/>
        </p:nvGrpSpPr>
        <p:grpSpPr>
          <a:xfrm>
            <a:off x="-331600" y="5576298"/>
            <a:ext cx="12854800" cy="1281716"/>
            <a:chOff x="-248700" y="4182223"/>
            <a:chExt cx="9641100" cy="961287"/>
          </a:xfrm>
        </p:grpSpPr>
        <p:grpSp>
          <p:nvGrpSpPr>
            <p:cNvPr id="227" name="Google Shape;227;p15"/>
            <p:cNvGrpSpPr/>
            <p:nvPr/>
          </p:nvGrpSpPr>
          <p:grpSpPr>
            <a:xfrm>
              <a:off x="-248629" y="4462202"/>
              <a:ext cx="9640980" cy="681308"/>
              <a:chOff x="131200" y="4480088"/>
              <a:chExt cx="8881603" cy="627644"/>
            </a:xfrm>
          </p:grpSpPr>
          <p:sp>
            <p:nvSpPr>
              <p:cNvPr id="228" name="Google Shape;228;p15"/>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 name="Google Shape;229;p15"/>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0" name="Google Shape;230;p15"/>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31" name="Google Shape;231;p15"/>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32" name="Google Shape;232;p15"/>
          <p:cNvGrpSpPr/>
          <p:nvPr/>
        </p:nvGrpSpPr>
        <p:grpSpPr>
          <a:xfrm>
            <a:off x="642610" y="4954622"/>
            <a:ext cx="1807865" cy="913420"/>
            <a:chOff x="1866724" y="1193292"/>
            <a:chExt cx="6154785" cy="3109690"/>
          </a:xfrm>
        </p:grpSpPr>
        <p:sp>
          <p:nvSpPr>
            <p:cNvPr id="233" name="Google Shape;233;p15"/>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4" name="Google Shape;234;p15"/>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829440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35"/>
        <p:cNvGrpSpPr/>
        <p:nvPr/>
      </p:nvGrpSpPr>
      <p:grpSpPr>
        <a:xfrm>
          <a:off x="0" y="0"/>
          <a:ext cx="0" cy="0"/>
          <a:chOff x="0" y="0"/>
          <a:chExt cx="0" cy="0"/>
        </a:xfrm>
      </p:grpSpPr>
      <p:sp>
        <p:nvSpPr>
          <p:cNvPr id="236" name="Google Shape;236;p16"/>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7" name="Google Shape;237;p16"/>
          <p:cNvSpPr txBox="1">
            <a:spLocks noGrp="1"/>
          </p:cNvSpPr>
          <p:nvPr>
            <p:ph type="title" idx="2"/>
          </p:nvPr>
        </p:nvSpPr>
        <p:spPr>
          <a:xfrm>
            <a:off x="1311633"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38" name="Google Shape;238;p16"/>
          <p:cNvSpPr txBox="1">
            <a:spLocks noGrp="1"/>
          </p:cNvSpPr>
          <p:nvPr>
            <p:ph type="subTitle" idx="1"/>
          </p:nvPr>
        </p:nvSpPr>
        <p:spPr>
          <a:xfrm>
            <a:off x="1311633"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39" name="Google Shape;239;p16"/>
          <p:cNvSpPr txBox="1">
            <a:spLocks noGrp="1"/>
          </p:cNvSpPr>
          <p:nvPr>
            <p:ph type="title" idx="3"/>
          </p:nvPr>
        </p:nvSpPr>
        <p:spPr>
          <a:xfrm>
            <a:off x="4635367"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40" name="Google Shape;240;p16"/>
          <p:cNvSpPr txBox="1">
            <a:spLocks noGrp="1"/>
          </p:cNvSpPr>
          <p:nvPr>
            <p:ph type="subTitle" idx="4"/>
          </p:nvPr>
        </p:nvSpPr>
        <p:spPr>
          <a:xfrm>
            <a:off x="4635367"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41" name="Google Shape;241;p16"/>
          <p:cNvSpPr txBox="1">
            <a:spLocks noGrp="1"/>
          </p:cNvSpPr>
          <p:nvPr>
            <p:ph type="title" idx="5"/>
          </p:nvPr>
        </p:nvSpPr>
        <p:spPr>
          <a:xfrm>
            <a:off x="7959100" y="2918095"/>
            <a:ext cx="292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42" name="Google Shape;242;p16"/>
          <p:cNvSpPr txBox="1">
            <a:spLocks noGrp="1"/>
          </p:cNvSpPr>
          <p:nvPr>
            <p:ph type="subTitle" idx="6"/>
          </p:nvPr>
        </p:nvSpPr>
        <p:spPr>
          <a:xfrm>
            <a:off x="7959100" y="3453300"/>
            <a:ext cx="2921200" cy="13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43" name="Google Shape;243;p16"/>
          <p:cNvSpPr/>
          <p:nvPr/>
        </p:nvSpPr>
        <p:spPr>
          <a:xfrm flipH="1">
            <a:off x="10786623" y="2195286"/>
            <a:ext cx="1977243" cy="54566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44" name="Google Shape;244;p16"/>
          <p:cNvGrpSpPr/>
          <p:nvPr/>
        </p:nvGrpSpPr>
        <p:grpSpPr>
          <a:xfrm>
            <a:off x="-766298" y="4718046"/>
            <a:ext cx="3577477" cy="1411097"/>
            <a:chOff x="4432311" y="2548350"/>
            <a:chExt cx="4488305" cy="1770363"/>
          </a:xfrm>
        </p:grpSpPr>
        <p:sp>
          <p:nvSpPr>
            <p:cNvPr id="245" name="Google Shape;245;p16"/>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6" name="Google Shape;246;p16"/>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7" name="Google Shape;247;p16"/>
          <p:cNvGrpSpPr/>
          <p:nvPr/>
        </p:nvGrpSpPr>
        <p:grpSpPr>
          <a:xfrm>
            <a:off x="-331600" y="5576298"/>
            <a:ext cx="12854800" cy="1281716"/>
            <a:chOff x="-248700" y="4182223"/>
            <a:chExt cx="9641100" cy="961287"/>
          </a:xfrm>
        </p:grpSpPr>
        <p:grpSp>
          <p:nvGrpSpPr>
            <p:cNvPr id="248" name="Google Shape;248;p16"/>
            <p:cNvGrpSpPr/>
            <p:nvPr/>
          </p:nvGrpSpPr>
          <p:grpSpPr>
            <a:xfrm>
              <a:off x="-248629" y="4462202"/>
              <a:ext cx="9640980" cy="681308"/>
              <a:chOff x="131200" y="4480088"/>
              <a:chExt cx="8881603" cy="627644"/>
            </a:xfrm>
          </p:grpSpPr>
          <p:sp>
            <p:nvSpPr>
              <p:cNvPr id="249" name="Google Shape;249;p16"/>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 name="Google Shape;250;p16"/>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 name="Google Shape;251;p16"/>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52" name="Google Shape;252;p16"/>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3" name="Google Shape;253;p16"/>
          <p:cNvGrpSpPr/>
          <p:nvPr/>
        </p:nvGrpSpPr>
        <p:grpSpPr>
          <a:xfrm flipH="1">
            <a:off x="4966175" y="5041717"/>
            <a:ext cx="1511615" cy="763740"/>
            <a:chOff x="1866724" y="1193292"/>
            <a:chExt cx="6154785" cy="3109690"/>
          </a:xfrm>
        </p:grpSpPr>
        <p:sp>
          <p:nvSpPr>
            <p:cNvPr id="254" name="Google Shape;254;p16"/>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5" name="Google Shape;255;p16"/>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6" name="Google Shape;256;p16"/>
          <p:cNvGrpSpPr/>
          <p:nvPr/>
        </p:nvGrpSpPr>
        <p:grpSpPr>
          <a:xfrm>
            <a:off x="3662075" y="5220617"/>
            <a:ext cx="1511615" cy="763740"/>
            <a:chOff x="1866724" y="1193292"/>
            <a:chExt cx="6154785" cy="3109690"/>
          </a:xfrm>
        </p:grpSpPr>
        <p:sp>
          <p:nvSpPr>
            <p:cNvPr id="257" name="Google Shape;257;p16"/>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 name="Google Shape;258;p16"/>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3559663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280"/>
        <p:cNvGrpSpPr/>
        <p:nvPr/>
      </p:nvGrpSpPr>
      <p:grpSpPr>
        <a:xfrm>
          <a:off x="0" y="0"/>
          <a:ext cx="0" cy="0"/>
          <a:chOff x="0" y="0"/>
          <a:chExt cx="0" cy="0"/>
        </a:xfrm>
      </p:grpSpPr>
      <p:sp>
        <p:nvSpPr>
          <p:cNvPr id="281" name="Google Shape;281;p18"/>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82" name="Google Shape;282;p18"/>
          <p:cNvSpPr txBox="1">
            <a:spLocks noGrp="1"/>
          </p:cNvSpPr>
          <p:nvPr>
            <p:ph type="title" idx="2"/>
          </p:nvPr>
        </p:nvSpPr>
        <p:spPr>
          <a:xfrm>
            <a:off x="1228733" y="1944667"/>
            <a:ext cx="29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83" name="Google Shape;283;p18"/>
          <p:cNvSpPr txBox="1">
            <a:spLocks noGrp="1"/>
          </p:cNvSpPr>
          <p:nvPr>
            <p:ph type="subTitle" idx="1"/>
          </p:nvPr>
        </p:nvSpPr>
        <p:spPr>
          <a:xfrm>
            <a:off x="1228733" y="2479867"/>
            <a:ext cx="2972000" cy="88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84" name="Google Shape;284;p18"/>
          <p:cNvSpPr txBox="1">
            <a:spLocks noGrp="1"/>
          </p:cNvSpPr>
          <p:nvPr>
            <p:ph type="title" idx="3"/>
          </p:nvPr>
        </p:nvSpPr>
        <p:spPr>
          <a:xfrm>
            <a:off x="4610064" y="1944667"/>
            <a:ext cx="29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85" name="Google Shape;285;p18"/>
          <p:cNvSpPr txBox="1">
            <a:spLocks noGrp="1"/>
          </p:cNvSpPr>
          <p:nvPr>
            <p:ph type="subTitle" idx="4"/>
          </p:nvPr>
        </p:nvSpPr>
        <p:spPr>
          <a:xfrm>
            <a:off x="4610065" y="2479867"/>
            <a:ext cx="2972000" cy="88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86" name="Google Shape;286;p18"/>
          <p:cNvSpPr txBox="1">
            <a:spLocks noGrp="1"/>
          </p:cNvSpPr>
          <p:nvPr>
            <p:ph type="title" idx="5"/>
          </p:nvPr>
        </p:nvSpPr>
        <p:spPr>
          <a:xfrm>
            <a:off x="1228733" y="3802499"/>
            <a:ext cx="29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87" name="Google Shape;287;p18"/>
          <p:cNvSpPr txBox="1">
            <a:spLocks noGrp="1"/>
          </p:cNvSpPr>
          <p:nvPr>
            <p:ph type="subTitle" idx="6"/>
          </p:nvPr>
        </p:nvSpPr>
        <p:spPr>
          <a:xfrm>
            <a:off x="1228733" y="4337700"/>
            <a:ext cx="2972000" cy="88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88" name="Google Shape;288;p18"/>
          <p:cNvSpPr txBox="1">
            <a:spLocks noGrp="1"/>
          </p:cNvSpPr>
          <p:nvPr>
            <p:ph type="title" idx="7"/>
          </p:nvPr>
        </p:nvSpPr>
        <p:spPr>
          <a:xfrm>
            <a:off x="4610064" y="3802499"/>
            <a:ext cx="29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89" name="Google Shape;289;p18"/>
          <p:cNvSpPr txBox="1">
            <a:spLocks noGrp="1"/>
          </p:cNvSpPr>
          <p:nvPr>
            <p:ph type="subTitle" idx="8"/>
          </p:nvPr>
        </p:nvSpPr>
        <p:spPr>
          <a:xfrm>
            <a:off x="4610065" y="4337700"/>
            <a:ext cx="2972000" cy="88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90" name="Google Shape;290;p18"/>
          <p:cNvSpPr txBox="1">
            <a:spLocks noGrp="1"/>
          </p:cNvSpPr>
          <p:nvPr>
            <p:ph type="title" idx="9"/>
          </p:nvPr>
        </p:nvSpPr>
        <p:spPr>
          <a:xfrm>
            <a:off x="7991395" y="1944667"/>
            <a:ext cx="29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91" name="Google Shape;291;p18"/>
          <p:cNvSpPr txBox="1">
            <a:spLocks noGrp="1"/>
          </p:cNvSpPr>
          <p:nvPr>
            <p:ph type="subTitle" idx="13"/>
          </p:nvPr>
        </p:nvSpPr>
        <p:spPr>
          <a:xfrm>
            <a:off x="7991399" y="2479867"/>
            <a:ext cx="2972000" cy="88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92" name="Google Shape;292;p18"/>
          <p:cNvSpPr txBox="1">
            <a:spLocks noGrp="1"/>
          </p:cNvSpPr>
          <p:nvPr>
            <p:ph type="title" idx="14"/>
          </p:nvPr>
        </p:nvSpPr>
        <p:spPr>
          <a:xfrm>
            <a:off x="7991395" y="3802499"/>
            <a:ext cx="29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200"/>
            </a:lvl1pPr>
            <a:lvl2pPr lvl="1" rtl="0">
              <a:spcBef>
                <a:spcPts val="0"/>
              </a:spcBef>
              <a:spcAft>
                <a:spcPts val="0"/>
              </a:spcAft>
              <a:buSzPts val="2800"/>
              <a:buNone/>
              <a:defRPr>
                <a:latin typeface="Antic"/>
                <a:ea typeface="Antic"/>
                <a:cs typeface="Antic"/>
                <a:sym typeface="Antic"/>
              </a:defRPr>
            </a:lvl2pPr>
            <a:lvl3pPr lvl="2" rtl="0">
              <a:spcBef>
                <a:spcPts val="0"/>
              </a:spcBef>
              <a:spcAft>
                <a:spcPts val="0"/>
              </a:spcAft>
              <a:buSzPts val="2800"/>
              <a:buNone/>
              <a:defRPr>
                <a:latin typeface="Antic"/>
                <a:ea typeface="Antic"/>
                <a:cs typeface="Antic"/>
                <a:sym typeface="Antic"/>
              </a:defRPr>
            </a:lvl3pPr>
            <a:lvl4pPr lvl="3" rtl="0">
              <a:spcBef>
                <a:spcPts val="0"/>
              </a:spcBef>
              <a:spcAft>
                <a:spcPts val="0"/>
              </a:spcAft>
              <a:buSzPts val="2800"/>
              <a:buNone/>
              <a:defRPr>
                <a:latin typeface="Antic"/>
                <a:ea typeface="Antic"/>
                <a:cs typeface="Antic"/>
                <a:sym typeface="Antic"/>
              </a:defRPr>
            </a:lvl4pPr>
            <a:lvl5pPr lvl="4" rtl="0">
              <a:spcBef>
                <a:spcPts val="0"/>
              </a:spcBef>
              <a:spcAft>
                <a:spcPts val="0"/>
              </a:spcAft>
              <a:buSzPts val="2800"/>
              <a:buNone/>
              <a:defRPr>
                <a:latin typeface="Antic"/>
                <a:ea typeface="Antic"/>
                <a:cs typeface="Antic"/>
                <a:sym typeface="Antic"/>
              </a:defRPr>
            </a:lvl5pPr>
            <a:lvl6pPr lvl="5" rtl="0">
              <a:spcBef>
                <a:spcPts val="0"/>
              </a:spcBef>
              <a:spcAft>
                <a:spcPts val="0"/>
              </a:spcAft>
              <a:buSzPts val="2800"/>
              <a:buNone/>
              <a:defRPr>
                <a:latin typeface="Antic"/>
                <a:ea typeface="Antic"/>
                <a:cs typeface="Antic"/>
                <a:sym typeface="Antic"/>
              </a:defRPr>
            </a:lvl6pPr>
            <a:lvl7pPr lvl="6" rtl="0">
              <a:spcBef>
                <a:spcPts val="0"/>
              </a:spcBef>
              <a:spcAft>
                <a:spcPts val="0"/>
              </a:spcAft>
              <a:buSzPts val="2800"/>
              <a:buNone/>
              <a:defRPr>
                <a:latin typeface="Antic"/>
                <a:ea typeface="Antic"/>
                <a:cs typeface="Antic"/>
                <a:sym typeface="Antic"/>
              </a:defRPr>
            </a:lvl7pPr>
            <a:lvl8pPr lvl="7" rtl="0">
              <a:spcBef>
                <a:spcPts val="0"/>
              </a:spcBef>
              <a:spcAft>
                <a:spcPts val="0"/>
              </a:spcAft>
              <a:buSzPts val="2800"/>
              <a:buNone/>
              <a:defRPr>
                <a:latin typeface="Antic"/>
                <a:ea typeface="Antic"/>
                <a:cs typeface="Antic"/>
                <a:sym typeface="Antic"/>
              </a:defRPr>
            </a:lvl8pPr>
            <a:lvl9pPr lvl="8" rtl="0">
              <a:spcBef>
                <a:spcPts val="0"/>
              </a:spcBef>
              <a:spcAft>
                <a:spcPts val="0"/>
              </a:spcAft>
              <a:buSzPts val="2800"/>
              <a:buNone/>
              <a:defRPr>
                <a:latin typeface="Antic"/>
                <a:ea typeface="Antic"/>
                <a:cs typeface="Antic"/>
                <a:sym typeface="Antic"/>
              </a:defRPr>
            </a:lvl9pPr>
          </a:lstStyle>
          <a:p>
            <a:endParaRPr/>
          </a:p>
        </p:txBody>
      </p:sp>
      <p:sp>
        <p:nvSpPr>
          <p:cNvPr id="293" name="Google Shape;293;p18"/>
          <p:cNvSpPr txBox="1">
            <a:spLocks noGrp="1"/>
          </p:cNvSpPr>
          <p:nvPr>
            <p:ph type="subTitle" idx="15"/>
          </p:nvPr>
        </p:nvSpPr>
        <p:spPr>
          <a:xfrm>
            <a:off x="7991399" y="4337700"/>
            <a:ext cx="2972000" cy="88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294" name="Google Shape;294;p18"/>
          <p:cNvGrpSpPr/>
          <p:nvPr/>
        </p:nvGrpSpPr>
        <p:grpSpPr>
          <a:xfrm>
            <a:off x="-331600" y="5576298"/>
            <a:ext cx="12854800" cy="1281716"/>
            <a:chOff x="-248700" y="4182223"/>
            <a:chExt cx="9641100" cy="961287"/>
          </a:xfrm>
        </p:grpSpPr>
        <p:grpSp>
          <p:nvGrpSpPr>
            <p:cNvPr id="295" name="Google Shape;295;p18"/>
            <p:cNvGrpSpPr/>
            <p:nvPr/>
          </p:nvGrpSpPr>
          <p:grpSpPr>
            <a:xfrm>
              <a:off x="-248629" y="4462202"/>
              <a:ext cx="9640980" cy="681308"/>
              <a:chOff x="131200" y="4480088"/>
              <a:chExt cx="8881603" cy="627644"/>
            </a:xfrm>
          </p:grpSpPr>
          <p:sp>
            <p:nvSpPr>
              <p:cNvPr id="296" name="Google Shape;296;p18"/>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18"/>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 name="Google Shape;298;p18"/>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99" name="Google Shape;299;p18"/>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0" name="Google Shape;300;p18"/>
          <p:cNvGrpSpPr/>
          <p:nvPr/>
        </p:nvGrpSpPr>
        <p:grpSpPr>
          <a:xfrm>
            <a:off x="10678324" y="5210319"/>
            <a:ext cx="1386057" cy="700303"/>
            <a:chOff x="1866724" y="1193292"/>
            <a:chExt cx="6154785" cy="3109690"/>
          </a:xfrm>
        </p:grpSpPr>
        <p:sp>
          <p:nvSpPr>
            <p:cNvPr id="301" name="Google Shape;301;p18"/>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 name="Google Shape;302;p18"/>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3" name="Google Shape;303;p18"/>
          <p:cNvGrpSpPr/>
          <p:nvPr/>
        </p:nvGrpSpPr>
        <p:grpSpPr>
          <a:xfrm>
            <a:off x="10050131" y="5446685"/>
            <a:ext cx="1139867" cy="575915"/>
            <a:chOff x="1866724" y="1193292"/>
            <a:chExt cx="6154785" cy="3109690"/>
          </a:xfrm>
        </p:grpSpPr>
        <p:sp>
          <p:nvSpPr>
            <p:cNvPr id="304" name="Google Shape;304;p18"/>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18"/>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06" name="Google Shape;306;p18"/>
          <p:cNvSpPr/>
          <p:nvPr/>
        </p:nvSpPr>
        <p:spPr>
          <a:xfrm flipH="1">
            <a:off x="10908100" y="1263699"/>
            <a:ext cx="1850651" cy="510724"/>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18"/>
          <p:cNvSpPr/>
          <p:nvPr/>
        </p:nvSpPr>
        <p:spPr>
          <a:xfrm flipH="1">
            <a:off x="-637436" y="2324948"/>
            <a:ext cx="1588399" cy="43844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853581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4C1D8-20FC-BFAB-541A-6EC938D32B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85A8B1-A006-1A58-97BC-E99DA22EA0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0EC996-7C28-E3AF-347C-FB2839F26D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0B2B15-7A2C-728D-455A-210B54C83EF1}"/>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6" name="Footer Placeholder 5">
            <a:extLst>
              <a:ext uri="{FF2B5EF4-FFF2-40B4-BE49-F238E27FC236}">
                <a16:creationId xmlns:a16="http://schemas.microsoft.com/office/drawing/2014/main" id="{BDC78B0E-A456-1DBD-D0FA-DA7811CC3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C87401-AD8C-9E26-EF61-CEA1543C373C}"/>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25409305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308"/>
        <p:cNvGrpSpPr/>
        <p:nvPr/>
      </p:nvGrpSpPr>
      <p:grpSpPr>
        <a:xfrm>
          <a:off x="0" y="0"/>
          <a:ext cx="0" cy="0"/>
          <a:chOff x="0" y="0"/>
          <a:chExt cx="0" cy="0"/>
        </a:xfrm>
      </p:grpSpPr>
      <p:sp>
        <p:nvSpPr>
          <p:cNvPr id="309" name="Google Shape;309;p19"/>
          <p:cNvSpPr txBox="1">
            <a:spLocks noGrp="1"/>
          </p:cNvSpPr>
          <p:nvPr>
            <p:ph type="subTitle" idx="1"/>
          </p:nvPr>
        </p:nvSpPr>
        <p:spPr>
          <a:xfrm>
            <a:off x="1278833" y="3238867"/>
            <a:ext cx="30832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10" name="Google Shape;310;p19"/>
          <p:cNvSpPr txBox="1">
            <a:spLocks noGrp="1"/>
          </p:cNvSpPr>
          <p:nvPr>
            <p:ph type="title" hasCustomPrompt="1"/>
          </p:nvPr>
        </p:nvSpPr>
        <p:spPr>
          <a:xfrm>
            <a:off x="1278833" y="2216500"/>
            <a:ext cx="3083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1" name="Google Shape;311;p19"/>
          <p:cNvSpPr txBox="1">
            <a:spLocks noGrp="1"/>
          </p:cNvSpPr>
          <p:nvPr>
            <p:ph type="subTitle" idx="2"/>
          </p:nvPr>
        </p:nvSpPr>
        <p:spPr>
          <a:xfrm>
            <a:off x="4554313" y="3238867"/>
            <a:ext cx="30832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12" name="Google Shape;312;p19"/>
          <p:cNvSpPr txBox="1">
            <a:spLocks noGrp="1"/>
          </p:cNvSpPr>
          <p:nvPr>
            <p:ph type="title" idx="3" hasCustomPrompt="1"/>
          </p:nvPr>
        </p:nvSpPr>
        <p:spPr>
          <a:xfrm>
            <a:off x="4554313" y="2216500"/>
            <a:ext cx="3083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13" name="Google Shape;313;p19"/>
          <p:cNvSpPr txBox="1">
            <a:spLocks noGrp="1"/>
          </p:cNvSpPr>
          <p:nvPr>
            <p:ph type="subTitle" idx="4"/>
          </p:nvPr>
        </p:nvSpPr>
        <p:spPr>
          <a:xfrm>
            <a:off x="7829795" y="3238867"/>
            <a:ext cx="3083200" cy="57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14" name="Google Shape;314;p19"/>
          <p:cNvSpPr txBox="1">
            <a:spLocks noGrp="1"/>
          </p:cNvSpPr>
          <p:nvPr>
            <p:ph type="title" idx="5" hasCustomPrompt="1"/>
          </p:nvPr>
        </p:nvSpPr>
        <p:spPr>
          <a:xfrm>
            <a:off x="7829795" y="2216500"/>
            <a:ext cx="3083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315" name="Google Shape;315;p19"/>
          <p:cNvGrpSpPr/>
          <p:nvPr/>
        </p:nvGrpSpPr>
        <p:grpSpPr>
          <a:xfrm>
            <a:off x="-331600" y="5576298"/>
            <a:ext cx="12854800" cy="1281716"/>
            <a:chOff x="-248700" y="4182223"/>
            <a:chExt cx="9641100" cy="961287"/>
          </a:xfrm>
        </p:grpSpPr>
        <p:grpSp>
          <p:nvGrpSpPr>
            <p:cNvPr id="316" name="Google Shape;316;p19"/>
            <p:cNvGrpSpPr/>
            <p:nvPr/>
          </p:nvGrpSpPr>
          <p:grpSpPr>
            <a:xfrm>
              <a:off x="-248629" y="4462202"/>
              <a:ext cx="9640980" cy="681308"/>
              <a:chOff x="131200" y="4480088"/>
              <a:chExt cx="8881603" cy="627644"/>
            </a:xfrm>
          </p:grpSpPr>
          <p:sp>
            <p:nvSpPr>
              <p:cNvPr id="317" name="Google Shape;317;p19"/>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8" name="Google Shape;318;p19"/>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9" name="Google Shape;319;p19"/>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0" name="Google Shape;320;p19"/>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1" name="Google Shape;321;p19"/>
          <p:cNvSpPr/>
          <p:nvPr/>
        </p:nvSpPr>
        <p:spPr>
          <a:xfrm flipH="1">
            <a:off x="10047988" y="356102"/>
            <a:ext cx="1478643" cy="408061"/>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2" name="Google Shape;322;p19"/>
          <p:cNvSpPr/>
          <p:nvPr/>
        </p:nvSpPr>
        <p:spPr>
          <a:xfrm flipH="1">
            <a:off x="683734" y="168401"/>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6027151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23"/>
        <p:cNvGrpSpPr/>
        <p:nvPr/>
      </p:nvGrpSpPr>
      <p:grpSpPr>
        <a:xfrm>
          <a:off x="0" y="0"/>
          <a:ext cx="0" cy="0"/>
          <a:chOff x="0" y="0"/>
          <a:chExt cx="0" cy="0"/>
        </a:xfrm>
      </p:grpSpPr>
      <p:sp>
        <p:nvSpPr>
          <p:cNvPr id="324" name="Google Shape;324;p20"/>
          <p:cNvSpPr txBox="1">
            <a:spLocks noGrp="1"/>
          </p:cNvSpPr>
          <p:nvPr>
            <p:ph type="subTitle" idx="1"/>
          </p:nvPr>
        </p:nvSpPr>
        <p:spPr>
          <a:xfrm>
            <a:off x="2538817" y="3378100"/>
            <a:ext cx="3083200" cy="89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25" name="Google Shape;325;p20"/>
          <p:cNvSpPr txBox="1">
            <a:spLocks noGrp="1"/>
          </p:cNvSpPr>
          <p:nvPr>
            <p:ph type="title" hasCustomPrompt="1"/>
          </p:nvPr>
        </p:nvSpPr>
        <p:spPr>
          <a:xfrm>
            <a:off x="2538817" y="2355733"/>
            <a:ext cx="3083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26" name="Google Shape;326;p20"/>
          <p:cNvSpPr txBox="1">
            <a:spLocks noGrp="1"/>
          </p:cNvSpPr>
          <p:nvPr>
            <p:ph type="subTitle" idx="2"/>
          </p:nvPr>
        </p:nvSpPr>
        <p:spPr>
          <a:xfrm>
            <a:off x="6569989" y="2355733"/>
            <a:ext cx="3083200" cy="89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27" name="Google Shape;327;p20"/>
          <p:cNvSpPr txBox="1">
            <a:spLocks noGrp="1"/>
          </p:cNvSpPr>
          <p:nvPr>
            <p:ph type="title" idx="3" hasCustomPrompt="1"/>
          </p:nvPr>
        </p:nvSpPr>
        <p:spPr>
          <a:xfrm>
            <a:off x="6569997" y="1333367"/>
            <a:ext cx="3083200" cy="103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328" name="Google Shape;328;p20"/>
          <p:cNvGrpSpPr/>
          <p:nvPr/>
        </p:nvGrpSpPr>
        <p:grpSpPr>
          <a:xfrm>
            <a:off x="-331600" y="5576298"/>
            <a:ext cx="12854800" cy="1281716"/>
            <a:chOff x="-248700" y="4182223"/>
            <a:chExt cx="9641100" cy="961287"/>
          </a:xfrm>
        </p:grpSpPr>
        <p:grpSp>
          <p:nvGrpSpPr>
            <p:cNvPr id="329" name="Google Shape;329;p20"/>
            <p:cNvGrpSpPr/>
            <p:nvPr/>
          </p:nvGrpSpPr>
          <p:grpSpPr>
            <a:xfrm>
              <a:off x="-248629" y="4462202"/>
              <a:ext cx="9640980" cy="681308"/>
              <a:chOff x="131200" y="4480088"/>
              <a:chExt cx="8881603" cy="627644"/>
            </a:xfrm>
          </p:grpSpPr>
          <p:sp>
            <p:nvSpPr>
              <p:cNvPr id="330" name="Google Shape;330;p20"/>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1" name="Google Shape;331;p20"/>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2" name="Google Shape;332;p20"/>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33" name="Google Shape;333;p20"/>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34" name="Google Shape;334;p20"/>
          <p:cNvSpPr/>
          <p:nvPr/>
        </p:nvSpPr>
        <p:spPr>
          <a:xfrm flipH="1">
            <a:off x="413240" y="370902"/>
            <a:ext cx="3539093" cy="976685"/>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5" name="Google Shape;335;p20"/>
          <p:cNvSpPr/>
          <p:nvPr/>
        </p:nvSpPr>
        <p:spPr>
          <a:xfrm flipH="1">
            <a:off x="10103968" y="1907225"/>
            <a:ext cx="2274137" cy="627595"/>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5223837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36"/>
        <p:cNvGrpSpPr/>
        <p:nvPr/>
      </p:nvGrpSpPr>
      <p:grpSpPr>
        <a:xfrm>
          <a:off x="0" y="0"/>
          <a:ext cx="0" cy="0"/>
          <a:chOff x="0" y="0"/>
          <a:chExt cx="0" cy="0"/>
        </a:xfrm>
      </p:grpSpPr>
      <p:sp>
        <p:nvSpPr>
          <p:cNvPr id="337" name="Google Shape;337;p21"/>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8" name="Google Shape;338;p21"/>
          <p:cNvSpPr txBox="1">
            <a:spLocks noGrp="1"/>
          </p:cNvSpPr>
          <p:nvPr>
            <p:ph type="subTitle" idx="1"/>
          </p:nvPr>
        </p:nvSpPr>
        <p:spPr>
          <a:xfrm>
            <a:off x="1551433" y="2651600"/>
            <a:ext cx="3514000" cy="1554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39" name="Google Shape;339;p21"/>
          <p:cNvSpPr/>
          <p:nvPr/>
        </p:nvSpPr>
        <p:spPr>
          <a:xfrm flipH="1">
            <a:off x="6412534" y="91725"/>
            <a:ext cx="2274137" cy="627595"/>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0" name="Google Shape;340;p21"/>
          <p:cNvSpPr/>
          <p:nvPr/>
        </p:nvSpPr>
        <p:spPr>
          <a:xfrm flipH="1">
            <a:off x="8250668" y="932001"/>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41" name="Google Shape;341;p21"/>
          <p:cNvGrpSpPr/>
          <p:nvPr/>
        </p:nvGrpSpPr>
        <p:grpSpPr>
          <a:xfrm>
            <a:off x="-331600" y="5576298"/>
            <a:ext cx="12854800" cy="1281716"/>
            <a:chOff x="-248700" y="4182223"/>
            <a:chExt cx="9641100" cy="961287"/>
          </a:xfrm>
        </p:grpSpPr>
        <p:grpSp>
          <p:nvGrpSpPr>
            <p:cNvPr id="342" name="Google Shape;342;p21"/>
            <p:cNvGrpSpPr/>
            <p:nvPr/>
          </p:nvGrpSpPr>
          <p:grpSpPr>
            <a:xfrm>
              <a:off x="-248629" y="4462202"/>
              <a:ext cx="9640980" cy="681308"/>
              <a:chOff x="131200" y="4480088"/>
              <a:chExt cx="8881603" cy="627644"/>
            </a:xfrm>
          </p:grpSpPr>
          <p:sp>
            <p:nvSpPr>
              <p:cNvPr id="343" name="Google Shape;343;p21"/>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21"/>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5" name="Google Shape;345;p21"/>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46" name="Google Shape;346;p21"/>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5441045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347"/>
        <p:cNvGrpSpPr/>
        <p:nvPr/>
      </p:nvGrpSpPr>
      <p:grpSpPr>
        <a:xfrm>
          <a:off x="0" y="0"/>
          <a:ext cx="0" cy="0"/>
          <a:chOff x="0" y="0"/>
          <a:chExt cx="0" cy="0"/>
        </a:xfrm>
      </p:grpSpPr>
      <p:sp>
        <p:nvSpPr>
          <p:cNvPr id="348" name="Google Shape;348;p22"/>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9" name="Google Shape;349;p22"/>
          <p:cNvSpPr txBox="1">
            <a:spLocks noGrp="1"/>
          </p:cNvSpPr>
          <p:nvPr>
            <p:ph type="subTitle" idx="1"/>
          </p:nvPr>
        </p:nvSpPr>
        <p:spPr>
          <a:xfrm>
            <a:off x="6729765" y="2656767"/>
            <a:ext cx="3429200" cy="1494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350" name="Google Shape;350;p22"/>
          <p:cNvGrpSpPr/>
          <p:nvPr/>
        </p:nvGrpSpPr>
        <p:grpSpPr>
          <a:xfrm>
            <a:off x="9221352" y="4762098"/>
            <a:ext cx="3814805" cy="1358817"/>
            <a:chOff x="6916014" y="3571573"/>
            <a:chExt cx="2861104" cy="1019113"/>
          </a:xfrm>
        </p:grpSpPr>
        <p:sp>
          <p:nvSpPr>
            <p:cNvPr id="351" name="Google Shape;351;p22"/>
            <p:cNvSpPr/>
            <p:nvPr/>
          </p:nvSpPr>
          <p:spPr>
            <a:xfrm flipH="1">
              <a:off x="7770747" y="3571573"/>
              <a:ext cx="2006371" cy="101911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2" name="Google Shape;352;p22"/>
            <p:cNvSpPr/>
            <p:nvPr/>
          </p:nvSpPr>
          <p:spPr>
            <a:xfrm flipH="1">
              <a:off x="6916014" y="3794765"/>
              <a:ext cx="1127554" cy="572728"/>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53" name="Google Shape;353;p22"/>
          <p:cNvSpPr/>
          <p:nvPr/>
        </p:nvSpPr>
        <p:spPr>
          <a:xfrm flipH="1">
            <a:off x="9611190" y="1013272"/>
            <a:ext cx="2766909" cy="763585"/>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4" name="Google Shape;354;p22"/>
          <p:cNvSpPr/>
          <p:nvPr/>
        </p:nvSpPr>
        <p:spPr>
          <a:xfrm flipH="1">
            <a:off x="8851934" y="2068767"/>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55" name="Google Shape;355;p22"/>
          <p:cNvGrpSpPr/>
          <p:nvPr/>
        </p:nvGrpSpPr>
        <p:grpSpPr>
          <a:xfrm>
            <a:off x="-331600" y="5576298"/>
            <a:ext cx="12854800" cy="1281716"/>
            <a:chOff x="-248700" y="4182223"/>
            <a:chExt cx="9641100" cy="961287"/>
          </a:xfrm>
        </p:grpSpPr>
        <p:grpSp>
          <p:nvGrpSpPr>
            <p:cNvPr id="356" name="Google Shape;356;p22"/>
            <p:cNvGrpSpPr/>
            <p:nvPr/>
          </p:nvGrpSpPr>
          <p:grpSpPr>
            <a:xfrm>
              <a:off x="-248629" y="4462202"/>
              <a:ext cx="9640980" cy="681308"/>
              <a:chOff x="131200" y="4480088"/>
              <a:chExt cx="8881603" cy="627644"/>
            </a:xfrm>
          </p:grpSpPr>
          <p:sp>
            <p:nvSpPr>
              <p:cNvPr id="357" name="Google Shape;357;p22"/>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8" name="Google Shape;358;p22"/>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9" name="Google Shape;359;p22"/>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60" name="Google Shape;360;p22"/>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2654606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361"/>
        <p:cNvGrpSpPr/>
        <p:nvPr/>
      </p:nvGrpSpPr>
      <p:grpSpPr>
        <a:xfrm>
          <a:off x="0" y="0"/>
          <a:ext cx="0" cy="0"/>
          <a:chOff x="0" y="0"/>
          <a:chExt cx="0" cy="0"/>
        </a:xfrm>
      </p:grpSpPr>
      <p:sp>
        <p:nvSpPr>
          <p:cNvPr id="362" name="Google Shape;362;p23"/>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3" name="Google Shape;363;p23"/>
          <p:cNvSpPr txBox="1">
            <a:spLocks noGrp="1"/>
          </p:cNvSpPr>
          <p:nvPr>
            <p:ph type="subTitle" idx="1"/>
          </p:nvPr>
        </p:nvSpPr>
        <p:spPr>
          <a:xfrm>
            <a:off x="2687333" y="2685900"/>
            <a:ext cx="3414000" cy="146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364" name="Google Shape;364;p23"/>
          <p:cNvGrpSpPr/>
          <p:nvPr/>
        </p:nvGrpSpPr>
        <p:grpSpPr>
          <a:xfrm>
            <a:off x="-496015" y="4642132"/>
            <a:ext cx="3814805" cy="1358817"/>
            <a:chOff x="6916014" y="3571573"/>
            <a:chExt cx="2861104" cy="1019113"/>
          </a:xfrm>
        </p:grpSpPr>
        <p:sp>
          <p:nvSpPr>
            <p:cNvPr id="365" name="Google Shape;365;p23"/>
            <p:cNvSpPr/>
            <p:nvPr/>
          </p:nvSpPr>
          <p:spPr>
            <a:xfrm flipH="1">
              <a:off x="7770747" y="3571573"/>
              <a:ext cx="2006371" cy="101911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6" name="Google Shape;366;p23"/>
            <p:cNvSpPr/>
            <p:nvPr/>
          </p:nvSpPr>
          <p:spPr>
            <a:xfrm flipH="1">
              <a:off x="6916014" y="3794765"/>
              <a:ext cx="1127554" cy="572728"/>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67" name="Google Shape;367;p23"/>
          <p:cNvGrpSpPr/>
          <p:nvPr/>
        </p:nvGrpSpPr>
        <p:grpSpPr>
          <a:xfrm>
            <a:off x="-331600" y="5576298"/>
            <a:ext cx="12854800" cy="1281716"/>
            <a:chOff x="-248700" y="4182223"/>
            <a:chExt cx="9641100" cy="961287"/>
          </a:xfrm>
        </p:grpSpPr>
        <p:grpSp>
          <p:nvGrpSpPr>
            <p:cNvPr id="368" name="Google Shape;368;p23"/>
            <p:cNvGrpSpPr/>
            <p:nvPr/>
          </p:nvGrpSpPr>
          <p:grpSpPr>
            <a:xfrm>
              <a:off x="-248629" y="4462202"/>
              <a:ext cx="9640980" cy="681308"/>
              <a:chOff x="131200" y="4480088"/>
              <a:chExt cx="8881603" cy="627644"/>
            </a:xfrm>
          </p:grpSpPr>
          <p:sp>
            <p:nvSpPr>
              <p:cNvPr id="369" name="Google Shape;369;p23"/>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0" name="Google Shape;370;p23"/>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23"/>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72" name="Google Shape;372;p23"/>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73" name="Google Shape;373;p23"/>
          <p:cNvSpPr/>
          <p:nvPr/>
        </p:nvSpPr>
        <p:spPr>
          <a:xfrm flipH="1">
            <a:off x="312468" y="1879834"/>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23"/>
          <p:cNvSpPr/>
          <p:nvPr/>
        </p:nvSpPr>
        <p:spPr>
          <a:xfrm flipH="1">
            <a:off x="9675968" y="471359"/>
            <a:ext cx="2274137" cy="627595"/>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3717881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375"/>
        <p:cNvGrpSpPr/>
        <p:nvPr/>
      </p:nvGrpSpPr>
      <p:grpSpPr>
        <a:xfrm>
          <a:off x="0" y="0"/>
          <a:ext cx="0" cy="0"/>
          <a:chOff x="0" y="0"/>
          <a:chExt cx="0" cy="0"/>
        </a:xfrm>
      </p:grpSpPr>
      <p:grpSp>
        <p:nvGrpSpPr>
          <p:cNvPr id="376" name="Google Shape;376;p24"/>
          <p:cNvGrpSpPr/>
          <p:nvPr/>
        </p:nvGrpSpPr>
        <p:grpSpPr>
          <a:xfrm>
            <a:off x="2293535" y="4356296"/>
            <a:ext cx="3577477" cy="1411097"/>
            <a:chOff x="4432311" y="2548350"/>
            <a:chExt cx="4488305" cy="1770363"/>
          </a:xfrm>
        </p:grpSpPr>
        <p:sp>
          <p:nvSpPr>
            <p:cNvPr id="377" name="Google Shape;377;p24"/>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8" name="Google Shape;378;p24"/>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79" name="Google Shape;379;p24"/>
          <p:cNvGrpSpPr/>
          <p:nvPr/>
        </p:nvGrpSpPr>
        <p:grpSpPr>
          <a:xfrm>
            <a:off x="-331600" y="5576298"/>
            <a:ext cx="12854800" cy="1281716"/>
            <a:chOff x="-248700" y="4182223"/>
            <a:chExt cx="9641100" cy="961287"/>
          </a:xfrm>
        </p:grpSpPr>
        <p:grpSp>
          <p:nvGrpSpPr>
            <p:cNvPr id="380" name="Google Shape;380;p24"/>
            <p:cNvGrpSpPr/>
            <p:nvPr/>
          </p:nvGrpSpPr>
          <p:grpSpPr>
            <a:xfrm>
              <a:off x="-248629" y="4462202"/>
              <a:ext cx="9640980" cy="681308"/>
              <a:chOff x="131200" y="4480088"/>
              <a:chExt cx="8881603" cy="627644"/>
            </a:xfrm>
          </p:grpSpPr>
          <p:sp>
            <p:nvSpPr>
              <p:cNvPr id="381" name="Google Shape;381;p24"/>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24"/>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3" name="Google Shape;383;p24"/>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84" name="Google Shape;384;p24"/>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85" name="Google Shape;385;p24"/>
          <p:cNvSpPr txBox="1">
            <a:spLocks noGrp="1"/>
          </p:cNvSpPr>
          <p:nvPr>
            <p:ph type="title"/>
          </p:nvPr>
        </p:nvSpPr>
        <p:spPr>
          <a:xfrm>
            <a:off x="3473767" y="719333"/>
            <a:ext cx="5244400" cy="2100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3333"/>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6" name="Google Shape;386;p24"/>
          <p:cNvSpPr txBox="1">
            <a:spLocks noGrp="1"/>
          </p:cNvSpPr>
          <p:nvPr>
            <p:ph type="subTitle" idx="1"/>
          </p:nvPr>
        </p:nvSpPr>
        <p:spPr>
          <a:xfrm>
            <a:off x="3713100" y="2819967"/>
            <a:ext cx="4766000" cy="1300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387" name="Google Shape;387;p24"/>
          <p:cNvGrpSpPr/>
          <p:nvPr/>
        </p:nvGrpSpPr>
        <p:grpSpPr>
          <a:xfrm>
            <a:off x="351289" y="4506100"/>
            <a:ext cx="2755304" cy="1446819"/>
            <a:chOff x="2224701" y="1681903"/>
            <a:chExt cx="4137092" cy="2172400"/>
          </a:xfrm>
        </p:grpSpPr>
        <p:sp>
          <p:nvSpPr>
            <p:cNvPr id="388" name="Google Shape;388;p24"/>
            <p:cNvSpPr/>
            <p:nvPr/>
          </p:nvSpPr>
          <p:spPr>
            <a:xfrm>
              <a:off x="2224701" y="1759450"/>
              <a:ext cx="4137092" cy="2092477"/>
            </a:xfrm>
            <a:custGeom>
              <a:avLst/>
              <a:gdLst/>
              <a:ahLst/>
              <a:cxnLst/>
              <a:rect l="l" t="t" r="r" b="b"/>
              <a:pathLst>
                <a:path w="52208" h="26406" extrusionOk="0">
                  <a:moveTo>
                    <a:pt x="23486" y="1"/>
                  </a:moveTo>
                  <a:cubicBezTo>
                    <a:pt x="23417" y="1"/>
                    <a:pt x="23347" y="4"/>
                    <a:pt x="23278" y="12"/>
                  </a:cubicBezTo>
                  <a:cubicBezTo>
                    <a:pt x="22453" y="73"/>
                    <a:pt x="21567" y="103"/>
                    <a:pt x="20742" y="287"/>
                  </a:cubicBezTo>
                  <a:cubicBezTo>
                    <a:pt x="20468" y="337"/>
                    <a:pt x="20176" y="348"/>
                    <a:pt x="19878" y="348"/>
                  </a:cubicBezTo>
                  <a:cubicBezTo>
                    <a:pt x="19680" y="348"/>
                    <a:pt x="19479" y="343"/>
                    <a:pt x="19279" y="343"/>
                  </a:cubicBezTo>
                  <a:cubicBezTo>
                    <a:pt x="18879" y="343"/>
                    <a:pt x="18482" y="361"/>
                    <a:pt x="18115" y="470"/>
                  </a:cubicBezTo>
                  <a:cubicBezTo>
                    <a:pt x="17321" y="714"/>
                    <a:pt x="16680" y="1570"/>
                    <a:pt x="15916" y="1906"/>
                  </a:cubicBezTo>
                  <a:cubicBezTo>
                    <a:pt x="15122" y="2242"/>
                    <a:pt x="14236" y="2394"/>
                    <a:pt x="13502" y="2792"/>
                  </a:cubicBezTo>
                  <a:cubicBezTo>
                    <a:pt x="12739" y="3189"/>
                    <a:pt x="11731" y="3280"/>
                    <a:pt x="11028" y="3739"/>
                  </a:cubicBezTo>
                  <a:cubicBezTo>
                    <a:pt x="10325" y="4197"/>
                    <a:pt x="10295" y="5602"/>
                    <a:pt x="9653" y="6152"/>
                  </a:cubicBezTo>
                  <a:cubicBezTo>
                    <a:pt x="8981" y="6702"/>
                    <a:pt x="8187" y="7038"/>
                    <a:pt x="7576" y="7649"/>
                  </a:cubicBezTo>
                  <a:cubicBezTo>
                    <a:pt x="6996" y="8229"/>
                    <a:pt x="5988" y="8504"/>
                    <a:pt x="5468" y="9176"/>
                  </a:cubicBezTo>
                  <a:cubicBezTo>
                    <a:pt x="4918" y="9818"/>
                    <a:pt x="4918" y="10917"/>
                    <a:pt x="4460" y="11620"/>
                  </a:cubicBezTo>
                  <a:cubicBezTo>
                    <a:pt x="4002" y="12323"/>
                    <a:pt x="3024" y="12750"/>
                    <a:pt x="2627" y="13483"/>
                  </a:cubicBezTo>
                  <a:cubicBezTo>
                    <a:pt x="2230" y="14247"/>
                    <a:pt x="1741" y="14980"/>
                    <a:pt x="1436" y="15775"/>
                  </a:cubicBezTo>
                  <a:cubicBezTo>
                    <a:pt x="1100" y="16569"/>
                    <a:pt x="794" y="17394"/>
                    <a:pt x="519" y="18218"/>
                  </a:cubicBezTo>
                  <a:cubicBezTo>
                    <a:pt x="275" y="19043"/>
                    <a:pt x="336" y="19960"/>
                    <a:pt x="183" y="20785"/>
                  </a:cubicBezTo>
                  <a:cubicBezTo>
                    <a:pt x="0" y="21640"/>
                    <a:pt x="764" y="22556"/>
                    <a:pt x="672" y="23412"/>
                  </a:cubicBezTo>
                  <a:cubicBezTo>
                    <a:pt x="580" y="24267"/>
                    <a:pt x="31" y="24573"/>
                    <a:pt x="31" y="25458"/>
                  </a:cubicBezTo>
                  <a:cubicBezTo>
                    <a:pt x="1191" y="25856"/>
                    <a:pt x="1130" y="26405"/>
                    <a:pt x="2352" y="26405"/>
                  </a:cubicBezTo>
                  <a:cubicBezTo>
                    <a:pt x="3605" y="26405"/>
                    <a:pt x="3605" y="25611"/>
                    <a:pt x="4827" y="25611"/>
                  </a:cubicBezTo>
                  <a:cubicBezTo>
                    <a:pt x="6049" y="25611"/>
                    <a:pt x="6049" y="25367"/>
                    <a:pt x="7301" y="25367"/>
                  </a:cubicBezTo>
                  <a:cubicBezTo>
                    <a:pt x="8554" y="25367"/>
                    <a:pt x="8523" y="25489"/>
                    <a:pt x="9776" y="25489"/>
                  </a:cubicBezTo>
                  <a:cubicBezTo>
                    <a:pt x="10998" y="25489"/>
                    <a:pt x="10998" y="26253"/>
                    <a:pt x="12250" y="26253"/>
                  </a:cubicBezTo>
                  <a:cubicBezTo>
                    <a:pt x="13472" y="26253"/>
                    <a:pt x="13472" y="25794"/>
                    <a:pt x="14724" y="25794"/>
                  </a:cubicBezTo>
                  <a:cubicBezTo>
                    <a:pt x="15946" y="25794"/>
                    <a:pt x="15946" y="26253"/>
                    <a:pt x="17168" y="26253"/>
                  </a:cubicBezTo>
                  <a:cubicBezTo>
                    <a:pt x="18421" y="26253"/>
                    <a:pt x="18421" y="26405"/>
                    <a:pt x="19643" y="26405"/>
                  </a:cubicBezTo>
                  <a:cubicBezTo>
                    <a:pt x="20895" y="26405"/>
                    <a:pt x="20895" y="25642"/>
                    <a:pt x="22117" y="25642"/>
                  </a:cubicBezTo>
                  <a:cubicBezTo>
                    <a:pt x="23339" y="25642"/>
                    <a:pt x="23370" y="26375"/>
                    <a:pt x="24592" y="26375"/>
                  </a:cubicBezTo>
                  <a:cubicBezTo>
                    <a:pt x="25813" y="26375"/>
                    <a:pt x="25813" y="26253"/>
                    <a:pt x="27066" y="26253"/>
                  </a:cubicBezTo>
                  <a:cubicBezTo>
                    <a:pt x="28288" y="26253"/>
                    <a:pt x="28288" y="26222"/>
                    <a:pt x="29540" y="26222"/>
                  </a:cubicBezTo>
                  <a:cubicBezTo>
                    <a:pt x="30762" y="26222"/>
                    <a:pt x="30762" y="25886"/>
                    <a:pt x="32015" y="25886"/>
                  </a:cubicBezTo>
                  <a:cubicBezTo>
                    <a:pt x="33237" y="25886"/>
                    <a:pt x="33237" y="26375"/>
                    <a:pt x="34489" y="26375"/>
                  </a:cubicBezTo>
                  <a:cubicBezTo>
                    <a:pt x="35711" y="26375"/>
                    <a:pt x="35711" y="25458"/>
                    <a:pt x="36933" y="25458"/>
                  </a:cubicBezTo>
                  <a:cubicBezTo>
                    <a:pt x="38186" y="25458"/>
                    <a:pt x="38186" y="26008"/>
                    <a:pt x="39408" y="26008"/>
                  </a:cubicBezTo>
                  <a:cubicBezTo>
                    <a:pt x="40660" y="26008"/>
                    <a:pt x="40660" y="26161"/>
                    <a:pt x="41882" y="26161"/>
                  </a:cubicBezTo>
                  <a:cubicBezTo>
                    <a:pt x="43134" y="26161"/>
                    <a:pt x="43134" y="25764"/>
                    <a:pt x="44356" y="25764"/>
                  </a:cubicBezTo>
                  <a:cubicBezTo>
                    <a:pt x="45609" y="25764"/>
                    <a:pt x="45609" y="26039"/>
                    <a:pt x="46831" y="26039"/>
                  </a:cubicBezTo>
                  <a:cubicBezTo>
                    <a:pt x="47785" y="26039"/>
                    <a:pt x="48012" y="25897"/>
                    <a:pt x="48607" y="25897"/>
                  </a:cubicBezTo>
                  <a:cubicBezTo>
                    <a:pt x="48793" y="25897"/>
                    <a:pt x="49014" y="25911"/>
                    <a:pt x="49305" y="25947"/>
                  </a:cubicBezTo>
                  <a:cubicBezTo>
                    <a:pt x="50065" y="26042"/>
                    <a:pt x="50400" y="26196"/>
                    <a:pt x="50831" y="26196"/>
                  </a:cubicBezTo>
                  <a:cubicBezTo>
                    <a:pt x="51093" y="26196"/>
                    <a:pt x="51390" y="26139"/>
                    <a:pt x="51841" y="25978"/>
                  </a:cubicBezTo>
                  <a:cubicBezTo>
                    <a:pt x="51841" y="25122"/>
                    <a:pt x="52207" y="24114"/>
                    <a:pt x="52146" y="23320"/>
                  </a:cubicBezTo>
                  <a:cubicBezTo>
                    <a:pt x="52055" y="22495"/>
                    <a:pt x="51749" y="21609"/>
                    <a:pt x="51566" y="20785"/>
                  </a:cubicBezTo>
                  <a:cubicBezTo>
                    <a:pt x="51413" y="19960"/>
                    <a:pt x="50558" y="19288"/>
                    <a:pt x="50313" y="18493"/>
                  </a:cubicBezTo>
                  <a:cubicBezTo>
                    <a:pt x="50100" y="17699"/>
                    <a:pt x="49825" y="16905"/>
                    <a:pt x="49489" y="16111"/>
                  </a:cubicBezTo>
                  <a:cubicBezTo>
                    <a:pt x="49183" y="15347"/>
                    <a:pt x="49550" y="14217"/>
                    <a:pt x="49153" y="13453"/>
                  </a:cubicBezTo>
                  <a:cubicBezTo>
                    <a:pt x="48755" y="12689"/>
                    <a:pt x="48389" y="11864"/>
                    <a:pt x="47900" y="11162"/>
                  </a:cubicBezTo>
                  <a:cubicBezTo>
                    <a:pt x="47442" y="10429"/>
                    <a:pt x="46586" y="9970"/>
                    <a:pt x="46037" y="9329"/>
                  </a:cubicBezTo>
                  <a:cubicBezTo>
                    <a:pt x="45517" y="8657"/>
                    <a:pt x="44418" y="8535"/>
                    <a:pt x="43807" y="7924"/>
                  </a:cubicBezTo>
                  <a:cubicBezTo>
                    <a:pt x="43226" y="7313"/>
                    <a:pt x="43348" y="5907"/>
                    <a:pt x="42676" y="5388"/>
                  </a:cubicBezTo>
                  <a:cubicBezTo>
                    <a:pt x="42004" y="4838"/>
                    <a:pt x="40752" y="5083"/>
                    <a:pt x="40049" y="4624"/>
                  </a:cubicBezTo>
                  <a:cubicBezTo>
                    <a:pt x="39346" y="4136"/>
                    <a:pt x="39102" y="2883"/>
                    <a:pt x="38338" y="2486"/>
                  </a:cubicBezTo>
                  <a:cubicBezTo>
                    <a:pt x="38086" y="2349"/>
                    <a:pt x="37783" y="2314"/>
                    <a:pt x="37461" y="2314"/>
                  </a:cubicBezTo>
                  <a:cubicBezTo>
                    <a:pt x="37118" y="2314"/>
                    <a:pt x="36754" y="2354"/>
                    <a:pt x="36408" y="2354"/>
                  </a:cubicBezTo>
                  <a:cubicBezTo>
                    <a:pt x="36138" y="2354"/>
                    <a:pt x="35879" y="2330"/>
                    <a:pt x="35650" y="2242"/>
                  </a:cubicBezTo>
                  <a:cubicBezTo>
                    <a:pt x="34825" y="1906"/>
                    <a:pt x="34123" y="1600"/>
                    <a:pt x="33267" y="1356"/>
                  </a:cubicBezTo>
                  <a:cubicBezTo>
                    <a:pt x="32443" y="1111"/>
                    <a:pt x="31648" y="1142"/>
                    <a:pt x="30793" y="989"/>
                  </a:cubicBezTo>
                  <a:cubicBezTo>
                    <a:pt x="29968" y="775"/>
                    <a:pt x="29174" y="623"/>
                    <a:pt x="28349" y="500"/>
                  </a:cubicBezTo>
                  <a:cubicBezTo>
                    <a:pt x="27836" y="445"/>
                    <a:pt x="27345" y="434"/>
                    <a:pt x="26849" y="434"/>
                  </a:cubicBezTo>
                  <a:cubicBezTo>
                    <a:pt x="26519" y="434"/>
                    <a:pt x="26186" y="439"/>
                    <a:pt x="25844" y="439"/>
                  </a:cubicBezTo>
                  <a:cubicBezTo>
                    <a:pt x="25058" y="439"/>
                    <a:pt x="24272" y="1"/>
                    <a:pt x="23486"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9" name="Google Shape;389;p24"/>
            <p:cNvSpPr/>
            <p:nvPr/>
          </p:nvSpPr>
          <p:spPr>
            <a:xfrm>
              <a:off x="2227078" y="2680166"/>
              <a:ext cx="4134715" cy="1174136"/>
            </a:xfrm>
            <a:custGeom>
              <a:avLst/>
              <a:gdLst/>
              <a:ahLst/>
              <a:cxnLst/>
              <a:rect l="l" t="t" r="r" b="b"/>
              <a:pathLst>
                <a:path w="52178" h="14817" extrusionOk="0">
                  <a:moveTo>
                    <a:pt x="48176" y="1"/>
                  </a:moveTo>
                  <a:cubicBezTo>
                    <a:pt x="47962" y="245"/>
                    <a:pt x="47778" y="490"/>
                    <a:pt x="47595" y="734"/>
                  </a:cubicBezTo>
                  <a:cubicBezTo>
                    <a:pt x="47526" y="803"/>
                    <a:pt x="47440" y="837"/>
                    <a:pt x="47363" y="837"/>
                  </a:cubicBezTo>
                  <a:cubicBezTo>
                    <a:pt x="47337" y="837"/>
                    <a:pt x="47313" y="833"/>
                    <a:pt x="47290" y="826"/>
                  </a:cubicBezTo>
                  <a:cubicBezTo>
                    <a:pt x="47167" y="1467"/>
                    <a:pt x="46984" y="2078"/>
                    <a:pt x="46709" y="2689"/>
                  </a:cubicBezTo>
                  <a:cubicBezTo>
                    <a:pt x="46656" y="2849"/>
                    <a:pt x="46509" y="2939"/>
                    <a:pt x="46351" y="2939"/>
                  </a:cubicBezTo>
                  <a:cubicBezTo>
                    <a:pt x="46328" y="2939"/>
                    <a:pt x="46305" y="2938"/>
                    <a:pt x="46282" y="2934"/>
                  </a:cubicBezTo>
                  <a:cubicBezTo>
                    <a:pt x="46129" y="2873"/>
                    <a:pt x="45976" y="2811"/>
                    <a:pt x="45823" y="2750"/>
                  </a:cubicBezTo>
                  <a:cubicBezTo>
                    <a:pt x="45029" y="3850"/>
                    <a:pt x="43929" y="4644"/>
                    <a:pt x="43074" y="5744"/>
                  </a:cubicBezTo>
                  <a:cubicBezTo>
                    <a:pt x="43015" y="5803"/>
                    <a:pt x="42917" y="5837"/>
                    <a:pt x="42815" y="5837"/>
                  </a:cubicBezTo>
                  <a:cubicBezTo>
                    <a:pt x="42758" y="5837"/>
                    <a:pt x="42700" y="5827"/>
                    <a:pt x="42646" y="5805"/>
                  </a:cubicBezTo>
                  <a:cubicBezTo>
                    <a:pt x="42463" y="5683"/>
                    <a:pt x="42341" y="5622"/>
                    <a:pt x="42219" y="5530"/>
                  </a:cubicBezTo>
                  <a:cubicBezTo>
                    <a:pt x="42188" y="6874"/>
                    <a:pt x="41913" y="8432"/>
                    <a:pt x="41119" y="9379"/>
                  </a:cubicBezTo>
                  <a:cubicBezTo>
                    <a:pt x="40832" y="9749"/>
                    <a:pt x="40548" y="9898"/>
                    <a:pt x="40278" y="9898"/>
                  </a:cubicBezTo>
                  <a:cubicBezTo>
                    <a:pt x="39744" y="9898"/>
                    <a:pt x="39264" y="9316"/>
                    <a:pt x="38919" y="8707"/>
                  </a:cubicBezTo>
                  <a:cubicBezTo>
                    <a:pt x="38644" y="9013"/>
                    <a:pt x="38369" y="9288"/>
                    <a:pt x="38095" y="9593"/>
                  </a:cubicBezTo>
                  <a:cubicBezTo>
                    <a:pt x="38018" y="9670"/>
                    <a:pt x="37927" y="9708"/>
                    <a:pt x="37839" y="9708"/>
                  </a:cubicBezTo>
                  <a:cubicBezTo>
                    <a:pt x="37751" y="9708"/>
                    <a:pt x="37667" y="9670"/>
                    <a:pt x="37606" y="9593"/>
                  </a:cubicBezTo>
                  <a:cubicBezTo>
                    <a:pt x="37270" y="9227"/>
                    <a:pt x="36842" y="8952"/>
                    <a:pt x="36506" y="8585"/>
                  </a:cubicBezTo>
                  <a:cubicBezTo>
                    <a:pt x="36109" y="8982"/>
                    <a:pt x="35528" y="9227"/>
                    <a:pt x="34948" y="9257"/>
                  </a:cubicBezTo>
                  <a:cubicBezTo>
                    <a:pt x="33909" y="9257"/>
                    <a:pt x="32901" y="9593"/>
                    <a:pt x="32046" y="10174"/>
                  </a:cubicBezTo>
                  <a:cubicBezTo>
                    <a:pt x="31779" y="10343"/>
                    <a:pt x="31520" y="10413"/>
                    <a:pt x="31268" y="10413"/>
                  </a:cubicBezTo>
                  <a:cubicBezTo>
                    <a:pt x="30657" y="10413"/>
                    <a:pt x="30091" y="9996"/>
                    <a:pt x="29572" y="9563"/>
                  </a:cubicBezTo>
                  <a:cubicBezTo>
                    <a:pt x="29388" y="9929"/>
                    <a:pt x="29083" y="10204"/>
                    <a:pt x="28686" y="10387"/>
                  </a:cubicBezTo>
                  <a:cubicBezTo>
                    <a:pt x="28610" y="10404"/>
                    <a:pt x="28529" y="10409"/>
                    <a:pt x="28443" y="10409"/>
                  </a:cubicBezTo>
                  <a:cubicBezTo>
                    <a:pt x="28232" y="10409"/>
                    <a:pt x="27997" y="10374"/>
                    <a:pt x="27782" y="10374"/>
                  </a:cubicBezTo>
                  <a:cubicBezTo>
                    <a:pt x="27589" y="10374"/>
                    <a:pt x="27411" y="10402"/>
                    <a:pt x="27280" y="10510"/>
                  </a:cubicBezTo>
                  <a:cubicBezTo>
                    <a:pt x="26953" y="10774"/>
                    <a:pt x="26669" y="10870"/>
                    <a:pt x="26395" y="10870"/>
                  </a:cubicBezTo>
                  <a:cubicBezTo>
                    <a:pt x="25877" y="10870"/>
                    <a:pt x="25394" y="10526"/>
                    <a:pt x="24714" y="10326"/>
                  </a:cubicBezTo>
                  <a:cubicBezTo>
                    <a:pt x="24409" y="10204"/>
                    <a:pt x="24134" y="10051"/>
                    <a:pt x="23889" y="9838"/>
                  </a:cubicBezTo>
                  <a:cubicBezTo>
                    <a:pt x="23651" y="9706"/>
                    <a:pt x="23457" y="9652"/>
                    <a:pt x="23292" y="9652"/>
                  </a:cubicBezTo>
                  <a:cubicBezTo>
                    <a:pt x="22843" y="9652"/>
                    <a:pt x="22605" y="10052"/>
                    <a:pt x="22270" y="10387"/>
                  </a:cubicBezTo>
                  <a:cubicBezTo>
                    <a:pt x="22064" y="10594"/>
                    <a:pt x="21789" y="10697"/>
                    <a:pt x="21510" y="10697"/>
                  </a:cubicBezTo>
                  <a:cubicBezTo>
                    <a:pt x="21417" y="10697"/>
                    <a:pt x="21323" y="10685"/>
                    <a:pt x="21232" y="10662"/>
                  </a:cubicBezTo>
                  <a:cubicBezTo>
                    <a:pt x="20781" y="10527"/>
                    <a:pt x="20567" y="10414"/>
                    <a:pt x="20374" y="10414"/>
                  </a:cubicBezTo>
                  <a:cubicBezTo>
                    <a:pt x="20176" y="10414"/>
                    <a:pt x="20001" y="10535"/>
                    <a:pt x="19613" y="10876"/>
                  </a:cubicBezTo>
                  <a:cubicBezTo>
                    <a:pt x="19460" y="11060"/>
                    <a:pt x="19246" y="11151"/>
                    <a:pt x="19002" y="11151"/>
                  </a:cubicBezTo>
                  <a:cubicBezTo>
                    <a:pt x="18330" y="11121"/>
                    <a:pt x="17688" y="10907"/>
                    <a:pt x="17169" y="10510"/>
                  </a:cubicBezTo>
                  <a:cubicBezTo>
                    <a:pt x="16766" y="10214"/>
                    <a:pt x="16198" y="9423"/>
                    <a:pt x="15817" y="9423"/>
                  </a:cubicBezTo>
                  <a:cubicBezTo>
                    <a:pt x="15765" y="9423"/>
                    <a:pt x="15716" y="9438"/>
                    <a:pt x="15672" y="9471"/>
                  </a:cubicBezTo>
                  <a:cubicBezTo>
                    <a:pt x="15153" y="9810"/>
                    <a:pt x="14609" y="10175"/>
                    <a:pt x="14055" y="10175"/>
                  </a:cubicBezTo>
                  <a:cubicBezTo>
                    <a:pt x="13761" y="10175"/>
                    <a:pt x="13464" y="10072"/>
                    <a:pt x="13167" y="9807"/>
                  </a:cubicBezTo>
                  <a:cubicBezTo>
                    <a:pt x="12806" y="9475"/>
                    <a:pt x="12505" y="9347"/>
                    <a:pt x="12236" y="9347"/>
                  </a:cubicBezTo>
                  <a:cubicBezTo>
                    <a:pt x="11344" y="9347"/>
                    <a:pt x="10818" y="10754"/>
                    <a:pt x="9715" y="10754"/>
                  </a:cubicBezTo>
                  <a:cubicBezTo>
                    <a:pt x="9287" y="10723"/>
                    <a:pt x="8890" y="10510"/>
                    <a:pt x="8615" y="10174"/>
                  </a:cubicBezTo>
                  <a:cubicBezTo>
                    <a:pt x="8606" y="10161"/>
                    <a:pt x="8593" y="10155"/>
                    <a:pt x="8576" y="10155"/>
                  </a:cubicBezTo>
                  <a:cubicBezTo>
                    <a:pt x="8298" y="10155"/>
                    <a:pt x="7016" y="11681"/>
                    <a:pt x="6843" y="11854"/>
                  </a:cubicBezTo>
                  <a:cubicBezTo>
                    <a:pt x="6777" y="11920"/>
                    <a:pt x="6690" y="11951"/>
                    <a:pt x="6604" y="11951"/>
                  </a:cubicBezTo>
                  <a:cubicBezTo>
                    <a:pt x="6453" y="11951"/>
                    <a:pt x="6302" y="11857"/>
                    <a:pt x="6263" y="11701"/>
                  </a:cubicBezTo>
                  <a:cubicBezTo>
                    <a:pt x="6202" y="11426"/>
                    <a:pt x="6110" y="11182"/>
                    <a:pt x="6049" y="10937"/>
                  </a:cubicBezTo>
                  <a:cubicBezTo>
                    <a:pt x="5853" y="10988"/>
                    <a:pt x="5662" y="11011"/>
                    <a:pt x="5476" y="11011"/>
                  </a:cubicBezTo>
                  <a:cubicBezTo>
                    <a:pt x="4650" y="11011"/>
                    <a:pt x="3929" y="10542"/>
                    <a:pt x="3330" y="9868"/>
                  </a:cubicBezTo>
                  <a:cubicBezTo>
                    <a:pt x="3066" y="9545"/>
                    <a:pt x="2239" y="8181"/>
                    <a:pt x="1768" y="8181"/>
                  </a:cubicBezTo>
                  <a:cubicBezTo>
                    <a:pt x="1749" y="8181"/>
                    <a:pt x="1730" y="8183"/>
                    <a:pt x="1711" y="8188"/>
                  </a:cubicBezTo>
                  <a:cubicBezTo>
                    <a:pt x="1253" y="8341"/>
                    <a:pt x="734" y="8493"/>
                    <a:pt x="245" y="8616"/>
                  </a:cubicBezTo>
                  <a:cubicBezTo>
                    <a:pt x="214" y="8829"/>
                    <a:pt x="184" y="9013"/>
                    <a:pt x="153" y="9166"/>
                  </a:cubicBezTo>
                  <a:cubicBezTo>
                    <a:pt x="1" y="9990"/>
                    <a:pt x="734" y="10937"/>
                    <a:pt x="642" y="11793"/>
                  </a:cubicBezTo>
                  <a:cubicBezTo>
                    <a:pt x="581" y="12648"/>
                    <a:pt x="31" y="12984"/>
                    <a:pt x="31" y="13839"/>
                  </a:cubicBezTo>
                  <a:cubicBezTo>
                    <a:pt x="1161" y="14237"/>
                    <a:pt x="1100" y="14817"/>
                    <a:pt x="2353" y="14817"/>
                  </a:cubicBezTo>
                  <a:cubicBezTo>
                    <a:pt x="3575" y="14817"/>
                    <a:pt x="3575" y="14023"/>
                    <a:pt x="4797" y="14023"/>
                  </a:cubicBezTo>
                  <a:cubicBezTo>
                    <a:pt x="6049" y="14023"/>
                    <a:pt x="6049" y="13748"/>
                    <a:pt x="7271" y="13748"/>
                  </a:cubicBezTo>
                  <a:cubicBezTo>
                    <a:pt x="8524" y="13748"/>
                    <a:pt x="8524" y="13870"/>
                    <a:pt x="9746" y="13870"/>
                  </a:cubicBezTo>
                  <a:cubicBezTo>
                    <a:pt x="10998" y="13870"/>
                    <a:pt x="10998" y="14634"/>
                    <a:pt x="12220" y="14634"/>
                  </a:cubicBezTo>
                  <a:cubicBezTo>
                    <a:pt x="13472" y="14634"/>
                    <a:pt x="13472" y="14175"/>
                    <a:pt x="14694" y="14175"/>
                  </a:cubicBezTo>
                  <a:cubicBezTo>
                    <a:pt x="15916" y="14175"/>
                    <a:pt x="15916" y="14664"/>
                    <a:pt x="17169" y="14664"/>
                  </a:cubicBezTo>
                  <a:cubicBezTo>
                    <a:pt x="18391" y="14664"/>
                    <a:pt x="18391" y="14786"/>
                    <a:pt x="19643" y="14786"/>
                  </a:cubicBezTo>
                  <a:cubicBezTo>
                    <a:pt x="20865" y="14786"/>
                    <a:pt x="20865" y="14023"/>
                    <a:pt x="22087" y="14023"/>
                  </a:cubicBezTo>
                  <a:cubicBezTo>
                    <a:pt x="23340" y="14023"/>
                    <a:pt x="23340" y="14756"/>
                    <a:pt x="24562" y="14756"/>
                  </a:cubicBezTo>
                  <a:cubicBezTo>
                    <a:pt x="25814" y="14756"/>
                    <a:pt x="25814" y="14634"/>
                    <a:pt x="27036" y="14634"/>
                  </a:cubicBezTo>
                  <a:cubicBezTo>
                    <a:pt x="28288" y="14634"/>
                    <a:pt x="28288" y="14603"/>
                    <a:pt x="29510" y="14603"/>
                  </a:cubicBezTo>
                  <a:cubicBezTo>
                    <a:pt x="30763" y="14603"/>
                    <a:pt x="30763" y="14298"/>
                    <a:pt x="31985" y="14298"/>
                  </a:cubicBezTo>
                  <a:cubicBezTo>
                    <a:pt x="33207" y="14298"/>
                    <a:pt x="33207" y="14756"/>
                    <a:pt x="34459" y="14756"/>
                  </a:cubicBezTo>
                  <a:cubicBezTo>
                    <a:pt x="35681" y="14756"/>
                    <a:pt x="35681" y="13839"/>
                    <a:pt x="36934" y="13839"/>
                  </a:cubicBezTo>
                  <a:cubicBezTo>
                    <a:pt x="38156" y="13839"/>
                    <a:pt x="38156" y="14389"/>
                    <a:pt x="39408" y="14389"/>
                  </a:cubicBezTo>
                  <a:cubicBezTo>
                    <a:pt x="40630" y="14389"/>
                    <a:pt x="40630" y="14542"/>
                    <a:pt x="41883" y="14542"/>
                  </a:cubicBezTo>
                  <a:cubicBezTo>
                    <a:pt x="43104" y="14542"/>
                    <a:pt x="43104" y="14145"/>
                    <a:pt x="44357" y="14145"/>
                  </a:cubicBezTo>
                  <a:cubicBezTo>
                    <a:pt x="45579" y="14145"/>
                    <a:pt x="45579" y="14420"/>
                    <a:pt x="46831" y="14420"/>
                  </a:cubicBezTo>
                  <a:cubicBezTo>
                    <a:pt x="47762" y="14420"/>
                    <a:pt x="47984" y="14278"/>
                    <a:pt x="48577" y="14278"/>
                  </a:cubicBezTo>
                  <a:cubicBezTo>
                    <a:pt x="48763" y="14278"/>
                    <a:pt x="48984" y="14292"/>
                    <a:pt x="49275" y="14328"/>
                  </a:cubicBezTo>
                  <a:cubicBezTo>
                    <a:pt x="50076" y="14426"/>
                    <a:pt x="50415" y="14598"/>
                    <a:pt x="50858" y="14598"/>
                  </a:cubicBezTo>
                  <a:cubicBezTo>
                    <a:pt x="51109" y="14598"/>
                    <a:pt x="51392" y="14544"/>
                    <a:pt x="51811" y="14389"/>
                  </a:cubicBezTo>
                  <a:cubicBezTo>
                    <a:pt x="51811" y="13503"/>
                    <a:pt x="52177" y="12526"/>
                    <a:pt x="52116" y="11670"/>
                  </a:cubicBezTo>
                  <a:cubicBezTo>
                    <a:pt x="52025" y="10815"/>
                    <a:pt x="51719" y="9960"/>
                    <a:pt x="51566" y="9135"/>
                  </a:cubicBezTo>
                  <a:cubicBezTo>
                    <a:pt x="51383" y="8310"/>
                    <a:pt x="50558" y="7638"/>
                    <a:pt x="50314" y="6844"/>
                  </a:cubicBezTo>
                  <a:cubicBezTo>
                    <a:pt x="50070" y="6050"/>
                    <a:pt x="49795" y="5255"/>
                    <a:pt x="49459" y="4492"/>
                  </a:cubicBezTo>
                  <a:cubicBezTo>
                    <a:pt x="49153" y="3697"/>
                    <a:pt x="49520" y="2567"/>
                    <a:pt x="49123" y="1803"/>
                  </a:cubicBezTo>
                  <a:cubicBezTo>
                    <a:pt x="48817" y="1223"/>
                    <a:pt x="48512" y="581"/>
                    <a:pt x="48176" y="1"/>
                  </a:cubicBezTo>
                  <a:close/>
                </a:path>
              </a:pathLst>
            </a:custGeom>
            <a:solidFill>
              <a:srgbClr val="24962F">
                <a:alpha val="4039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0" name="Google Shape;390;p24"/>
            <p:cNvSpPr/>
            <p:nvPr/>
          </p:nvSpPr>
          <p:spPr>
            <a:xfrm>
              <a:off x="2801636" y="2135732"/>
              <a:ext cx="77807" cy="167339"/>
            </a:xfrm>
            <a:custGeom>
              <a:avLst/>
              <a:gdLst/>
              <a:ahLst/>
              <a:cxnLst/>
              <a:rect l="l" t="t" r="r" b="b"/>
              <a:pathLst>
                <a:path w="796" h="1712" extrusionOk="0">
                  <a:moveTo>
                    <a:pt x="398" y="0"/>
                  </a:moveTo>
                  <a:cubicBezTo>
                    <a:pt x="154" y="0"/>
                    <a:pt x="1" y="398"/>
                    <a:pt x="1" y="856"/>
                  </a:cubicBezTo>
                  <a:cubicBezTo>
                    <a:pt x="1" y="1314"/>
                    <a:pt x="154" y="1711"/>
                    <a:pt x="398" y="1711"/>
                  </a:cubicBezTo>
                  <a:cubicBezTo>
                    <a:pt x="612" y="1711"/>
                    <a:pt x="795" y="1314"/>
                    <a:pt x="795" y="856"/>
                  </a:cubicBezTo>
                  <a:cubicBezTo>
                    <a:pt x="795" y="398"/>
                    <a:pt x="612"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1" name="Google Shape;391;p24"/>
            <p:cNvSpPr/>
            <p:nvPr/>
          </p:nvSpPr>
          <p:spPr>
            <a:xfrm>
              <a:off x="2801636" y="2240222"/>
              <a:ext cx="74777" cy="62850"/>
            </a:xfrm>
            <a:custGeom>
              <a:avLst/>
              <a:gdLst/>
              <a:ahLst/>
              <a:cxnLst/>
              <a:rect l="l" t="t" r="r" b="b"/>
              <a:pathLst>
                <a:path w="765" h="643" extrusionOk="0">
                  <a:moveTo>
                    <a:pt x="764" y="1"/>
                  </a:moveTo>
                  <a:lnTo>
                    <a:pt x="764" y="1"/>
                  </a:lnTo>
                  <a:cubicBezTo>
                    <a:pt x="642" y="62"/>
                    <a:pt x="490" y="92"/>
                    <a:pt x="337" y="92"/>
                  </a:cubicBezTo>
                  <a:cubicBezTo>
                    <a:pt x="215" y="92"/>
                    <a:pt x="123" y="62"/>
                    <a:pt x="1" y="31"/>
                  </a:cubicBezTo>
                  <a:lnTo>
                    <a:pt x="1" y="31"/>
                  </a:lnTo>
                  <a:cubicBezTo>
                    <a:pt x="62" y="398"/>
                    <a:pt x="215" y="642"/>
                    <a:pt x="398" y="642"/>
                  </a:cubicBezTo>
                  <a:cubicBezTo>
                    <a:pt x="581" y="642"/>
                    <a:pt x="734" y="367"/>
                    <a:pt x="76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2" name="Google Shape;392;p24"/>
            <p:cNvSpPr/>
            <p:nvPr/>
          </p:nvSpPr>
          <p:spPr>
            <a:xfrm>
              <a:off x="2688152" y="2186071"/>
              <a:ext cx="149456" cy="128828"/>
            </a:xfrm>
            <a:custGeom>
              <a:avLst/>
              <a:gdLst/>
              <a:ahLst/>
              <a:cxnLst/>
              <a:rect l="l" t="t" r="r" b="b"/>
              <a:pathLst>
                <a:path w="1529" h="1318" extrusionOk="0">
                  <a:moveTo>
                    <a:pt x="338" y="1"/>
                  </a:moveTo>
                  <a:cubicBezTo>
                    <a:pt x="261" y="1"/>
                    <a:pt x="197" y="22"/>
                    <a:pt x="154" y="66"/>
                  </a:cubicBezTo>
                  <a:cubicBezTo>
                    <a:pt x="1" y="219"/>
                    <a:pt x="154" y="616"/>
                    <a:pt x="490" y="952"/>
                  </a:cubicBezTo>
                  <a:cubicBezTo>
                    <a:pt x="736" y="1175"/>
                    <a:pt x="1014" y="1317"/>
                    <a:pt x="1206" y="1317"/>
                  </a:cubicBezTo>
                  <a:cubicBezTo>
                    <a:pt x="1276" y="1317"/>
                    <a:pt x="1335" y="1298"/>
                    <a:pt x="1376" y="1257"/>
                  </a:cubicBezTo>
                  <a:cubicBezTo>
                    <a:pt x="1528" y="1105"/>
                    <a:pt x="1376" y="707"/>
                    <a:pt x="1040" y="371"/>
                  </a:cubicBezTo>
                  <a:cubicBezTo>
                    <a:pt x="800" y="132"/>
                    <a:pt x="529" y="1"/>
                    <a:pt x="33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3" name="Google Shape;393;p24"/>
            <p:cNvSpPr/>
            <p:nvPr/>
          </p:nvSpPr>
          <p:spPr>
            <a:xfrm>
              <a:off x="2738980" y="2264169"/>
              <a:ext cx="92665" cy="53662"/>
            </a:xfrm>
            <a:custGeom>
              <a:avLst/>
              <a:gdLst/>
              <a:ahLst/>
              <a:cxnLst/>
              <a:rect l="l" t="t" r="r" b="b"/>
              <a:pathLst>
                <a:path w="948" h="549" extrusionOk="0">
                  <a:moveTo>
                    <a:pt x="825" y="0"/>
                  </a:moveTo>
                  <a:cubicBezTo>
                    <a:pt x="672" y="127"/>
                    <a:pt x="498" y="191"/>
                    <a:pt x="303" y="191"/>
                  </a:cubicBezTo>
                  <a:cubicBezTo>
                    <a:pt x="264" y="191"/>
                    <a:pt x="224" y="188"/>
                    <a:pt x="184" y="183"/>
                  </a:cubicBezTo>
                  <a:lnTo>
                    <a:pt x="0" y="183"/>
                  </a:lnTo>
                  <a:cubicBezTo>
                    <a:pt x="224" y="407"/>
                    <a:pt x="497" y="549"/>
                    <a:pt x="687" y="549"/>
                  </a:cubicBezTo>
                  <a:cubicBezTo>
                    <a:pt x="756" y="549"/>
                    <a:pt x="815" y="530"/>
                    <a:pt x="856" y="489"/>
                  </a:cubicBezTo>
                  <a:cubicBezTo>
                    <a:pt x="947" y="397"/>
                    <a:pt x="917" y="214"/>
                    <a:pt x="82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4" name="Google Shape;394;p24"/>
            <p:cNvSpPr/>
            <p:nvPr/>
          </p:nvSpPr>
          <p:spPr>
            <a:xfrm>
              <a:off x="2649347" y="2288019"/>
              <a:ext cx="164314" cy="74775"/>
            </a:xfrm>
            <a:custGeom>
              <a:avLst/>
              <a:gdLst/>
              <a:ahLst/>
              <a:cxnLst/>
              <a:rect l="l" t="t" r="r" b="b"/>
              <a:pathLst>
                <a:path w="1681" h="765" extrusionOk="0">
                  <a:moveTo>
                    <a:pt x="826" y="0"/>
                  </a:moveTo>
                  <a:cubicBezTo>
                    <a:pt x="398" y="0"/>
                    <a:pt x="1" y="184"/>
                    <a:pt x="1" y="398"/>
                  </a:cubicBezTo>
                  <a:cubicBezTo>
                    <a:pt x="1" y="581"/>
                    <a:pt x="367" y="764"/>
                    <a:pt x="826" y="764"/>
                  </a:cubicBezTo>
                  <a:cubicBezTo>
                    <a:pt x="1314" y="764"/>
                    <a:pt x="1681" y="581"/>
                    <a:pt x="1681" y="398"/>
                  </a:cubicBezTo>
                  <a:cubicBezTo>
                    <a:pt x="1681" y="184"/>
                    <a:pt x="1314" y="0"/>
                    <a:pt x="82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5" name="Google Shape;395;p24"/>
            <p:cNvSpPr/>
            <p:nvPr/>
          </p:nvSpPr>
          <p:spPr>
            <a:xfrm>
              <a:off x="2649347" y="2302974"/>
              <a:ext cx="164314" cy="62752"/>
            </a:xfrm>
            <a:custGeom>
              <a:avLst/>
              <a:gdLst/>
              <a:ahLst/>
              <a:cxnLst/>
              <a:rect l="l" t="t" r="r" b="b"/>
              <a:pathLst>
                <a:path w="1681" h="642" extrusionOk="0">
                  <a:moveTo>
                    <a:pt x="1498" y="0"/>
                  </a:moveTo>
                  <a:cubicBezTo>
                    <a:pt x="1328" y="283"/>
                    <a:pt x="1026" y="462"/>
                    <a:pt x="691" y="462"/>
                  </a:cubicBezTo>
                  <a:cubicBezTo>
                    <a:pt x="665" y="462"/>
                    <a:pt x="638" y="461"/>
                    <a:pt x="612" y="458"/>
                  </a:cubicBezTo>
                  <a:cubicBezTo>
                    <a:pt x="398" y="458"/>
                    <a:pt x="184" y="397"/>
                    <a:pt x="1" y="275"/>
                  </a:cubicBezTo>
                  <a:lnTo>
                    <a:pt x="1" y="275"/>
                  </a:lnTo>
                  <a:cubicBezTo>
                    <a:pt x="31" y="489"/>
                    <a:pt x="367" y="642"/>
                    <a:pt x="826" y="642"/>
                  </a:cubicBezTo>
                  <a:cubicBezTo>
                    <a:pt x="1314" y="642"/>
                    <a:pt x="1681" y="458"/>
                    <a:pt x="1681" y="275"/>
                  </a:cubicBezTo>
                  <a:cubicBezTo>
                    <a:pt x="1681" y="153"/>
                    <a:pt x="1620" y="61"/>
                    <a:pt x="14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6" name="Google Shape;396;p24"/>
            <p:cNvSpPr/>
            <p:nvPr/>
          </p:nvSpPr>
          <p:spPr>
            <a:xfrm>
              <a:off x="2688152" y="2338846"/>
              <a:ext cx="149456" cy="128828"/>
            </a:xfrm>
            <a:custGeom>
              <a:avLst/>
              <a:gdLst/>
              <a:ahLst/>
              <a:cxnLst/>
              <a:rect l="l" t="t" r="r" b="b"/>
              <a:pathLst>
                <a:path w="1529" h="1318" extrusionOk="0">
                  <a:moveTo>
                    <a:pt x="1193" y="1"/>
                  </a:moveTo>
                  <a:cubicBezTo>
                    <a:pt x="998" y="1"/>
                    <a:pt x="736" y="143"/>
                    <a:pt x="490" y="366"/>
                  </a:cubicBezTo>
                  <a:cubicBezTo>
                    <a:pt x="154" y="702"/>
                    <a:pt x="1" y="1099"/>
                    <a:pt x="154" y="1252"/>
                  </a:cubicBezTo>
                  <a:cubicBezTo>
                    <a:pt x="197" y="1296"/>
                    <a:pt x="264" y="1317"/>
                    <a:pt x="344" y="1317"/>
                  </a:cubicBezTo>
                  <a:cubicBezTo>
                    <a:pt x="542" y="1317"/>
                    <a:pt x="822" y="1186"/>
                    <a:pt x="1040" y="947"/>
                  </a:cubicBezTo>
                  <a:cubicBezTo>
                    <a:pt x="1376" y="611"/>
                    <a:pt x="1528" y="214"/>
                    <a:pt x="1376" y="61"/>
                  </a:cubicBezTo>
                  <a:cubicBezTo>
                    <a:pt x="1326" y="20"/>
                    <a:pt x="1264" y="1"/>
                    <a:pt x="119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7" name="Google Shape;397;p24"/>
            <p:cNvSpPr/>
            <p:nvPr/>
          </p:nvSpPr>
          <p:spPr>
            <a:xfrm>
              <a:off x="2703107" y="2338455"/>
              <a:ext cx="134501" cy="128730"/>
            </a:xfrm>
            <a:custGeom>
              <a:avLst/>
              <a:gdLst/>
              <a:ahLst/>
              <a:cxnLst/>
              <a:rect l="l" t="t" r="r" b="b"/>
              <a:pathLst>
                <a:path w="1376" h="1317" extrusionOk="0">
                  <a:moveTo>
                    <a:pt x="1003" y="1"/>
                  </a:moveTo>
                  <a:cubicBezTo>
                    <a:pt x="961" y="1"/>
                    <a:pt x="922" y="11"/>
                    <a:pt x="887" y="34"/>
                  </a:cubicBezTo>
                  <a:cubicBezTo>
                    <a:pt x="978" y="615"/>
                    <a:pt x="581" y="1165"/>
                    <a:pt x="1" y="1256"/>
                  </a:cubicBezTo>
                  <a:cubicBezTo>
                    <a:pt x="42" y="1297"/>
                    <a:pt x="100" y="1316"/>
                    <a:pt x="170" y="1316"/>
                  </a:cubicBezTo>
                  <a:cubicBezTo>
                    <a:pt x="362" y="1316"/>
                    <a:pt x="641" y="1174"/>
                    <a:pt x="887" y="951"/>
                  </a:cubicBezTo>
                  <a:cubicBezTo>
                    <a:pt x="1192" y="615"/>
                    <a:pt x="1375" y="218"/>
                    <a:pt x="1223" y="65"/>
                  </a:cubicBezTo>
                  <a:cubicBezTo>
                    <a:pt x="1147" y="27"/>
                    <a:pt x="1072" y="1"/>
                    <a:pt x="100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8" name="Google Shape;398;p24"/>
            <p:cNvSpPr/>
            <p:nvPr/>
          </p:nvSpPr>
          <p:spPr>
            <a:xfrm>
              <a:off x="2798703" y="2350673"/>
              <a:ext cx="74679" cy="167339"/>
            </a:xfrm>
            <a:custGeom>
              <a:avLst/>
              <a:gdLst/>
              <a:ahLst/>
              <a:cxnLst/>
              <a:rect l="l" t="t" r="r" b="b"/>
              <a:pathLst>
                <a:path w="764" h="1712" extrusionOk="0">
                  <a:moveTo>
                    <a:pt x="397" y="1"/>
                  </a:moveTo>
                  <a:cubicBezTo>
                    <a:pt x="184" y="1"/>
                    <a:pt x="0" y="398"/>
                    <a:pt x="0" y="856"/>
                  </a:cubicBezTo>
                  <a:cubicBezTo>
                    <a:pt x="0" y="1345"/>
                    <a:pt x="184" y="1712"/>
                    <a:pt x="397" y="1712"/>
                  </a:cubicBezTo>
                  <a:cubicBezTo>
                    <a:pt x="581" y="1712"/>
                    <a:pt x="764" y="1345"/>
                    <a:pt x="764" y="856"/>
                  </a:cubicBezTo>
                  <a:cubicBezTo>
                    <a:pt x="764" y="398"/>
                    <a:pt x="581" y="1"/>
                    <a:pt x="39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9" name="Google Shape;399;p24"/>
            <p:cNvSpPr/>
            <p:nvPr/>
          </p:nvSpPr>
          <p:spPr>
            <a:xfrm>
              <a:off x="2804666" y="2365628"/>
              <a:ext cx="74777" cy="152384"/>
            </a:xfrm>
            <a:custGeom>
              <a:avLst/>
              <a:gdLst/>
              <a:ahLst/>
              <a:cxnLst/>
              <a:rect l="l" t="t" r="r" b="b"/>
              <a:pathLst>
                <a:path w="765" h="1559" extrusionOk="0">
                  <a:moveTo>
                    <a:pt x="581" y="1"/>
                  </a:moveTo>
                  <a:lnTo>
                    <a:pt x="581" y="1"/>
                  </a:lnTo>
                  <a:cubicBezTo>
                    <a:pt x="611" y="428"/>
                    <a:pt x="367" y="856"/>
                    <a:pt x="0" y="1039"/>
                  </a:cubicBezTo>
                  <a:cubicBezTo>
                    <a:pt x="61" y="1345"/>
                    <a:pt x="184" y="1559"/>
                    <a:pt x="367" y="1559"/>
                  </a:cubicBezTo>
                  <a:cubicBezTo>
                    <a:pt x="550" y="1559"/>
                    <a:pt x="764" y="1192"/>
                    <a:pt x="764" y="703"/>
                  </a:cubicBezTo>
                  <a:cubicBezTo>
                    <a:pt x="764" y="459"/>
                    <a:pt x="703" y="215"/>
                    <a:pt x="58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24"/>
            <p:cNvSpPr/>
            <p:nvPr/>
          </p:nvSpPr>
          <p:spPr>
            <a:xfrm>
              <a:off x="2840441" y="2338944"/>
              <a:ext cx="149456" cy="130001"/>
            </a:xfrm>
            <a:custGeom>
              <a:avLst/>
              <a:gdLst/>
              <a:ahLst/>
              <a:cxnLst/>
              <a:rect l="l" t="t" r="r" b="b"/>
              <a:pathLst>
                <a:path w="1529" h="1330" extrusionOk="0">
                  <a:moveTo>
                    <a:pt x="320" y="0"/>
                  </a:moveTo>
                  <a:cubicBezTo>
                    <a:pt x="251" y="0"/>
                    <a:pt x="194" y="20"/>
                    <a:pt x="154" y="60"/>
                  </a:cubicBezTo>
                  <a:cubicBezTo>
                    <a:pt x="1" y="213"/>
                    <a:pt x="154" y="610"/>
                    <a:pt x="490" y="946"/>
                  </a:cubicBezTo>
                  <a:cubicBezTo>
                    <a:pt x="728" y="1184"/>
                    <a:pt x="996" y="1330"/>
                    <a:pt x="1187" y="1330"/>
                  </a:cubicBezTo>
                  <a:cubicBezTo>
                    <a:pt x="1265" y="1330"/>
                    <a:pt x="1331" y="1305"/>
                    <a:pt x="1376" y="1251"/>
                  </a:cubicBezTo>
                  <a:cubicBezTo>
                    <a:pt x="1528" y="1098"/>
                    <a:pt x="1376" y="701"/>
                    <a:pt x="1040" y="396"/>
                  </a:cubicBezTo>
                  <a:cubicBezTo>
                    <a:pt x="792" y="149"/>
                    <a:pt x="512"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24"/>
            <p:cNvSpPr/>
            <p:nvPr/>
          </p:nvSpPr>
          <p:spPr>
            <a:xfrm>
              <a:off x="2840441" y="2338944"/>
              <a:ext cx="137531" cy="113384"/>
            </a:xfrm>
            <a:custGeom>
              <a:avLst/>
              <a:gdLst/>
              <a:ahLst/>
              <a:cxnLst/>
              <a:rect l="l" t="t" r="r" b="b"/>
              <a:pathLst>
                <a:path w="1407" h="1160" extrusionOk="0">
                  <a:moveTo>
                    <a:pt x="320" y="0"/>
                  </a:moveTo>
                  <a:cubicBezTo>
                    <a:pt x="251" y="0"/>
                    <a:pt x="194" y="20"/>
                    <a:pt x="154" y="60"/>
                  </a:cubicBezTo>
                  <a:cubicBezTo>
                    <a:pt x="1" y="243"/>
                    <a:pt x="154" y="610"/>
                    <a:pt x="490" y="946"/>
                  </a:cubicBezTo>
                  <a:cubicBezTo>
                    <a:pt x="551" y="946"/>
                    <a:pt x="612" y="932"/>
                    <a:pt x="664" y="932"/>
                  </a:cubicBezTo>
                  <a:cubicBezTo>
                    <a:pt x="690" y="932"/>
                    <a:pt x="714" y="936"/>
                    <a:pt x="734" y="946"/>
                  </a:cubicBezTo>
                  <a:cubicBezTo>
                    <a:pt x="766" y="942"/>
                    <a:pt x="797" y="940"/>
                    <a:pt x="829" y="940"/>
                  </a:cubicBezTo>
                  <a:cubicBezTo>
                    <a:pt x="1041" y="940"/>
                    <a:pt x="1247" y="1027"/>
                    <a:pt x="1406" y="1160"/>
                  </a:cubicBezTo>
                  <a:cubicBezTo>
                    <a:pt x="1406" y="854"/>
                    <a:pt x="1284" y="579"/>
                    <a:pt x="1040" y="396"/>
                  </a:cubicBezTo>
                  <a:cubicBezTo>
                    <a:pt x="792" y="149"/>
                    <a:pt x="512"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24"/>
            <p:cNvSpPr/>
            <p:nvPr/>
          </p:nvSpPr>
          <p:spPr>
            <a:xfrm>
              <a:off x="2864389" y="2290951"/>
              <a:ext cx="167246" cy="74775"/>
            </a:xfrm>
            <a:custGeom>
              <a:avLst/>
              <a:gdLst/>
              <a:ahLst/>
              <a:cxnLst/>
              <a:rect l="l" t="t" r="r" b="b"/>
              <a:pathLst>
                <a:path w="1711" h="765" extrusionOk="0">
                  <a:moveTo>
                    <a:pt x="856" y="1"/>
                  </a:moveTo>
                  <a:cubicBezTo>
                    <a:pt x="397" y="1"/>
                    <a:pt x="0" y="184"/>
                    <a:pt x="0" y="398"/>
                  </a:cubicBezTo>
                  <a:cubicBezTo>
                    <a:pt x="0" y="581"/>
                    <a:pt x="397" y="765"/>
                    <a:pt x="856" y="765"/>
                  </a:cubicBezTo>
                  <a:cubicBezTo>
                    <a:pt x="1314" y="765"/>
                    <a:pt x="1711" y="581"/>
                    <a:pt x="1711" y="398"/>
                  </a:cubicBezTo>
                  <a:cubicBezTo>
                    <a:pt x="1711" y="184"/>
                    <a:pt x="1314" y="1"/>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24"/>
            <p:cNvSpPr/>
            <p:nvPr/>
          </p:nvSpPr>
          <p:spPr>
            <a:xfrm>
              <a:off x="2864389" y="2290951"/>
              <a:ext cx="146426" cy="74775"/>
            </a:xfrm>
            <a:custGeom>
              <a:avLst/>
              <a:gdLst/>
              <a:ahLst/>
              <a:cxnLst/>
              <a:rect l="l" t="t" r="r" b="b"/>
              <a:pathLst>
                <a:path w="1498" h="765" extrusionOk="0">
                  <a:moveTo>
                    <a:pt x="489" y="1"/>
                  </a:moveTo>
                  <a:cubicBezTo>
                    <a:pt x="214" y="62"/>
                    <a:pt x="0" y="215"/>
                    <a:pt x="0" y="368"/>
                  </a:cubicBezTo>
                  <a:cubicBezTo>
                    <a:pt x="0" y="581"/>
                    <a:pt x="367" y="765"/>
                    <a:pt x="856" y="765"/>
                  </a:cubicBezTo>
                  <a:cubicBezTo>
                    <a:pt x="1069" y="765"/>
                    <a:pt x="1314" y="704"/>
                    <a:pt x="1497" y="612"/>
                  </a:cubicBezTo>
                  <a:lnTo>
                    <a:pt x="1436" y="612"/>
                  </a:lnTo>
                  <a:cubicBezTo>
                    <a:pt x="1414" y="614"/>
                    <a:pt x="1391" y="615"/>
                    <a:pt x="1369" y="615"/>
                  </a:cubicBezTo>
                  <a:cubicBezTo>
                    <a:pt x="995" y="615"/>
                    <a:pt x="633" y="376"/>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24"/>
            <p:cNvSpPr/>
            <p:nvPr/>
          </p:nvSpPr>
          <p:spPr>
            <a:xfrm>
              <a:off x="2840441" y="2186071"/>
              <a:ext cx="149456" cy="129317"/>
            </a:xfrm>
            <a:custGeom>
              <a:avLst/>
              <a:gdLst/>
              <a:ahLst/>
              <a:cxnLst/>
              <a:rect l="l" t="t" r="r" b="b"/>
              <a:pathLst>
                <a:path w="1529" h="1323" extrusionOk="0">
                  <a:moveTo>
                    <a:pt x="1186" y="1"/>
                  </a:moveTo>
                  <a:cubicBezTo>
                    <a:pt x="987" y="1"/>
                    <a:pt x="708" y="132"/>
                    <a:pt x="490" y="371"/>
                  </a:cubicBezTo>
                  <a:cubicBezTo>
                    <a:pt x="154" y="707"/>
                    <a:pt x="1" y="1105"/>
                    <a:pt x="154" y="1257"/>
                  </a:cubicBezTo>
                  <a:cubicBezTo>
                    <a:pt x="206" y="1301"/>
                    <a:pt x="274" y="1322"/>
                    <a:pt x="352" y="1322"/>
                  </a:cubicBezTo>
                  <a:cubicBezTo>
                    <a:pt x="545" y="1322"/>
                    <a:pt x="800" y="1191"/>
                    <a:pt x="1040" y="952"/>
                  </a:cubicBezTo>
                  <a:cubicBezTo>
                    <a:pt x="1376" y="616"/>
                    <a:pt x="1528" y="219"/>
                    <a:pt x="1376" y="66"/>
                  </a:cubicBezTo>
                  <a:cubicBezTo>
                    <a:pt x="1332" y="22"/>
                    <a:pt x="1265" y="1"/>
                    <a:pt x="118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5" name="Google Shape;405;p24"/>
            <p:cNvSpPr/>
            <p:nvPr/>
          </p:nvSpPr>
          <p:spPr>
            <a:xfrm>
              <a:off x="2846403" y="2246184"/>
              <a:ext cx="122575" cy="68715"/>
            </a:xfrm>
            <a:custGeom>
              <a:avLst/>
              <a:gdLst/>
              <a:ahLst/>
              <a:cxnLst/>
              <a:rect l="l" t="t" r="r" b="b"/>
              <a:pathLst>
                <a:path w="1254" h="703" extrusionOk="0">
                  <a:moveTo>
                    <a:pt x="1253" y="1"/>
                  </a:moveTo>
                  <a:cubicBezTo>
                    <a:pt x="1101" y="184"/>
                    <a:pt x="856" y="276"/>
                    <a:pt x="643" y="276"/>
                  </a:cubicBezTo>
                  <a:cubicBezTo>
                    <a:pt x="459" y="276"/>
                    <a:pt x="276" y="245"/>
                    <a:pt x="154" y="123"/>
                  </a:cubicBezTo>
                  <a:cubicBezTo>
                    <a:pt x="32" y="337"/>
                    <a:pt x="1" y="551"/>
                    <a:pt x="93" y="642"/>
                  </a:cubicBezTo>
                  <a:cubicBezTo>
                    <a:pt x="134" y="683"/>
                    <a:pt x="192" y="702"/>
                    <a:pt x="262" y="702"/>
                  </a:cubicBezTo>
                  <a:cubicBezTo>
                    <a:pt x="454" y="702"/>
                    <a:pt x="733" y="560"/>
                    <a:pt x="979" y="337"/>
                  </a:cubicBezTo>
                  <a:cubicBezTo>
                    <a:pt x="1101" y="215"/>
                    <a:pt x="1162" y="123"/>
                    <a:pt x="125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6" name="Google Shape;406;p24"/>
            <p:cNvSpPr/>
            <p:nvPr/>
          </p:nvSpPr>
          <p:spPr>
            <a:xfrm>
              <a:off x="2789711" y="2290951"/>
              <a:ext cx="89732" cy="73797"/>
            </a:xfrm>
            <a:custGeom>
              <a:avLst/>
              <a:gdLst/>
              <a:ahLst/>
              <a:cxnLst/>
              <a:rect l="l" t="t" r="r" b="b"/>
              <a:pathLst>
                <a:path w="918" h="755" extrusionOk="0">
                  <a:moveTo>
                    <a:pt x="520" y="1"/>
                  </a:moveTo>
                  <a:cubicBezTo>
                    <a:pt x="184" y="1"/>
                    <a:pt x="1" y="398"/>
                    <a:pt x="245" y="642"/>
                  </a:cubicBezTo>
                  <a:cubicBezTo>
                    <a:pt x="323" y="720"/>
                    <a:pt x="419" y="755"/>
                    <a:pt x="514" y="755"/>
                  </a:cubicBezTo>
                  <a:cubicBezTo>
                    <a:pt x="718" y="755"/>
                    <a:pt x="917" y="597"/>
                    <a:pt x="917" y="368"/>
                  </a:cubicBezTo>
                  <a:cubicBezTo>
                    <a:pt x="917" y="154"/>
                    <a:pt x="734" y="1"/>
                    <a:pt x="52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24"/>
            <p:cNvSpPr/>
            <p:nvPr/>
          </p:nvSpPr>
          <p:spPr>
            <a:xfrm>
              <a:off x="3551152" y="2885240"/>
              <a:ext cx="74777" cy="167242"/>
            </a:xfrm>
            <a:custGeom>
              <a:avLst/>
              <a:gdLst/>
              <a:ahLst/>
              <a:cxnLst/>
              <a:rect l="l" t="t" r="r" b="b"/>
              <a:pathLst>
                <a:path w="765" h="1711" extrusionOk="0">
                  <a:moveTo>
                    <a:pt x="398" y="0"/>
                  </a:moveTo>
                  <a:cubicBezTo>
                    <a:pt x="184" y="0"/>
                    <a:pt x="0" y="397"/>
                    <a:pt x="0" y="855"/>
                  </a:cubicBezTo>
                  <a:cubicBezTo>
                    <a:pt x="0" y="1314"/>
                    <a:pt x="184" y="1711"/>
                    <a:pt x="398" y="1711"/>
                  </a:cubicBezTo>
                  <a:cubicBezTo>
                    <a:pt x="581" y="1711"/>
                    <a:pt x="764" y="1344"/>
                    <a:pt x="764" y="855"/>
                  </a:cubicBezTo>
                  <a:cubicBezTo>
                    <a:pt x="764" y="397"/>
                    <a:pt x="581"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24"/>
            <p:cNvSpPr/>
            <p:nvPr/>
          </p:nvSpPr>
          <p:spPr>
            <a:xfrm>
              <a:off x="3551152" y="2989730"/>
              <a:ext cx="74777" cy="62752"/>
            </a:xfrm>
            <a:custGeom>
              <a:avLst/>
              <a:gdLst/>
              <a:ahLst/>
              <a:cxnLst/>
              <a:rect l="l" t="t" r="r" b="b"/>
              <a:pathLst>
                <a:path w="765" h="642" extrusionOk="0">
                  <a:moveTo>
                    <a:pt x="764" y="0"/>
                  </a:moveTo>
                  <a:lnTo>
                    <a:pt x="764" y="0"/>
                  </a:lnTo>
                  <a:cubicBezTo>
                    <a:pt x="611" y="61"/>
                    <a:pt x="459" y="92"/>
                    <a:pt x="336" y="92"/>
                  </a:cubicBezTo>
                  <a:cubicBezTo>
                    <a:pt x="214" y="92"/>
                    <a:pt x="92" y="92"/>
                    <a:pt x="0" y="61"/>
                  </a:cubicBezTo>
                  <a:lnTo>
                    <a:pt x="0" y="61"/>
                  </a:lnTo>
                  <a:cubicBezTo>
                    <a:pt x="62" y="397"/>
                    <a:pt x="184" y="642"/>
                    <a:pt x="367" y="642"/>
                  </a:cubicBezTo>
                  <a:cubicBezTo>
                    <a:pt x="550" y="642"/>
                    <a:pt x="734" y="367"/>
                    <a:pt x="76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9" name="Google Shape;409;p24"/>
            <p:cNvSpPr/>
            <p:nvPr/>
          </p:nvSpPr>
          <p:spPr>
            <a:xfrm>
              <a:off x="3437669" y="2936166"/>
              <a:ext cx="146426" cy="129512"/>
            </a:xfrm>
            <a:custGeom>
              <a:avLst/>
              <a:gdLst/>
              <a:ahLst/>
              <a:cxnLst/>
              <a:rect l="l" t="t" r="r" b="b"/>
              <a:pathLst>
                <a:path w="1498" h="1325" extrusionOk="0">
                  <a:moveTo>
                    <a:pt x="320" y="0"/>
                  </a:moveTo>
                  <a:cubicBezTo>
                    <a:pt x="251" y="0"/>
                    <a:pt x="194" y="19"/>
                    <a:pt x="153" y="60"/>
                  </a:cubicBezTo>
                  <a:cubicBezTo>
                    <a:pt x="1" y="212"/>
                    <a:pt x="123" y="609"/>
                    <a:pt x="459" y="945"/>
                  </a:cubicBezTo>
                  <a:cubicBezTo>
                    <a:pt x="702" y="1167"/>
                    <a:pt x="978" y="1324"/>
                    <a:pt x="1169" y="1324"/>
                  </a:cubicBezTo>
                  <a:cubicBezTo>
                    <a:pt x="1242" y="1324"/>
                    <a:pt x="1303" y="1301"/>
                    <a:pt x="1345" y="1251"/>
                  </a:cubicBezTo>
                  <a:cubicBezTo>
                    <a:pt x="1497" y="1098"/>
                    <a:pt x="1345" y="701"/>
                    <a:pt x="1039" y="396"/>
                  </a:cubicBezTo>
                  <a:cubicBezTo>
                    <a:pt x="792" y="148"/>
                    <a:pt x="511"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0" name="Google Shape;410;p24"/>
            <p:cNvSpPr/>
            <p:nvPr/>
          </p:nvSpPr>
          <p:spPr>
            <a:xfrm>
              <a:off x="3485467" y="3013580"/>
              <a:ext cx="92665" cy="51316"/>
            </a:xfrm>
            <a:custGeom>
              <a:avLst/>
              <a:gdLst/>
              <a:ahLst/>
              <a:cxnLst/>
              <a:rect l="l" t="t" r="r" b="b"/>
              <a:pathLst>
                <a:path w="948" h="525" extrusionOk="0">
                  <a:moveTo>
                    <a:pt x="856" y="1"/>
                  </a:moveTo>
                  <a:cubicBezTo>
                    <a:pt x="697" y="107"/>
                    <a:pt x="491" y="190"/>
                    <a:pt x="300" y="190"/>
                  </a:cubicBezTo>
                  <a:cubicBezTo>
                    <a:pt x="271" y="190"/>
                    <a:pt x="242" y="188"/>
                    <a:pt x="214" y="184"/>
                  </a:cubicBezTo>
                  <a:lnTo>
                    <a:pt x="0" y="184"/>
                  </a:lnTo>
                  <a:cubicBezTo>
                    <a:pt x="238" y="400"/>
                    <a:pt x="492" y="525"/>
                    <a:pt x="673" y="525"/>
                  </a:cubicBezTo>
                  <a:cubicBezTo>
                    <a:pt x="748" y="525"/>
                    <a:pt x="811" y="504"/>
                    <a:pt x="856" y="459"/>
                  </a:cubicBezTo>
                  <a:cubicBezTo>
                    <a:pt x="947" y="367"/>
                    <a:pt x="947" y="215"/>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24"/>
            <p:cNvSpPr/>
            <p:nvPr/>
          </p:nvSpPr>
          <p:spPr>
            <a:xfrm>
              <a:off x="3395834" y="3037527"/>
              <a:ext cx="167344" cy="74677"/>
            </a:xfrm>
            <a:custGeom>
              <a:avLst/>
              <a:gdLst/>
              <a:ahLst/>
              <a:cxnLst/>
              <a:rect l="l" t="t" r="r" b="b"/>
              <a:pathLst>
                <a:path w="1712" h="764" extrusionOk="0">
                  <a:moveTo>
                    <a:pt x="856" y="0"/>
                  </a:moveTo>
                  <a:cubicBezTo>
                    <a:pt x="398" y="0"/>
                    <a:pt x="1" y="183"/>
                    <a:pt x="1" y="397"/>
                  </a:cubicBezTo>
                  <a:cubicBezTo>
                    <a:pt x="1" y="580"/>
                    <a:pt x="367" y="764"/>
                    <a:pt x="856" y="764"/>
                  </a:cubicBezTo>
                  <a:cubicBezTo>
                    <a:pt x="1314" y="764"/>
                    <a:pt x="1712" y="611"/>
                    <a:pt x="1712" y="397"/>
                  </a:cubicBezTo>
                  <a:cubicBezTo>
                    <a:pt x="1712" y="183"/>
                    <a:pt x="1314"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2" name="Google Shape;412;p24"/>
            <p:cNvSpPr/>
            <p:nvPr/>
          </p:nvSpPr>
          <p:spPr>
            <a:xfrm>
              <a:off x="3395834" y="3052384"/>
              <a:ext cx="167344" cy="65782"/>
            </a:xfrm>
            <a:custGeom>
              <a:avLst/>
              <a:gdLst/>
              <a:ahLst/>
              <a:cxnLst/>
              <a:rect l="l" t="t" r="r" b="b"/>
              <a:pathLst>
                <a:path w="1712" h="673" extrusionOk="0">
                  <a:moveTo>
                    <a:pt x="1528" y="1"/>
                  </a:moveTo>
                  <a:cubicBezTo>
                    <a:pt x="1358" y="284"/>
                    <a:pt x="1057" y="462"/>
                    <a:pt x="722" y="462"/>
                  </a:cubicBezTo>
                  <a:cubicBezTo>
                    <a:pt x="695" y="462"/>
                    <a:pt x="669" y="461"/>
                    <a:pt x="642" y="459"/>
                  </a:cubicBezTo>
                  <a:cubicBezTo>
                    <a:pt x="614" y="463"/>
                    <a:pt x="586" y="465"/>
                    <a:pt x="557" y="465"/>
                  </a:cubicBezTo>
                  <a:cubicBezTo>
                    <a:pt x="365" y="465"/>
                    <a:pt x="160" y="382"/>
                    <a:pt x="1" y="276"/>
                  </a:cubicBezTo>
                  <a:lnTo>
                    <a:pt x="1" y="276"/>
                  </a:lnTo>
                  <a:cubicBezTo>
                    <a:pt x="31" y="490"/>
                    <a:pt x="398" y="673"/>
                    <a:pt x="856" y="673"/>
                  </a:cubicBezTo>
                  <a:cubicBezTo>
                    <a:pt x="1314" y="673"/>
                    <a:pt x="1712" y="490"/>
                    <a:pt x="1712" y="276"/>
                  </a:cubicBezTo>
                  <a:cubicBezTo>
                    <a:pt x="1712" y="154"/>
                    <a:pt x="1620" y="62"/>
                    <a:pt x="152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3" name="Google Shape;413;p24"/>
            <p:cNvSpPr/>
            <p:nvPr/>
          </p:nvSpPr>
          <p:spPr>
            <a:xfrm>
              <a:off x="3437669" y="3088452"/>
              <a:ext cx="146426" cy="131076"/>
            </a:xfrm>
            <a:custGeom>
              <a:avLst/>
              <a:gdLst/>
              <a:ahLst/>
              <a:cxnLst/>
              <a:rect l="l" t="t" r="r" b="b"/>
              <a:pathLst>
                <a:path w="1498" h="1341" extrusionOk="0">
                  <a:moveTo>
                    <a:pt x="1178" y="0"/>
                  </a:moveTo>
                  <a:cubicBezTo>
                    <a:pt x="987" y="0"/>
                    <a:pt x="706" y="148"/>
                    <a:pt x="459" y="396"/>
                  </a:cubicBezTo>
                  <a:cubicBezTo>
                    <a:pt x="123" y="732"/>
                    <a:pt x="1" y="1098"/>
                    <a:pt x="153" y="1281"/>
                  </a:cubicBezTo>
                  <a:cubicBezTo>
                    <a:pt x="194" y="1322"/>
                    <a:pt x="251" y="1341"/>
                    <a:pt x="319" y="1341"/>
                  </a:cubicBezTo>
                  <a:cubicBezTo>
                    <a:pt x="509" y="1341"/>
                    <a:pt x="784" y="1193"/>
                    <a:pt x="1009" y="945"/>
                  </a:cubicBezTo>
                  <a:cubicBezTo>
                    <a:pt x="1345" y="609"/>
                    <a:pt x="1497" y="212"/>
                    <a:pt x="1345" y="59"/>
                  </a:cubicBezTo>
                  <a:cubicBezTo>
                    <a:pt x="1304" y="19"/>
                    <a:pt x="1247" y="0"/>
                    <a:pt x="117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4" name="Google Shape;414;p24"/>
            <p:cNvSpPr/>
            <p:nvPr/>
          </p:nvSpPr>
          <p:spPr>
            <a:xfrm>
              <a:off x="3449594" y="3087963"/>
              <a:ext cx="134501" cy="131565"/>
            </a:xfrm>
            <a:custGeom>
              <a:avLst/>
              <a:gdLst/>
              <a:ahLst/>
              <a:cxnLst/>
              <a:rect l="l" t="t" r="r" b="b"/>
              <a:pathLst>
                <a:path w="1376" h="1346" extrusionOk="0">
                  <a:moveTo>
                    <a:pt x="1025" y="1"/>
                  </a:moveTo>
                  <a:cubicBezTo>
                    <a:pt x="980" y="1"/>
                    <a:pt x="933" y="11"/>
                    <a:pt x="887" y="34"/>
                  </a:cubicBezTo>
                  <a:cubicBezTo>
                    <a:pt x="978" y="614"/>
                    <a:pt x="581" y="1164"/>
                    <a:pt x="1" y="1256"/>
                  </a:cubicBezTo>
                  <a:lnTo>
                    <a:pt x="1" y="1286"/>
                  </a:lnTo>
                  <a:cubicBezTo>
                    <a:pt x="41" y="1327"/>
                    <a:pt x="98" y="1346"/>
                    <a:pt x="167" y="1346"/>
                  </a:cubicBezTo>
                  <a:cubicBezTo>
                    <a:pt x="359" y="1346"/>
                    <a:pt x="639" y="1198"/>
                    <a:pt x="887" y="950"/>
                  </a:cubicBezTo>
                  <a:cubicBezTo>
                    <a:pt x="1223" y="645"/>
                    <a:pt x="1375" y="217"/>
                    <a:pt x="1223" y="64"/>
                  </a:cubicBezTo>
                  <a:cubicBezTo>
                    <a:pt x="1166" y="27"/>
                    <a:pt x="1098" y="1"/>
                    <a:pt x="10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5" name="Google Shape;415;p24"/>
            <p:cNvSpPr/>
            <p:nvPr/>
          </p:nvSpPr>
          <p:spPr>
            <a:xfrm>
              <a:off x="3548122" y="3103212"/>
              <a:ext cx="74777" cy="164309"/>
            </a:xfrm>
            <a:custGeom>
              <a:avLst/>
              <a:gdLst/>
              <a:ahLst/>
              <a:cxnLst/>
              <a:rect l="l" t="t" r="r" b="b"/>
              <a:pathLst>
                <a:path w="765" h="1681" extrusionOk="0">
                  <a:moveTo>
                    <a:pt x="367" y="0"/>
                  </a:moveTo>
                  <a:cubicBezTo>
                    <a:pt x="184" y="0"/>
                    <a:pt x="1" y="367"/>
                    <a:pt x="1" y="825"/>
                  </a:cubicBezTo>
                  <a:cubicBezTo>
                    <a:pt x="1" y="1314"/>
                    <a:pt x="184" y="1680"/>
                    <a:pt x="367" y="1680"/>
                  </a:cubicBezTo>
                  <a:cubicBezTo>
                    <a:pt x="581" y="1680"/>
                    <a:pt x="765" y="1314"/>
                    <a:pt x="765" y="825"/>
                  </a:cubicBezTo>
                  <a:cubicBezTo>
                    <a:pt x="765" y="367"/>
                    <a:pt x="581" y="0"/>
                    <a:pt x="36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6" name="Google Shape;416;p24"/>
            <p:cNvSpPr/>
            <p:nvPr/>
          </p:nvSpPr>
          <p:spPr>
            <a:xfrm>
              <a:off x="3551152" y="3118069"/>
              <a:ext cx="74777" cy="152384"/>
            </a:xfrm>
            <a:custGeom>
              <a:avLst/>
              <a:gdLst/>
              <a:ahLst/>
              <a:cxnLst/>
              <a:rect l="l" t="t" r="r" b="b"/>
              <a:pathLst>
                <a:path w="765" h="1559" extrusionOk="0">
                  <a:moveTo>
                    <a:pt x="581" y="1"/>
                  </a:moveTo>
                  <a:cubicBezTo>
                    <a:pt x="611" y="429"/>
                    <a:pt x="398" y="826"/>
                    <a:pt x="0" y="1040"/>
                  </a:cubicBezTo>
                  <a:cubicBezTo>
                    <a:pt x="62" y="1345"/>
                    <a:pt x="184" y="1559"/>
                    <a:pt x="367" y="1559"/>
                  </a:cubicBezTo>
                  <a:cubicBezTo>
                    <a:pt x="550" y="1559"/>
                    <a:pt x="764" y="1162"/>
                    <a:pt x="764" y="703"/>
                  </a:cubicBezTo>
                  <a:cubicBezTo>
                    <a:pt x="764" y="459"/>
                    <a:pt x="703" y="215"/>
                    <a:pt x="58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7" name="Google Shape;417;p24"/>
            <p:cNvSpPr/>
            <p:nvPr/>
          </p:nvSpPr>
          <p:spPr>
            <a:xfrm>
              <a:off x="3589958" y="3088452"/>
              <a:ext cx="146426" cy="131076"/>
            </a:xfrm>
            <a:custGeom>
              <a:avLst/>
              <a:gdLst/>
              <a:ahLst/>
              <a:cxnLst/>
              <a:rect l="l" t="t" r="r" b="b"/>
              <a:pathLst>
                <a:path w="1498" h="1341" extrusionOk="0">
                  <a:moveTo>
                    <a:pt x="320" y="0"/>
                  </a:moveTo>
                  <a:cubicBezTo>
                    <a:pt x="251" y="0"/>
                    <a:pt x="194" y="19"/>
                    <a:pt x="153" y="59"/>
                  </a:cubicBezTo>
                  <a:cubicBezTo>
                    <a:pt x="1" y="212"/>
                    <a:pt x="123" y="609"/>
                    <a:pt x="459" y="945"/>
                  </a:cubicBezTo>
                  <a:cubicBezTo>
                    <a:pt x="706" y="1193"/>
                    <a:pt x="987" y="1341"/>
                    <a:pt x="1178" y="1341"/>
                  </a:cubicBezTo>
                  <a:cubicBezTo>
                    <a:pt x="1247" y="1341"/>
                    <a:pt x="1304" y="1322"/>
                    <a:pt x="1345" y="1281"/>
                  </a:cubicBezTo>
                  <a:cubicBezTo>
                    <a:pt x="1497" y="1098"/>
                    <a:pt x="1375" y="701"/>
                    <a:pt x="1039" y="396"/>
                  </a:cubicBezTo>
                  <a:cubicBezTo>
                    <a:pt x="792" y="148"/>
                    <a:pt x="511"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8" name="Google Shape;418;p24"/>
            <p:cNvSpPr/>
            <p:nvPr/>
          </p:nvSpPr>
          <p:spPr>
            <a:xfrm>
              <a:off x="3587025" y="3090896"/>
              <a:ext cx="140365" cy="110941"/>
            </a:xfrm>
            <a:custGeom>
              <a:avLst/>
              <a:gdLst/>
              <a:ahLst/>
              <a:cxnLst/>
              <a:rect l="l" t="t" r="r" b="b"/>
              <a:pathLst>
                <a:path w="1436" h="1135" extrusionOk="0">
                  <a:moveTo>
                    <a:pt x="351" y="0"/>
                  </a:moveTo>
                  <a:cubicBezTo>
                    <a:pt x="273" y="0"/>
                    <a:pt x="205" y="21"/>
                    <a:pt x="153" y="65"/>
                  </a:cubicBezTo>
                  <a:cubicBezTo>
                    <a:pt x="0" y="218"/>
                    <a:pt x="153" y="615"/>
                    <a:pt x="489" y="951"/>
                  </a:cubicBezTo>
                  <a:cubicBezTo>
                    <a:pt x="489" y="936"/>
                    <a:pt x="496" y="928"/>
                    <a:pt x="504" y="928"/>
                  </a:cubicBezTo>
                  <a:cubicBezTo>
                    <a:pt x="512" y="928"/>
                    <a:pt x="519" y="936"/>
                    <a:pt x="519" y="951"/>
                  </a:cubicBezTo>
                  <a:cubicBezTo>
                    <a:pt x="580" y="920"/>
                    <a:pt x="672" y="920"/>
                    <a:pt x="764" y="920"/>
                  </a:cubicBezTo>
                  <a:cubicBezTo>
                    <a:pt x="795" y="916"/>
                    <a:pt x="827" y="915"/>
                    <a:pt x="858" y="915"/>
                  </a:cubicBezTo>
                  <a:cubicBezTo>
                    <a:pt x="1070" y="915"/>
                    <a:pt x="1276" y="1001"/>
                    <a:pt x="1436" y="1134"/>
                  </a:cubicBezTo>
                  <a:cubicBezTo>
                    <a:pt x="1436" y="829"/>
                    <a:pt x="1283" y="554"/>
                    <a:pt x="1039" y="371"/>
                  </a:cubicBezTo>
                  <a:cubicBezTo>
                    <a:pt x="799" y="131"/>
                    <a:pt x="544" y="0"/>
                    <a:pt x="35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9" name="Google Shape;419;p24"/>
            <p:cNvSpPr/>
            <p:nvPr/>
          </p:nvSpPr>
          <p:spPr>
            <a:xfrm>
              <a:off x="3610875" y="3043489"/>
              <a:ext cx="167344" cy="74677"/>
            </a:xfrm>
            <a:custGeom>
              <a:avLst/>
              <a:gdLst/>
              <a:ahLst/>
              <a:cxnLst/>
              <a:rect l="l" t="t" r="r" b="b"/>
              <a:pathLst>
                <a:path w="1712" h="764" extrusionOk="0">
                  <a:moveTo>
                    <a:pt x="856" y="0"/>
                  </a:moveTo>
                  <a:cubicBezTo>
                    <a:pt x="398" y="0"/>
                    <a:pt x="0" y="153"/>
                    <a:pt x="0" y="367"/>
                  </a:cubicBezTo>
                  <a:cubicBezTo>
                    <a:pt x="0" y="581"/>
                    <a:pt x="398" y="764"/>
                    <a:pt x="856" y="764"/>
                  </a:cubicBezTo>
                  <a:cubicBezTo>
                    <a:pt x="1345" y="764"/>
                    <a:pt x="1711" y="581"/>
                    <a:pt x="1711" y="367"/>
                  </a:cubicBezTo>
                  <a:cubicBezTo>
                    <a:pt x="1711" y="153"/>
                    <a:pt x="1314"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0" name="Google Shape;420;p24"/>
            <p:cNvSpPr/>
            <p:nvPr/>
          </p:nvSpPr>
          <p:spPr>
            <a:xfrm>
              <a:off x="3610875" y="3040459"/>
              <a:ext cx="149358" cy="74775"/>
            </a:xfrm>
            <a:custGeom>
              <a:avLst/>
              <a:gdLst/>
              <a:ahLst/>
              <a:cxnLst/>
              <a:rect l="l" t="t" r="r" b="b"/>
              <a:pathLst>
                <a:path w="1528" h="765" extrusionOk="0">
                  <a:moveTo>
                    <a:pt x="489" y="1"/>
                  </a:moveTo>
                  <a:cubicBezTo>
                    <a:pt x="214" y="62"/>
                    <a:pt x="0" y="214"/>
                    <a:pt x="0" y="367"/>
                  </a:cubicBezTo>
                  <a:cubicBezTo>
                    <a:pt x="0" y="581"/>
                    <a:pt x="398" y="764"/>
                    <a:pt x="856" y="764"/>
                  </a:cubicBezTo>
                  <a:cubicBezTo>
                    <a:pt x="1072" y="764"/>
                    <a:pt x="1264" y="717"/>
                    <a:pt x="1454" y="642"/>
                  </a:cubicBezTo>
                  <a:lnTo>
                    <a:pt x="1454" y="642"/>
                  </a:lnTo>
                  <a:cubicBezTo>
                    <a:pt x="1458" y="642"/>
                    <a:pt x="1462" y="642"/>
                    <a:pt x="1467" y="642"/>
                  </a:cubicBezTo>
                  <a:lnTo>
                    <a:pt x="1528" y="612"/>
                  </a:lnTo>
                  <a:lnTo>
                    <a:pt x="1528" y="612"/>
                  </a:lnTo>
                  <a:cubicBezTo>
                    <a:pt x="1503" y="622"/>
                    <a:pt x="1478" y="632"/>
                    <a:pt x="1454" y="642"/>
                  </a:cubicBezTo>
                  <a:lnTo>
                    <a:pt x="1454" y="642"/>
                  </a:lnTo>
                  <a:cubicBezTo>
                    <a:pt x="1032" y="637"/>
                    <a:pt x="671" y="394"/>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1" name="Google Shape;421;p24"/>
            <p:cNvSpPr/>
            <p:nvPr/>
          </p:nvSpPr>
          <p:spPr>
            <a:xfrm>
              <a:off x="3589958" y="2936166"/>
              <a:ext cx="146426" cy="130001"/>
            </a:xfrm>
            <a:custGeom>
              <a:avLst/>
              <a:gdLst/>
              <a:ahLst/>
              <a:cxnLst/>
              <a:rect l="l" t="t" r="r" b="b"/>
              <a:pathLst>
                <a:path w="1498" h="1330" extrusionOk="0">
                  <a:moveTo>
                    <a:pt x="1178" y="0"/>
                  </a:moveTo>
                  <a:cubicBezTo>
                    <a:pt x="987" y="0"/>
                    <a:pt x="706" y="148"/>
                    <a:pt x="459" y="396"/>
                  </a:cubicBezTo>
                  <a:cubicBezTo>
                    <a:pt x="153" y="701"/>
                    <a:pt x="1" y="1098"/>
                    <a:pt x="153" y="1251"/>
                  </a:cubicBezTo>
                  <a:cubicBezTo>
                    <a:pt x="198" y="1304"/>
                    <a:pt x="263" y="1329"/>
                    <a:pt x="342" y="1329"/>
                  </a:cubicBezTo>
                  <a:cubicBezTo>
                    <a:pt x="533" y="1329"/>
                    <a:pt x="801" y="1183"/>
                    <a:pt x="1039" y="945"/>
                  </a:cubicBezTo>
                  <a:cubicBezTo>
                    <a:pt x="1375" y="609"/>
                    <a:pt x="1497" y="212"/>
                    <a:pt x="1345" y="60"/>
                  </a:cubicBezTo>
                  <a:cubicBezTo>
                    <a:pt x="1304" y="19"/>
                    <a:pt x="1247" y="0"/>
                    <a:pt x="117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2" name="Google Shape;422;p24"/>
            <p:cNvSpPr/>
            <p:nvPr/>
          </p:nvSpPr>
          <p:spPr>
            <a:xfrm>
              <a:off x="3595920" y="2995692"/>
              <a:ext cx="122575" cy="69985"/>
            </a:xfrm>
            <a:custGeom>
              <a:avLst/>
              <a:gdLst/>
              <a:ahLst/>
              <a:cxnLst/>
              <a:rect l="l" t="t" r="r" b="b"/>
              <a:pathLst>
                <a:path w="1254" h="716" extrusionOk="0">
                  <a:moveTo>
                    <a:pt x="1253" y="0"/>
                  </a:moveTo>
                  <a:cubicBezTo>
                    <a:pt x="1100" y="184"/>
                    <a:pt x="856" y="306"/>
                    <a:pt x="642" y="306"/>
                  </a:cubicBezTo>
                  <a:cubicBezTo>
                    <a:pt x="459" y="306"/>
                    <a:pt x="276" y="245"/>
                    <a:pt x="153" y="123"/>
                  </a:cubicBezTo>
                  <a:cubicBezTo>
                    <a:pt x="31" y="367"/>
                    <a:pt x="1" y="550"/>
                    <a:pt x="92" y="642"/>
                  </a:cubicBezTo>
                  <a:cubicBezTo>
                    <a:pt x="134" y="692"/>
                    <a:pt x="195" y="715"/>
                    <a:pt x="268" y="715"/>
                  </a:cubicBezTo>
                  <a:cubicBezTo>
                    <a:pt x="459" y="715"/>
                    <a:pt x="735" y="558"/>
                    <a:pt x="978" y="336"/>
                  </a:cubicBezTo>
                  <a:cubicBezTo>
                    <a:pt x="1070" y="245"/>
                    <a:pt x="1161" y="123"/>
                    <a:pt x="125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3" name="Google Shape;423;p24"/>
            <p:cNvSpPr/>
            <p:nvPr/>
          </p:nvSpPr>
          <p:spPr>
            <a:xfrm>
              <a:off x="3539227" y="3040459"/>
              <a:ext cx="86702" cy="73797"/>
            </a:xfrm>
            <a:custGeom>
              <a:avLst/>
              <a:gdLst/>
              <a:ahLst/>
              <a:cxnLst/>
              <a:rect l="l" t="t" r="r" b="b"/>
              <a:pathLst>
                <a:path w="887" h="755" extrusionOk="0">
                  <a:moveTo>
                    <a:pt x="520" y="1"/>
                  </a:moveTo>
                  <a:cubicBezTo>
                    <a:pt x="153" y="1"/>
                    <a:pt x="0" y="398"/>
                    <a:pt x="245" y="642"/>
                  </a:cubicBezTo>
                  <a:cubicBezTo>
                    <a:pt x="322" y="720"/>
                    <a:pt x="416" y="754"/>
                    <a:pt x="507" y="754"/>
                  </a:cubicBezTo>
                  <a:cubicBezTo>
                    <a:pt x="702" y="754"/>
                    <a:pt x="886" y="596"/>
                    <a:pt x="886" y="367"/>
                  </a:cubicBezTo>
                  <a:cubicBezTo>
                    <a:pt x="886" y="153"/>
                    <a:pt x="703" y="1"/>
                    <a:pt x="52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4" name="Google Shape;424;p24"/>
            <p:cNvSpPr/>
            <p:nvPr/>
          </p:nvSpPr>
          <p:spPr>
            <a:xfrm>
              <a:off x="3476474" y="2243252"/>
              <a:ext cx="74777" cy="167242"/>
            </a:xfrm>
            <a:custGeom>
              <a:avLst/>
              <a:gdLst/>
              <a:ahLst/>
              <a:cxnLst/>
              <a:rect l="l" t="t" r="r" b="b"/>
              <a:pathLst>
                <a:path w="765" h="1711" extrusionOk="0">
                  <a:moveTo>
                    <a:pt x="398" y="0"/>
                  </a:moveTo>
                  <a:cubicBezTo>
                    <a:pt x="184" y="0"/>
                    <a:pt x="1" y="397"/>
                    <a:pt x="1" y="856"/>
                  </a:cubicBezTo>
                  <a:cubicBezTo>
                    <a:pt x="1" y="1314"/>
                    <a:pt x="184" y="1711"/>
                    <a:pt x="398" y="1711"/>
                  </a:cubicBezTo>
                  <a:cubicBezTo>
                    <a:pt x="581" y="1711"/>
                    <a:pt x="764" y="1314"/>
                    <a:pt x="764" y="856"/>
                  </a:cubicBezTo>
                  <a:cubicBezTo>
                    <a:pt x="764" y="397"/>
                    <a:pt x="581"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5" name="Google Shape;425;p24"/>
            <p:cNvSpPr/>
            <p:nvPr/>
          </p:nvSpPr>
          <p:spPr>
            <a:xfrm>
              <a:off x="3476474" y="2347741"/>
              <a:ext cx="74777" cy="62752"/>
            </a:xfrm>
            <a:custGeom>
              <a:avLst/>
              <a:gdLst/>
              <a:ahLst/>
              <a:cxnLst/>
              <a:rect l="l" t="t" r="r" b="b"/>
              <a:pathLst>
                <a:path w="765" h="642" extrusionOk="0">
                  <a:moveTo>
                    <a:pt x="764" y="0"/>
                  </a:moveTo>
                  <a:lnTo>
                    <a:pt x="764" y="0"/>
                  </a:lnTo>
                  <a:cubicBezTo>
                    <a:pt x="612" y="61"/>
                    <a:pt x="459" y="92"/>
                    <a:pt x="337" y="92"/>
                  </a:cubicBezTo>
                  <a:cubicBezTo>
                    <a:pt x="215" y="92"/>
                    <a:pt x="92" y="92"/>
                    <a:pt x="1" y="61"/>
                  </a:cubicBezTo>
                  <a:lnTo>
                    <a:pt x="1" y="61"/>
                  </a:lnTo>
                  <a:cubicBezTo>
                    <a:pt x="62" y="398"/>
                    <a:pt x="184" y="642"/>
                    <a:pt x="367" y="642"/>
                  </a:cubicBezTo>
                  <a:cubicBezTo>
                    <a:pt x="551" y="642"/>
                    <a:pt x="734" y="367"/>
                    <a:pt x="76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6" name="Google Shape;426;p24"/>
            <p:cNvSpPr/>
            <p:nvPr/>
          </p:nvSpPr>
          <p:spPr>
            <a:xfrm>
              <a:off x="3362991" y="2295252"/>
              <a:ext cx="146426" cy="130001"/>
            </a:xfrm>
            <a:custGeom>
              <a:avLst/>
              <a:gdLst/>
              <a:ahLst/>
              <a:cxnLst/>
              <a:rect l="l" t="t" r="r" b="b"/>
              <a:pathLst>
                <a:path w="1498" h="1330" extrusionOk="0">
                  <a:moveTo>
                    <a:pt x="348" y="1"/>
                  </a:moveTo>
                  <a:cubicBezTo>
                    <a:pt x="266" y="1"/>
                    <a:pt x="198" y="26"/>
                    <a:pt x="154" y="79"/>
                  </a:cubicBezTo>
                  <a:cubicBezTo>
                    <a:pt x="1" y="232"/>
                    <a:pt x="154" y="629"/>
                    <a:pt x="459" y="935"/>
                  </a:cubicBezTo>
                  <a:cubicBezTo>
                    <a:pt x="706" y="1182"/>
                    <a:pt x="987" y="1330"/>
                    <a:pt x="1179" y="1330"/>
                  </a:cubicBezTo>
                  <a:cubicBezTo>
                    <a:pt x="1247" y="1330"/>
                    <a:pt x="1305" y="1311"/>
                    <a:pt x="1345" y="1271"/>
                  </a:cubicBezTo>
                  <a:cubicBezTo>
                    <a:pt x="1498" y="1118"/>
                    <a:pt x="1376" y="721"/>
                    <a:pt x="1040" y="385"/>
                  </a:cubicBezTo>
                  <a:cubicBezTo>
                    <a:pt x="823" y="147"/>
                    <a:pt x="546" y="1"/>
                    <a:pt x="34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7" name="Google Shape;427;p24"/>
            <p:cNvSpPr/>
            <p:nvPr/>
          </p:nvSpPr>
          <p:spPr>
            <a:xfrm>
              <a:off x="3413819" y="2371591"/>
              <a:ext cx="92665" cy="51316"/>
            </a:xfrm>
            <a:custGeom>
              <a:avLst/>
              <a:gdLst/>
              <a:ahLst/>
              <a:cxnLst/>
              <a:rect l="l" t="t" r="r" b="b"/>
              <a:pathLst>
                <a:path w="948" h="525" extrusionOk="0">
                  <a:moveTo>
                    <a:pt x="856" y="1"/>
                  </a:moveTo>
                  <a:cubicBezTo>
                    <a:pt x="696" y="107"/>
                    <a:pt x="491" y="190"/>
                    <a:pt x="300" y="190"/>
                  </a:cubicBezTo>
                  <a:cubicBezTo>
                    <a:pt x="271" y="190"/>
                    <a:pt x="242" y="188"/>
                    <a:pt x="214" y="184"/>
                  </a:cubicBezTo>
                  <a:lnTo>
                    <a:pt x="0" y="184"/>
                  </a:lnTo>
                  <a:cubicBezTo>
                    <a:pt x="238" y="400"/>
                    <a:pt x="491" y="525"/>
                    <a:pt x="673" y="525"/>
                  </a:cubicBezTo>
                  <a:cubicBezTo>
                    <a:pt x="748" y="525"/>
                    <a:pt x="811" y="504"/>
                    <a:pt x="856" y="459"/>
                  </a:cubicBezTo>
                  <a:cubicBezTo>
                    <a:pt x="947" y="367"/>
                    <a:pt x="917" y="215"/>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24"/>
            <p:cNvSpPr/>
            <p:nvPr/>
          </p:nvSpPr>
          <p:spPr>
            <a:xfrm>
              <a:off x="3321254" y="2395538"/>
              <a:ext cx="167246" cy="74677"/>
            </a:xfrm>
            <a:custGeom>
              <a:avLst/>
              <a:gdLst/>
              <a:ahLst/>
              <a:cxnLst/>
              <a:rect l="l" t="t" r="r" b="b"/>
              <a:pathLst>
                <a:path w="1711" h="764" extrusionOk="0">
                  <a:moveTo>
                    <a:pt x="856" y="0"/>
                  </a:moveTo>
                  <a:cubicBezTo>
                    <a:pt x="397" y="0"/>
                    <a:pt x="0" y="183"/>
                    <a:pt x="0" y="397"/>
                  </a:cubicBezTo>
                  <a:cubicBezTo>
                    <a:pt x="0" y="581"/>
                    <a:pt x="397" y="764"/>
                    <a:pt x="856" y="764"/>
                  </a:cubicBezTo>
                  <a:cubicBezTo>
                    <a:pt x="1314" y="764"/>
                    <a:pt x="1711" y="581"/>
                    <a:pt x="1711" y="397"/>
                  </a:cubicBezTo>
                  <a:cubicBezTo>
                    <a:pt x="1711" y="183"/>
                    <a:pt x="1314"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24"/>
            <p:cNvSpPr/>
            <p:nvPr/>
          </p:nvSpPr>
          <p:spPr>
            <a:xfrm>
              <a:off x="3324186" y="2410396"/>
              <a:ext cx="164314" cy="62850"/>
            </a:xfrm>
            <a:custGeom>
              <a:avLst/>
              <a:gdLst/>
              <a:ahLst/>
              <a:cxnLst/>
              <a:rect l="l" t="t" r="r" b="b"/>
              <a:pathLst>
                <a:path w="1681" h="643" extrusionOk="0">
                  <a:moveTo>
                    <a:pt x="1498" y="1"/>
                  </a:moveTo>
                  <a:cubicBezTo>
                    <a:pt x="1328" y="284"/>
                    <a:pt x="1026" y="462"/>
                    <a:pt x="691" y="462"/>
                  </a:cubicBezTo>
                  <a:cubicBezTo>
                    <a:pt x="665" y="462"/>
                    <a:pt x="638" y="461"/>
                    <a:pt x="612" y="459"/>
                  </a:cubicBezTo>
                  <a:cubicBezTo>
                    <a:pt x="398" y="459"/>
                    <a:pt x="184" y="398"/>
                    <a:pt x="1" y="276"/>
                  </a:cubicBezTo>
                  <a:lnTo>
                    <a:pt x="1" y="276"/>
                  </a:lnTo>
                  <a:cubicBezTo>
                    <a:pt x="31" y="490"/>
                    <a:pt x="367" y="642"/>
                    <a:pt x="826" y="642"/>
                  </a:cubicBezTo>
                  <a:cubicBezTo>
                    <a:pt x="1314" y="642"/>
                    <a:pt x="1681" y="490"/>
                    <a:pt x="1681" y="276"/>
                  </a:cubicBezTo>
                  <a:cubicBezTo>
                    <a:pt x="1681" y="154"/>
                    <a:pt x="1620" y="62"/>
                    <a:pt x="149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24"/>
            <p:cNvSpPr/>
            <p:nvPr/>
          </p:nvSpPr>
          <p:spPr>
            <a:xfrm>
              <a:off x="3362991" y="2446463"/>
              <a:ext cx="146426" cy="131076"/>
            </a:xfrm>
            <a:custGeom>
              <a:avLst/>
              <a:gdLst/>
              <a:ahLst/>
              <a:cxnLst/>
              <a:rect l="l" t="t" r="r" b="b"/>
              <a:pathLst>
                <a:path w="1498" h="1341" extrusionOk="0">
                  <a:moveTo>
                    <a:pt x="1179" y="0"/>
                  </a:moveTo>
                  <a:cubicBezTo>
                    <a:pt x="987" y="0"/>
                    <a:pt x="706" y="148"/>
                    <a:pt x="459" y="396"/>
                  </a:cubicBezTo>
                  <a:cubicBezTo>
                    <a:pt x="154" y="701"/>
                    <a:pt x="1" y="1098"/>
                    <a:pt x="154" y="1282"/>
                  </a:cubicBezTo>
                  <a:cubicBezTo>
                    <a:pt x="194" y="1322"/>
                    <a:pt x="251" y="1341"/>
                    <a:pt x="320" y="1341"/>
                  </a:cubicBezTo>
                  <a:cubicBezTo>
                    <a:pt x="512" y="1341"/>
                    <a:pt x="792" y="1193"/>
                    <a:pt x="1040" y="945"/>
                  </a:cubicBezTo>
                  <a:cubicBezTo>
                    <a:pt x="1345" y="609"/>
                    <a:pt x="1498" y="212"/>
                    <a:pt x="1345" y="60"/>
                  </a:cubicBezTo>
                  <a:cubicBezTo>
                    <a:pt x="1305" y="19"/>
                    <a:pt x="1247" y="0"/>
                    <a:pt x="117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24"/>
            <p:cNvSpPr/>
            <p:nvPr/>
          </p:nvSpPr>
          <p:spPr>
            <a:xfrm>
              <a:off x="3377946" y="2445975"/>
              <a:ext cx="131470" cy="131565"/>
            </a:xfrm>
            <a:custGeom>
              <a:avLst/>
              <a:gdLst/>
              <a:ahLst/>
              <a:cxnLst/>
              <a:rect l="l" t="t" r="r" b="b"/>
              <a:pathLst>
                <a:path w="1345" h="1346" extrusionOk="0">
                  <a:moveTo>
                    <a:pt x="994" y="1"/>
                  </a:moveTo>
                  <a:cubicBezTo>
                    <a:pt x="949" y="1"/>
                    <a:pt x="903" y="11"/>
                    <a:pt x="856" y="34"/>
                  </a:cubicBezTo>
                  <a:cubicBezTo>
                    <a:pt x="978" y="614"/>
                    <a:pt x="581" y="1164"/>
                    <a:pt x="1" y="1256"/>
                  </a:cubicBezTo>
                  <a:lnTo>
                    <a:pt x="1" y="1287"/>
                  </a:lnTo>
                  <a:cubicBezTo>
                    <a:pt x="41" y="1327"/>
                    <a:pt x="98" y="1346"/>
                    <a:pt x="166" y="1346"/>
                  </a:cubicBezTo>
                  <a:cubicBezTo>
                    <a:pt x="357" y="1346"/>
                    <a:pt x="631" y="1198"/>
                    <a:pt x="856" y="950"/>
                  </a:cubicBezTo>
                  <a:cubicBezTo>
                    <a:pt x="1192" y="645"/>
                    <a:pt x="1345" y="217"/>
                    <a:pt x="1192" y="65"/>
                  </a:cubicBezTo>
                  <a:cubicBezTo>
                    <a:pt x="1135" y="27"/>
                    <a:pt x="1067" y="1"/>
                    <a:pt x="99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24"/>
            <p:cNvSpPr/>
            <p:nvPr/>
          </p:nvSpPr>
          <p:spPr>
            <a:xfrm>
              <a:off x="3473542" y="2461223"/>
              <a:ext cx="74679" cy="164309"/>
            </a:xfrm>
            <a:custGeom>
              <a:avLst/>
              <a:gdLst/>
              <a:ahLst/>
              <a:cxnLst/>
              <a:rect l="l" t="t" r="r" b="b"/>
              <a:pathLst>
                <a:path w="764" h="1681" extrusionOk="0">
                  <a:moveTo>
                    <a:pt x="397" y="0"/>
                  </a:moveTo>
                  <a:cubicBezTo>
                    <a:pt x="183" y="0"/>
                    <a:pt x="0" y="367"/>
                    <a:pt x="0" y="825"/>
                  </a:cubicBezTo>
                  <a:cubicBezTo>
                    <a:pt x="0" y="1314"/>
                    <a:pt x="183" y="1680"/>
                    <a:pt x="397" y="1680"/>
                  </a:cubicBezTo>
                  <a:cubicBezTo>
                    <a:pt x="581" y="1680"/>
                    <a:pt x="764" y="1314"/>
                    <a:pt x="764" y="825"/>
                  </a:cubicBezTo>
                  <a:cubicBezTo>
                    <a:pt x="764" y="367"/>
                    <a:pt x="581" y="0"/>
                    <a:pt x="39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24"/>
            <p:cNvSpPr/>
            <p:nvPr/>
          </p:nvSpPr>
          <p:spPr>
            <a:xfrm>
              <a:off x="3476474" y="2473148"/>
              <a:ext cx="77709" cy="152384"/>
            </a:xfrm>
            <a:custGeom>
              <a:avLst/>
              <a:gdLst/>
              <a:ahLst/>
              <a:cxnLst/>
              <a:rect l="l" t="t" r="r" b="b"/>
              <a:pathLst>
                <a:path w="795" h="1559" extrusionOk="0">
                  <a:moveTo>
                    <a:pt x="581" y="0"/>
                  </a:moveTo>
                  <a:cubicBezTo>
                    <a:pt x="612" y="428"/>
                    <a:pt x="398" y="856"/>
                    <a:pt x="1" y="1039"/>
                  </a:cubicBezTo>
                  <a:cubicBezTo>
                    <a:pt x="62" y="1345"/>
                    <a:pt x="215" y="1558"/>
                    <a:pt x="398" y="1558"/>
                  </a:cubicBezTo>
                  <a:cubicBezTo>
                    <a:pt x="612" y="1558"/>
                    <a:pt x="764" y="1192"/>
                    <a:pt x="764" y="703"/>
                  </a:cubicBezTo>
                  <a:cubicBezTo>
                    <a:pt x="795" y="459"/>
                    <a:pt x="703" y="214"/>
                    <a:pt x="58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4" name="Google Shape;434;p24"/>
            <p:cNvSpPr/>
            <p:nvPr/>
          </p:nvSpPr>
          <p:spPr>
            <a:xfrm>
              <a:off x="3515280" y="2446463"/>
              <a:ext cx="149456" cy="131076"/>
            </a:xfrm>
            <a:custGeom>
              <a:avLst/>
              <a:gdLst/>
              <a:ahLst/>
              <a:cxnLst/>
              <a:rect l="l" t="t" r="r" b="b"/>
              <a:pathLst>
                <a:path w="1529" h="1341" extrusionOk="0">
                  <a:moveTo>
                    <a:pt x="320" y="0"/>
                  </a:moveTo>
                  <a:cubicBezTo>
                    <a:pt x="251" y="0"/>
                    <a:pt x="194" y="19"/>
                    <a:pt x="154" y="60"/>
                  </a:cubicBezTo>
                  <a:cubicBezTo>
                    <a:pt x="1" y="212"/>
                    <a:pt x="154" y="609"/>
                    <a:pt x="490" y="945"/>
                  </a:cubicBezTo>
                  <a:cubicBezTo>
                    <a:pt x="714" y="1193"/>
                    <a:pt x="989" y="1341"/>
                    <a:pt x="1179" y="1341"/>
                  </a:cubicBezTo>
                  <a:cubicBezTo>
                    <a:pt x="1247" y="1341"/>
                    <a:pt x="1305" y="1322"/>
                    <a:pt x="1345" y="1282"/>
                  </a:cubicBezTo>
                  <a:cubicBezTo>
                    <a:pt x="1528" y="1098"/>
                    <a:pt x="1376" y="701"/>
                    <a:pt x="1039" y="396"/>
                  </a:cubicBezTo>
                  <a:cubicBezTo>
                    <a:pt x="792" y="148"/>
                    <a:pt x="512"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5" name="Google Shape;435;p24"/>
            <p:cNvSpPr/>
            <p:nvPr/>
          </p:nvSpPr>
          <p:spPr>
            <a:xfrm>
              <a:off x="3515280" y="2448907"/>
              <a:ext cx="137531" cy="110941"/>
            </a:xfrm>
            <a:custGeom>
              <a:avLst/>
              <a:gdLst/>
              <a:ahLst/>
              <a:cxnLst/>
              <a:rect l="l" t="t" r="r" b="b"/>
              <a:pathLst>
                <a:path w="1407" h="1135" extrusionOk="0">
                  <a:moveTo>
                    <a:pt x="338" y="0"/>
                  </a:moveTo>
                  <a:cubicBezTo>
                    <a:pt x="261" y="0"/>
                    <a:pt x="197" y="21"/>
                    <a:pt x="154" y="65"/>
                  </a:cubicBezTo>
                  <a:cubicBezTo>
                    <a:pt x="1" y="218"/>
                    <a:pt x="154" y="615"/>
                    <a:pt x="459" y="951"/>
                  </a:cubicBezTo>
                  <a:lnTo>
                    <a:pt x="490" y="951"/>
                  </a:lnTo>
                  <a:cubicBezTo>
                    <a:pt x="581" y="920"/>
                    <a:pt x="642" y="920"/>
                    <a:pt x="734" y="920"/>
                  </a:cubicBezTo>
                  <a:cubicBezTo>
                    <a:pt x="766" y="917"/>
                    <a:pt x="797" y="915"/>
                    <a:pt x="829" y="915"/>
                  </a:cubicBezTo>
                  <a:cubicBezTo>
                    <a:pt x="1041" y="915"/>
                    <a:pt x="1246" y="1001"/>
                    <a:pt x="1406" y="1134"/>
                  </a:cubicBezTo>
                  <a:cubicBezTo>
                    <a:pt x="1406" y="829"/>
                    <a:pt x="1253" y="554"/>
                    <a:pt x="1039" y="371"/>
                  </a:cubicBezTo>
                  <a:cubicBezTo>
                    <a:pt x="800" y="131"/>
                    <a:pt x="529" y="0"/>
                    <a:pt x="33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24"/>
            <p:cNvSpPr/>
            <p:nvPr/>
          </p:nvSpPr>
          <p:spPr>
            <a:xfrm>
              <a:off x="3536197" y="2398471"/>
              <a:ext cx="167344" cy="74775"/>
            </a:xfrm>
            <a:custGeom>
              <a:avLst/>
              <a:gdLst/>
              <a:ahLst/>
              <a:cxnLst/>
              <a:rect l="l" t="t" r="r" b="b"/>
              <a:pathLst>
                <a:path w="1712" h="765" extrusionOk="0">
                  <a:moveTo>
                    <a:pt x="856" y="1"/>
                  </a:moveTo>
                  <a:cubicBezTo>
                    <a:pt x="398" y="1"/>
                    <a:pt x="1" y="184"/>
                    <a:pt x="1" y="398"/>
                  </a:cubicBezTo>
                  <a:cubicBezTo>
                    <a:pt x="1" y="612"/>
                    <a:pt x="398" y="764"/>
                    <a:pt x="856" y="764"/>
                  </a:cubicBezTo>
                  <a:cubicBezTo>
                    <a:pt x="1345" y="764"/>
                    <a:pt x="1711" y="612"/>
                    <a:pt x="1711" y="398"/>
                  </a:cubicBezTo>
                  <a:cubicBezTo>
                    <a:pt x="1711" y="184"/>
                    <a:pt x="1314" y="1"/>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24"/>
            <p:cNvSpPr/>
            <p:nvPr/>
          </p:nvSpPr>
          <p:spPr>
            <a:xfrm>
              <a:off x="3539227" y="2401501"/>
              <a:ext cx="146426" cy="71745"/>
            </a:xfrm>
            <a:custGeom>
              <a:avLst/>
              <a:gdLst/>
              <a:ahLst/>
              <a:cxnLst/>
              <a:rect l="l" t="t" r="r" b="b"/>
              <a:pathLst>
                <a:path w="1498" h="734" extrusionOk="0">
                  <a:moveTo>
                    <a:pt x="489" y="0"/>
                  </a:moveTo>
                  <a:cubicBezTo>
                    <a:pt x="184" y="61"/>
                    <a:pt x="0" y="184"/>
                    <a:pt x="0" y="336"/>
                  </a:cubicBezTo>
                  <a:cubicBezTo>
                    <a:pt x="0" y="581"/>
                    <a:pt x="367" y="733"/>
                    <a:pt x="825" y="733"/>
                  </a:cubicBezTo>
                  <a:cubicBezTo>
                    <a:pt x="1041" y="733"/>
                    <a:pt x="1233" y="686"/>
                    <a:pt x="1423" y="611"/>
                  </a:cubicBezTo>
                  <a:lnTo>
                    <a:pt x="1423" y="611"/>
                  </a:lnTo>
                  <a:cubicBezTo>
                    <a:pt x="1427" y="611"/>
                    <a:pt x="1432" y="611"/>
                    <a:pt x="1436" y="611"/>
                  </a:cubicBezTo>
                  <a:lnTo>
                    <a:pt x="1497" y="581"/>
                  </a:lnTo>
                  <a:lnTo>
                    <a:pt x="1497" y="581"/>
                  </a:lnTo>
                  <a:cubicBezTo>
                    <a:pt x="1472" y="591"/>
                    <a:pt x="1448" y="601"/>
                    <a:pt x="1423" y="611"/>
                  </a:cubicBezTo>
                  <a:lnTo>
                    <a:pt x="1423" y="611"/>
                  </a:lnTo>
                  <a:cubicBezTo>
                    <a:pt x="1001" y="606"/>
                    <a:pt x="640" y="363"/>
                    <a:pt x="48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24"/>
            <p:cNvSpPr/>
            <p:nvPr/>
          </p:nvSpPr>
          <p:spPr>
            <a:xfrm>
              <a:off x="3515280" y="2294177"/>
              <a:ext cx="146426" cy="130001"/>
            </a:xfrm>
            <a:custGeom>
              <a:avLst/>
              <a:gdLst/>
              <a:ahLst/>
              <a:cxnLst/>
              <a:rect l="l" t="t" r="r" b="b"/>
              <a:pathLst>
                <a:path w="1498" h="1330" extrusionOk="0">
                  <a:moveTo>
                    <a:pt x="1179" y="0"/>
                  </a:moveTo>
                  <a:cubicBezTo>
                    <a:pt x="989" y="0"/>
                    <a:pt x="714" y="148"/>
                    <a:pt x="490" y="396"/>
                  </a:cubicBezTo>
                  <a:cubicBezTo>
                    <a:pt x="154" y="701"/>
                    <a:pt x="1" y="1098"/>
                    <a:pt x="154" y="1251"/>
                  </a:cubicBezTo>
                  <a:cubicBezTo>
                    <a:pt x="198" y="1305"/>
                    <a:pt x="264" y="1329"/>
                    <a:pt x="342" y="1329"/>
                  </a:cubicBezTo>
                  <a:cubicBezTo>
                    <a:pt x="533" y="1329"/>
                    <a:pt x="802" y="1183"/>
                    <a:pt x="1039" y="946"/>
                  </a:cubicBezTo>
                  <a:cubicBezTo>
                    <a:pt x="1376" y="609"/>
                    <a:pt x="1498" y="212"/>
                    <a:pt x="1345" y="60"/>
                  </a:cubicBezTo>
                  <a:cubicBezTo>
                    <a:pt x="1305" y="19"/>
                    <a:pt x="1247" y="0"/>
                    <a:pt x="117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24"/>
            <p:cNvSpPr/>
            <p:nvPr/>
          </p:nvSpPr>
          <p:spPr>
            <a:xfrm>
              <a:off x="3521242" y="2353704"/>
              <a:ext cx="122575" cy="67346"/>
            </a:xfrm>
            <a:custGeom>
              <a:avLst/>
              <a:gdLst/>
              <a:ahLst/>
              <a:cxnLst/>
              <a:rect l="l" t="t" r="r" b="b"/>
              <a:pathLst>
                <a:path w="1254" h="689" extrusionOk="0">
                  <a:moveTo>
                    <a:pt x="1253" y="0"/>
                  </a:moveTo>
                  <a:lnTo>
                    <a:pt x="1253" y="0"/>
                  </a:lnTo>
                  <a:cubicBezTo>
                    <a:pt x="1101" y="184"/>
                    <a:pt x="856" y="306"/>
                    <a:pt x="642" y="306"/>
                  </a:cubicBezTo>
                  <a:cubicBezTo>
                    <a:pt x="459" y="306"/>
                    <a:pt x="276" y="245"/>
                    <a:pt x="154" y="123"/>
                  </a:cubicBezTo>
                  <a:cubicBezTo>
                    <a:pt x="31" y="337"/>
                    <a:pt x="1" y="550"/>
                    <a:pt x="93" y="642"/>
                  </a:cubicBezTo>
                  <a:cubicBezTo>
                    <a:pt x="124" y="674"/>
                    <a:pt x="176" y="689"/>
                    <a:pt x="242" y="689"/>
                  </a:cubicBezTo>
                  <a:cubicBezTo>
                    <a:pt x="430" y="689"/>
                    <a:pt x="729" y="563"/>
                    <a:pt x="978" y="337"/>
                  </a:cubicBezTo>
                  <a:cubicBezTo>
                    <a:pt x="1070" y="245"/>
                    <a:pt x="1162" y="123"/>
                    <a:pt x="125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24"/>
            <p:cNvSpPr/>
            <p:nvPr/>
          </p:nvSpPr>
          <p:spPr>
            <a:xfrm>
              <a:off x="3464549" y="2398471"/>
              <a:ext cx="86702" cy="73797"/>
            </a:xfrm>
            <a:custGeom>
              <a:avLst/>
              <a:gdLst/>
              <a:ahLst/>
              <a:cxnLst/>
              <a:rect l="l" t="t" r="r" b="b"/>
              <a:pathLst>
                <a:path w="887" h="755" extrusionOk="0">
                  <a:moveTo>
                    <a:pt x="520" y="1"/>
                  </a:moveTo>
                  <a:cubicBezTo>
                    <a:pt x="153" y="1"/>
                    <a:pt x="1" y="398"/>
                    <a:pt x="245" y="642"/>
                  </a:cubicBezTo>
                  <a:cubicBezTo>
                    <a:pt x="323" y="720"/>
                    <a:pt x="416" y="754"/>
                    <a:pt x="507" y="754"/>
                  </a:cubicBezTo>
                  <a:cubicBezTo>
                    <a:pt x="702" y="754"/>
                    <a:pt x="886" y="596"/>
                    <a:pt x="886" y="367"/>
                  </a:cubicBezTo>
                  <a:cubicBezTo>
                    <a:pt x="886" y="153"/>
                    <a:pt x="734" y="1"/>
                    <a:pt x="52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24"/>
            <p:cNvSpPr/>
            <p:nvPr/>
          </p:nvSpPr>
          <p:spPr>
            <a:xfrm>
              <a:off x="2885306" y="2723961"/>
              <a:ext cx="74679" cy="164309"/>
            </a:xfrm>
            <a:custGeom>
              <a:avLst/>
              <a:gdLst/>
              <a:ahLst/>
              <a:cxnLst/>
              <a:rect l="l" t="t" r="r" b="b"/>
              <a:pathLst>
                <a:path w="764" h="1681" extrusionOk="0">
                  <a:moveTo>
                    <a:pt x="367" y="0"/>
                  </a:moveTo>
                  <a:cubicBezTo>
                    <a:pt x="183" y="0"/>
                    <a:pt x="0" y="367"/>
                    <a:pt x="0" y="856"/>
                  </a:cubicBezTo>
                  <a:cubicBezTo>
                    <a:pt x="0" y="1314"/>
                    <a:pt x="153" y="1681"/>
                    <a:pt x="367" y="1681"/>
                  </a:cubicBezTo>
                  <a:cubicBezTo>
                    <a:pt x="581" y="1681"/>
                    <a:pt x="764" y="1314"/>
                    <a:pt x="764" y="856"/>
                  </a:cubicBezTo>
                  <a:cubicBezTo>
                    <a:pt x="764" y="367"/>
                    <a:pt x="581" y="0"/>
                    <a:pt x="36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2" name="Google Shape;442;p24"/>
            <p:cNvSpPr/>
            <p:nvPr/>
          </p:nvSpPr>
          <p:spPr>
            <a:xfrm>
              <a:off x="2882276" y="2828451"/>
              <a:ext cx="74777" cy="59820"/>
            </a:xfrm>
            <a:custGeom>
              <a:avLst/>
              <a:gdLst/>
              <a:ahLst/>
              <a:cxnLst/>
              <a:rect l="l" t="t" r="r" b="b"/>
              <a:pathLst>
                <a:path w="765" h="612" extrusionOk="0">
                  <a:moveTo>
                    <a:pt x="764" y="1"/>
                  </a:moveTo>
                  <a:cubicBezTo>
                    <a:pt x="642" y="62"/>
                    <a:pt x="489" y="92"/>
                    <a:pt x="337" y="92"/>
                  </a:cubicBezTo>
                  <a:cubicBezTo>
                    <a:pt x="214" y="92"/>
                    <a:pt x="123" y="62"/>
                    <a:pt x="1" y="31"/>
                  </a:cubicBezTo>
                  <a:lnTo>
                    <a:pt x="1" y="31"/>
                  </a:lnTo>
                  <a:cubicBezTo>
                    <a:pt x="62" y="367"/>
                    <a:pt x="214" y="612"/>
                    <a:pt x="398" y="612"/>
                  </a:cubicBezTo>
                  <a:cubicBezTo>
                    <a:pt x="581" y="612"/>
                    <a:pt x="734" y="367"/>
                    <a:pt x="76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3" name="Google Shape;443;p24"/>
            <p:cNvSpPr/>
            <p:nvPr/>
          </p:nvSpPr>
          <p:spPr>
            <a:xfrm>
              <a:off x="2768793" y="2773029"/>
              <a:ext cx="149456" cy="130001"/>
            </a:xfrm>
            <a:custGeom>
              <a:avLst/>
              <a:gdLst/>
              <a:ahLst/>
              <a:cxnLst/>
              <a:rect l="l" t="t" r="r" b="b"/>
              <a:pathLst>
                <a:path w="1529" h="1330" extrusionOk="0">
                  <a:moveTo>
                    <a:pt x="356" y="0"/>
                  </a:moveTo>
                  <a:cubicBezTo>
                    <a:pt x="276" y="0"/>
                    <a:pt x="207" y="25"/>
                    <a:pt x="153" y="79"/>
                  </a:cubicBezTo>
                  <a:cubicBezTo>
                    <a:pt x="1" y="232"/>
                    <a:pt x="153" y="629"/>
                    <a:pt x="490" y="934"/>
                  </a:cubicBezTo>
                  <a:cubicBezTo>
                    <a:pt x="737" y="1182"/>
                    <a:pt x="1017" y="1330"/>
                    <a:pt x="1209" y="1330"/>
                  </a:cubicBezTo>
                  <a:cubicBezTo>
                    <a:pt x="1278" y="1330"/>
                    <a:pt x="1335" y="1311"/>
                    <a:pt x="1375" y="1270"/>
                  </a:cubicBezTo>
                  <a:cubicBezTo>
                    <a:pt x="1528" y="1118"/>
                    <a:pt x="1375" y="720"/>
                    <a:pt x="1039" y="384"/>
                  </a:cubicBezTo>
                  <a:cubicBezTo>
                    <a:pt x="802" y="147"/>
                    <a:pt x="548" y="0"/>
                    <a:pt x="3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4" name="Google Shape;444;p24"/>
            <p:cNvSpPr/>
            <p:nvPr/>
          </p:nvSpPr>
          <p:spPr>
            <a:xfrm>
              <a:off x="2819621" y="2852398"/>
              <a:ext cx="98627" cy="52391"/>
            </a:xfrm>
            <a:custGeom>
              <a:avLst/>
              <a:gdLst/>
              <a:ahLst/>
              <a:cxnLst/>
              <a:rect l="l" t="t" r="r" b="b"/>
              <a:pathLst>
                <a:path w="1009" h="536" extrusionOk="0">
                  <a:moveTo>
                    <a:pt x="855" y="0"/>
                  </a:moveTo>
                  <a:cubicBezTo>
                    <a:pt x="642" y="122"/>
                    <a:pt x="428" y="183"/>
                    <a:pt x="183" y="183"/>
                  </a:cubicBezTo>
                  <a:lnTo>
                    <a:pt x="0" y="183"/>
                  </a:lnTo>
                  <a:cubicBezTo>
                    <a:pt x="249" y="410"/>
                    <a:pt x="515" y="536"/>
                    <a:pt x="698" y="536"/>
                  </a:cubicBezTo>
                  <a:cubicBezTo>
                    <a:pt x="762" y="536"/>
                    <a:pt x="816" y="520"/>
                    <a:pt x="855" y="489"/>
                  </a:cubicBezTo>
                  <a:cubicBezTo>
                    <a:pt x="1008" y="336"/>
                    <a:pt x="917" y="214"/>
                    <a:pt x="85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24"/>
            <p:cNvSpPr/>
            <p:nvPr/>
          </p:nvSpPr>
          <p:spPr>
            <a:xfrm>
              <a:off x="2729988" y="2876248"/>
              <a:ext cx="164314" cy="74775"/>
            </a:xfrm>
            <a:custGeom>
              <a:avLst/>
              <a:gdLst/>
              <a:ahLst/>
              <a:cxnLst/>
              <a:rect l="l" t="t" r="r" b="b"/>
              <a:pathLst>
                <a:path w="1681" h="765" extrusionOk="0">
                  <a:moveTo>
                    <a:pt x="856" y="0"/>
                  </a:moveTo>
                  <a:cubicBezTo>
                    <a:pt x="367" y="0"/>
                    <a:pt x="1" y="184"/>
                    <a:pt x="1" y="367"/>
                  </a:cubicBezTo>
                  <a:cubicBezTo>
                    <a:pt x="1" y="581"/>
                    <a:pt x="367" y="764"/>
                    <a:pt x="856" y="764"/>
                  </a:cubicBezTo>
                  <a:cubicBezTo>
                    <a:pt x="1314" y="764"/>
                    <a:pt x="1681" y="581"/>
                    <a:pt x="1681" y="367"/>
                  </a:cubicBezTo>
                  <a:cubicBezTo>
                    <a:pt x="1681" y="184"/>
                    <a:pt x="1314"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6" name="Google Shape;446;p24"/>
            <p:cNvSpPr/>
            <p:nvPr/>
          </p:nvSpPr>
          <p:spPr>
            <a:xfrm>
              <a:off x="2729988" y="2891203"/>
              <a:ext cx="164314" cy="62752"/>
            </a:xfrm>
            <a:custGeom>
              <a:avLst/>
              <a:gdLst/>
              <a:ahLst/>
              <a:cxnLst/>
              <a:rect l="l" t="t" r="r" b="b"/>
              <a:pathLst>
                <a:path w="1681" h="642" extrusionOk="0">
                  <a:moveTo>
                    <a:pt x="1497" y="0"/>
                  </a:moveTo>
                  <a:cubicBezTo>
                    <a:pt x="1314" y="275"/>
                    <a:pt x="978" y="458"/>
                    <a:pt x="612" y="458"/>
                  </a:cubicBezTo>
                  <a:cubicBezTo>
                    <a:pt x="398" y="458"/>
                    <a:pt x="184" y="397"/>
                    <a:pt x="1" y="245"/>
                  </a:cubicBezTo>
                  <a:lnTo>
                    <a:pt x="1" y="245"/>
                  </a:lnTo>
                  <a:cubicBezTo>
                    <a:pt x="31" y="458"/>
                    <a:pt x="367" y="642"/>
                    <a:pt x="856" y="642"/>
                  </a:cubicBezTo>
                  <a:cubicBezTo>
                    <a:pt x="1314" y="642"/>
                    <a:pt x="1681" y="458"/>
                    <a:pt x="1681" y="245"/>
                  </a:cubicBezTo>
                  <a:cubicBezTo>
                    <a:pt x="1681" y="153"/>
                    <a:pt x="1620" y="61"/>
                    <a:pt x="149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7" name="Google Shape;447;p24"/>
            <p:cNvSpPr/>
            <p:nvPr/>
          </p:nvSpPr>
          <p:spPr>
            <a:xfrm>
              <a:off x="2768793" y="2925316"/>
              <a:ext cx="149456" cy="130001"/>
            </a:xfrm>
            <a:custGeom>
              <a:avLst/>
              <a:gdLst/>
              <a:ahLst/>
              <a:cxnLst/>
              <a:rect l="l" t="t" r="r" b="b"/>
              <a:pathLst>
                <a:path w="1529" h="1330" extrusionOk="0">
                  <a:moveTo>
                    <a:pt x="1187" y="0"/>
                  </a:moveTo>
                  <a:cubicBezTo>
                    <a:pt x="996" y="0"/>
                    <a:pt x="727" y="146"/>
                    <a:pt x="490" y="384"/>
                  </a:cubicBezTo>
                  <a:cubicBezTo>
                    <a:pt x="153" y="720"/>
                    <a:pt x="1" y="1118"/>
                    <a:pt x="153" y="1270"/>
                  </a:cubicBezTo>
                  <a:cubicBezTo>
                    <a:pt x="202" y="1311"/>
                    <a:pt x="265" y="1330"/>
                    <a:pt x="338" y="1330"/>
                  </a:cubicBezTo>
                  <a:cubicBezTo>
                    <a:pt x="540" y="1330"/>
                    <a:pt x="815" y="1182"/>
                    <a:pt x="1039" y="934"/>
                  </a:cubicBezTo>
                  <a:cubicBezTo>
                    <a:pt x="1375" y="629"/>
                    <a:pt x="1528" y="232"/>
                    <a:pt x="1375" y="79"/>
                  </a:cubicBezTo>
                  <a:cubicBezTo>
                    <a:pt x="1331" y="25"/>
                    <a:pt x="1265" y="0"/>
                    <a:pt x="118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8" name="Google Shape;448;p24"/>
            <p:cNvSpPr/>
            <p:nvPr/>
          </p:nvSpPr>
          <p:spPr>
            <a:xfrm>
              <a:off x="2783748" y="2925805"/>
              <a:ext cx="134501" cy="129610"/>
            </a:xfrm>
            <a:custGeom>
              <a:avLst/>
              <a:gdLst/>
              <a:ahLst/>
              <a:cxnLst/>
              <a:rect l="l" t="t" r="r" b="b"/>
              <a:pathLst>
                <a:path w="1376" h="1326" extrusionOk="0">
                  <a:moveTo>
                    <a:pt x="1036" y="1"/>
                  </a:moveTo>
                  <a:cubicBezTo>
                    <a:pt x="981" y="1"/>
                    <a:pt x="928" y="16"/>
                    <a:pt x="886" y="43"/>
                  </a:cubicBezTo>
                  <a:cubicBezTo>
                    <a:pt x="978" y="593"/>
                    <a:pt x="581" y="1143"/>
                    <a:pt x="0" y="1235"/>
                  </a:cubicBezTo>
                  <a:lnTo>
                    <a:pt x="0" y="1265"/>
                  </a:lnTo>
                  <a:cubicBezTo>
                    <a:pt x="41" y="1306"/>
                    <a:pt x="100" y="1325"/>
                    <a:pt x="170" y="1325"/>
                  </a:cubicBezTo>
                  <a:cubicBezTo>
                    <a:pt x="362" y="1325"/>
                    <a:pt x="640" y="1183"/>
                    <a:pt x="886" y="960"/>
                  </a:cubicBezTo>
                  <a:cubicBezTo>
                    <a:pt x="1222" y="624"/>
                    <a:pt x="1375" y="227"/>
                    <a:pt x="1222" y="74"/>
                  </a:cubicBezTo>
                  <a:cubicBezTo>
                    <a:pt x="1172" y="23"/>
                    <a:pt x="1103" y="1"/>
                    <a:pt x="103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9" name="Google Shape;449;p24"/>
            <p:cNvSpPr/>
            <p:nvPr/>
          </p:nvSpPr>
          <p:spPr>
            <a:xfrm>
              <a:off x="2882276" y="2938902"/>
              <a:ext cx="74777" cy="167339"/>
            </a:xfrm>
            <a:custGeom>
              <a:avLst/>
              <a:gdLst/>
              <a:ahLst/>
              <a:cxnLst/>
              <a:rect l="l" t="t" r="r" b="b"/>
              <a:pathLst>
                <a:path w="765" h="1712" extrusionOk="0">
                  <a:moveTo>
                    <a:pt x="367" y="1"/>
                  </a:moveTo>
                  <a:cubicBezTo>
                    <a:pt x="184" y="1"/>
                    <a:pt x="1" y="398"/>
                    <a:pt x="1" y="856"/>
                  </a:cubicBezTo>
                  <a:cubicBezTo>
                    <a:pt x="1" y="1315"/>
                    <a:pt x="153" y="1712"/>
                    <a:pt x="367" y="1712"/>
                  </a:cubicBezTo>
                  <a:cubicBezTo>
                    <a:pt x="581" y="1712"/>
                    <a:pt x="764" y="1315"/>
                    <a:pt x="764" y="856"/>
                  </a:cubicBezTo>
                  <a:cubicBezTo>
                    <a:pt x="764" y="398"/>
                    <a:pt x="581" y="1"/>
                    <a:pt x="36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0" name="Google Shape;450;p24"/>
            <p:cNvSpPr/>
            <p:nvPr/>
          </p:nvSpPr>
          <p:spPr>
            <a:xfrm>
              <a:off x="2885306" y="2950925"/>
              <a:ext cx="74679" cy="155317"/>
            </a:xfrm>
            <a:custGeom>
              <a:avLst/>
              <a:gdLst/>
              <a:ahLst/>
              <a:cxnLst/>
              <a:rect l="l" t="t" r="r" b="b"/>
              <a:pathLst>
                <a:path w="764" h="1589" extrusionOk="0">
                  <a:moveTo>
                    <a:pt x="581" y="0"/>
                  </a:moveTo>
                  <a:lnTo>
                    <a:pt x="581" y="0"/>
                  </a:lnTo>
                  <a:cubicBezTo>
                    <a:pt x="611" y="458"/>
                    <a:pt x="367" y="856"/>
                    <a:pt x="0" y="1069"/>
                  </a:cubicBezTo>
                  <a:cubicBezTo>
                    <a:pt x="61" y="1375"/>
                    <a:pt x="183" y="1589"/>
                    <a:pt x="367" y="1589"/>
                  </a:cubicBezTo>
                  <a:cubicBezTo>
                    <a:pt x="581" y="1589"/>
                    <a:pt x="764" y="1192"/>
                    <a:pt x="764" y="733"/>
                  </a:cubicBezTo>
                  <a:cubicBezTo>
                    <a:pt x="764" y="489"/>
                    <a:pt x="703" y="214"/>
                    <a:pt x="58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1" name="Google Shape;451;p24"/>
            <p:cNvSpPr/>
            <p:nvPr/>
          </p:nvSpPr>
          <p:spPr>
            <a:xfrm>
              <a:off x="2921081" y="2927075"/>
              <a:ext cx="149456" cy="128339"/>
            </a:xfrm>
            <a:custGeom>
              <a:avLst/>
              <a:gdLst/>
              <a:ahLst/>
              <a:cxnLst/>
              <a:rect l="l" t="t" r="r" b="b"/>
              <a:pathLst>
                <a:path w="1529" h="1313" extrusionOk="0">
                  <a:moveTo>
                    <a:pt x="341" y="1"/>
                  </a:moveTo>
                  <a:cubicBezTo>
                    <a:pt x="267" y="1"/>
                    <a:pt x="203" y="20"/>
                    <a:pt x="153" y="61"/>
                  </a:cubicBezTo>
                  <a:cubicBezTo>
                    <a:pt x="1" y="214"/>
                    <a:pt x="153" y="611"/>
                    <a:pt x="489" y="947"/>
                  </a:cubicBezTo>
                  <a:cubicBezTo>
                    <a:pt x="735" y="1170"/>
                    <a:pt x="1014" y="1312"/>
                    <a:pt x="1206" y="1312"/>
                  </a:cubicBezTo>
                  <a:cubicBezTo>
                    <a:pt x="1276" y="1312"/>
                    <a:pt x="1334" y="1293"/>
                    <a:pt x="1375" y="1252"/>
                  </a:cubicBezTo>
                  <a:cubicBezTo>
                    <a:pt x="1528" y="1100"/>
                    <a:pt x="1375" y="702"/>
                    <a:pt x="1039" y="366"/>
                  </a:cubicBezTo>
                  <a:cubicBezTo>
                    <a:pt x="816" y="143"/>
                    <a:pt x="543" y="1"/>
                    <a:pt x="34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2" name="Google Shape;452;p24"/>
            <p:cNvSpPr/>
            <p:nvPr/>
          </p:nvSpPr>
          <p:spPr>
            <a:xfrm>
              <a:off x="2921081" y="2927173"/>
              <a:ext cx="140463" cy="113384"/>
            </a:xfrm>
            <a:custGeom>
              <a:avLst/>
              <a:gdLst/>
              <a:ahLst/>
              <a:cxnLst/>
              <a:rect l="l" t="t" r="r" b="b"/>
              <a:pathLst>
                <a:path w="1437" h="1160" extrusionOk="0">
                  <a:moveTo>
                    <a:pt x="320" y="1"/>
                  </a:moveTo>
                  <a:cubicBezTo>
                    <a:pt x="251" y="1"/>
                    <a:pt x="194" y="20"/>
                    <a:pt x="153" y="60"/>
                  </a:cubicBezTo>
                  <a:cubicBezTo>
                    <a:pt x="1" y="213"/>
                    <a:pt x="153" y="610"/>
                    <a:pt x="489" y="946"/>
                  </a:cubicBezTo>
                  <a:lnTo>
                    <a:pt x="520" y="946"/>
                  </a:lnTo>
                  <a:cubicBezTo>
                    <a:pt x="581" y="915"/>
                    <a:pt x="673" y="915"/>
                    <a:pt x="764" y="915"/>
                  </a:cubicBezTo>
                  <a:cubicBezTo>
                    <a:pt x="978" y="915"/>
                    <a:pt x="1223" y="1007"/>
                    <a:pt x="1436" y="1160"/>
                  </a:cubicBezTo>
                  <a:cubicBezTo>
                    <a:pt x="1406" y="854"/>
                    <a:pt x="1284" y="579"/>
                    <a:pt x="1039" y="396"/>
                  </a:cubicBezTo>
                  <a:cubicBezTo>
                    <a:pt x="792" y="149"/>
                    <a:pt x="512" y="1"/>
                    <a:pt x="32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3" name="Google Shape;453;p24"/>
            <p:cNvSpPr/>
            <p:nvPr/>
          </p:nvSpPr>
          <p:spPr>
            <a:xfrm>
              <a:off x="2945029" y="2879180"/>
              <a:ext cx="167246" cy="74775"/>
            </a:xfrm>
            <a:custGeom>
              <a:avLst/>
              <a:gdLst/>
              <a:ahLst/>
              <a:cxnLst/>
              <a:rect l="l" t="t" r="r" b="b"/>
              <a:pathLst>
                <a:path w="1711" h="765" extrusionOk="0">
                  <a:moveTo>
                    <a:pt x="855" y="1"/>
                  </a:moveTo>
                  <a:cubicBezTo>
                    <a:pt x="367" y="1"/>
                    <a:pt x="0" y="184"/>
                    <a:pt x="0" y="368"/>
                  </a:cubicBezTo>
                  <a:cubicBezTo>
                    <a:pt x="0" y="581"/>
                    <a:pt x="367" y="765"/>
                    <a:pt x="855" y="765"/>
                  </a:cubicBezTo>
                  <a:cubicBezTo>
                    <a:pt x="1314" y="765"/>
                    <a:pt x="1711" y="581"/>
                    <a:pt x="1711" y="368"/>
                  </a:cubicBezTo>
                  <a:cubicBezTo>
                    <a:pt x="1711" y="184"/>
                    <a:pt x="1314" y="1"/>
                    <a:pt x="85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4" name="Google Shape;454;p24"/>
            <p:cNvSpPr/>
            <p:nvPr/>
          </p:nvSpPr>
          <p:spPr>
            <a:xfrm>
              <a:off x="2945029" y="2879180"/>
              <a:ext cx="146328" cy="74775"/>
            </a:xfrm>
            <a:custGeom>
              <a:avLst/>
              <a:gdLst/>
              <a:ahLst/>
              <a:cxnLst/>
              <a:rect l="l" t="t" r="r" b="b"/>
              <a:pathLst>
                <a:path w="1497" h="765" extrusionOk="0">
                  <a:moveTo>
                    <a:pt x="489" y="1"/>
                  </a:moveTo>
                  <a:cubicBezTo>
                    <a:pt x="214" y="62"/>
                    <a:pt x="0" y="215"/>
                    <a:pt x="0" y="368"/>
                  </a:cubicBezTo>
                  <a:cubicBezTo>
                    <a:pt x="0" y="551"/>
                    <a:pt x="397" y="765"/>
                    <a:pt x="855" y="765"/>
                  </a:cubicBezTo>
                  <a:cubicBezTo>
                    <a:pt x="1069" y="765"/>
                    <a:pt x="1314" y="704"/>
                    <a:pt x="1497" y="612"/>
                  </a:cubicBezTo>
                  <a:lnTo>
                    <a:pt x="1436" y="612"/>
                  </a:lnTo>
                  <a:cubicBezTo>
                    <a:pt x="1414" y="614"/>
                    <a:pt x="1391" y="615"/>
                    <a:pt x="1369" y="615"/>
                  </a:cubicBezTo>
                  <a:cubicBezTo>
                    <a:pt x="995" y="615"/>
                    <a:pt x="633" y="376"/>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5" name="Google Shape;455;p24"/>
            <p:cNvSpPr/>
            <p:nvPr/>
          </p:nvSpPr>
          <p:spPr>
            <a:xfrm>
              <a:off x="2921081" y="2773029"/>
              <a:ext cx="149456" cy="130001"/>
            </a:xfrm>
            <a:custGeom>
              <a:avLst/>
              <a:gdLst/>
              <a:ahLst/>
              <a:cxnLst/>
              <a:rect l="l" t="t" r="r" b="b"/>
              <a:pathLst>
                <a:path w="1529" h="1330" extrusionOk="0">
                  <a:moveTo>
                    <a:pt x="1168" y="0"/>
                  </a:moveTo>
                  <a:cubicBezTo>
                    <a:pt x="968" y="0"/>
                    <a:pt x="706" y="147"/>
                    <a:pt x="489" y="384"/>
                  </a:cubicBezTo>
                  <a:cubicBezTo>
                    <a:pt x="153" y="720"/>
                    <a:pt x="1" y="1118"/>
                    <a:pt x="153" y="1270"/>
                  </a:cubicBezTo>
                  <a:cubicBezTo>
                    <a:pt x="194" y="1311"/>
                    <a:pt x="251" y="1330"/>
                    <a:pt x="320" y="1330"/>
                  </a:cubicBezTo>
                  <a:cubicBezTo>
                    <a:pt x="512" y="1330"/>
                    <a:pt x="792" y="1182"/>
                    <a:pt x="1039" y="934"/>
                  </a:cubicBezTo>
                  <a:cubicBezTo>
                    <a:pt x="1375" y="629"/>
                    <a:pt x="1528" y="232"/>
                    <a:pt x="1375" y="79"/>
                  </a:cubicBezTo>
                  <a:cubicBezTo>
                    <a:pt x="1322" y="25"/>
                    <a:pt x="1250" y="0"/>
                    <a:pt x="116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6" name="Google Shape;456;p24"/>
            <p:cNvSpPr/>
            <p:nvPr/>
          </p:nvSpPr>
          <p:spPr>
            <a:xfrm>
              <a:off x="2927044" y="2834413"/>
              <a:ext cx="122575" cy="66076"/>
            </a:xfrm>
            <a:custGeom>
              <a:avLst/>
              <a:gdLst/>
              <a:ahLst/>
              <a:cxnLst/>
              <a:rect l="l" t="t" r="r" b="b"/>
              <a:pathLst>
                <a:path w="1254" h="676" extrusionOk="0">
                  <a:moveTo>
                    <a:pt x="1253" y="1"/>
                  </a:moveTo>
                  <a:cubicBezTo>
                    <a:pt x="1101" y="184"/>
                    <a:pt x="887" y="276"/>
                    <a:pt x="642" y="276"/>
                  </a:cubicBezTo>
                  <a:cubicBezTo>
                    <a:pt x="459" y="276"/>
                    <a:pt x="276" y="215"/>
                    <a:pt x="154" y="123"/>
                  </a:cubicBezTo>
                  <a:cubicBezTo>
                    <a:pt x="31" y="337"/>
                    <a:pt x="1" y="551"/>
                    <a:pt x="123" y="642"/>
                  </a:cubicBezTo>
                  <a:cubicBezTo>
                    <a:pt x="145" y="664"/>
                    <a:pt x="188" y="676"/>
                    <a:pt x="245" y="676"/>
                  </a:cubicBezTo>
                  <a:cubicBezTo>
                    <a:pt x="426" y="676"/>
                    <a:pt x="746" y="562"/>
                    <a:pt x="978" y="306"/>
                  </a:cubicBezTo>
                  <a:cubicBezTo>
                    <a:pt x="1101" y="215"/>
                    <a:pt x="1192" y="123"/>
                    <a:pt x="125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7" name="Google Shape;457;p24"/>
            <p:cNvSpPr/>
            <p:nvPr/>
          </p:nvSpPr>
          <p:spPr>
            <a:xfrm>
              <a:off x="2870351" y="2876248"/>
              <a:ext cx="89634" cy="75459"/>
            </a:xfrm>
            <a:custGeom>
              <a:avLst/>
              <a:gdLst/>
              <a:ahLst/>
              <a:cxnLst/>
              <a:rect l="l" t="t" r="r" b="b"/>
              <a:pathLst>
                <a:path w="917" h="772" extrusionOk="0">
                  <a:moveTo>
                    <a:pt x="520" y="0"/>
                  </a:moveTo>
                  <a:cubicBezTo>
                    <a:pt x="184" y="0"/>
                    <a:pt x="0" y="428"/>
                    <a:pt x="245" y="673"/>
                  </a:cubicBezTo>
                  <a:cubicBezTo>
                    <a:pt x="322" y="740"/>
                    <a:pt x="418" y="771"/>
                    <a:pt x="513" y="771"/>
                  </a:cubicBezTo>
                  <a:cubicBezTo>
                    <a:pt x="717" y="771"/>
                    <a:pt x="917" y="627"/>
                    <a:pt x="917" y="398"/>
                  </a:cubicBezTo>
                  <a:cubicBezTo>
                    <a:pt x="917" y="184"/>
                    <a:pt x="734" y="0"/>
                    <a:pt x="520"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8" name="Google Shape;458;p24"/>
            <p:cNvSpPr/>
            <p:nvPr/>
          </p:nvSpPr>
          <p:spPr>
            <a:xfrm>
              <a:off x="3819856" y="1681903"/>
              <a:ext cx="74777" cy="167242"/>
            </a:xfrm>
            <a:custGeom>
              <a:avLst/>
              <a:gdLst/>
              <a:ahLst/>
              <a:cxnLst/>
              <a:rect l="l" t="t" r="r" b="b"/>
              <a:pathLst>
                <a:path w="765" h="1711" extrusionOk="0">
                  <a:moveTo>
                    <a:pt x="367" y="0"/>
                  </a:moveTo>
                  <a:cubicBezTo>
                    <a:pt x="154" y="0"/>
                    <a:pt x="1" y="397"/>
                    <a:pt x="1" y="855"/>
                  </a:cubicBezTo>
                  <a:cubicBezTo>
                    <a:pt x="1" y="1314"/>
                    <a:pt x="154" y="1711"/>
                    <a:pt x="367" y="1711"/>
                  </a:cubicBezTo>
                  <a:cubicBezTo>
                    <a:pt x="581" y="1711"/>
                    <a:pt x="764" y="1314"/>
                    <a:pt x="764" y="855"/>
                  </a:cubicBezTo>
                  <a:cubicBezTo>
                    <a:pt x="764" y="367"/>
                    <a:pt x="581" y="0"/>
                    <a:pt x="36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9" name="Google Shape;459;p24"/>
            <p:cNvSpPr/>
            <p:nvPr/>
          </p:nvSpPr>
          <p:spPr>
            <a:xfrm>
              <a:off x="3816924" y="1786392"/>
              <a:ext cx="74679" cy="62752"/>
            </a:xfrm>
            <a:custGeom>
              <a:avLst/>
              <a:gdLst/>
              <a:ahLst/>
              <a:cxnLst/>
              <a:rect l="l" t="t" r="r" b="b"/>
              <a:pathLst>
                <a:path w="764" h="642" extrusionOk="0">
                  <a:moveTo>
                    <a:pt x="764" y="0"/>
                  </a:moveTo>
                  <a:lnTo>
                    <a:pt x="764" y="0"/>
                  </a:lnTo>
                  <a:cubicBezTo>
                    <a:pt x="642" y="61"/>
                    <a:pt x="489" y="92"/>
                    <a:pt x="336" y="92"/>
                  </a:cubicBezTo>
                  <a:cubicBezTo>
                    <a:pt x="214" y="92"/>
                    <a:pt x="122" y="61"/>
                    <a:pt x="0" y="31"/>
                  </a:cubicBezTo>
                  <a:lnTo>
                    <a:pt x="0" y="31"/>
                  </a:lnTo>
                  <a:cubicBezTo>
                    <a:pt x="61" y="367"/>
                    <a:pt x="214" y="642"/>
                    <a:pt x="397" y="642"/>
                  </a:cubicBezTo>
                  <a:cubicBezTo>
                    <a:pt x="581" y="642"/>
                    <a:pt x="733" y="367"/>
                    <a:pt x="76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0" name="Google Shape;460;p24"/>
            <p:cNvSpPr/>
            <p:nvPr/>
          </p:nvSpPr>
          <p:spPr>
            <a:xfrm>
              <a:off x="3706373" y="1732241"/>
              <a:ext cx="146426" cy="128730"/>
            </a:xfrm>
            <a:custGeom>
              <a:avLst/>
              <a:gdLst/>
              <a:ahLst/>
              <a:cxnLst/>
              <a:rect l="l" t="t" r="r" b="b"/>
              <a:pathLst>
                <a:path w="1498" h="1317" extrusionOk="0">
                  <a:moveTo>
                    <a:pt x="333" y="1"/>
                  </a:moveTo>
                  <a:cubicBezTo>
                    <a:pt x="259" y="1"/>
                    <a:pt x="198" y="22"/>
                    <a:pt x="154" y="66"/>
                  </a:cubicBezTo>
                  <a:cubicBezTo>
                    <a:pt x="1" y="218"/>
                    <a:pt x="123" y="615"/>
                    <a:pt x="459" y="951"/>
                  </a:cubicBezTo>
                  <a:cubicBezTo>
                    <a:pt x="705" y="1175"/>
                    <a:pt x="984" y="1317"/>
                    <a:pt x="1176" y="1317"/>
                  </a:cubicBezTo>
                  <a:cubicBezTo>
                    <a:pt x="1246" y="1317"/>
                    <a:pt x="1304" y="1298"/>
                    <a:pt x="1345" y="1257"/>
                  </a:cubicBezTo>
                  <a:cubicBezTo>
                    <a:pt x="1498" y="1104"/>
                    <a:pt x="1345" y="707"/>
                    <a:pt x="1040" y="371"/>
                  </a:cubicBezTo>
                  <a:cubicBezTo>
                    <a:pt x="778" y="131"/>
                    <a:pt x="517" y="1"/>
                    <a:pt x="33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1" name="Google Shape;461;p24"/>
            <p:cNvSpPr/>
            <p:nvPr/>
          </p:nvSpPr>
          <p:spPr>
            <a:xfrm>
              <a:off x="3754171" y="1810242"/>
              <a:ext cx="92665" cy="53760"/>
            </a:xfrm>
            <a:custGeom>
              <a:avLst/>
              <a:gdLst/>
              <a:ahLst/>
              <a:cxnLst/>
              <a:rect l="l" t="t" r="r" b="b"/>
              <a:pathLst>
                <a:path w="948" h="550" extrusionOk="0">
                  <a:moveTo>
                    <a:pt x="826" y="1"/>
                  </a:moveTo>
                  <a:cubicBezTo>
                    <a:pt x="642" y="123"/>
                    <a:pt x="428" y="184"/>
                    <a:pt x="184" y="184"/>
                  </a:cubicBezTo>
                  <a:lnTo>
                    <a:pt x="1" y="184"/>
                  </a:lnTo>
                  <a:cubicBezTo>
                    <a:pt x="224" y="408"/>
                    <a:pt x="497" y="549"/>
                    <a:pt x="687" y="549"/>
                  </a:cubicBezTo>
                  <a:cubicBezTo>
                    <a:pt x="757" y="549"/>
                    <a:pt x="815" y="530"/>
                    <a:pt x="856" y="489"/>
                  </a:cubicBezTo>
                  <a:cubicBezTo>
                    <a:pt x="948" y="398"/>
                    <a:pt x="917" y="215"/>
                    <a:pt x="82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2" name="Google Shape;462;p24"/>
            <p:cNvSpPr/>
            <p:nvPr/>
          </p:nvSpPr>
          <p:spPr>
            <a:xfrm>
              <a:off x="3664636" y="1834189"/>
              <a:ext cx="164314" cy="74677"/>
            </a:xfrm>
            <a:custGeom>
              <a:avLst/>
              <a:gdLst/>
              <a:ahLst/>
              <a:cxnLst/>
              <a:rect l="l" t="t" r="r" b="b"/>
              <a:pathLst>
                <a:path w="1681" h="764" extrusionOk="0">
                  <a:moveTo>
                    <a:pt x="825" y="0"/>
                  </a:moveTo>
                  <a:cubicBezTo>
                    <a:pt x="367" y="0"/>
                    <a:pt x="0" y="183"/>
                    <a:pt x="0" y="367"/>
                  </a:cubicBezTo>
                  <a:cubicBezTo>
                    <a:pt x="0" y="580"/>
                    <a:pt x="367" y="764"/>
                    <a:pt x="825" y="764"/>
                  </a:cubicBezTo>
                  <a:cubicBezTo>
                    <a:pt x="1314" y="764"/>
                    <a:pt x="1680" y="580"/>
                    <a:pt x="1680" y="367"/>
                  </a:cubicBezTo>
                  <a:cubicBezTo>
                    <a:pt x="1680" y="183"/>
                    <a:pt x="1314" y="0"/>
                    <a:pt x="82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3" name="Google Shape;463;p24"/>
            <p:cNvSpPr/>
            <p:nvPr/>
          </p:nvSpPr>
          <p:spPr>
            <a:xfrm>
              <a:off x="3664636" y="1849046"/>
              <a:ext cx="164314" cy="62850"/>
            </a:xfrm>
            <a:custGeom>
              <a:avLst/>
              <a:gdLst/>
              <a:ahLst/>
              <a:cxnLst/>
              <a:rect l="l" t="t" r="r" b="b"/>
              <a:pathLst>
                <a:path w="1681" h="643" extrusionOk="0">
                  <a:moveTo>
                    <a:pt x="1497" y="1"/>
                  </a:moveTo>
                  <a:cubicBezTo>
                    <a:pt x="1314" y="276"/>
                    <a:pt x="978" y="459"/>
                    <a:pt x="611" y="459"/>
                  </a:cubicBezTo>
                  <a:cubicBezTo>
                    <a:pt x="397" y="459"/>
                    <a:pt x="184" y="398"/>
                    <a:pt x="0" y="245"/>
                  </a:cubicBezTo>
                  <a:lnTo>
                    <a:pt x="0" y="245"/>
                  </a:lnTo>
                  <a:cubicBezTo>
                    <a:pt x="0" y="459"/>
                    <a:pt x="367" y="642"/>
                    <a:pt x="825" y="642"/>
                  </a:cubicBezTo>
                  <a:cubicBezTo>
                    <a:pt x="1283" y="642"/>
                    <a:pt x="1680" y="459"/>
                    <a:pt x="1680" y="245"/>
                  </a:cubicBezTo>
                  <a:cubicBezTo>
                    <a:pt x="1680" y="154"/>
                    <a:pt x="1619" y="62"/>
                    <a:pt x="149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4" name="Google Shape;464;p24"/>
            <p:cNvSpPr/>
            <p:nvPr/>
          </p:nvSpPr>
          <p:spPr>
            <a:xfrm>
              <a:off x="3703441" y="1885114"/>
              <a:ext cx="149358" cy="128632"/>
            </a:xfrm>
            <a:custGeom>
              <a:avLst/>
              <a:gdLst/>
              <a:ahLst/>
              <a:cxnLst/>
              <a:rect l="l" t="t" r="r" b="b"/>
              <a:pathLst>
                <a:path w="1528" h="1316" extrusionOk="0">
                  <a:moveTo>
                    <a:pt x="1209" y="0"/>
                  </a:moveTo>
                  <a:cubicBezTo>
                    <a:pt x="1017" y="0"/>
                    <a:pt x="737" y="148"/>
                    <a:pt x="489" y="396"/>
                  </a:cubicBezTo>
                  <a:cubicBezTo>
                    <a:pt x="153" y="701"/>
                    <a:pt x="0" y="1098"/>
                    <a:pt x="153" y="1251"/>
                  </a:cubicBezTo>
                  <a:cubicBezTo>
                    <a:pt x="197" y="1295"/>
                    <a:pt x="263" y="1316"/>
                    <a:pt x="343" y="1316"/>
                  </a:cubicBezTo>
                  <a:cubicBezTo>
                    <a:pt x="541" y="1316"/>
                    <a:pt x="821" y="1185"/>
                    <a:pt x="1039" y="945"/>
                  </a:cubicBezTo>
                  <a:cubicBezTo>
                    <a:pt x="1375" y="609"/>
                    <a:pt x="1528" y="212"/>
                    <a:pt x="1375" y="59"/>
                  </a:cubicBezTo>
                  <a:cubicBezTo>
                    <a:pt x="1335" y="19"/>
                    <a:pt x="1277" y="0"/>
                    <a:pt x="120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5" name="Google Shape;465;p24"/>
            <p:cNvSpPr/>
            <p:nvPr/>
          </p:nvSpPr>
          <p:spPr>
            <a:xfrm>
              <a:off x="3718396" y="1883746"/>
              <a:ext cx="134403" cy="129512"/>
            </a:xfrm>
            <a:custGeom>
              <a:avLst/>
              <a:gdLst/>
              <a:ahLst/>
              <a:cxnLst/>
              <a:rect l="l" t="t" r="r" b="b"/>
              <a:pathLst>
                <a:path w="1375" h="1325" extrusionOk="0">
                  <a:moveTo>
                    <a:pt x="1020" y="0"/>
                  </a:moveTo>
                  <a:cubicBezTo>
                    <a:pt x="965" y="0"/>
                    <a:pt x="910" y="15"/>
                    <a:pt x="855" y="43"/>
                  </a:cubicBezTo>
                  <a:cubicBezTo>
                    <a:pt x="978" y="623"/>
                    <a:pt x="581" y="1173"/>
                    <a:pt x="0" y="1234"/>
                  </a:cubicBezTo>
                  <a:cubicBezTo>
                    <a:pt x="0" y="1265"/>
                    <a:pt x="0" y="1265"/>
                    <a:pt x="0" y="1265"/>
                  </a:cubicBezTo>
                  <a:cubicBezTo>
                    <a:pt x="41" y="1306"/>
                    <a:pt x="100" y="1325"/>
                    <a:pt x="170" y="1325"/>
                  </a:cubicBezTo>
                  <a:cubicBezTo>
                    <a:pt x="361" y="1325"/>
                    <a:pt x="640" y="1183"/>
                    <a:pt x="886" y="959"/>
                  </a:cubicBezTo>
                  <a:cubicBezTo>
                    <a:pt x="1192" y="623"/>
                    <a:pt x="1375" y="226"/>
                    <a:pt x="1222" y="73"/>
                  </a:cubicBezTo>
                  <a:cubicBezTo>
                    <a:pt x="1155" y="23"/>
                    <a:pt x="1088" y="0"/>
                    <a:pt x="10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6" name="Google Shape;466;p24"/>
            <p:cNvSpPr/>
            <p:nvPr/>
          </p:nvSpPr>
          <p:spPr>
            <a:xfrm>
              <a:off x="3813894" y="1896844"/>
              <a:ext cx="74777" cy="167339"/>
            </a:xfrm>
            <a:custGeom>
              <a:avLst/>
              <a:gdLst/>
              <a:ahLst/>
              <a:cxnLst/>
              <a:rect l="l" t="t" r="r" b="b"/>
              <a:pathLst>
                <a:path w="765" h="1712" extrusionOk="0">
                  <a:moveTo>
                    <a:pt x="398" y="1"/>
                  </a:moveTo>
                  <a:cubicBezTo>
                    <a:pt x="184" y="1"/>
                    <a:pt x="1" y="398"/>
                    <a:pt x="1" y="856"/>
                  </a:cubicBezTo>
                  <a:cubicBezTo>
                    <a:pt x="1" y="1314"/>
                    <a:pt x="184" y="1711"/>
                    <a:pt x="398" y="1711"/>
                  </a:cubicBezTo>
                  <a:cubicBezTo>
                    <a:pt x="612" y="1711"/>
                    <a:pt x="764" y="1314"/>
                    <a:pt x="764" y="856"/>
                  </a:cubicBezTo>
                  <a:cubicBezTo>
                    <a:pt x="764" y="398"/>
                    <a:pt x="612" y="1"/>
                    <a:pt x="39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7" name="Google Shape;467;p24"/>
            <p:cNvSpPr/>
            <p:nvPr/>
          </p:nvSpPr>
          <p:spPr>
            <a:xfrm>
              <a:off x="3819856" y="1911799"/>
              <a:ext cx="74777" cy="152384"/>
            </a:xfrm>
            <a:custGeom>
              <a:avLst/>
              <a:gdLst/>
              <a:ahLst/>
              <a:cxnLst/>
              <a:rect l="l" t="t" r="r" b="b"/>
              <a:pathLst>
                <a:path w="765" h="1559" extrusionOk="0">
                  <a:moveTo>
                    <a:pt x="551" y="0"/>
                  </a:moveTo>
                  <a:lnTo>
                    <a:pt x="551" y="0"/>
                  </a:lnTo>
                  <a:cubicBezTo>
                    <a:pt x="612" y="428"/>
                    <a:pt x="367" y="825"/>
                    <a:pt x="1" y="1039"/>
                  </a:cubicBezTo>
                  <a:cubicBezTo>
                    <a:pt x="62" y="1344"/>
                    <a:pt x="184" y="1558"/>
                    <a:pt x="367" y="1558"/>
                  </a:cubicBezTo>
                  <a:cubicBezTo>
                    <a:pt x="551" y="1558"/>
                    <a:pt x="764" y="1161"/>
                    <a:pt x="764" y="703"/>
                  </a:cubicBezTo>
                  <a:cubicBezTo>
                    <a:pt x="764" y="459"/>
                    <a:pt x="703" y="214"/>
                    <a:pt x="55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8" name="Google Shape;468;p24"/>
            <p:cNvSpPr/>
            <p:nvPr/>
          </p:nvSpPr>
          <p:spPr>
            <a:xfrm>
              <a:off x="3855729" y="1885017"/>
              <a:ext cx="149358" cy="128730"/>
            </a:xfrm>
            <a:custGeom>
              <a:avLst/>
              <a:gdLst/>
              <a:ahLst/>
              <a:cxnLst/>
              <a:rect l="l" t="t" r="r" b="b"/>
              <a:pathLst>
                <a:path w="1528" h="1317" extrusionOk="0">
                  <a:moveTo>
                    <a:pt x="336" y="1"/>
                  </a:moveTo>
                  <a:cubicBezTo>
                    <a:pt x="264" y="1"/>
                    <a:pt x="202" y="20"/>
                    <a:pt x="153" y="60"/>
                  </a:cubicBezTo>
                  <a:cubicBezTo>
                    <a:pt x="0" y="213"/>
                    <a:pt x="153" y="610"/>
                    <a:pt x="489" y="946"/>
                  </a:cubicBezTo>
                  <a:cubicBezTo>
                    <a:pt x="729" y="1186"/>
                    <a:pt x="999" y="1317"/>
                    <a:pt x="1190" y="1317"/>
                  </a:cubicBezTo>
                  <a:cubicBezTo>
                    <a:pt x="1267" y="1317"/>
                    <a:pt x="1331" y="1296"/>
                    <a:pt x="1375" y="1252"/>
                  </a:cubicBezTo>
                  <a:cubicBezTo>
                    <a:pt x="1528" y="1099"/>
                    <a:pt x="1375" y="702"/>
                    <a:pt x="1039" y="366"/>
                  </a:cubicBezTo>
                  <a:cubicBezTo>
                    <a:pt x="793" y="142"/>
                    <a:pt x="531" y="1"/>
                    <a:pt x="33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24"/>
            <p:cNvSpPr/>
            <p:nvPr/>
          </p:nvSpPr>
          <p:spPr>
            <a:xfrm>
              <a:off x="3855729" y="1885114"/>
              <a:ext cx="137433" cy="113384"/>
            </a:xfrm>
            <a:custGeom>
              <a:avLst/>
              <a:gdLst/>
              <a:ahLst/>
              <a:cxnLst/>
              <a:rect l="l" t="t" r="r" b="b"/>
              <a:pathLst>
                <a:path w="1406" h="1160" extrusionOk="0">
                  <a:moveTo>
                    <a:pt x="320" y="0"/>
                  </a:moveTo>
                  <a:cubicBezTo>
                    <a:pt x="251" y="0"/>
                    <a:pt x="193" y="19"/>
                    <a:pt x="153" y="59"/>
                  </a:cubicBezTo>
                  <a:cubicBezTo>
                    <a:pt x="0" y="212"/>
                    <a:pt x="153" y="609"/>
                    <a:pt x="459" y="945"/>
                  </a:cubicBezTo>
                  <a:lnTo>
                    <a:pt x="489" y="945"/>
                  </a:lnTo>
                  <a:cubicBezTo>
                    <a:pt x="581" y="945"/>
                    <a:pt x="672" y="915"/>
                    <a:pt x="734" y="915"/>
                  </a:cubicBezTo>
                  <a:cubicBezTo>
                    <a:pt x="978" y="915"/>
                    <a:pt x="1222" y="1006"/>
                    <a:pt x="1406" y="1159"/>
                  </a:cubicBezTo>
                  <a:cubicBezTo>
                    <a:pt x="1406" y="854"/>
                    <a:pt x="1283" y="579"/>
                    <a:pt x="1039" y="396"/>
                  </a:cubicBezTo>
                  <a:cubicBezTo>
                    <a:pt x="792" y="148"/>
                    <a:pt x="511"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24"/>
            <p:cNvSpPr/>
            <p:nvPr/>
          </p:nvSpPr>
          <p:spPr>
            <a:xfrm>
              <a:off x="3879579" y="1837122"/>
              <a:ext cx="167344" cy="74775"/>
            </a:xfrm>
            <a:custGeom>
              <a:avLst/>
              <a:gdLst/>
              <a:ahLst/>
              <a:cxnLst/>
              <a:rect l="l" t="t" r="r" b="b"/>
              <a:pathLst>
                <a:path w="1712" h="765" extrusionOk="0">
                  <a:moveTo>
                    <a:pt x="856" y="1"/>
                  </a:moveTo>
                  <a:cubicBezTo>
                    <a:pt x="367" y="1"/>
                    <a:pt x="1" y="184"/>
                    <a:pt x="1" y="367"/>
                  </a:cubicBezTo>
                  <a:cubicBezTo>
                    <a:pt x="1" y="581"/>
                    <a:pt x="367" y="764"/>
                    <a:pt x="856" y="764"/>
                  </a:cubicBezTo>
                  <a:cubicBezTo>
                    <a:pt x="1314" y="764"/>
                    <a:pt x="1711" y="581"/>
                    <a:pt x="1711" y="367"/>
                  </a:cubicBezTo>
                  <a:cubicBezTo>
                    <a:pt x="1711" y="184"/>
                    <a:pt x="1314" y="1"/>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1" name="Google Shape;471;p24"/>
            <p:cNvSpPr/>
            <p:nvPr/>
          </p:nvSpPr>
          <p:spPr>
            <a:xfrm>
              <a:off x="3879579" y="1837122"/>
              <a:ext cx="146426" cy="74775"/>
            </a:xfrm>
            <a:custGeom>
              <a:avLst/>
              <a:gdLst/>
              <a:ahLst/>
              <a:cxnLst/>
              <a:rect l="l" t="t" r="r" b="b"/>
              <a:pathLst>
                <a:path w="1498" h="765" extrusionOk="0">
                  <a:moveTo>
                    <a:pt x="490" y="1"/>
                  </a:moveTo>
                  <a:cubicBezTo>
                    <a:pt x="184" y="62"/>
                    <a:pt x="1" y="214"/>
                    <a:pt x="1" y="398"/>
                  </a:cubicBezTo>
                  <a:cubicBezTo>
                    <a:pt x="1" y="612"/>
                    <a:pt x="367" y="764"/>
                    <a:pt x="856" y="764"/>
                  </a:cubicBezTo>
                  <a:cubicBezTo>
                    <a:pt x="1070" y="764"/>
                    <a:pt x="1314" y="703"/>
                    <a:pt x="1498" y="612"/>
                  </a:cubicBezTo>
                  <a:lnTo>
                    <a:pt x="1437" y="612"/>
                  </a:lnTo>
                  <a:cubicBezTo>
                    <a:pt x="1414" y="613"/>
                    <a:pt x="1392" y="614"/>
                    <a:pt x="1370" y="614"/>
                  </a:cubicBezTo>
                  <a:cubicBezTo>
                    <a:pt x="995" y="614"/>
                    <a:pt x="634" y="375"/>
                    <a:pt x="49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2" name="Google Shape;472;p24"/>
            <p:cNvSpPr/>
            <p:nvPr/>
          </p:nvSpPr>
          <p:spPr>
            <a:xfrm>
              <a:off x="3855729" y="1732241"/>
              <a:ext cx="149358" cy="128730"/>
            </a:xfrm>
            <a:custGeom>
              <a:avLst/>
              <a:gdLst/>
              <a:ahLst/>
              <a:cxnLst/>
              <a:rect l="l" t="t" r="r" b="b"/>
              <a:pathLst>
                <a:path w="1528" h="1317" extrusionOk="0">
                  <a:moveTo>
                    <a:pt x="1185" y="1"/>
                  </a:moveTo>
                  <a:cubicBezTo>
                    <a:pt x="987" y="1"/>
                    <a:pt x="707" y="131"/>
                    <a:pt x="489" y="371"/>
                  </a:cubicBezTo>
                  <a:cubicBezTo>
                    <a:pt x="153" y="707"/>
                    <a:pt x="0" y="1104"/>
                    <a:pt x="153" y="1257"/>
                  </a:cubicBezTo>
                  <a:cubicBezTo>
                    <a:pt x="194" y="1298"/>
                    <a:pt x="253" y="1317"/>
                    <a:pt x="323" y="1317"/>
                  </a:cubicBezTo>
                  <a:cubicBezTo>
                    <a:pt x="514" y="1317"/>
                    <a:pt x="793" y="1175"/>
                    <a:pt x="1039" y="951"/>
                  </a:cubicBezTo>
                  <a:cubicBezTo>
                    <a:pt x="1375" y="615"/>
                    <a:pt x="1528" y="218"/>
                    <a:pt x="1375" y="66"/>
                  </a:cubicBezTo>
                  <a:cubicBezTo>
                    <a:pt x="1331" y="22"/>
                    <a:pt x="1265" y="1"/>
                    <a:pt x="118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3" name="Google Shape;473;p24"/>
            <p:cNvSpPr/>
            <p:nvPr/>
          </p:nvSpPr>
          <p:spPr>
            <a:xfrm>
              <a:off x="3861692" y="1792354"/>
              <a:ext cx="122478" cy="66076"/>
            </a:xfrm>
            <a:custGeom>
              <a:avLst/>
              <a:gdLst/>
              <a:ahLst/>
              <a:cxnLst/>
              <a:rect l="l" t="t" r="r" b="b"/>
              <a:pathLst>
                <a:path w="1253" h="676" extrusionOk="0">
                  <a:moveTo>
                    <a:pt x="1253" y="0"/>
                  </a:moveTo>
                  <a:lnTo>
                    <a:pt x="1253" y="0"/>
                  </a:lnTo>
                  <a:cubicBezTo>
                    <a:pt x="1100" y="184"/>
                    <a:pt x="856" y="275"/>
                    <a:pt x="642" y="275"/>
                  </a:cubicBezTo>
                  <a:cubicBezTo>
                    <a:pt x="459" y="275"/>
                    <a:pt x="275" y="214"/>
                    <a:pt x="153" y="123"/>
                  </a:cubicBezTo>
                  <a:cubicBezTo>
                    <a:pt x="31" y="336"/>
                    <a:pt x="0" y="550"/>
                    <a:pt x="92" y="642"/>
                  </a:cubicBezTo>
                  <a:cubicBezTo>
                    <a:pt x="121" y="664"/>
                    <a:pt x="169" y="675"/>
                    <a:pt x="228" y="675"/>
                  </a:cubicBezTo>
                  <a:cubicBezTo>
                    <a:pt x="415" y="675"/>
                    <a:pt x="723" y="561"/>
                    <a:pt x="978" y="306"/>
                  </a:cubicBezTo>
                  <a:cubicBezTo>
                    <a:pt x="1070" y="214"/>
                    <a:pt x="1161" y="123"/>
                    <a:pt x="125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4" name="Google Shape;474;p24"/>
            <p:cNvSpPr/>
            <p:nvPr/>
          </p:nvSpPr>
          <p:spPr>
            <a:xfrm>
              <a:off x="3804999" y="1834189"/>
              <a:ext cx="89634" cy="76730"/>
            </a:xfrm>
            <a:custGeom>
              <a:avLst/>
              <a:gdLst/>
              <a:ahLst/>
              <a:cxnLst/>
              <a:rect l="l" t="t" r="r" b="b"/>
              <a:pathLst>
                <a:path w="917" h="785" extrusionOk="0">
                  <a:moveTo>
                    <a:pt x="519" y="0"/>
                  </a:moveTo>
                  <a:cubicBezTo>
                    <a:pt x="183" y="0"/>
                    <a:pt x="0" y="428"/>
                    <a:pt x="244" y="672"/>
                  </a:cubicBezTo>
                  <a:cubicBezTo>
                    <a:pt x="322" y="750"/>
                    <a:pt x="419" y="784"/>
                    <a:pt x="514" y="784"/>
                  </a:cubicBezTo>
                  <a:cubicBezTo>
                    <a:pt x="718" y="784"/>
                    <a:pt x="916" y="626"/>
                    <a:pt x="916" y="397"/>
                  </a:cubicBezTo>
                  <a:cubicBezTo>
                    <a:pt x="916" y="183"/>
                    <a:pt x="733" y="0"/>
                    <a:pt x="5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5" name="Google Shape;475;p24"/>
            <p:cNvSpPr/>
            <p:nvPr/>
          </p:nvSpPr>
          <p:spPr>
            <a:xfrm>
              <a:off x="4587261" y="1872994"/>
              <a:ext cx="77709" cy="167242"/>
            </a:xfrm>
            <a:custGeom>
              <a:avLst/>
              <a:gdLst/>
              <a:ahLst/>
              <a:cxnLst/>
              <a:rect l="l" t="t" r="r" b="b"/>
              <a:pathLst>
                <a:path w="795" h="1711" extrusionOk="0">
                  <a:moveTo>
                    <a:pt x="398" y="0"/>
                  </a:moveTo>
                  <a:cubicBezTo>
                    <a:pt x="184" y="0"/>
                    <a:pt x="1" y="397"/>
                    <a:pt x="1" y="856"/>
                  </a:cubicBezTo>
                  <a:cubicBezTo>
                    <a:pt x="1" y="1314"/>
                    <a:pt x="184" y="1711"/>
                    <a:pt x="398" y="1711"/>
                  </a:cubicBezTo>
                  <a:cubicBezTo>
                    <a:pt x="612" y="1711"/>
                    <a:pt x="795" y="1314"/>
                    <a:pt x="795" y="856"/>
                  </a:cubicBezTo>
                  <a:cubicBezTo>
                    <a:pt x="795" y="367"/>
                    <a:pt x="612"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6" name="Google Shape;476;p24"/>
            <p:cNvSpPr/>
            <p:nvPr/>
          </p:nvSpPr>
          <p:spPr>
            <a:xfrm>
              <a:off x="4587261" y="1977483"/>
              <a:ext cx="74777" cy="59820"/>
            </a:xfrm>
            <a:custGeom>
              <a:avLst/>
              <a:gdLst/>
              <a:ahLst/>
              <a:cxnLst/>
              <a:rect l="l" t="t" r="r" b="b"/>
              <a:pathLst>
                <a:path w="765" h="612" extrusionOk="0">
                  <a:moveTo>
                    <a:pt x="764" y="0"/>
                  </a:moveTo>
                  <a:cubicBezTo>
                    <a:pt x="642" y="61"/>
                    <a:pt x="490" y="92"/>
                    <a:pt x="337" y="92"/>
                  </a:cubicBezTo>
                  <a:cubicBezTo>
                    <a:pt x="215" y="92"/>
                    <a:pt x="123" y="61"/>
                    <a:pt x="1" y="31"/>
                  </a:cubicBezTo>
                  <a:lnTo>
                    <a:pt x="1" y="31"/>
                  </a:lnTo>
                  <a:cubicBezTo>
                    <a:pt x="62" y="367"/>
                    <a:pt x="215" y="611"/>
                    <a:pt x="398" y="611"/>
                  </a:cubicBezTo>
                  <a:cubicBezTo>
                    <a:pt x="581" y="611"/>
                    <a:pt x="734" y="367"/>
                    <a:pt x="76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7" name="Google Shape;477;p24"/>
            <p:cNvSpPr/>
            <p:nvPr/>
          </p:nvSpPr>
          <p:spPr>
            <a:xfrm>
              <a:off x="4473778" y="1923333"/>
              <a:ext cx="149456" cy="128730"/>
            </a:xfrm>
            <a:custGeom>
              <a:avLst/>
              <a:gdLst/>
              <a:ahLst/>
              <a:cxnLst/>
              <a:rect l="l" t="t" r="r" b="b"/>
              <a:pathLst>
                <a:path w="1529" h="1317" extrusionOk="0">
                  <a:moveTo>
                    <a:pt x="338" y="1"/>
                  </a:moveTo>
                  <a:cubicBezTo>
                    <a:pt x="261" y="1"/>
                    <a:pt x="197" y="22"/>
                    <a:pt x="154" y="66"/>
                  </a:cubicBezTo>
                  <a:cubicBezTo>
                    <a:pt x="1" y="218"/>
                    <a:pt x="154" y="615"/>
                    <a:pt x="490" y="921"/>
                  </a:cubicBezTo>
                  <a:cubicBezTo>
                    <a:pt x="737" y="1168"/>
                    <a:pt x="1017" y="1316"/>
                    <a:pt x="1209" y="1316"/>
                  </a:cubicBezTo>
                  <a:cubicBezTo>
                    <a:pt x="1278" y="1316"/>
                    <a:pt x="1335" y="1297"/>
                    <a:pt x="1376" y="1257"/>
                  </a:cubicBezTo>
                  <a:cubicBezTo>
                    <a:pt x="1528" y="1104"/>
                    <a:pt x="1376" y="707"/>
                    <a:pt x="1040" y="371"/>
                  </a:cubicBezTo>
                  <a:cubicBezTo>
                    <a:pt x="800" y="131"/>
                    <a:pt x="529" y="1"/>
                    <a:pt x="33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8" name="Google Shape;478;p24"/>
            <p:cNvSpPr/>
            <p:nvPr/>
          </p:nvSpPr>
          <p:spPr>
            <a:xfrm>
              <a:off x="4524606" y="2001333"/>
              <a:ext cx="92665" cy="53760"/>
            </a:xfrm>
            <a:custGeom>
              <a:avLst/>
              <a:gdLst/>
              <a:ahLst/>
              <a:cxnLst/>
              <a:rect l="l" t="t" r="r" b="b"/>
              <a:pathLst>
                <a:path w="948" h="550" extrusionOk="0">
                  <a:moveTo>
                    <a:pt x="825" y="1"/>
                  </a:moveTo>
                  <a:cubicBezTo>
                    <a:pt x="642" y="123"/>
                    <a:pt x="428" y="184"/>
                    <a:pt x="184" y="184"/>
                  </a:cubicBezTo>
                  <a:lnTo>
                    <a:pt x="0" y="184"/>
                  </a:lnTo>
                  <a:cubicBezTo>
                    <a:pt x="224" y="408"/>
                    <a:pt x="497" y="549"/>
                    <a:pt x="687" y="549"/>
                  </a:cubicBezTo>
                  <a:cubicBezTo>
                    <a:pt x="756" y="549"/>
                    <a:pt x="815" y="530"/>
                    <a:pt x="856" y="490"/>
                  </a:cubicBezTo>
                  <a:cubicBezTo>
                    <a:pt x="947" y="398"/>
                    <a:pt x="917" y="215"/>
                    <a:pt x="8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9" name="Google Shape;479;p24"/>
            <p:cNvSpPr/>
            <p:nvPr/>
          </p:nvSpPr>
          <p:spPr>
            <a:xfrm>
              <a:off x="4432040" y="2025281"/>
              <a:ext cx="167246" cy="74677"/>
            </a:xfrm>
            <a:custGeom>
              <a:avLst/>
              <a:gdLst/>
              <a:ahLst/>
              <a:cxnLst/>
              <a:rect l="l" t="t" r="r" b="b"/>
              <a:pathLst>
                <a:path w="1711" h="764" extrusionOk="0">
                  <a:moveTo>
                    <a:pt x="856" y="0"/>
                  </a:moveTo>
                  <a:cubicBezTo>
                    <a:pt x="397" y="0"/>
                    <a:pt x="0" y="183"/>
                    <a:pt x="0" y="367"/>
                  </a:cubicBezTo>
                  <a:cubicBezTo>
                    <a:pt x="0" y="581"/>
                    <a:pt x="397" y="764"/>
                    <a:pt x="856" y="764"/>
                  </a:cubicBezTo>
                  <a:cubicBezTo>
                    <a:pt x="1314" y="764"/>
                    <a:pt x="1711" y="581"/>
                    <a:pt x="1711" y="367"/>
                  </a:cubicBezTo>
                  <a:cubicBezTo>
                    <a:pt x="1711" y="183"/>
                    <a:pt x="1314"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0" name="Google Shape;480;p24"/>
            <p:cNvSpPr/>
            <p:nvPr/>
          </p:nvSpPr>
          <p:spPr>
            <a:xfrm>
              <a:off x="4434972" y="2040138"/>
              <a:ext cx="164314" cy="62850"/>
            </a:xfrm>
            <a:custGeom>
              <a:avLst/>
              <a:gdLst/>
              <a:ahLst/>
              <a:cxnLst/>
              <a:rect l="l" t="t" r="r" b="b"/>
              <a:pathLst>
                <a:path w="1681" h="643" extrusionOk="0">
                  <a:moveTo>
                    <a:pt x="1498" y="1"/>
                  </a:moveTo>
                  <a:cubicBezTo>
                    <a:pt x="1314" y="306"/>
                    <a:pt x="978" y="459"/>
                    <a:pt x="612" y="459"/>
                  </a:cubicBezTo>
                  <a:cubicBezTo>
                    <a:pt x="398" y="459"/>
                    <a:pt x="184" y="398"/>
                    <a:pt x="1" y="276"/>
                  </a:cubicBezTo>
                  <a:lnTo>
                    <a:pt x="1" y="276"/>
                  </a:lnTo>
                  <a:cubicBezTo>
                    <a:pt x="1" y="459"/>
                    <a:pt x="367" y="642"/>
                    <a:pt x="826" y="642"/>
                  </a:cubicBezTo>
                  <a:cubicBezTo>
                    <a:pt x="1284" y="642"/>
                    <a:pt x="1681" y="459"/>
                    <a:pt x="1681" y="276"/>
                  </a:cubicBezTo>
                  <a:cubicBezTo>
                    <a:pt x="1681" y="154"/>
                    <a:pt x="1620" y="62"/>
                    <a:pt x="149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1" name="Google Shape;481;p24"/>
            <p:cNvSpPr/>
            <p:nvPr/>
          </p:nvSpPr>
          <p:spPr>
            <a:xfrm>
              <a:off x="4473778" y="2075619"/>
              <a:ext cx="149456" cy="129219"/>
            </a:xfrm>
            <a:custGeom>
              <a:avLst/>
              <a:gdLst/>
              <a:ahLst/>
              <a:cxnLst/>
              <a:rect l="l" t="t" r="r" b="b"/>
              <a:pathLst>
                <a:path w="1529" h="1322" extrusionOk="0">
                  <a:moveTo>
                    <a:pt x="1191" y="1"/>
                  </a:moveTo>
                  <a:cubicBezTo>
                    <a:pt x="1000" y="1"/>
                    <a:pt x="729" y="131"/>
                    <a:pt x="490" y="371"/>
                  </a:cubicBezTo>
                  <a:cubicBezTo>
                    <a:pt x="154" y="738"/>
                    <a:pt x="1" y="1104"/>
                    <a:pt x="154" y="1257"/>
                  </a:cubicBezTo>
                  <a:cubicBezTo>
                    <a:pt x="197" y="1301"/>
                    <a:pt x="264" y="1322"/>
                    <a:pt x="344" y="1322"/>
                  </a:cubicBezTo>
                  <a:cubicBezTo>
                    <a:pt x="542" y="1322"/>
                    <a:pt x="822" y="1191"/>
                    <a:pt x="1040" y="951"/>
                  </a:cubicBezTo>
                  <a:cubicBezTo>
                    <a:pt x="1376" y="615"/>
                    <a:pt x="1528" y="218"/>
                    <a:pt x="1376" y="66"/>
                  </a:cubicBezTo>
                  <a:cubicBezTo>
                    <a:pt x="1332" y="22"/>
                    <a:pt x="1268" y="1"/>
                    <a:pt x="119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2" name="Google Shape;482;p24"/>
            <p:cNvSpPr/>
            <p:nvPr/>
          </p:nvSpPr>
          <p:spPr>
            <a:xfrm>
              <a:off x="4488733" y="2074837"/>
              <a:ext cx="134501" cy="129512"/>
            </a:xfrm>
            <a:custGeom>
              <a:avLst/>
              <a:gdLst/>
              <a:ahLst/>
              <a:cxnLst/>
              <a:rect l="l" t="t" r="r" b="b"/>
              <a:pathLst>
                <a:path w="1376" h="1325" extrusionOk="0">
                  <a:moveTo>
                    <a:pt x="1026" y="0"/>
                  </a:moveTo>
                  <a:cubicBezTo>
                    <a:pt x="975" y="0"/>
                    <a:pt x="928" y="16"/>
                    <a:pt x="887" y="43"/>
                  </a:cubicBezTo>
                  <a:cubicBezTo>
                    <a:pt x="978" y="623"/>
                    <a:pt x="581" y="1173"/>
                    <a:pt x="1" y="1234"/>
                  </a:cubicBezTo>
                  <a:lnTo>
                    <a:pt x="1" y="1265"/>
                  </a:lnTo>
                  <a:cubicBezTo>
                    <a:pt x="42" y="1306"/>
                    <a:pt x="100" y="1325"/>
                    <a:pt x="170" y="1325"/>
                  </a:cubicBezTo>
                  <a:cubicBezTo>
                    <a:pt x="362" y="1325"/>
                    <a:pt x="641" y="1183"/>
                    <a:pt x="887" y="959"/>
                  </a:cubicBezTo>
                  <a:cubicBezTo>
                    <a:pt x="1223" y="623"/>
                    <a:pt x="1375" y="226"/>
                    <a:pt x="1223" y="74"/>
                  </a:cubicBezTo>
                  <a:cubicBezTo>
                    <a:pt x="1155" y="23"/>
                    <a:pt x="1088" y="0"/>
                    <a:pt x="102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3" name="Google Shape;483;p24"/>
            <p:cNvSpPr/>
            <p:nvPr/>
          </p:nvSpPr>
          <p:spPr>
            <a:xfrm>
              <a:off x="4584328" y="2087935"/>
              <a:ext cx="74679" cy="167339"/>
            </a:xfrm>
            <a:custGeom>
              <a:avLst/>
              <a:gdLst/>
              <a:ahLst/>
              <a:cxnLst/>
              <a:rect l="l" t="t" r="r" b="b"/>
              <a:pathLst>
                <a:path w="764" h="1712" extrusionOk="0">
                  <a:moveTo>
                    <a:pt x="397" y="1"/>
                  </a:moveTo>
                  <a:cubicBezTo>
                    <a:pt x="183" y="1"/>
                    <a:pt x="0" y="398"/>
                    <a:pt x="0" y="856"/>
                  </a:cubicBezTo>
                  <a:cubicBezTo>
                    <a:pt x="0" y="1314"/>
                    <a:pt x="153" y="1711"/>
                    <a:pt x="367" y="1711"/>
                  </a:cubicBezTo>
                  <a:cubicBezTo>
                    <a:pt x="611" y="1711"/>
                    <a:pt x="764" y="1314"/>
                    <a:pt x="764" y="856"/>
                  </a:cubicBezTo>
                  <a:cubicBezTo>
                    <a:pt x="764" y="398"/>
                    <a:pt x="611" y="1"/>
                    <a:pt x="39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4" name="Google Shape;484;p24"/>
            <p:cNvSpPr/>
            <p:nvPr/>
          </p:nvSpPr>
          <p:spPr>
            <a:xfrm>
              <a:off x="4590291" y="2102890"/>
              <a:ext cx="74679" cy="152384"/>
            </a:xfrm>
            <a:custGeom>
              <a:avLst/>
              <a:gdLst/>
              <a:ahLst/>
              <a:cxnLst/>
              <a:rect l="l" t="t" r="r" b="b"/>
              <a:pathLst>
                <a:path w="764" h="1559" extrusionOk="0">
                  <a:moveTo>
                    <a:pt x="550" y="0"/>
                  </a:moveTo>
                  <a:lnTo>
                    <a:pt x="550" y="0"/>
                  </a:lnTo>
                  <a:cubicBezTo>
                    <a:pt x="611" y="428"/>
                    <a:pt x="367" y="825"/>
                    <a:pt x="0" y="1039"/>
                  </a:cubicBezTo>
                  <a:cubicBezTo>
                    <a:pt x="61" y="1345"/>
                    <a:pt x="184" y="1558"/>
                    <a:pt x="336" y="1558"/>
                  </a:cubicBezTo>
                  <a:cubicBezTo>
                    <a:pt x="581" y="1558"/>
                    <a:pt x="764" y="1161"/>
                    <a:pt x="764" y="703"/>
                  </a:cubicBezTo>
                  <a:cubicBezTo>
                    <a:pt x="764" y="459"/>
                    <a:pt x="703" y="214"/>
                    <a:pt x="55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5" name="Google Shape;485;p24"/>
            <p:cNvSpPr/>
            <p:nvPr/>
          </p:nvSpPr>
          <p:spPr>
            <a:xfrm>
              <a:off x="4626066" y="2076108"/>
              <a:ext cx="149456" cy="128730"/>
            </a:xfrm>
            <a:custGeom>
              <a:avLst/>
              <a:gdLst/>
              <a:ahLst/>
              <a:cxnLst/>
              <a:rect l="l" t="t" r="r" b="b"/>
              <a:pathLst>
                <a:path w="1529" h="1317" extrusionOk="0">
                  <a:moveTo>
                    <a:pt x="323" y="1"/>
                  </a:moveTo>
                  <a:cubicBezTo>
                    <a:pt x="253" y="1"/>
                    <a:pt x="195" y="20"/>
                    <a:pt x="154" y="61"/>
                  </a:cubicBezTo>
                  <a:cubicBezTo>
                    <a:pt x="1" y="213"/>
                    <a:pt x="154" y="610"/>
                    <a:pt x="490" y="946"/>
                  </a:cubicBezTo>
                  <a:cubicBezTo>
                    <a:pt x="729" y="1186"/>
                    <a:pt x="1000" y="1317"/>
                    <a:pt x="1191" y="1317"/>
                  </a:cubicBezTo>
                  <a:cubicBezTo>
                    <a:pt x="1268" y="1317"/>
                    <a:pt x="1332" y="1296"/>
                    <a:pt x="1376" y="1252"/>
                  </a:cubicBezTo>
                  <a:cubicBezTo>
                    <a:pt x="1528" y="1099"/>
                    <a:pt x="1376" y="702"/>
                    <a:pt x="1040" y="366"/>
                  </a:cubicBezTo>
                  <a:cubicBezTo>
                    <a:pt x="794" y="142"/>
                    <a:pt x="515" y="1"/>
                    <a:pt x="32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6" name="Google Shape;486;p24"/>
            <p:cNvSpPr/>
            <p:nvPr/>
          </p:nvSpPr>
          <p:spPr>
            <a:xfrm>
              <a:off x="4626066" y="2076206"/>
              <a:ext cx="137531" cy="113384"/>
            </a:xfrm>
            <a:custGeom>
              <a:avLst/>
              <a:gdLst/>
              <a:ahLst/>
              <a:cxnLst/>
              <a:rect l="l" t="t" r="r" b="b"/>
              <a:pathLst>
                <a:path w="1407" h="1160" extrusionOk="0">
                  <a:moveTo>
                    <a:pt x="320" y="0"/>
                  </a:moveTo>
                  <a:cubicBezTo>
                    <a:pt x="251" y="0"/>
                    <a:pt x="194" y="19"/>
                    <a:pt x="154" y="60"/>
                  </a:cubicBezTo>
                  <a:cubicBezTo>
                    <a:pt x="1" y="212"/>
                    <a:pt x="154" y="609"/>
                    <a:pt x="459" y="945"/>
                  </a:cubicBezTo>
                  <a:lnTo>
                    <a:pt x="490" y="945"/>
                  </a:lnTo>
                  <a:cubicBezTo>
                    <a:pt x="581" y="945"/>
                    <a:pt x="673" y="915"/>
                    <a:pt x="734" y="915"/>
                  </a:cubicBezTo>
                  <a:cubicBezTo>
                    <a:pt x="978" y="915"/>
                    <a:pt x="1223" y="1007"/>
                    <a:pt x="1406" y="1159"/>
                  </a:cubicBezTo>
                  <a:cubicBezTo>
                    <a:pt x="1406" y="854"/>
                    <a:pt x="1284" y="579"/>
                    <a:pt x="1040" y="396"/>
                  </a:cubicBezTo>
                  <a:cubicBezTo>
                    <a:pt x="792" y="148"/>
                    <a:pt x="512"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7" name="Google Shape;487;p24"/>
            <p:cNvSpPr/>
            <p:nvPr/>
          </p:nvSpPr>
          <p:spPr>
            <a:xfrm>
              <a:off x="4650014" y="2028213"/>
              <a:ext cx="167246" cy="74775"/>
            </a:xfrm>
            <a:custGeom>
              <a:avLst/>
              <a:gdLst/>
              <a:ahLst/>
              <a:cxnLst/>
              <a:rect l="l" t="t" r="r" b="b"/>
              <a:pathLst>
                <a:path w="1711" h="765" extrusionOk="0">
                  <a:moveTo>
                    <a:pt x="856" y="1"/>
                  </a:moveTo>
                  <a:cubicBezTo>
                    <a:pt x="367" y="1"/>
                    <a:pt x="0" y="184"/>
                    <a:pt x="0" y="367"/>
                  </a:cubicBezTo>
                  <a:cubicBezTo>
                    <a:pt x="0" y="581"/>
                    <a:pt x="367" y="764"/>
                    <a:pt x="856" y="764"/>
                  </a:cubicBezTo>
                  <a:cubicBezTo>
                    <a:pt x="1314" y="764"/>
                    <a:pt x="1711" y="581"/>
                    <a:pt x="1711" y="367"/>
                  </a:cubicBezTo>
                  <a:cubicBezTo>
                    <a:pt x="1711" y="184"/>
                    <a:pt x="1314" y="1"/>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8" name="Google Shape;488;p24"/>
            <p:cNvSpPr/>
            <p:nvPr/>
          </p:nvSpPr>
          <p:spPr>
            <a:xfrm>
              <a:off x="4650014" y="2028213"/>
              <a:ext cx="146426" cy="72527"/>
            </a:xfrm>
            <a:custGeom>
              <a:avLst/>
              <a:gdLst/>
              <a:ahLst/>
              <a:cxnLst/>
              <a:rect l="l" t="t" r="r" b="b"/>
              <a:pathLst>
                <a:path w="1498" h="742" extrusionOk="0">
                  <a:moveTo>
                    <a:pt x="489" y="1"/>
                  </a:moveTo>
                  <a:cubicBezTo>
                    <a:pt x="184" y="62"/>
                    <a:pt x="0" y="215"/>
                    <a:pt x="0" y="367"/>
                  </a:cubicBezTo>
                  <a:cubicBezTo>
                    <a:pt x="0" y="581"/>
                    <a:pt x="367" y="734"/>
                    <a:pt x="856" y="734"/>
                  </a:cubicBezTo>
                  <a:cubicBezTo>
                    <a:pt x="893" y="739"/>
                    <a:pt x="932" y="742"/>
                    <a:pt x="972" y="742"/>
                  </a:cubicBezTo>
                  <a:cubicBezTo>
                    <a:pt x="1154" y="742"/>
                    <a:pt x="1346" y="687"/>
                    <a:pt x="1497" y="612"/>
                  </a:cubicBezTo>
                  <a:lnTo>
                    <a:pt x="1436" y="612"/>
                  </a:lnTo>
                  <a:cubicBezTo>
                    <a:pt x="1414" y="613"/>
                    <a:pt x="1391" y="614"/>
                    <a:pt x="1369" y="614"/>
                  </a:cubicBezTo>
                  <a:cubicBezTo>
                    <a:pt x="995" y="614"/>
                    <a:pt x="633" y="375"/>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9" name="Google Shape;489;p24"/>
            <p:cNvSpPr/>
            <p:nvPr/>
          </p:nvSpPr>
          <p:spPr>
            <a:xfrm>
              <a:off x="4626066" y="1923333"/>
              <a:ext cx="149456" cy="128730"/>
            </a:xfrm>
            <a:custGeom>
              <a:avLst/>
              <a:gdLst/>
              <a:ahLst/>
              <a:cxnLst/>
              <a:rect l="l" t="t" r="r" b="b"/>
              <a:pathLst>
                <a:path w="1529" h="1317" extrusionOk="0">
                  <a:moveTo>
                    <a:pt x="1186" y="1"/>
                  </a:moveTo>
                  <a:cubicBezTo>
                    <a:pt x="987" y="1"/>
                    <a:pt x="707" y="131"/>
                    <a:pt x="490" y="371"/>
                  </a:cubicBezTo>
                  <a:cubicBezTo>
                    <a:pt x="154" y="707"/>
                    <a:pt x="1" y="1104"/>
                    <a:pt x="154" y="1257"/>
                  </a:cubicBezTo>
                  <a:cubicBezTo>
                    <a:pt x="194" y="1297"/>
                    <a:pt x="251" y="1316"/>
                    <a:pt x="320" y="1316"/>
                  </a:cubicBezTo>
                  <a:cubicBezTo>
                    <a:pt x="512" y="1316"/>
                    <a:pt x="792" y="1168"/>
                    <a:pt x="1040" y="921"/>
                  </a:cubicBezTo>
                  <a:cubicBezTo>
                    <a:pt x="1376" y="615"/>
                    <a:pt x="1528" y="218"/>
                    <a:pt x="1376" y="66"/>
                  </a:cubicBezTo>
                  <a:cubicBezTo>
                    <a:pt x="1332" y="22"/>
                    <a:pt x="1265" y="1"/>
                    <a:pt x="118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0" name="Google Shape;490;p24"/>
            <p:cNvSpPr/>
            <p:nvPr/>
          </p:nvSpPr>
          <p:spPr>
            <a:xfrm>
              <a:off x="4632029" y="1983446"/>
              <a:ext cx="122575" cy="66076"/>
            </a:xfrm>
            <a:custGeom>
              <a:avLst/>
              <a:gdLst/>
              <a:ahLst/>
              <a:cxnLst/>
              <a:rect l="l" t="t" r="r" b="b"/>
              <a:pathLst>
                <a:path w="1254" h="676" extrusionOk="0">
                  <a:moveTo>
                    <a:pt x="1253" y="0"/>
                  </a:moveTo>
                  <a:lnTo>
                    <a:pt x="1253" y="0"/>
                  </a:lnTo>
                  <a:cubicBezTo>
                    <a:pt x="1101" y="184"/>
                    <a:pt x="856" y="275"/>
                    <a:pt x="642" y="275"/>
                  </a:cubicBezTo>
                  <a:cubicBezTo>
                    <a:pt x="459" y="275"/>
                    <a:pt x="276" y="214"/>
                    <a:pt x="154" y="123"/>
                  </a:cubicBezTo>
                  <a:cubicBezTo>
                    <a:pt x="32" y="337"/>
                    <a:pt x="1" y="550"/>
                    <a:pt x="93" y="642"/>
                  </a:cubicBezTo>
                  <a:cubicBezTo>
                    <a:pt x="123" y="664"/>
                    <a:pt x="171" y="676"/>
                    <a:pt x="232" y="676"/>
                  </a:cubicBezTo>
                  <a:cubicBezTo>
                    <a:pt x="419" y="676"/>
                    <a:pt x="725" y="567"/>
                    <a:pt x="979" y="337"/>
                  </a:cubicBezTo>
                  <a:cubicBezTo>
                    <a:pt x="1070" y="214"/>
                    <a:pt x="1162" y="123"/>
                    <a:pt x="125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24"/>
            <p:cNvSpPr/>
            <p:nvPr/>
          </p:nvSpPr>
          <p:spPr>
            <a:xfrm>
              <a:off x="4578366" y="2025281"/>
              <a:ext cx="86604" cy="75361"/>
            </a:xfrm>
            <a:custGeom>
              <a:avLst/>
              <a:gdLst/>
              <a:ahLst/>
              <a:cxnLst/>
              <a:rect l="l" t="t" r="r" b="b"/>
              <a:pathLst>
                <a:path w="886" h="771" extrusionOk="0">
                  <a:moveTo>
                    <a:pt x="489" y="0"/>
                  </a:moveTo>
                  <a:cubicBezTo>
                    <a:pt x="153" y="31"/>
                    <a:pt x="0" y="428"/>
                    <a:pt x="244" y="672"/>
                  </a:cubicBezTo>
                  <a:cubicBezTo>
                    <a:pt x="322" y="740"/>
                    <a:pt x="415" y="771"/>
                    <a:pt x="505" y="771"/>
                  </a:cubicBezTo>
                  <a:cubicBezTo>
                    <a:pt x="701" y="771"/>
                    <a:pt x="886" y="627"/>
                    <a:pt x="886" y="397"/>
                  </a:cubicBezTo>
                  <a:cubicBezTo>
                    <a:pt x="886" y="183"/>
                    <a:pt x="703" y="0"/>
                    <a:pt x="48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2" name="Google Shape;492;p24"/>
            <p:cNvSpPr/>
            <p:nvPr/>
          </p:nvSpPr>
          <p:spPr>
            <a:xfrm>
              <a:off x="4181224" y="2282056"/>
              <a:ext cx="74679" cy="167339"/>
            </a:xfrm>
            <a:custGeom>
              <a:avLst/>
              <a:gdLst/>
              <a:ahLst/>
              <a:cxnLst/>
              <a:rect l="l" t="t" r="r" b="b"/>
              <a:pathLst>
                <a:path w="764" h="1712" extrusionOk="0">
                  <a:moveTo>
                    <a:pt x="397" y="0"/>
                  </a:moveTo>
                  <a:cubicBezTo>
                    <a:pt x="183" y="0"/>
                    <a:pt x="0" y="397"/>
                    <a:pt x="0" y="856"/>
                  </a:cubicBezTo>
                  <a:cubicBezTo>
                    <a:pt x="0" y="1314"/>
                    <a:pt x="183" y="1711"/>
                    <a:pt x="397" y="1711"/>
                  </a:cubicBezTo>
                  <a:cubicBezTo>
                    <a:pt x="581" y="1711"/>
                    <a:pt x="764" y="1314"/>
                    <a:pt x="764" y="856"/>
                  </a:cubicBezTo>
                  <a:cubicBezTo>
                    <a:pt x="764" y="397"/>
                    <a:pt x="581" y="0"/>
                    <a:pt x="39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3" name="Google Shape;493;p24"/>
            <p:cNvSpPr/>
            <p:nvPr/>
          </p:nvSpPr>
          <p:spPr>
            <a:xfrm>
              <a:off x="4181224" y="2386546"/>
              <a:ext cx="74679" cy="62850"/>
            </a:xfrm>
            <a:custGeom>
              <a:avLst/>
              <a:gdLst/>
              <a:ahLst/>
              <a:cxnLst/>
              <a:rect l="l" t="t" r="r" b="b"/>
              <a:pathLst>
                <a:path w="764" h="643" extrusionOk="0">
                  <a:moveTo>
                    <a:pt x="764" y="1"/>
                  </a:moveTo>
                  <a:lnTo>
                    <a:pt x="764" y="1"/>
                  </a:lnTo>
                  <a:cubicBezTo>
                    <a:pt x="611" y="62"/>
                    <a:pt x="458" y="92"/>
                    <a:pt x="336" y="92"/>
                  </a:cubicBezTo>
                  <a:cubicBezTo>
                    <a:pt x="214" y="92"/>
                    <a:pt x="92" y="92"/>
                    <a:pt x="0" y="62"/>
                  </a:cubicBezTo>
                  <a:lnTo>
                    <a:pt x="0" y="62"/>
                  </a:lnTo>
                  <a:cubicBezTo>
                    <a:pt x="61" y="398"/>
                    <a:pt x="183" y="642"/>
                    <a:pt x="367" y="642"/>
                  </a:cubicBezTo>
                  <a:cubicBezTo>
                    <a:pt x="550" y="642"/>
                    <a:pt x="703" y="367"/>
                    <a:pt x="76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4" name="Google Shape;494;p24"/>
            <p:cNvSpPr/>
            <p:nvPr/>
          </p:nvSpPr>
          <p:spPr>
            <a:xfrm>
              <a:off x="4067740" y="2332982"/>
              <a:ext cx="149358" cy="129512"/>
            </a:xfrm>
            <a:custGeom>
              <a:avLst/>
              <a:gdLst/>
              <a:ahLst/>
              <a:cxnLst/>
              <a:rect l="l" t="t" r="r" b="b"/>
              <a:pathLst>
                <a:path w="1528" h="1325" extrusionOk="0">
                  <a:moveTo>
                    <a:pt x="319" y="0"/>
                  </a:moveTo>
                  <a:cubicBezTo>
                    <a:pt x="251" y="0"/>
                    <a:pt x="193" y="19"/>
                    <a:pt x="153" y="60"/>
                  </a:cubicBezTo>
                  <a:cubicBezTo>
                    <a:pt x="0" y="212"/>
                    <a:pt x="153" y="610"/>
                    <a:pt x="489" y="946"/>
                  </a:cubicBezTo>
                  <a:cubicBezTo>
                    <a:pt x="710" y="1167"/>
                    <a:pt x="980" y="1324"/>
                    <a:pt x="1170" y="1324"/>
                  </a:cubicBezTo>
                  <a:cubicBezTo>
                    <a:pt x="1242" y="1324"/>
                    <a:pt x="1302" y="1302"/>
                    <a:pt x="1344" y="1251"/>
                  </a:cubicBezTo>
                  <a:cubicBezTo>
                    <a:pt x="1528" y="1098"/>
                    <a:pt x="1375" y="701"/>
                    <a:pt x="1039" y="396"/>
                  </a:cubicBezTo>
                  <a:cubicBezTo>
                    <a:pt x="792" y="148"/>
                    <a:pt x="511" y="0"/>
                    <a:pt x="31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5" name="Google Shape;495;p24"/>
            <p:cNvSpPr/>
            <p:nvPr/>
          </p:nvSpPr>
          <p:spPr>
            <a:xfrm>
              <a:off x="4118471" y="2410396"/>
              <a:ext cx="89732" cy="51316"/>
            </a:xfrm>
            <a:custGeom>
              <a:avLst/>
              <a:gdLst/>
              <a:ahLst/>
              <a:cxnLst/>
              <a:rect l="l" t="t" r="r" b="b"/>
              <a:pathLst>
                <a:path w="918" h="525" extrusionOk="0">
                  <a:moveTo>
                    <a:pt x="825" y="1"/>
                  </a:moveTo>
                  <a:cubicBezTo>
                    <a:pt x="666" y="107"/>
                    <a:pt x="484" y="190"/>
                    <a:pt x="279" y="190"/>
                  </a:cubicBezTo>
                  <a:cubicBezTo>
                    <a:pt x="248" y="190"/>
                    <a:pt x="216" y="188"/>
                    <a:pt x="184" y="184"/>
                  </a:cubicBezTo>
                  <a:lnTo>
                    <a:pt x="1" y="184"/>
                  </a:lnTo>
                  <a:cubicBezTo>
                    <a:pt x="217" y="400"/>
                    <a:pt x="464" y="525"/>
                    <a:pt x="644" y="525"/>
                  </a:cubicBezTo>
                  <a:cubicBezTo>
                    <a:pt x="718" y="525"/>
                    <a:pt x="781" y="504"/>
                    <a:pt x="825" y="459"/>
                  </a:cubicBezTo>
                  <a:cubicBezTo>
                    <a:pt x="917" y="367"/>
                    <a:pt x="917" y="215"/>
                    <a:pt x="8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6" name="Google Shape;496;p24"/>
            <p:cNvSpPr/>
            <p:nvPr/>
          </p:nvSpPr>
          <p:spPr>
            <a:xfrm>
              <a:off x="4025905" y="2434343"/>
              <a:ext cx="167344" cy="74677"/>
            </a:xfrm>
            <a:custGeom>
              <a:avLst/>
              <a:gdLst/>
              <a:ahLst/>
              <a:cxnLst/>
              <a:rect l="l" t="t" r="r" b="b"/>
              <a:pathLst>
                <a:path w="1712" h="764" extrusionOk="0">
                  <a:moveTo>
                    <a:pt x="856" y="0"/>
                  </a:moveTo>
                  <a:cubicBezTo>
                    <a:pt x="398" y="0"/>
                    <a:pt x="1" y="184"/>
                    <a:pt x="1" y="397"/>
                  </a:cubicBezTo>
                  <a:cubicBezTo>
                    <a:pt x="1" y="611"/>
                    <a:pt x="398" y="764"/>
                    <a:pt x="856" y="764"/>
                  </a:cubicBezTo>
                  <a:cubicBezTo>
                    <a:pt x="1345" y="764"/>
                    <a:pt x="1711" y="581"/>
                    <a:pt x="1711" y="397"/>
                  </a:cubicBezTo>
                  <a:cubicBezTo>
                    <a:pt x="1711" y="184"/>
                    <a:pt x="1345"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7" name="Google Shape;497;p24"/>
            <p:cNvSpPr/>
            <p:nvPr/>
          </p:nvSpPr>
          <p:spPr>
            <a:xfrm>
              <a:off x="4025905" y="2449298"/>
              <a:ext cx="167344" cy="65782"/>
            </a:xfrm>
            <a:custGeom>
              <a:avLst/>
              <a:gdLst/>
              <a:ahLst/>
              <a:cxnLst/>
              <a:rect l="l" t="t" r="r" b="b"/>
              <a:pathLst>
                <a:path w="1712" h="673" extrusionOk="0">
                  <a:moveTo>
                    <a:pt x="1528" y="0"/>
                  </a:moveTo>
                  <a:cubicBezTo>
                    <a:pt x="1358" y="283"/>
                    <a:pt x="1057" y="462"/>
                    <a:pt x="721" y="462"/>
                  </a:cubicBezTo>
                  <a:cubicBezTo>
                    <a:pt x="695" y="462"/>
                    <a:pt x="669" y="460"/>
                    <a:pt x="642" y="458"/>
                  </a:cubicBezTo>
                  <a:cubicBezTo>
                    <a:pt x="428" y="458"/>
                    <a:pt x="184" y="397"/>
                    <a:pt x="1" y="275"/>
                  </a:cubicBezTo>
                  <a:lnTo>
                    <a:pt x="1" y="275"/>
                  </a:lnTo>
                  <a:cubicBezTo>
                    <a:pt x="31" y="489"/>
                    <a:pt x="398" y="672"/>
                    <a:pt x="856" y="672"/>
                  </a:cubicBezTo>
                  <a:cubicBezTo>
                    <a:pt x="1314" y="672"/>
                    <a:pt x="1711" y="489"/>
                    <a:pt x="1711" y="275"/>
                  </a:cubicBezTo>
                  <a:cubicBezTo>
                    <a:pt x="1711" y="153"/>
                    <a:pt x="1650" y="61"/>
                    <a:pt x="152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8" name="Google Shape;498;p24"/>
            <p:cNvSpPr/>
            <p:nvPr/>
          </p:nvSpPr>
          <p:spPr>
            <a:xfrm>
              <a:off x="4067740" y="2485268"/>
              <a:ext cx="146426" cy="131076"/>
            </a:xfrm>
            <a:custGeom>
              <a:avLst/>
              <a:gdLst/>
              <a:ahLst/>
              <a:cxnLst/>
              <a:rect l="l" t="t" r="r" b="b"/>
              <a:pathLst>
                <a:path w="1498" h="1341" extrusionOk="0">
                  <a:moveTo>
                    <a:pt x="1179" y="0"/>
                  </a:moveTo>
                  <a:cubicBezTo>
                    <a:pt x="988" y="0"/>
                    <a:pt x="714" y="148"/>
                    <a:pt x="489" y="396"/>
                  </a:cubicBezTo>
                  <a:cubicBezTo>
                    <a:pt x="153" y="732"/>
                    <a:pt x="0" y="1098"/>
                    <a:pt x="153" y="1282"/>
                  </a:cubicBezTo>
                  <a:cubicBezTo>
                    <a:pt x="193" y="1322"/>
                    <a:pt x="251" y="1341"/>
                    <a:pt x="319" y="1341"/>
                  </a:cubicBezTo>
                  <a:cubicBezTo>
                    <a:pt x="511" y="1341"/>
                    <a:pt x="792" y="1193"/>
                    <a:pt x="1039" y="946"/>
                  </a:cubicBezTo>
                  <a:cubicBezTo>
                    <a:pt x="1344" y="610"/>
                    <a:pt x="1497" y="212"/>
                    <a:pt x="1344" y="60"/>
                  </a:cubicBezTo>
                  <a:cubicBezTo>
                    <a:pt x="1304" y="19"/>
                    <a:pt x="1247" y="0"/>
                    <a:pt x="117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9" name="Google Shape;499;p24"/>
            <p:cNvSpPr/>
            <p:nvPr/>
          </p:nvSpPr>
          <p:spPr>
            <a:xfrm>
              <a:off x="4082696" y="2484779"/>
              <a:ext cx="134403" cy="131565"/>
            </a:xfrm>
            <a:custGeom>
              <a:avLst/>
              <a:gdLst/>
              <a:ahLst/>
              <a:cxnLst/>
              <a:rect l="l" t="t" r="r" b="b"/>
              <a:pathLst>
                <a:path w="1375" h="1346" extrusionOk="0">
                  <a:moveTo>
                    <a:pt x="994" y="1"/>
                  </a:moveTo>
                  <a:cubicBezTo>
                    <a:pt x="949" y="1"/>
                    <a:pt x="902" y="11"/>
                    <a:pt x="855" y="34"/>
                  </a:cubicBezTo>
                  <a:cubicBezTo>
                    <a:pt x="978" y="615"/>
                    <a:pt x="580" y="1164"/>
                    <a:pt x="0" y="1256"/>
                  </a:cubicBezTo>
                  <a:lnTo>
                    <a:pt x="0" y="1287"/>
                  </a:lnTo>
                  <a:cubicBezTo>
                    <a:pt x="40" y="1327"/>
                    <a:pt x="98" y="1346"/>
                    <a:pt x="166" y="1346"/>
                  </a:cubicBezTo>
                  <a:cubicBezTo>
                    <a:pt x="356" y="1346"/>
                    <a:pt x="631" y="1198"/>
                    <a:pt x="855" y="951"/>
                  </a:cubicBezTo>
                  <a:cubicBezTo>
                    <a:pt x="1191" y="645"/>
                    <a:pt x="1375" y="217"/>
                    <a:pt x="1191" y="65"/>
                  </a:cubicBezTo>
                  <a:cubicBezTo>
                    <a:pt x="1135" y="27"/>
                    <a:pt x="1066" y="1"/>
                    <a:pt x="99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0" name="Google Shape;500;p24"/>
            <p:cNvSpPr/>
            <p:nvPr/>
          </p:nvSpPr>
          <p:spPr>
            <a:xfrm>
              <a:off x="4181224" y="2500028"/>
              <a:ext cx="74679" cy="164309"/>
            </a:xfrm>
            <a:custGeom>
              <a:avLst/>
              <a:gdLst/>
              <a:ahLst/>
              <a:cxnLst/>
              <a:rect l="l" t="t" r="r" b="b"/>
              <a:pathLst>
                <a:path w="764" h="1681" extrusionOk="0">
                  <a:moveTo>
                    <a:pt x="367" y="0"/>
                  </a:moveTo>
                  <a:cubicBezTo>
                    <a:pt x="153" y="0"/>
                    <a:pt x="0" y="367"/>
                    <a:pt x="0" y="825"/>
                  </a:cubicBezTo>
                  <a:cubicBezTo>
                    <a:pt x="0" y="1314"/>
                    <a:pt x="153" y="1681"/>
                    <a:pt x="367" y="1681"/>
                  </a:cubicBezTo>
                  <a:cubicBezTo>
                    <a:pt x="581" y="1681"/>
                    <a:pt x="764" y="1314"/>
                    <a:pt x="764" y="825"/>
                  </a:cubicBezTo>
                  <a:cubicBezTo>
                    <a:pt x="764" y="367"/>
                    <a:pt x="581" y="0"/>
                    <a:pt x="36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1" name="Google Shape;501;p24"/>
            <p:cNvSpPr/>
            <p:nvPr/>
          </p:nvSpPr>
          <p:spPr>
            <a:xfrm>
              <a:off x="4181224" y="2511953"/>
              <a:ext cx="77709" cy="152384"/>
            </a:xfrm>
            <a:custGeom>
              <a:avLst/>
              <a:gdLst/>
              <a:ahLst/>
              <a:cxnLst/>
              <a:rect l="l" t="t" r="r" b="b"/>
              <a:pathLst>
                <a:path w="795" h="1559" extrusionOk="0">
                  <a:moveTo>
                    <a:pt x="581" y="1"/>
                  </a:moveTo>
                  <a:cubicBezTo>
                    <a:pt x="611" y="428"/>
                    <a:pt x="397" y="856"/>
                    <a:pt x="0" y="1039"/>
                  </a:cubicBezTo>
                  <a:cubicBezTo>
                    <a:pt x="61" y="1345"/>
                    <a:pt x="214" y="1559"/>
                    <a:pt x="397" y="1559"/>
                  </a:cubicBezTo>
                  <a:cubicBezTo>
                    <a:pt x="611" y="1559"/>
                    <a:pt x="764" y="1192"/>
                    <a:pt x="764" y="703"/>
                  </a:cubicBezTo>
                  <a:cubicBezTo>
                    <a:pt x="794" y="459"/>
                    <a:pt x="733" y="214"/>
                    <a:pt x="58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2" name="Google Shape;502;p24"/>
            <p:cNvSpPr/>
            <p:nvPr/>
          </p:nvSpPr>
          <p:spPr>
            <a:xfrm>
              <a:off x="4220029" y="2485268"/>
              <a:ext cx="149358" cy="131076"/>
            </a:xfrm>
            <a:custGeom>
              <a:avLst/>
              <a:gdLst/>
              <a:ahLst/>
              <a:cxnLst/>
              <a:rect l="l" t="t" r="r" b="b"/>
              <a:pathLst>
                <a:path w="1528" h="1341" extrusionOk="0">
                  <a:moveTo>
                    <a:pt x="319" y="0"/>
                  </a:moveTo>
                  <a:cubicBezTo>
                    <a:pt x="251" y="0"/>
                    <a:pt x="193" y="19"/>
                    <a:pt x="153" y="60"/>
                  </a:cubicBezTo>
                  <a:cubicBezTo>
                    <a:pt x="0" y="212"/>
                    <a:pt x="153" y="610"/>
                    <a:pt x="489" y="946"/>
                  </a:cubicBezTo>
                  <a:cubicBezTo>
                    <a:pt x="736" y="1193"/>
                    <a:pt x="1000" y="1341"/>
                    <a:pt x="1195" y="1341"/>
                  </a:cubicBezTo>
                  <a:cubicBezTo>
                    <a:pt x="1265" y="1341"/>
                    <a:pt x="1327" y="1322"/>
                    <a:pt x="1375" y="1282"/>
                  </a:cubicBezTo>
                  <a:cubicBezTo>
                    <a:pt x="1528" y="1098"/>
                    <a:pt x="1375" y="701"/>
                    <a:pt x="1039" y="396"/>
                  </a:cubicBezTo>
                  <a:cubicBezTo>
                    <a:pt x="792" y="148"/>
                    <a:pt x="511" y="0"/>
                    <a:pt x="31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3" name="Google Shape;503;p24"/>
            <p:cNvSpPr/>
            <p:nvPr/>
          </p:nvSpPr>
          <p:spPr>
            <a:xfrm>
              <a:off x="4220029" y="2487712"/>
              <a:ext cx="137433" cy="110941"/>
            </a:xfrm>
            <a:custGeom>
              <a:avLst/>
              <a:gdLst/>
              <a:ahLst/>
              <a:cxnLst/>
              <a:rect l="l" t="t" r="r" b="b"/>
              <a:pathLst>
                <a:path w="1406" h="1135" extrusionOk="0">
                  <a:moveTo>
                    <a:pt x="338" y="0"/>
                  </a:moveTo>
                  <a:cubicBezTo>
                    <a:pt x="261" y="0"/>
                    <a:pt x="197" y="21"/>
                    <a:pt x="153" y="65"/>
                  </a:cubicBezTo>
                  <a:cubicBezTo>
                    <a:pt x="0" y="218"/>
                    <a:pt x="153" y="615"/>
                    <a:pt x="458" y="951"/>
                  </a:cubicBezTo>
                  <a:lnTo>
                    <a:pt x="489" y="951"/>
                  </a:lnTo>
                  <a:cubicBezTo>
                    <a:pt x="581" y="921"/>
                    <a:pt x="642" y="921"/>
                    <a:pt x="733" y="921"/>
                  </a:cubicBezTo>
                  <a:cubicBezTo>
                    <a:pt x="978" y="921"/>
                    <a:pt x="1222" y="982"/>
                    <a:pt x="1406" y="1134"/>
                  </a:cubicBezTo>
                  <a:cubicBezTo>
                    <a:pt x="1406" y="829"/>
                    <a:pt x="1253" y="554"/>
                    <a:pt x="1039" y="371"/>
                  </a:cubicBezTo>
                  <a:cubicBezTo>
                    <a:pt x="799" y="131"/>
                    <a:pt x="529" y="0"/>
                    <a:pt x="33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4" name="Google Shape;504;p24"/>
            <p:cNvSpPr/>
            <p:nvPr/>
          </p:nvSpPr>
          <p:spPr>
            <a:xfrm>
              <a:off x="4240946" y="2437275"/>
              <a:ext cx="167246" cy="74775"/>
            </a:xfrm>
            <a:custGeom>
              <a:avLst/>
              <a:gdLst/>
              <a:ahLst/>
              <a:cxnLst/>
              <a:rect l="l" t="t" r="r" b="b"/>
              <a:pathLst>
                <a:path w="1711" h="765" extrusionOk="0">
                  <a:moveTo>
                    <a:pt x="855" y="1"/>
                  </a:moveTo>
                  <a:cubicBezTo>
                    <a:pt x="397" y="1"/>
                    <a:pt x="0" y="184"/>
                    <a:pt x="0" y="398"/>
                  </a:cubicBezTo>
                  <a:cubicBezTo>
                    <a:pt x="0" y="581"/>
                    <a:pt x="397" y="765"/>
                    <a:pt x="855" y="765"/>
                  </a:cubicBezTo>
                  <a:cubicBezTo>
                    <a:pt x="1344" y="765"/>
                    <a:pt x="1711" y="581"/>
                    <a:pt x="1711" y="398"/>
                  </a:cubicBezTo>
                  <a:cubicBezTo>
                    <a:pt x="1711" y="184"/>
                    <a:pt x="1344" y="1"/>
                    <a:pt x="85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5" name="Google Shape;505;p24"/>
            <p:cNvSpPr/>
            <p:nvPr/>
          </p:nvSpPr>
          <p:spPr>
            <a:xfrm>
              <a:off x="4243879" y="2440306"/>
              <a:ext cx="146426" cy="71745"/>
            </a:xfrm>
            <a:custGeom>
              <a:avLst/>
              <a:gdLst/>
              <a:ahLst/>
              <a:cxnLst/>
              <a:rect l="l" t="t" r="r" b="b"/>
              <a:pathLst>
                <a:path w="1498" h="734" extrusionOk="0">
                  <a:moveTo>
                    <a:pt x="489" y="0"/>
                  </a:moveTo>
                  <a:cubicBezTo>
                    <a:pt x="184" y="61"/>
                    <a:pt x="1" y="184"/>
                    <a:pt x="1" y="336"/>
                  </a:cubicBezTo>
                  <a:cubicBezTo>
                    <a:pt x="1" y="581"/>
                    <a:pt x="367" y="734"/>
                    <a:pt x="825" y="734"/>
                  </a:cubicBezTo>
                  <a:cubicBezTo>
                    <a:pt x="1042" y="734"/>
                    <a:pt x="1234" y="686"/>
                    <a:pt x="1423" y="611"/>
                  </a:cubicBezTo>
                  <a:lnTo>
                    <a:pt x="1423" y="611"/>
                  </a:lnTo>
                  <a:cubicBezTo>
                    <a:pt x="1428" y="611"/>
                    <a:pt x="1432" y="611"/>
                    <a:pt x="1436" y="611"/>
                  </a:cubicBezTo>
                  <a:lnTo>
                    <a:pt x="1498" y="581"/>
                  </a:lnTo>
                  <a:lnTo>
                    <a:pt x="1498" y="581"/>
                  </a:lnTo>
                  <a:cubicBezTo>
                    <a:pt x="1473" y="591"/>
                    <a:pt x="1448" y="602"/>
                    <a:pt x="1423" y="611"/>
                  </a:cubicBezTo>
                  <a:lnTo>
                    <a:pt x="1423" y="611"/>
                  </a:lnTo>
                  <a:cubicBezTo>
                    <a:pt x="1001" y="606"/>
                    <a:pt x="641" y="363"/>
                    <a:pt x="48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6" name="Google Shape;506;p24"/>
            <p:cNvSpPr/>
            <p:nvPr/>
          </p:nvSpPr>
          <p:spPr>
            <a:xfrm>
              <a:off x="4220029" y="2332982"/>
              <a:ext cx="149358" cy="130001"/>
            </a:xfrm>
            <a:custGeom>
              <a:avLst/>
              <a:gdLst/>
              <a:ahLst/>
              <a:cxnLst/>
              <a:rect l="l" t="t" r="r" b="b"/>
              <a:pathLst>
                <a:path w="1528" h="1330" extrusionOk="0">
                  <a:moveTo>
                    <a:pt x="1191" y="0"/>
                  </a:moveTo>
                  <a:cubicBezTo>
                    <a:pt x="988" y="0"/>
                    <a:pt x="714" y="148"/>
                    <a:pt x="489" y="396"/>
                  </a:cubicBezTo>
                  <a:cubicBezTo>
                    <a:pt x="153" y="701"/>
                    <a:pt x="0" y="1098"/>
                    <a:pt x="153" y="1251"/>
                  </a:cubicBezTo>
                  <a:cubicBezTo>
                    <a:pt x="198" y="1305"/>
                    <a:pt x="263" y="1330"/>
                    <a:pt x="342" y="1330"/>
                  </a:cubicBezTo>
                  <a:cubicBezTo>
                    <a:pt x="533" y="1330"/>
                    <a:pt x="801" y="1184"/>
                    <a:pt x="1039" y="946"/>
                  </a:cubicBezTo>
                  <a:cubicBezTo>
                    <a:pt x="1375" y="610"/>
                    <a:pt x="1528" y="212"/>
                    <a:pt x="1375" y="60"/>
                  </a:cubicBezTo>
                  <a:cubicBezTo>
                    <a:pt x="1327" y="19"/>
                    <a:pt x="1263" y="0"/>
                    <a:pt x="119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7" name="Google Shape;507;p24"/>
            <p:cNvSpPr/>
            <p:nvPr/>
          </p:nvSpPr>
          <p:spPr>
            <a:xfrm>
              <a:off x="4225991" y="2392508"/>
              <a:ext cx="119545" cy="69985"/>
            </a:xfrm>
            <a:custGeom>
              <a:avLst/>
              <a:gdLst/>
              <a:ahLst/>
              <a:cxnLst/>
              <a:rect l="l" t="t" r="r" b="b"/>
              <a:pathLst>
                <a:path w="1223" h="716" extrusionOk="0">
                  <a:moveTo>
                    <a:pt x="1222" y="1"/>
                  </a:moveTo>
                  <a:cubicBezTo>
                    <a:pt x="1100" y="184"/>
                    <a:pt x="856" y="306"/>
                    <a:pt x="611" y="306"/>
                  </a:cubicBezTo>
                  <a:cubicBezTo>
                    <a:pt x="459" y="306"/>
                    <a:pt x="275" y="245"/>
                    <a:pt x="153" y="153"/>
                  </a:cubicBezTo>
                  <a:cubicBezTo>
                    <a:pt x="31" y="367"/>
                    <a:pt x="0" y="550"/>
                    <a:pt x="92" y="642"/>
                  </a:cubicBezTo>
                  <a:cubicBezTo>
                    <a:pt x="134" y="693"/>
                    <a:pt x="195" y="715"/>
                    <a:pt x="267" y="715"/>
                  </a:cubicBezTo>
                  <a:cubicBezTo>
                    <a:pt x="459" y="715"/>
                    <a:pt x="734" y="558"/>
                    <a:pt x="978" y="337"/>
                  </a:cubicBezTo>
                  <a:cubicBezTo>
                    <a:pt x="1070" y="245"/>
                    <a:pt x="1161" y="123"/>
                    <a:pt x="122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8" name="Google Shape;508;p24"/>
            <p:cNvSpPr/>
            <p:nvPr/>
          </p:nvSpPr>
          <p:spPr>
            <a:xfrm>
              <a:off x="4169201" y="2437275"/>
              <a:ext cx="86702" cy="73797"/>
            </a:xfrm>
            <a:custGeom>
              <a:avLst/>
              <a:gdLst/>
              <a:ahLst/>
              <a:cxnLst/>
              <a:rect l="l" t="t" r="r" b="b"/>
              <a:pathLst>
                <a:path w="887" h="755" extrusionOk="0">
                  <a:moveTo>
                    <a:pt x="520" y="1"/>
                  </a:moveTo>
                  <a:cubicBezTo>
                    <a:pt x="184" y="1"/>
                    <a:pt x="1" y="398"/>
                    <a:pt x="245" y="642"/>
                  </a:cubicBezTo>
                  <a:cubicBezTo>
                    <a:pt x="323" y="720"/>
                    <a:pt x="416" y="755"/>
                    <a:pt x="507" y="755"/>
                  </a:cubicBezTo>
                  <a:cubicBezTo>
                    <a:pt x="702" y="755"/>
                    <a:pt x="887" y="597"/>
                    <a:pt x="887" y="367"/>
                  </a:cubicBezTo>
                  <a:cubicBezTo>
                    <a:pt x="887" y="154"/>
                    <a:pt x="734" y="1"/>
                    <a:pt x="52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9" name="Google Shape;509;p24"/>
            <p:cNvSpPr/>
            <p:nvPr/>
          </p:nvSpPr>
          <p:spPr>
            <a:xfrm>
              <a:off x="4587261" y="3028534"/>
              <a:ext cx="77709" cy="164309"/>
            </a:xfrm>
            <a:custGeom>
              <a:avLst/>
              <a:gdLst/>
              <a:ahLst/>
              <a:cxnLst/>
              <a:rect l="l" t="t" r="r" b="b"/>
              <a:pathLst>
                <a:path w="795" h="1681" extrusionOk="0">
                  <a:moveTo>
                    <a:pt x="428" y="0"/>
                  </a:moveTo>
                  <a:cubicBezTo>
                    <a:pt x="184" y="0"/>
                    <a:pt x="1" y="367"/>
                    <a:pt x="1" y="825"/>
                  </a:cubicBezTo>
                  <a:cubicBezTo>
                    <a:pt x="1" y="1314"/>
                    <a:pt x="215" y="1681"/>
                    <a:pt x="428" y="1681"/>
                  </a:cubicBezTo>
                  <a:cubicBezTo>
                    <a:pt x="612" y="1681"/>
                    <a:pt x="795" y="1314"/>
                    <a:pt x="795" y="825"/>
                  </a:cubicBezTo>
                  <a:cubicBezTo>
                    <a:pt x="795" y="367"/>
                    <a:pt x="642" y="0"/>
                    <a:pt x="42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0" name="Google Shape;510;p24"/>
            <p:cNvSpPr/>
            <p:nvPr/>
          </p:nvSpPr>
          <p:spPr>
            <a:xfrm>
              <a:off x="4590291" y="3133024"/>
              <a:ext cx="74679" cy="59820"/>
            </a:xfrm>
            <a:custGeom>
              <a:avLst/>
              <a:gdLst/>
              <a:ahLst/>
              <a:cxnLst/>
              <a:rect l="l" t="t" r="r" b="b"/>
              <a:pathLst>
                <a:path w="764" h="612" extrusionOk="0">
                  <a:moveTo>
                    <a:pt x="764" y="1"/>
                  </a:moveTo>
                  <a:lnTo>
                    <a:pt x="764" y="1"/>
                  </a:lnTo>
                  <a:cubicBezTo>
                    <a:pt x="611" y="62"/>
                    <a:pt x="459" y="62"/>
                    <a:pt x="306" y="62"/>
                  </a:cubicBezTo>
                  <a:cubicBezTo>
                    <a:pt x="214" y="62"/>
                    <a:pt x="92" y="62"/>
                    <a:pt x="0" y="31"/>
                  </a:cubicBezTo>
                  <a:lnTo>
                    <a:pt x="0" y="31"/>
                  </a:lnTo>
                  <a:cubicBezTo>
                    <a:pt x="31" y="367"/>
                    <a:pt x="184" y="612"/>
                    <a:pt x="367" y="612"/>
                  </a:cubicBezTo>
                  <a:cubicBezTo>
                    <a:pt x="550" y="612"/>
                    <a:pt x="703" y="367"/>
                    <a:pt x="76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1" name="Google Shape;511;p24"/>
            <p:cNvSpPr/>
            <p:nvPr/>
          </p:nvSpPr>
          <p:spPr>
            <a:xfrm>
              <a:off x="4476808" y="3076430"/>
              <a:ext cx="146426" cy="131174"/>
            </a:xfrm>
            <a:custGeom>
              <a:avLst/>
              <a:gdLst/>
              <a:ahLst/>
              <a:cxnLst/>
              <a:rect l="l" t="t" r="r" b="b"/>
              <a:pathLst>
                <a:path w="1498" h="1342" extrusionOk="0">
                  <a:moveTo>
                    <a:pt x="320" y="1"/>
                  </a:moveTo>
                  <a:cubicBezTo>
                    <a:pt x="251" y="1"/>
                    <a:pt x="193" y="20"/>
                    <a:pt x="153" y="60"/>
                  </a:cubicBezTo>
                  <a:cubicBezTo>
                    <a:pt x="0" y="213"/>
                    <a:pt x="123" y="641"/>
                    <a:pt x="459" y="946"/>
                  </a:cubicBezTo>
                  <a:cubicBezTo>
                    <a:pt x="706" y="1194"/>
                    <a:pt x="986" y="1342"/>
                    <a:pt x="1178" y="1342"/>
                  </a:cubicBezTo>
                  <a:cubicBezTo>
                    <a:pt x="1247" y="1342"/>
                    <a:pt x="1304" y="1323"/>
                    <a:pt x="1345" y="1282"/>
                  </a:cubicBezTo>
                  <a:cubicBezTo>
                    <a:pt x="1497" y="1129"/>
                    <a:pt x="1375" y="732"/>
                    <a:pt x="1039" y="396"/>
                  </a:cubicBezTo>
                  <a:cubicBezTo>
                    <a:pt x="792" y="149"/>
                    <a:pt x="511" y="1"/>
                    <a:pt x="32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2" name="Google Shape;512;p24"/>
            <p:cNvSpPr/>
            <p:nvPr/>
          </p:nvSpPr>
          <p:spPr>
            <a:xfrm>
              <a:off x="4524606" y="3156874"/>
              <a:ext cx="92665" cy="51316"/>
            </a:xfrm>
            <a:custGeom>
              <a:avLst/>
              <a:gdLst/>
              <a:ahLst/>
              <a:cxnLst/>
              <a:rect l="l" t="t" r="r" b="b"/>
              <a:pathLst>
                <a:path w="948" h="525" extrusionOk="0">
                  <a:moveTo>
                    <a:pt x="825" y="1"/>
                  </a:moveTo>
                  <a:cubicBezTo>
                    <a:pt x="642" y="123"/>
                    <a:pt x="428" y="184"/>
                    <a:pt x="214" y="184"/>
                  </a:cubicBezTo>
                  <a:lnTo>
                    <a:pt x="0" y="184"/>
                  </a:lnTo>
                  <a:cubicBezTo>
                    <a:pt x="238" y="401"/>
                    <a:pt x="491" y="525"/>
                    <a:pt x="673" y="525"/>
                  </a:cubicBezTo>
                  <a:cubicBezTo>
                    <a:pt x="748" y="525"/>
                    <a:pt x="811" y="504"/>
                    <a:pt x="856" y="459"/>
                  </a:cubicBezTo>
                  <a:cubicBezTo>
                    <a:pt x="947" y="368"/>
                    <a:pt x="947" y="184"/>
                    <a:pt x="8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3" name="Google Shape;513;p24"/>
            <p:cNvSpPr/>
            <p:nvPr/>
          </p:nvSpPr>
          <p:spPr>
            <a:xfrm>
              <a:off x="4434972" y="3180821"/>
              <a:ext cx="167344" cy="74775"/>
            </a:xfrm>
            <a:custGeom>
              <a:avLst/>
              <a:gdLst/>
              <a:ahLst/>
              <a:cxnLst/>
              <a:rect l="l" t="t" r="r" b="b"/>
              <a:pathLst>
                <a:path w="1712" h="765" extrusionOk="0">
                  <a:moveTo>
                    <a:pt x="856" y="0"/>
                  </a:moveTo>
                  <a:cubicBezTo>
                    <a:pt x="367" y="0"/>
                    <a:pt x="1" y="153"/>
                    <a:pt x="1" y="367"/>
                  </a:cubicBezTo>
                  <a:cubicBezTo>
                    <a:pt x="1" y="581"/>
                    <a:pt x="367" y="764"/>
                    <a:pt x="856" y="764"/>
                  </a:cubicBezTo>
                  <a:cubicBezTo>
                    <a:pt x="1314" y="764"/>
                    <a:pt x="1711" y="581"/>
                    <a:pt x="1711" y="367"/>
                  </a:cubicBezTo>
                  <a:cubicBezTo>
                    <a:pt x="1711" y="153"/>
                    <a:pt x="1314"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4" name="Google Shape;514;p24"/>
            <p:cNvSpPr/>
            <p:nvPr/>
          </p:nvSpPr>
          <p:spPr>
            <a:xfrm>
              <a:off x="4434972" y="3192746"/>
              <a:ext cx="167344" cy="65782"/>
            </a:xfrm>
            <a:custGeom>
              <a:avLst/>
              <a:gdLst/>
              <a:ahLst/>
              <a:cxnLst/>
              <a:rect l="l" t="t" r="r" b="b"/>
              <a:pathLst>
                <a:path w="1712" h="673" extrusionOk="0">
                  <a:moveTo>
                    <a:pt x="1498" y="1"/>
                  </a:moveTo>
                  <a:cubicBezTo>
                    <a:pt x="1314" y="306"/>
                    <a:pt x="978" y="489"/>
                    <a:pt x="642" y="489"/>
                  </a:cubicBezTo>
                  <a:cubicBezTo>
                    <a:pt x="398" y="489"/>
                    <a:pt x="184" y="428"/>
                    <a:pt x="1" y="276"/>
                  </a:cubicBezTo>
                  <a:lnTo>
                    <a:pt x="1" y="276"/>
                  </a:lnTo>
                  <a:cubicBezTo>
                    <a:pt x="31" y="489"/>
                    <a:pt x="398" y="673"/>
                    <a:pt x="856" y="673"/>
                  </a:cubicBezTo>
                  <a:cubicBezTo>
                    <a:pt x="1314" y="673"/>
                    <a:pt x="1711" y="489"/>
                    <a:pt x="1711" y="276"/>
                  </a:cubicBezTo>
                  <a:cubicBezTo>
                    <a:pt x="1681" y="153"/>
                    <a:pt x="1620" y="62"/>
                    <a:pt x="149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5" name="Google Shape;515;p24"/>
            <p:cNvSpPr/>
            <p:nvPr/>
          </p:nvSpPr>
          <p:spPr>
            <a:xfrm>
              <a:off x="4476808" y="3228716"/>
              <a:ext cx="146426" cy="130099"/>
            </a:xfrm>
            <a:custGeom>
              <a:avLst/>
              <a:gdLst/>
              <a:ahLst/>
              <a:cxnLst/>
              <a:rect l="l" t="t" r="r" b="b"/>
              <a:pathLst>
                <a:path w="1498" h="1331" extrusionOk="0">
                  <a:moveTo>
                    <a:pt x="1178" y="1"/>
                  </a:moveTo>
                  <a:cubicBezTo>
                    <a:pt x="986" y="1"/>
                    <a:pt x="706" y="149"/>
                    <a:pt x="459" y="396"/>
                  </a:cubicBezTo>
                  <a:cubicBezTo>
                    <a:pt x="123" y="732"/>
                    <a:pt x="0" y="1099"/>
                    <a:pt x="153" y="1252"/>
                  </a:cubicBezTo>
                  <a:cubicBezTo>
                    <a:pt x="198" y="1305"/>
                    <a:pt x="263" y="1330"/>
                    <a:pt x="342" y="1330"/>
                  </a:cubicBezTo>
                  <a:cubicBezTo>
                    <a:pt x="533" y="1330"/>
                    <a:pt x="801" y="1184"/>
                    <a:pt x="1039" y="946"/>
                  </a:cubicBezTo>
                  <a:cubicBezTo>
                    <a:pt x="1345" y="610"/>
                    <a:pt x="1497" y="213"/>
                    <a:pt x="1345" y="60"/>
                  </a:cubicBezTo>
                  <a:cubicBezTo>
                    <a:pt x="1304" y="20"/>
                    <a:pt x="1247" y="1"/>
                    <a:pt x="117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6" name="Google Shape;516;p24"/>
            <p:cNvSpPr/>
            <p:nvPr/>
          </p:nvSpPr>
          <p:spPr>
            <a:xfrm>
              <a:off x="4488733" y="3229596"/>
              <a:ext cx="134501" cy="130294"/>
            </a:xfrm>
            <a:custGeom>
              <a:avLst/>
              <a:gdLst/>
              <a:ahLst/>
              <a:cxnLst/>
              <a:rect l="l" t="t" r="r" b="b"/>
              <a:pathLst>
                <a:path w="1376" h="1333" extrusionOk="0">
                  <a:moveTo>
                    <a:pt x="1036" y="1"/>
                  </a:moveTo>
                  <a:cubicBezTo>
                    <a:pt x="988" y="1"/>
                    <a:pt x="937" y="8"/>
                    <a:pt x="887" y="21"/>
                  </a:cubicBezTo>
                  <a:cubicBezTo>
                    <a:pt x="978" y="601"/>
                    <a:pt x="581" y="1151"/>
                    <a:pt x="1" y="1243"/>
                  </a:cubicBezTo>
                  <a:cubicBezTo>
                    <a:pt x="1" y="1243"/>
                    <a:pt x="1" y="1273"/>
                    <a:pt x="1" y="1273"/>
                  </a:cubicBezTo>
                  <a:cubicBezTo>
                    <a:pt x="41" y="1314"/>
                    <a:pt x="98" y="1333"/>
                    <a:pt x="167" y="1333"/>
                  </a:cubicBezTo>
                  <a:cubicBezTo>
                    <a:pt x="359" y="1333"/>
                    <a:pt x="639" y="1185"/>
                    <a:pt x="887" y="937"/>
                  </a:cubicBezTo>
                  <a:cubicBezTo>
                    <a:pt x="1223" y="632"/>
                    <a:pt x="1375" y="235"/>
                    <a:pt x="1223" y="51"/>
                  </a:cubicBezTo>
                  <a:cubicBezTo>
                    <a:pt x="1169" y="15"/>
                    <a:pt x="1105" y="1"/>
                    <a:pt x="103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7" name="Google Shape;517;p24"/>
            <p:cNvSpPr/>
            <p:nvPr/>
          </p:nvSpPr>
          <p:spPr>
            <a:xfrm>
              <a:off x="4587261" y="3243476"/>
              <a:ext cx="74777" cy="167339"/>
            </a:xfrm>
            <a:custGeom>
              <a:avLst/>
              <a:gdLst/>
              <a:ahLst/>
              <a:cxnLst/>
              <a:rect l="l" t="t" r="r" b="b"/>
              <a:pathLst>
                <a:path w="765" h="1712" extrusionOk="0">
                  <a:moveTo>
                    <a:pt x="398" y="1"/>
                  </a:moveTo>
                  <a:cubicBezTo>
                    <a:pt x="184" y="1"/>
                    <a:pt x="1" y="367"/>
                    <a:pt x="1" y="856"/>
                  </a:cubicBezTo>
                  <a:cubicBezTo>
                    <a:pt x="1" y="1314"/>
                    <a:pt x="184" y="1712"/>
                    <a:pt x="398" y="1712"/>
                  </a:cubicBezTo>
                  <a:cubicBezTo>
                    <a:pt x="612" y="1712"/>
                    <a:pt x="764" y="1314"/>
                    <a:pt x="764" y="856"/>
                  </a:cubicBezTo>
                  <a:cubicBezTo>
                    <a:pt x="764" y="367"/>
                    <a:pt x="612" y="1"/>
                    <a:pt x="39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8" name="Google Shape;518;p24"/>
            <p:cNvSpPr/>
            <p:nvPr/>
          </p:nvSpPr>
          <p:spPr>
            <a:xfrm>
              <a:off x="4590291" y="3255498"/>
              <a:ext cx="74679" cy="155317"/>
            </a:xfrm>
            <a:custGeom>
              <a:avLst/>
              <a:gdLst/>
              <a:ahLst/>
              <a:cxnLst/>
              <a:rect l="l" t="t" r="r" b="b"/>
              <a:pathLst>
                <a:path w="764" h="1589" extrusionOk="0">
                  <a:moveTo>
                    <a:pt x="581" y="0"/>
                  </a:moveTo>
                  <a:lnTo>
                    <a:pt x="581" y="0"/>
                  </a:lnTo>
                  <a:cubicBezTo>
                    <a:pt x="611" y="428"/>
                    <a:pt x="397" y="855"/>
                    <a:pt x="0" y="1069"/>
                  </a:cubicBezTo>
                  <a:cubicBezTo>
                    <a:pt x="61" y="1375"/>
                    <a:pt x="214" y="1589"/>
                    <a:pt x="397" y="1589"/>
                  </a:cubicBezTo>
                  <a:cubicBezTo>
                    <a:pt x="550" y="1589"/>
                    <a:pt x="764" y="1191"/>
                    <a:pt x="764" y="733"/>
                  </a:cubicBezTo>
                  <a:cubicBezTo>
                    <a:pt x="764" y="458"/>
                    <a:pt x="703" y="214"/>
                    <a:pt x="58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9" name="Google Shape;519;p24"/>
            <p:cNvSpPr/>
            <p:nvPr/>
          </p:nvSpPr>
          <p:spPr>
            <a:xfrm>
              <a:off x="4629096" y="3228716"/>
              <a:ext cx="146426" cy="131174"/>
            </a:xfrm>
            <a:custGeom>
              <a:avLst/>
              <a:gdLst/>
              <a:ahLst/>
              <a:cxnLst/>
              <a:rect l="l" t="t" r="r" b="b"/>
              <a:pathLst>
                <a:path w="1498" h="1342" extrusionOk="0">
                  <a:moveTo>
                    <a:pt x="320" y="1"/>
                  </a:moveTo>
                  <a:cubicBezTo>
                    <a:pt x="251" y="1"/>
                    <a:pt x="193" y="20"/>
                    <a:pt x="153" y="60"/>
                  </a:cubicBezTo>
                  <a:cubicBezTo>
                    <a:pt x="0" y="244"/>
                    <a:pt x="123" y="641"/>
                    <a:pt x="459" y="946"/>
                  </a:cubicBezTo>
                  <a:cubicBezTo>
                    <a:pt x="706" y="1194"/>
                    <a:pt x="986" y="1342"/>
                    <a:pt x="1178" y="1342"/>
                  </a:cubicBezTo>
                  <a:cubicBezTo>
                    <a:pt x="1247" y="1342"/>
                    <a:pt x="1304" y="1323"/>
                    <a:pt x="1345" y="1282"/>
                  </a:cubicBezTo>
                  <a:cubicBezTo>
                    <a:pt x="1497" y="1129"/>
                    <a:pt x="1375" y="702"/>
                    <a:pt x="1039" y="396"/>
                  </a:cubicBezTo>
                  <a:cubicBezTo>
                    <a:pt x="792" y="149"/>
                    <a:pt x="511" y="1"/>
                    <a:pt x="32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0" name="Google Shape;520;p24"/>
            <p:cNvSpPr/>
            <p:nvPr/>
          </p:nvSpPr>
          <p:spPr>
            <a:xfrm>
              <a:off x="4629096" y="3228716"/>
              <a:ext cx="137433" cy="116414"/>
            </a:xfrm>
            <a:custGeom>
              <a:avLst/>
              <a:gdLst/>
              <a:ahLst/>
              <a:cxnLst/>
              <a:rect l="l" t="t" r="r" b="b"/>
              <a:pathLst>
                <a:path w="1406" h="1191" extrusionOk="0">
                  <a:moveTo>
                    <a:pt x="301" y="1"/>
                  </a:moveTo>
                  <a:cubicBezTo>
                    <a:pt x="237" y="1"/>
                    <a:pt x="185" y="20"/>
                    <a:pt x="153" y="60"/>
                  </a:cubicBezTo>
                  <a:cubicBezTo>
                    <a:pt x="0" y="213"/>
                    <a:pt x="153" y="610"/>
                    <a:pt x="459" y="946"/>
                  </a:cubicBezTo>
                  <a:lnTo>
                    <a:pt x="489" y="977"/>
                  </a:lnTo>
                  <a:cubicBezTo>
                    <a:pt x="550" y="946"/>
                    <a:pt x="642" y="946"/>
                    <a:pt x="734" y="946"/>
                  </a:cubicBezTo>
                  <a:cubicBezTo>
                    <a:pt x="978" y="946"/>
                    <a:pt x="1222" y="1007"/>
                    <a:pt x="1406" y="1191"/>
                  </a:cubicBezTo>
                  <a:cubicBezTo>
                    <a:pt x="1406" y="855"/>
                    <a:pt x="1253" y="580"/>
                    <a:pt x="1009" y="396"/>
                  </a:cubicBezTo>
                  <a:cubicBezTo>
                    <a:pt x="761" y="149"/>
                    <a:pt x="481" y="1"/>
                    <a:pt x="30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1" name="Google Shape;521;p24"/>
            <p:cNvSpPr/>
            <p:nvPr/>
          </p:nvSpPr>
          <p:spPr>
            <a:xfrm>
              <a:off x="4650014" y="3180821"/>
              <a:ext cx="167246" cy="77707"/>
            </a:xfrm>
            <a:custGeom>
              <a:avLst/>
              <a:gdLst/>
              <a:ahLst/>
              <a:cxnLst/>
              <a:rect l="l" t="t" r="r" b="b"/>
              <a:pathLst>
                <a:path w="1711" h="795" extrusionOk="0">
                  <a:moveTo>
                    <a:pt x="856" y="0"/>
                  </a:moveTo>
                  <a:cubicBezTo>
                    <a:pt x="397" y="0"/>
                    <a:pt x="0" y="153"/>
                    <a:pt x="0" y="398"/>
                  </a:cubicBezTo>
                  <a:cubicBezTo>
                    <a:pt x="0" y="611"/>
                    <a:pt x="397" y="795"/>
                    <a:pt x="856" y="795"/>
                  </a:cubicBezTo>
                  <a:cubicBezTo>
                    <a:pt x="1344" y="795"/>
                    <a:pt x="1711" y="581"/>
                    <a:pt x="1711" y="398"/>
                  </a:cubicBezTo>
                  <a:cubicBezTo>
                    <a:pt x="1711" y="184"/>
                    <a:pt x="1344"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2" name="Google Shape;522;p24"/>
            <p:cNvSpPr/>
            <p:nvPr/>
          </p:nvSpPr>
          <p:spPr>
            <a:xfrm>
              <a:off x="4650014" y="3183753"/>
              <a:ext cx="149358" cy="74775"/>
            </a:xfrm>
            <a:custGeom>
              <a:avLst/>
              <a:gdLst/>
              <a:ahLst/>
              <a:cxnLst/>
              <a:rect l="l" t="t" r="r" b="b"/>
              <a:pathLst>
                <a:path w="1528" h="765" extrusionOk="0">
                  <a:moveTo>
                    <a:pt x="489" y="1"/>
                  </a:moveTo>
                  <a:cubicBezTo>
                    <a:pt x="214" y="62"/>
                    <a:pt x="0" y="184"/>
                    <a:pt x="0" y="368"/>
                  </a:cubicBezTo>
                  <a:cubicBezTo>
                    <a:pt x="0" y="581"/>
                    <a:pt x="397" y="765"/>
                    <a:pt x="856" y="765"/>
                  </a:cubicBezTo>
                  <a:cubicBezTo>
                    <a:pt x="1100" y="765"/>
                    <a:pt x="1314" y="704"/>
                    <a:pt x="1528" y="612"/>
                  </a:cubicBezTo>
                  <a:lnTo>
                    <a:pt x="1467" y="612"/>
                  </a:lnTo>
                  <a:cubicBezTo>
                    <a:pt x="1039" y="612"/>
                    <a:pt x="672" y="368"/>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3" name="Google Shape;523;p24"/>
            <p:cNvSpPr/>
            <p:nvPr/>
          </p:nvSpPr>
          <p:spPr>
            <a:xfrm>
              <a:off x="4629096" y="3076430"/>
              <a:ext cx="146426" cy="131174"/>
            </a:xfrm>
            <a:custGeom>
              <a:avLst/>
              <a:gdLst/>
              <a:ahLst/>
              <a:cxnLst/>
              <a:rect l="l" t="t" r="r" b="b"/>
              <a:pathLst>
                <a:path w="1498" h="1342" extrusionOk="0">
                  <a:moveTo>
                    <a:pt x="1178" y="1"/>
                  </a:moveTo>
                  <a:cubicBezTo>
                    <a:pt x="986" y="1"/>
                    <a:pt x="706" y="149"/>
                    <a:pt x="459" y="396"/>
                  </a:cubicBezTo>
                  <a:cubicBezTo>
                    <a:pt x="153" y="732"/>
                    <a:pt x="0" y="1129"/>
                    <a:pt x="153" y="1282"/>
                  </a:cubicBezTo>
                  <a:cubicBezTo>
                    <a:pt x="193" y="1323"/>
                    <a:pt x="251" y="1342"/>
                    <a:pt x="320" y="1342"/>
                  </a:cubicBezTo>
                  <a:cubicBezTo>
                    <a:pt x="511" y="1342"/>
                    <a:pt x="792" y="1194"/>
                    <a:pt x="1039" y="946"/>
                  </a:cubicBezTo>
                  <a:cubicBezTo>
                    <a:pt x="1375" y="610"/>
                    <a:pt x="1497" y="213"/>
                    <a:pt x="1345" y="60"/>
                  </a:cubicBezTo>
                  <a:cubicBezTo>
                    <a:pt x="1304" y="20"/>
                    <a:pt x="1247" y="1"/>
                    <a:pt x="117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4" name="Google Shape;524;p24"/>
            <p:cNvSpPr/>
            <p:nvPr/>
          </p:nvSpPr>
          <p:spPr>
            <a:xfrm>
              <a:off x="4635059" y="3136054"/>
              <a:ext cx="119545" cy="71549"/>
            </a:xfrm>
            <a:custGeom>
              <a:avLst/>
              <a:gdLst/>
              <a:ahLst/>
              <a:cxnLst/>
              <a:rect l="l" t="t" r="r" b="b"/>
              <a:pathLst>
                <a:path w="1223" h="732" extrusionOk="0">
                  <a:moveTo>
                    <a:pt x="1222" y="0"/>
                  </a:moveTo>
                  <a:cubicBezTo>
                    <a:pt x="1070" y="183"/>
                    <a:pt x="856" y="306"/>
                    <a:pt x="611" y="306"/>
                  </a:cubicBezTo>
                  <a:cubicBezTo>
                    <a:pt x="428" y="306"/>
                    <a:pt x="275" y="245"/>
                    <a:pt x="123" y="153"/>
                  </a:cubicBezTo>
                  <a:cubicBezTo>
                    <a:pt x="1" y="367"/>
                    <a:pt x="1" y="550"/>
                    <a:pt x="92" y="672"/>
                  </a:cubicBezTo>
                  <a:cubicBezTo>
                    <a:pt x="132" y="713"/>
                    <a:pt x="190" y="732"/>
                    <a:pt x="259" y="732"/>
                  </a:cubicBezTo>
                  <a:cubicBezTo>
                    <a:pt x="450" y="732"/>
                    <a:pt x="731" y="584"/>
                    <a:pt x="978" y="336"/>
                  </a:cubicBezTo>
                  <a:cubicBezTo>
                    <a:pt x="1070" y="245"/>
                    <a:pt x="1161" y="122"/>
                    <a:pt x="122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5" name="Google Shape;525;p24"/>
            <p:cNvSpPr/>
            <p:nvPr/>
          </p:nvSpPr>
          <p:spPr>
            <a:xfrm>
              <a:off x="4578366" y="3180821"/>
              <a:ext cx="86604" cy="74482"/>
            </a:xfrm>
            <a:custGeom>
              <a:avLst/>
              <a:gdLst/>
              <a:ahLst/>
              <a:cxnLst/>
              <a:rect l="l" t="t" r="r" b="b"/>
              <a:pathLst>
                <a:path w="886" h="762" extrusionOk="0">
                  <a:moveTo>
                    <a:pt x="519" y="0"/>
                  </a:moveTo>
                  <a:cubicBezTo>
                    <a:pt x="153" y="0"/>
                    <a:pt x="0" y="398"/>
                    <a:pt x="244" y="642"/>
                  </a:cubicBezTo>
                  <a:cubicBezTo>
                    <a:pt x="327" y="725"/>
                    <a:pt x="427" y="762"/>
                    <a:pt x="524" y="762"/>
                  </a:cubicBezTo>
                  <a:cubicBezTo>
                    <a:pt x="712" y="762"/>
                    <a:pt x="886" y="620"/>
                    <a:pt x="886" y="398"/>
                  </a:cubicBezTo>
                  <a:cubicBezTo>
                    <a:pt x="886" y="184"/>
                    <a:pt x="703" y="0"/>
                    <a:pt x="5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6" name="Google Shape;526;p24"/>
            <p:cNvSpPr/>
            <p:nvPr/>
          </p:nvSpPr>
          <p:spPr>
            <a:xfrm>
              <a:off x="4066330" y="2763722"/>
              <a:ext cx="74679" cy="164309"/>
            </a:xfrm>
            <a:custGeom>
              <a:avLst/>
              <a:gdLst/>
              <a:ahLst/>
              <a:cxnLst/>
              <a:rect l="l" t="t" r="r" b="b"/>
              <a:pathLst>
                <a:path w="764" h="1681" extrusionOk="0">
                  <a:moveTo>
                    <a:pt x="397" y="1"/>
                  </a:moveTo>
                  <a:cubicBezTo>
                    <a:pt x="183" y="1"/>
                    <a:pt x="0" y="367"/>
                    <a:pt x="0" y="856"/>
                  </a:cubicBezTo>
                  <a:cubicBezTo>
                    <a:pt x="0" y="1314"/>
                    <a:pt x="183" y="1681"/>
                    <a:pt x="397" y="1681"/>
                  </a:cubicBezTo>
                  <a:cubicBezTo>
                    <a:pt x="611" y="1681"/>
                    <a:pt x="764" y="1314"/>
                    <a:pt x="764" y="856"/>
                  </a:cubicBezTo>
                  <a:cubicBezTo>
                    <a:pt x="764" y="367"/>
                    <a:pt x="580" y="1"/>
                    <a:pt x="39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7" name="Google Shape;527;p24"/>
            <p:cNvSpPr/>
            <p:nvPr/>
          </p:nvSpPr>
          <p:spPr>
            <a:xfrm>
              <a:off x="4066330" y="2868211"/>
              <a:ext cx="74679" cy="59820"/>
            </a:xfrm>
            <a:custGeom>
              <a:avLst/>
              <a:gdLst/>
              <a:ahLst/>
              <a:cxnLst/>
              <a:rect l="l" t="t" r="r" b="b"/>
              <a:pathLst>
                <a:path w="764" h="612" extrusionOk="0">
                  <a:moveTo>
                    <a:pt x="764" y="1"/>
                  </a:moveTo>
                  <a:lnTo>
                    <a:pt x="764" y="1"/>
                  </a:lnTo>
                  <a:cubicBezTo>
                    <a:pt x="611" y="62"/>
                    <a:pt x="458" y="93"/>
                    <a:pt x="336" y="93"/>
                  </a:cubicBezTo>
                  <a:cubicBezTo>
                    <a:pt x="214" y="93"/>
                    <a:pt x="92" y="62"/>
                    <a:pt x="0" y="31"/>
                  </a:cubicBezTo>
                  <a:lnTo>
                    <a:pt x="0" y="31"/>
                  </a:lnTo>
                  <a:cubicBezTo>
                    <a:pt x="61" y="368"/>
                    <a:pt x="183" y="612"/>
                    <a:pt x="367" y="612"/>
                  </a:cubicBezTo>
                  <a:cubicBezTo>
                    <a:pt x="550" y="612"/>
                    <a:pt x="703" y="368"/>
                    <a:pt x="76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8" name="Google Shape;528;p24"/>
            <p:cNvSpPr/>
            <p:nvPr/>
          </p:nvSpPr>
          <p:spPr>
            <a:xfrm>
              <a:off x="3952847" y="2812790"/>
              <a:ext cx="149358" cy="130001"/>
            </a:xfrm>
            <a:custGeom>
              <a:avLst/>
              <a:gdLst/>
              <a:ahLst/>
              <a:cxnLst/>
              <a:rect l="l" t="t" r="r" b="b"/>
              <a:pathLst>
                <a:path w="1528" h="1330" extrusionOk="0">
                  <a:moveTo>
                    <a:pt x="342" y="1"/>
                  </a:moveTo>
                  <a:cubicBezTo>
                    <a:pt x="263" y="1"/>
                    <a:pt x="198" y="26"/>
                    <a:pt x="153" y="79"/>
                  </a:cubicBezTo>
                  <a:cubicBezTo>
                    <a:pt x="0" y="232"/>
                    <a:pt x="153" y="629"/>
                    <a:pt x="489" y="935"/>
                  </a:cubicBezTo>
                  <a:cubicBezTo>
                    <a:pt x="714" y="1182"/>
                    <a:pt x="988" y="1330"/>
                    <a:pt x="1179" y="1330"/>
                  </a:cubicBezTo>
                  <a:cubicBezTo>
                    <a:pt x="1247" y="1330"/>
                    <a:pt x="1304" y="1311"/>
                    <a:pt x="1344" y="1271"/>
                  </a:cubicBezTo>
                  <a:cubicBezTo>
                    <a:pt x="1528" y="1118"/>
                    <a:pt x="1375" y="721"/>
                    <a:pt x="1039" y="385"/>
                  </a:cubicBezTo>
                  <a:cubicBezTo>
                    <a:pt x="801" y="147"/>
                    <a:pt x="532" y="1"/>
                    <a:pt x="342"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9" name="Google Shape;529;p24"/>
            <p:cNvSpPr/>
            <p:nvPr/>
          </p:nvSpPr>
          <p:spPr>
            <a:xfrm>
              <a:off x="4003577" y="2889129"/>
              <a:ext cx="95695" cy="54248"/>
            </a:xfrm>
            <a:custGeom>
              <a:avLst/>
              <a:gdLst/>
              <a:ahLst/>
              <a:cxnLst/>
              <a:rect l="l" t="t" r="r" b="b"/>
              <a:pathLst>
                <a:path w="979" h="555" extrusionOk="0">
                  <a:moveTo>
                    <a:pt x="825" y="1"/>
                  </a:moveTo>
                  <a:cubicBezTo>
                    <a:pt x="642" y="154"/>
                    <a:pt x="428" y="215"/>
                    <a:pt x="184" y="215"/>
                  </a:cubicBezTo>
                  <a:cubicBezTo>
                    <a:pt x="123" y="215"/>
                    <a:pt x="62" y="215"/>
                    <a:pt x="1" y="184"/>
                  </a:cubicBezTo>
                  <a:lnTo>
                    <a:pt x="1" y="184"/>
                  </a:lnTo>
                  <a:cubicBezTo>
                    <a:pt x="218" y="424"/>
                    <a:pt x="483" y="555"/>
                    <a:pt x="661" y="555"/>
                  </a:cubicBezTo>
                  <a:cubicBezTo>
                    <a:pt x="733" y="555"/>
                    <a:pt x="790" y="533"/>
                    <a:pt x="825" y="490"/>
                  </a:cubicBezTo>
                  <a:cubicBezTo>
                    <a:pt x="978" y="337"/>
                    <a:pt x="917" y="215"/>
                    <a:pt x="8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0" name="Google Shape;530;p24"/>
            <p:cNvSpPr/>
            <p:nvPr/>
          </p:nvSpPr>
          <p:spPr>
            <a:xfrm>
              <a:off x="3911012" y="2916009"/>
              <a:ext cx="167344" cy="77707"/>
            </a:xfrm>
            <a:custGeom>
              <a:avLst/>
              <a:gdLst/>
              <a:ahLst/>
              <a:cxnLst/>
              <a:rect l="l" t="t" r="r" b="b"/>
              <a:pathLst>
                <a:path w="1712" h="795" extrusionOk="0">
                  <a:moveTo>
                    <a:pt x="856" y="1"/>
                  </a:moveTo>
                  <a:cubicBezTo>
                    <a:pt x="398" y="1"/>
                    <a:pt x="1" y="215"/>
                    <a:pt x="1" y="398"/>
                  </a:cubicBezTo>
                  <a:cubicBezTo>
                    <a:pt x="1" y="612"/>
                    <a:pt x="398" y="795"/>
                    <a:pt x="856" y="795"/>
                  </a:cubicBezTo>
                  <a:cubicBezTo>
                    <a:pt x="1314" y="795"/>
                    <a:pt x="1711" y="612"/>
                    <a:pt x="1711" y="398"/>
                  </a:cubicBezTo>
                  <a:cubicBezTo>
                    <a:pt x="1711" y="184"/>
                    <a:pt x="1314" y="1"/>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1" name="Google Shape;531;p24"/>
            <p:cNvSpPr/>
            <p:nvPr/>
          </p:nvSpPr>
          <p:spPr>
            <a:xfrm>
              <a:off x="3911012" y="2930963"/>
              <a:ext cx="167344" cy="62752"/>
            </a:xfrm>
            <a:custGeom>
              <a:avLst/>
              <a:gdLst/>
              <a:ahLst/>
              <a:cxnLst/>
              <a:rect l="l" t="t" r="r" b="b"/>
              <a:pathLst>
                <a:path w="1712" h="642" extrusionOk="0">
                  <a:moveTo>
                    <a:pt x="1528" y="0"/>
                  </a:moveTo>
                  <a:cubicBezTo>
                    <a:pt x="1345" y="275"/>
                    <a:pt x="1009" y="459"/>
                    <a:pt x="642" y="459"/>
                  </a:cubicBezTo>
                  <a:cubicBezTo>
                    <a:pt x="428" y="459"/>
                    <a:pt x="184" y="398"/>
                    <a:pt x="1" y="245"/>
                  </a:cubicBezTo>
                  <a:lnTo>
                    <a:pt x="1" y="245"/>
                  </a:lnTo>
                  <a:cubicBezTo>
                    <a:pt x="31" y="459"/>
                    <a:pt x="398" y="642"/>
                    <a:pt x="856" y="642"/>
                  </a:cubicBezTo>
                  <a:cubicBezTo>
                    <a:pt x="1314" y="642"/>
                    <a:pt x="1711" y="459"/>
                    <a:pt x="1711" y="245"/>
                  </a:cubicBezTo>
                  <a:cubicBezTo>
                    <a:pt x="1711" y="153"/>
                    <a:pt x="1620" y="62"/>
                    <a:pt x="152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2" name="Google Shape;532;p24"/>
            <p:cNvSpPr/>
            <p:nvPr/>
          </p:nvSpPr>
          <p:spPr>
            <a:xfrm>
              <a:off x="3952847" y="2966445"/>
              <a:ext cx="146426" cy="128730"/>
            </a:xfrm>
            <a:custGeom>
              <a:avLst/>
              <a:gdLst/>
              <a:ahLst/>
              <a:cxnLst/>
              <a:rect l="l" t="t" r="r" b="b"/>
              <a:pathLst>
                <a:path w="1498" h="1317" extrusionOk="0">
                  <a:moveTo>
                    <a:pt x="1160" y="0"/>
                  </a:moveTo>
                  <a:cubicBezTo>
                    <a:pt x="971" y="0"/>
                    <a:pt x="707" y="131"/>
                    <a:pt x="489" y="371"/>
                  </a:cubicBezTo>
                  <a:cubicBezTo>
                    <a:pt x="153" y="707"/>
                    <a:pt x="0" y="1104"/>
                    <a:pt x="153" y="1257"/>
                  </a:cubicBezTo>
                  <a:cubicBezTo>
                    <a:pt x="194" y="1297"/>
                    <a:pt x="252" y="1316"/>
                    <a:pt x="322" y="1316"/>
                  </a:cubicBezTo>
                  <a:cubicBezTo>
                    <a:pt x="514" y="1316"/>
                    <a:pt x="793" y="1175"/>
                    <a:pt x="1039" y="951"/>
                  </a:cubicBezTo>
                  <a:cubicBezTo>
                    <a:pt x="1344" y="615"/>
                    <a:pt x="1497" y="218"/>
                    <a:pt x="1344" y="65"/>
                  </a:cubicBezTo>
                  <a:cubicBezTo>
                    <a:pt x="1301" y="21"/>
                    <a:pt x="1237" y="0"/>
                    <a:pt x="116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3" name="Google Shape;533;p24"/>
            <p:cNvSpPr/>
            <p:nvPr/>
          </p:nvSpPr>
          <p:spPr>
            <a:xfrm>
              <a:off x="3967704" y="2965565"/>
              <a:ext cx="134501" cy="129610"/>
            </a:xfrm>
            <a:custGeom>
              <a:avLst/>
              <a:gdLst/>
              <a:ahLst/>
              <a:cxnLst/>
              <a:rect l="l" t="t" r="r" b="b"/>
              <a:pathLst>
                <a:path w="1376" h="1326" extrusionOk="0">
                  <a:moveTo>
                    <a:pt x="1018" y="1"/>
                  </a:moveTo>
                  <a:cubicBezTo>
                    <a:pt x="966" y="1"/>
                    <a:pt x="911" y="16"/>
                    <a:pt x="856" y="44"/>
                  </a:cubicBezTo>
                  <a:cubicBezTo>
                    <a:pt x="978" y="593"/>
                    <a:pt x="581" y="1143"/>
                    <a:pt x="1" y="1235"/>
                  </a:cubicBezTo>
                  <a:lnTo>
                    <a:pt x="1" y="1266"/>
                  </a:lnTo>
                  <a:cubicBezTo>
                    <a:pt x="42" y="1306"/>
                    <a:pt x="100" y="1325"/>
                    <a:pt x="170" y="1325"/>
                  </a:cubicBezTo>
                  <a:cubicBezTo>
                    <a:pt x="360" y="1325"/>
                    <a:pt x="633" y="1184"/>
                    <a:pt x="856" y="960"/>
                  </a:cubicBezTo>
                  <a:cubicBezTo>
                    <a:pt x="1192" y="624"/>
                    <a:pt x="1376" y="227"/>
                    <a:pt x="1192" y="74"/>
                  </a:cubicBezTo>
                  <a:cubicBezTo>
                    <a:pt x="1142" y="24"/>
                    <a:pt x="1082" y="1"/>
                    <a:pt x="101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4" name="Google Shape;534;p24"/>
            <p:cNvSpPr/>
            <p:nvPr/>
          </p:nvSpPr>
          <p:spPr>
            <a:xfrm>
              <a:off x="4063300" y="2978761"/>
              <a:ext cx="74777" cy="167242"/>
            </a:xfrm>
            <a:custGeom>
              <a:avLst/>
              <a:gdLst/>
              <a:ahLst/>
              <a:cxnLst/>
              <a:rect l="l" t="t" r="r" b="b"/>
              <a:pathLst>
                <a:path w="765" h="1711" extrusionOk="0">
                  <a:moveTo>
                    <a:pt x="398" y="0"/>
                  </a:moveTo>
                  <a:cubicBezTo>
                    <a:pt x="184" y="0"/>
                    <a:pt x="0" y="397"/>
                    <a:pt x="0" y="856"/>
                  </a:cubicBezTo>
                  <a:cubicBezTo>
                    <a:pt x="0" y="1314"/>
                    <a:pt x="184" y="1711"/>
                    <a:pt x="398" y="1711"/>
                  </a:cubicBezTo>
                  <a:cubicBezTo>
                    <a:pt x="611" y="1711"/>
                    <a:pt x="764" y="1314"/>
                    <a:pt x="764" y="856"/>
                  </a:cubicBezTo>
                  <a:cubicBezTo>
                    <a:pt x="764" y="397"/>
                    <a:pt x="581"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5" name="Google Shape;535;p24"/>
            <p:cNvSpPr/>
            <p:nvPr/>
          </p:nvSpPr>
          <p:spPr>
            <a:xfrm>
              <a:off x="4066330" y="2990686"/>
              <a:ext cx="77709" cy="152384"/>
            </a:xfrm>
            <a:custGeom>
              <a:avLst/>
              <a:gdLst/>
              <a:ahLst/>
              <a:cxnLst/>
              <a:rect l="l" t="t" r="r" b="b"/>
              <a:pathLst>
                <a:path w="795" h="1559" extrusionOk="0">
                  <a:moveTo>
                    <a:pt x="580" y="0"/>
                  </a:moveTo>
                  <a:lnTo>
                    <a:pt x="580" y="0"/>
                  </a:lnTo>
                  <a:cubicBezTo>
                    <a:pt x="642" y="428"/>
                    <a:pt x="397" y="856"/>
                    <a:pt x="0" y="1039"/>
                  </a:cubicBezTo>
                  <a:cubicBezTo>
                    <a:pt x="61" y="1345"/>
                    <a:pt x="214" y="1558"/>
                    <a:pt x="397" y="1558"/>
                  </a:cubicBezTo>
                  <a:cubicBezTo>
                    <a:pt x="611" y="1558"/>
                    <a:pt x="764" y="1192"/>
                    <a:pt x="764" y="734"/>
                  </a:cubicBezTo>
                  <a:cubicBezTo>
                    <a:pt x="794" y="459"/>
                    <a:pt x="733" y="214"/>
                    <a:pt x="58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24"/>
            <p:cNvSpPr/>
            <p:nvPr/>
          </p:nvSpPr>
          <p:spPr>
            <a:xfrm>
              <a:off x="4105135" y="2966934"/>
              <a:ext cx="149358" cy="128241"/>
            </a:xfrm>
            <a:custGeom>
              <a:avLst/>
              <a:gdLst/>
              <a:ahLst/>
              <a:cxnLst/>
              <a:rect l="l" t="t" r="r" b="b"/>
              <a:pathLst>
                <a:path w="1528" h="1312" extrusionOk="0">
                  <a:moveTo>
                    <a:pt x="322" y="0"/>
                  </a:moveTo>
                  <a:cubicBezTo>
                    <a:pt x="252" y="0"/>
                    <a:pt x="194" y="19"/>
                    <a:pt x="153" y="60"/>
                  </a:cubicBezTo>
                  <a:cubicBezTo>
                    <a:pt x="0" y="213"/>
                    <a:pt x="153" y="610"/>
                    <a:pt x="489" y="946"/>
                  </a:cubicBezTo>
                  <a:cubicBezTo>
                    <a:pt x="735" y="1170"/>
                    <a:pt x="997" y="1311"/>
                    <a:pt x="1192" y="1311"/>
                  </a:cubicBezTo>
                  <a:cubicBezTo>
                    <a:pt x="1263" y="1311"/>
                    <a:pt x="1326" y="1292"/>
                    <a:pt x="1375" y="1252"/>
                  </a:cubicBezTo>
                  <a:cubicBezTo>
                    <a:pt x="1528" y="1099"/>
                    <a:pt x="1375" y="702"/>
                    <a:pt x="1039" y="366"/>
                  </a:cubicBezTo>
                  <a:cubicBezTo>
                    <a:pt x="793" y="142"/>
                    <a:pt x="514" y="0"/>
                    <a:pt x="32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7" name="Google Shape;537;p24"/>
            <p:cNvSpPr/>
            <p:nvPr/>
          </p:nvSpPr>
          <p:spPr>
            <a:xfrm>
              <a:off x="4105135" y="2966934"/>
              <a:ext cx="137433" cy="113384"/>
            </a:xfrm>
            <a:custGeom>
              <a:avLst/>
              <a:gdLst/>
              <a:ahLst/>
              <a:cxnLst/>
              <a:rect l="l" t="t" r="r" b="b"/>
              <a:pathLst>
                <a:path w="1406" h="1160" extrusionOk="0">
                  <a:moveTo>
                    <a:pt x="319" y="1"/>
                  </a:moveTo>
                  <a:cubicBezTo>
                    <a:pt x="251" y="1"/>
                    <a:pt x="193" y="20"/>
                    <a:pt x="153" y="60"/>
                  </a:cubicBezTo>
                  <a:cubicBezTo>
                    <a:pt x="0" y="213"/>
                    <a:pt x="153" y="610"/>
                    <a:pt x="458" y="946"/>
                  </a:cubicBezTo>
                  <a:lnTo>
                    <a:pt x="489" y="946"/>
                  </a:lnTo>
                  <a:cubicBezTo>
                    <a:pt x="581" y="915"/>
                    <a:pt x="642" y="915"/>
                    <a:pt x="733" y="915"/>
                  </a:cubicBezTo>
                  <a:cubicBezTo>
                    <a:pt x="978" y="915"/>
                    <a:pt x="1222" y="1007"/>
                    <a:pt x="1405" y="1160"/>
                  </a:cubicBezTo>
                  <a:cubicBezTo>
                    <a:pt x="1405" y="854"/>
                    <a:pt x="1253" y="579"/>
                    <a:pt x="1039" y="396"/>
                  </a:cubicBezTo>
                  <a:cubicBezTo>
                    <a:pt x="791" y="149"/>
                    <a:pt x="511" y="1"/>
                    <a:pt x="31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8" name="Google Shape;538;p24"/>
            <p:cNvSpPr/>
            <p:nvPr/>
          </p:nvSpPr>
          <p:spPr>
            <a:xfrm>
              <a:off x="4128985" y="2919039"/>
              <a:ext cx="164314" cy="74677"/>
            </a:xfrm>
            <a:custGeom>
              <a:avLst/>
              <a:gdLst/>
              <a:ahLst/>
              <a:cxnLst/>
              <a:rect l="l" t="t" r="r" b="b"/>
              <a:pathLst>
                <a:path w="1681" h="764" extrusionOk="0">
                  <a:moveTo>
                    <a:pt x="825" y="0"/>
                  </a:moveTo>
                  <a:cubicBezTo>
                    <a:pt x="367" y="0"/>
                    <a:pt x="1" y="184"/>
                    <a:pt x="1" y="367"/>
                  </a:cubicBezTo>
                  <a:cubicBezTo>
                    <a:pt x="1" y="581"/>
                    <a:pt x="367" y="764"/>
                    <a:pt x="825" y="764"/>
                  </a:cubicBezTo>
                  <a:cubicBezTo>
                    <a:pt x="1314" y="764"/>
                    <a:pt x="1681" y="581"/>
                    <a:pt x="1681" y="367"/>
                  </a:cubicBezTo>
                  <a:cubicBezTo>
                    <a:pt x="1681" y="184"/>
                    <a:pt x="1314" y="0"/>
                    <a:pt x="82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9" name="Google Shape;539;p24"/>
            <p:cNvSpPr/>
            <p:nvPr/>
          </p:nvSpPr>
          <p:spPr>
            <a:xfrm>
              <a:off x="4128985" y="2919039"/>
              <a:ext cx="146426" cy="74677"/>
            </a:xfrm>
            <a:custGeom>
              <a:avLst/>
              <a:gdLst/>
              <a:ahLst/>
              <a:cxnLst/>
              <a:rect l="l" t="t" r="r" b="b"/>
              <a:pathLst>
                <a:path w="1498" h="764" extrusionOk="0">
                  <a:moveTo>
                    <a:pt x="489" y="0"/>
                  </a:moveTo>
                  <a:cubicBezTo>
                    <a:pt x="184" y="61"/>
                    <a:pt x="1" y="214"/>
                    <a:pt x="1" y="367"/>
                  </a:cubicBezTo>
                  <a:cubicBezTo>
                    <a:pt x="1" y="550"/>
                    <a:pt x="367" y="764"/>
                    <a:pt x="825" y="764"/>
                  </a:cubicBezTo>
                  <a:cubicBezTo>
                    <a:pt x="1070" y="764"/>
                    <a:pt x="1284" y="703"/>
                    <a:pt x="1497" y="611"/>
                  </a:cubicBezTo>
                  <a:lnTo>
                    <a:pt x="1436" y="611"/>
                  </a:lnTo>
                  <a:cubicBezTo>
                    <a:pt x="1412" y="613"/>
                    <a:pt x="1388" y="614"/>
                    <a:pt x="1365" y="614"/>
                  </a:cubicBezTo>
                  <a:cubicBezTo>
                    <a:pt x="968" y="614"/>
                    <a:pt x="633" y="375"/>
                    <a:pt x="48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0" name="Google Shape;540;p24"/>
            <p:cNvSpPr/>
            <p:nvPr/>
          </p:nvSpPr>
          <p:spPr>
            <a:xfrm>
              <a:off x="4105135" y="2812790"/>
              <a:ext cx="149358" cy="130001"/>
            </a:xfrm>
            <a:custGeom>
              <a:avLst/>
              <a:gdLst/>
              <a:ahLst/>
              <a:cxnLst/>
              <a:rect l="l" t="t" r="r" b="b"/>
              <a:pathLst>
                <a:path w="1528" h="1330" extrusionOk="0">
                  <a:moveTo>
                    <a:pt x="1167" y="1"/>
                  </a:moveTo>
                  <a:cubicBezTo>
                    <a:pt x="967" y="1"/>
                    <a:pt x="705" y="147"/>
                    <a:pt x="489" y="385"/>
                  </a:cubicBezTo>
                  <a:cubicBezTo>
                    <a:pt x="153" y="721"/>
                    <a:pt x="0" y="1118"/>
                    <a:pt x="153" y="1271"/>
                  </a:cubicBezTo>
                  <a:cubicBezTo>
                    <a:pt x="193" y="1311"/>
                    <a:pt x="251" y="1330"/>
                    <a:pt x="319" y="1330"/>
                  </a:cubicBezTo>
                  <a:cubicBezTo>
                    <a:pt x="511" y="1330"/>
                    <a:pt x="791" y="1182"/>
                    <a:pt x="1039" y="935"/>
                  </a:cubicBezTo>
                  <a:cubicBezTo>
                    <a:pt x="1375" y="629"/>
                    <a:pt x="1528" y="232"/>
                    <a:pt x="1375" y="79"/>
                  </a:cubicBezTo>
                  <a:cubicBezTo>
                    <a:pt x="1321" y="26"/>
                    <a:pt x="1250" y="1"/>
                    <a:pt x="116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1" name="Google Shape;541;p24"/>
            <p:cNvSpPr/>
            <p:nvPr/>
          </p:nvSpPr>
          <p:spPr>
            <a:xfrm>
              <a:off x="4111098" y="2874271"/>
              <a:ext cx="119545" cy="66076"/>
            </a:xfrm>
            <a:custGeom>
              <a:avLst/>
              <a:gdLst/>
              <a:ahLst/>
              <a:cxnLst/>
              <a:rect l="l" t="t" r="r" b="b"/>
              <a:pathLst>
                <a:path w="1223" h="676" extrusionOk="0">
                  <a:moveTo>
                    <a:pt x="1222" y="0"/>
                  </a:moveTo>
                  <a:cubicBezTo>
                    <a:pt x="1100" y="183"/>
                    <a:pt x="856" y="275"/>
                    <a:pt x="611" y="275"/>
                  </a:cubicBezTo>
                  <a:cubicBezTo>
                    <a:pt x="458" y="275"/>
                    <a:pt x="275" y="214"/>
                    <a:pt x="153" y="122"/>
                  </a:cubicBezTo>
                  <a:cubicBezTo>
                    <a:pt x="31" y="336"/>
                    <a:pt x="0" y="550"/>
                    <a:pt x="92" y="642"/>
                  </a:cubicBezTo>
                  <a:cubicBezTo>
                    <a:pt x="114" y="664"/>
                    <a:pt x="157" y="675"/>
                    <a:pt x="215" y="675"/>
                  </a:cubicBezTo>
                  <a:cubicBezTo>
                    <a:pt x="397" y="675"/>
                    <a:pt x="723" y="561"/>
                    <a:pt x="978" y="306"/>
                  </a:cubicBezTo>
                  <a:cubicBezTo>
                    <a:pt x="1069" y="214"/>
                    <a:pt x="1161" y="92"/>
                    <a:pt x="122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2" name="Google Shape;542;p24"/>
            <p:cNvSpPr/>
            <p:nvPr/>
          </p:nvSpPr>
          <p:spPr>
            <a:xfrm>
              <a:off x="4054307" y="2913076"/>
              <a:ext cx="89732" cy="74579"/>
            </a:xfrm>
            <a:custGeom>
              <a:avLst/>
              <a:gdLst/>
              <a:ahLst/>
              <a:cxnLst/>
              <a:rect l="l" t="t" r="r" b="b"/>
              <a:pathLst>
                <a:path w="918" h="763" extrusionOk="0">
                  <a:moveTo>
                    <a:pt x="520" y="0"/>
                  </a:moveTo>
                  <a:cubicBezTo>
                    <a:pt x="184" y="0"/>
                    <a:pt x="1" y="428"/>
                    <a:pt x="245" y="642"/>
                  </a:cubicBezTo>
                  <a:cubicBezTo>
                    <a:pt x="319" y="726"/>
                    <a:pt x="418" y="763"/>
                    <a:pt x="516" y="763"/>
                  </a:cubicBezTo>
                  <a:cubicBezTo>
                    <a:pt x="703" y="763"/>
                    <a:pt x="887" y="628"/>
                    <a:pt x="887" y="428"/>
                  </a:cubicBezTo>
                  <a:cubicBezTo>
                    <a:pt x="917" y="183"/>
                    <a:pt x="734" y="0"/>
                    <a:pt x="520"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3" name="Google Shape;543;p24"/>
            <p:cNvSpPr/>
            <p:nvPr/>
          </p:nvSpPr>
          <p:spPr>
            <a:xfrm>
              <a:off x="4817160" y="2425351"/>
              <a:ext cx="74777" cy="164309"/>
            </a:xfrm>
            <a:custGeom>
              <a:avLst/>
              <a:gdLst/>
              <a:ahLst/>
              <a:cxnLst/>
              <a:rect l="l" t="t" r="r" b="b"/>
              <a:pathLst>
                <a:path w="765" h="1681" extrusionOk="0">
                  <a:moveTo>
                    <a:pt x="398" y="1"/>
                  </a:moveTo>
                  <a:cubicBezTo>
                    <a:pt x="184" y="1"/>
                    <a:pt x="1" y="367"/>
                    <a:pt x="1" y="825"/>
                  </a:cubicBezTo>
                  <a:cubicBezTo>
                    <a:pt x="1" y="1314"/>
                    <a:pt x="184" y="1681"/>
                    <a:pt x="398" y="1681"/>
                  </a:cubicBezTo>
                  <a:cubicBezTo>
                    <a:pt x="581" y="1681"/>
                    <a:pt x="765" y="1314"/>
                    <a:pt x="765" y="825"/>
                  </a:cubicBezTo>
                  <a:cubicBezTo>
                    <a:pt x="765" y="367"/>
                    <a:pt x="581" y="1"/>
                    <a:pt x="39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4" name="Google Shape;544;p24"/>
            <p:cNvSpPr/>
            <p:nvPr/>
          </p:nvSpPr>
          <p:spPr>
            <a:xfrm>
              <a:off x="4817160" y="2529840"/>
              <a:ext cx="74777" cy="59820"/>
            </a:xfrm>
            <a:custGeom>
              <a:avLst/>
              <a:gdLst/>
              <a:ahLst/>
              <a:cxnLst/>
              <a:rect l="l" t="t" r="r" b="b"/>
              <a:pathLst>
                <a:path w="765" h="612" extrusionOk="0">
                  <a:moveTo>
                    <a:pt x="765" y="1"/>
                  </a:moveTo>
                  <a:lnTo>
                    <a:pt x="765" y="1"/>
                  </a:lnTo>
                  <a:cubicBezTo>
                    <a:pt x="612" y="62"/>
                    <a:pt x="459" y="62"/>
                    <a:pt x="306" y="62"/>
                  </a:cubicBezTo>
                  <a:cubicBezTo>
                    <a:pt x="215" y="62"/>
                    <a:pt x="93" y="62"/>
                    <a:pt x="1" y="31"/>
                  </a:cubicBezTo>
                  <a:lnTo>
                    <a:pt x="1" y="31"/>
                  </a:lnTo>
                  <a:cubicBezTo>
                    <a:pt x="32" y="367"/>
                    <a:pt x="184" y="612"/>
                    <a:pt x="368" y="612"/>
                  </a:cubicBezTo>
                  <a:cubicBezTo>
                    <a:pt x="551" y="612"/>
                    <a:pt x="704" y="337"/>
                    <a:pt x="76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5" name="Google Shape;545;p24"/>
            <p:cNvSpPr/>
            <p:nvPr/>
          </p:nvSpPr>
          <p:spPr>
            <a:xfrm>
              <a:off x="4703774" y="2473343"/>
              <a:ext cx="146328" cy="131076"/>
            </a:xfrm>
            <a:custGeom>
              <a:avLst/>
              <a:gdLst/>
              <a:ahLst/>
              <a:cxnLst/>
              <a:rect l="l" t="t" r="r" b="b"/>
              <a:pathLst>
                <a:path w="1497" h="1341" extrusionOk="0">
                  <a:moveTo>
                    <a:pt x="319" y="0"/>
                  </a:moveTo>
                  <a:cubicBezTo>
                    <a:pt x="251" y="0"/>
                    <a:pt x="193" y="19"/>
                    <a:pt x="153" y="60"/>
                  </a:cubicBezTo>
                  <a:cubicBezTo>
                    <a:pt x="0" y="212"/>
                    <a:pt x="122" y="640"/>
                    <a:pt x="458" y="945"/>
                  </a:cubicBezTo>
                  <a:cubicBezTo>
                    <a:pt x="706" y="1193"/>
                    <a:pt x="986" y="1341"/>
                    <a:pt x="1178" y="1341"/>
                  </a:cubicBezTo>
                  <a:cubicBezTo>
                    <a:pt x="1247" y="1341"/>
                    <a:pt x="1304" y="1322"/>
                    <a:pt x="1344" y="1281"/>
                  </a:cubicBezTo>
                  <a:cubicBezTo>
                    <a:pt x="1497" y="1129"/>
                    <a:pt x="1375" y="732"/>
                    <a:pt x="1039" y="396"/>
                  </a:cubicBezTo>
                  <a:cubicBezTo>
                    <a:pt x="791" y="148"/>
                    <a:pt x="511" y="0"/>
                    <a:pt x="31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6" name="Google Shape;546;p24"/>
            <p:cNvSpPr/>
            <p:nvPr/>
          </p:nvSpPr>
          <p:spPr>
            <a:xfrm>
              <a:off x="4751474" y="2553787"/>
              <a:ext cx="92665" cy="51316"/>
            </a:xfrm>
            <a:custGeom>
              <a:avLst/>
              <a:gdLst/>
              <a:ahLst/>
              <a:cxnLst/>
              <a:rect l="l" t="t" r="r" b="b"/>
              <a:pathLst>
                <a:path w="948" h="525" extrusionOk="0">
                  <a:moveTo>
                    <a:pt x="856" y="0"/>
                  </a:moveTo>
                  <a:cubicBezTo>
                    <a:pt x="642" y="122"/>
                    <a:pt x="429" y="184"/>
                    <a:pt x="215" y="184"/>
                  </a:cubicBezTo>
                  <a:lnTo>
                    <a:pt x="1" y="184"/>
                  </a:lnTo>
                  <a:cubicBezTo>
                    <a:pt x="239" y="400"/>
                    <a:pt x="492" y="524"/>
                    <a:pt x="674" y="524"/>
                  </a:cubicBezTo>
                  <a:cubicBezTo>
                    <a:pt x="749" y="524"/>
                    <a:pt x="812" y="503"/>
                    <a:pt x="856" y="458"/>
                  </a:cubicBezTo>
                  <a:cubicBezTo>
                    <a:pt x="948" y="367"/>
                    <a:pt x="948" y="184"/>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7" name="Google Shape;547;p24"/>
            <p:cNvSpPr/>
            <p:nvPr/>
          </p:nvSpPr>
          <p:spPr>
            <a:xfrm>
              <a:off x="4661939" y="2577637"/>
              <a:ext cx="167344" cy="74775"/>
            </a:xfrm>
            <a:custGeom>
              <a:avLst/>
              <a:gdLst/>
              <a:ahLst/>
              <a:cxnLst/>
              <a:rect l="l" t="t" r="r" b="b"/>
              <a:pathLst>
                <a:path w="1712" h="765" extrusionOk="0">
                  <a:moveTo>
                    <a:pt x="856" y="1"/>
                  </a:moveTo>
                  <a:cubicBezTo>
                    <a:pt x="367" y="1"/>
                    <a:pt x="0" y="153"/>
                    <a:pt x="0" y="367"/>
                  </a:cubicBezTo>
                  <a:cubicBezTo>
                    <a:pt x="0" y="581"/>
                    <a:pt x="398" y="764"/>
                    <a:pt x="856" y="764"/>
                  </a:cubicBezTo>
                  <a:cubicBezTo>
                    <a:pt x="1314" y="764"/>
                    <a:pt x="1711" y="581"/>
                    <a:pt x="1711" y="367"/>
                  </a:cubicBezTo>
                  <a:cubicBezTo>
                    <a:pt x="1711" y="153"/>
                    <a:pt x="1314" y="1"/>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8" name="Google Shape;548;p24"/>
            <p:cNvSpPr/>
            <p:nvPr/>
          </p:nvSpPr>
          <p:spPr>
            <a:xfrm>
              <a:off x="4661939" y="2589562"/>
              <a:ext cx="167344" cy="65782"/>
            </a:xfrm>
            <a:custGeom>
              <a:avLst/>
              <a:gdLst/>
              <a:ahLst/>
              <a:cxnLst/>
              <a:rect l="l" t="t" r="r" b="b"/>
              <a:pathLst>
                <a:path w="1712" h="673" extrusionOk="0">
                  <a:moveTo>
                    <a:pt x="1497" y="1"/>
                  </a:moveTo>
                  <a:cubicBezTo>
                    <a:pt x="1314" y="306"/>
                    <a:pt x="978" y="490"/>
                    <a:pt x="642" y="490"/>
                  </a:cubicBezTo>
                  <a:cubicBezTo>
                    <a:pt x="398" y="490"/>
                    <a:pt x="184" y="428"/>
                    <a:pt x="0" y="276"/>
                  </a:cubicBezTo>
                  <a:lnTo>
                    <a:pt x="0" y="276"/>
                  </a:lnTo>
                  <a:cubicBezTo>
                    <a:pt x="31" y="490"/>
                    <a:pt x="398" y="673"/>
                    <a:pt x="856" y="673"/>
                  </a:cubicBezTo>
                  <a:cubicBezTo>
                    <a:pt x="1314" y="673"/>
                    <a:pt x="1711" y="490"/>
                    <a:pt x="1711" y="276"/>
                  </a:cubicBezTo>
                  <a:cubicBezTo>
                    <a:pt x="1681" y="154"/>
                    <a:pt x="1620" y="62"/>
                    <a:pt x="149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9" name="Google Shape;549;p24"/>
            <p:cNvSpPr/>
            <p:nvPr/>
          </p:nvSpPr>
          <p:spPr>
            <a:xfrm>
              <a:off x="4703774" y="2626705"/>
              <a:ext cx="146328" cy="130001"/>
            </a:xfrm>
            <a:custGeom>
              <a:avLst/>
              <a:gdLst/>
              <a:ahLst/>
              <a:cxnLst/>
              <a:rect l="l" t="t" r="r" b="b"/>
              <a:pathLst>
                <a:path w="1497" h="1330" extrusionOk="0">
                  <a:moveTo>
                    <a:pt x="1155" y="1"/>
                  </a:moveTo>
                  <a:cubicBezTo>
                    <a:pt x="965" y="1"/>
                    <a:pt x="696" y="147"/>
                    <a:pt x="458" y="385"/>
                  </a:cubicBezTo>
                  <a:cubicBezTo>
                    <a:pt x="122" y="721"/>
                    <a:pt x="0" y="1118"/>
                    <a:pt x="153" y="1270"/>
                  </a:cubicBezTo>
                  <a:cubicBezTo>
                    <a:pt x="193" y="1311"/>
                    <a:pt x="251" y="1330"/>
                    <a:pt x="319" y="1330"/>
                  </a:cubicBezTo>
                  <a:cubicBezTo>
                    <a:pt x="511" y="1330"/>
                    <a:pt x="791" y="1182"/>
                    <a:pt x="1039" y="934"/>
                  </a:cubicBezTo>
                  <a:cubicBezTo>
                    <a:pt x="1344" y="598"/>
                    <a:pt x="1497" y="232"/>
                    <a:pt x="1344" y="79"/>
                  </a:cubicBezTo>
                  <a:cubicBezTo>
                    <a:pt x="1300" y="25"/>
                    <a:pt x="1234" y="1"/>
                    <a:pt x="115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0" name="Google Shape;550;p24"/>
            <p:cNvSpPr/>
            <p:nvPr/>
          </p:nvSpPr>
          <p:spPr>
            <a:xfrm>
              <a:off x="4715699" y="2625141"/>
              <a:ext cx="137433" cy="128632"/>
            </a:xfrm>
            <a:custGeom>
              <a:avLst/>
              <a:gdLst/>
              <a:ahLst/>
              <a:cxnLst/>
              <a:rect l="l" t="t" r="r" b="b"/>
              <a:pathLst>
                <a:path w="1406" h="1316" extrusionOk="0">
                  <a:moveTo>
                    <a:pt x="1025" y="1"/>
                  </a:moveTo>
                  <a:cubicBezTo>
                    <a:pt x="980" y="1"/>
                    <a:pt x="933" y="11"/>
                    <a:pt x="886" y="34"/>
                  </a:cubicBezTo>
                  <a:cubicBezTo>
                    <a:pt x="978" y="614"/>
                    <a:pt x="581" y="1164"/>
                    <a:pt x="0" y="1256"/>
                  </a:cubicBezTo>
                  <a:cubicBezTo>
                    <a:pt x="41" y="1297"/>
                    <a:pt x="100" y="1316"/>
                    <a:pt x="170" y="1316"/>
                  </a:cubicBezTo>
                  <a:cubicBezTo>
                    <a:pt x="361" y="1316"/>
                    <a:pt x="640" y="1174"/>
                    <a:pt x="886" y="950"/>
                  </a:cubicBezTo>
                  <a:cubicBezTo>
                    <a:pt x="1222" y="614"/>
                    <a:pt x="1406" y="248"/>
                    <a:pt x="1222" y="64"/>
                  </a:cubicBezTo>
                  <a:cubicBezTo>
                    <a:pt x="1166" y="27"/>
                    <a:pt x="1097" y="1"/>
                    <a:pt x="10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1" name="Google Shape;551;p24"/>
            <p:cNvSpPr/>
            <p:nvPr/>
          </p:nvSpPr>
          <p:spPr>
            <a:xfrm>
              <a:off x="4814227" y="2640389"/>
              <a:ext cx="74777" cy="167242"/>
            </a:xfrm>
            <a:custGeom>
              <a:avLst/>
              <a:gdLst/>
              <a:ahLst/>
              <a:cxnLst/>
              <a:rect l="l" t="t" r="r" b="b"/>
              <a:pathLst>
                <a:path w="765" h="1711" extrusionOk="0">
                  <a:moveTo>
                    <a:pt x="398" y="0"/>
                  </a:moveTo>
                  <a:cubicBezTo>
                    <a:pt x="184" y="0"/>
                    <a:pt x="0" y="367"/>
                    <a:pt x="0" y="855"/>
                  </a:cubicBezTo>
                  <a:cubicBezTo>
                    <a:pt x="0" y="1314"/>
                    <a:pt x="184" y="1711"/>
                    <a:pt x="398" y="1711"/>
                  </a:cubicBezTo>
                  <a:cubicBezTo>
                    <a:pt x="581" y="1711"/>
                    <a:pt x="764" y="1314"/>
                    <a:pt x="764" y="855"/>
                  </a:cubicBezTo>
                  <a:cubicBezTo>
                    <a:pt x="764" y="367"/>
                    <a:pt x="581"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2" name="Google Shape;552;p24"/>
            <p:cNvSpPr/>
            <p:nvPr/>
          </p:nvSpPr>
          <p:spPr>
            <a:xfrm>
              <a:off x="4817160" y="2652314"/>
              <a:ext cx="74777" cy="155317"/>
            </a:xfrm>
            <a:custGeom>
              <a:avLst/>
              <a:gdLst/>
              <a:ahLst/>
              <a:cxnLst/>
              <a:rect l="l" t="t" r="r" b="b"/>
              <a:pathLst>
                <a:path w="765" h="1589" extrusionOk="0">
                  <a:moveTo>
                    <a:pt x="581" y="0"/>
                  </a:moveTo>
                  <a:lnTo>
                    <a:pt x="581" y="0"/>
                  </a:lnTo>
                  <a:cubicBezTo>
                    <a:pt x="612" y="428"/>
                    <a:pt x="398" y="856"/>
                    <a:pt x="1" y="1070"/>
                  </a:cubicBezTo>
                  <a:cubicBezTo>
                    <a:pt x="62" y="1375"/>
                    <a:pt x="215" y="1589"/>
                    <a:pt x="398" y="1589"/>
                  </a:cubicBezTo>
                  <a:cubicBezTo>
                    <a:pt x="551" y="1589"/>
                    <a:pt x="765" y="1192"/>
                    <a:pt x="765" y="733"/>
                  </a:cubicBezTo>
                  <a:cubicBezTo>
                    <a:pt x="765" y="459"/>
                    <a:pt x="704" y="214"/>
                    <a:pt x="58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3" name="Google Shape;553;p24"/>
            <p:cNvSpPr/>
            <p:nvPr/>
          </p:nvSpPr>
          <p:spPr>
            <a:xfrm>
              <a:off x="4856063" y="2627194"/>
              <a:ext cx="146328" cy="129512"/>
            </a:xfrm>
            <a:custGeom>
              <a:avLst/>
              <a:gdLst/>
              <a:ahLst/>
              <a:cxnLst/>
              <a:rect l="l" t="t" r="r" b="b"/>
              <a:pathLst>
                <a:path w="1497" h="1325" extrusionOk="0">
                  <a:moveTo>
                    <a:pt x="328" y="1"/>
                  </a:moveTo>
                  <a:cubicBezTo>
                    <a:pt x="255" y="1"/>
                    <a:pt x="195" y="24"/>
                    <a:pt x="153" y="74"/>
                  </a:cubicBezTo>
                  <a:cubicBezTo>
                    <a:pt x="0" y="227"/>
                    <a:pt x="122" y="593"/>
                    <a:pt x="458" y="929"/>
                  </a:cubicBezTo>
                  <a:cubicBezTo>
                    <a:pt x="706" y="1177"/>
                    <a:pt x="986" y="1325"/>
                    <a:pt x="1178" y="1325"/>
                  </a:cubicBezTo>
                  <a:cubicBezTo>
                    <a:pt x="1247" y="1325"/>
                    <a:pt x="1304" y="1306"/>
                    <a:pt x="1344" y="1265"/>
                  </a:cubicBezTo>
                  <a:cubicBezTo>
                    <a:pt x="1497" y="1113"/>
                    <a:pt x="1375" y="685"/>
                    <a:pt x="1039" y="380"/>
                  </a:cubicBezTo>
                  <a:cubicBezTo>
                    <a:pt x="795" y="158"/>
                    <a:pt x="520" y="1"/>
                    <a:pt x="32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4" name="Google Shape;554;p24"/>
            <p:cNvSpPr/>
            <p:nvPr/>
          </p:nvSpPr>
          <p:spPr>
            <a:xfrm>
              <a:off x="4856063" y="2628562"/>
              <a:ext cx="137433" cy="110452"/>
            </a:xfrm>
            <a:custGeom>
              <a:avLst/>
              <a:gdLst/>
              <a:ahLst/>
              <a:cxnLst/>
              <a:rect l="l" t="t" r="r" b="b"/>
              <a:pathLst>
                <a:path w="1406" h="1130" extrusionOk="0">
                  <a:moveTo>
                    <a:pt x="322" y="0"/>
                  </a:moveTo>
                  <a:cubicBezTo>
                    <a:pt x="252" y="0"/>
                    <a:pt x="194" y="19"/>
                    <a:pt x="153" y="60"/>
                  </a:cubicBezTo>
                  <a:cubicBezTo>
                    <a:pt x="0" y="213"/>
                    <a:pt x="153" y="610"/>
                    <a:pt x="458" y="946"/>
                  </a:cubicBezTo>
                  <a:lnTo>
                    <a:pt x="489" y="946"/>
                  </a:lnTo>
                  <a:cubicBezTo>
                    <a:pt x="550" y="915"/>
                    <a:pt x="642" y="915"/>
                    <a:pt x="733" y="915"/>
                  </a:cubicBezTo>
                  <a:cubicBezTo>
                    <a:pt x="978" y="915"/>
                    <a:pt x="1222" y="976"/>
                    <a:pt x="1405" y="1129"/>
                  </a:cubicBezTo>
                  <a:cubicBezTo>
                    <a:pt x="1405" y="854"/>
                    <a:pt x="1253" y="579"/>
                    <a:pt x="1008" y="366"/>
                  </a:cubicBezTo>
                  <a:cubicBezTo>
                    <a:pt x="785" y="142"/>
                    <a:pt x="512" y="0"/>
                    <a:pt x="32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5" name="Google Shape;555;p24"/>
            <p:cNvSpPr/>
            <p:nvPr/>
          </p:nvSpPr>
          <p:spPr>
            <a:xfrm>
              <a:off x="4876882" y="2580667"/>
              <a:ext cx="167344" cy="74677"/>
            </a:xfrm>
            <a:custGeom>
              <a:avLst/>
              <a:gdLst/>
              <a:ahLst/>
              <a:cxnLst/>
              <a:rect l="l" t="t" r="r" b="b"/>
              <a:pathLst>
                <a:path w="1712" h="764" extrusionOk="0">
                  <a:moveTo>
                    <a:pt x="856" y="0"/>
                  </a:moveTo>
                  <a:cubicBezTo>
                    <a:pt x="398" y="0"/>
                    <a:pt x="1" y="183"/>
                    <a:pt x="1" y="367"/>
                  </a:cubicBezTo>
                  <a:cubicBezTo>
                    <a:pt x="1" y="581"/>
                    <a:pt x="398" y="764"/>
                    <a:pt x="856" y="764"/>
                  </a:cubicBezTo>
                  <a:cubicBezTo>
                    <a:pt x="1345" y="764"/>
                    <a:pt x="1712" y="581"/>
                    <a:pt x="1712" y="367"/>
                  </a:cubicBezTo>
                  <a:cubicBezTo>
                    <a:pt x="1712" y="183"/>
                    <a:pt x="1345" y="0"/>
                    <a:pt x="856"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6" name="Google Shape;556;p24"/>
            <p:cNvSpPr/>
            <p:nvPr/>
          </p:nvSpPr>
          <p:spPr>
            <a:xfrm>
              <a:off x="4876882" y="2580667"/>
              <a:ext cx="149456" cy="71745"/>
            </a:xfrm>
            <a:custGeom>
              <a:avLst/>
              <a:gdLst/>
              <a:ahLst/>
              <a:cxnLst/>
              <a:rect l="l" t="t" r="r" b="b"/>
              <a:pathLst>
                <a:path w="1529" h="734" extrusionOk="0">
                  <a:moveTo>
                    <a:pt x="520" y="0"/>
                  </a:moveTo>
                  <a:cubicBezTo>
                    <a:pt x="215" y="61"/>
                    <a:pt x="1" y="183"/>
                    <a:pt x="1" y="367"/>
                  </a:cubicBezTo>
                  <a:cubicBezTo>
                    <a:pt x="1" y="581"/>
                    <a:pt x="398" y="733"/>
                    <a:pt x="856" y="733"/>
                  </a:cubicBezTo>
                  <a:cubicBezTo>
                    <a:pt x="1101" y="733"/>
                    <a:pt x="1315" y="703"/>
                    <a:pt x="1528" y="581"/>
                  </a:cubicBezTo>
                  <a:lnTo>
                    <a:pt x="1528" y="581"/>
                  </a:lnTo>
                  <a:lnTo>
                    <a:pt x="1467" y="611"/>
                  </a:lnTo>
                  <a:cubicBezTo>
                    <a:pt x="1040" y="611"/>
                    <a:pt x="673" y="367"/>
                    <a:pt x="5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7" name="Google Shape;557;p24"/>
            <p:cNvSpPr/>
            <p:nvPr/>
          </p:nvSpPr>
          <p:spPr>
            <a:xfrm>
              <a:off x="4856063" y="2473343"/>
              <a:ext cx="146328" cy="131076"/>
            </a:xfrm>
            <a:custGeom>
              <a:avLst/>
              <a:gdLst/>
              <a:ahLst/>
              <a:cxnLst/>
              <a:rect l="l" t="t" r="r" b="b"/>
              <a:pathLst>
                <a:path w="1497" h="1341" extrusionOk="0">
                  <a:moveTo>
                    <a:pt x="1178" y="0"/>
                  </a:moveTo>
                  <a:cubicBezTo>
                    <a:pt x="986" y="0"/>
                    <a:pt x="706" y="148"/>
                    <a:pt x="458" y="396"/>
                  </a:cubicBezTo>
                  <a:cubicBezTo>
                    <a:pt x="153" y="732"/>
                    <a:pt x="0" y="1129"/>
                    <a:pt x="153" y="1281"/>
                  </a:cubicBezTo>
                  <a:cubicBezTo>
                    <a:pt x="193" y="1322"/>
                    <a:pt x="250" y="1341"/>
                    <a:pt x="319" y="1341"/>
                  </a:cubicBezTo>
                  <a:cubicBezTo>
                    <a:pt x="511" y="1341"/>
                    <a:pt x="791" y="1193"/>
                    <a:pt x="1039" y="945"/>
                  </a:cubicBezTo>
                  <a:cubicBezTo>
                    <a:pt x="1375" y="609"/>
                    <a:pt x="1497" y="212"/>
                    <a:pt x="1344" y="60"/>
                  </a:cubicBezTo>
                  <a:cubicBezTo>
                    <a:pt x="1304" y="19"/>
                    <a:pt x="1247" y="0"/>
                    <a:pt x="117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8" name="Google Shape;558;p24"/>
            <p:cNvSpPr/>
            <p:nvPr/>
          </p:nvSpPr>
          <p:spPr>
            <a:xfrm>
              <a:off x="4862025" y="2532870"/>
              <a:ext cx="119545" cy="69008"/>
            </a:xfrm>
            <a:custGeom>
              <a:avLst/>
              <a:gdLst/>
              <a:ahLst/>
              <a:cxnLst/>
              <a:rect l="l" t="t" r="r" b="b"/>
              <a:pathLst>
                <a:path w="1223" h="706" extrusionOk="0">
                  <a:moveTo>
                    <a:pt x="1222" y="0"/>
                  </a:moveTo>
                  <a:cubicBezTo>
                    <a:pt x="1069" y="214"/>
                    <a:pt x="856" y="306"/>
                    <a:pt x="611" y="306"/>
                  </a:cubicBezTo>
                  <a:cubicBezTo>
                    <a:pt x="428" y="306"/>
                    <a:pt x="275" y="245"/>
                    <a:pt x="122" y="153"/>
                  </a:cubicBezTo>
                  <a:cubicBezTo>
                    <a:pt x="0" y="367"/>
                    <a:pt x="0" y="550"/>
                    <a:pt x="92" y="672"/>
                  </a:cubicBezTo>
                  <a:cubicBezTo>
                    <a:pt x="114" y="694"/>
                    <a:pt x="157" y="706"/>
                    <a:pt x="215" y="706"/>
                  </a:cubicBezTo>
                  <a:cubicBezTo>
                    <a:pt x="397" y="706"/>
                    <a:pt x="722" y="592"/>
                    <a:pt x="978" y="336"/>
                  </a:cubicBezTo>
                  <a:cubicBezTo>
                    <a:pt x="1069" y="245"/>
                    <a:pt x="1161" y="123"/>
                    <a:pt x="122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9" name="Google Shape;559;p24"/>
            <p:cNvSpPr/>
            <p:nvPr/>
          </p:nvSpPr>
          <p:spPr>
            <a:xfrm>
              <a:off x="4805235" y="2577637"/>
              <a:ext cx="86702" cy="74579"/>
            </a:xfrm>
            <a:custGeom>
              <a:avLst/>
              <a:gdLst/>
              <a:ahLst/>
              <a:cxnLst/>
              <a:rect l="l" t="t" r="r" b="b"/>
              <a:pathLst>
                <a:path w="887" h="763" extrusionOk="0">
                  <a:moveTo>
                    <a:pt x="520" y="1"/>
                  </a:moveTo>
                  <a:cubicBezTo>
                    <a:pt x="154" y="1"/>
                    <a:pt x="1" y="428"/>
                    <a:pt x="245" y="642"/>
                  </a:cubicBezTo>
                  <a:cubicBezTo>
                    <a:pt x="328" y="725"/>
                    <a:pt x="428" y="762"/>
                    <a:pt x="525" y="762"/>
                  </a:cubicBezTo>
                  <a:cubicBezTo>
                    <a:pt x="713" y="762"/>
                    <a:pt x="887" y="620"/>
                    <a:pt x="887" y="398"/>
                  </a:cubicBezTo>
                  <a:cubicBezTo>
                    <a:pt x="887" y="184"/>
                    <a:pt x="703" y="1"/>
                    <a:pt x="52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0" name="Google Shape;560;p24"/>
            <p:cNvSpPr/>
            <p:nvPr/>
          </p:nvSpPr>
          <p:spPr>
            <a:xfrm>
              <a:off x="5321823" y="2810563"/>
              <a:ext cx="74777" cy="164309"/>
            </a:xfrm>
            <a:custGeom>
              <a:avLst/>
              <a:gdLst/>
              <a:ahLst/>
              <a:cxnLst/>
              <a:rect l="l" t="t" r="r" b="b"/>
              <a:pathLst>
                <a:path w="765" h="1681" extrusionOk="0">
                  <a:moveTo>
                    <a:pt x="398" y="0"/>
                  </a:moveTo>
                  <a:cubicBezTo>
                    <a:pt x="184" y="0"/>
                    <a:pt x="1" y="367"/>
                    <a:pt x="1" y="856"/>
                  </a:cubicBezTo>
                  <a:cubicBezTo>
                    <a:pt x="1" y="1314"/>
                    <a:pt x="184" y="1681"/>
                    <a:pt x="398" y="1681"/>
                  </a:cubicBezTo>
                  <a:cubicBezTo>
                    <a:pt x="612" y="1681"/>
                    <a:pt x="764" y="1314"/>
                    <a:pt x="764" y="856"/>
                  </a:cubicBezTo>
                  <a:cubicBezTo>
                    <a:pt x="764" y="367"/>
                    <a:pt x="581"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1" name="Google Shape;561;p24"/>
            <p:cNvSpPr/>
            <p:nvPr/>
          </p:nvSpPr>
          <p:spPr>
            <a:xfrm>
              <a:off x="5321823" y="2915053"/>
              <a:ext cx="74777" cy="59820"/>
            </a:xfrm>
            <a:custGeom>
              <a:avLst/>
              <a:gdLst/>
              <a:ahLst/>
              <a:cxnLst/>
              <a:rect l="l" t="t" r="r" b="b"/>
              <a:pathLst>
                <a:path w="765" h="612" extrusionOk="0">
                  <a:moveTo>
                    <a:pt x="764" y="1"/>
                  </a:moveTo>
                  <a:cubicBezTo>
                    <a:pt x="612" y="62"/>
                    <a:pt x="459" y="92"/>
                    <a:pt x="337" y="92"/>
                  </a:cubicBezTo>
                  <a:cubicBezTo>
                    <a:pt x="214" y="92"/>
                    <a:pt x="92" y="62"/>
                    <a:pt x="1" y="31"/>
                  </a:cubicBezTo>
                  <a:lnTo>
                    <a:pt x="1" y="31"/>
                  </a:lnTo>
                  <a:cubicBezTo>
                    <a:pt x="62" y="367"/>
                    <a:pt x="214" y="612"/>
                    <a:pt x="367" y="612"/>
                  </a:cubicBezTo>
                  <a:cubicBezTo>
                    <a:pt x="551" y="612"/>
                    <a:pt x="703" y="367"/>
                    <a:pt x="76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24"/>
            <p:cNvSpPr/>
            <p:nvPr/>
          </p:nvSpPr>
          <p:spPr>
            <a:xfrm>
              <a:off x="5208339" y="2858458"/>
              <a:ext cx="149456" cy="131174"/>
            </a:xfrm>
            <a:custGeom>
              <a:avLst/>
              <a:gdLst/>
              <a:ahLst/>
              <a:cxnLst/>
              <a:rect l="l" t="t" r="r" b="b"/>
              <a:pathLst>
                <a:path w="1529" h="1342" extrusionOk="0">
                  <a:moveTo>
                    <a:pt x="320" y="1"/>
                  </a:moveTo>
                  <a:cubicBezTo>
                    <a:pt x="251" y="1"/>
                    <a:pt x="194" y="20"/>
                    <a:pt x="154" y="60"/>
                  </a:cubicBezTo>
                  <a:cubicBezTo>
                    <a:pt x="1" y="244"/>
                    <a:pt x="154" y="641"/>
                    <a:pt x="490" y="946"/>
                  </a:cubicBezTo>
                  <a:cubicBezTo>
                    <a:pt x="714" y="1194"/>
                    <a:pt x="989" y="1342"/>
                    <a:pt x="1179" y="1342"/>
                  </a:cubicBezTo>
                  <a:cubicBezTo>
                    <a:pt x="1247" y="1342"/>
                    <a:pt x="1305" y="1323"/>
                    <a:pt x="1345" y="1282"/>
                  </a:cubicBezTo>
                  <a:cubicBezTo>
                    <a:pt x="1528" y="1129"/>
                    <a:pt x="1375" y="732"/>
                    <a:pt x="1039" y="396"/>
                  </a:cubicBezTo>
                  <a:cubicBezTo>
                    <a:pt x="792" y="149"/>
                    <a:pt x="512" y="1"/>
                    <a:pt x="32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3" name="Google Shape;563;p24"/>
            <p:cNvSpPr/>
            <p:nvPr/>
          </p:nvSpPr>
          <p:spPr>
            <a:xfrm>
              <a:off x="5259167" y="2938902"/>
              <a:ext cx="89634" cy="51316"/>
            </a:xfrm>
            <a:custGeom>
              <a:avLst/>
              <a:gdLst/>
              <a:ahLst/>
              <a:cxnLst/>
              <a:rect l="l" t="t" r="r" b="b"/>
              <a:pathLst>
                <a:path w="917" h="525" extrusionOk="0">
                  <a:moveTo>
                    <a:pt x="825" y="1"/>
                  </a:moveTo>
                  <a:cubicBezTo>
                    <a:pt x="642" y="123"/>
                    <a:pt x="397" y="184"/>
                    <a:pt x="183" y="184"/>
                  </a:cubicBezTo>
                  <a:lnTo>
                    <a:pt x="0" y="184"/>
                  </a:lnTo>
                  <a:cubicBezTo>
                    <a:pt x="216" y="401"/>
                    <a:pt x="479" y="525"/>
                    <a:pt x="657" y="525"/>
                  </a:cubicBezTo>
                  <a:cubicBezTo>
                    <a:pt x="730" y="525"/>
                    <a:pt x="789" y="504"/>
                    <a:pt x="825" y="459"/>
                  </a:cubicBezTo>
                  <a:cubicBezTo>
                    <a:pt x="917" y="368"/>
                    <a:pt x="917" y="184"/>
                    <a:pt x="8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24"/>
            <p:cNvSpPr/>
            <p:nvPr/>
          </p:nvSpPr>
          <p:spPr>
            <a:xfrm>
              <a:off x="5166602" y="2962850"/>
              <a:ext cx="167246" cy="74775"/>
            </a:xfrm>
            <a:custGeom>
              <a:avLst/>
              <a:gdLst/>
              <a:ahLst/>
              <a:cxnLst/>
              <a:rect l="l" t="t" r="r" b="b"/>
              <a:pathLst>
                <a:path w="1711" h="765" extrusionOk="0">
                  <a:moveTo>
                    <a:pt x="855" y="0"/>
                  </a:moveTo>
                  <a:cubicBezTo>
                    <a:pt x="397" y="0"/>
                    <a:pt x="0" y="153"/>
                    <a:pt x="0" y="367"/>
                  </a:cubicBezTo>
                  <a:cubicBezTo>
                    <a:pt x="0" y="581"/>
                    <a:pt x="397" y="764"/>
                    <a:pt x="855" y="764"/>
                  </a:cubicBezTo>
                  <a:cubicBezTo>
                    <a:pt x="1344" y="764"/>
                    <a:pt x="1711" y="581"/>
                    <a:pt x="1711" y="367"/>
                  </a:cubicBezTo>
                  <a:cubicBezTo>
                    <a:pt x="1711" y="184"/>
                    <a:pt x="1344" y="0"/>
                    <a:pt x="85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5" name="Google Shape;565;p24"/>
            <p:cNvSpPr/>
            <p:nvPr/>
          </p:nvSpPr>
          <p:spPr>
            <a:xfrm>
              <a:off x="5166602" y="2977805"/>
              <a:ext cx="167246" cy="62752"/>
            </a:xfrm>
            <a:custGeom>
              <a:avLst/>
              <a:gdLst/>
              <a:ahLst/>
              <a:cxnLst/>
              <a:rect l="l" t="t" r="r" b="b"/>
              <a:pathLst>
                <a:path w="1711" h="642" extrusionOk="0">
                  <a:moveTo>
                    <a:pt x="1528" y="0"/>
                  </a:moveTo>
                  <a:cubicBezTo>
                    <a:pt x="1344" y="275"/>
                    <a:pt x="1008" y="458"/>
                    <a:pt x="642" y="458"/>
                  </a:cubicBezTo>
                  <a:cubicBezTo>
                    <a:pt x="428" y="458"/>
                    <a:pt x="183" y="397"/>
                    <a:pt x="0" y="244"/>
                  </a:cubicBezTo>
                  <a:lnTo>
                    <a:pt x="0" y="244"/>
                  </a:lnTo>
                  <a:cubicBezTo>
                    <a:pt x="31" y="458"/>
                    <a:pt x="397" y="642"/>
                    <a:pt x="855" y="642"/>
                  </a:cubicBezTo>
                  <a:cubicBezTo>
                    <a:pt x="1314" y="642"/>
                    <a:pt x="1711" y="458"/>
                    <a:pt x="1711" y="244"/>
                  </a:cubicBezTo>
                  <a:cubicBezTo>
                    <a:pt x="1680" y="122"/>
                    <a:pt x="1619" y="31"/>
                    <a:pt x="152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6" name="Google Shape;566;p24"/>
            <p:cNvSpPr/>
            <p:nvPr/>
          </p:nvSpPr>
          <p:spPr>
            <a:xfrm>
              <a:off x="5208339" y="3010745"/>
              <a:ext cx="146426" cy="131174"/>
            </a:xfrm>
            <a:custGeom>
              <a:avLst/>
              <a:gdLst/>
              <a:ahLst/>
              <a:cxnLst/>
              <a:rect l="l" t="t" r="r" b="b"/>
              <a:pathLst>
                <a:path w="1498" h="1342" extrusionOk="0">
                  <a:moveTo>
                    <a:pt x="1179" y="1"/>
                  </a:moveTo>
                  <a:cubicBezTo>
                    <a:pt x="989" y="1"/>
                    <a:pt x="714" y="149"/>
                    <a:pt x="490" y="396"/>
                  </a:cubicBezTo>
                  <a:cubicBezTo>
                    <a:pt x="154" y="732"/>
                    <a:pt x="1" y="1129"/>
                    <a:pt x="154" y="1282"/>
                  </a:cubicBezTo>
                  <a:cubicBezTo>
                    <a:pt x="194" y="1322"/>
                    <a:pt x="251" y="1342"/>
                    <a:pt x="320" y="1342"/>
                  </a:cubicBezTo>
                  <a:cubicBezTo>
                    <a:pt x="512" y="1342"/>
                    <a:pt x="792" y="1193"/>
                    <a:pt x="1039" y="946"/>
                  </a:cubicBezTo>
                  <a:cubicBezTo>
                    <a:pt x="1345" y="641"/>
                    <a:pt x="1498" y="244"/>
                    <a:pt x="1345" y="60"/>
                  </a:cubicBezTo>
                  <a:cubicBezTo>
                    <a:pt x="1305" y="20"/>
                    <a:pt x="1247" y="1"/>
                    <a:pt x="117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7" name="Google Shape;567;p24"/>
            <p:cNvSpPr/>
            <p:nvPr/>
          </p:nvSpPr>
          <p:spPr>
            <a:xfrm>
              <a:off x="5223295" y="3012407"/>
              <a:ext cx="134501" cy="126580"/>
            </a:xfrm>
            <a:custGeom>
              <a:avLst/>
              <a:gdLst/>
              <a:ahLst/>
              <a:cxnLst/>
              <a:rect l="l" t="t" r="r" b="b"/>
              <a:pathLst>
                <a:path w="1376" h="1295" extrusionOk="0">
                  <a:moveTo>
                    <a:pt x="1018" y="1"/>
                  </a:moveTo>
                  <a:cubicBezTo>
                    <a:pt x="966" y="1"/>
                    <a:pt x="911" y="16"/>
                    <a:pt x="856" y="43"/>
                  </a:cubicBezTo>
                  <a:cubicBezTo>
                    <a:pt x="978" y="593"/>
                    <a:pt x="581" y="1143"/>
                    <a:pt x="1" y="1235"/>
                  </a:cubicBezTo>
                  <a:cubicBezTo>
                    <a:pt x="41" y="1276"/>
                    <a:pt x="100" y="1295"/>
                    <a:pt x="170" y="1295"/>
                  </a:cubicBezTo>
                  <a:cubicBezTo>
                    <a:pt x="362" y="1295"/>
                    <a:pt x="640" y="1153"/>
                    <a:pt x="886" y="929"/>
                  </a:cubicBezTo>
                  <a:cubicBezTo>
                    <a:pt x="1192" y="593"/>
                    <a:pt x="1375" y="227"/>
                    <a:pt x="1192" y="74"/>
                  </a:cubicBezTo>
                  <a:cubicBezTo>
                    <a:pt x="1141" y="23"/>
                    <a:pt x="1082" y="1"/>
                    <a:pt x="1018"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8" name="Google Shape;568;p24"/>
            <p:cNvSpPr/>
            <p:nvPr/>
          </p:nvSpPr>
          <p:spPr>
            <a:xfrm>
              <a:off x="5318890" y="3025504"/>
              <a:ext cx="74679" cy="167339"/>
            </a:xfrm>
            <a:custGeom>
              <a:avLst/>
              <a:gdLst/>
              <a:ahLst/>
              <a:cxnLst/>
              <a:rect l="l" t="t" r="r" b="b"/>
              <a:pathLst>
                <a:path w="764" h="1712" extrusionOk="0">
                  <a:moveTo>
                    <a:pt x="397" y="1"/>
                  </a:moveTo>
                  <a:cubicBezTo>
                    <a:pt x="183" y="1"/>
                    <a:pt x="0" y="398"/>
                    <a:pt x="0" y="856"/>
                  </a:cubicBezTo>
                  <a:cubicBezTo>
                    <a:pt x="0" y="1314"/>
                    <a:pt x="183" y="1712"/>
                    <a:pt x="397" y="1712"/>
                  </a:cubicBezTo>
                  <a:cubicBezTo>
                    <a:pt x="611" y="1712"/>
                    <a:pt x="764" y="1314"/>
                    <a:pt x="764" y="856"/>
                  </a:cubicBezTo>
                  <a:cubicBezTo>
                    <a:pt x="764" y="398"/>
                    <a:pt x="581" y="1"/>
                    <a:pt x="39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9" name="Google Shape;569;p24"/>
            <p:cNvSpPr/>
            <p:nvPr/>
          </p:nvSpPr>
          <p:spPr>
            <a:xfrm>
              <a:off x="5321823" y="3037527"/>
              <a:ext cx="77709" cy="155317"/>
            </a:xfrm>
            <a:custGeom>
              <a:avLst/>
              <a:gdLst/>
              <a:ahLst/>
              <a:cxnLst/>
              <a:rect l="l" t="t" r="r" b="b"/>
              <a:pathLst>
                <a:path w="795" h="1589" extrusionOk="0">
                  <a:moveTo>
                    <a:pt x="581" y="0"/>
                  </a:moveTo>
                  <a:lnTo>
                    <a:pt x="581" y="0"/>
                  </a:lnTo>
                  <a:cubicBezTo>
                    <a:pt x="642" y="458"/>
                    <a:pt x="398" y="855"/>
                    <a:pt x="1" y="1069"/>
                  </a:cubicBezTo>
                  <a:cubicBezTo>
                    <a:pt x="62" y="1375"/>
                    <a:pt x="214" y="1589"/>
                    <a:pt x="398" y="1589"/>
                  </a:cubicBezTo>
                  <a:cubicBezTo>
                    <a:pt x="581" y="1589"/>
                    <a:pt x="764" y="1191"/>
                    <a:pt x="764" y="733"/>
                  </a:cubicBezTo>
                  <a:cubicBezTo>
                    <a:pt x="795" y="489"/>
                    <a:pt x="734" y="214"/>
                    <a:pt x="58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0" name="Google Shape;570;p24"/>
            <p:cNvSpPr/>
            <p:nvPr/>
          </p:nvSpPr>
          <p:spPr>
            <a:xfrm>
              <a:off x="5360628" y="3012407"/>
              <a:ext cx="149456" cy="129610"/>
            </a:xfrm>
            <a:custGeom>
              <a:avLst/>
              <a:gdLst/>
              <a:ahLst/>
              <a:cxnLst/>
              <a:rect l="l" t="t" r="r" b="b"/>
              <a:pathLst>
                <a:path w="1529" h="1326" extrusionOk="0">
                  <a:moveTo>
                    <a:pt x="329" y="1"/>
                  </a:moveTo>
                  <a:cubicBezTo>
                    <a:pt x="256" y="1"/>
                    <a:pt x="196" y="23"/>
                    <a:pt x="154" y="74"/>
                  </a:cubicBezTo>
                  <a:cubicBezTo>
                    <a:pt x="1" y="227"/>
                    <a:pt x="154" y="624"/>
                    <a:pt x="490" y="960"/>
                  </a:cubicBezTo>
                  <a:cubicBezTo>
                    <a:pt x="736" y="1183"/>
                    <a:pt x="998" y="1325"/>
                    <a:pt x="1193" y="1325"/>
                  </a:cubicBezTo>
                  <a:cubicBezTo>
                    <a:pt x="1264" y="1325"/>
                    <a:pt x="1326" y="1306"/>
                    <a:pt x="1375" y="1265"/>
                  </a:cubicBezTo>
                  <a:cubicBezTo>
                    <a:pt x="1528" y="1112"/>
                    <a:pt x="1375" y="715"/>
                    <a:pt x="1039" y="379"/>
                  </a:cubicBezTo>
                  <a:cubicBezTo>
                    <a:pt x="796" y="158"/>
                    <a:pt x="520" y="1"/>
                    <a:pt x="32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1" name="Google Shape;571;p24"/>
            <p:cNvSpPr/>
            <p:nvPr/>
          </p:nvSpPr>
          <p:spPr>
            <a:xfrm>
              <a:off x="5360628" y="3010745"/>
              <a:ext cx="137433" cy="116414"/>
            </a:xfrm>
            <a:custGeom>
              <a:avLst/>
              <a:gdLst/>
              <a:ahLst/>
              <a:cxnLst/>
              <a:rect l="l" t="t" r="r" b="b"/>
              <a:pathLst>
                <a:path w="1406" h="1191" extrusionOk="0">
                  <a:moveTo>
                    <a:pt x="320" y="1"/>
                  </a:moveTo>
                  <a:cubicBezTo>
                    <a:pt x="251" y="1"/>
                    <a:pt x="194" y="20"/>
                    <a:pt x="154" y="60"/>
                  </a:cubicBezTo>
                  <a:cubicBezTo>
                    <a:pt x="1" y="244"/>
                    <a:pt x="154" y="641"/>
                    <a:pt x="459" y="946"/>
                  </a:cubicBezTo>
                  <a:lnTo>
                    <a:pt x="490" y="977"/>
                  </a:lnTo>
                  <a:cubicBezTo>
                    <a:pt x="581" y="946"/>
                    <a:pt x="642" y="946"/>
                    <a:pt x="734" y="946"/>
                  </a:cubicBezTo>
                  <a:cubicBezTo>
                    <a:pt x="978" y="946"/>
                    <a:pt x="1223" y="1038"/>
                    <a:pt x="1406" y="1191"/>
                  </a:cubicBezTo>
                  <a:cubicBezTo>
                    <a:pt x="1406" y="885"/>
                    <a:pt x="1284" y="580"/>
                    <a:pt x="1039" y="396"/>
                  </a:cubicBezTo>
                  <a:cubicBezTo>
                    <a:pt x="792" y="149"/>
                    <a:pt x="512" y="1"/>
                    <a:pt x="32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2" name="Google Shape;572;p24"/>
            <p:cNvSpPr/>
            <p:nvPr/>
          </p:nvSpPr>
          <p:spPr>
            <a:xfrm>
              <a:off x="5384576" y="2962850"/>
              <a:ext cx="164314" cy="77707"/>
            </a:xfrm>
            <a:custGeom>
              <a:avLst/>
              <a:gdLst/>
              <a:ahLst/>
              <a:cxnLst/>
              <a:rect l="l" t="t" r="r" b="b"/>
              <a:pathLst>
                <a:path w="1681" h="795" extrusionOk="0">
                  <a:moveTo>
                    <a:pt x="825" y="0"/>
                  </a:moveTo>
                  <a:cubicBezTo>
                    <a:pt x="367" y="0"/>
                    <a:pt x="0" y="153"/>
                    <a:pt x="0" y="397"/>
                  </a:cubicBezTo>
                  <a:cubicBezTo>
                    <a:pt x="0" y="611"/>
                    <a:pt x="367" y="795"/>
                    <a:pt x="825" y="795"/>
                  </a:cubicBezTo>
                  <a:cubicBezTo>
                    <a:pt x="1314" y="795"/>
                    <a:pt x="1680" y="581"/>
                    <a:pt x="1680" y="397"/>
                  </a:cubicBezTo>
                  <a:cubicBezTo>
                    <a:pt x="1680" y="184"/>
                    <a:pt x="1314" y="0"/>
                    <a:pt x="82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3" name="Google Shape;573;p24"/>
            <p:cNvSpPr/>
            <p:nvPr/>
          </p:nvSpPr>
          <p:spPr>
            <a:xfrm>
              <a:off x="5381545" y="2965782"/>
              <a:ext cx="149456" cy="74775"/>
            </a:xfrm>
            <a:custGeom>
              <a:avLst/>
              <a:gdLst/>
              <a:ahLst/>
              <a:cxnLst/>
              <a:rect l="l" t="t" r="r" b="b"/>
              <a:pathLst>
                <a:path w="1529" h="765" extrusionOk="0">
                  <a:moveTo>
                    <a:pt x="489" y="1"/>
                  </a:moveTo>
                  <a:cubicBezTo>
                    <a:pt x="214" y="62"/>
                    <a:pt x="1" y="184"/>
                    <a:pt x="1" y="367"/>
                  </a:cubicBezTo>
                  <a:cubicBezTo>
                    <a:pt x="1" y="581"/>
                    <a:pt x="398" y="765"/>
                    <a:pt x="856" y="765"/>
                  </a:cubicBezTo>
                  <a:cubicBezTo>
                    <a:pt x="1070" y="765"/>
                    <a:pt x="1314" y="704"/>
                    <a:pt x="1528" y="612"/>
                  </a:cubicBezTo>
                  <a:lnTo>
                    <a:pt x="1467" y="612"/>
                  </a:lnTo>
                  <a:cubicBezTo>
                    <a:pt x="1039" y="612"/>
                    <a:pt x="642" y="367"/>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4" name="Google Shape;574;p24"/>
            <p:cNvSpPr/>
            <p:nvPr/>
          </p:nvSpPr>
          <p:spPr>
            <a:xfrm>
              <a:off x="5360628" y="2858458"/>
              <a:ext cx="149456" cy="131174"/>
            </a:xfrm>
            <a:custGeom>
              <a:avLst/>
              <a:gdLst/>
              <a:ahLst/>
              <a:cxnLst/>
              <a:rect l="l" t="t" r="r" b="b"/>
              <a:pathLst>
                <a:path w="1529" h="1342" extrusionOk="0">
                  <a:moveTo>
                    <a:pt x="1191" y="1"/>
                  </a:moveTo>
                  <a:cubicBezTo>
                    <a:pt x="989" y="1"/>
                    <a:pt x="714" y="149"/>
                    <a:pt x="490" y="396"/>
                  </a:cubicBezTo>
                  <a:cubicBezTo>
                    <a:pt x="154" y="732"/>
                    <a:pt x="1" y="1129"/>
                    <a:pt x="154" y="1282"/>
                  </a:cubicBezTo>
                  <a:cubicBezTo>
                    <a:pt x="194" y="1323"/>
                    <a:pt x="251" y="1342"/>
                    <a:pt x="320" y="1342"/>
                  </a:cubicBezTo>
                  <a:cubicBezTo>
                    <a:pt x="512" y="1342"/>
                    <a:pt x="792" y="1194"/>
                    <a:pt x="1039" y="946"/>
                  </a:cubicBezTo>
                  <a:cubicBezTo>
                    <a:pt x="1375" y="641"/>
                    <a:pt x="1528" y="213"/>
                    <a:pt x="1375" y="60"/>
                  </a:cubicBezTo>
                  <a:cubicBezTo>
                    <a:pt x="1327" y="20"/>
                    <a:pt x="1264" y="1"/>
                    <a:pt x="119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5" name="Google Shape;575;p24"/>
            <p:cNvSpPr/>
            <p:nvPr/>
          </p:nvSpPr>
          <p:spPr>
            <a:xfrm>
              <a:off x="5366590" y="2918083"/>
              <a:ext cx="119545" cy="71549"/>
            </a:xfrm>
            <a:custGeom>
              <a:avLst/>
              <a:gdLst/>
              <a:ahLst/>
              <a:cxnLst/>
              <a:rect l="l" t="t" r="r" b="b"/>
              <a:pathLst>
                <a:path w="1223" h="732" extrusionOk="0">
                  <a:moveTo>
                    <a:pt x="1223" y="0"/>
                  </a:moveTo>
                  <a:cubicBezTo>
                    <a:pt x="1101" y="214"/>
                    <a:pt x="856" y="306"/>
                    <a:pt x="612" y="306"/>
                  </a:cubicBezTo>
                  <a:cubicBezTo>
                    <a:pt x="459" y="306"/>
                    <a:pt x="276" y="245"/>
                    <a:pt x="154" y="153"/>
                  </a:cubicBezTo>
                  <a:cubicBezTo>
                    <a:pt x="31" y="367"/>
                    <a:pt x="1" y="581"/>
                    <a:pt x="93" y="672"/>
                  </a:cubicBezTo>
                  <a:cubicBezTo>
                    <a:pt x="133" y="713"/>
                    <a:pt x="190" y="732"/>
                    <a:pt x="259" y="732"/>
                  </a:cubicBezTo>
                  <a:cubicBezTo>
                    <a:pt x="451" y="732"/>
                    <a:pt x="731" y="584"/>
                    <a:pt x="978" y="336"/>
                  </a:cubicBezTo>
                  <a:cubicBezTo>
                    <a:pt x="1070" y="245"/>
                    <a:pt x="1162" y="122"/>
                    <a:pt x="122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6" name="Google Shape;576;p24"/>
            <p:cNvSpPr/>
            <p:nvPr/>
          </p:nvSpPr>
          <p:spPr>
            <a:xfrm>
              <a:off x="5309898" y="2962850"/>
              <a:ext cx="86702" cy="74482"/>
            </a:xfrm>
            <a:custGeom>
              <a:avLst/>
              <a:gdLst/>
              <a:ahLst/>
              <a:cxnLst/>
              <a:rect l="l" t="t" r="r" b="b"/>
              <a:pathLst>
                <a:path w="887" h="762" extrusionOk="0">
                  <a:moveTo>
                    <a:pt x="520" y="0"/>
                  </a:moveTo>
                  <a:cubicBezTo>
                    <a:pt x="184" y="0"/>
                    <a:pt x="0" y="428"/>
                    <a:pt x="245" y="642"/>
                  </a:cubicBezTo>
                  <a:cubicBezTo>
                    <a:pt x="328" y="725"/>
                    <a:pt x="428" y="762"/>
                    <a:pt x="524" y="762"/>
                  </a:cubicBezTo>
                  <a:cubicBezTo>
                    <a:pt x="713" y="762"/>
                    <a:pt x="886" y="620"/>
                    <a:pt x="886" y="397"/>
                  </a:cubicBezTo>
                  <a:cubicBezTo>
                    <a:pt x="886" y="184"/>
                    <a:pt x="734" y="0"/>
                    <a:pt x="520"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7" name="Google Shape;577;p24"/>
            <p:cNvSpPr/>
            <p:nvPr/>
          </p:nvSpPr>
          <p:spPr>
            <a:xfrm>
              <a:off x="5698047" y="2270132"/>
              <a:ext cx="74777" cy="164309"/>
            </a:xfrm>
            <a:custGeom>
              <a:avLst/>
              <a:gdLst/>
              <a:ahLst/>
              <a:cxnLst/>
              <a:rect l="l" t="t" r="r" b="b"/>
              <a:pathLst>
                <a:path w="765" h="1681" extrusionOk="0">
                  <a:moveTo>
                    <a:pt x="367" y="0"/>
                  </a:moveTo>
                  <a:cubicBezTo>
                    <a:pt x="184" y="0"/>
                    <a:pt x="1" y="367"/>
                    <a:pt x="1" y="825"/>
                  </a:cubicBezTo>
                  <a:cubicBezTo>
                    <a:pt x="1" y="1314"/>
                    <a:pt x="184" y="1680"/>
                    <a:pt x="367" y="1680"/>
                  </a:cubicBezTo>
                  <a:cubicBezTo>
                    <a:pt x="581" y="1680"/>
                    <a:pt x="764" y="1314"/>
                    <a:pt x="764" y="825"/>
                  </a:cubicBezTo>
                  <a:cubicBezTo>
                    <a:pt x="764" y="367"/>
                    <a:pt x="581" y="0"/>
                    <a:pt x="36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8" name="Google Shape;578;p24"/>
            <p:cNvSpPr/>
            <p:nvPr/>
          </p:nvSpPr>
          <p:spPr>
            <a:xfrm>
              <a:off x="5695115" y="2374621"/>
              <a:ext cx="74679" cy="59820"/>
            </a:xfrm>
            <a:custGeom>
              <a:avLst/>
              <a:gdLst/>
              <a:ahLst/>
              <a:cxnLst/>
              <a:rect l="l" t="t" r="r" b="b"/>
              <a:pathLst>
                <a:path w="764" h="612" extrusionOk="0">
                  <a:moveTo>
                    <a:pt x="764" y="0"/>
                  </a:moveTo>
                  <a:cubicBezTo>
                    <a:pt x="642" y="61"/>
                    <a:pt x="489" y="61"/>
                    <a:pt x="336" y="61"/>
                  </a:cubicBezTo>
                  <a:cubicBezTo>
                    <a:pt x="214" y="61"/>
                    <a:pt x="122" y="61"/>
                    <a:pt x="0" y="31"/>
                  </a:cubicBezTo>
                  <a:lnTo>
                    <a:pt x="0" y="31"/>
                  </a:lnTo>
                  <a:cubicBezTo>
                    <a:pt x="61" y="367"/>
                    <a:pt x="214" y="611"/>
                    <a:pt x="397" y="611"/>
                  </a:cubicBezTo>
                  <a:cubicBezTo>
                    <a:pt x="581" y="611"/>
                    <a:pt x="733" y="367"/>
                    <a:pt x="76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24"/>
            <p:cNvSpPr/>
            <p:nvPr/>
          </p:nvSpPr>
          <p:spPr>
            <a:xfrm>
              <a:off x="5581632" y="2318027"/>
              <a:ext cx="149358" cy="131174"/>
            </a:xfrm>
            <a:custGeom>
              <a:avLst/>
              <a:gdLst/>
              <a:ahLst/>
              <a:cxnLst/>
              <a:rect l="l" t="t" r="r" b="b"/>
              <a:pathLst>
                <a:path w="1528" h="1342" extrusionOk="0">
                  <a:moveTo>
                    <a:pt x="320" y="1"/>
                  </a:moveTo>
                  <a:cubicBezTo>
                    <a:pt x="251" y="1"/>
                    <a:pt x="193" y="20"/>
                    <a:pt x="153" y="60"/>
                  </a:cubicBezTo>
                  <a:cubicBezTo>
                    <a:pt x="0" y="213"/>
                    <a:pt x="153" y="640"/>
                    <a:pt x="489" y="946"/>
                  </a:cubicBezTo>
                  <a:cubicBezTo>
                    <a:pt x="736" y="1193"/>
                    <a:pt x="1017" y="1341"/>
                    <a:pt x="1209" y="1341"/>
                  </a:cubicBezTo>
                  <a:cubicBezTo>
                    <a:pt x="1277" y="1341"/>
                    <a:pt x="1335" y="1322"/>
                    <a:pt x="1375" y="1282"/>
                  </a:cubicBezTo>
                  <a:cubicBezTo>
                    <a:pt x="1528" y="1129"/>
                    <a:pt x="1375" y="732"/>
                    <a:pt x="1039" y="396"/>
                  </a:cubicBezTo>
                  <a:cubicBezTo>
                    <a:pt x="792" y="149"/>
                    <a:pt x="511" y="1"/>
                    <a:pt x="32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0" name="Google Shape;580;p24"/>
            <p:cNvSpPr/>
            <p:nvPr/>
          </p:nvSpPr>
          <p:spPr>
            <a:xfrm>
              <a:off x="5632362" y="2398471"/>
              <a:ext cx="92665" cy="51316"/>
            </a:xfrm>
            <a:custGeom>
              <a:avLst/>
              <a:gdLst/>
              <a:ahLst/>
              <a:cxnLst/>
              <a:rect l="l" t="t" r="r" b="b"/>
              <a:pathLst>
                <a:path w="948" h="525" extrusionOk="0">
                  <a:moveTo>
                    <a:pt x="856" y="1"/>
                  </a:moveTo>
                  <a:cubicBezTo>
                    <a:pt x="642" y="123"/>
                    <a:pt x="428" y="184"/>
                    <a:pt x="184" y="184"/>
                  </a:cubicBezTo>
                  <a:lnTo>
                    <a:pt x="1" y="184"/>
                  </a:lnTo>
                  <a:cubicBezTo>
                    <a:pt x="217" y="400"/>
                    <a:pt x="479" y="525"/>
                    <a:pt x="668" y="525"/>
                  </a:cubicBezTo>
                  <a:cubicBezTo>
                    <a:pt x="746" y="525"/>
                    <a:pt x="811" y="504"/>
                    <a:pt x="856" y="459"/>
                  </a:cubicBezTo>
                  <a:cubicBezTo>
                    <a:pt x="948" y="367"/>
                    <a:pt x="917" y="184"/>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1" name="Google Shape;581;p24"/>
            <p:cNvSpPr/>
            <p:nvPr/>
          </p:nvSpPr>
          <p:spPr>
            <a:xfrm>
              <a:off x="5542826" y="2422418"/>
              <a:ext cx="164314" cy="74677"/>
            </a:xfrm>
            <a:custGeom>
              <a:avLst/>
              <a:gdLst/>
              <a:ahLst/>
              <a:cxnLst/>
              <a:rect l="l" t="t" r="r" b="b"/>
              <a:pathLst>
                <a:path w="1681" h="764" extrusionOk="0">
                  <a:moveTo>
                    <a:pt x="825" y="0"/>
                  </a:moveTo>
                  <a:cubicBezTo>
                    <a:pt x="367" y="0"/>
                    <a:pt x="0" y="153"/>
                    <a:pt x="0" y="367"/>
                  </a:cubicBezTo>
                  <a:cubicBezTo>
                    <a:pt x="0" y="581"/>
                    <a:pt x="367" y="764"/>
                    <a:pt x="825" y="764"/>
                  </a:cubicBezTo>
                  <a:cubicBezTo>
                    <a:pt x="1314" y="764"/>
                    <a:pt x="1680" y="581"/>
                    <a:pt x="1680" y="367"/>
                  </a:cubicBezTo>
                  <a:cubicBezTo>
                    <a:pt x="1680" y="153"/>
                    <a:pt x="1314" y="0"/>
                    <a:pt x="82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2" name="Google Shape;582;p24"/>
            <p:cNvSpPr/>
            <p:nvPr/>
          </p:nvSpPr>
          <p:spPr>
            <a:xfrm>
              <a:off x="5542826" y="2434343"/>
              <a:ext cx="164314" cy="65782"/>
            </a:xfrm>
            <a:custGeom>
              <a:avLst/>
              <a:gdLst/>
              <a:ahLst/>
              <a:cxnLst/>
              <a:rect l="l" t="t" r="r" b="b"/>
              <a:pathLst>
                <a:path w="1681" h="673" extrusionOk="0">
                  <a:moveTo>
                    <a:pt x="1497" y="0"/>
                  </a:moveTo>
                  <a:cubicBezTo>
                    <a:pt x="1314" y="306"/>
                    <a:pt x="978" y="489"/>
                    <a:pt x="611" y="489"/>
                  </a:cubicBezTo>
                  <a:cubicBezTo>
                    <a:pt x="397" y="489"/>
                    <a:pt x="184" y="428"/>
                    <a:pt x="0" y="275"/>
                  </a:cubicBezTo>
                  <a:lnTo>
                    <a:pt x="0" y="275"/>
                  </a:lnTo>
                  <a:cubicBezTo>
                    <a:pt x="31" y="489"/>
                    <a:pt x="367" y="672"/>
                    <a:pt x="825" y="672"/>
                  </a:cubicBezTo>
                  <a:cubicBezTo>
                    <a:pt x="1314" y="672"/>
                    <a:pt x="1680" y="489"/>
                    <a:pt x="1680" y="275"/>
                  </a:cubicBezTo>
                  <a:cubicBezTo>
                    <a:pt x="1680" y="153"/>
                    <a:pt x="1619" y="61"/>
                    <a:pt x="149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3" name="Google Shape;583;p24"/>
            <p:cNvSpPr/>
            <p:nvPr/>
          </p:nvSpPr>
          <p:spPr>
            <a:xfrm>
              <a:off x="5581632" y="2470313"/>
              <a:ext cx="149358" cy="131174"/>
            </a:xfrm>
            <a:custGeom>
              <a:avLst/>
              <a:gdLst/>
              <a:ahLst/>
              <a:cxnLst/>
              <a:rect l="l" t="t" r="r" b="b"/>
              <a:pathLst>
                <a:path w="1528" h="1342" extrusionOk="0">
                  <a:moveTo>
                    <a:pt x="1209" y="1"/>
                  </a:moveTo>
                  <a:cubicBezTo>
                    <a:pt x="1017" y="1"/>
                    <a:pt x="736" y="149"/>
                    <a:pt x="489" y="396"/>
                  </a:cubicBezTo>
                  <a:cubicBezTo>
                    <a:pt x="184" y="732"/>
                    <a:pt x="0" y="1129"/>
                    <a:pt x="153" y="1282"/>
                  </a:cubicBezTo>
                  <a:cubicBezTo>
                    <a:pt x="193" y="1322"/>
                    <a:pt x="253" y="1341"/>
                    <a:pt x="324" y="1341"/>
                  </a:cubicBezTo>
                  <a:cubicBezTo>
                    <a:pt x="523" y="1341"/>
                    <a:pt x="814" y="1193"/>
                    <a:pt x="1039" y="946"/>
                  </a:cubicBezTo>
                  <a:cubicBezTo>
                    <a:pt x="1375" y="640"/>
                    <a:pt x="1528" y="213"/>
                    <a:pt x="1375" y="60"/>
                  </a:cubicBezTo>
                  <a:cubicBezTo>
                    <a:pt x="1335" y="20"/>
                    <a:pt x="1277" y="1"/>
                    <a:pt x="120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4" name="Google Shape;584;p24"/>
            <p:cNvSpPr/>
            <p:nvPr/>
          </p:nvSpPr>
          <p:spPr>
            <a:xfrm>
              <a:off x="5599519" y="2471193"/>
              <a:ext cx="131470" cy="130294"/>
            </a:xfrm>
            <a:custGeom>
              <a:avLst/>
              <a:gdLst/>
              <a:ahLst/>
              <a:cxnLst/>
              <a:rect l="l" t="t" r="r" b="b"/>
              <a:pathLst>
                <a:path w="1345" h="1333" extrusionOk="0">
                  <a:moveTo>
                    <a:pt x="983" y="0"/>
                  </a:moveTo>
                  <a:cubicBezTo>
                    <a:pt x="937" y="0"/>
                    <a:pt x="894" y="8"/>
                    <a:pt x="856" y="20"/>
                  </a:cubicBezTo>
                  <a:cubicBezTo>
                    <a:pt x="948" y="601"/>
                    <a:pt x="551" y="1151"/>
                    <a:pt x="1" y="1273"/>
                  </a:cubicBezTo>
                  <a:cubicBezTo>
                    <a:pt x="42" y="1314"/>
                    <a:pt x="100" y="1333"/>
                    <a:pt x="170" y="1333"/>
                  </a:cubicBezTo>
                  <a:cubicBezTo>
                    <a:pt x="362" y="1333"/>
                    <a:pt x="641" y="1191"/>
                    <a:pt x="887" y="967"/>
                  </a:cubicBezTo>
                  <a:cubicBezTo>
                    <a:pt x="1192" y="631"/>
                    <a:pt x="1345" y="234"/>
                    <a:pt x="1192" y="51"/>
                  </a:cubicBezTo>
                  <a:cubicBezTo>
                    <a:pt x="1120" y="15"/>
                    <a:pt x="1049" y="0"/>
                    <a:pt x="98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5" name="Google Shape;585;p24"/>
            <p:cNvSpPr/>
            <p:nvPr/>
          </p:nvSpPr>
          <p:spPr>
            <a:xfrm>
              <a:off x="5695115" y="2485073"/>
              <a:ext cx="74679" cy="167339"/>
            </a:xfrm>
            <a:custGeom>
              <a:avLst/>
              <a:gdLst/>
              <a:ahLst/>
              <a:cxnLst/>
              <a:rect l="l" t="t" r="r" b="b"/>
              <a:pathLst>
                <a:path w="764" h="1712" extrusionOk="0">
                  <a:moveTo>
                    <a:pt x="367" y="1"/>
                  </a:moveTo>
                  <a:cubicBezTo>
                    <a:pt x="153" y="1"/>
                    <a:pt x="0" y="367"/>
                    <a:pt x="0" y="856"/>
                  </a:cubicBezTo>
                  <a:cubicBezTo>
                    <a:pt x="0" y="1314"/>
                    <a:pt x="153" y="1711"/>
                    <a:pt x="367" y="1711"/>
                  </a:cubicBezTo>
                  <a:cubicBezTo>
                    <a:pt x="581" y="1711"/>
                    <a:pt x="764" y="1314"/>
                    <a:pt x="764" y="856"/>
                  </a:cubicBezTo>
                  <a:cubicBezTo>
                    <a:pt x="764" y="367"/>
                    <a:pt x="581" y="1"/>
                    <a:pt x="36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6" name="Google Shape;586;p24"/>
            <p:cNvSpPr/>
            <p:nvPr/>
          </p:nvSpPr>
          <p:spPr>
            <a:xfrm>
              <a:off x="5698047" y="2496998"/>
              <a:ext cx="74777" cy="152384"/>
            </a:xfrm>
            <a:custGeom>
              <a:avLst/>
              <a:gdLst/>
              <a:ahLst/>
              <a:cxnLst/>
              <a:rect l="l" t="t" r="r" b="b"/>
              <a:pathLst>
                <a:path w="765" h="1559" extrusionOk="0">
                  <a:moveTo>
                    <a:pt x="581" y="1"/>
                  </a:moveTo>
                  <a:lnTo>
                    <a:pt x="581" y="1"/>
                  </a:lnTo>
                  <a:cubicBezTo>
                    <a:pt x="612" y="459"/>
                    <a:pt x="367" y="856"/>
                    <a:pt x="1" y="1070"/>
                  </a:cubicBezTo>
                  <a:cubicBezTo>
                    <a:pt x="62" y="1375"/>
                    <a:pt x="184" y="1559"/>
                    <a:pt x="367" y="1559"/>
                  </a:cubicBezTo>
                  <a:cubicBezTo>
                    <a:pt x="551" y="1559"/>
                    <a:pt x="764" y="1192"/>
                    <a:pt x="764" y="734"/>
                  </a:cubicBezTo>
                  <a:cubicBezTo>
                    <a:pt x="764" y="459"/>
                    <a:pt x="703" y="215"/>
                    <a:pt x="58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7" name="Google Shape;587;p24"/>
            <p:cNvSpPr/>
            <p:nvPr/>
          </p:nvSpPr>
          <p:spPr>
            <a:xfrm>
              <a:off x="5733920" y="2470313"/>
              <a:ext cx="149358" cy="131174"/>
            </a:xfrm>
            <a:custGeom>
              <a:avLst/>
              <a:gdLst/>
              <a:ahLst/>
              <a:cxnLst/>
              <a:rect l="l" t="t" r="r" b="b"/>
              <a:pathLst>
                <a:path w="1528" h="1342" extrusionOk="0">
                  <a:moveTo>
                    <a:pt x="324" y="1"/>
                  </a:moveTo>
                  <a:cubicBezTo>
                    <a:pt x="253" y="1"/>
                    <a:pt x="193" y="20"/>
                    <a:pt x="153" y="60"/>
                  </a:cubicBezTo>
                  <a:cubicBezTo>
                    <a:pt x="0" y="243"/>
                    <a:pt x="153" y="640"/>
                    <a:pt x="489" y="946"/>
                  </a:cubicBezTo>
                  <a:cubicBezTo>
                    <a:pt x="736" y="1193"/>
                    <a:pt x="1017" y="1341"/>
                    <a:pt x="1209" y="1341"/>
                  </a:cubicBezTo>
                  <a:cubicBezTo>
                    <a:pt x="1277" y="1341"/>
                    <a:pt x="1335" y="1322"/>
                    <a:pt x="1375" y="1282"/>
                  </a:cubicBezTo>
                  <a:cubicBezTo>
                    <a:pt x="1528" y="1129"/>
                    <a:pt x="1375" y="701"/>
                    <a:pt x="1039" y="396"/>
                  </a:cubicBezTo>
                  <a:cubicBezTo>
                    <a:pt x="814" y="149"/>
                    <a:pt x="523" y="1"/>
                    <a:pt x="32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8" name="Google Shape;588;p24"/>
            <p:cNvSpPr/>
            <p:nvPr/>
          </p:nvSpPr>
          <p:spPr>
            <a:xfrm>
              <a:off x="5733920" y="2473343"/>
              <a:ext cx="140463" cy="113384"/>
            </a:xfrm>
            <a:custGeom>
              <a:avLst/>
              <a:gdLst/>
              <a:ahLst/>
              <a:cxnLst/>
              <a:rect l="l" t="t" r="r" b="b"/>
              <a:pathLst>
                <a:path w="1437" h="1160" extrusionOk="0">
                  <a:moveTo>
                    <a:pt x="350" y="0"/>
                  </a:moveTo>
                  <a:cubicBezTo>
                    <a:pt x="281" y="0"/>
                    <a:pt x="224" y="19"/>
                    <a:pt x="184" y="60"/>
                  </a:cubicBezTo>
                  <a:cubicBezTo>
                    <a:pt x="0" y="212"/>
                    <a:pt x="184" y="609"/>
                    <a:pt x="489" y="945"/>
                  </a:cubicBezTo>
                  <a:lnTo>
                    <a:pt x="520" y="945"/>
                  </a:lnTo>
                  <a:cubicBezTo>
                    <a:pt x="611" y="915"/>
                    <a:pt x="672" y="915"/>
                    <a:pt x="764" y="915"/>
                  </a:cubicBezTo>
                  <a:cubicBezTo>
                    <a:pt x="1008" y="915"/>
                    <a:pt x="1253" y="976"/>
                    <a:pt x="1436" y="1159"/>
                  </a:cubicBezTo>
                  <a:cubicBezTo>
                    <a:pt x="1436" y="854"/>
                    <a:pt x="1283" y="579"/>
                    <a:pt x="1070" y="396"/>
                  </a:cubicBezTo>
                  <a:cubicBezTo>
                    <a:pt x="822" y="148"/>
                    <a:pt x="542" y="0"/>
                    <a:pt x="35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9" name="Google Shape;589;p24"/>
            <p:cNvSpPr/>
            <p:nvPr/>
          </p:nvSpPr>
          <p:spPr>
            <a:xfrm>
              <a:off x="5757770" y="2425351"/>
              <a:ext cx="167344" cy="74775"/>
            </a:xfrm>
            <a:custGeom>
              <a:avLst/>
              <a:gdLst/>
              <a:ahLst/>
              <a:cxnLst/>
              <a:rect l="l" t="t" r="r" b="b"/>
              <a:pathLst>
                <a:path w="1712" h="765" extrusionOk="0">
                  <a:moveTo>
                    <a:pt x="856" y="1"/>
                  </a:moveTo>
                  <a:cubicBezTo>
                    <a:pt x="367" y="1"/>
                    <a:pt x="1" y="153"/>
                    <a:pt x="1" y="367"/>
                  </a:cubicBezTo>
                  <a:cubicBezTo>
                    <a:pt x="1" y="581"/>
                    <a:pt x="367" y="764"/>
                    <a:pt x="856" y="764"/>
                  </a:cubicBezTo>
                  <a:cubicBezTo>
                    <a:pt x="1314" y="764"/>
                    <a:pt x="1711" y="581"/>
                    <a:pt x="1711" y="367"/>
                  </a:cubicBezTo>
                  <a:cubicBezTo>
                    <a:pt x="1711" y="153"/>
                    <a:pt x="1314" y="1"/>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0" name="Google Shape;590;p24"/>
            <p:cNvSpPr/>
            <p:nvPr/>
          </p:nvSpPr>
          <p:spPr>
            <a:xfrm>
              <a:off x="5757770" y="2425351"/>
              <a:ext cx="146426" cy="71745"/>
            </a:xfrm>
            <a:custGeom>
              <a:avLst/>
              <a:gdLst/>
              <a:ahLst/>
              <a:cxnLst/>
              <a:rect l="l" t="t" r="r" b="b"/>
              <a:pathLst>
                <a:path w="1498" h="734" extrusionOk="0">
                  <a:moveTo>
                    <a:pt x="1497" y="581"/>
                  </a:moveTo>
                  <a:cubicBezTo>
                    <a:pt x="1476" y="592"/>
                    <a:pt x="1454" y="602"/>
                    <a:pt x="1432" y="612"/>
                  </a:cubicBezTo>
                  <a:lnTo>
                    <a:pt x="1432" y="612"/>
                  </a:lnTo>
                  <a:cubicBezTo>
                    <a:pt x="1433" y="612"/>
                    <a:pt x="1435" y="612"/>
                    <a:pt x="1436" y="612"/>
                  </a:cubicBezTo>
                  <a:lnTo>
                    <a:pt x="1497" y="581"/>
                  </a:lnTo>
                  <a:close/>
                  <a:moveTo>
                    <a:pt x="489" y="1"/>
                  </a:moveTo>
                  <a:cubicBezTo>
                    <a:pt x="215" y="62"/>
                    <a:pt x="1" y="184"/>
                    <a:pt x="1" y="367"/>
                  </a:cubicBezTo>
                  <a:cubicBezTo>
                    <a:pt x="1" y="581"/>
                    <a:pt x="367" y="734"/>
                    <a:pt x="856" y="734"/>
                  </a:cubicBezTo>
                  <a:cubicBezTo>
                    <a:pt x="1045" y="734"/>
                    <a:pt x="1258" y="686"/>
                    <a:pt x="1432" y="612"/>
                  </a:cubicBezTo>
                  <a:lnTo>
                    <a:pt x="1432" y="612"/>
                  </a:lnTo>
                  <a:cubicBezTo>
                    <a:pt x="1036" y="610"/>
                    <a:pt x="642" y="366"/>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1" name="Google Shape;591;p24"/>
            <p:cNvSpPr/>
            <p:nvPr/>
          </p:nvSpPr>
          <p:spPr>
            <a:xfrm>
              <a:off x="5733920" y="2318027"/>
              <a:ext cx="149358" cy="131174"/>
            </a:xfrm>
            <a:custGeom>
              <a:avLst/>
              <a:gdLst/>
              <a:ahLst/>
              <a:cxnLst/>
              <a:rect l="l" t="t" r="r" b="b"/>
              <a:pathLst>
                <a:path w="1528" h="1342" extrusionOk="0">
                  <a:moveTo>
                    <a:pt x="1204" y="1"/>
                  </a:moveTo>
                  <a:cubicBezTo>
                    <a:pt x="1005" y="1"/>
                    <a:pt x="714" y="149"/>
                    <a:pt x="489" y="396"/>
                  </a:cubicBezTo>
                  <a:cubicBezTo>
                    <a:pt x="153" y="732"/>
                    <a:pt x="0" y="1129"/>
                    <a:pt x="153" y="1282"/>
                  </a:cubicBezTo>
                  <a:cubicBezTo>
                    <a:pt x="201" y="1322"/>
                    <a:pt x="265" y="1341"/>
                    <a:pt x="337" y="1341"/>
                  </a:cubicBezTo>
                  <a:cubicBezTo>
                    <a:pt x="540" y="1341"/>
                    <a:pt x="814" y="1193"/>
                    <a:pt x="1039" y="946"/>
                  </a:cubicBezTo>
                  <a:cubicBezTo>
                    <a:pt x="1375" y="610"/>
                    <a:pt x="1528" y="213"/>
                    <a:pt x="1375" y="60"/>
                  </a:cubicBezTo>
                  <a:cubicBezTo>
                    <a:pt x="1335" y="20"/>
                    <a:pt x="1275" y="1"/>
                    <a:pt x="120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24"/>
            <p:cNvSpPr/>
            <p:nvPr/>
          </p:nvSpPr>
          <p:spPr>
            <a:xfrm>
              <a:off x="5739883" y="2380583"/>
              <a:ext cx="122478" cy="66076"/>
            </a:xfrm>
            <a:custGeom>
              <a:avLst/>
              <a:gdLst/>
              <a:ahLst/>
              <a:cxnLst/>
              <a:rect l="l" t="t" r="r" b="b"/>
              <a:pathLst>
                <a:path w="1253" h="676" extrusionOk="0">
                  <a:moveTo>
                    <a:pt x="1253" y="0"/>
                  </a:moveTo>
                  <a:cubicBezTo>
                    <a:pt x="1100" y="184"/>
                    <a:pt x="856" y="275"/>
                    <a:pt x="642" y="275"/>
                  </a:cubicBezTo>
                  <a:cubicBezTo>
                    <a:pt x="459" y="275"/>
                    <a:pt x="275" y="214"/>
                    <a:pt x="153" y="123"/>
                  </a:cubicBezTo>
                  <a:cubicBezTo>
                    <a:pt x="31" y="336"/>
                    <a:pt x="0" y="550"/>
                    <a:pt x="92" y="642"/>
                  </a:cubicBezTo>
                  <a:cubicBezTo>
                    <a:pt x="121" y="664"/>
                    <a:pt x="170" y="675"/>
                    <a:pt x="232" y="675"/>
                  </a:cubicBezTo>
                  <a:cubicBezTo>
                    <a:pt x="426" y="675"/>
                    <a:pt x="746" y="561"/>
                    <a:pt x="978" y="306"/>
                  </a:cubicBezTo>
                  <a:cubicBezTo>
                    <a:pt x="1100" y="214"/>
                    <a:pt x="1161" y="123"/>
                    <a:pt x="125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3" name="Google Shape;593;p24"/>
            <p:cNvSpPr/>
            <p:nvPr/>
          </p:nvSpPr>
          <p:spPr>
            <a:xfrm>
              <a:off x="5683190" y="2422418"/>
              <a:ext cx="89634" cy="74482"/>
            </a:xfrm>
            <a:custGeom>
              <a:avLst/>
              <a:gdLst/>
              <a:ahLst/>
              <a:cxnLst/>
              <a:rect l="l" t="t" r="r" b="b"/>
              <a:pathLst>
                <a:path w="917" h="762" extrusionOk="0">
                  <a:moveTo>
                    <a:pt x="519" y="0"/>
                  </a:moveTo>
                  <a:cubicBezTo>
                    <a:pt x="183" y="0"/>
                    <a:pt x="0" y="397"/>
                    <a:pt x="244" y="642"/>
                  </a:cubicBezTo>
                  <a:cubicBezTo>
                    <a:pt x="327" y="724"/>
                    <a:pt x="431" y="762"/>
                    <a:pt x="532" y="762"/>
                  </a:cubicBezTo>
                  <a:cubicBezTo>
                    <a:pt x="729" y="762"/>
                    <a:pt x="916" y="619"/>
                    <a:pt x="916" y="397"/>
                  </a:cubicBezTo>
                  <a:cubicBezTo>
                    <a:pt x="916" y="183"/>
                    <a:pt x="733" y="0"/>
                    <a:pt x="5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4" name="Google Shape;594;p24"/>
            <p:cNvSpPr/>
            <p:nvPr/>
          </p:nvSpPr>
          <p:spPr>
            <a:xfrm>
              <a:off x="5223295" y="1884919"/>
              <a:ext cx="77709" cy="164309"/>
            </a:xfrm>
            <a:custGeom>
              <a:avLst/>
              <a:gdLst/>
              <a:ahLst/>
              <a:cxnLst/>
              <a:rect l="l" t="t" r="r" b="b"/>
              <a:pathLst>
                <a:path w="795" h="1681" extrusionOk="0">
                  <a:moveTo>
                    <a:pt x="398" y="0"/>
                  </a:moveTo>
                  <a:cubicBezTo>
                    <a:pt x="184" y="0"/>
                    <a:pt x="1" y="367"/>
                    <a:pt x="1" y="856"/>
                  </a:cubicBezTo>
                  <a:cubicBezTo>
                    <a:pt x="1" y="1314"/>
                    <a:pt x="184" y="1681"/>
                    <a:pt x="398" y="1681"/>
                  </a:cubicBezTo>
                  <a:cubicBezTo>
                    <a:pt x="612" y="1681"/>
                    <a:pt x="795" y="1314"/>
                    <a:pt x="795" y="856"/>
                  </a:cubicBezTo>
                  <a:cubicBezTo>
                    <a:pt x="795" y="398"/>
                    <a:pt x="612" y="0"/>
                    <a:pt x="398"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5" name="Google Shape;595;p24"/>
            <p:cNvSpPr/>
            <p:nvPr/>
          </p:nvSpPr>
          <p:spPr>
            <a:xfrm>
              <a:off x="5223295" y="1989408"/>
              <a:ext cx="74777" cy="59820"/>
            </a:xfrm>
            <a:custGeom>
              <a:avLst/>
              <a:gdLst/>
              <a:ahLst/>
              <a:cxnLst/>
              <a:rect l="l" t="t" r="r" b="b"/>
              <a:pathLst>
                <a:path w="765" h="612" extrusionOk="0">
                  <a:moveTo>
                    <a:pt x="764" y="1"/>
                  </a:moveTo>
                  <a:lnTo>
                    <a:pt x="764" y="1"/>
                  </a:lnTo>
                  <a:cubicBezTo>
                    <a:pt x="612" y="62"/>
                    <a:pt x="459" y="92"/>
                    <a:pt x="306" y="92"/>
                  </a:cubicBezTo>
                  <a:cubicBezTo>
                    <a:pt x="214" y="92"/>
                    <a:pt x="92" y="62"/>
                    <a:pt x="1" y="31"/>
                  </a:cubicBezTo>
                  <a:lnTo>
                    <a:pt x="1" y="31"/>
                  </a:lnTo>
                  <a:cubicBezTo>
                    <a:pt x="62" y="367"/>
                    <a:pt x="184" y="612"/>
                    <a:pt x="367" y="612"/>
                  </a:cubicBezTo>
                  <a:cubicBezTo>
                    <a:pt x="550" y="612"/>
                    <a:pt x="703" y="367"/>
                    <a:pt x="764"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6" name="Google Shape;596;p24"/>
            <p:cNvSpPr/>
            <p:nvPr/>
          </p:nvSpPr>
          <p:spPr>
            <a:xfrm>
              <a:off x="5109811" y="1932814"/>
              <a:ext cx="146426" cy="131174"/>
            </a:xfrm>
            <a:custGeom>
              <a:avLst/>
              <a:gdLst/>
              <a:ahLst/>
              <a:cxnLst/>
              <a:rect l="l" t="t" r="r" b="b"/>
              <a:pathLst>
                <a:path w="1498" h="1342" extrusionOk="0">
                  <a:moveTo>
                    <a:pt x="320" y="1"/>
                  </a:moveTo>
                  <a:cubicBezTo>
                    <a:pt x="251" y="1"/>
                    <a:pt x="194" y="20"/>
                    <a:pt x="153" y="60"/>
                  </a:cubicBezTo>
                  <a:cubicBezTo>
                    <a:pt x="1" y="244"/>
                    <a:pt x="153" y="641"/>
                    <a:pt x="459" y="946"/>
                  </a:cubicBezTo>
                  <a:cubicBezTo>
                    <a:pt x="706" y="1194"/>
                    <a:pt x="987" y="1342"/>
                    <a:pt x="1178" y="1342"/>
                  </a:cubicBezTo>
                  <a:cubicBezTo>
                    <a:pt x="1247" y="1342"/>
                    <a:pt x="1305" y="1323"/>
                    <a:pt x="1345" y="1282"/>
                  </a:cubicBezTo>
                  <a:cubicBezTo>
                    <a:pt x="1498" y="1129"/>
                    <a:pt x="1375" y="732"/>
                    <a:pt x="1039" y="396"/>
                  </a:cubicBezTo>
                  <a:cubicBezTo>
                    <a:pt x="792" y="149"/>
                    <a:pt x="512" y="1"/>
                    <a:pt x="32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7" name="Google Shape;597;p24"/>
            <p:cNvSpPr/>
            <p:nvPr/>
          </p:nvSpPr>
          <p:spPr>
            <a:xfrm>
              <a:off x="5157609" y="2013258"/>
              <a:ext cx="92665" cy="52489"/>
            </a:xfrm>
            <a:custGeom>
              <a:avLst/>
              <a:gdLst/>
              <a:ahLst/>
              <a:cxnLst/>
              <a:rect l="l" t="t" r="r" b="b"/>
              <a:pathLst>
                <a:path w="948" h="537" extrusionOk="0">
                  <a:moveTo>
                    <a:pt x="856" y="1"/>
                  </a:moveTo>
                  <a:cubicBezTo>
                    <a:pt x="673" y="123"/>
                    <a:pt x="428" y="184"/>
                    <a:pt x="214" y="184"/>
                  </a:cubicBezTo>
                  <a:lnTo>
                    <a:pt x="0" y="184"/>
                  </a:lnTo>
                  <a:cubicBezTo>
                    <a:pt x="250" y="411"/>
                    <a:pt x="516" y="537"/>
                    <a:pt x="699" y="537"/>
                  </a:cubicBezTo>
                  <a:cubicBezTo>
                    <a:pt x="763" y="537"/>
                    <a:pt x="816" y="521"/>
                    <a:pt x="856" y="490"/>
                  </a:cubicBezTo>
                  <a:cubicBezTo>
                    <a:pt x="947" y="368"/>
                    <a:pt x="947" y="215"/>
                    <a:pt x="856"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8" name="Google Shape;598;p24"/>
            <p:cNvSpPr/>
            <p:nvPr/>
          </p:nvSpPr>
          <p:spPr>
            <a:xfrm>
              <a:off x="5068074" y="2037205"/>
              <a:ext cx="164314" cy="74775"/>
            </a:xfrm>
            <a:custGeom>
              <a:avLst/>
              <a:gdLst/>
              <a:ahLst/>
              <a:cxnLst/>
              <a:rect l="l" t="t" r="r" b="b"/>
              <a:pathLst>
                <a:path w="1681" h="765" extrusionOk="0">
                  <a:moveTo>
                    <a:pt x="855" y="0"/>
                  </a:moveTo>
                  <a:cubicBezTo>
                    <a:pt x="397" y="0"/>
                    <a:pt x="0" y="184"/>
                    <a:pt x="0" y="367"/>
                  </a:cubicBezTo>
                  <a:cubicBezTo>
                    <a:pt x="0" y="581"/>
                    <a:pt x="367" y="764"/>
                    <a:pt x="855" y="764"/>
                  </a:cubicBezTo>
                  <a:cubicBezTo>
                    <a:pt x="1314" y="764"/>
                    <a:pt x="1680" y="581"/>
                    <a:pt x="1680" y="367"/>
                  </a:cubicBezTo>
                  <a:cubicBezTo>
                    <a:pt x="1680" y="184"/>
                    <a:pt x="1314" y="0"/>
                    <a:pt x="855"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9" name="Google Shape;599;p24"/>
            <p:cNvSpPr/>
            <p:nvPr/>
          </p:nvSpPr>
          <p:spPr>
            <a:xfrm>
              <a:off x="5068074" y="2052160"/>
              <a:ext cx="167246" cy="62752"/>
            </a:xfrm>
            <a:custGeom>
              <a:avLst/>
              <a:gdLst/>
              <a:ahLst/>
              <a:cxnLst/>
              <a:rect l="l" t="t" r="r" b="b"/>
              <a:pathLst>
                <a:path w="1711" h="642" extrusionOk="0">
                  <a:moveTo>
                    <a:pt x="1527" y="0"/>
                  </a:moveTo>
                  <a:cubicBezTo>
                    <a:pt x="1314" y="275"/>
                    <a:pt x="1008" y="458"/>
                    <a:pt x="642" y="458"/>
                  </a:cubicBezTo>
                  <a:cubicBezTo>
                    <a:pt x="428" y="458"/>
                    <a:pt x="183" y="397"/>
                    <a:pt x="0" y="244"/>
                  </a:cubicBezTo>
                  <a:lnTo>
                    <a:pt x="0" y="244"/>
                  </a:lnTo>
                  <a:cubicBezTo>
                    <a:pt x="31" y="458"/>
                    <a:pt x="397" y="642"/>
                    <a:pt x="855" y="642"/>
                  </a:cubicBezTo>
                  <a:cubicBezTo>
                    <a:pt x="1314" y="642"/>
                    <a:pt x="1711" y="458"/>
                    <a:pt x="1711" y="244"/>
                  </a:cubicBezTo>
                  <a:cubicBezTo>
                    <a:pt x="1711" y="153"/>
                    <a:pt x="1650" y="61"/>
                    <a:pt x="1527"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0" name="Google Shape;600;p24"/>
            <p:cNvSpPr/>
            <p:nvPr/>
          </p:nvSpPr>
          <p:spPr>
            <a:xfrm>
              <a:off x="5109811" y="2087544"/>
              <a:ext cx="149456" cy="128828"/>
            </a:xfrm>
            <a:custGeom>
              <a:avLst/>
              <a:gdLst/>
              <a:ahLst/>
              <a:cxnLst/>
              <a:rect l="l" t="t" r="r" b="b"/>
              <a:pathLst>
                <a:path w="1529" h="1318" extrusionOk="0">
                  <a:moveTo>
                    <a:pt x="1160" y="1"/>
                  </a:moveTo>
                  <a:cubicBezTo>
                    <a:pt x="969" y="1"/>
                    <a:pt x="699" y="132"/>
                    <a:pt x="459" y="371"/>
                  </a:cubicBezTo>
                  <a:cubicBezTo>
                    <a:pt x="153" y="707"/>
                    <a:pt x="1" y="1104"/>
                    <a:pt x="153" y="1257"/>
                  </a:cubicBezTo>
                  <a:cubicBezTo>
                    <a:pt x="194" y="1298"/>
                    <a:pt x="253" y="1317"/>
                    <a:pt x="323" y="1317"/>
                  </a:cubicBezTo>
                  <a:cubicBezTo>
                    <a:pt x="515" y="1317"/>
                    <a:pt x="793" y="1175"/>
                    <a:pt x="1039" y="952"/>
                  </a:cubicBezTo>
                  <a:cubicBezTo>
                    <a:pt x="1345" y="616"/>
                    <a:pt x="1528" y="219"/>
                    <a:pt x="1345" y="66"/>
                  </a:cubicBezTo>
                  <a:cubicBezTo>
                    <a:pt x="1301" y="22"/>
                    <a:pt x="1237" y="1"/>
                    <a:pt x="1160"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1" name="Google Shape;601;p24"/>
            <p:cNvSpPr/>
            <p:nvPr/>
          </p:nvSpPr>
          <p:spPr>
            <a:xfrm>
              <a:off x="5121736" y="2086176"/>
              <a:ext cx="134501" cy="130196"/>
            </a:xfrm>
            <a:custGeom>
              <a:avLst/>
              <a:gdLst/>
              <a:ahLst/>
              <a:cxnLst/>
              <a:rect l="l" t="t" r="r" b="b"/>
              <a:pathLst>
                <a:path w="1376" h="1332" extrusionOk="0">
                  <a:moveTo>
                    <a:pt x="1019" y="0"/>
                  </a:moveTo>
                  <a:cubicBezTo>
                    <a:pt x="976" y="0"/>
                    <a:pt x="932" y="7"/>
                    <a:pt x="887" y="19"/>
                  </a:cubicBezTo>
                  <a:cubicBezTo>
                    <a:pt x="1009" y="599"/>
                    <a:pt x="612" y="1180"/>
                    <a:pt x="31" y="1241"/>
                  </a:cubicBezTo>
                  <a:cubicBezTo>
                    <a:pt x="1" y="1241"/>
                    <a:pt x="1" y="1271"/>
                    <a:pt x="31" y="1271"/>
                  </a:cubicBezTo>
                  <a:cubicBezTo>
                    <a:pt x="72" y="1312"/>
                    <a:pt x="131" y="1331"/>
                    <a:pt x="200" y="1331"/>
                  </a:cubicBezTo>
                  <a:cubicBezTo>
                    <a:pt x="390" y="1331"/>
                    <a:pt x="663" y="1189"/>
                    <a:pt x="887" y="966"/>
                  </a:cubicBezTo>
                  <a:cubicBezTo>
                    <a:pt x="1223" y="630"/>
                    <a:pt x="1376" y="233"/>
                    <a:pt x="1223" y="80"/>
                  </a:cubicBezTo>
                  <a:cubicBezTo>
                    <a:pt x="1165" y="22"/>
                    <a:pt x="1094" y="0"/>
                    <a:pt x="101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2" name="Google Shape;602;p24"/>
            <p:cNvSpPr/>
            <p:nvPr/>
          </p:nvSpPr>
          <p:spPr>
            <a:xfrm>
              <a:off x="5220362" y="2099860"/>
              <a:ext cx="77709" cy="167339"/>
            </a:xfrm>
            <a:custGeom>
              <a:avLst/>
              <a:gdLst/>
              <a:ahLst/>
              <a:cxnLst/>
              <a:rect l="l" t="t" r="r" b="b"/>
              <a:pathLst>
                <a:path w="795" h="1712" extrusionOk="0">
                  <a:moveTo>
                    <a:pt x="397" y="1"/>
                  </a:moveTo>
                  <a:cubicBezTo>
                    <a:pt x="183" y="1"/>
                    <a:pt x="0" y="398"/>
                    <a:pt x="0" y="856"/>
                  </a:cubicBezTo>
                  <a:cubicBezTo>
                    <a:pt x="0" y="1314"/>
                    <a:pt x="214" y="1712"/>
                    <a:pt x="397" y="1712"/>
                  </a:cubicBezTo>
                  <a:cubicBezTo>
                    <a:pt x="611" y="1712"/>
                    <a:pt x="794" y="1314"/>
                    <a:pt x="794" y="856"/>
                  </a:cubicBezTo>
                  <a:cubicBezTo>
                    <a:pt x="794" y="398"/>
                    <a:pt x="611" y="1"/>
                    <a:pt x="397"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3" name="Google Shape;603;p24"/>
            <p:cNvSpPr/>
            <p:nvPr/>
          </p:nvSpPr>
          <p:spPr>
            <a:xfrm>
              <a:off x="5223295" y="2111883"/>
              <a:ext cx="77709" cy="155317"/>
            </a:xfrm>
            <a:custGeom>
              <a:avLst/>
              <a:gdLst/>
              <a:ahLst/>
              <a:cxnLst/>
              <a:rect l="l" t="t" r="r" b="b"/>
              <a:pathLst>
                <a:path w="795" h="1589" extrusionOk="0">
                  <a:moveTo>
                    <a:pt x="581" y="0"/>
                  </a:moveTo>
                  <a:lnTo>
                    <a:pt x="581" y="0"/>
                  </a:lnTo>
                  <a:cubicBezTo>
                    <a:pt x="612" y="458"/>
                    <a:pt x="398" y="855"/>
                    <a:pt x="1" y="1069"/>
                  </a:cubicBezTo>
                  <a:cubicBezTo>
                    <a:pt x="62" y="1375"/>
                    <a:pt x="214" y="1589"/>
                    <a:pt x="398" y="1589"/>
                  </a:cubicBezTo>
                  <a:cubicBezTo>
                    <a:pt x="581" y="1589"/>
                    <a:pt x="764" y="1191"/>
                    <a:pt x="764" y="733"/>
                  </a:cubicBezTo>
                  <a:cubicBezTo>
                    <a:pt x="795" y="489"/>
                    <a:pt x="734" y="214"/>
                    <a:pt x="58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4" name="Google Shape;604;p24"/>
            <p:cNvSpPr/>
            <p:nvPr/>
          </p:nvSpPr>
          <p:spPr>
            <a:xfrm>
              <a:off x="5262100" y="2088033"/>
              <a:ext cx="146426" cy="128339"/>
            </a:xfrm>
            <a:custGeom>
              <a:avLst/>
              <a:gdLst/>
              <a:ahLst/>
              <a:cxnLst/>
              <a:rect l="l" t="t" r="r" b="b"/>
              <a:pathLst>
                <a:path w="1498" h="1313" extrusionOk="0">
                  <a:moveTo>
                    <a:pt x="323" y="1"/>
                  </a:moveTo>
                  <a:cubicBezTo>
                    <a:pt x="253" y="1"/>
                    <a:pt x="194" y="20"/>
                    <a:pt x="153" y="61"/>
                  </a:cubicBezTo>
                  <a:cubicBezTo>
                    <a:pt x="1" y="214"/>
                    <a:pt x="153" y="611"/>
                    <a:pt x="489" y="947"/>
                  </a:cubicBezTo>
                  <a:cubicBezTo>
                    <a:pt x="713" y="1170"/>
                    <a:pt x="1002" y="1312"/>
                    <a:pt x="1201" y="1312"/>
                  </a:cubicBezTo>
                  <a:cubicBezTo>
                    <a:pt x="1274" y="1312"/>
                    <a:pt x="1334" y="1293"/>
                    <a:pt x="1375" y="1252"/>
                  </a:cubicBezTo>
                  <a:cubicBezTo>
                    <a:pt x="1498" y="1099"/>
                    <a:pt x="1375" y="672"/>
                    <a:pt x="1039" y="366"/>
                  </a:cubicBezTo>
                  <a:cubicBezTo>
                    <a:pt x="793" y="143"/>
                    <a:pt x="515" y="1"/>
                    <a:pt x="323"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5" name="Google Shape;605;p24"/>
            <p:cNvSpPr/>
            <p:nvPr/>
          </p:nvSpPr>
          <p:spPr>
            <a:xfrm>
              <a:off x="5262100" y="2088131"/>
              <a:ext cx="137433" cy="113384"/>
            </a:xfrm>
            <a:custGeom>
              <a:avLst/>
              <a:gdLst/>
              <a:ahLst/>
              <a:cxnLst/>
              <a:rect l="l" t="t" r="r" b="b"/>
              <a:pathLst>
                <a:path w="1406" h="1160" extrusionOk="0">
                  <a:moveTo>
                    <a:pt x="320" y="0"/>
                  </a:moveTo>
                  <a:cubicBezTo>
                    <a:pt x="251" y="0"/>
                    <a:pt x="194" y="19"/>
                    <a:pt x="153" y="60"/>
                  </a:cubicBezTo>
                  <a:cubicBezTo>
                    <a:pt x="1" y="213"/>
                    <a:pt x="153" y="610"/>
                    <a:pt x="459" y="946"/>
                  </a:cubicBezTo>
                  <a:lnTo>
                    <a:pt x="489" y="946"/>
                  </a:lnTo>
                  <a:cubicBezTo>
                    <a:pt x="581" y="915"/>
                    <a:pt x="642" y="915"/>
                    <a:pt x="734" y="915"/>
                  </a:cubicBezTo>
                  <a:cubicBezTo>
                    <a:pt x="978" y="915"/>
                    <a:pt x="1223" y="1007"/>
                    <a:pt x="1406" y="1160"/>
                  </a:cubicBezTo>
                  <a:cubicBezTo>
                    <a:pt x="1406" y="854"/>
                    <a:pt x="1253" y="579"/>
                    <a:pt x="1039" y="396"/>
                  </a:cubicBezTo>
                  <a:cubicBezTo>
                    <a:pt x="792" y="148"/>
                    <a:pt x="512" y="0"/>
                    <a:pt x="32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6" name="Google Shape;606;p24"/>
            <p:cNvSpPr/>
            <p:nvPr/>
          </p:nvSpPr>
          <p:spPr>
            <a:xfrm>
              <a:off x="5286048" y="2040138"/>
              <a:ext cx="164314" cy="74775"/>
            </a:xfrm>
            <a:custGeom>
              <a:avLst/>
              <a:gdLst/>
              <a:ahLst/>
              <a:cxnLst/>
              <a:rect l="l" t="t" r="r" b="b"/>
              <a:pathLst>
                <a:path w="1681" h="765" extrusionOk="0">
                  <a:moveTo>
                    <a:pt x="825" y="1"/>
                  </a:moveTo>
                  <a:cubicBezTo>
                    <a:pt x="367" y="1"/>
                    <a:pt x="0" y="184"/>
                    <a:pt x="0" y="367"/>
                  </a:cubicBezTo>
                  <a:cubicBezTo>
                    <a:pt x="0" y="581"/>
                    <a:pt x="367" y="765"/>
                    <a:pt x="825" y="765"/>
                  </a:cubicBezTo>
                  <a:cubicBezTo>
                    <a:pt x="1314" y="765"/>
                    <a:pt x="1680" y="581"/>
                    <a:pt x="1680" y="367"/>
                  </a:cubicBezTo>
                  <a:cubicBezTo>
                    <a:pt x="1680" y="184"/>
                    <a:pt x="1314" y="1"/>
                    <a:pt x="825"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7" name="Google Shape;607;p24"/>
            <p:cNvSpPr/>
            <p:nvPr/>
          </p:nvSpPr>
          <p:spPr>
            <a:xfrm>
              <a:off x="5286048" y="2040138"/>
              <a:ext cx="146328" cy="71843"/>
            </a:xfrm>
            <a:custGeom>
              <a:avLst/>
              <a:gdLst/>
              <a:ahLst/>
              <a:cxnLst/>
              <a:rect l="l" t="t" r="r" b="b"/>
              <a:pathLst>
                <a:path w="1497" h="735" extrusionOk="0">
                  <a:moveTo>
                    <a:pt x="489" y="1"/>
                  </a:moveTo>
                  <a:cubicBezTo>
                    <a:pt x="183" y="62"/>
                    <a:pt x="0" y="215"/>
                    <a:pt x="0" y="367"/>
                  </a:cubicBezTo>
                  <a:cubicBezTo>
                    <a:pt x="0" y="581"/>
                    <a:pt x="367" y="734"/>
                    <a:pt x="825" y="734"/>
                  </a:cubicBezTo>
                  <a:cubicBezTo>
                    <a:pt x="1069" y="734"/>
                    <a:pt x="1283" y="704"/>
                    <a:pt x="1497" y="581"/>
                  </a:cubicBezTo>
                  <a:lnTo>
                    <a:pt x="1497" y="581"/>
                  </a:lnTo>
                  <a:lnTo>
                    <a:pt x="1436" y="612"/>
                  </a:lnTo>
                  <a:cubicBezTo>
                    <a:pt x="1008" y="612"/>
                    <a:pt x="642" y="367"/>
                    <a:pt x="489"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8" name="Google Shape;608;p24"/>
            <p:cNvSpPr/>
            <p:nvPr/>
          </p:nvSpPr>
          <p:spPr>
            <a:xfrm>
              <a:off x="5262100" y="1932814"/>
              <a:ext cx="149456" cy="131174"/>
            </a:xfrm>
            <a:custGeom>
              <a:avLst/>
              <a:gdLst/>
              <a:ahLst/>
              <a:cxnLst/>
              <a:rect l="l" t="t" r="r" b="b"/>
              <a:pathLst>
                <a:path w="1529" h="1342" extrusionOk="0">
                  <a:moveTo>
                    <a:pt x="1191" y="1"/>
                  </a:moveTo>
                  <a:cubicBezTo>
                    <a:pt x="989" y="1"/>
                    <a:pt x="714" y="149"/>
                    <a:pt x="489" y="396"/>
                  </a:cubicBezTo>
                  <a:cubicBezTo>
                    <a:pt x="153" y="732"/>
                    <a:pt x="1" y="1129"/>
                    <a:pt x="153" y="1282"/>
                  </a:cubicBezTo>
                  <a:cubicBezTo>
                    <a:pt x="194" y="1323"/>
                    <a:pt x="251" y="1342"/>
                    <a:pt x="320" y="1342"/>
                  </a:cubicBezTo>
                  <a:cubicBezTo>
                    <a:pt x="512" y="1342"/>
                    <a:pt x="792" y="1194"/>
                    <a:pt x="1039" y="946"/>
                  </a:cubicBezTo>
                  <a:cubicBezTo>
                    <a:pt x="1375" y="610"/>
                    <a:pt x="1528" y="244"/>
                    <a:pt x="1375" y="60"/>
                  </a:cubicBezTo>
                  <a:cubicBezTo>
                    <a:pt x="1327" y="20"/>
                    <a:pt x="1264" y="1"/>
                    <a:pt x="1191" y="1"/>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9" name="Google Shape;609;p24"/>
            <p:cNvSpPr/>
            <p:nvPr/>
          </p:nvSpPr>
          <p:spPr>
            <a:xfrm>
              <a:off x="5268062" y="1992438"/>
              <a:ext cx="119545" cy="69008"/>
            </a:xfrm>
            <a:custGeom>
              <a:avLst/>
              <a:gdLst/>
              <a:ahLst/>
              <a:cxnLst/>
              <a:rect l="l" t="t" r="r" b="b"/>
              <a:pathLst>
                <a:path w="1223" h="706" extrusionOk="0">
                  <a:moveTo>
                    <a:pt x="1223" y="0"/>
                  </a:moveTo>
                  <a:cubicBezTo>
                    <a:pt x="1101" y="214"/>
                    <a:pt x="856" y="306"/>
                    <a:pt x="612" y="306"/>
                  </a:cubicBezTo>
                  <a:cubicBezTo>
                    <a:pt x="459" y="306"/>
                    <a:pt x="276" y="245"/>
                    <a:pt x="154" y="153"/>
                  </a:cubicBezTo>
                  <a:cubicBezTo>
                    <a:pt x="31" y="367"/>
                    <a:pt x="1" y="581"/>
                    <a:pt x="92" y="672"/>
                  </a:cubicBezTo>
                  <a:cubicBezTo>
                    <a:pt x="122" y="694"/>
                    <a:pt x="169" y="706"/>
                    <a:pt x="228" y="706"/>
                  </a:cubicBezTo>
                  <a:cubicBezTo>
                    <a:pt x="415" y="706"/>
                    <a:pt x="723" y="591"/>
                    <a:pt x="978" y="336"/>
                  </a:cubicBezTo>
                  <a:cubicBezTo>
                    <a:pt x="1070" y="245"/>
                    <a:pt x="1162" y="122"/>
                    <a:pt x="122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0" name="Google Shape;610;p24"/>
            <p:cNvSpPr/>
            <p:nvPr/>
          </p:nvSpPr>
          <p:spPr>
            <a:xfrm>
              <a:off x="5211370" y="2037205"/>
              <a:ext cx="89634" cy="75459"/>
            </a:xfrm>
            <a:custGeom>
              <a:avLst/>
              <a:gdLst/>
              <a:ahLst/>
              <a:cxnLst/>
              <a:rect l="l" t="t" r="r" b="b"/>
              <a:pathLst>
                <a:path w="917" h="772" extrusionOk="0">
                  <a:moveTo>
                    <a:pt x="520" y="0"/>
                  </a:moveTo>
                  <a:cubicBezTo>
                    <a:pt x="184" y="0"/>
                    <a:pt x="0" y="428"/>
                    <a:pt x="245" y="672"/>
                  </a:cubicBezTo>
                  <a:cubicBezTo>
                    <a:pt x="322" y="740"/>
                    <a:pt x="418" y="771"/>
                    <a:pt x="513" y="771"/>
                  </a:cubicBezTo>
                  <a:cubicBezTo>
                    <a:pt x="717" y="771"/>
                    <a:pt x="917" y="627"/>
                    <a:pt x="917" y="397"/>
                  </a:cubicBezTo>
                  <a:cubicBezTo>
                    <a:pt x="917" y="184"/>
                    <a:pt x="734" y="0"/>
                    <a:pt x="520"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11" name="Google Shape;611;p24"/>
          <p:cNvGrpSpPr/>
          <p:nvPr/>
        </p:nvGrpSpPr>
        <p:grpSpPr>
          <a:xfrm>
            <a:off x="7430799" y="4792209"/>
            <a:ext cx="2037644" cy="1029515"/>
            <a:chOff x="1866724" y="1193292"/>
            <a:chExt cx="6154785" cy="3109690"/>
          </a:xfrm>
        </p:grpSpPr>
        <p:sp>
          <p:nvSpPr>
            <p:cNvPr id="612" name="Google Shape;612;p24"/>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3" name="Google Shape;613;p24"/>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14" name="Google Shape;614;p24"/>
          <p:cNvGrpSpPr/>
          <p:nvPr/>
        </p:nvGrpSpPr>
        <p:grpSpPr>
          <a:xfrm flipH="1">
            <a:off x="8881563" y="5112065"/>
            <a:ext cx="1664253" cy="840860"/>
            <a:chOff x="1866724" y="1193292"/>
            <a:chExt cx="6154785" cy="3109690"/>
          </a:xfrm>
        </p:grpSpPr>
        <p:sp>
          <p:nvSpPr>
            <p:cNvPr id="615" name="Google Shape;615;p24"/>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6" name="Google Shape;616;p24"/>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17" name="Google Shape;617;p24"/>
          <p:cNvSpPr/>
          <p:nvPr/>
        </p:nvSpPr>
        <p:spPr>
          <a:xfrm flipH="1">
            <a:off x="242088" y="2541663"/>
            <a:ext cx="2662981" cy="734904"/>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8" name="Google Shape;618;p24"/>
          <p:cNvSpPr/>
          <p:nvPr/>
        </p:nvSpPr>
        <p:spPr>
          <a:xfrm flipH="1">
            <a:off x="9329755" y="351879"/>
            <a:ext cx="2662981" cy="734904"/>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7654735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619"/>
        <p:cNvGrpSpPr/>
        <p:nvPr/>
      </p:nvGrpSpPr>
      <p:grpSpPr>
        <a:xfrm>
          <a:off x="0" y="0"/>
          <a:ext cx="0" cy="0"/>
          <a:chOff x="0" y="0"/>
          <a:chExt cx="0" cy="0"/>
        </a:xfrm>
      </p:grpSpPr>
      <p:sp>
        <p:nvSpPr>
          <p:cNvPr id="620" name="Google Shape;620;p25"/>
          <p:cNvSpPr txBox="1">
            <a:spLocks noGrp="1"/>
          </p:cNvSpPr>
          <p:nvPr>
            <p:ph type="title"/>
          </p:nvPr>
        </p:nvSpPr>
        <p:spPr>
          <a:xfrm>
            <a:off x="3045267" y="1325200"/>
            <a:ext cx="6101200" cy="7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21" name="Google Shape;621;p25"/>
          <p:cNvSpPr txBox="1">
            <a:spLocks noGrp="1"/>
          </p:cNvSpPr>
          <p:nvPr>
            <p:ph type="subTitle" idx="1"/>
          </p:nvPr>
        </p:nvSpPr>
        <p:spPr>
          <a:xfrm>
            <a:off x="3045567" y="2093200"/>
            <a:ext cx="6100800" cy="1610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622" name="Google Shape;622;p25"/>
          <p:cNvGrpSpPr/>
          <p:nvPr/>
        </p:nvGrpSpPr>
        <p:grpSpPr>
          <a:xfrm>
            <a:off x="-184466" y="3531522"/>
            <a:ext cx="7748415" cy="2195639"/>
            <a:chOff x="664583" y="2178018"/>
            <a:chExt cx="7577664" cy="2147253"/>
          </a:xfrm>
        </p:grpSpPr>
        <p:sp>
          <p:nvSpPr>
            <p:cNvPr id="623" name="Google Shape;623;p25"/>
            <p:cNvSpPr/>
            <p:nvPr/>
          </p:nvSpPr>
          <p:spPr>
            <a:xfrm>
              <a:off x="5273338" y="2815889"/>
              <a:ext cx="2968910" cy="150277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4" name="Google Shape;624;p25"/>
            <p:cNvSpPr/>
            <p:nvPr/>
          </p:nvSpPr>
          <p:spPr>
            <a:xfrm>
              <a:off x="664583" y="2178018"/>
              <a:ext cx="4227389" cy="214725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5" name="Google Shape;625;p25"/>
            <p:cNvSpPr/>
            <p:nvPr/>
          </p:nvSpPr>
          <p:spPr>
            <a:xfrm>
              <a:off x="4432316" y="3407105"/>
              <a:ext cx="1802963" cy="911578"/>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26" name="Google Shape;626;p25"/>
          <p:cNvGrpSpPr/>
          <p:nvPr/>
        </p:nvGrpSpPr>
        <p:grpSpPr>
          <a:xfrm>
            <a:off x="-331600" y="5576298"/>
            <a:ext cx="12854800" cy="1281716"/>
            <a:chOff x="-248700" y="4182223"/>
            <a:chExt cx="9641100" cy="961287"/>
          </a:xfrm>
        </p:grpSpPr>
        <p:grpSp>
          <p:nvGrpSpPr>
            <p:cNvPr id="627" name="Google Shape;627;p25"/>
            <p:cNvGrpSpPr/>
            <p:nvPr/>
          </p:nvGrpSpPr>
          <p:grpSpPr>
            <a:xfrm>
              <a:off x="-248629" y="4462202"/>
              <a:ext cx="9640980" cy="681308"/>
              <a:chOff x="131200" y="4480088"/>
              <a:chExt cx="8881603" cy="627644"/>
            </a:xfrm>
          </p:grpSpPr>
          <p:sp>
            <p:nvSpPr>
              <p:cNvPr id="628" name="Google Shape;628;p25"/>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9" name="Google Shape;629;p25"/>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0" name="Google Shape;630;p25"/>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31" name="Google Shape;631;p25"/>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32" name="Google Shape;632;p25"/>
          <p:cNvSpPr/>
          <p:nvPr/>
        </p:nvSpPr>
        <p:spPr>
          <a:xfrm>
            <a:off x="180001" y="2093201"/>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3" name="Google Shape;633;p25"/>
          <p:cNvSpPr/>
          <p:nvPr/>
        </p:nvSpPr>
        <p:spPr>
          <a:xfrm>
            <a:off x="8538267" y="-174166"/>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4170018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634"/>
        <p:cNvGrpSpPr/>
        <p:nvPr/>
      </p:nvGrpSpPr>
      <p:grpSpPr>
        <a:xfrm>
          <a:off x="0" y="0"/>
          <a:ext cx="0" cy="0"/>
          <a:chOff x="0" y="0"/>
          <a:chExt cx="0" cy="0"/>
        </a:xfrm>
      </p:grpSpPr>
      <p:sp>
        <p:nvSpPr>
          <p:cNvPr id="635" name="Google Shape;635;p26"/>
          <p:cNvSpPr txBox="1">
            <a:spLocks noGrp="1"/>
          </p:cNvSpPr>
          <p:nvPr>
            <p:ph type="title"/>
          </p:nvPr>
        </p:nvSpPr>
        <p:spPr>
          <a:xfrm>
            <a:off x="3220400" y="3396400"/>
            <a:ext cx="575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933"/>
            </a:lvl1pPr>
            <a:lvl2pPr lvl="1" rtl="0">
              <a:spcBef>
                <a:spcPts val="0"/>
              </a:spcBef>
              <a:spcAft>
                <a:spcPts val="0"/>
              </a:spcAft>
              <a:buSzPts val="2200"/>
              <a:buNone/>
              <a:defRPr sz="2933"/>
            </a:lvl2pPr>
            <a:lvl3pPr lvl="2" rtl="0">
              <a:spcBef>
                <a:spcPts val="0"/>
              </a:spcBef>
              <a:spcAft>
                <a:spcPts val="0"/>
              </a:spcAft>
              <a:buSzPts val="2200"/>
              <a:buNone/>
              <a:defRPr sz="2933"/>
            </a:lvl3pPr>
            <a:lvl4pPr lvl="3" rtl="0">
              <a:spcBef>
                <a:spcPts val="0"/>
              </a:spcBef>
              <a:spcAft>
                <a:spcPts val="0"/>
              </a:spcAft>
              <a:buSzPts val="2200"/>
              <a:buNone/>
              <a:defRPr sz="2933"/>
            </a:lvl4pPr>
            <a:lvl5pPr lvl="4" rtl="0">
              <a:spcBef>
                <a:spcPts val="0"/>
              </a:spcBef>
              <a:spcAft>
                <a:spcPts val="0"/>
              </a:spcAft>
              <a:buSzPts val="2200"/>
              <a:buNone/>
              <a:defRPr sz="2933"/>
            </a:lvl5pPr>
            <a:lvl6pPr lvl="5" rtl="0">
              <a:spcBef>
                <a:spcPts val="0"/>
              </a:spcBef>
              <a:spcAft>
                <a:spcPts val="0"/>
              </a:spcAft>
              <a:buSzPts val="2200"/>
              <a:buNone/>
              <a:defRPr sz="2933"/>
            </a:lvl6pPr>
            <a:lvl7pPr lvl="6" rtl="0">
              <a:spcBef>
                <a:spcPts val="0"/>
              </a:spcBef>
              <a:spcAft>
                <a:spcPts val="0"/>
              </a:spcAft>
              <a:buSzPts val="2200"/>
              <a:buNone/>
              <a:defRPr sz="2933"/>
            </a:lvl7pPr>
            <a:lvl8pPr lvl="7" rtl="0">
              <a:spcBef>
                <a:spcPts val="0"/>
              </a:spcBef>
              <a:spcAft>
                <a:spcPts val="0"/>
              </a:spcAft>
              <a:buSzPts val="2200"/>
              <a:buNone/>
              <a:defRPr sz="2933"/>
            </a:lvl8pPr>
            <a:lvl9pPr lvl="8" rtl="0">
              <a:spcBef>
                <a:spcPts val="0"/>
              </a:spcBef>
              <a:spcAft>
                <a:spcPts val="0"/>
              </a:spcAft>
              <a:buSzPts val="2200"/>
              <a:buNone/>
              <a:defRPr sz="2933"/>
            </a:lvl9pPr>
          </a:lstStyle>
          <a:p>
            <a:endParaRPr/>
          </a:p>
        </p:txBody>
      </p:sp>
      <p:sp>
        <p:nvSpPr>
          <p:cNvPr id="636" name="Google Shape;636;p26"/>
          <p:cNvSpPr txBox="1">
            <a:spLocks noGrp="1"/>
          </p:cNvSpPr>
          <p:nvPr>
            <p:ph type="subTitle" idx="1"/>
          </p:nvPr>
        </p:nvSpPr>
        <p:spPr>
          <a:xfrm>
            <a:off x="3220400" y="1885200"/>
            <a:ext cx="5751200" cy="151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sz="2667"/>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637" name="Google Shape;637;p26"/>
          <p:cNvSpPr/>
          <p:nvPr/>
        </p:nvSpPr>
        <p:spPr>
          <a:xfrm>
            <a:off x="244827" y="656534"/>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26"/>
          <p:cNvSpPr/>
          <p:nvPr/>
        </p:nvSpPr>
        <p:spPr>
          <a:xfrm>
            <a:off x="-250300" y="2833934"/>
            <a:ext cx="1750607" cy="483116"/>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9" name="Google Shape;639;p26"/>
          <p:cNvSpPr/>
          <p:nvPr/>
        </p:nvSpPr>
        <p:spPr>
          <a:xfrm>
            <a:off x="8725563" y="1209300"/>
            <a:ext cx="2308132" cy="636976"/>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0" name="Google Shape;640;p26"/>
          <p:cNvSpPr/>
          <p:nvPr/>
        </p:nvSpPr>
        <p:spPr>
          <a:xfrm>
            <a:off x="11182573" y="3457834"/>
            <a:ext cx="1750607" cy="483116"/>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41" name="Google Shape;641;p26"/>
          <p:cNvGrpSpPr/>
          <p:nvPr/>
        </p:nvGrpSpPr>
        <p:grpSpPr>
          <a:xfrm>
            <a:off x="2575704" y="4480971"/>
            <a:ext cx="2882688" cy="1137045"/>
            <a:chOff x="4432311" y="2548350"/>
            <a:chExt cx="4488305" cy="1770363"/>
          </a:xfrm>
        </p:grpSpPr>
        <p:sp>
          <p:nvSpPr>
            <p:cNvPr id="642" name="Google Shape;642;p26"/>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3" name="Google Shape;643;p26"/>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44" name="Google Shape;644;p26"/>
          <p:cNvGrpSpPr/>
          <p:nvPr/>
        </p:nvGrpSpPr>
        <p:grpSpPr>
          <a:xfrm>
            <a:off x="-331600" y="5576298"/>
            <a:ext cx="12854800" cy="1281716"/>
            <a:chOff x="-248700" y="4182223"/>
            <a:chExt cx="9641100" cy="961287"/>
          </a:xfrm>
        </p:grpSpPr>
        <p:grpSp>
          <p:nvGrpSpPr>
            <p:cNvPr id="645" name="Google Shape;645;p26"/>
            <p:cNvGrpSpPr/>
            <p:nvPr/>
          </p:nvGrpSpPr>
          <p:grpSpPr>
            <a:xfrm>
              <a:off x="-248629" y="4462202"/>
              <a:ext cx="9640980" cy="681308"/>
              <a:chOff x="131200" y="4480088"/>
              <a:chExt cx="8881603" cy="627644"/>
            </a:xfrm>
          </p:grpSpPr>
          <p:sp>
            <p:nvSpPr>
              <p:cNvPr id="646" name="Google Shape;646;p26"/>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7" name="Google Shape;647;p26"/>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8" name="Google Shape;648;p26"/>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49" name="Google Shape;649;p26"/>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7441227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50"/>
        <p:cNvGrpSpPr/>
        <p:nvPr/>
      </p:nvGrpSpPr>
      <p:grpSpPr>
        <a:xfrm>
          <a:off x="0" y="0"/>
          <a:ext cx="0" cy="0"/>
          <a:chOff x="0" y="0"/>
          <a:chExt cx="0" cy="0"/>
        </a:xfrm>
      </p:grpSpPr>
      <p:sp>
        <p:nvSpPr>
          <p:cNvPr id="651" name="Google Shape;651;p27"/>
          <p:cNvSpPr txBox="1">
            <a:spLocks noGrp="1"/>
          </p:cNvSpPr>
          <p:nvPr>
            <p:ph type="title"/>
          </p:nvPr>
        </p:nvSpPr>
        <p:spPr>
          <a:xfrm>
            <a:off x="5582167" y="922533"/>
            <a:ext cx="56588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8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52" name="Google Shape;652;p27"/>
          <p:cNvSpPr txBox="1">
            <a:spLocks noGrp="1"/>
          </p:cNvSpPr>
          <p:nvPr>
            <p:ph type="title" idx="2" hasCustomPrompt="1"/>
          </p:nvPr>
        </p:nvSpPr>
        <p:spPr>
          <a:xfrm>
            <a:off x="2872967" y="922533"/>
            <a:ext cx="2709200" cy="172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3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653" name="Google Shape;653;p27"/>
          <p:cNvSpPr txBox="1">
            <a:spLocks noGrp="1"/>
          </p:cNvSpPr>
          <p:nvPr>
            <p:ph type="subTitle" idx="1"/>
          </p:nvPr>
        </p:nvSpPr>
        <p:spPr>
          <a:xfrm>
            <a:off x="5582247" y="2044933"/>
            <a:ext cx="5658800" cy="601200"/>
          </a:xfrm>
          <a:prstGeom prst="rect">
            <a:avLst/>
          </a:prstGeom>
        </p:spPr>
        <p:txBody>
          <a:bodyPr spcFirstLastPara="1" wrap="square" lIns="91425" tIns="91425" rIns="91425" bIns="91425" anchor="b"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654" name="Google Shape;654;p27"/>
          <p:cNvGrpSpPr/>
          <p:nvPr/>
        </p:nvGrpSpPr>
        <p:grpSpPr>
          <a:xfrm>
            <a:off x="9682002" y="4669880"/>
            <a:ext cx="3577477" cy="1411097"/>
            <a:chOff x="4432311" y="2548350"/>
            <a:chExt cx="4488305" cy="1770363"/>
          </a:xfrm>
        </p:grpSpPr>
        <p:sp>
          <p:nvSpPr>
            <p:cNvPr id="655" name="Google Shape;655;p27"/>
            <p:cNvSpPr/>
            <p:nvPr/>
          </p:nvSpPr>
          <p:spPr>
            <a:xfrm>
              <a:off x="5423050" y="2548350"/>
              <a:ext cx="3497566" cy="177036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6" name="Google Shape;656;p27"/>
            <p:cNvSpPr/>
            <p:nvPr/>
          </p:nvSpPr>
          <p:spPr>
            <a:xfrm>
              <a:off x="4432311" y="3244811"/>
              <a:ext cx="2124006" cy="1073897"/>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57" name="Google Shape;657;p27"/>
          <p:cNvSpPr/>
          <p:nvPr/>
        </p:nvSpPr>
        <p:spPr>
          <a:xfrm flipH="1">
            <a:off x="8450545" y="79501"/>
            <a:ext cx="3237667" cy="89350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8" name="Google Shape;658;p27"/>
          <p:cNvSpPr/>
          <p:nvPr/>
        </p:nvSpPr>
        <p:spPr>
          <a:xfrm flipH="1">
            <a:off x="-351999" y="1050967"/>
            <a:ext cx="1996345" cy="550932"/>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9" name="Google Shape;659;p27"/>
          <p:cNvGrpSpPr/>
          <p:nvPr/>
        </p:nvGrpSpPr>
        <p:grpSpPr>
          <a:xfrm>
            <a:off x="-331600" y="5576298"/>
            <a:ext cx="12854800" cy="1281716"/>
            <a:chOff x="-248700" y="4182223"/>
            <a:chExt cx="9641100" cy="961287"/>
          </a:xfrm>
        </p:grpSpPr>
        <p:grpSp>
          <p:nvGrpSpPr>
            <p:cNvPr id="660" name="Google Shape;660;p27"/>
            <p:cNvGrpSpPr/>
            <p:nvPr/>
          </p:nvGrpSpPr>
          <p:grpSpPr>
            <a:xfrm>
              <a:off x="-248629" y="4462202"/>
              <a:ext cx="9640980" cy="681308"/>
              <a:chOff x="131200" y="4480088"/>
              <a:chExt cx="8881603" cy="627644"/>
            </a:xfrm>
          </p:grpSpPr>
          <p:sp>
            <p:nvSpPr>
              <p:cNvPr id="661" name="Google Shape;661;p27"/>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27"/>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3" name="Google Shape;663;p27"/>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64" name="Google Shape;664;p27"/>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4876963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665"/>
        <p:cNvGrpSpPr/>
        <p:nvPr/>
      </p:nvGrpSpPr>
      <p:grpSpPr>
        <a:xfrm>
          <a:off x="0" y="0"/>
          <a:ext cx="0" cy="0"/>
          <a:chOff x="0" y="0"/>
          <a:chExt cx="0" cy="0"/>
        </a:xfrm>
      </p:grpSpPr>
      <p:sp>
        <p:nvSpPr>
          <p:cNvPr id="666" name="Google Shape;666;p28"/>
          <p:cNvSpPr txBox="1">
            <a:spLocks noGrp="1"/>
          </p:cNvSpPr>
          <p:nvPr>
            <p:ph type="title"/>
          </p:nvPr>
        </p:nvSpPr>
        <p:spPr>
          <a:xfrm flipH="1">
            <a:off x="951047" y="1448033"/>
            <a:ext cx="5658800" cy="112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8000"/>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endParaRPr/>
          </a:p>
        </p:txBody>
      </p:sp>
      <p:sp>
        <p:nvSpPr>
          <p:cNvPr id="667" name="Google Shape;667;p28"/>
          <p:cNvSpPr txBox="1">
            <a:spLocks noGrp="1"/>
          </p:cNvSpPr>
          <p:nvPr>
            <p:ph type="title" idx="2" hasCustomPrompt="1"/>
          </p:nvPr>
        </p:nvSpPr>
        <p:spPr>
          <a:xfrm flipH="1">
            <a:off x="6609847" y="1448033"/>
            <a:ext cx="2709200" cy="172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3333"/>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668" name="Google Shape;668;p28"/>
          <p:cNvSpPr txBox="1">
            <a:spLocks noGrp="1"/>
          </p:cNvSpPr>
          <p:nvPr>
            <p:ph type="subTitle" idx="1"/>
          </p:nvPr>
        </p:nvSpPr>
        <p:spPr>
          <a:xfrm flipH="1">
            <a:off x="950967" y="2570433"/>
            <a:ext cx="5658800" cy="60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grpSp>
        <p:nvGrpSpPr>
          <p:cNvPr id="669" name="Google Shape;669;p28"/>
          <p:cNvGrpSpPr/>
          <p:nvPr/>
        </p:nvGrpSpPr>
        <p:grpSpPr>
          <a:xfrm>
            <a:off x="4563701" y="3691289"/>
            <a:ext cx="7748415" cy="2195639"/>
            <a:chOff x="664583" y="2178018"/>
            <a:chExt cx="7577664" cy="2147253"/>
          </a:xfrm>
        </p:grpSpPr>
        <p:sp>
          <p:nvSpPr>
            <p:cNvPr id="670" name="Google Shape;670;p28"/>
            <p:cNvSpPr/>
            <p:nvPr/>
          </p:nvSpPr>
          <p:spPr>
            <a:xfrm>
              <a:off x="5273338" y="2815889"/>
              <a:ext cx="2968910" cy="150277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1" name="Google Shape;671;p28"/>
            <p:cNvSpPr/>
            <p:nvPr/>
          </p:nvSpPr>
          <p:spPr>
            <a:xfrm>
              <a:off x="664583" y="2178018"/>
              <a:ext cx="4227389" cy="214725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2" name="Google Shape;672;p28"/>
            <p:cNvSpPr/>
            <p:nvPr/>
          </p:nvSpPr>
          <p:spPr>
            <a:xfrm>
              <a:off x="4432316" y="3407105"/>
              <a:ext cx="1802963" cy="911578"/>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73" name="Google Shape;673;p28"/>
          <p:cNvGrpSpPr/>
          <p:nvPr/>
        </p:nvGrpSpPr>
        <p:grpSpPr>
          <a:xfrm>
            <a:off x="-331600" y="5576298"/>
            <a:ext cx="12854800" cy="1281716"/>
            <a:chOff x="-248700" y="4182223"/>
            <a:chExt cx="9641100" cy="961287"/>
          </a:xfrm>
        </p:grpSpPr>
        <p:grpSp>
          <p:nvGrpSpPr>
            <p:cNvPr id="674" name="Google Shape;674;p28"/>
            <p:cNvGrpSpPr/>
            <p:nvPr/>
          </p:nvGrpSpPr>
          <p:grpSpPr>
            <a:xfrm>
              <a:off x="-248629" y="4462202"/>
              <a:ext cx="9640980" cy="681308"/>
              <a:chOff x="131200" y="4480088"/>
              <a:chExt cx="8881603" cy="627644"/>
            </a:xfrm>
          </p:grpSpPr>
          <p:sp>
            <p:nvSpPr>
              <p:cNvPr id="675" name="Google Shape;675;p28"/>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6" name="Google Shape;676;p28"/>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7" name="Google Shape;677;p28"/>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8" name="Google Shape;678;p28"/>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79" name="Google Shape;679;p28"/>
          <p:cNvGrpSpPr/>
          <p:nvPr/>
        </p:nvGrpSpPr>
        <p:grpSpPr>
          <a:xfrm>
            <a:off x="7481872" y="4867204"/>
            <a:ext cx="1768475" cy="893517"/>
            <a:chOff x="1866724" y="1193292"/>
            <a:chExt cx="6154785" cy="3109690"/>
          </a:xfrm>
        </p:grpSpPr>
        <p:sp>
          <p:nvSpPr>
            <p:cNvPr id="680" name="Google Shape;680;p28"/>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1" name="Google Shape;681;p28"/>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82" name="Google Shape;682;p28"/>
          <p:cNvGrpSpPr/>
          <p:nvPr/>
        </p:nvGrpSpPr>
        <p:grpSpPr>
          <a:xfrm>
            <a:off x="1535767" y="4238631"/>
            <a:ext cx="2312947" cy="1464231"/>
            <a:chOff x="1267583" y="1668729"/>
            <a:chExt cx="5948938" cy="3766026"/>
          </a:xfrm>
        </p:grpSpPr>
        <p:sp>
          <p:nvSpPr>
            <p:cNvPr id="683" name="Google Shape;683;p28"/>
            <p:cNvSpPr/>
            <p:nvPr/>
          </p:nvSpPr>
          <p:spPr>
            <a:xfrm>
              <a:off x="1273066" y="2429246"/>
              <a:ext cx="5943455" cy="3005509"/>
            </a:xfrm>
            <a:custGeom>
              <a:avLst/>
              <a:gdLst/>
              <a:ahLst/>
              <a:cxnLst/>
              <a:rect l="l" t="t" r="r" b="b"/>
              <a:pathLst>
                <a:path w="33604" h="16993" extrusionOk="0">
                  <a:moveTo>
                    <a:pt x="15130" y="0"/>
                  </a:moveTo>
                  <a:cubicBezTo>
                    <a:pt x="15086" y="0"/>
                    <a:pt x="15043" y="3"/>
                    <a:pt x="14999" y="8"/>
                  </a:cubicBezTo>
                  <a:cubicBezTo>
                    <a:pt x="14450" y="38"/>
                    <a:pt x="13900" y="69"/>
                    <a:pt x="13350" y="160"/>
                  </a:cubicBezTo>
                  <a:cubicBezTo>
                    <a:pt x="13165" y="204"/>
                    <a:pt x="12968" y="213"/>
                    <a:pt x="12767" y="213"/>
                  </a:cubicBezTo>
                  <a:cubicBezTo>
                    <a:pt x="12634" y="213"/>
                    <a:pt x="12499" y="209"/>
                    <a:pt x="12364" y="209"/>
                  </a:cubicBezTo>
                  <a:cubicBezTo>
                    <a:pt x="12129" y="209"/>
                    <a:pt x="11894" y="220"/>
                    <a:pt x="11670" y="283"/>
                  </a:cubicBezTo>
                  <a:cubicBezTo>
                    <a:pt x="11120" y="435"/>
                    <a:pt x="10753" y="1016"/>
                    <a:pt x="10234" y="1230"/>
                  </a:cubicBezTo>
                  <a:cubicBezTo>
                    <a:pt x="9715" y="1382"/>
                    <a:pt x="9195" y="1566"/>
                    <a:pt x="8707" y="1780"/>
                  </a:cubicBezTo>
                  <a:cubicBezTo>
                    <a:pt x="8218" y="2024"/>
                    <a:pt x="7576" y="2085"/>
                    <a:pt x="7118" y="2390"/>
                  </a:cubicBezTo>
                  <a:cubicBezTo>
                    <a:pt x="6660" y="2696"/>
                    <a:pt x="6629" y="3582"/>
                    <a:pt x="6232" y="3948"/>
                  </a:cubicBezTo>
                  <a:cubicBezTo>
                    <a:pt x="5804" y="4284"/>
                    <a:pt x="5255" y="4529"/>
                    <a:pt x="4888" y="4895"/>
                  </a:cubicBezTo>
                  <a:cubicBezTo>
                    <a:pt x="4491" y="5293"/>
                    <a:pt x="3849" y="5445"/>
                    <a:pt x="3483" y="5873"/>
                  </a:cubicBezTo>
                  <a:cubicBezTo>
                    <a:pt x="3147" y="6301"/>
                    <a:pt x="3147" y="7003"/>
                    <a:pt x="2872" y="7462"/>
                  </a:cubicBezTo>
                  <a:cubicBezTo>
                    <a:pt x="2566" y="7889"/>
                    <a:pt x="1925" y="8164"/>
                    <a:pt x="1680" y="8653"/>
                  </a:cubicBezTo>
                  <a:cubicBezTo>
                    <a:pt x="1405" y="9142"/>
                    <a:pt x="1100" y="9630"/>
                    <a:pt x="917" y="10119"/>
                  </a:cubicBezTo>
                  <a:cubicBezTo>
                    <a:pt x="703" y="10639"/>
                    <a:pt x="489" y="11188"/>
                    <a:pt x="336" y="11708"/>
                  </a:cubicBezTo>
                  <a:cubicBezTo>
                    <a:pt x="183" y="12227"/>
                    <a:pt x="214" y="12807"/>
                    <a:pt x="122" y="13357"/>
                  </a:cubicBezTo>
                  <a:cubicBezTo>
                    <a:pt x="0" y="13907"/>
                    <a:pt x="489" y="14488"/>
                    <a:pt x="428" y="15038"/>
                  </a:cubicBezTo>
                  <a:cubicBezTo>
                    <a:pt x="367" y="15587"/>
                    <a:pt x="61" y="15801"/>
                    <a:pt x="61" y="16351"/>
                  </a:cubicBezTo>
                  <a:cubicBezTo>
                    <a:pt x="825" y="16626"/>
                    <a:pt x="733" y="16993"/>
                    <a:pt x="1528" y="16993"/>
                  </a:cubicBezTo>
                  <a:cubicBezTo>
                    <a:pt x="2322" y="16993"/>
                    <a:pt x="2322" y="16473"/>
                    <a:pt x="3116" y="16473"/>
                  </a:cubicBezTo>
                  <a:cubicBezTo>
                    <a:pt x="3941" y="16473"/>
                    <a:pt x="3910" y="16290"/>
                    <a:pt x="4705" y="16290"/>
                  </a:cubicBezTo>
                  <a:cubicBezTo>
                    <a:pt x="5499" y="16290"/>
                    <a:pt x="5499" y="16382"/>
                    <a:pt x="6293" y="16382"/>
                  </a:cubicBezTo>
                  <a:cubicBezTo>
                    <a:pt x="7087" y="16382"/>
                    <a:pt x="7118" y="16870"/>
                    <a:pt x="7912" y="16870"/>
                  </a:cubicBezTo>
                  <a:cubicBezTo>
                    <a:pt x="8707" y="16870"/>
                    <a:pt x="8676" y="16565"/>
                    <a:pt x="9470" y="16565"/>
                  </a:cubicBezTo>
                  <a:cubicBezTo>
                    <a:pt x="10264" y="16565"/>
                    <a:pt x="10264" y="16870"/>
                    <a:pt x="11089" y="16870"/>
                  </a:cubicBezTo>
                  <a:cubicBezTo>
                    <a:pt x="11884" y="16870"/>
                    <a:pt x="11884" y="16962"/>
                    <a:pt x="12678" y="16962"/>
                  </a:cubicBezTo>
                  <a:cubicBezTo>
                    <a:pt x="13472" y="16962"/>
                    <a:pt x="13472" y="16473"/>
                    <a:pt x="14266" y="16473"/>
                  </a:cubicBezTo>
                  <a:cubicBezTo>
                    <a:pt x="15061" y="16473"/>
                    <a:pt x="15061" y="16932"/>
                    <a:pt x="15855" y="16932"/>
                  </a:cubicBezTo>
                  <a:cubicBezTo>
                    <a:pt x="16649" y="16932"/>
                    <a:pt x="16649" y="16870"/>
                    <a:pt x="17443" y="16870"/>
                  </a:cubicBezTo>
                  <a:cubicBezTo>
                    <a:pt x="18238" y="16870"/>
                    <a:pt x="18238" y="16840"/>
                    <a:pt x="19032" y="16840"/>
                  </a:cubicBezTo>
                  <a:cubicBezTo>
                    <a:pt x="19826" y="16840"/>
                    <a:pt x="19826" y="16626"/>
                    <a:pt x="20620" y="16626"/>
                  </a:cubicBezTo>
                  <a:cubicBezTo>
                    <a:pt x="21415" y="16626"/>
                    <a:pt x="21415" y="16932"/>
                    <a:pt x="22209" y="16932"/>
                  </a:cubicBezTo>
                  <a:cubicBezTo>
                    <a:pt x="23003" y="16932"/>
                    <a:pt x="22973" y="16351"/>
                    <a:pt x="23767" y="16351"/>
                  </a:cubicBezTo>
                  <a:cubicBezTo>
                    <a:pt x="24561" y="16351"/>
                    <a:pt x="24561" y="16687"/>
                    <a:pt x="25355" y="16687"/>
                  </a:cubicBezTo>
                  <a:cubicBezTo>
                    <a:pt x="26150" y="16687"/>
                    <a:pt x="26150" y="16809"/>
                    <a:pt x="26944" y="16809"/>
                  </a:cubicBezTo>
                  <a:cubicBezTo>
                    <a:pt x="27738" y="16809"/>
                    <a:pt x="27738" y="16534"/>
                    <a:pt x="28532" y="16534"/>
                  </a:cubicBezTo>
                  <a:cubicBezTo>
                    <a:pt x="29327" y="16534"/>
                    <a:pt x="29327" y="16718"/>
                    <a:pt x="30121" y="16718"/>
                  </a:cubicBezTo>
                  <a:cubicBezTo>
                    <a:pt x="30732" y="16718"/>
                    <a:pt x="30891" y="16627"/>
                    <a:pt x="31293" y="16627"/>
                  </a:cubicBezTo>
                  <a:cubicBezTo>
                    <a:pt x="31414" y="16627"/>
                    <a:pt x="31557" y="16635"/>
                    <a:pt x="31740" y="16657"/>
                  </a:cubicBezTo>
                  <a:cubicBezTo>
                    <a:pt x="32226" y="16715"/>
                    <a:pt x="32440" y="16823"/>
                    <a:pt x="32727" y="16823"/>
                  </a:cubicBezTo>
                  <a:cubicBezTo>
                    <a:pt x="32892" y="16823"/>
                    <a:pt x="33081" y="16787"/>
                    <a:pt x="33359" y="16687"/>
                  </a:cubicBezTo>
                  <a:cubicBezTo>
                    <a:pt x="33359" y="16137"/>
                    <a:pt x="33603" y="15496"/>
                    <a:pt x="33542" y="14976"/>
                  </a:cubicBezTo>
                  <a:cubicBezTo>
                    <a:pt x="33481" y="14427"/>
                    <a:pt x="33298" y="13877"/>
                    <a:pt x="33176" y="13327"/>
                  </a:cubicBezTo>
                  <a:cubicBezTo>
                    <a:pt x="33084" y="12807"/>
                    <a:pt x="32534" y="12380"/>
                    <a:pt x="32382" y="11860"/>
                  </a:cubicBezTo>
                  <a:cubicBezTo>
                    <a:pt x="32229" y="11341"/>
                    <a:pt x="32046" y="10822"/>
                    <a:pt x="31832" y="10333"/>
                  </a:cubicBezTo>
                  <a:cubicBezTo>
                    <a:pt x="31648" y="9814"/>
                    <a:pt x="31893" y="9081"/>
                    <a:pt x="31618" y="8622"/>
                  </a:cubicBezTo>
                  <a:cubicBezTo>
                    <a:pt x="31373" y="8134"/>
                    <a:pt x="31129" y="7584"/>
                    <a:pt x="30824" y="7156"/>
                  </a:cubicBezTo>
                  <a:cubicBezTo>
                    <a:pt x="30518" y="6698"/>
                    <a:pt x="29968" y="6392"/>
                    <a:pt x="29632" y="5965"/>
                  </a:cubicBezTo>
                  <a:cubicBezTo>
                    <a:pt x="29266" y="5568"/>
                    <a:pt x="28563" y="5445"/>
                    <a:pt x="28196" y="5079"/>
                  </a:cubicBezTo>
                  <a:cubicBezTo>
                    <a:pt x="27799" y="4682"/>
                    <a:pt x="27891" y="3765"/>
                    <a:pt x="27463" y="3429"/>
                  </a:cubicBezTo>
                  <a:cubicBezTo>
                    <a:pt x="27036" y="3093"/>
                    <a:pt x="26211" y="3246"/>
                    <a:pt x="25783" y="2940"/>
                  </a:cubicBezTo>
                  <a:cubicBezTo>
                    <a:pt x="25325" y="2635"/>
                    <a:pt x="25142" y="1841"/>
                    <a:pt x="24683" y="1566"/>
                  </a:cubicBezTo>
                  <a:cubicBezTo>
                    <a:pt x="24525" y="1486"/>
                    <a:pt x="24337" y="1465"/>
                    <a:pt x="24139" y="1465"/>
                  </a:cubicBezTo>
                  <a:cubicBezTo>
                    <a:pt x="23908" y="1465"/>
                    <a:pt x="23663" y="1494"/>
                    <a:pt x="23434" y="1494"/>
                  </a:cubicBezTo>
                  <a:cubicBezTo>
                    <a:pt x="23256" y="1494"/>
                    <a:pt x="23087" y="1476"/>
                    <a:pt x="22942" y="1413"/>
                  </a:cubicBezTo>
                  <a:cubicBezTo>
                    <a:pt x="22423" y="1199"/>
                    <a:pt x="21903" y="1016"/>
                    <a:pt x="21415" y="833"/>
                  </a:cubicBezTo>
                  <a:cubicBezTo>
                    <a:pt x="20895" y="680"/>
                    <a:pt x="20345" y="710"/>
                    <a:pt x="19796" y="619"/>
                  </a:cubicBezTo>
                  <a:cubicBezTo>
                    <a:pt x="19276" y="466"/>
                    <a:pt x="18757" y="374"/>
                    <a:pt x="18238" y="313"/>
                  </a:cubicBezTo>
                  <a:cubicBezTo>
                    <a:pt x="17849" y="292"/>
                    <a:pt x="17475" y="270"/>
                    <a:pt x="17095" y="270"/>
                  </a:cubicBezTo>
                  <a:cubicBezTo>
                    <a:pt x="16938" y="270"/>
                    <a:pt x="16780" y="274"/>
                    <a:pt x="16619" y="283"/>
                  </a:cubicBezTo>
                  <a:cubicBezTo>
                    <a:pt x="16114" y="283"/>
                    <a:pt x="15610" y="0"/>
                    <a:pt x="15130"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4" name="Google Shape;684;p28"/>
            <p:cNvSpPr/>
            <p:nvPr/>
          </p:nvSpPr>
          <p:spPr>
            <a:xfrm>
              <a:off x="1267583" y="3748831"/>
              <a:ext cx="5948938" cy="1680595"/>
            </a:xfrm>
            <a:custGeom>
              <a:avLst/>
              <a:gdLst/>
              <a:ahLst/>
              <a:cxnLst/>
              <a:rect l="l" t="t" r="r" b="b"/>
              <a:pathLst>
                <a:path w="33635" h="9502" extrusionOk="0">
                  <a:moveTo>
                    <a:pt x="31038" y="1"/>
                  </a:moveTo>
                  <a:cubicBezTo>
                    <a:pt x="30916" y="153"/>
                    <a:pt x="30793" y="337"/>
                    <a:pt x="30641" y="489"/>
                  </a:cubicBezTo>
                  <a:cubicBezTo>
                    <a:pt x="30610" y="520"/>
                    <a:pt x="30519" y="550"/>
                    <a:pt x="30457" y="550"/>
                  </a:cubicBezTo>
                  <a:cubicBezTo>
                    <a:pt x="30366" y="948"/>
                    <a:pt x="30244" y="1345"/>
                    <a:pt x="30060" y="1742"/>
                  </a:cubicBezTo>
                  <a:cubicBezTo>
                    <a:pt x="30034" y="1821"/>
                    <a:pt x="29939" y="1901"/>
                    <a:pt x="29834" y="1901"/>
                  </a:cubicBezTo>
                  <a:cubicBezTo>
                    <a:pt x="29818" y="1901"/>
                    <a:pt x="29802" y="1899"/>
                    <a:pt x="29785" y="1895"/>
                  </a:cubicBezTo>
                  <a:cubicBezTo>
                    <a:pt x="29694" y="1864"/>
                    <a:pt x="29602" y="1803"/>
                    <a:pt x="29510" y="1772"/>
                  </a:cubicBezTo>
                  <a:cubicBezTo>
                    <a:pt x="28991" y="2475"/>
                    <a:pt x="28288" y="2994"/>
                    <a:pt x="27739" y="3666"/>
                  </a:cubicBezTo>
                  <a:cubicBezTo>
                    <a:pt x="27705" y="3717"/>
                    <a:pt x="27653" y="3739"/>
                    <a:pt x="27597" y="3739"/>
                  </a:cubicBezTo>
                  <a:cubicBezTo>
                    <a:pt x="27552" y="3739"/>
                    <a:pt x="27505" y="3724"/>
                    <a:pt x="27464" y="3697"/>
                  </a:cubicBezTo>
                  <a:cubicBezTo>
                    <a:pt x="27341" y="3636"/>
                    <a:pt x="27250" y="3605"/>
                    <a:pt x="27189" y="3544"/>
                  </a:cubicBezTo>
                  <a:cubicBezTo>
                    <a:pt x="27189" y="4399"/>
                    <a:pt x="26975" y="5408"/>
                    <a:pt x="26486" y="6019"/>
                  </a:cubicBezTo>
                  <a:cubicBezTo>
                    <a:pt x="26291" y="6254"/>
                    <a:pt x="26104" y="6349"/>
                    <a:pt x="25927" y="6349"/>
                  </a:cubicBezTo>
                  <a:cubicBezTo>
                    <a:pt x="25578" y="6349"/>
                    <a:pt x="25274" y="5977"/>
                    <a:pt x="25050" y="5591"/>
                  </a:cubicBezTo>
                  <a:cubicBezTo>
                    <a:pt x="24898" y="5805"/>
                    <a:pt x="24714" y="5988"/>
                    <a:pt x="24531" y="6171"/>
                  </a:cubicBezTo>
                  <a:cubicBezTo>
                    <a:pt x="24485" y="6217"/>
                    <a:pt x="24424" y="6240"/>
                    <a:pt x="24367" y="6240"/>
                  </a:cubicBezTo>
                  <a:cubicBezTo>
                    <a:pt x="24310" y="6240"/>
                    <a:pt x="24256" y="6217"/>
                    <a:pt x="24226" y="6171"/>
                  </a:cubicBezTo>
                  <a:cubicBezTo>
                    <a:pt x="24012" y="5927"/>
                    <a:pt x="23737" y="5744"/>
                    <a:pt x="23523" y="5499"/>
                  </a:cubicBezTo>
                  <a:cubicBezTo>
                    <a:pt x="23248" y="5774"/>
                    <a:pt x="22881" y="5927"/>
                    <a:pt x="22515" y="5957"/>
                  </a:cubicBezTo>
                  <a:cubicBezTo>
                    <a:pt x="21843" y="5957"/>
                    <a:pt x="21201" y="6141"/>
                    <a:pt x="20651" y="6538"/>
                  </a:cubicBezTo>
                  <a:cubicBezTo>
                    <a:pt x="20474" y="6644"/>
                    <a:pt x="20304" y="6689"/>
                    <a:pt x="20141" y="6689"/>
                  </a:cubicBezTo>
                  <a:cubicBezTo>
                    <a:pt x="19741" y="6689"/>
                    <a:pt x="19379" y="6423"/>
                    <a:pt x="19032" y="6141"/>
                  </a:cubicBezTo>
                  <a:cubicBezTo>
                    <a:pt x="18941" y="6385"/>
                    <a:pt x="18727" y="6568"/>
                    <a:pt x="18482" y="6660"/>
                  </a:cubicBezTo>
                  <a:cubicBezTo>
                    <a:pt x="18409" y="6685"/>
                    <a:pt x="18324" y="6692"/>
                    <a:pt x="18235" y="6692"/>
                  </a:cubicBezTo>
                  <a:cubicBezTo>
                    <a:pt x="18119" y="6692"/>
                    <a:pt x="17996" y="6680"/>
                    <a:pt x="17882" y="6680"/>
                  </a:cubicBezTo>
                  <a:cubicBezTo>
                    <a:pt x="17759" y="6680"/>
                    <a:pt x="17647" y="6694"/>
                    <a:pt x="17566" y="6752"/>
                  </a:cubicBezTo>
                  <a:cubicBezTo>
                    <a:pt x="17362" y="6935"/>
                    <a:pt x="17180" y="7000"/>
                    <a:pt x="17001" y="7000"/>
                  </a:cubicBezTo>
                  <a:cubicBezTo>
                    <a:pt x="16672" y="7000"/>
                    <a:pt x="16352" y="6779"/>
                    <a:pt x="15916" y="6660"/>
                  </a:cubicBezTo>
                  <a:cubicBezTo>
                    <a:pt x="15733" y="6568"/>
                    <a:pt x="15550" y="6446"/>
                    <a:pt x="15397" y="6324"/>
                  </a:cubicBezTo>
                  <a:cubicBezTo>
                    <a:pt x="15243" y="6243"/>
                    <a:pt x="15117" y="6209"/>
                    <a:pt x="15009" y="6209"/>
                  </a:cubicBezTo>
                  <a:cubicBezTo>
                    <a:pt x="14713" y="6209"/>
                    <a:pt x="14560" y="6466"/>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9" y="6777"/>
                    <a:pt x="12648" y="6996"/>
                  </a:cubicBezTo>
                  <a:cubicBezTo>
                    <a:pt x="12526" y="7088"/>
                    <a:pt x="12403" y="7179"/>
                    <a:pt x="12251" y="7179"/>
                  </a:cubicBezTo>
                  <a:cubicBezTo>
                    <a:pt x="11823" y="7149"/>
                    <a:pt x="11426" y="6996"/>
                    <a:pt x="11090" y="6752"/>
                  </a:cubicBezTo>
                  <a:cubicBezTo>
                    <a:pt x="10818" y="6561"/>
                    <a:pt x="10448" y="6055"/>
                    <a:pt x="10198" y="6055"/>
                  </a:cubicBezTo>
                  <a:cubicBezTo>
                    <a:pt x="10168" y="6055"/>
                    <a:pt x="10139" y="6063"/>
                    <a:pt x="10112" y="6080"/>
                  </a:cubicBezTo>
                  <a:cubicBezTo>
                    <a:pt x="9798" y="6315"/>
                    <a:pt x="9445" y="6551"/>
                    <a:pt x="9088" y="6551"/>
                  </a:cubicBezTo>
                  <a:cubicBezTo>
                    <a:pt x="8889" y="6551"/>
                    <a:pt x="8689" y="6479"/>
                    <a:pt x="8493" y="6293"/>
                  </a:cubicBezTo>
                  <a:cubicBezTo>
                    <a:pt x="8260" y="6082"/>
                    <a:pt x="8067" y="6001"/>
                    <a:pt x="7895" y="6001"/>
                  </a:cubicBezTo>
                  <a:cubicBezTo>
                    <a:pt x="7324" y="6001"/>
                    <a:pt x="6999" y="6904"/>
                    <a:pt x="6294" y="6904"/>
                  </a:cubicBezTo>
                  <a:cubicBezTo>
                    <a:pt x="5988" y="6904"/>
                    <a:pt x="5744" y="6752"/>
                    <a:pt x="5560" y="6538"/>
                  </a:cubicBezTo>
                  <a:cubicBezTo>
                    <a:pt x="5555" y="6528"/>
                    <a:pt x="5545" y="6523"/>
                    <a:pt x="5533" y="6523"/>
                  </a:cubicBezTo>
                  <a:cubicBezTo>
                    <a:pt x="5354" y="6523"/>
                    <a:pt x="4544" y="7493"/>
                    <a:pt x="4430" y="7607"/>
                  </a:cubicBezTo>
                  <a:cubicBezTo>
                    <a:pt x="4381" y="7656"/>
                    <a:pt x="4318" y="7680"/>
                    <a:pt x="4255" y="7680"/>
                  </a:cubicBezTo>
                  <a:cubicBezTo>
                    <a:pt x="4161" y="7680"/>
                    <a:pt x="4070" y="7625"/>
                    <a:pt x="4033" y="7515"/>
                  </a:cubicBezTo>
                  <a:cubicBezTo>
                    <a:pt x="4002" y="7363"/>
                    <a:pt x="3941" y="7179"/>
                    <a:pt x="3911" y="7027"/>
                  </a:cubicBezTo>
                  <a:cubicBezTo>
                    <a:pt x="3794" y="7053"/>
                    <a:pt x="3679" y="7066"/>
                    <a:pt x="3567" y="7066"/>
                  </a:cubicBezTo>
                  <a:cubicBezTo>
                    <a:pt x="3031" y="7066"/>
                    <a:pt x="2548" y="6778"/>
                    <a:pt x="2170" y="6324"/>
                  </a:cubicBezTo>
                  <a:cubicBezTo>
                    <a:pt x="1992" y="6117"/>
                    <a:pt x="1443" y="5252"/>
                    <a:pt x="1131" y="5252"/>
                  </a:cubicBezTo>
                  <a:cubicBezTo>
                    <a:pt x="1120" y="5252"/>
                    <a:pt x="1110" y="5253"/>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4"/>
                    <a:pt x="734" y="9501"/>
                    <a:pt x="1528" y="9501"/>
                  </a:cubicBezTo>
                  <a:cubicBezTo>
                    <a:pt x="2322" y="9501"/>
                    <a:pt x="2322" y="8982"/>
                    <a:pt x="3117" y="8982"/>
                  </a:cubicBezTo>
                  <a:cubicBezTo>
                    <a:pt x="3941" y="8982"/>
                    <a:pt x="3911" y="8829"/>
                    <a:pt x="4705" y="8829"/>
                  </a:cubicBezTo>
                  <a:cubicBezTo>
                    <a:pt x="5499" y="8829"/>
                    <a:pt x="5499" y="8921"/>
                    <a:pt x="6294" y="8921"/>
                  </a:cubicBezTo>
                  <a:cubicBezTo>
                    <a:pt x="7088" y="8921"/>
                    <a:pt x="7118" y="9409"/>
                    <a:pt x="7913" y="9409"/>
                  </a:cubicBezTo>
                  <a:cubicBezTo>
                    <a:pt x="8707" y="9409"/>
                    <a:pt x="8676" y="9104"/>
                    <a:pt x="9471" y="9104"/>
                  </a:cubicBezTo>
                  <a:cubicBezTo>
                    <a:pt x="10265" y="9104"/>
                    <a:pt x="10295" y="9409"/>
                    <a:pt x="11090" y="9409"/>
                  </a:cubicBezTo>
                  <a:cubicBezTo>
                    <a:pt x="11884" y="9409"/>
                    <a:pt x="11884" y="9501"/>
                    <a:pt x="12678" y="9501"/>
                  </a:cubicBezTo>
                  <a:cubicBezTo>
                    <a:pt x="13473" y="9501"/>
                    <a:pt x="13473" y="9012"/>
                    <a:pt x="14267" y="9012"/>
                  </a:cubicBezTo>
                  <a:cubicBezTo>
                    <a:pt x="15061" y="9012"/>
                    <a:pt x="15061" y="9471"/>
                    <a:pt x="15855" y="9471"/>
                  </a:cubicBezTo>
                  <a:cubicBezTo>
                    <a:pt x="16650" y="9471"/>
                    <a:pt x="16650" y="9409"/>
                    <a:pt x="17444" y="9409"/>
                  </a:cubicBezTo>
                  <a:cubicBezTo>
                    <a:pt x="18238" y="9409"/>
                    <a:pt x="18238" y="9379"/>
                    <a:pt x="19032" y="9379"/>
                  </a:cubicBezTo>
                  <a:cubicBezTo>
                    <a:pt x="19827" y="9379"/>
                    <a:pt x="19827"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48"/>
                    <a:pt x="26975" y="9348"/>
                  </a:cubicBezTo>
                  <a:cubicBezTo>
                    <a:pt x="27769" y="9348"/>
                    <a:pt x="27769" y="9073"/>
                    <a:pt x="28563" y="9073"/>
                  </a:cubicBezTo>
                  <a:cubicBezTo>
                    <a:pt x="29358" y="9073"/>
                    <a:pt x="29358" y="9257"/>
                    <a:pt x="30152" y="9257"/>
                  </a:cubicBezTo>
                  <a:cubicBezTo>
                    <a:pt x="30763" y="9257"/>
                    <a:pt x="30922" y="9166"/>
                    <a:pt x="31324" y="9166"/>
                  </a:cubicBezTo>
                  <a:cubicBezTo>
                    <a:pt x="31445" y="9166"/>
                    <a:pt x="31588" y="9174"/>
                    <a:pt x="31771" y="9196"/>
                  </a:cubicBezTo>
                  <a:cubicBezTo>
                    <a:pt x="32257" y="9254"/>
                    <a:pt x="32471" y="9362"/>
                    <a:pt x="32750" y="9362"/>
                  </a:cubicBezTo>
                  <a:cubicBezTo>
                    <a:pt x="32911" y="9362"/>
                    <a:pt x="33093" y="9326"/>
                    <a:pt x="33360" y="9226"/>
                  </a:cubicBezTo>
                  <a:cubicBezTo>
                    <a:pt x="33390" y="8676"/>
                    <a:pt x="33634" y="8035"/>
                    <a:pt x="33573" y="7515"/>
                  </a:cubicBezTo>
                  <a:cubicBezTo>
                    <a:pt x="33512" y="6966"/>
                    <a:pt x="33329" y="6416"/>
                    <a:pt x="33207" y="5866"/>
                  </a:cubicBezTo>
                  <a:cubicBezTo>
                    <a:pt x="33115" y="5346"/>
                    <a:pt x="32565" y="4919"/>
                    <a:pt x="32413" y="4399"/>
                  </a:cubicBezTo>
                  <a:cubicBezTo>
                    <a:pt x="32260" y="3880"/>
                    <a:pt x="32077" y="3361"/>
                    <a:pt x="31863" y="2872"/>
                  </a:cubicBezTo>
                  <a:cubicBezTo>
                    <a:pt x="31649" y="2353"/>
                    <a:pt x="31924" y="1620"/>
                    <a:pt x="31649" y="1161"/>
                  </a:cubicBezTo>
                  <a:cubicBezTo>
                    <a:pt x="31466" y="764"/>
                    <a:pt x="3128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5" name="Google Shape;685;p28"/>
            <p:cNvSpPr/>
            <p:nvPr/>
          </p:nvSpPr>
          <p:spPr>
            <a:xfrm>
              <a:off x="1694355" y="3551274"/>
              <a:ext cx="313586" cy="311817"/>
            </a:xfrm>
            <a:custGeom>
              <a:avLst/>
              <a:gdLst/>
              <a:ahLst/>
              <a:cxnLst/>
              <a:rect l="l" t="t" r="r" b="b"/>
              <a:pathLst>
                <a:path w="1773" h="1763" extrusionOk="0">
                  <a:moveTo>
                    <a:pt x="765" y="1"/>
                  </a:moveTo>
                  <a:cubicBezTo>
                    <a:pt x="622" y="1"/>
                    <a:pt x="480" y="28"/>
                    <a:pt x="337" y="109"/>
                  </a:cubicBezTo>
                  <a:cubicBezTo>
                    <a:pt x="154" y="262"/>
                    <a:pt x="32" y="445"/>
                    <a:pt x="1" y="690"/>
                  </a:cubicBezTo>
                  <a:cubicBezTo>
                    <a:pt x="1" y="904"/>
                    <a:pt x="93" y="1118"/>
                    <a:pt x="245" y="1270"/>
                  </a:cubicBezTo>
                  <a:cubicBezTo>
                    <a:pt x="368" y="1454"/>
                    <a:pt x="490" y="1698"/>
                    <a:pt x="704" y="1759"/>
                  </a:cubicBezTo>
                  <a:cubicBezTo>
                    <a:pt x="720" y="1761"/>
                    <a:pt x="736" y="1762"/>
                    <a:pt x="752" y="1762"/>
                  </a:cubicBezTo>
                  <a:cubicBezTo>
                    <a:pt x="949" y="1762"/>
                    <a:pt x="1145" y="1597"/>
                    <a:pt x="1315" y="1484"/>
                  </a:cubicBezTo>
                  <a:cubicBezTo>
                    <a:pt x="1498" y="1331"/>
                    <a:pt x="1742" y="1179"/>
                    <a:pt x="1773" y="965"/>
                  </a:cubicBezTo>
                  <a:cubicBezTo>
                    <a:pt x="1773" y="751"/>
                    <a:pt x="1681" y="507"/>
                    <a:pt x="1528" y="354"/>
                  </a:cubicBezTo>
                  <a:cubicBezTo>
                    <a:pt x="1406" y="171"/>
                    <a:pt x="1192" y="48"/>
                    <a:pt x="979" y="18"/>
                  </a:cubicBezTo>
                  <a:cubicBezTo>
                    <a:pt x="907" y="8"/>
                    <a:pt x="836" y="1"/>
                    <a:pt x="765"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6" name="Google Shape;686;p28"/>
            <p:cNvSpPr/>
            <p:nvPr/>
          </p:nvSpPr>
          <p:spPr>
            <a:xfrm>
              <a:off x="1634929" y="3145016"/>
              <a:ext cx="133889" cy="101876"/>
            </a:xfrm>
            <a:custGeom>
              <a:avLst/>
              <a:gdLst/>
              <a:ahLst/>
              <a:cxnLst/>
              <a:rect l="l" t="t" r="r" b="b"/>
              <a:pathLst>
                <a:path w="757" h="576" extrusionOk="0">
                  <a:moveTo>
                    <a:pt x="379" y="1"/>
                  </a:moveTo>
                  <a:cubicBezTo>
                    <a:pt x="321" y="1"/>
                    <a:pt x="263" y="18"/>
                    <a:pt x="215" y="54"/>
                  </a:cubicBezTo>
                  <a:cubicBezTo>
                    <a:pt x="1" y="207"/>
                    <a:pt x="93" y="512"/>
                    <a:pt x="337" y="574"/>
                  </a:cubicBezTo>
                  <a:cubicBezTo>
                    <a:pt x="351" y="575"/>
                    <a:pt x="365" y="576"/>
                    <a:pt x="379" y="576"/>
                  </a:cubicBezTo>
                  <a:cubicBezTo>
                    <a:pt x="627" y="576"/>
                    <a:pt x="757" y="318"/>
                    <a:pt x="612" y="115"/>
                  </a:cubicBezTo>
                  <a:cubicBezTo>
                    <a:pt x="556" y="41"/>
                    <a:pt x="467" y="1"/>
                    <a:pt x="379"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28"/>
            <p:cNvSpPr/>
            <p:nvPr/>
          </p:nvSpPr>
          <p:spPr>
            <a:xfrm>
              <a:off x="1316220" y="3436843"/>
              <a:ext cx="131766" cy="106828"/>
            </a:xfrm>
            <a:custGeom>
              <a:avLst/>
              <a:gdLst/>
              <a:ahLst/>
              <a:cxnLst/>
              <a:rect l="l" t="t" r="r" b="b"/>
              <a:pathLst>
                <a:path w="745" h="604" extrusionOk="0">
                  <a:moveTo>
                    <a:pt x="317" y="1"/>
                  </a:moveTo>
                  <a:cubicBezTo>
                    <a:pt x="259" y="1"/>
                    <a:pt x="202" y="18"/>
                    <a:pt x="153" y="54"/>
                  </a:cubicBezTo>
                  <a:cubicBezTo>
                    <a:pt x="31" y="145"/>
                    <a:pt x="1" y="329"/>
                    <a:pt x="92" y="451"/>
                  </a:cubicBezTo>
                  <a:cubicBezTo>
                    <a:pt x="155" y="559"/>
                    <a:pt x="245" y="604"/>
                    <a:pt x="333" y="604"/>
                  </a:cubicBezTo>
                  <a:cubicBezTo>
                    <a:pt x="544" y="604"/>
                    <a:pt x="744" y="352"/>
                    <a:pt x="550" y="115"/>
                  </a:cubicBezTo>
                  <a:cubicBezTo>
                    <a:pt x="495" y="41"/>
                    <a:pt x="406" y="1"/>
                    <a:pt x="317"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28"/>
            <p:cNvSpPr/>
            <p:nvPr/>
          </p:nvSpPr>
          <p:spPr>
            <a:xfrm>
              <a:off x="1375647" y="3467794"/>
              <a:ext cx="464808" cy="264948"/>
            </a:xfrm>
            <a:custGeom>
              <a:avLst/>
              <a:gdLst/>
              <a:ahLst/>
              <a:cxnLst/>
              <a:rect l="l" t="t" r="r" b="b"/>
              <a:pathLst>
                <a:path w="2628" h="1498" extrusionOk="0">
                  <a:moveTo>
                    <a:pt x="1" y="1"/>
                  </a:moveTo>
                  <a:lnTo>
                    <a:pt x="1" y="215"/>
                  </a:lnTo>
                  <a:cubicBezTo>
                    <a:pt x="948" y="276"/>
                    <a:pt x="1864" y="734"/>
                    <a:pt x="2444" y="1498"/>
                  </a:cubicBezTo>
                  <a:lnTo>
                    <a:pt x="2628" y="1376"/>
                  </a:lnTo>
                  <a:cubicBezTo>
                    <a:pt x="1986" y="520"/>
                    <a:pt x="1039" y="32"/>
                    <a:pt x="1"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9" name="Google Shape;689;p28"/>
            <p:cNvSpPr/>
            <p:nvPr/>
          </p:nvSpPr>
          <p:spPr>
            <a:xfrm>
              <a:off x="1597257" y="3186933"/>
              <a:ext cx="308103" cy="497175"/>
            </a:xfrm>
            <a:custGeom>
              <a:avLst/>
              <a:gdLst/>
              <a:ahLst/>
              <a:cxnLst/>
              <a:rect l="l" t="t" r="r" b="b"/>
              <a:pathLst>
                <a:path w="1742" h="2811" extrusionOk="0">
                  <a:moveTo>
                    <a:pt x="489" y="0"/>
                  </a:moveTo>
                  <a:cubicBezTo>
                    <a:pt x="489" y="62"/>
                    <a:pt x="0" y="1192"/>
                    <a:pt x="1589" y="2811"/>
                  </a:cubicBezTo>
                  <a:lnTo>
                    <a:pt x="1741" y="2658"/>
                  </a:lnTo>
                  <a:cubicBezTo>
                    <a:pt x="275" y="1161"/>
                    <a:pt x="703" y="92"/>
                    <a:pt x="703" y="92"/>
                  </a:cubicBezTo>
                  <a:lnTo>
                    <a:pt x="489"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0" name="Google Shape;690;p28"/>
            <p:cNvSpPr/>
            <p:nvPr/>
          </p:nvSpPr>
          <p:spPr>
            <a:xfrm>
              <a:off x="1564714" y="3469916"/>
              <a:ext cx="805278" cy="877617"/>
            </a:xfrm>
            <a:custGeom>
              <a:avLst/>
              <a:gdLst/>
              <a:ahLst/>
              <a:cxnLst/>
              <a:rect l="l" t="t" r="r" b="b"/>
              <a:pathLst>
                <a:path w="4553" h="4962" extrusionOk="0">
                  <a:moveTo>
                    <a:pt x="2540" y="0"/>
                  </a:moveTo>
                  <a:cubicBezTo>
                    <a:pt x="2204" y="0"/>
                    <a:pt x="2439" y="413"/>
                    <a:pt x="2139" y="631"/>
                  </a:cubicBezTo>
                  <a:cubicBezTo>
                    <a:pt x="1803" y="875"/>
                    <a:pt x="1834" y="936"/>
                    <a:pt x="1528" y="1180"/>
                  </a:cubicBezTo>
                  <a:cubicBezTo>
                    <a:pt x="1429" y="1253"/>
                    <a:pt x="1338" y="1274"/>
                    <a:pt x="1250" y="1274"/>
                  </a:cubicBezTo>
                  <a:cubicBezTo>
                    <a:pt x="1120" y="1274"/>
                    <a:pt x="997" y="1227"/>
                    <a:pt x="866" y="1227"/>
                  </a:cubicBezTo>
                  <a:cubicBezTo>
                    <a:pt x="786" y="1227"/>
                    <a:pt x="702" y="1245"/>
                    <a:pt x="612" y="1303"/>
                  </a:cubicBezTo>
                  <a:cubicBezTo>
                    <a:pt x="276" y="1547"/>
                    <a:pt x="62" y="1303"/>
                    <a:pt x="1" y="1883"/>
                  </a:cubicBezTo>
                  <a:cubicBezTo>
                    <a:pt x="490" y="2616"/>
                    <a:pt x="1039" y="3288"/>
                    <a:pt x="1620" y="3899"/>
                  </a:cubicBezTo>
                  <a:cubicBezTo>
                    <a:pt x="2078" y="4327"/>
                    <a:pt x="2597" y="4632"/>
                    <a:pt x="3147" y="4877"/>
                  </a:cubicBezTo>
                  <a:cubicBezTo>
                    <a:pt x="3263" y="4934"/>
                    <a:pt x="3387" y="4962"/>
                    <a:pt x="3511" y="4962"/>
                  </a:cubicBezTo>
                  <a:cubicBezTo>
                    <a:pt x="3716" y="4962"/>
                    <a:pt x="3923" y="4888"/>
                    <a:pt x="4094" y="4755"/>
                  </a:cubicBezTo>
                  <a:cubicBezTo>
                    <a:pt x="4400" y="4602"/>
                    <a:pt x="4553" y="4266"/>
                    <a:pt x="4522" y="3930"/>
                  </a:cubicBezTo>
                  <a:cubicBezTo>
                    <a:pt x="4461" y="3288"/>
                    <a:pt x="4278" y="2677"/>
                    <a:pt x="4033" y="2127"/>
                  </a:cubicBezTo>
                  <a:cubicBezTo>
                    <a:pt x="3636" y="1394"/>
                    <a:pt x="3208" y="692"/>
                    <a:pt x="2689" y="20"/>
                  </a:cubicBezTo>
                  <a:cubicBezTo>
                    <a:pt x="2630" y="6"/>
                    <a:pt x="2580" y="0"/>
                    <a:pt x="2540"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1" name="Google Shape;691;p28"/>
            <p:cNvSpPr/>
            <p:nvPr/>
          </p:nvSpPr>
          <p:spPr>
            <a:xfrm>
              <a:off x="3164094" y="2046865"/>
              <a:ext cx="297314" cy="297845"/>
            </a:xfrm>
            <a:custGeom>
              <a:avLst/>
              <a:gdLst/>
              <a:ahLst/>
              <a:cxnLst/>
              <a:rect l="l" t="t" r="r" b="b"/>
              <a:pathLst>
                <a:path w="1681" h="1684" extrusionOk="0">
                  <a:moveTo>
                    <a:pt x="886" y="1"/>
                  </a:moveTo>
                  <a:cubicBezTo>
                    <a:pt x="672" y="1"/>
                    <a:pt x="428" y="62"/>
                    <a:pt x="275" y="215"/>
                  </a:cubicBezTo>
                  <a:cubicBezTo>
                    <a:pt x="122" y="398"/>
                    <a:pt x="61" y="612"/>
                    <a:pt x="92" y="826"/>
                  </a:cubicBezTo>
                  <a:cubicBezTo>
                    <a:pt x="61" y="1070"/>
                    <a:pt x="0" y="1314"/>
                    <a:pt x="153" y="1498"/>
                  </a:cubicBezTo>
                  <a:cubicBezTo>
                    <a:pt x="306" y="1681"/>
                    <a:pt x="581" y="1650"/>
                    <a:pt x="794" y="1681"/>
                  </a:cubicBezTo>
                  <a:cubicBezTo>
                    <a:pt x="864" y="1681"/>
                    <a:pt x="937" y="1683"/>
                    <a:pt x="1008" y="1683"/>
                  </a:cubicBezTo>
                  <a:cubicBezTo>
                    <a:pt x="1186" y="1683"/>
                    <a:pt x="1357" y="1668"/>
                    <a:pt x="1466" y="1559"/>
                  </a:cubicBezTo>
                  <a:cubicBezTo>
                    <a:pt x="1619" y="1375"/>
                    <a:pt x="1680" y="1162"/>
                    <a:pt x="1680" y="917"/>
                  </a:cubicBezTo>
                  <a:cubicBezTo>
                    <a:pt x="1680" y="703"/>
                    <a:pt x="1589" y="490"/>
                    <a:pt x="1436" y="337"/>
                  </a:cubicBezTo>
                  <a:cubicBezTo>
                    <a:pt x="1314" y="154"/>
                    <a:pt x="1130" y="31"/>
                    <a:pt x="886"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2" name="Google Shape;692;p28"/>
            <p:cNvSpPr/>
            <p:nvPr/>
          </p:nvSpPr>
          <p:spPr>
            <a:xfrm>
              <a:off x="3450436" y="1668729"/>
              <a:ext cx="124338" cy="103467"/>
            </a:xfrm>
            <a:custGeom>
              <a:avLst/>
              <a:gdLst/>
              <a:ahLst/>
              <a:cxnLst/>
              <a:rect l="l" t="t" r="r" b="b"/>
              <a:pathLst>
                <a:path w="703" h="585" extrusionOk="0">
                  <a:moveTo>
                    <a:pt x="428" y="0"/>
                  </a:moveTo>
                  <a:cubicBezTo>
                    <a:pt x="153" y="0"/>
                    <a:pt x="0" y="306"/>
                    <a:pt x="184" y="489"/>
                  </a:cubicBezTo>
                  <a:cubicBezTo>
                    <a:pt x="248" y="554"/>
                    <a:pt x="329" y="585"/>
                    <a:pt x="407" y="585"/>
                  </a:cubicBezTo>
                  <a:cubicBezTo>
                    <a:pt x="549" y="585"/>
                    <a:pt x="683" y="483"/>
                    <a:pt x="703" y="306"/>
                  </a:cubicBezTo>
                  <a:cubicBezTo>
                    <a:pt x="703" y="153"/>
                    <a:pt x="581" y="31"/>
                    <a:pt x="428"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3" name="Google Shape;693;p28"/>
            <p:cNvSpPr/>
            <p:nvPr/>
          </p:nvSpPr>
          <p:spPr>
            <a:xfrm>
              <a:off x="3026140" y="1688184"/>
              <a:ext cx="105590" cy="101699"/>
            </a:xfrm>
            <a:custGeom>
              <a:avLst/>
              <a:gdLst/>
              <a:ahLst/>
              <a:cxnLst/>
              <a:rect l="l" t="t" r="r" b="b"/>
              <a:pathLst>
                <a:path w="597" h="575" extrusionOk="0">
                  <a:moveTo>
                    <a:pt x="281" y="0"/>
                  </a:moveTo>
                  <a:cubicBezTo>
                    <a:pt x="145" y="0"/>
                    <a:pt x="16" y="85"/>
                    <a:pt x="16" y="257"/>
                  </a:cubicBezTo>
                  <a:cubicBezTo>
                    <a:pt x="0" y="467"/>
                    <a:pt x="156" y="575"/>
                    <a:pt x="310" y="575"/>
                  </a:cubicBezTo>
                  <a:cubicBezTo>
                    <a:pt x="447" y="575"/>
                    <a:pt x="583" y="490"/>
                    <a:pt x="597" y="318"/>
                  </a:cubicBezTo>
                  <a:cubicBezTo>
                    <a:pt x="597" y="108"/>
                    <a:pt x="434" y="0"/>
                    <a:pt x="281"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4" name="Google Shape;694;p28"/>
            <p:cNvSpPr/>
            <p:nvPr/>
          </p:nvSpPr>
          <p:spPr>
            <a:xfrm>
              <a:off x="3066819" y="1722673"/>
              <a:ext cx="243193" cy="481080"/>
            </a:xfrm>
            <a:custGeom>
              <a:avLst/>
              <a:gdLst/>
              <a:ahLst/>
              <a:cxnLst/>
              <a:rect l="l" t="t" r="r" b="b"/>
              <a:pathLst>
                <a:path w="1375" h="2720" extrusionOk="0">
                  <a:moveTo>
                    <a:pt x="122" y="1"/>
                  </a:moveTo>
                  <a:lnTo>
                    <a:pt x="0" y="184"/>
                  </a:lnTo>
                  <a:cubicBezTo>
                    <a:pt x="733" y="826"/>
                    <a:pt x="1131" y="1773"/>
                    <a:pt x="1100" y="2720"/>
                  </a:cubicBezTo>
                  <a:lnTo>
                    <a:pt x="1314" y="2720"/>
                  </a:lnTo>
                  <a:cubicBezTo>
                    <a:pt x="1375" y="1681"/>
                    <a:pt x="917" y="673"/>
                    <a:pt x="122"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5" name="Google Shape;695;p28"/>
            <p:cNvSpPr/>
            <p:nvPr/>
          </p:nvSpPr>
          <p:spPr>
            <a:xfrm>
              <a:off x="3309830" y="1706578"/>
              <a:ext cx="221792" cy="507963"/>
            </a:xfrm>
            <a:custGeom>
              <a:avLst/>
              <a:gdLst/>
              <a:ahLst/>
              <a:cxnLst/>
              <a:rect l="l" t="t" r="r" b="b"/>
              <a:pathLst>
                <a:path w="1254" h="2872" extrusionOk="0">
                  <a:moveTo>
                    <a:pt x="1131" y="0"/>
                  </a:moveTo>
                  <a:cubicBezTo>
                    <a:pt x="1101" y="31"/>
                    <a:pt x="1" y="611"/>
                    <a:pt x="215" y="2872"/>
                  </a:cubicBezTo>
                  <a:lnTo>
                    <a:pt x="429" y="2872"/>
                  </a:lnTo>
                  <a:cubicBezTo>
                    <a:pt x="245" y="764"/>
                    <a:pt x="1253" y="184"/>
                    <a:pt x="1253" y="184"/>
                  </a:cubicBezTo>
                  <a:lnTo>
                    <a:pt x="1131"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6" name="Google Shape;696;p28"/>
            <p:cNvSpPr/>
            <p:nvPr/>
          </p:nvSpPr>
          <p:spPr>
            <a:xfrm>
              <a:off x="3018181" y="2076048"/>
              <a:ext cx="594452" cy="886460"/>
            </a:xfrm>
            <a:custGeom>
              <a:avLst/>
              <a:gdLst/>
              <a:ahLst/>
              <a:cxnLst/>
              <a:rect l="l" t="t" r="r" b="b"/>
              <a:pathLst>
                <a:path w="3361" h="5012" extrusionOk="0">
                  <a:moveTo>
                    <a:pt x="413" y="0"/>
                  </a:moveTo>
                  <a:cubicBezTo>
                    <a:pt x="328" y="0"/>
                    <a:pt x="227" y="49"/>
                    <a:pt x="61" y="202"/>
                  </a:cubicBezTo>
                  <a:cubicBezTo>
                    <a:pt x="0" y="1058"/>
                    <a:pt x="0" y="1913"/>
                    <a:pt x="61" y="2768"/>
                  </a:cubicBezTo>
                  <a:cubicBezTo>
                    <a:pt x="153" y="3379"/>
                    <a:pt x="336" y="3960"/>
                    <a:pt x="642" y="4510"/>
                  </a:cubicBezTo>
                  <a:cubicBezTo>
                    <a:pt x="764" y="4815"/>
                    <a:pt x="1100" y="4998"/>
                    <a:pt x="1406" y="4998"/>
                  </a:cubicBezTo>
                  <a:cubicBezTo>
                    <a:pt x="1455" y="5007"/>
                    <a:pt x="1505" y="5012"/>
                    <a:pt x="1556" y="5012"/>
                  </a:cubicBezTo>
                  <a:cubicBezTo>
                    <a:pt x="1846" y="5012"/>
                    <a:pt x="2135" y="4866"/>
                    <a:pt x="2291" y="4632"/>
                  </a:cubicBezTo>
                  <a:cubicBezTo>
                    <a:pt x="2628" y="4113"/>
                    <a:pt x="2872" y="3532"/>
                    <a:pt x="3055" y="2921"/>
                  </a:cubicBezTo>
                  <a:cubicBezTo>
                    <a:pt x="3208" y="2096"/>
                    <a:pt x="3330" y="1272"/>
                    <a:pt x="3361" y="447"/>
                  </a:cubicBezTo>
                  <a:cubicBezTo>
                    <a:pt x="3253" y="331"/>
                    <a:pt x="3172" y="289"/>
                    <a:pt x="3103" y="289"/>
                  </a:cubicBezTo>
                  <a:cubicBezTo>
                    <a:pt x="2924" y="289"/>
                    <a:pt x="2824" y="570"/>
                    <a:pt x="2538" y="570"/>
                  </a:cubicBezTo>
                  <a:cubicBezTo>
                    <a:pt x="2527" y="570"/>
                    <a:pt x="2516" y="570"/>
                    <a:pt x="2505" y="569"/>
                  </a:cubicBezTo>
                  <a:cubicBezTo>
                    <a:pt x="2447" y="564"/>
                    <a:pt x="2398" y="563"/>
                    <a:pt x="2354" y="563"/>
                  </a:cubicBezTo>
                  <a:cubicBezTo>
                    <a:pt x="2143" y="563"/>
                    <a:pt x="2070" y="606"/>
                    <a:pt x="1843" y="606"/>
                  </a:cubicBezTo>
                  <a:cubicBezTo>
                    <a:pt x="1797" y="606"/>
                    <a:pt x="1743" y="604"/>
                    <a:pt x="1681" y="599"/>
                  </a:cubicBezTo>
                  <a:cubicBezTo>
                    <a:pt x="1283" y="569"/>
                    <a:pt x="1314" y="172"/>
                    <a:pt x="886" y="141"/>
                  </a:cubicBezTo>
                  <a:cubicBezTo>
                    <a:pt x="643" y="123"/>
                    <a:pt x="548" y="0"/>
                    <a:pt x="413"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7" name="Google Shape;697;p28"/>
            <p:cNvSpPr/>
            <p:nvPr/>
          </p:nvSpPr>
          <p:spPr>
            <a:xfrm>
              <a:off x="5741177" y="2640245"/>
              <a:ext cx="319069" cy="319953"/>
            </a:xfrm>
            <a:custGeom>
              <a:avLst/>
              <a:gdLst/>
              <a:ahLst/>
              <a:cxnLst/>
              <a:rect l="l" t="t" r="r" b="b"/>
              <a:pathLst>
                <a:path w="1804" h="1809" extrusionOk="0">
                  <a:moveTo>
                    <a:pt x="942" y="0"/>
                  </a:moveTo>
                  <a:cubicBezTo>
                    <a:pt x="913" y="0"/>
                    <a:pt x="884" y="2"/>
                    <a:pt x="856" y="6"/>
                  </a:cubicBezTo>
                  <a:cubicBezTo>
                    <a:pt x="642" y="6"/>
                    <a:pt x="490" y="220"/>
                    <a:pt x="337" y="403"/>
                  </a:cubicBezTo>
                  <a:cubicBezTo>
                    <a:pt x="215" y="587"/>
                    <a:pt x="1" y="770"/>
                    <a:pt x="31" y="984"/>
                  </a:cubicBezTo>
                  <a:cubicBezTo>
                    <a:pt x="62" y="1197"/>
                    <a:pt x="276" y="1350"/>
                    <a:pt x="459" y="1503"/>
                  </a:cubicBezTo>
                  <a:cubicBezTo>
                    <a:pt x="642" y="1625"/>
                    <a:pt x="856" y="1808"/>
                    <a:pt x="1070" y="1808"/>
                  </a:cubicBezTo>
                  <a:cubicBezTo>
                    <a:pt x="1284" y="1747"/>
                    <a:pt x="1467" y="1595"/>
                    <a:pt x="1620" y="1411"/>
                  </a:cubicBezTo>
                  <a:cubicBezTo>
                    <a:pt x="1742" y="1228"/>
                    <a:pt x="1803" y="1014"/>
                    <a:pt x="1742" y="800"/>
                  </a:cubicBezTo>
                  <a:cubicBezTo>
                    <a:pt x="1742" y="556"/>
                    <a:pt x="1650" y="342"/>
                    <a:pt x="1498" y="189"/>
                  </a:cubicBezTo>
                  <a:cubicBezTo>
                    <a:pt x="1338" y="83"/>
                    <a:pt x="1133" y="0"/>
                    <a:pt x="942"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8" name="Google Shape;698;p28"/>
            <p:cNvSpPr/>
            <p:nvPr/>
          </p:nvSpPr>
          <p:spPr>
            <a:xfrm>
              <a:off x="6292285" y="2466388"/>
              <a:ext cx="132474" cy="105590"/>
            </a:xfrm>
            <a:custGeom>
              <a:avLst/>
              <a:gdLst/>
              <a:ahLst/>
              <a:cxnLst/>
              <a:rect l="l" t="t" r="r" b="b"/>
              <a:pathLst>
                <a:path w="749" h="597" extrusionOk="0">
                  <a:moveTo>
                    <a:pt x="333" y="1"/>
                  </a:moveTo>
                  <a:cubicBezTo>
                    <a:pt x="248" y="1"/>
                    <a:pt x="161" y="40"/>
                    <a:pt x="92" y="134"/>
                  </a:cubicBezTo>
                  <a:cubicBezTo>
                    <a:pt x="1" y="256"/>
                    <a:pt x="1" y="439"/>
                    <a:pt x="153" y="531"/>
                  </a:cubicBezTo>
                  <a:cubicBezTo>
                    <a:pt x="210" y="573"/>
                    <a:pt x="280" y="596"/>
                    <a:pt x="348" y="596"/>
                  </a:cubicBezTo>
                  <a:cubicBezTo>
                    <a:pt x="426" y="596"/>
                    <a:pt x="501" y="566"/>
                    <a:pt x="551" y="500"/>
                  </a:cubicBezTo>
                  <a:cubicBezTo>
                    <a:pt x="749" y="258"/>
                    <a:pt x="551" y="1"/>
                    <a:pt x="333"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9" name="Google Shape;699;p28"/>
            <p:cNvSpPr/>
            <p:nvPr/>
          </p:nvSpPr>
          <p:spPr>
            <a:xfrm>
              <a:off x="5919456" y="2232042"/>
              <a:ext cx="113726" cy="101699"/>
            </a:xfrm>
            <a:custGeom>
              <a:avLst/>
              <a:gdLst/>
              <a:ahLst/>
              <a:cxnLst/>
              <a:rect l="l" t="t" r="r" b="b"/>
              <a:pathLst>
                <a:path w="643" h="575" extrusionOk="0">
                  <a:moveTo>
                    <a:pt x="326" y="0"/>
                  </a:moveTo>
                  <a:cubicBezTo>
                    <a:pt x="237" y="0"/>
                    <a:pt x="148" y="41"/>
                    <a:pt x="92" y="115"/>
                  </a:cubicBezTo>
                  <a:cubicBezTo>
                    <a:pt x="1" y="237"/>
                    <a:pt x="1" y="420"/>
                    <a:pt x="154" y="512"/>
                  </a:cubicBezTo>
                  <a:cubicBezTo>
                    <a:pt x="207" y="552"/>
                    <a:pt x="272" y="574"/>
                    <a:pt x="336" y="574"/>
                  </a:cubicBezTo>
                  <a:cubicBezTo>
                    <a:pt x="418" y="574"/>
                    <a:pt x="499" y="537"/>
                    <a:pt x="551" y="451"/>
                  </a:cubicBezTo>
                  <a:cubicBezTo>
                    <a:pt x="642" y="328"/>
                    <a:pt x="612" y="145"/>
                    <a:pt x="490" y="54"/>
                  </a:cubicBezTo>
                  <a:cubicBezTo>
                    <a:pt x="441" y="17"/>
                    <a:pt x="384" y="0"/>
                    <a:pt x="32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0" name="Google Shape;700;p28"/>
            <p:cNvSpPr/>
            <p:nvPr/>
          </p:nvSpPr>
          <p:spPr>
            <a:xfrm>
              <a:off x="5865512" y="2279265"/>
              <a:ext cx="178459" cy="513446"/>
            </a:xfrm>
            <a:custGeom>
              <a:avLst/>
              <a:gdLst/>
              <a:ahLst/>
              <a:cxnLst/>
              <a:rect l="l" t="t" r="r" b="b"/>
              <a:pathLst>
                <a:path w="1009" h="2903" extrusionOk="0">
                  <a:moveTo>
                    <a:pt x="734" y="0"/>
                  </a:moveTo>
                  <a:lnTo>
                    <a:pt x="520" y="61"/>
                  </a:lnTo>
                  <a:cubicBezTo>
                    <a:pt x="764" y="1008"/>
                    <a:pt x="550" y="1986"/>
                    <a:pt x="0" y="2780"/>
                  </a:cubicBezTo>
                  <a:lnTo>
                    <a:pt x="153" y="2902"/>
                  </a:lnTo>
                  <a:cubicBezTo>
                    <a:pt x="795" y="2078"/>
                    <a:pt x="1008" y="978"/>
                    <a:pt x="734"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1" name="Google Shape;701;p28"/>
            <p:cNvSpPr/>
            <p:nvPr/>
          </p:nvSpPr>
          <p:spPr>
            <a:xfrm>
              <a:off x="5930244" y="2495040"/>
              <a:ext cx="421652" cy="346307"/>
            </a:xfrm>
            <a:custGeom>
              <a:avLst/>
              <a:gdLst/>
              <a:ahLst/>
              <a:cxnLst/>
              <a:rect l="l" t="t" r="r" b="b"/>
              <a:pathLst>
                <a:path w="2384" h="1958" extrusionOk="0">
                  <a:moveTo>
                    <a:pt x="2332" y="1"/>
                  </a:moveTo>
                  <a:cubicBezTo>
                    <a:pt x="2086" y="1"/>
                    <a:pt x="1007" y="98"/>
                    <a:pt x="1" y="1866"/>
                  </a:cubicBezTo>
                  <a:lnTo>
                    <a:pt x="184" y="1957"/>
                  </a:lnTo>
                  <a:cubicBezTo>
                    <a:pt x="1101" y="340"/>
                    <a:pt x="2112" y="245"/>
                    <a:pt x="2338" y="245"/>
                  </a:cubicBezTo>
                  <a:cubicBezTo>
                    <a:pt x="2368" y="245"/>
                    <a:pt x="2384" y="247"/>
                    <a:pt x="2384" y="247"/>
                  </a:cubicBezTo>
                  <a:lnTo>
                    <a:pt x="2384" y="2"/>
                  </a:lnTo>
                  <a:cubicBezTo>
                    <a:pt x="2380" y="2"/>
                    <a:pt x="2363" y="1"/>
                    <a:pt x="2332"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2" name="Google Shape;702;p28"/>
            <p:cNvSpPr/>
            <p:nvPr/>
          </p:nvSpPr>
          <p:spPr>
            <a:xfrm>
              <a:off x="5363042" y="2551636"/>
              <a:ext cx="816067" cy="886460"/>
            </a:xfrm>
            <a:custGeom>
              <a:avLst/>
              <a:gdLst/>
              <a:ahLst/>
              <a:cxnLst/>
              <a:rect l="l" t="t" r="r" b="b"/>
              <a:pathLst>
                <a:path w="4614" h="5012" extrusionOk="0">
                  <a:moveTo>
                    <a:pt x="2234" y="0"/>
                  </a:moveTo>
                  <a:cubicBezTo>
                    <a:pt x="2183" y="0"/>
                    <a:pt x="2121" y="6"/>
                    <a:pt x="2047" y="18"/>
                  </a:cubicBezTo>
                  <a:cubicBezTo>
                    <a:pt x="1497" y="690"/>
                    <a:pt x="1008" y="1393"/>
                    <a:pt x="581" y="2157"/>
                  </a:cubicBezTo>
                  <a:cubicBezTo>
                    <a:pt x="306" y="2707"/>
                    <a:pt x="153" y="3287"/>
                    <a:pt x="92" y="3898"/>
                  </a:cubicBezTo>
                  <a:cubicBezTo>
                    <a:pt x="0" y="4234"/>
                    <a:pt x="153" y="4570"/>
                    <a:pt x="459" y="4753"/>
                  </a:cubicBezTo>
                  <a:cubicBezTo>
                    <a:pt x="622" y="4916"/>
                    <a:pt x="839" y="5011"/>
                    <a:pt x="1056" y="5011"/>
                  </a:cubicBezTo>
                  <a:cubicBezTo>
                    <a:pt x="1165" y="5011"/>
                    <a:pt x="1273" y="4988"/>
                    <a:pt x="1375" y="4937"/>
                  </a:cubicBezTo>
                  <a:cubicBezTo>
                    <a:pt x="1955" y="4692"/>
                    <a:pt x="2475" y="4387"/>
                    <a:pt x="2964" y="3959"/>
                  </a:cubicBezTo>
                  <a:cubicBezTo>
                    <a:pt x="3544" y="3379"/>
                    <a:pt x="4124" y="2768"/>
                    <a:pt x="4613" y="2096"/>
                  </a:cubicBezTo>
                  <a:cubicBezTo>
                    <a:pt x="4585" y="1843"/>
                    <a:pt x="4493" y="1797"/>
                    <a:pt x="4368" y="1797"/>
                  </a:cubicBezTo>
                  <a:cubicBezTo>
                    <a:pt x="4296" y="1797"/>
                    <a:pt x="4213" y="1812"/>
                    <a:pt x="4126" y="1812"/>
                  </a:cubicBezTo>
                  <a:cubicBezTo>
                    <a:pt x="4036" y="1812"/>
                    <a:pt x="3941" y="1796"/>
                    <a:pt x="3849" y="1729"/>
                  </a:cubicBezTo>
                  <a:cubicBezTo>
                    <a:pt x="3513" y="1485"/>
                    <a:pt x="3452" y="1546"/>
                    <a:pt x="3147" y="1271"/>
                  </a:cubicBezTo>
                  <a:cubicBezTo>
                    <a:pt x="2841" y="1026"/>
                    <a:pt x="3086" y="690"/>
                    <a:pt x="2780" y="446"/>
                  </a:cubicBezTo>
                  <a:cubicBezTo>
                    <a:pt x="2490" y="235"/>
                    <a:pt x="2565" y="0"/>
                    <a:pt x="2234"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3" name="Google Shape;703;p28"/>
            <p:cNvSpPr/>
            <p:nvPr/>
          </p:nvSpPr>
          <p:spPr>
            <a:xfrm>
              <a:off x="4266309" y="2985131"/>
              <a:ext cx="313409" cy="305981"/>
            </a:xfrm>
            <a:custGeom>
              <a:avLst/>
              <a:gdLst/>
              <a:ahLst/>
              <a:cxnLst/>
              <a:rect l="l" t="t" r="r" b="b"/>
              <a:pathLst>
                <a:path w="1772" h="1730" extrusionOk="0">
                  <a:moveTo>
                    <a:pt x="914" y="0"/>
                  </a:moveTo>
                  <a:cubicBezTo>
                    <a:pt x="743" y="0"/>
                    <a:pt x="568" y="40"/>
                    <a:pt x="428" y="133"/>
                  </a:cubicBezTo>
                  <a:cubicBezTo>
                    <a:pt x="244" y="317"/>
                    <a:pt x="153" y="500"/>
                    <a:pt x="153" y="744"/>
                  </a:cubicBezTo>
                  <a:cubicBezTo>
                    <a:pt x="92" y="958"/>
                    <a:pt x="0" y="1233"/>
                    <a:pt x="122" y="1386"/>
                  </a:cubicBezTo>
                  <a:cubicBezTo>
                    <a:pt x="244" y="1569"/>
                    <a:pt x="519" y="1600"/>
                    <a:pt x="764" y="1661"/>
                  </a:cubicBezTo>
                  <a:cubicBezTo>
                    <a:pt x="871" y="1707"/>
                    <a:pt x="978" y="1730"/>
                    <a:pt x="1088" y="1730"/>
                  </a:cubicBezTo>
                  <a:cubicBezTo>
                    <a:pt x="1199" y="1730"/>
                    <a:pt x="1314" y="1707"/>
                    <a:pt x="1436" y="1661"/>
                  </a:cubicBezTo>
                  <a:cubicBezTo>
                    <a:pt x="1589" y="1508"/>
                    <a:pt x="1711" y="1294"/>
                    <a:pt x="1711" y="1050"/>
                  </a:cubicBezTo>
                  <a:cubicBezTo>
                    <a:pt x="1772" y="836"/>
                    <a:pt x="1711" y="622"/>
                    <a:pt x="1558" y="439"/>
                  </a:cubicBezTo>
                  <a:cubicBezTo>
                    <a:pt x="1466" y="256"/>
                    <a:pt x="1283" y="103"/>
                    <a:pt x="1069" y="11"/>
                  </a:cubicBezTo>
                  <a:cubicBezTo>
                    <a:pt x="1019" y="4"/>
                    <a:pt x="967" y="0"/>
                    <a:pt x="914"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4" name="Google Shape;704;p28"/>
            <p:cNvSpPr/>
            <p:nvPr/>
          </p:nvSpPr>
          <p:spPr>
            <a:xfrm>
              <a:off x="4628173" y="2642191"/>
              <a:ext cx="123100" cy="102937"/>
            </a:xfrm>
            <a:custGeom>
              <a:avLst/>
              <a:gdLst/>
              <a:ahLst/>
              <a:cxnLst/>
              <a:rect l="l" t="t" r="r" b="b"/>
              <a:pathLst>
                <a:path w="696" h="582" extrusionOk="0">
                  <a:moveTo>
                    <a:pt x="381" y="1"/>
                  </a:moveTo>
                  <a:cubicBezTo>
                    <a:pt x="325" y="1"/>
                    <a:pt x="268" y="18"/>
                    <a:pt x="215" y="56"/>
                  </a:cubicBezTo>
                  <a:cubicBezTo>
                    <a:pt x="1" y="209"/>
                    <a:pt x="62" y="514"/>
                    <a:pt x="337" y="576"/>
                  </a:cubicBezTo>
                  <a:cubicBezTo>
                    <a:pt x="357" y="579"/>
                    <a:pt x="376" y="581"/>
                    <a:pt x="396" y="581"/>
                  </a:cubicBezTo>
                  <a:cubicBezTo>
                    <a:pt x="527" y="581"/>
                    <a:pt x="646" y="495"/>
                    <a:pt x="673" y="362"/>
                  </a:cubicBezTo>
                  <a:cubicBezTo>
                    <a:pt x="696" y="155"/>
                    <a:pt x="547" y="1"/>
                    <a:pt x="381"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5" name="Google Shape;705;p28"/>
            <p:cNvSpPr/>
            <p:nvPr/>
          </p:nvSpPr>
          <p:spPr>
            <a:xfrm>
              <a:off x="4187782" y="2601866"/>
              <a:ext cx="121862" cy="103998"/>
            </a:xfrm>
            <a:custGeom>
              <a:avLst/>
              <a:gdLst/>
              <a:ahLst/>
              <a:cxnLst/>
              <a:rect l="l" t="t" r="r" b="b"/>
              <a:pathLst>
                <a:path w="689" h="588" extrusionOk="0">
                  <a:moveTo>
                    <a:pt x="368" y="1"/>
                  </a:moveTo>
                  <a:cubicBezTo>
                    <a:pt x="137" y="1"/>
                    <a:pt x="0" y="247"/>
                    <a:pt x="139" y="467"/>
                  </a:cubicBezTo>
                  <a:cubicBezTo>
                    <a:pt x="198" y="550"/>
                    <a:pt x="284" y="587"/>
                    <a:pt x="370" y="587"/>
                  </a:cubicBezTo>
                  <a:cubicBezTo>
                    <a:pt x="506" y="587"/>
                    <a:pt x="639" y="495"/>
                    <a:pt x="658" y="345"/>
                  </a:cubicBezTo>
                  <a:cubicBezTo>
                    <a:pt x="688" y="193"/>
                    <a:pt x="597" y="40"/>
                    <a:pt x="444" y="9"/>
                  </a:cubicBezTo>
                  <a:cubicBezTo>
                    <a:pt x="418" y="3"/>
                    <a:pt x="392" y="1"/>
                    <a:pt x="368"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6" name="Google Shape;706;p28"/>
            <p:cNvSpPr/>
            <p:nvPr/>
          </p:nvSpPr>
          <p:spPr>
            <a:xfrm>
              <a:off x="4239249" y="2635824"/>
              <a:ext cx="205520" cy="508140"/>
            </a:xfrm>
            <a:custGeom>
              <a:avLst/>
              <a:gdLst/>
              <a:ahLst/>
              <a:cxnLst/>
              <a:rect l="l" t="t" r="r" b="b"/>
              <a:pathLst>
                <a:path w="1162" h="2873" extrusionOk="0">
                  <a:moveTo>
                    <a:pt x="184" y="1"/>
                  </a:moveTo>
                  <a:lnTo>
                    <a:pt x="0" y="153"/>
                  </a:lnTo>
                  <a:cubicBezTo>
                    <a:pt x="642" y="886"/>
                    <a:pt x="917" y="1895"/>
                    <a:pt x="764" y="2842"/>
                  </a:cubicBezTo>
                  <a:lnTo>
                    <a:pt x="978" y="2872"/>
                  </a:lnTo>
                  <a:cubicBezTo>
                    <a:pt x="1161" y="1833"/>
                    <a:pt x="856" y="795"/>
                    <a:pt x="184"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7" name="Google Shape;707;p28"/>
            <p:cNvSpPr/>
            <p:nvPr/>
          </p:nvSpPr>
          <p:spPr>
            <a:xfrm>
              <a:off x="4455377" y="2678979"/>
              <a:ext cx="248676" cy="481080"/>
            </a:xfrm>
            <a:custGeom>
              <a:avLst/>
              <a:gdLst/>
              <a:ahLst/>
              <a:cxnLst/>
              <a:rect l="l" t="t" r="r" b="b"/>
              <a:pathLst>
                <a:path w="1406" h="2720" extrusionOk="0">
                  <a:moveTo>
                    <a:pt x="1314" y="1"/>
                  </a:moveTo>
                  <a:cubicBezTo>
                    <a:pt x="1283" y="31"/>
                    <a:pt x="122" y="459"/>
                    <a:pt x="0" y="2720"/>
                  </a:cubicBezTo>
                  <a:lnTo>
                    <a:pt x="245" y="2720"/>
                  </a:lnTo>
                  <a:cubicBezTo>
                    <a:pt x="336" y="612"/>
                    <a:pt x="1405" y="215"/>
                    <a:pt x="1405" y="215"/>
                  </a:cubicBezTo>
                  <a:lnTo>
                    <a:pt x="1314" y="1"/>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8" name="Google Shape;708;p28"/>
            <p:cNvSpPr/>
            <p:nvPr/>
          </p:nvSpPr>
          <p:spPr>
            <a:xfrm>
              <a:off x="4093336" y="2981240"/>
              <a:ext cx="632301" cy="909099"/>
            </a:xfrm>
            <a:custGeom>
              <a:avLst/>
              <a:gdLst/>
              <a:ahLst/>
              <a:cxnLst/>
              <a:rect l="l" t="t" r="r" b="b"/>
              <a:pathLst>
                <a:path w="3575" h="5140" extrusionOk="0">
                  <a:moveTo>
                    <a:pt x="681" y="0"/>
                  </a:moveTo>
                  <a:cubicBezTo>
                    <a:pt x="597" y="0"/>
                    <a:pt x="494" y="40"/>
                    <a:pt x="337" y="155"/>
                  </a:cubicBezTo>
                  <a:cubicBezTo>
                    <a:pt x="153" y="980"/>
                    <a:pt x="31" y="1836"/>
                    <a:pt x="0" y="2691"/>
                  </a:cubicBezTo>
                  <a:cubicBezTo>
                    <a:pt x="0" y="3302"/>
                    <a:pt x="92" y="3913"/>
                    <a:pt x="306" y="4493"/>
                  </a:cubicBezTo>
                  <a:cubicBezTo>
                    <a:pt x="398" y="4829"/>
                    <a:pt x="703" y="5074"/>
                    <a:pt x="1039" y="5104"/>
                  </a:cubicBezTo>
                  <a:cubicBezTo>
                    <a:pt x="1125" y="5128"/>
                    <a:pt x="1213" y="5139"/>
                    <a:pt x="1300" y="5139"/>
                  </a:cubicBezTo>
                  <a:cubicBezTo>
                    <a:pt x="1552" y="5139"/>
                    <a:pt x="1796" y="5042"/>
                    <a:pt x="1956" y="4860"/>
                  </a:cubicBezTo>
                  <a:cubicBezTo>
                    <a:pt x="2353" y="4371"/>
                    <a:pt x="2689" y="3852"/>
                    <a:pt x="2933" y="3271"/>
                  </a:cubicBezTo>
                  <a:cubicBezTo>
                    <a:pt x="3208" y="2477"/>
                    <a:pt x="3422" y="1683"/>
                    <a:pt x="3575" y="858"/>
                  </a:cubicBezTo>
                  <a:cubicBezTo>
                    <a:pt x="3482" y="710"/>
                    <a:pt x="3406" y="660"/>
                    <a:pt x="3333" y="660"/>
                  </a:cubicBezTo>
                  <a:cubicBezTo>
                    <a:pt x="3185" y="660"/>
                    <a:pt x="3050" y="868"/>
                    <a:pt x="2811" y="868"/>
                  </a:cubicBezTo>
                  <a:cubicBezTo>
                    <a:pt x="2782" y="868"/>
                    <a:pt x="2752" y="865"/>
                    <a:pt x="2719" y="858"/>
                  </a:cubicBezTo>
                  <a:cubicBezTo>
                    <a:pt x="2521" y="812"/>
                    <a:pt x="2421" y="812"/>
                    <a:pt x="2318" y="812"/>
                  </a:cubicBezTo>
                  <a:cubicBezTo>
                    <a:pt x="2215" y="812"/>
                    <a:pt x="2108" y="812"/>
                    <a:pt x="1894" y="766"/>
                  </a:cubicBezTo>
                  <a:cubicBezTo>
                    <a:pt x="1497" y="675"/>
                    <a:pt x="1589" y="278"/>
                    <a:pt x="1192" y="186"/>
                  </a:cubicBezTo>
                  <a:cubicBezTo>
                    <a:pt x="931" y="146"/>
                    <a:pt x="842" y="0"/>
                    <a:pt x="681"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9" name="Google Shape;709;p28"/>
            <p:cNvSpPr/>
            <p:nvPr/>
          </p:nvSpPr>
          <p:spPr>
            <a:xfrm>
              <a:off x="6405831" y="4120600"/>
              <a:ext cx="324375" cy="314647"/>
            </a:xfrm>
            <a:custGeom>
              <a:avLst/>
              <a:gdLst/>
              <a:ahLst/>
              <a:cxnLst/>
              <a:rect l="l" t="t" r="r" b="b"/>
              <a:pathLst>
                <a:path w="1834" h="1779" extrusionOk="0">
                  <a:moveTo>
                    <a:pt x="1077" y="0"/>
                  </a:moveTo>
                  <a:cubicBezTo>
                    <a:pt x="892" y="0"/>
                    <a:pt x="709" y="84"/>
                    <a:pt x="550" y="190"/>
                  </a:cubicBezTo>
                  <a:cubicBezTo>
                    <a:pt x="367" y="312"/>
                    <a:pt x="122" y="434"/>
                    <a:pt x="61" y="648"/>
                  </a:cubicBezTo>
                  <a:cubicBezTo>
                    <a:pt x="0" y="862"/>
                    <a:pt x="183" y="1076"/>
                    <a:pt x="306" y="1289"/>
                  </a:cubicBezTo>
                  <a:cubicBezTo>
                    <a:pt x="397" y="1473"/>
                    <a:pt x="550" y="1717"/>
                    <a:pt x="764" y="1778"/>
                  </a:cubicBezTo>
                  <a:cubicBezTo>
                    <a:pt x="978" y="1778"/>
                    <a:pt x="1222" y="1717"/>
                    <a:pt x="1405" y="1564"/>
                  </a:cubicBezTo>
                  <a:cubicBezTo>
                    <a:pt x="1589" y="1442"/>
                    <a:pt x="1711" y="1259"/>
                    <a:pt x="1741" y="1076"/>
                  </a:cubicBezTo>
                  <a:cubicBezTo>
                    <a:pt x="1833" y="831"/>
                    <a:pt x="1803" y="617"/>
                    <a:pt x="1711" y="403"/>
                  </a:cubicBezTo>
                  <a:cubicBezTo>
                    <a:pt x="1589" y="190"/>
                    <a:pt x="1405" y="67"/>
                    <a:pt x="1161" y="6"/>
                  </a:cubicBezTo>
                  <a:cubicBezTo>
                    <a:pt x="1133" y="2"/>
                    <a:pt x="1105" y="0"/>
                    <a:pt x="1077"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0" name="Google Shape;710;p28"/>
            <p:cNvSpPr/>
            <p:nvPr/>
          </p:nvSpPr>
          <p:spPr>
            <a:xfrm>
              <a:off x="7024324" y="4114764"/>
              <a:ext cx="132651" cy="101345"/>
            </a:xfrm>
            <a:custGeom>
              <a:avLst/>
              <a:gdLst/>
              <a:ahLst/>
              <a:cxnLst/>
              <a:rect l="l" t="t" r="r" b="b"/>
              <a:pathLst>
                <a:path w="750" h="573" extrusionOk="0">
                  <a:moveTo>
                    <a:pt x="374" y="0"/>
                  </a:moveTo>
                  <a:cubicBezTo>
                    <a:pt x="162" y="0"/>
                    <a:pt x="0" y="243"/>
                    <a:pt x="138" y="436"/>
                  </a:cubicBezTo>
                  <a:cubicBezTo>
                    <a:pt x="179" y="518"/>
                    <a:pt x="274" y="572"/>
                    <a:pt x="369" y="572"/>
                  </a:cubicBezTo>
                  <a:cubicBezTo>
                    <a:pt x="417" y="572"/>
                    <a:pt x="464" y="559"/>
                    <a:pt x="505" y="528"/>
                  </a:cubicBezTo>
                  <a:cubicBezTo>
                    <a:pt x="749" y="406"/>
                    <a:pt x="688" y="70"/>
                    <a:pt x="444" y="9"/>
                  </a:cubicBezTo>
                  <a:cubicBezTo>
                    <a:pt x="420" y="3"/>
                    <a:pt x="397" y="0"/>
                    <a:pt x="374"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1" name="Google Shape;711;p28"/>
            <p:cNvSpPr/>
            <p:nvPr/>
          </p:nvSpPr>
          <p:spPr>
            <a:xfrm>
              <a:off x="6745587" y="3765103"/>
              <a:ext cx="130351" cy="101345"/>
            </a:xfrm>
            <a:custGeom>
              <a:avLst/>
              <a:gdLst/>
              <a:ahLst/>
              <a:cxnLst/>
              <a:rect l="l" t="t" r="r" b="b"/>
              <a:pathLst>
                <a:path w="737" h="573" extrusionOk="0">
                  <a:moveTo>
                    <a:pt x="408" y="0"/>
                  </a:moveTo>
                  <a:cubicBezTo>
                    <a:pt x="364" y="0"/>
                    <a:pt x="319" y="10"/>
                    <a:pt x="279" y="31"/>
                  </a:cubicBezTo>
                  <a:cubicBezTo>
                    <a:pt x="1" y="208"/>
                    <a:pt x="162" y="572"/>
                    <a:pt x="398" y="572"/>
                  </a:cubicBezTo>
                  <a:cubicBezTo>
                    <a:pt x="448" y="572"/>
                    <a:pt x="501" y="556"/>
                    <a:pt x="554" y="519"/>
                  </a:cubicBezTo>
                  <a:cubicBezTo>
                    <a:pt x="706" y="428"/>
                    <a:pt x="737" y="275"/>
                    <a:pt x="645" y="122"/>
                  </a:cubicBezTo>
                  <a:cubicBezTo>
                    <a:pt x="584" y="41"/>
                    <a:pt x="496" y="0"/>
                    <a:pt x="408"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2" name="Google Shape;712;p28"/>
            <p:cNvSpPr/>
            <p:nvPr/>
          </p:nvSpPr>
          <p:spPr>
            <a:xfrm>
              <a:off x="6540778" y="3813741"/>
              <a:ext cx="297491" cy="448536"/>
            </a:xfrm>
            <a:custGeom>
              <a:avLst/>
              <a:gdLst/>
              <a:ahLst/>
              <a:cxnLst/>
              <a:rect l="l" t="t" r="r" b="b"/>
              <a:pathLst>
                <a:path w="1682" h="2536" extrusionOk="0">
                  <a:moveTo>
                    <a:pt x="1467" y="0"/>
                  </a:moveTo>
                  <a:cubicBezTo>
                    <a:pt x="1345" y="978"/>
                    <a:pt x="826" y="1833"/>
                    <a:pt x="1" y="2352"/>
                  </a:cubicBezTo>
                  <a:lnTo>
                    <a:pt x="123" y="2536"/>
                  </a:lnTo>
                  <a:cubicBezTo>
                    <a:pt x="1009" y="1986"/>
                    <a:pt x="1589" y="1039"/>
                    <a:pt x="1681"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3" name="Google Shape;713;p28"/>
            <p:cNvSpPr/>
            <p:nvPr/>
          </p:nvSpPr>
          <p:spPr>
            <a:xfrm>
              <a:off x="6584110" y="4131743"/>
              <a:ext cx="513446" cy="206228"/>
            </a:xfrm>
            <a:custGeom>
              <a:avLst/>
              <a:gdLst/>
              <a:ahLst/>
              <a:cxnLst/>
              <a:rect l="l" t="t" r="r" b="b"/>
              <a:pathLst>
                <a:path w="2903" h="1166" extrusionOk="0">
                  <a:moveTo>
                    <a:pt x="2273" y="1"/>
                  </a:moveTo>
                  <a:cubicBezTo>
                    <a:pt x="1767" y="1"/>
                    <a:pt x="980" y="187"/>
                    <a:pt x="0" y="1013"/>
                  </a:cubicBezTo>
                  <a:lnTo>
                    <a:pt x="153" y="1165"/>
                  </a:lnTo>
                  <a:cubicBezTo>
                    <a:pt x="1090" y="387"/>
                    <a:pt x="1833" y="223"/>
                    <a:pt x="2293" y="223"/>
                  </a:cubicBezTo>
                  <a:cubicBezTo>
                    <a:pt x="2627" y="223"/>
                    <a:pt x="2811" y="310"/>
                    <a:pt x="2811" y="310"/>
                  </a:cubicBezTo>
                  <a:lnTo>
                    <a:pt x="2902" y="127"/>
                  </a:lnTo>
                  <a:cubicBezTo>
                    <a:pt x="2889" y="113"/>
                    <a:pt x="2665" y="1"/>
                    <a:pt x="2273"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4" name="Google Shape;714;p28"/>
            <p:cNvSpPr/>
            <p:nvPr/>
          </p:nvSpPr>
          <p:spPr>
            <a:xfrm>
              <a:off x="5887090" y="3981231"/>
              <a:ext cx="924133" cy="773265"/>
            </a:xfrm>
            <a:custGeom>
              <a:avLst/>
              <a:gdLst/>
              <a:ahLst/>
              <a:cxnLst/>
              <a:rect l="l" t="t" r="r" b="b"/>
              <a:pathLst>
                <a:path w="5225" h="4372" extrusionOk="0">
                  <a:moveTo>
                    <a:pt x="3422" y="0"/>
                  </a:moveTo>
                  <a:cubicBezTo>
                    <a:pt x="2658" y="428"/>
                    <a:pt x="1956" y="947"/>
                    <a:pt x="1284" y="1497"/>
                  </a:cubicBezTo>
                  <a:cubicBezTo>
                    <a:pt x="825" y="1894"/>
                    <a:pt x="459" y="2413"/>
                    <a:pt x="184" y="2933"/>
                  </a:cubicBezTo>
                  <a:cubicBezTo>
                    <a:pt x="1" y="3238"/>
                    <a:pt x="31" y="3605"/>
                    <a:pt x="275" y="3880"/>
                  </a:cubicBezTo>
                  <a:cubicBezTo>
                    <a:pt x="390" y="4166"/>
                    <a:pt x="665" y="4371"/>
                    <a:pt x="975" y="4371"/>
                  </a:cubicBezTo>
                  <a:cubicBezTo>
                    <a:pt x="996" y="4371"/>
                    <a:pt x="1018" y="4370"/>
                    <a:pt x="1039" y="4369"/>
                  </a:cubicBezTo>
                  <a:cubicBezTo>
                    <a:pt x="1681" y="4369"/>
                    <a:pt x="2292" y="4246"/>
                    <a:pt x="2872" y="4032"/>
                  </a:cubicBezTo>
                  <a:cubicBezTo>
                    <a:pt x="3636" y="3696"/>
                    <a:pt x="4369" y="3299"/>
                    <a:pt x="5072" y="2841"/>
                  </a:cubicBezTo>
                  <a:cubicBezTo>
                    <a:pt x="5224" y="2291"/>
                    <a:pt x="4705" y="2597"/>
                    <a:pt x="4491" y="2261"/>
                  </a:cubicBezTo>
                  <a:cubicBezTo>
                    <a:pt x="4308" y="1894"/>
                    <a:pt x="4216" y="1925"/>
                    <a:pt x="4002" y="1589"/>
                  </a:cubicBezTo>
                  <a:cubicBezTo>
                    <a:pt x="3789" y="1222"/>
                    <a:pt x="4155" y="1008"/>
                    <a:pt x="3941" y="672"/>
                  </a:cubicBezTo>
                  <a:cubicBezTo>
                    <a:pt x="3727" y="306"/>
                    <a:pt x="3972" y="122"/>
                    <a:pt x="3422"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15" name="Google Shape;715;p28"/>
          <p:cNvGrpSpPr/>
          <p:nvPr/>
        </p:nvGrpSpPr>
        <p:grpSpPr>
          <a:xfrm flipH="1">
            <a:off x="6071239" y="5081304"/>
            <a:ext cx="1768475" cy="893517"/>
            <a:chOff x="1866724" y="1193292"/>
            <a:chExt cx="6154785" cy="3109690"/>
          </a:xfrm>
        </p:grpSpPr>
        <p:sp>
          <p:nvSpPr>
            <p:cNvPr id="716" name="Google Shape;716;p28"/>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7" name="Google Shape;717;p28"/>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18" name="Google Shape;718;p28"/>
          <p:cNvSpPr/>
          <p:nvPr/>
        </p:nvSpPr>
        <p:spPr>
          <a:xfrm flipH="1">
            <a:off x="8983882" y="824101"/>
            <a:ext cx="3256121" cy="898593"/>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9" name="Google Shape;719;p28"/>
          <p:cNvSpPr/>
          <p:nvPr/>
        </p:nvSpPr>
        <p:spPr>
          <a:xfrm flipH="1">
            <a:off x="11020598" y="2116148"/>
            <a:ext cx="1588399" cy="43844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0" name="Google Shape;720;p28"/>
          <p:cNvSpPr/>
          <p:nvPr/>
        </p:nvSpPr>
        <p:spPr>
          <a:xfrm flipH="1">
            <a:off x="410465" y="719348"/>
            <a:ext cx="1588399" cy="43844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545040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F8A9B-3814-0C97-3887-7076D7BFA6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3D7515-B665-9FDF-063D-8FA56DB16D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E88A04-87A1-15E7-47ED-DED9542250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B1D3CC-460F-9614-ADFF-B81B2A8533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11282F-5B73-65CC-61FD-63BF211355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E0D640-BC4E-24E0-349D-B70CF4BF73E7}"/>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8" name="Footer Placeholder 7">
            <a:extLst>
              <a:ext uri="{FF2B5EF4-FFF2-40B4-BE49-F238E27FC236}">
                <a16:creationId xmlns:a16="http://schemas.microsoft.com/office/drawing/2014/main" id="{00DB6944-D43B-20B8-9420-8EA1163318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2C08E5-C9E3-5F5B-0FF2-7856E5AABFB0}"/>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38860913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721"/>
        <p:cNvGrpSpPr/>
        <p:nvPr/>
      </p:nvGrpSpPr>
      <p:grpSpPr>
        <a:xfrm>
          <a:off x="0" y="0"/>
          <a:ext cx="0" cy="0"/>
          <a:chOff x="0" y="0"/>
          <a:chExt cx="0" cy="0"/>
        </a:xfrm>
      </p:grpSpPr>
      <p:sp>
        <p:nvSpPr>
          <p:cNvPr id="722" name="Google Shape;722;p29"/>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0152971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723"/>
        <p:cNvGrpSpPr/>
        <p:nvPr/>
      </p:nvGrpSpPr>
      <p:grpSpPr>
        <a:xfrm>
          <a:off x="0" y="0"/>
          <a:ext cx="0" cy="0"/>
          <a:chOff x="0" y="0"/>
          <a:chExt cx="0" cy="0"/>
        </a:xfrm>
      </p:grpSpPr>
      <p:grpSp>
        <p:nvGrpSpPr>
          <p:cNvPr id="724" name="Google Shape;724;p30"/>
          <p:cNvGrpSpPr/>
          <p:nvPr/>
        </p:nvGrpSpPr>
        <p:grpSpPr>
          <a:xfrm>
            <a:off x="-331600" y="5576298"/>
            <a:ext cx="12854800" cy="1281716"/>
            <a:chOff x="-248700" y="4182223"/>
            <a:chExt cx="9641100" cy="961287"/>
          </a:xfrm>
        </p:grpSpPr>
        <p:grpSp>
          <p:nvGrpSpPr>
            <p:cNvPr id="725" name="Google Shape;725;p30"/>
            <p:cNvGrpSpPr/>
            <p:nvPr/>
          </p:nvGrpSpPr>
          <p:grpSpPr>
            <a:xfrm>
              <a:off x="-248629" y="4462202"/>
              <a:ext cx="9640980" cy="681308"/>
              <a:chOff x="131200" y="4480088"/>
              <a:chExt cx="8881603" cy="627644"/>
            </a:xfrm>
          </p:grpSpPr>
          <p:sp>
            <p:nvSpPr>
              <p:cNvPr id="726" name="Google Shape;726;p30"/>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7" name="Google Shape;727;p30"/>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8" name="Google Shape;728;p30"/>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29" name="Google Shape;729;p30"/>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30" name="Google Shape;730;p30"/>
          <p:cNvSpPr txBox="1">
            <a:spLocks noGrp="1"/>
          </p:cNvSpPr>
          <p:nvPr>
            <p:ph type="title"/>
          </p:nvPr>
        </p:nvSpPr>
        <p:spPr>
          <a:xfrm>
            <a:off x="950967" y="719333"/>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731" name="Google Shape;731;p30"/>
          <p:cNvGrpSpPr/>
          <p:nvPr/>
        </p:nvGrpSpPr>
        <p:grpSpPr>
          <a:xfrm>
            <a:off x="195169" y="4921518"/>
            <a:ext cx="1511615" cy="763740"/>
            <a:chOff x="1866724" y="1193292"/>
            <a:chExt cx="6154785" cy="3109690"/>
          </a:xfrm>
        </p:grpSpPr>
        <p:sp>
          <p:nvSpPr>
            <p:cNvPr id="732" name="Google Shape;732;p30"/>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3" name="Google Shape;733;p30"/>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34" name="Google Shape;734;p30"/>
          <p:cNvSpPr/>
          <p:nvPr/>
        </p:nvSpPr>
        <p:spPr>
          <a:xfrm flipH="1">
            <a:off x="10564706" y="880699"/>
            <a:ext cx="1813093" cy="500360"/>
          </a:xfrm>
          <a:custGeom>
            <a:avLst/>
            <a:gdLst/>
            <a:ahLst/>
            <a:cxnLst/>
            <a:rect l="l" t="t" r="r" b="b"/>
            <a:pathLst>
              <a:path w="97130" h="26805" extrusionOk="0">
                <a:moveTo>
                  <a:pt x="48861" y="1"/>
                </a:moveTo>
                <a:cubicBezTo>
                  <a:pt x="48691" y="1"/>
                  <a:pt x="48520" y="3"/>
                  <a:pt x="48350" y="8"/>
                </a:cubicBezTo>
                <a:cubicBezTo>
                  <a:pt x="39878" y="259"/>
                  <a:pt x="32681" y="6272"/>
                  <a:pt x="30940" y="14582"/>
                </a:cubicBezTo>
                <a:cubicBezTo>
                  <a:pt x="28784" y="13049"/>
                  <a:pt x="26326" y="12326"/>
                  <a:pt x="23903" y="12326"/>
                </a:cubicBezTo>
                <a:cubicBezTo>
                  <a:pt x="19430" y="12326"/>
                  <a:pt x="15075" y="14793"/>
                  <a:pt x="12956" y="19194"/>
                </a:cubicBezTo>
                <a:cubicBezTo>
                  <a:pt x="11685" y="18597"/>
                  <a:pt x="10356" y="18317"/>
                  <a:pt x="9052" y="18317"/>
                </a:cubicBezTo>
                <a:cubicBezTo>
                  <a:pt x="5183" y="18317"/>
                  <a:pt x="1538" y="20784"/>
                  <a:pt x="303" y="24758"/>
                </a:cubicBezTo>
                <a:cubicBezTo>
                  <a:pt x="0" y="25772"/>
                  <a:pt x="756" y="26804"/>
                  <a:pt x="1819" y="26804"/>
                </a:cubicBezTo>
                <a:cubicBezTo>
                  <a:pt x="1828" y="26804"/>
                  <a:pt x="1837" y="26804"/>
                  <a:pt x="1846" y="26804"/>
                </a:cubicBezTo>
                <a:lnTo>
                  <a:pt x="95284" y="26804"/>
                </a:lnTo>
                <a:cubicBezTo>
                  <a:pt x="95293" y="26804"/>
                  <a:pt x="95302" y="26804"/>
                  <a:pt x="95311" y="26804"/>
                </a:cubicBezTo>
                <a:cubicBezTo>
                  <a:pt x="96374" y="26804"/>
                  <a:pt x="97130" y="25772"/>
                  <a:pt x="96827" y="24758"/>
                </a:cubicBezTo>
                <a:cubicBezTo>
                  <a:pt x="95567" y="20741"/>
                  <a:pt x="91896" y="18319"/>
                  <a:pt x="88069" y="18319"/>
                </a:cubicBezTo>
                <a:cubicBezTo>
                  <a:pt x="86390" y="18319"/>
                  <a:pt x="84681" y="18785"/>
                  <a:pt x="83133" y="19786"/>
                </a:cubicBezTo>
                <a:cubicBezTo>
                  <a:pt x="81166" y="15098"/>
                  <a:pt x="76639" y="12319"/>
                  <a:pt x="71903" y="12319"/>
                </a:cubicBezTo>
                <a:cubicBezTo>
                  <a:pt x="70112" y="12319"/>
                  <a:pt x="68291" y="12716"/>
                  <a:pt x="66567" y="13559"/>
                </a:cubicBezTo>
                <a:cubicBezTo>
                  <a:pt x="64404" y="5539"/>
                  <a:pt x="57139" y="1"/>
                  <a:pt x="48861"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491892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735"/>
        <p:cNvGrpSpPr/>
        <p:nvPr/>
      </p:nvGrpSpPr>
      <p:grpSpPr>
        <a:xfrm>
          <a:off x="0" y="0"/>
          <a:ext cx="0" cy="0"/>
          <a:chOff x="0" y="0"/>
          <a:chExt cx="0" cy="0"/>
        </a:xfrm>
      </p:grpSpPr>
      <p:grpSp>
        <p:nvGrpSpPr>
          <p:cNvPr id="736" name="Google Shape;736;p31"/>
          <p:cNvGrpSpPr/>
          <p:nvPr/>
        </p:nvGrpSpPr>
        <p:grpSpPr>
          <a:xfrm flipH="1">
            <a:off x="5749401" y="3531522"/>
            <a:ext cx="7748415" cy="2195639"/>
            <a:chOff x="664583" y="2178018"/>
            <a:chExt cx="7577664" cy="2147253"/>
          </a:xfrm>
        </p:grpSpPr>
        <p:sp>
          <p:nvSpPr>
            <p:cNvPr id="737" name="Google Shape;737;p31"/>
            <p:cNvSpPr/>
            <p:nvPr/>
          </p:nvSpPr>
          <p:spPr>
            <a:xfrm>
              <a:off x="5273338" y="2815889"/>
              <a:ext cx="2968910" cy="1502773"/>
            </a:xfrm>
            <a:custGeom>
              <a:avLst/>
              <a:gdLst/>
              <a:ahLst/>
              <a:cxnLst/>
              <a:rect l="l" t="t" r="r" b="b"/>
              <a:pathLst>
                <a:path w="112480" h="56934" extrusionOk="0">
                  <a:moveTo>
                    <a:pt x="50577" y="1"/>
                  </a:moveTo>
                  <a:cubicBezTo>
                    <a:pt x="50438" y="1"/>
                    <a:pt x="50299" y="7"/>
                    <a:pt x="50161" y="22"/>
                  </a:cubicBezTo>
                  <a:cubicBezTo>
                    <a:pt x="48328" y="205"/>
                    <a:pt x="46434" y="235"/>
                    <a:pt x="44662" y="602"/>
                  </a:cubicBezTo>
                  <a:cubicBezTo>
                    <a:pt x="44056" y="717"/>
                    <a:pt x="43407" y="739"/>
                    <a:pt x="42746" y="739"/>
                  </a:cubicBezTo>
                  <a:cubicBezTo>
                    <a:pt x="42335" y="739"/>
                    <a:pt x="41920" y="730"/>
                    <a:pt x="41506" y="730"/>
                  </a:cubicBezTo>
                  <a:cubicBezTo>
                    <a:pt x="40641" y="730"/>
                    <a:pt x="39786" y="768"/>
                    <a:pt x="39011" y="999"/>
                  </a:cubicBezTo>
                  <a:cubicBezTo>
                    <a:pt x="37269" y="1518"/>
                    <a:pt x="35895" y="3412"/>
                    <a:pt x="34215" y="4115"/>
                  </a:cubicBezTo>
                  <a:cubicBezTo>
                    <a:pt x="32534" y="4818"/>
                    <a:pt x="30640" y="5154"/>
                    <a:pt x="29021" y="6009"/>
                  </a:cubicBezTo>
                  <a:cubicBezTo>
                    <a:pt x="27402" y="6895"/>
                    <a:pt x="25264" y="7048"/>
                    <a:pt x="23736" y="8056"/>
                  </a:cubicBezTo>
                  <a:cubicBezTo>
                    <a:pt x="22209" y="9094"/>
                    <a:pt x="22148" y="12119"/>
                    <a:pt x="20743" y="13280"/>
                  </a:cubicBezTo>
                  <a:cubicBezTo>
                    <a:pt x="19307" y="14440"/>
                    <a:pt x="17596" y="15204"/>
                    <a:pt x="16313" y="16487"/>
                  </a:cubicBezTo>
                  <a:cubicBezTo>
                    <a:pt x="15000" y="17770"/>
                    <a:pt x="12861" y="18351"/>
                    <a:pt x="11700" y="19756"/>
                  </a:cubicBezTo>
                  <a:cubicBezTo>
                    <a:pt x="10540" y="21161"/>
                    <a:pt x="10540" y="23483"/>
                    <a:pt x="9531" y="25010"/>
                  </a:cubicBezTo>
                  <a:cubicBezTo>
                    <a:pt x="8523" y="26538"/>
                    <a:pt x="6477" y="27454"/>
                    <a:pt x="5591" y="29073"/>
                  </a:cubicBezTo>
                  <a:cubicBezTo>
                    <a:pt x="4735" y="30692"/>
                    <a:pt x="3697" y="32311"/>
                    <a:pt x="2994" y="34022"/>
                  </a:cubicBezTo>
                  <a:cubicBezTo>
                    <a:pt x="2291" y="35702"/>
                    <a:pt x="1619" y="37504"/>
                    <a:pt x="1100" y="39276"/>
                  </a:cubicBezTo>
                  <a:cubicBezTo>
                    <a:pt x="550" y="41048"/>
                    <a:pt x="672" y="43003"/>
                    <a:pt x="336" y="44805"/>
                  </a:cubicBezTo>
                  <a:cubicBezTo>
                    <a:pt x="0" y="46608"/>
                    <a:pt x="1589" y="48624"/>
                    <a:pt x="1406" y="50487"/>
                  </a:cubicBezTo>
                  <a:cubicBezTo>
                    <a:pt x="1222" y="52320"/>
                    <a:pt x="61" y="52992"/>
                    <a:pt x="61" y="54856"/>
                  </a:cubicBezTo>
                  <a:cubicBezTo>
                    <a:pt x="2566" y="55711"/>
                    <a:pt x="2383" y="56933"/>
                    <a:pt x="5041" y="56933"/>
                  </a:cubicBezTo>
                  <a:cubicBezTo>
                    <a:pt x="7699" y="56933"/>
                    <a:pt x="7729" y="55222"/>
                    <a:pt x="10356" y="55222"/>
                  </a:cubicBezTo>
                  <a:cubicBezTo>
                    <a:pt x="13014" y="55222"/>
                    <a:pt x="13044" y="54673"/>
                    <a:pt x="15702" y="54673"/>
                  </a:cubicBezTo>
                  <a:cubicBezTo>
                    <a:pt x="18360" y="54673"/>
                    <a:pt x="18360" y="54948"/>
                    <a:pt x="21018" y="54948"/>
                  </a:cubicBezTo>
                  <a:cubicBezTo>
                    <a:pt x="23675" y="54948"/>
                    <a:pt x="23706" y="56597"/>
                    <a:pt x="26364" y="56597"/>
                  </a:cubicBezTo>
                  <a:cubicBezTo>
                    <a:pt x="29052" y="56597"/>
                    <a:pt x="29052" y="55589"/>
                    <a:pt x="31679" y="55589"/>
                  </a:cubicBezTo>
                  <a:cubicBezTo>
                    <a:pt x="34337" y="55589"/>
                    <a:pt x="34367" y="56628"/>
                    <a:pt x="37025" y="56628"/>
                  </a:cubicBezTo>
                  <a:cubicBezTo>
                    <a:pt x="39713" y="56628"/>
                    <a:pt x="39713" y="56903"/>
                    <a:pt x="42340" y="56903"/>
                  </a:cubicBezTo>
                  <a:cubicBezTo>
                    <a:pt x="44998" y="56903"/>
                    <a:pt x="45029" y="55253"/>
                    <a:pt x="47686" y="55253"/>
                  </a:cubicBezTo>
                  <a:cubicBezTo>
                    <a:pt x="50375" y="55253"/>
                    <a:pt x="50375" y="56811"/>
                    <a:pt x="53032" y="56811"/>
                  </a:cubicBezTo>
                  <a:cubicBezTo>
                    <a:pt x="55690" y="56811"/>
                    <a:pt x="55690" y="56567"/>
                    <a:pt x="58378" y="56567"/>
                  </a:cubicBezTo>
                  <a:cubicBezTo>
                    <a:pt x="61036" y="56567"/>
                    <a:pt x="61036" y="56475"/>
                    <a:pt x="63694" y="56475"/>
                  </a:cubicBezTo>
                  <a:cubicBezTo>
                    <a:pt x="66351" y="56475"/>
                    <a:pt x="66382" y="55803"/>
                    <a:pt x="69040" y="55803"/>
                  </a:cubicBezTo>
                  <a:cubicBezTo>
                    <a:pt x="71728" y="55803"/>
                    <a:pt x="71728" y="56811"/>
                    <a:pt x="74386" y="56811"/>
                  </a:cubicBezTo>
                  <a:cubicBezTo>
                    <a:pt x="77074" y="56811"/>
                    <a:pt x="77074" y="54856"/>
                    <a:pt x="79732" y="54856"/>
                  </a:cubicBezTo>
                  <a:cubicBezTo>
                    <a:pt x="82420" y="54856"/>
                    <a:pt x="82420" y="56017"/>
                    <a:pt x="85047" y="56017"/>
                  </a:cubicBezTo>
                  <a:cubicBezTo>
                    <a:pt x="87705" y="56017"/>
                    <a:pt x="87735" y="56353"/>
                    <a:pt x="90393" y="56353"/>
                  </a:cubicBezTo>
                  <a:cubicBezTo>
                    <a:pt x="93081" y="56353"/>
                    <a:pt x="93081" y="55528"/>
                    <a:pt x="95739" y="55528"/>
                  </a:cubicBezTo>
                  <a:cubicBezTo>
                    <a:pt x="98427" y="55528"/>
                    <a:pt x="98427" y="56078"/>
                    <a:pt x="101085" y="56078"/>
                  </a:cubicBezTo>
                  <a:cubicBezTo>
                    <a:pt x="103101" y="56078"/>
                    <a:pt x="103605" y="55768"/>
                    <a:pt x="104853" y="55768"/>
                  </a:cubicBezTo>
                  <a:cubicBezTo>
                    <a:pt x="105268" y="55768"/>
                    <a:pt x="105767" y="55803"/>
                    <a:pt x="106431" y="55895"/>
                  </a:cubicBezTo>
                  <a:cubicBezTo>
                    <a:pt x="108028" y="56145"/>
                    <a:pt x="108680" y="56480"/>
                    <a:pt x="109577" y="56480"/>
                  </a:cubicBezTo>
                  <a:cubicBezTo>
                    <a:pt x="110104" y="56480"/>
                    <a:pt x="110716" y="56364"/>
                    <a:pt x="111655" y="56047"/>
                  </a:cubicBezTo>
                  <a:cubicBezTo>
                    <a:pt x="111655" y="54184"/>
                    <a:pt x="112480" y="52045"/>
                    <a:pt x="112327" y="50243"/>
                  </a:cubicBezTo>
                  <a:cubicBezTo>
                    <a:pt x="112144" y="48441"/>
                    <a:pt x="111472" y="46577"/>
                    <a:pt x="111105" y="44775"/>
                  </a:cubicBezTo>
                  <a:cubicBezTo>
                    <a:pt x="110769" y="43003"/>
                    <a:pt x="108936" y="41537"/>
                    <a:pt x="108417" y="39826"/>
                  </a:cubicBezTo>
                  <a:cubicBezTo>
                    <a:pt x="107897" y="38085"/>
                    <a:pt x="107317" y="36374"/>
                    <a:pt x="106614" y="34694"/>
                  </a:cubicBezTo>
                  <a:cubicBezTo>
                    <a:pt x="105912" y="33014"/>
                    <a:pt x="106767" y="30570"/>
                    <a:pt x="105912" y="28951"/>
                  </a:cubicBezTo>
                  <a:cubicBezTo>
                    <a:pt x="105026" y="27362"/>
                    <a:pt x="104201" y="25560"/>
                    <a:pt x="103193" y="24063"/>
                  </a:cubicBezTo>
                  <a:cubicBezTo>
                    <a:pt x="102185" y="22536"/>
                    <a:pt x="100321" y="21497"/>
                    <a:pt x="99161" y="20092"/>
                  </a:cubicBezTo>
                  <a:cubicBezTo>
                    <a:pt x="98000" y="18687"/>
                    <a:pt x="95678" y="18381"/>
                    <a:pt x="94364" y="17098"/>
                  </a:cubicBezTo>
                  <a:cubicBezTo>
                    <a:pt x="93081" y="15784"/>
                    <a:pt x="93326" y="12760"/>
                    <a:pt x="91921" y="11599"/>
                  </a:cubicBezTo>
                  <a:cubicBezTo>
                    <a:pt x="90515" y="10469"/>
                    <a:pt x="87796" y="10988"/>
                    <a:pt x="86269" y="9950"/>
                  </a:cubicBezTo>
                  <a:cubicBezTo>
                    <a:pt x="84742" y="8942"/>
                    <a:pt x="84222" y="6223"/>
                    <a:pt x="82603" y="5368"/>
                  </a:cubicBezTo>
                  <a:cubicBezTo>
                    <a:pt x="82051" y="5076"/>
                    <a:pt x="81392" y="5001"/>
                    <a:pt x="80697" y="5001"/>
                  </a:cubicBezTo>
                  <a:cubicBezTo>
                    <a:pt x="79962" y="5001"/>
                    <a:pt x="79187" y="5085"/>
                    <a:pt x="78454" y="5085"/>
                  </a:cubicBezTo>
                  <a:cubicBezTo>
                    <a:pt x="77847" y="5085"/>
                    <a:pt x="77270" y="5027"/>
                    <a:pt x="76769" y="4818"/>
                  </a:cubicBezTo>
                  <a:cubicBezTo>
                    <a:pt x="75058" y="4115"/>
                    <a:pt x="73439" y="3474"/>
                    <a:pt x="71667" y="2954"/>
                  </a:cubicBezTo>
                  <a:cubicBezTo>
                    <a:pt x="69895" y="2404"/>
                    <a:pt x="68123" y="2496"/>
                    <a:pt x="66321" y="2129"/>
                  </a:cubicBezTo>
                  <a:cubicBezTo>
                    <a:pt x="64519" y="1763"/>
                    <a:pt x="62900" y="1243"/>
                    <a:pt x="61036" y="1091"/>
                  </a:cubicBezTo>
                  <a:cubicBezTo>
                    <a:pt x="59638" y="953"/>
                    <a:pt x="58344" y="936"/>
                    <a:pt x="57011" y="936"/>
                  </a:cubicBezTo>
                  <a:cubicBezTo>
                    <a:pt x="56566" y="936"/>
                    <a:pt x="56118" y="938"/>
                    <a:pt x="55660" y="938"/>
                  </a:cubicBezTo>
                  <a:cubicBezTo>
                    <a:pt x="53939" y="938"/>
                    <a:pt x="52245" y="1"/>
                    <a:pt x="50577"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8" name="Google Shape;738;p31"/>
            <p:cNvSpPr/>
            <p:nvPr/>
          </p:nvSpPr>
          <p:spPr>
            <a:xfrm>
              <a:off x="664583" y="2178018"/>
              <a:ext cx="4227389" cy="2147253"/>
            </a:xfrm>
            <a:custGeom>
              <a:avLst/>
              <a:gdLst/>
              <a:ahLst/>
              <a:cxnLst/>
              <a:rect l="l" t="t" r="r" b="b"/>
              <a:pathLst>
                <a:path w="149841" h="76110" extrusionOk="0">
                  <a:moveTo>
                    <a:pt x="72562" y="0"/>
                  </a:moveTo>
                  <a:cubicBezTo>
                    <a:pt x="72200" y="0"/>
                    <a:pt x="71840" y="4"/>
                    <a:pt x="71484" y="14"/>
                  </a:cubicBezTo>
                  <a:cubicBezTo>
                    <a:pt x="70384" y="45"/>
                    <a:pt x="69376" y="1205"/>
                    <a:pt x="68276" y="1297"/>
                  </a:cubicBezTo>
                  <a:cubicBezTo>
                    <a:pt x="67207" y="1389"/>
                    <a:pt x="66107" y="1328"/>
                    <a:pt x="65038" y="1480"/>
                  </a:cubicBezTo>
                  <a:cubicBezTo>
                    <a:pt x="63969" y="1603"/>
                    <a:pt x="62839" y="1480"/>
                    <a:pt x="61770" y="1664"/>
                  </a:cubicBezTo>
                  <a:cubicBezTo>
                    <a:pt x="61588" y="1696"/>
                    <a:pt x="61400" y="1708"/>
                    <a:pt x="61207" y="1708"/>
                  </a:cubicBezTo>
                  <a:cubicBezTo>
                    <a:pt x="60542" y="1708"/>
                    <a:pt x="59826" y="1559"/>
                    <a:pt x="59153" y="1559"/>
                  </a:cubicBezTo>
                  <a:cubicBezTo>
                    <a:pt x="58908" y="1559"/>
                    <a:pt x="58669" y="1579"/>
                    <a:pt x="58440" y="1633"/>
                  </a:cubicBezTo>
                  <a:cubicBezTo>
                    <a:pt x="57371" y="1847"/>
                    <a:pt x="56485" y="2794"/>
                    <a:pt x="55416" y="3069"/>
                  </a:cubicBezTo>
                  <a:cubicBezTo>
                    <a:pt x="54377" y="3374"/>
                    <a:pt x="53491" y="4138"/>
                    <a:pt x="52452" y="4444"/>
                  </a:cubicBezTo>
                  <a:cubicBezTo>
                    <a:pt x="51414" y="4780"/>
                    <a:pt x="50314" y="4902"/>
                    <a:pt x="49306" y="5299"/>
                  </a:cubicBezTo>
                  <a:cubicBezTo>
                    <a:pt x="48298" y="5665"/>
                    <a:pt x="46984" y="5299"/>
                    <a:pt x="45976" y="5727"/>
                  </a:cubicBezTo>
                  <a:cubicBezTo>
                    <a:pt x="44968" y="6154"/>
                    <a:pt x="43899" y="6460"/>
                    <a:pt x="42921" y="6918"/>
                  </a:cubicBezTo>
                  <a:cubicBezTo>
                    <a:pt x="41944" y="7376"/>
                    <a:pt x="41455" y="8904"/>
                    <a:pt x="40508" y="9392"/>
                  </a:cubicBezTo>
                  <a:cubicBezTo>
                    <a:pt x="39530" y="9881"/>
                    <a:pt x="38400" y="10034"/>
                    <a:pt x="37453" y="10584"/>
                  </a:cubicBezTo>
                  <a:cubicBezTo>
                    <a:pt x="36506" y="11134"/>
                    <a:pt x="35529" y="11653"/>
                    <a:pt x="34612" y="12233"/>
                  </a:cubicBezTo>
                  <a:cubicBezTo>
                    <a:pt x="33726" y="12814"/>
                    <a:pt x="32688" y="13241"/>
                    <a:pt x="31802" y="13852"/>
                  </a:cubicBezTo>
                  <a:cubicBezTo>
                    <a:pt x="30916" y="14494"/>
                    <a:pt x="29816" y="14861"/>
                    <a:pt x="28930" y="15502"/>
                  </a:cubicBezTo>
                  <a:cubicBezTo>
                    <a:pt x="28075" y="16174"/>
                    <a:pt x="27739" y="17518"/>
                    <a:pt x="26914" y="18190"/>
                  </a:cubicBezTo>
                  <a:cubicBezTo>
                    <a:pt x="26089" y="18862"/>
                    <a:pt x="25234" y="19565"/>
                    <a:pt x="24439" y="20298"/>
                  </a:cubicBezTo>
                  <a:cubicBezTo>
                    <a:pt x="23645" y="21031"/>
                    <a:pt x="22270" y="21184"/>
                    <a:pt x="21507" y="21948"/>
                  </a:cubicBezTo>
                  <a:cubicBezTo>
                    <a:pt x="20743" y="22711"/>
                    <a:pt x="20804" y="24269"/>
                    <a:pt x="20071" y="25094"/>
                  </a:cubicBezTo>
                  <a:cubicBezTo>
                    <a:pt x="19338" y="25888"/>
                    <a:pt x="18880" y="26897"/>
                    <a:pt x="18177" y="27721"/>
                  </a:cubicBezTo>
                  <a:cubicBezTo>
                    <a:pt x="17444" y="28546"/>
                    <a:pt x="16069" y="28791"/>
                    <a:pt x="15397" y="29646"/>
                  </a:cubicBezTo>
                  <a:cubicBezTo>
                    <a:pt x="14725" y="30532"/>
                    <a:pt x="13564" y="31051"/>
                    <a:pt x="12953" y="31937"/>
                  </a:cubicBezTo>
                  <a:cubicBezTo>
                    <a:pt x="12342" y="32853"/>
                    <a:pt x="12067" y="34014"/>
                    <a:pt x="11487" y="34931"/>
                  </a:cubicBezTo>
                  <a:cubicBezTo>
                    <a:pt x="10906" y="35847"/>
                    <a:pt x="9990" y="36580"/>
                    <a:pt x="9471" y="37527"/>
                  </a:cubicBezTo>
                  <a:cubicBezTo>
                    <a:pt x="8921" y="38474"/>
                    <a:pt x="9593" y="40093"/>
                    <a:pt x="9074" y="41040"/>
                  </a:cubicBezTo>
                  <a:cubicBezTo>
                    <a:pt x="8554" y="42018"/>
                    <a:pt x="6813" y="42354"/>
                    <a:pt x="6355" y="43332"/>
                  </a:cubicBezTo>
                  <a:cubicBezTo>
                    <a:pt x="5897" y="44309"/>
                    <a:pt x="6660" y="45837"/>
                    <a:pt x="6233" y="46845"/>
                  </a:cubicBezTo>
                  <a:cubicBezTo>
                    <a:pt x="5835" y="47853"/>
                    <a:pt x="5072" y="48708"/>
                    <a:pt x="4675" y="49716"/>
                  </a:cubicBezTo>
                  <a:cubicBezTo>
                    <a:pt x="4308" y="50755"/>
                    <a:pt x="4675" y="52007"/>
                    <a:pt x="4339" y="53046"/>
                  </a:cubicBezTo>
                  <a:cubicBezTo>
                    <a:pt x="4003" y="54085"/>
                    <a:pt x="2078" y="54634"/>
                    <a:pt x="1803" y="55673"/>
                  </a:cubicBezTo>
                  <a:cubicBezTo>
                    <a:pt x="1559" y="56742"/>
                    <a:pt x="2170" y="58025"/>
                    <a:pt x="1925" y="59064"/>
                  </a:cubicBezTo>
                  <a:cubicBezTo>
                    <a:pt x="1681" y="60133"/>
                    <a:pt x="887" y="61080"/>
                    <a:pt x="703" y="62149"/>
                  </a:cubicBezTo>
                  <a:cubicBezTo>
                    <a:pt x="489" y="63249"/>
                    <a:pt x="276" y="64318"/>
                    <a:pt x="153" y="65388"/>
                  </a:cubicBezTo>
                  <a:cubicBezTo>
                    <a:pt x="1" y="66487"/>
                    <a:pt x="184" y="67618"/>
                    <a:pt x="92" y="68687"/>
                  </a:cubicBezTo>
                  <a:cubicBezTo>
                    <a:pt x="1" y="69786"/>
                    <a:pt x="1131" y="70917"/>
                    <a:pt x="1100" y="72017"/>
                  </a:cubicBezTo>
                  <a:cubicBezTo>
                    <a:pt x="1039" y="73086"/>
                    <a:pt x="337" y="73574"/>
                    <a:pt x="337" y="74674"/>
                  </a:cubicBezTo>
                  <a:cubicBezTo>
                    <a:pt x="1864" y="75163"/>
                    <a:pt x="1742" y="75530"/>
                    <a:pt x="3392" y="75530"/>
                  </a:cubicBezTo>
                  <a:cubicBezTo>
                    <a:pt x="5011" y="75530"/>
                    <a:pt x="5011" y="74705"/>
                    <a:pt x="6630" y="74705"/>
                  </a:cubicBezTo>
                  <a:cubicBezTo>
                    <a:pt x="8249" y="74705"/>
                    <a:pt x="8249" y="74827"/>
                    <a:pt x="9868" y="74827"/>
                  </a:cubicBezTo>
                  <a:cubicBezTo>
                    <a:pt x="11487" y="74827"/>
                    <a:pt x="11487" y="75530"/>
                    <a:pt x="13106" y="75530"/>
                  </a:cubicBezTo>
                  <a:cubicBezTo>
                    <a:pt x="14725" y="75530"/>
                    <a:pt x="14725" y="74369"/>
                    <a:pt x="16344" y="74369"/>
                  </a:cubicBezTo>
                  <a:cubicBezTo>
                    <a:pt x="17963" y="74369"/>
                    <a:pt x="17963" y="76079"/>
                    <a:pt x="19582" y="76079"/>
                  </a:cubicBezTo>
                  <a:cubicBezTo>
                    <a:pt x="21201" y="76079"/>
                    <a:pt x="21201" y="75468"/>
                    <a:pt x="22820" y="75468"/>
                  </a:cubicBezTo>
                  <a:cubicBezTo>
                    <a:pt x="24439" y="75468"/>
                    <a:pt x="24439" y="74644"/>
                    <a:pt x="26058" y="74644"/>
                  </a:cubicBezTo>
                  <a:cubicBezTo>
                    <a:pt x="27678" y="74644"/>
                    <a:pt x="27678" y="75957"/>
                    <a:pt x="29297" y="75957"/>
                  </a:cubicBezTo>
                  <a:cubicBezTo>
                    <a:pt x="30916" y="75957"/>
                    <a:pt x="30916" y="76049"/>
                    <a:pt x="32565" y="76049"/>
                  </a:cubicBezTo>
                  <a:cubicBezTo>
                    <a:pt x="34184" y="76049"/>
                    <a:pt x="34184" y="75774"/>
                    <a:pt x="35803" y="75774"/>
                  </a:cubicBezTo>
                  <a:cubicBezTo>
                    <a:pt x="37423" y="75774"/>
                    <a:pt x="37423" y="75652"/>
                    <a:pt x="39042" y="75652"/>
                  </a:cubicBezTo>
                  <a:cubicBezTo>
                    <a:pt x="40661" y="75652"/>
                    <a:pt x="40661" y="74491"/>
                    <a:pt x="42280" y="74491"/>
                  </a:cubicBezTo>
                  <a:cubicBezTo>
                    <a:pt x="43899" y="74491"/>
                    <a:pt x="43899" y="75316"/>
                    <a:pt x="45518" y="75316"/>
                  </a:cubicBezTo>
                  <a:cubicBezTo>
                    <a:pt x="47137" y="75316"/>
                    <a:pt x="47137" y="74369"/>
                    <a:pt x="48756" y="74369"/>
                  </a:cubicBezTo>
                  <a:cubicBezTo>
                    <a:pt x="50375" y="74369"/>
                    <a:pt x="50375" y="75316"/>
                    <a:pt x="52025" y="75316"/>
                  </a:cubicBezTo>
                  <a:cubicBezTo>
                    <a:pt x="53644" y="75316"/>
                    <a:pt x="53644" y="76018"/>
                    <a:pt x="55232" y="76018"/>
                  </a:cubicBezTo>
                  <a:cubicBezTo>
                    <a:pt x="56851" y="76018"/>
                    <a:pt x="56851" y="74796"/>
                    <a:pt x="58470" y="74796"/>
                  </a:cubicBezTo>
                  <a:cubicBezTo>
                    <a:pt x="60089" y="74796"/>
                    <a:pt x="60120" y="75194"/>
                    <a:pt x="61739" y="75194"/>
                  </a:cubicBezTo>
                  <a:cubicBezTo>
                    <a:pt x="63358" y="75194"/>
                    <a:pt x="63358" y="75468"/>
                    <a:pt x="64977" y="75468"/>
                  </a:cubicBezTo>
                  <a:cubicBezTo>
                    <a:pt x="66596" y="75468"/>
                    <a:pt x="66596" y="75194"/>
                    <a:pt x="68215" y="75194"/>
                  </a:cubicBezTo>
                  <a:cubicBezTo>
                    <a:pt x="69834" y="75194"/>
                    <a:pt x="69834" y="74919"/>
                    <a:pt x="71453" y="74919"/>
                  </a:cubicBezTo>
                  <a:cubicBezTo>
                    <a:pt x="73073" y="74919"/>
                    <a:pt x="73073" y="76079"/>
                    <a:pt x="74722" y="76079"/>
                  </a:cubicBezTo>
                  <a:cubicBezTo>
                    <a:pt x="76341" y="76079"/>
                    <a:pt x="76341" y="74552"/>
                    <a:pt x="77960" y="74552"/>
                  </a:cubicBezTo>
                  <a:cubicBezTo>
                    <a:pt x="79579" y="74552"/>
                    <a:pt x="79579" y="74674"/>
                    <a:pt x="81198" y="74674"/>
                  </a:cubicBezTo>
                  <a:cubicBezTo>
                    <a:pt x="82817" y="74674"/>
                    <a:pt x="82817" y="75743"/>
                    <a:pt x="84437" y="75743"/>
                  </a:cubicBezTo>
                  <a:cubicBezTo>
                    <a:pt x="86056" y="75743"/>
                    <a:pt x="86056" y="75102"/>
                    <a:pt x="87675" y="75102"/>
                  </a:cubicBezTo>
                  <a:cubicBezTo>
                    <a:pt x="89324" y="75102"/>
                    <a:pt x="89324" y="76110"/>
                    <a:pt x="90943" y="76110"/>
                  </a:cubicBezTo>
                  <a:cubicBezTo>
                    <a:pt x="92562" y="76110"/>
                    <a:pt x="92562" y="75071"/>
                    <a:pt x="94181" y="75071"/>
                  </a:cubicBezTo>
                  <a:cubicBezTo>
                    <a:pt x="95801" y="75071"/>
                    <a:pt x="95801" y="75530"/>
                    <a:pt x="97420" y="75530"/>
                  </a:cubicBezTo>
                  <a:lnTo>
                    <a:pt x="100658" y="75530"/>
                  </a:lnTo>
                  <a:cubicBezTo>
                    <a:pt x="102277" y="75530"/>
                    <a:pt x="102277" y="74827"/>
                    <a:pt x="103926" y="74827"/>
                  </a:cubicBezTo>
                  <a:cubicBezTo>
                    <a:pt x="105546" y="74827"/>
                    <a:pt x="105546" y="74919"/>
                    <a:pt x="107165" y="74919"/>
                  </a:cubicBezTo>
                  <a:cubicBezTo>
                    <a:pt x="108784" y="74919"/>
                    <a:pt x="108784" y="74949"/>
                    <a:pt x="110403" y="74949"/>
                  </a:cubicBezTo>
                  <a:cubicBezTo>
                    <a:pt x="112022" y="74949"/>
                    <a:pt x="112022" y="75102"/>
                    <a:pt x="113641" y="75102"/>
                  </a:cubicBezTo>
                  <a:cubicBezTo>
                    <a:pt x="115260" y="75102"/>
                    <a:pt x="115260" y="76079"/>
                    <a:pt x="116879" y="76079"/>
                  </a:cubicBezTo>
                  <a:cubicBezTo>
                    <a:pt x="118529" y="76079"/>
                    <a:pt x="118529" y="74399"/>
                    <a:pt x="120148" y="74399"/>
                  </a:cubicBezTo>
                  <a:cubicBezTo>
                    <a:pt x="121767" y="74399"/>
                    <a:pt x="121767" y="74919"/>
                    <a:pt x="123386" y="74919"/>
                  </a:cubicBezTo>
                  <a:cubicBezTo>
                    <a:pt x="125005" y="74919"/>
                    <a:pt x="125005" y="75102"/>
                    <a:pt x="126624" y="75102"/>
                  </a:cubicBezTo>
                  <a:cubicBezTo>
                    <a:pt x="128243" y="75102"/>
                    <a:pt x="128274" y="74552"/>
                    <a:pt x="129893" y="74552"/>
                  </a:cubicBezTo>
                  <a:cubicBezTo>
                    <a:pt x="131512" y="74552"/>
                    <a:pt x="131512" y="75010"/>
                    <a:pt x="133131" y="75010"/>
                  </a:cubicBezTo>
                  <a:cubicBezTo>
                    <a:pt x="134750" y="75010"/>
                    <a:pt x="134750" y="75285"/>
                    <a:pt x="136369" y="75285"/>
                  </a:cubicBezTo>
                  <a:cubicBezTo>
                    <a:pt x="137988" y="75285"/>
                    <a:pt x="137988" y="75102"/>
                    <a:pt x="139638" y="75102"/>
                  </a:cubicBezTo>
                  <a:cubicBezTo>
                    <a:pt x="141257" y="75102"/>
                    <a:pt x="141257" y="75346"/>
                    <a:pt x="142876" y="75346"/>
                  </a:cubicBezTo>
                  <a:cubicBezTo>
                    <a:pt x="144495" y="75346"/>
                    <a:pt x="144464" y="75743"/>
                    <a:pt x="146114" y="75805"/>
                  </a:cubicBezTo>
                  <a:cubicBezTo>
                    <a:pt x="146218" y="75808"/>
                    <a:pt x="146315" y="75810"/>
                    <a:pt x="146406" y="75810"/>
                  </a:cubicBezTo>
                  <a:cubicBezTo>
                    <a:pt x="147739" y="75810"/>
                    <a:pt x="147833" y="75405"/>
                    <a:pt x="149291" y="74919"/>
                  </a:cubicBezTo>
                  <a:cubicBezTo>
                    <a:pt x="149291" y="73849"/>
                    <a:pt x="149841" y="73025"/>
                    <a:pt x="149780" y="71955"/>
                  </a:cubicBezTo>
                  <a:cubicBezTo>
                    <a:pt x="149749" y="70856"/>
                    <a:pt x="149810" y="69756"/>
                    <a:pt x="149719" y="68656"/>
                  </a:cubicBezTo>
                  <a:cubicBezTo>
                    <a:pt x="149627" y="67587"/>
                    <a:pt x="149535" y="66457"/>
                    <a:pt x="149383" y="65388"/>
                  </a:cubicBezTo>
                  <a:cubicBezTo>
                    <a:pt x="149230" y="64318"/>
                    <a:pt x="148710" y="63280"/>
                    <a:pt x="148527" y="62210"/>
                  </a:cubicBezTo>
                  <a:cubicBezTo>
                    <a:pt x="148344" y="61141"/>
                    <a:pt x="147000" y="60316"/>
                    <a:pt x="146786" y="59247"/>
                  </a:cubicBezTo>
                  <a:cubicBezTo>
                    <a:pt x="146572" y="58209"/>
                    <a:pt x="146542" y="57109"/>
                    <a:pt x="146267" y="56070"/>
                  </a:cubicBezTo>
                  <a:cubicBezTo>
                    <a:pt x="145961" y="55001"/>
                    <a:pt x="146939" y="53596"/>
                    <a:pt x="146603" y="52557"/>
                  </a:cubicBezTo>
                  <a:cubicBezTo>
                    <a:pt x="146267" y="51519"/>
                    <a:pt x="144922" y="50816"/>
                    <a:pt x="144556" y="49808"/>
                  </a:cubicBezTo>
                  <a:cubicBezTo>
                    <a:pt x="144189" y="48800"/>
                    <a:pt x="143487" y="47914"/>
                    <a:pt x="143059" y="46936"/>
                  </a:cubicBezTo>
                  <a:cubicBezTo>
                    <a:pt x="142662" y="45928"/>
                    <a:pt x="142387" y="44890"/>
                    <a:pt x="141929" y="43881"/>
                  </a:cubicBezTo>
                  <a:cubicBezTo>
                    <a:pt x="141470" y="42904"/>
                    <a:pt x="141868" y="41499"/>
                    <a:pt x="141379" y="40552"/>
                  </a:cubicBezTo>
                  <a:cubicBezTo>
                    <a:pt x="140859" y="39574"/>
                    <a:pt x="139821" y="38902"/>
                    <a:pt x="139271" y="37955"/>
                  </a:cubicBezTo>
                  <a:cubicBezTo>
                    <a:pt x="138721" y="37039"/>
                    <a:pt x="138691" y="35756"/>
                    <a:pt x="138110" y="34870"/>
                  </a:cubicBezTo>
                  <a:cubicBezTo>
                    <a:pt x="137530" y="33953"/>
                    <a:pt x="137041" y="32915"/>
                    <a:pt x="136430" y="32029"/>
                  </a:cubicBezTo>
                  <a:cubicBezTo>
                    <a:pt x="135788" y="31143"/>
                    <a:pt x="134353" y="30868"/>
                    <a:pt x="133681" y="29982"/>
                  </a:cubicBezTo>
                  <a:cubicBezTo>
                    <a:pt x="133039" y="29127"/>
                    <a:pt x="133070" y="27691"/>
                    <a:pt x="132367" y="26866"/>
                  </a:cubicBezTo>
                  <a:cubicBezTo>
                    <a:pt x="131695" y="26011"/>
                    <a:pt x="130840" y="25308"/>
                    <a:pt x="130076" y="24483"/>
                  </a:cubicBezTo>
                  <a:cubicBezTo>
                    <a:pt x="129312" y="23689"/>
                    <a:pt x="128548" y="22925"/>
                    <a:pt x="127785" y="22162"/>
                  </a:cubicBezTo>
                  <a:cubicBezTo>
                    <a:pt x="127021" y="21398"/>
                    <a:pt x="125952" y="20940"/>
                    <a:pt x="125158" y="20206"/>
                  </a:cubicBezTo>
                  <a:cubicBezTo>
                    <a:pt x="124363" y="19473"/>
                    <a:pt x="123936" y="18282"/>
                    <a:pt x="123111" y="17579"/>
                  </a:cubicBezTo>
                  <a:cubicBezTo>
                    <a:pt x="122286" y="16877"/>
                    <a:pt x="120698" y="17121"/>
                    <a:pt x="119842" y="16480"/>
                  </a:cubicBezTo>
                  <a:cubicBezTo>
                    <a:pt x="118956" y="15808"/>
                    <a:pt x="118529" y="14586"/>
                    <a:pt x="117643" y="13975"/>
                  </a:cubicBezTo>
                  <a:cubicBezTo>
                    <a:pt x="116726" y="13364"/>
                    <a:pt x="115932" y="12569"/>
                    <a:pt x="115016" y="11989"/>
                  </a:cubicBezTo>
                  <a:cubicBezTo>
                    <a:pt x="114099" y="11409"/>
                    <a:pt x="112908" y="11286"/>
                    <a:pt x="111961" y="10736"/>
                  </a:cubicBezTo>
                  <a:cubicBezTo>
                    <a:pt x="111014" y="10187"/>
                    <a:pt x="110250" y="9362"/>
                    <a:pt x="109303" y="8842"/>
                  </a:cubicBezTo>
                  <a:cubicBezTo>
                    <a:pt x="108356" y="8354"/>
                    <a:pt x="107317" y="7987"/>
                    <a:pt x="106309" y="7529"/>
                  </a:cubicBezTo>
                  <a:cubicBezTo>
                    <a:pt x="105332" y="7071"/>
                    <a:pt x="104446" y="6338"/>
                    <a:pt x="103438" y="5940"/>
                  </a:cubicBezTo>
                  <a:cubicBezTo>
                    <a:pt x="102460" y="5513"/>
                    <a:pt x="101177" y="5788"/>
                    <a:pt x="100169" y="5421"/>
                  </a:cubicBezTo>
                  <a:cubicBezTo>
                    <a:pt x="99130" y="5024"/>
                    <a:pt x="98000" y="5116"/>
                    <a:pt x="96961" y="4810"/>
                  </a:cubicBezTo>
                  <a:cubicBezTo>
                    <a:pt x="95923" y="4474"/>
                    <a:pt x="95037" y="3741"/>
                    <a:pt x="93998" y="3466"/>
                  </a:cubicBezTo>
                  <a:cubicBezTo>
                    <a:pt x="92929" y="3160"/>
                    <a:pt x="92043" y="2305"/>
                    <a:pt x="90974" y="2091"/>
                  </a:cubicBezTo>
                  <a:cubicBezTo>
                    <a:pt x="90594" y="2015"/>
                    <a:pt x="90202" y="1997"/>
                    <a:pt x="89807" y="1997"/>
                  </a:cubicBezTo>
                  <a:cubicBezTo>
                    <a:pt x="89448" y="1997"/>
                    <a:pt x="89085" y="2012"/>
                    <a:pt x="88727" y="2012"/>
                  </a:cubicBezTo>
                  <a:cubicBezTo>
                    <a:pt x="88371" y="2012"/>
                    <a:pt x="88018" y="1997"/>
                    <a:pt x="87675" y="1939"/>
                  </a:cubicBezTo>
                  <a:cubicBezTo>
                    <a:pt x="86605" y="1755"/>
                    <a:pt x="85506" y="1816"/>
                    <a:pt x="84437" y="1664"/>
                  </a:cubicBezTo>
                  <a:cubicBezTo>
                    <a:pt x="83367" y="1541"/>
                    <a:pt x="82359" y="717"/>
                    <a:pt x="81290" y="625"/>
                  </a:cubicBezTo>
                  <a:cubicBezTo>
                    <a:pt x="81223" y="619"/>
                    <a:pt x="81155" y="617"/>
                    <a:pt x="81088" y="617"/>
                  </a:cubicBezTo>
                  <a:cubicBezTo>
                    <a:pt x="80079" y="617"/>
                    <a:pt x="79070" y="1206"/>
                    <a:pt x="78061" y="1206"/>
                  </a:cubicBezTo>
                  <a:cubicBezTo>
                    <a:pt x="78038" y="1206"/>
                    <a:pt x="78014" y="1206"/>
                    <a:pt x="77991" y="1205"/>
                  </a:cubicBezTo>
                  <a:cubicBezTo>
                    <a:pt x="76891" y="1144"/>
                    <a:pt x="75852" y="14"/>
                    <a:pt x="74753" y="14"/>
                  </a:cubicBezTo>
                  <a:cubicBezTo>
                    <a:pt x="74020" y="14"/>
                    <a:pt x="73286" y="0"/>
                    <a:pt x="72562" y="0"/>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9" name="Google Shape;739;p31"/>
            <p:cNvSpPr/>
            <p:nvPr/>
          </p:nvSpPr>
          <p:spPr>
            <a:xfrm>
              <a:off x="4432316" y="3407105"/>
              <a:ext cx="1802963" cy="911578"/>
            </a:xfrm>
            <a:custGeom>
              <a:avLst/>
              <a:gdLst/>
              <a:ahLst/>
              <a:cxnLst/>
              <a:rect l="l" t="t" r="r" b="b"/>
              <a:pathLst>
                <a:path w="68307" h="34536" extrusionOk="0">
                  <a:moveTo>
                    <a:pt x="30732" y="1"/>
                  </a:moveTo>
                  <a:cubicBezTo>
                    <a:pt x="30640" y="1"/>
                    <a:pt x="30549" y="5"/>
                    <a:pt x="30457" y="15"/>
                  </a:cubicBezTo>
                  <a:cubicBezTo>
                    <a:pt x="29357" y="107"/>
                    <a:pt x="28196" y="138"/>
                    <a:pt x="27127" y="352"/>
                  </a:cubicBezTo>
                  <a:cubicBezTo>
                    <a:pt x="26740" y="429"/>
                    <a:pt x="26324" y="442"/>
                    <a:pt x="25901" y="442"/>
                  </a:cubicBezTo>
                  <a:cubicBezTo>
                    <a:pt x="25680" y="442"/>
                    <a:pt x="25456" y="439"/>
                    <a:pt x="25234" y="439"/>
                  </a:cubicBezTo>
                  <a:cubicBezTo>
                    <a:pt x="24707" y="439"/>
                    <a:pt x="24185" y="459"/>
                    <a:pt x="23706" y="596"/>
                  </a:cubicBezTo>
                  <a:cubicBezTo>
                    <a:pt x="22637" y="932"/>
                    <a:pt x="21812" y="2062"/>
                    <a:pt x="20773" y="2490"/>
                  </a:cubicBezTo>
                  <a:cubicBezTo>
                    <a:pt x="19765" y="2918"/>
                    <a:pt x="18604" y="3101"/>
                    <a:pt x="17627" y="3620"/>
                  </a:cubicBezTo>
                  <a:cubicBezTo>
                    <a:pt x="16649" y="4140"/>
                    <a:pt x="15336" y="4262"/>
                    <a:pt x="14419" y="4873"/>
                  </a:cubicBezTo>
                  <a:cubicBezTo>
                    <a:pt x="13503" y="5484"/>
                    <a:pt x="13442" y="7317"/>
                    <a:pt x="12586" y="8050"/>
                  </a:cubicBezTo>
                  <a:cubicBezTo>
                    <a:pt x="11731" y="8752"/>
                    <a:pt x="10692" y="9180"/>
                    <a:pt x="9929" y="9974"/>
                  </a:cubicBezTo>
                  <a:cubicBezTo>
                    <a:pt x="9165" y="10769"/>
                    <a:pt x="7851" y="11135"/>
                    <a:pt x="7118" y="11960"/>
                  </a:cubicBezTo>
                  <a:cubicBezTo>
                    <a:pt x="6415" y="12815"/>
                    <a:pt x="6446" y="14251"/>
                    <a:pt x="5835" y="15167"/>
                  </a:cubicBezTo>
                  <a:cubicBezTo>
                    <a:pt x="5194" y="16084"/>
                    <a:pt x="3972" y="16634"/>
                    <a:pt x="3422" y="17611"/>
                  </a:cubicBezTo>
                  <a:cubicBezTo>
                    <a:pt x="2902" y="18619"/>
                    <a:pt x="2291" y="19597"/>
                    <a:pt x="1864" y="20605"/>
                  </a:cubicBezTo>
                  <a:cubicBezTo>
                    <a:pt x="1436" y="21644"/>
                    <a:pt x="1008" y="22743"/>
                    <a:pt x="703" y="23813"/>
                  </a:cubicBezTo>
                  <a:cubicBezTo>
                    <a:pt x="367" y="24882"/>
                    <a:pt x="428" y="26073"/>
                    <a:pt x="214" y="27173"/>
                  </a:cubicBezTo>
                  <a:cubicBezTo>
                    <a:pt x="0" y="28273"/>
                    <a:pt x="978" y="29495"/>
                    <a:pt x="886" y="30594"/>
                  </a:cubicBezTo>
                  <a:cubicBezTo>
                    <a:pt x="764" y="31725"/>
                    <a:pt x="61" y="32122"/>
                    <a:pt x="61" y="33252"/>
                  </a:cubicBezTo>
                  <a:cubicBezTo>
                    <a:pt x="1589" y="33802"/>
                    <a:pt x="1467" y="34535"/>
                    <a:pt x="3086" y="34535"/>
                  </a:cubicBezTo>
                  <a:cubicBezTo>
                    <a:pt x="4705" y="34535"/>
                    <a:pt x="4705" y="33497"/>
                    <a:pt x="6324" y="33497"/>
                  </a:cubicBezTo>
                  <a:cubicBezTo>
                    <a:pt x="7943" y="33497"/>
                    <a:pt x="7943" y="33160"/>
                    <a:pt x="9562" y="33160"/>
                  </a:cubicBezTo>
                  <a:cubicBezTo>
                    <a:pt x="11181" y="33160"/>
                    <a:pt x="11150" y="33313"/>
                    <a:pt x="12770" y="33313"/>
                  </a:cubicBezTo>
                  <a:cubicBezTo>
                    <a:pt x="14389" y="33313"/>
                    <a:pt x="14389" y="34321"/>
                    <a:pt x="16008" y="34321"/>
                  </a:cubicBezTo>
                  <a:cubicBezTo>
                    <a:pt x="17627" y="34321"/>
                    <a:pt x="17627" y="33710"/>
                    <a:pt x="19246" y="33710"/>
                  </a:cubicBezTo>
                  <a:cubicBezTo>
                    <a:pt x="20834" y="33710"/>
                    <a:pt x="20865" y="34321"/>
                    <a:pt x="22484" y="34321"/>
                  </a:cubicBezTo>
                  <a:cubicBezTo>
                    <a:pt x="24072" y="34321"/>
                    <a:pt x="24072" y="34505"/>
                    <a:pt x="25692" y="34505"/>
                  </a:cubicBezTo>
                  <a:cubicBezTo>
                    <a:pt x="27311" y="34505"/>
                    <a:pt x="27311" y="33497"/>
                    <a:pt x="28930" y="33497"/>
                  </a:cubicBezTo>
                  <a:cubicBezTo>
                    <a:pt x="30549" y="33497"/>
                    <a:pt x="30549" y="34444"/>
                    <a:pt x="32168" y="34444"/>
                  </a:cubicBezTo>
                  <a:cubicBezTo>
                    <a:pt x="33787" y="34444"/>
                    <a:pt x="33787" y="34291"/>
                    <a:pt x="35406" y="34291"/>
                  </a:cubicBezTo>
                  <a:cubicBezTo>
                    <a:pt x="36994" y="34291"/>
                    <a:pt x="36994" y="34260"/>
                    <a:pt x="38614" y="34260"/>
                  </a:cubicBezTo>
                  <a:cubicBezTo>
                    <a:pt x="40233" y="34260"/>
                    <a:pt x="40233" y="33833"/>
                    <a:pt x="41852" y="33833"/>
                  </a:cubicBezTo>
                  <a:cubicBezTo>
                    <a:pt x="43471" y="33833"/>
                    <a:pt x="43471" y="34444"/>
                    <a:pt x="45090" y="34444"/>
                  </a:cubicBezTo>
                  <a:cubicBezTo>
                    <a:pt x="46709" y="34444"/>
                    <a:pt x="46709" y="33283"/>
                    <a:pt x="48328" y="33283"/>
                  </a:cubicBezTo>
                  <a:cubicBezTo>
                    <a:pt x="49947" y="33283"/>
                    <a:pt x="49947" y="33985"/>
                    <a:pt x="51566" y="33985"/>
                  </a:cubicBezTo>
                  <a:cubicBezTo>
                    <a:pt x="53185" y="33985"/>
                    <a:pt x="53185" y="34169"/>
                    <a:pt x="54804" y="34169"/>
                  </a:cubicBezTo>
                  <a:cubicBezTo>
                    <a:pt x="56393" y="34169"/>
                    <a:pt x="56423" y="33680"/>
                    <a:pt x="58012" y="33680"/>
                  </a:cubicBezTo>
                  <a:cubicBezTo>
                    <a:pt x="59631" y="33680"/>
                    <a:pt x="59631" y="34016"/>
                    <a:pt x="61250" y="34016"/>
                  </a:cubicBezTo>
                  <a:cubicBezTo>
                    <a:pt x="62478" y="34016"/>
                    <a:pt x="62792" y="33822"/>
                    <a:pt x="63566" y="33822"/>
                  </a:cubicBezTo>
                  <a:cubicBezTo>
                    <a:pt x="63812" y="33822"/>
                    <a:pt x="64105" y="33842"/>
                    <a:pt x="64488" y="33894"/>
                  </a:cubicBezTo>
                  <a:cubicBezTo>
                    <a:pt x="65524" y="34030"/>
                    <a:pt x="65972" y="34255"/>
                    <a:pt x="66560" y="34255"/>
                  </a:cubicBezTo>
                  <a:cubicBezTo>
                    <a:pt x="66891" y="34255"/>
                    <a:pt x="67267" y="34183"/>
                    <a:pt x="67818" y="33985"/>
                  </a:cubicBezTo>
                  <a:cubicBezTo>
                    <a:pt x="67818" y="32886"/>
                    <a:pt x="68307" y="31572"/>
                    <a:pt x="68184" y="30472"/>
                  </a:cubicBezTo>
                  <a:cubicBezTo>
                    <a:pt x="68062" y="29372"/>
                    <a:pt x="67696" y="28242"/>
                    <a:pt x="67482" y="27173"/>
                  </a:cubicBezTo>
                  <a:cubicBezTo>
                    <a:pt x="67268" y="26073"/>
                    <a:pt x="66138" y="25218"/>
                    <a:pt x="65832" y="24149"/>
                  </a:cubicBezTo>
                  <a:cubicBezTo>
                    <a:pt x="65527" y="23110"/>
                    <a:pt x="65160" y="22071"/>
                    <a:pt x="64732" y="21033"/>
                  </a:cubicBezTo>
                  <a:cubicBezTo>
                    <a:pt x="64305" y="20025"/>
                    <a:pt x="64824" y="18528"/>
                    <a:pt x="64305" y="17550"/>
                  </a:cubicBezTo>
                  <a:cubicBezTo>
                    <a:pt x="63785" y="16573"/>
                    <a:pt x="63266" y="15504"/>
                    <a:pt x="62655" y="14587"/>
                  </a:cubicBezTo>
                  <a:cubicBezTo>
                    <a:pt x="62044" y="13671"/>
                    <a:pt x="60914" y="13060"/>
                    <a:pt x="60211" y="12174"/>
                  </a:cubicBezTo>
                  <a:cubicBezTo>
                    <a:pt x="59509" y="11318"/>
                    <a:pt x="58103" y="11135"/>
                    <a:pt x="57309" y="10371"/>
                  </a:cubicBezTo>
                  <a:cubicBezTo>
                    <a:pt x="56515" y="9577"/>
                    <a:pt x="56668" y="7744"/>
                    <a:pt x="55812" y="7042"/>
                  </a:cubicBezTo>
                  <a:cubicBezTo>
                    <a:pt x="54957" y="6339"/>
                    <a:pt x="53307" y="6644"/>
                    <a:pt x="52391" y="6034"/>
                  </a:cubicBezTo>
                  <a:cubicBezTo>
                    <a:pt x="51444" y="5423"/>
                    <a:pt x="51138" y="3773"/>
                    <a:pt x="50161" y="3254"/>
                  </a:cubicBezTo>
                  <a:cubicBezTo>
                    <a:pt x="49827" y="3076"/>
                    <a:pt x="49425" y="3031"/>
                    <a:pt x="49000" y="3031"/>
                  </a:cubicBezTo>
                  <a:cubicBezTo>
                    <a:pt x="48555" y="3031"/>
                    <a:pt x="48084" y="3081"/>
                    <a:pt x="47641" y="3081"/>
                  </a:cubicBezTo>
                  <a:cubicBezTo>
                    <a:pt x="47271" y="3081"/>
                    <a:pt x="46919" y="3046"/>
                    <a:pt x="46617" y="2918"/>
                  </a:cubicBezTo>
                  <a:cubicBezTo>
                    <a:pt x="45609" y="2490"/>
                    <a:pt x="44570" y="2093"/>
                    <a:pt x="43532" y="1787"/>
                  </a:cubicBezTo>
                  <a:cubicBezTo>
                    <a:pt x="42463" y="1451"/>
                    <a:pt x="41363" y="1482"/>
                    <a:pt x="40263" y="1268"/>
                  </a:cubicBezTo>
                  <a:cubicBezTo>
                    <a:pt x="39224" y="1024"/>
                    <a:pt x="38155" y="810"/>
                    <a:pt x="37056" y="657"/>
                  </a:cubicBezTo>
                  <a:cubicBezTo>
                    <a:pt x="36322" y="576"/>
                    <a:pt x="35616" y="562"/>
                    <a:pt x="34892" y="562"/>
                  </a:cubicBezTo>
                  <a:cubicBezTo>
                    <a:pt x="34530" y="562"/>
                    <a:pt x="34164" y="565"/>
                    <a:pt x="33787" y="565"/>
                  </a:cubicBezTo>
                  <a:cubicBezTo>
                    <a:pt x="32751" y="565"/>
                    <a:pt x="31740" y="1"/>
                    <a:pt x="30732" y="1"/>
                  </a:cubicBez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40" name="Google Shape;740;p31"/>
          <p:cNvSpPr txBox="1">
            <a:spLocks noGrp="1"/>
          </p:cNvSpPr>
          <p:nvPr>
            <p:ph type="title"/>
          </p:nvPr>
        </p:nvSpPr>
        <p:spPr>
          <a:xfrm>
            <a:off x="950967" y="719333"/>
            <a:ext cx="5041200" cy="111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8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41" name="Google Shape;741;p31"/>
          <p:cNvSpPr txBox="1">
            <a:spLocks noGrp="1"/>
          </p:cNvSpPr>
          <p:nvPr>
            <p:ph type="subTitle" idx="1"/>
          </p:nvPr>
        </p:nvSpPr>
        <p:spPr>
          <a:xfrm>
            <a:off x="1317500" y="1920900"/>
            <a:ext cx="4197600" cy="149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742" name="Google Shape;742;p31"/>
          <p:cNvGrpSpPr/>
          <p:nvPr/>
        </p:nvGrpSpPr>
        <p:grpSpPr>
          <a:xfrm>
            <a:off x="-331600" y="5576298"/>
            <a:ext cx="12854800" cy="1281716"/>
            <a:chOff x="-248700" y="4182223"/>
            <a:chExt cx="9641100" cy="961287"/>
          </a:xfrm>
        </p:grpSpPr>
        <p:grpSp>
          <p:nvGrpSpPr>
            <p:cNvPr id="743" name="Google Shape;743;p31"/>
            <p:cNvGrpSpPr/>
            <p:nvPr/>
          </p:nvGrpSpPr>
          <p:grpSpPr>
            <a:xfrm>
              <a:off x="-248629" y="4462202"/>
              <a:ext cx="9640980" cy="681308"/>
              <a:chOff x="131200" y="4480088"/>
              <a:chExt cx="8881603" cy="627644"/>
            </a:xfrm>
          </p:grpSpPr>
          <p:sp>
            <p:nvSpPr>
              <p:cNvPr id="744" name="Google Shape;744;p31"/>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5" name="Google Shape;745;p31"/>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6" name="Google Shape;746;p31"/>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47" name="Google Shape;747;p31"/>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48" name="Google Shape;748;p31"/>
          <p:cNvSpPr txBox="1"/>
          <p:nvPr/>
        </p:nvSpPr>
        <p:spPr>
          <a:xfrm>
            <a:off x="1172167" y="4126700"/>
            <a:ext cx="4700800" cy="1010400"/>
          </a:xfrm>
          <a:prstGeom prst="rect">
            <a:avLst/>
          </a:prstGeom>
          <a:noFill/>
          <a:ln>
            <a:noFill/>
          </a:ln>
        </p:spPr>
        <p:txBody>
          <a:bodyPr spcFirstLastPara="1" wrap="square" lIns="121900" tIns="121900" rIns="121900" bIns="121900" anchor="ctr" anchorCtr="0">
            <a:noAutofit/>
          </a:bodyPr>
          <a:lstStyle/>
          <a:p>
            <a:pPr algn="ctr">
              <a:buClr>
                <a:srgbClr val="000000"/>
              </a:buClr>
              <a:buFont typeface="Arial"/>
              <a:buNone/>
            </a:pPr>
            <a:r>
              <a:rPr lang="en" sz="1600" b="1" kern="0">
                <a:solidFill>
                  <a:srgbClr val="76512D"/>
                </a:solidFill>
                <a:latin typeface="Antic"/>
                <a:ea typeface="Antic"/>
                <a:cs typeface="Antic"/>
                <a:sym typeface="Antic"/>
              </a:rPr>
              <a:t>CREDITS</a:t>
            </a:r>
            <a:r>
              <a:rPr lang="en" sz="1600" kern="0">
                <a:solidFill>
                  <a:srgbClr val="76512D"/>
                </a:solidFill>
                <a:latin typeface="Antic"/>
                <a:ea typeface="Antic"/>
                <a:cs typeface="Antic"/>
                <a:sym typeface="Antic"/>
              </a:rPr>
              <a:t>: This presentation template was created by </a:t>
            </a:r>
            <a:r>
              <a:rPr lang="en" sz="1600" b="1" kern="0">
                <a:solidFill>
                  <a:srgbClr val="76512D"/>
                </a:solidFill>
                <a:uFill>
                  <a:noFill/>
                </a:uFill>
                <a:latin typeface="Antic"/>
                <a:ea typeface="Antic"/>
                <a:cs typeface="Antic"/>
                <a:sym typeface="Antic"/>
                <a:hlinkClick r:id="rId2">
                  <a:extLst>
                    <a:ext uri="{A12FA001-AC4F-418D-AE19-62706E023703}">
                      <ahyp:hlinkClr xmlns:ahyp="http://schemas.microsoft.com/office/drawing/2018/hyperlinkcolor" val="tx"/>
                    </a:ext>
                  </a:extLst>
                </a:hlinkClick>
              </a:rPr>
              <a:t>Slidesgo</a:t>
            </a:r>
            <a:r>
              <a:rPr lang="en" sz="1600" b="1" kern="0">
                <a:solidFill>
                  <a:srgbClr val="76512D"/>
                </a:solidFill>
                <a:latin typeface="Antic"/>
                <a:ea typeface="Antic"/>
                <a:cs typeface="Antic"/>
                <a:sym typeface="Antic"/>
              </a:rPr>
              <a:t>,</a:t>
            </a:r>
            <a:r>
              <a:rPr lang="en" sz="1600" kern="0">
                <a:solidFill>
                  <a:srgbClr val="76512D"/>
                </a:solidFill>
                <a:latin typeface="Antic"/>
                <a:ea typeface="Antic"/>
                <a:cs typeface="Antic"/>
                <a:sym typeface="Antic"/>
              </a:rPr>
              <a:t> including icons by </a:t>
            </a:r>
            <a:r>
              <a:rPr lang="en" sz="1600" b="1" kern="0">
                <a:solidFill>
                  <a:srgbClr val="76512D"/>
                </a:solidFill>
                <a:uFill>
                  <a:noFill/>
                </a:uFill>
                <a:latin typeface="Antic"/>
                <a:ea typeface="Antic"/>
                <a:cs typeface="Antic"/>
                <a:sym typeface="Antic"/>
                <a:hlinkClick r:id="rId3">
                  <a:extLst>
                    <a:ext uri="{A12FA001-AC4F-418D-AE19-62706E023703}">
                      <ahyp:hlinkClr xmlns:ahyp="http://schemas.microsoft.com/office/drawing/2018/hyperlinkcolor" val="tx"/>
                    </a:ext>
                  </a:extLst>
                </a:hlinkClick>
              </a:rPr>
              <a:t>Flaticon</a:t>
            </a:r>
            <a:r>
              <a:rPr lang="en" sz="1600" kern="0">
                <a:solidFill>
                  <a:srgbClr val="76512D"/>
                </a:solidFill>
                <a:latin typeface="Antic"/>
                <a:ea typeface="Antic"/>
                <a:cs typeface="Antic"/>
                <a:sym typeface="Antic"/>
              </a:rPr>
              <a:t> and infographics &amp; images by </a:t>
            </a:r>
            <a:r>
              <a:rPr lang="en" sz="1600" b="1" kern="0">
                <a:solidFill>
                  <a:srgbClr val="76512D"/>
                </a:solidFill>
                <a:uFill>
                  <a:noFill/>
                </a:uFill>
                <a:latin typeface="Antic"/>
                <a:ea typeface="Antic"/>
                <a:cs typeface="Antic"/>
                <a:sym typeface="Antic"/>
                <a:hlinkClick r:id="rId4">
                  <a:extLst>
                    <a:ext uri="{A12FA001-AC4F-418D-AE19-62706E023703}">
                      <ahyp:hlinkClr xmlns:ahyp="http://schemas.microsoft.com/office/drawing/2018/hyperlinkcolor" val="tx"/>
                    </a:ext>
                  </a:extLst>
                </a:hlinkClick>
              </a:rPr>
              <a:t>Freepik</a:t>
            </a:r>
            <a:endParaRPr sz="1600" kern="0">
              <a:solidFill>
                <a:srgbClr val="76512D"/>
              </a:solidFill>
              <a:latin typeface="Antic"/>
              <a:ea typeface="Antic"/>
              <a:cs typeface="Antic"/>
              <a:sym typeface="Antic"/>
            </a:endParaRPr>
          </a:p>
        </p:txBody>
      </p:sp>
    </p:spTree>
    <p:extLst>
      <p:ext uri="{BB962C8B-B14F-4D97-AF65-F5344CB8AC3E}">
        <p14:creationId xmlns:p14="http://schemas.microsoft.com/office/powerpoint/2010/main" val="22900714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49"/>
        <p:cNvGrpSpPr/>
        <p:nvPr/>
      </p:nvGrpSpPr>
      <p:grpSpPr>
        <a:xfrm>
          <a:off x="0" y="0"/>
          <a:ext cx="0" cy="0"/>
          <a:chOff x="0" y="0"/>
          <a:chExt cx="0" cy="0"/>
        </a:xfrm>
      </p:grpSpPr>
    </p:spTree>
    <p:extLst>
      <p:ext uri="{BB962C8B-B14F-4D97-AF65-F5344CB8AC3E}">
        <p14:creationId xmlns:p14="http://schemas.microsoft.com/office/powerpoint/2010/main" val="41985051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50"/>
        <p:cNvGrpSpPr/>
        <p:nvPr/>
      </p:nvGrpSpPr>
      <p:grpSpPr>
        <a:xfrm>
          <a:off x="0" y="0"/>
          <a:ext cx="0" cy="0"/>
          <a:chOff x="0" y="0"/>
          <a:chExt cx="0" cy="0"/>
        </a:xfrm>
      </p:grpSpPr>
      <p:grpSp>
        <p:nvGrpSpPr>
          <p:cNvPr id="751" name="Google Shape;751;p33"/>
          <p:cNvGrpSpPr/>
          <p:nvPr/>
        </p:nvGrpSpPr>
        <p:grpSpPr>
          <a:xfrm>
            <a:off x="-331600" y="5576298"/>
            <a:ext cx="12854800" cy="1281716"/>
            <a:chOff x="-248700" y="4182223"/>
            <a:chExt cx="9641100" cy="961287"/>
          </a:xfrm>
        </p:grpSpPr>
        <p:grpSp>
          <p:nvGrpSpPr>
            <p:cNvPr id="752" name="Google Shape;752;p33"/>
            <p:cNvGrpSpPr/>
            <p:nvPr/>
          </p:nvGrpSpPr>
          <p:grpSpPr>
            <a:xfrm>
              <a:off x="-248629" y="4462202"/>
              <a:ext cx="9640980" cy="681308"/>
              <a:chOff x="131200" y="4480088"/>
              <a:chExt cx="8881603" cy="627644"/>
            </a:xfrm>
          </p:grpSpPr>
          <p:sp>
            <p:nvSpPr>
              <p:cNvPr id="753" name="Google Shape;753;p33"/>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4" name="Google Shape;754;p33"/>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5" name="Google Shape;755;p33"/>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56" name="Google Shape;756;p33"/>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0734379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60B44-220C-1183-BDAC-3D86907450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E69125-7AE5-619D-CA57-7F1FE49D2D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5762B-0576-0687-1565-B9378E1B97E0}"/>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5" name="Footer Placeholder 4">
            <a:extLst>
              <a:ext uri="{FF2B5EF4-FFF2-40B4-BE49-F238E27FC236}">
                <a16:creationId xmlns:a16="http://schemas.microsoft.com/office/drawing/2014/main" id="{3FBF29C5-56BC-87E5-76CD-62D31308D8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811827-B16F-936D-B602-83CBFD99935A}"/>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13026663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D7B85-77B3-2F0B-7180-AE1CC8D7C4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B7497A-1FE8-3B3A-42B1-746E595336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C27FB2-730A-2038-E329-BE0B51ECCE11}"/>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5" name="Footer Placeholder 4">
            <a:extLst>
              <a:ext uri="{FF2B5EF4-FFF2-40B4-BE49-F238E27FC236}">
                <a16:creationId xmlns:a16="http://schemas.microsoft.com/office/drawing/2014/main" id="{FC7BE5A2-A818-A56B-557F-6A7C7F2D4D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555E6-997D-5F80-7194-4D321ABD60CC}"/>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6047338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62F8E-7274-6D7C-0235-7655BE5C1C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7A5707-0B20-164B-8CB7-22C5FEB2D8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BF0F43-C1AD-F3F3-BEF5-E2AA602770FB}"/>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5" name="Footer Placeholder 4">
            <a:extLst>
              <a:ext uri="{FF2B5EF4-FFF2-40B4-BE49-F238E27FC236}">
                <a16:creationId xmlns:a16="http://schemas.microsoft.com/office/drawing/2014/main" id="{6D6F9879-5792-9454-E718-788A41BD9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32E1A-9967-371C-2E6A-729469CB1E73}"/>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30985113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3273D-0C2B-1545-ED46-C4DEF6B365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FF3160-99A0-8E47-578D-9A3D334AD6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7E306C-195A-DEDC-AB89-CF6D0317EB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4EF87B-E10C-AE89-A0CA-6C8479DCD591}"/>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6" name="Footer Placeholder 5">
            <a:extLst>
              <a:ext uri="{FF2B5EF4-FFF2-40B4-BE49-F238E27FC236}">
                <a16:creationId xmlns:a16="http://schemas.microsoft.com/office/drawing/2014/main" id="{28AC50E1-E972-7BAE-688B-8A174DF4B7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27F853-1203-DC01-FE7E-63BA88C68D08}"/>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23755711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672DF-00AB-D68C-279F-597E2DB935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19853C-F835-BE6F-72CD-9BFB59C956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F88B22-D6C1-B567-A2D4-56B64B08DE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60F2B5-71F3-B18B-4982-491BA75C74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E55838-E4DA-76CA-E697-A187EBB499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4F7521-2BE8-B3B6-7464-C6393DD37AA3}"/>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8" name="Footer Placeholder 7">
            <a:extLst>
              <a:ext uri="{FF2B5EF4-FFF2-40B4-BE49-F238E27FC236}">
                <a16:creationId xmlns:a16="http://schemas.microsoft.com/office/drawing/2014/main" id="{9DF6A4E9-BB8F-58E7-B80D-B5C503E7E0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476A83-529D-0EE0-54E4-FA5EA1DC2393}"/>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1260137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9293-4FB7-C6F9-BFFA-37D655F32C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E15ED3-B2CB-1A58-1ADC-E220A1567384}"/>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4" name="Footer Placeholder 3">
            <a:extLst>
              <a:ext uri="{FF2B5EF4-FFF2-40B4-BE49-F238E27FC236}">
                <a16:creationId xmlns:a16="http://schemas.microsoft.com/office/drawing/2014/main" id="{5FDFE4A5-26E0-3A35-FDC5-C58790C33B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B78D20-43D6-1C4F-F60E-FF1959F2A1D9}"/>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38610250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E9CB7-8179-C71A-8E34-7DE14449AC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8C522A-6BBE-5A4E-BD0C-B6DB4910B677}"/>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4" name="Footer Placeholder 3">
            <a:extLst>
              <a:ext uri="{FF2B5EF4-FFF2-40B4-BE49-F238E27FC236}">
                <a16:creationId xmlns:a16="http://schemas.microsoft.com/office/drawing/2014/main" id="{6CDAD668-03CC-D6DE-D329-8C4D6E9BC3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6F70A4-80F4-A1ED-341B-8E7217A739FE}"/>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37216925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D2E95B-5624-827A-70A7-F7A8EAB7060B}"/>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3" name="Footer Placeholder 2">
            <a:extLst>
              <a:ext uri="{FF2B5EF4-FFF2-40B4-BE49-F238E27FC236}">
                <a16:creationId xmlns:a16="http://schemas.microsoft.com/office/drawing/2014/main" id="{056C7DA7-F836-F732-49B0-6E8A560666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2B4064-D012-73C6-6041-91A36FBB25A5}"/>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40211261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76819-38F7-E1A8-DC23-3C9A3C59C2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5EDEBD-3C7B-E8D6-6302-BA0F66EDD4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509724-C7A3-B52D-25B9-ACE2CC4FF1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FD4CFD-2FDF-2E16-90ED-3909C9D1B9A0}"/>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6" name="Footer Placeholder 5">
            <a:extLst>
              <a:ext uri="{FF2B5EF4-FFF2-40B4-BE49-F238E27FC236}">
                <a16:creationId xmlns:a16="http://schemas.microsoft.com/office/drawing/2014/main" id="{C1A000BA-764B-C4EE-539F-4A2A57D023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E25E05-9010-FA4E-A48A-123D728BC70E}"/>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25704535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97C1-38B0-A82C-801D-EA95C1FB1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447F2D-B02A-7786-AF5A-CA562BC420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D153C0-FB2E-FDCD-26B0-ED7B0DFED7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411097-C2EE-9B64-5A79-956F0D0B21D7}"/>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6" name="Footer Placeholder 5">
            <a:extLst>
              <a:ext uri="{FF2B5EF4-FFF2-40B4-BE49-F238E27FC236}">
                <a16:creationId xmlns:a16="http://schemas.microsoft.com/office/drawing/2014/main" id="{975FF30E-521B-7AA2-0EDC-0472030443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FBD791-B62C-B4EA-B319-499E5D98275C}"/>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6126777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91590-601F-EB75-E16B-4DBA045E2B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2EE5E3-497C-84CA-0CAC-CC5701C5DB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699063-51E7-E043-01E1-44A9E356DD98}"/>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5" name="Footer Placeholder 4">
            <a:extLst>
              <a:ext uri="{FF2B5EF4-FFF2-40B4-BE49-F238E27FC236}">
                <a16:creationId xmlns:a16="http://schemas.microsoft.com/office/drawing/2014/main" id="{F58C9B70-B640-24F2-6BF1-E216652CE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C47F23-17BD-8B79-39F5-1F1040BCA461}"/>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32373276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DC679A-059D-86CA-EB60-07724EDDC0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112AF7-CA96-B016-7E62-44159EFB86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1E113E-8358-4D2A-ED6E-CE74B516EFFA}"/>
              </a:ext>
            </a:extLst>
          </p:cNvPr>
          <p:cNvSpPr>
            <a:spLocks noGrp="1"/>
          </p:cNvSpPr>
          <p:nvPr>
            <p:ph type="dt" sz="half" idx="10"/>
          </p:nvPr>
        </p:nvSpPr>
        <p:spPr/>
        <p:txBody>
          <a:bodyPr/>
          <a:lstStyle/>
          <a:p>
            <a:fld id="{E73E30AF-0215-4C97-89B0-CAC149959DB1}" type="datetimeFigureOut">
              <a:rPr lang="en-US" smtClean="0"/>
              <a:t>12/10/2023</a:t>
            </a:fld>
            <a:endParaRPr lang="en-US"/>
          </a:p>
        </p:txBody>
      </p:sp>
      <p:sp>
        <p:nvSpPr>
          <p:cNvPr id="5" name="Footer Placeholder 4">
            <a:extLst>
              <a:ext uri="{FF2B5EF4-FFF2-40B4-BE49-F238E27FC236}">
                <a16:creationId xmlns:a16="http://schemas.microsoft.com/office/drawing/2014/main" id="{346D14FF-1441-23FD-819C-E25A2AAF4B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CD0742-C8BB-757B-AFDA-12DF0A94EC01}"/>
              </a:ext>
            </a:extLst>
          </p:cNvPr>
          <p:cNvSpPr>
            <a:spLocks noGrp="1"/>
          </p:cNvSpPr>
          <p:nvPr>
            <p:ph type="sldNum" sz="quarter" idx="12"/>
          </p:nvPr>
        </p:nvSpPr>
        <p:spPr/>
        <p:txBody>
          <a:bodyPr/>
          <a:lstStyle/>
          <a:p>
            <a:fld id="{65927FB5-E73D-404A-A0F3-955AC6E0AF1A}" type="slidenum">
              <a:rPr lang="en-US" smtClean="0"/>
              <a:t>‹#›</a:t>
            </a:fld>
            <a:endParaRPr lang="en-US"/>
          </a:p>
        </p:txBody>
      </p:sp>
    </p:spTree>
    <p:extLst>
      <p:ext uri="{BB962C8B-B14F-4D97-AF65-F5344CB8AC3E}">
        <p14:creationId xmlns:p14="http://schemas.microsoft.com/office/powerpoint/2010/main" val="28068784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751427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954002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72678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223624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642BEB-6284-97BD-8C22-1B19211F6263}"/>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3" name="Footer Placeholder 2">
            <a:extLst>
              <a:ext uri="{FF2B5EF4-FFF2-40B4-BE49-F238E27FC236}">
                <a16:creationId xmlns:a16="http://schemas.microsoft.com/office/drawing/2014/main" id="{172300A1-0010-5EF8-AB2F-65611783A9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086A7A-3683-F627-C8F7-2AC5C7306A79}"/>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35529176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750400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13520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489533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413711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037753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052407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582526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05BCB-70E6-6A81-0C70-BD9EB291D7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4BB935-33AE-9E9E-B2D0-877ED1CA89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7751F8-AF79-E207-1CE0-FA62396698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8108C0-68EB-9CD9-E7B7-055AD8EC5419}"/>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6" name="Footer Placeholder 5">
            <a:extLst>
              <a:ext uri="{FF2B5EF4-FFF2-40B4-BE49-F238E27FC236}">
                <a16:creationId xmlns:a16="http://schemas.microsoft.com/office/drawing/2014/main" id="{53C40C23-6898-71E3-A77B-C2270A3859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6ED8E3-A6F2-91A2-FF45-3AB9E401BF79}"/>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1194226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E256-6292-BF3A-EECA-FA8AF8EE87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C11567-C164-A5CF-BAEA-13840C408F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5BB6A7-70A9-4E22-2C06-DE4D1B4CB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C4C2BD-F0EE-72BC-126B-9EF20943BFD9}"/>
              </a:ext>
            </a:extLst>
          </p:cNvPr>
          <p:cNvSpPr>
            <a:spLocks noGrp="1"/>
          </p:cNvSpPr>
          <p:nvPr>
            <p:ph type="dt" sz="half" idx="10"/>
          </p:nvPr>
        </p:nvSpPr>
        <p:spPr/>
        <p:txBody>
          <a:bodyPr/>
          <a:lstStyle/>
          <a:p>
            <a:fld id="{3B87D7F1-41B1-45E0-A538-A7DC8E6A5545}" type="datetimeFigureOut">
              <a:rPr lang="en-US" smtClean="0"/>
              <a:t>12/10/2023</a:t>
            </a:fld>
            <a:endParaRPr lang="en-US"/>
          </a:p>
        </p:txBody>
      </p:sp>
      <p:sp>
        <p:nvSpPr>
          <p:cNvPr id="6" name="Footer Placeholder 5">
            <a:extLst>
              <a:ext uri="{FF2B5EF4-FFF2-40B4-BE49-F238E27FC236}">
                <a16:creationId xmlns:a16="http://schemas.microsoft.com/office/drawing/2014/main" id="{2DB9E53D-6A18-C86D-8B0F-CF99F9A648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0A5E31-B2DB-04A0-14D7-85C08F1F589D}"/>
              </a:ext>
            </a:extLst>
          </p:cNvPr>
          <p:cNvSpPr>
            <a:spLocks noGrp="1"/>
          </p:cNvSpPr>
          <p:nvPr>
            <p:ph type="sldNum" sz="quarter" idx="12"/>
          </p:nvPr>
        </p:nvSpPr>
        <p:spPr/>
        <p:txBody>
          <a:bodyPr/>
          <a:lstStyle/>
          <a:p>
            <a:fld id="{AFB5BDFC-10BB-451A-8331-3EF675D8A7AC}" type="slidenum">
              <a:rPr lang="en-US" smtClean="0"/>
              <a:t>‹#›</a:t>
            </a:fld>
            <a:endParaRPr lang="en-US"/>
          </a:p>
        </p:txBody>
      </p:sp>
    </p:spTree>
    <p:extLst>
      <p:ext uri="{BB962C8B-B14F-4D97-AF65-F5344CB8AC3E}">
        <p14:creationId xmlns:p14="http://schemas.microsoft.com/office/powerpoint/2010/main" val="1400704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theme" Target="../theme/theme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image" Target="../media/image1.pn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344371-E4B9-F70F-B243-6128943B01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D1EDB5-C20F-2894-80F4-B7E6CC6682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15E861-6319-6067-78E2-1C581069C7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87D7F1-41B1-45E0-A538-A7DC8E6A5545}" type="datetimeFigureOut">
              <a:rPr lang="en-US" smtClean="0"/>
              <a:t>12/10/2023</a:t>
            </a:fld>
            <a:endParaRPr lang="en-US"/>
          </a:p>
        </p:txBody>
      </p:sp>
      <p:sp>
        <p:nvSpPr>
          <p:cNvPr id="5" name="Footer Placeholder 4">
            <a:extLst>
              <a:ext uri="{FF2B5EF4-FFF2-40B4-BE49-F238E27FC236}">
                <a16:creationId xmlns:a16="http://schemas.microsoft.com/office/drawing/2014/main" id="{B7CFD37A-1AE5-312B-36F9-61D58B7826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3B98E6-ED7A-FE29-B4B0-67BCABB9F0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5BDFC-10BB-451A-8331-3EF675D8A7AC}" type="slidenum">
              <a:rPr lang="en-US" smtClean="0"/>
              <a:t>‹#›</a:t>
            </a:fld>
            <a:endParaRPr lang="en-US"/>
          </a:p>
        </p:txBody>
      </p:sp>
      <p:pic>
        <p:nvPicPr>
          <p:cNvPr id="8" name="Picture 7" descr="A white circle with leaves and blue text&#10;&#10;Description automatically generated">
            <a:extLst>
              <a:ext uri="{FF2B5EF4-FFF2-40B4-BE49-F238E27FC236}">
                <a16:creationId xmlns:a16="http://schemas.microsoft.com/office/drawing/2014/main" id="{66F986EA-1804-1E44-0731-2876A4B85F8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71601" y="228600"/>
            <a:ext cx="1190625" cy="1190625"/>
          </a:xfrm>
          <a:prstGeom prst="rect">
            <a:avLst/>
          </a:prstGeom>
        </p:spPr>
      </p:pic>
      <p:pic>
        <p:nvPicPr>
          <p:cNvPr id="9" name="Picture 8" descr="A white circle with leaves and blue text&#10;&#10;Description automatically generated">
            <a:extLst>
              <a:ext uri="{FF2B5EF4-FFF2-40B4-BE49-F238E27FC236}">
                <a16:creationId xmlns:a16="http://schemas.microsoft.com/office/drawing/2014/main" id="{2F3B1420-55FC-F326-706C-19694A7C28A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220045" y="9585251"/>
            <a:ext cx="1190625" cy="1190625"/>
          </a:xfrm>
          <a:prstGeom prst="rect">
            <a:avLst/>
          </a:prstGeom>
        </p:spPr>
      </p:pic>
      <p:pic>
        <p:nvPicPr>
          <p:cNvPr id="10" name="Picture 9" descr="A white circle with leaves and blue text&#10;&#10;Description automatically generated">
            <a:extLst>
              <a:ext uri="{FF2B5EF4-FFF2-40B4-BE49-F238E27FC236}">
                <a16:creationId xmlns:a16="http://schemas.microsoft.com/office/drawing/2014/main" id="{8D681780-9229-000A-86B7-34A14C75244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71729" y="-4258340"/>
            <a:ext cx="1190625" cy="1190625"/>
          </a:xfrm>
          <a:prstGeom prst="rect">
            <a:avLst/>
          </a:prstGeom>
        </p:spPr>
      </p:pic>
    </p:spTree>
    <p:extLst>
      <p:ext uri="{BB962C8B-B14F-4D97-AF65-F5344CB8AC3E}">
        <p14:creationId xmlns:p14="http://schemas.microsoft.com/office/powerpoint/2010/main" val="3803729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880376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a:defRPr sz="4400" kern="1200">
          <a:solidFill>
            <a:schemeClr val="lt1"/>
          </a:solidFill>
        </a:defRPr>
      </a:lvl1pPr>
      <a:extLst/>
    </p:titleStyle>
    <p:bodyStyle>
      <a:lvl1pPr indent="-324868" algn="ctr">
        <a:defRPr sz="3200" kern="1200">
          <a:solidFill>
            <a:schemeClr val="tx1"/>
          </a:solidFill>
        </a:defRPr>
      </a:lvl1pPr>
      <a:extLst/>
    </p:bodyStyle>
    <p:otherStyle>
      <a:defPPr algn="ctr">
        <a:defRPr kern="1200">
          <a:solidFill>
            <a:schemeClr val="tx1"/>
          </a:solidFill>
        </a:defRPr>
      </a:def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74A1014-954E-4E27-AB7C-DF5E0F16CC0C}"/>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BB4DFA8-E13A-4F55-801E-8DBDE9E6FA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4EA5E9E-0E2E-4231-800B-915CDFC53179}"/>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35C536-4314-40BB-BE2E-6E3FF19D8861}"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9D8B1538-8743-4FC7-960E-D543B0121EE2}"/>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D75915B-F085-422D-A1FC-FCE47E4D46D5}"/>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9741355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1pPr>
            <a:lvl2pPr lvl="1">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2pPr>
            <a:lvl3pPr lvl="2">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3pPr>
            <a:lvl4pPr lvl="3">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4pPr>
            <a:lvl5pPr lvl="4">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5pPr>
            <a:lvl6pPr lvl="5">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6pPr>
            <a:lvl7pPr lvl="6">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7pPr>
            <a:lvl8pPr lvl="7">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8pPr>
            <a:lvl9pPr lvl="8">
              <a:spcBef>
                <a:spcPts val="0"/>
              </a:spcBef>
              <a:spcAft>
                <a:spcPts val="0"/>
              </a:spcAft>
              <a:buClr>
                <a:schemeClr val="dk2"/>
              </a:buClr>
              <a:buSzPts val="2800"/>
              <a:buFont typeface="Neucha"/>
              <a:buNone/>
              <a:defRPr sz="2800" b="1">
                <a:solidFill>
                  <a:schemeClr val="dk2"/>
                </a:solidFill>
                <a:latin typeface="Neucha"/>
                <a:ea typeface="Neucha"/>
                <a:cs typeface="Neucha"/>
                <a:sym typeface="Neucha"/>
              </a:defRPr>
            </a:lvl9pPr>
          </a:lstStyle>
          <a:p>
            <a:endParaRPr/>
          </a:p>
        </p:txBody>
      </p:sp>
      <p:sp>
        <p:nvSpPr>
          <p:cNvPr id="7" name="Google Shape;7;p1"/>
          <p:cNvSpPr txBox="1">
            <a:spLocks noGrp="1"/>
          </p:cNvSpPr>
          <p:nvPr>
            <p:ph type="body" idx="1"/>
          </p:nvPr>
        </p:nvSpPr>
        <p:spPr>
          <a:xfrm>
            <a:off x="950967" y="1662600"/>
            <a:ext cx="10290000" cy="4476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1pPr>
            <a:lvl2pPr marL="914400" lvl="1"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2pPr>
            <a:lvl3pPr marL="1371600" lvl="2"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3pPr>
            <a:lvl4pPr marL="1828800" lvl="3"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4pPr>
            <a:lvl5pPr marL="2286000" lvl="4"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5pPr>
            <a:lvl6pPr marL="2743200" lvl="5"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6pPr>
            <a:lvl7pPr marL="3200400" lvl="6"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7pPr>
            <a:lvl8pPr marL="3657600" lvl="7"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8pPr>
            <a:lvl9pPr marL="4114800" lvl="8" indent="-330200">
              <a:lnSpc>
                <a:spcPct val="100000"/>
              </a:lnSpc>
              <a:spcBef>
                <a:spcPts val="0"/>
              </a:spcBef>
              <a:spcAft>
                <a:spcPts val="0"/>
              </a:spcAft>
              <a:buClr>
                <a:schemeClr val="lt2"/>
              </a:buClr>
              <a:buSzPts val="1600"/>
              <a:buFont typeface="Antic"/>
              <a:buChar char="■"/>
              <a:defRPr sz="1600">
                <a:solidFill>
                  <a:schemeClr val="lt2"/>
                </a:solidFill>
                <a:latin typeface="Antic"/>
                <a:ea typeface="Antic"/>
                <a:cs typeface="Antic"/>
                <a:sym typeface="Antic"/>
              </a:defRPr>
            </a:lvl9pPr>
          </a:lstStyle>
          <a:p>
            <a:endParaRPr/>
          </a:p>
        </p:txBody>
      </p:sp>
    </p:spTree>
    <p:extLst>
      <p:ext uri="{BB962C8B-B14F-4D97-AF65-F5344CB8AC3E}">
        <p14:creationId xmlns:p14="http://schemas.microsoft.com/office/powerpoint/2010/main" val="165638958"/>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 id="2147483701" r:id="rId27"/>
    <p:sldLayoutId id="2147483702" r:id="rId28"/>
    <p:sldLayoutId id="2147483703" r:id="rId29"/>
    <p:sldLayoutId id="2147483704" r:id="rId30"/>
    <p:sldLayoutId id="2147483705"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1739A9-7761-6ACF-B809-B5F3707CEE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0E2E5C-0CFA-00A0-331B-64C4847287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3FAFCD-A644-7F11-152A-0B24E6B85F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E30AF-0215-4C97-89B0-CAC149959DB1}" type="datetimeFigureOut">
              <a:rPr lang="en-US" smtClean="0"/>
              <a:t>12/10/2023</a:t>
            </a:fld>
            <a:endParaRPr lang="en-US"/>
          </a:p>
        </p:txBody>
      </p:sp>
      <p:sp>
        <p:nvSpPr>
          <p:cNvPr id="5" name="Footer Placeholder 4">
            <a:extLst>
              <a:ext uri="{FF2B5EF4-FFF2-40B4-BE49-F238E27FC236}">
                <a16:creationId xmlns:a16="http://schemas.microsoft.com/office/drawing/2014/main" id="{82FFC68E-698B-1764-9A66-EF932D32F6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D5082F-D123-044A-A9CD-C8E568C3BB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927FB5-E73D-404A-A0F3-955AC6E0AF1A}" type="slidenum">
              <a:rPr lang="en-US" smtClean="0"/>
              <a:t>‹#›</a:t>
            </a:fld>
            <a:endParaRPr lang="en-US"/>
          </a:p>
        </p:txBody>
      </p:sp>
    </p:spTree>
    <p:extLst>
      <p:ext uri="{BB962C8B-B14F-4D97-AF65-F5344CB8AC3E}">
        <p14:creationId xmlns:p14="http://schemas.microsoft.com/office/powerpoint/2010/main" val="134725618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3319750650"/>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7.jp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8" Type="http://schemas.microsoft.com/office/2007/relationships/hdphoto" Target="../media/hdphoto4.wdp"/><Relationship Id="rId13" Type="http://schemas.microsoft.com/office/2007/relationships/hdphoto" Target="../media/hdphoto6.wdp"/><Relationship Id="rId18" Type="http://schemas.openxmlformats.org/officeDocument/2006/relationships/slide" Target="slide32.xml"/><Relationship Id="rId3" Type="http://schemas.openxmlformats.org/officeDocument/2006/relationships/notesSlide" Target="../notesSlides/notesSlide5.xml"/><Relationship Id="rId21" Type="http://schemas.openxmlformats.org/officeDocument/2006/relationships/slide" Target="slide31.xml"/><Relationship Id="rId7" Type="http://schemas.openxmlformats.org/officeDocument/2006/relationships/image" Target="../media/image49.png"/><Relationship Id="rId12" Type="http://schemas.openxmlformats.org/officeDocument/2006/relationships/image" Target="../media/image51.png"/><Relationship Id="rId17" Type="http://schemas.microsoft.com/office/2007/relationships/hdphoto" Target="../media/hdphoto7.wdp"/><Relationship Id="rId25" Type="http://schemas.openxmlformats.org/officeDocument/2006/relationships/image" Target="../media/image58.png"/><Relationship Id="rId2" Type="http://schemas.openxmlformats.org/officeDocument/2006/relationships/slideLayout" Target="../slideLayouts/slideLayout43.xml"/><Relationship Id="rId16" Type="http://schemas.openxmlformats.org/officeDocument/2006/relationships/image" Target="../media/image53.png"/><Relationship Id="rId20" Type="http://schemas.openxmlformats.org/officeDocument/2006/relationships/image" Target="../media/image55.png"/><Relationship Id="rId1" Type="http://schemas.openxmlformats.org/officeDocument/2006/relationships/tags" Target="../tags/tag1.xml"/><Relationship Id="rId6" Type="http://schemas.microsoft.com/office/2007/relationships/hdphoto" Target="../media/hdphoto3.wdp"/><Relationship Id="rId11" Type="http://schemas.microsoft.com/office/2007/relationships/hdphoto" Target="../media/hdphoto5.wdp"/><Relationship Id="rId24" Type="http://schemas.openxmlformats.org/officeDocument/2006/relationships/image" Target="../media/image57.png"/><Relationship Id="rId5" Type="http://schemas.openxmlformats.org/officeDocument/2006/relationships/image" Target="../media/image48.png"/><Relationship Id="rId15" Type="http://schemas.openxmlformats.org/officeDocument/2006/relationships/image" Target="../media/image52.png"/><Relationship Id="rId23" Type="http://schemas.openxmlformats.org/officeDocument/2006/relationships/slide" Target="slide33.xml"/><Relationship Id="rId10" Type="http://schemas.openxmlformats.org/officeDocument/2006/relationships/image" Target="../media/image50.png"/><Relationship Id="rId19" Type="http://schemas.openxmlformats.org/officeDocument/2006/relationships/image" Target="../media/image54.png"/><Relationship Id="rId4" Type="http://schemas.openxmlformats.org/officeDocument/2006/relationships/image" Target="../media/image47.png"/><Relationship Id="rId9" Type="http://schemas.openxmlformats.org/officeDocument/2006/relationships/slide" Target="slide29.xml"/><Relationship Id="rId14" Type="http://schemas.openxmlformats.org/officeDocument/2006/relationships/slide" Target="slide30.xml"/><Relationship Id="rId22"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59.jpeg"/><Relationship Id="rId2" Type="http://schemas.openxmlformats.org/officeDocument/2006/relationships/slideLayout" Target="../slideLayouts/slideLayout39.xml"/><Relationship Id="rId1" Type="http://schemas.openxmlformats.org/officeDocument/2006/relationships/tags" Target="../tags/tag2.xml"/><Relationship Id="rId6" Type="http://schemas.openxmlformats.org/officeDocument/2006/relationships/image" Target="../media/image57.png"/><Relationship Id="rId5" Type="http://schemas.openxmlformats.org/officeDocument/2006/relationships/slide" Target="slide28.xml"/><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57.png"/><Relationship Id="rId2" Type="http://schemas.openxmlformats.org/officeDocument/2006/relationships/slideLayout" Target="../slideLayouts/slideLayout39.xml"/><Relationship Id="rId1" Type="http://schemas.openxmlformats.org/officeDocument/2006/relationships/tags" Target="../tags/tag3.xml"/><Relationship Id="rId6" Type="http://schemas.openxmlformats.org/officeDocument/2006/relationships/slide" Target="slide28.xml"/><Relationship Id="rId5" Type="http://schemas.openxmlformats.org/officeDocument/2006/relationships/image" Target="../media/image60.jpeg"/><Relationship Id="rId4" Type="http://schemas.openxmlformats.org/officeDocument/2006/relationships/audio" Target="../media/audio1.wav"/></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57.png"/><Relationship Id="rId2" Type="http://schemas.openxmlformats.org/officeDocument/2006/relationships/slideLayout" Target="../slideLayouts/slideLayout39.xml"/><Relationship Id="rId1" Type="http://schemas.openxmlformats.org/officeDocument/2006/relationships/tags" Target="../tags/tag4.xml"/><Relationship Id="rId6" Type="http://schemas.openxmlformats.org/officeDocument/2006/relationships/slide" Target="slide28.xml"/><Relationship Id="rId5" Type="http://schemas.openxmlformats.org/officeDocument/2006/relationships/image" Target="../media/image61.jpeg"/><Relationship Id="rId4" Type="http://schemas.openxmlformats.org/officeDocument/2006/relationships/audio" Target="../media/audio1.wav"/></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57.png"/><Relationship Id="rId2" Type="http://schemas.openxmlformats.org/officeDocument/2006/relationships/slideLayout" Target="../slideLayouts/slideLayout39.xml"/><Relationship Id="rId1" Type="http://schemas.openxmlformats.org/officeDocument/2006/relationships/tags" Target="../tags/tag5.xml"/><Relationship Id="rId6" Type="http://schemas.openxmlformats.org/officeDocument/2006/relationships/slide" Target="slide28.xml"/><Relationship Id="rId5" Type="http://schemas.openxmlformats.org/officeDocument/2006/relationships/image" Target="../media/image62.jpeg"/><Relationship Id="rId4" Type="http://schemas.openxmlformats.org/officeDocument/2006/relationships/audio" Target="../media/audio1.wav"/></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ainbow in the sky&#10;&#10;Description automatically generated">
            <a:extLst>
              <a:ext uri="{FF2B5EF4-FFF2-40B4-BE49-F238E27FC236}">
                <a16:creationId xmlns:a16="http://schemas.microsoft.com/office/drawing/2014/main" id="{691754C7-184E-C7D8-FDFB-3269AA92FC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7036" cy="6858000"/>
          </a:xfrm>
          <a:prstGeom prst="rect">
            <a:avLst/>
          </a:prstGeom>
        </p:spPr>
      </p:pic>
      <p:sp>
        <p:nvSpPr>
          <p:cNvPr id="6" name="Rectangle: Rounded Corners 5">
            <a:extLst>
              <a:ext uri="{FF2B5EF4-FFF2-40B4-BE49-F238E27FC236}">
                <a16:creationId xmlns:a16="http://schemas.microsoft.com/office/drawing/2014/main" id="{5784A460-F915-8E05-690E-13D4A88E1A95}"/>
              </a:ext>
            </a:extLst>
          </p:cNvPr>
          <p:cNvSpPr/>
          <p:nvPr/>
        </p:nvSpPr>
        <p:spPr>
          <a:xfrm>
            <a:off x="1657240" y="1526720"/>
            <a:ext cx="8878824" cy="4264480"/>
          </a:xfrm>
          <a:prstGeom prst="roundRect">
            <a:avLst>
              <a:gd name="adj" fmla="val 11731"/>
            </a:avLst>
          </a:prstGeom>
          <a:solidFill>
            <a:schemeClr val="bg1">
              <a:alpha val="83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文本框 21">
            <a:extLst>
              <a:ext uri="{FF2B5EF4-FFF2-40B4-BE49-F238E27FC236}">
                <a16:creationId xmlns:a16="http://schemas.microsoft.com/office/drawing/2014/main" id="{02A717A0-C605-2D1B-A37F-C702E93695FF}"/>
              </a:ext>
            </a:extLst>
          </p:cNvPr>
          <p:cNvSpPr txBox="1"/>
          <p:nvPr/>
        </p:nvSpPr>
        <p:spPr>
          <a:xfrm>
            <a:off x="2496344" y="1600200"/>
            <a:ext cx="6799423" cy="707886"/>
          </a:xfrm>
          <a:prstGeom prst="rect">
            <a:avLst/>
          </a:prstGeom>
          <a:noFill/>
        </p:spPr>
        <p:txBody>
          <a:bodyPr wrap="square" rtlCol="0">
            <a:spAutoFit/>
          </a:bodyPr>
          <a:lstStyle/>
          <a:p>
            <a:pPr algn="ctr"/>
            <a:r>
              <a:rPr lang="en-US" altLang="zh-CN" sz="4000" b="1" dirty="0" err="1">
                <a:ln w="12700">
                  <a:noFill/>
                </a:ln>
                <a:solidFill>
                  <a:srgbClr val="002060"/>
                </a:solidFill>
                <a:ea typeface="微软雅黑" panose="020B0503020204020204" pitchFamily="34" charset="-122"/>
              </a:rPr>
              <a:t>Thứ</a:t>
            </a:r>
            <a:r>
              <a:rPr lang="en-US" altLang="zh-CN" sz="4000" b="1" dirty="0">
                <a:ln w="12700">
                  <a:noFill/>
                </a:ln>
                <a:solidFill>
                  <a:srgbClr val="002060"/>
                </a:solidFill>
                <a:ea typeface="微软雅黑" panose="020B0503020204020204" pitchFamily="34" charset="-122"/>
              </a:rPr>
              <a:t> … </a:t>
            </a:r>
            <a:r>
              <a:rPr lang="en-US" altLang="zh-CN" sz="4000" b="1" dirty="0" err="1">
                <a:ln w="12700">
                  <a:noFill/>
                </a:ln>
                <a:solidFill>
                  <a:srgbClr val="002060"/>
                </a:solidFill>
                <a:ea typeface="微软雅黑" panose="020B0503020204020204" pitchFamily="34" charset="-122"/>
              </a:rPr>
              <a:t>ngày</a:t>
            </a:r>
            <a:r>
              <a:rPr lang="en-US" altLang="zh-CN" sz="4000" b="1" dirty="0">
                <a:ln w="12700">
                  <a:noFill/>
                </a:ln>
                <a:solidFill>
                  <a:srgbClr val="002060"/>
                </a:solidFill>
                <a:ea typeface="微软雅黑" panose="020B0503020204020204" pitchFamily="34" charset="-122"/>
              </a:rPr>
              <a:t> … </a:t>
            </a:r>
            <a:r>
              <a:rPr lang="en-US" altLang="zh-CN" sz="4000" b="1" dirty="0" err="1">
                <a:ln w="12700">
                  <a:noFill/>
                </a:ln>
                <a:solidFill>
                  <a:srgbClr val="002060"/>
                </a:solidFill>
                <a:ea typeface="微软雅黑" panose="020B0503020204020204" pitchFamily="34" charset="-122"/>
              </a:rPr>
              <a:t>tháng</a:t>
            </a:r>
            <a:r>
              <a:rPr lang="en-US" altLang="zh-CN" sz="4000" b="1" dirty="0">
                <a:ln w="12700">
                  <a:noFill/>
                </a:ln>
                <a:solidFill>
                  <a:srgbClr val="002060"/>
                </a:solidFill>
                <a:ea typeface="微软雅黑" panose="020B0503020204020204" pitchFamily="34" charset="-122"/>
              </a:rPr>
              <a:t> … </a:t>
            </a:r>
            <a:r>
              <a:rPr lang="en-US" altLang="zh-CN" sz="4000" b="1" dirty="0" err="1">
                <a:ln w="12700">
                  <a:noFill/>
                </a:ln>
                <a:solidFill>
                  <a:srgbClr val="002060"/>
                </a:solidFill>
                <a:ea typeface="微软雅黑" panose="020B0503020204020204" pitchFamily="34" charset="-122"/>
              </a:rPr>
              <a:t>năm</a:t>
            </a:r>
            <a:r>
              <a:rPr lang="en-US" altLang="zh-CN" sz="4000" b="1" dirty="0">
                <a:ln w="12700">
                  <a:noFill/>
                </a:ln>
                <a:solidFill>
                  <a:srgbClr val="002060"/>
                </a:solidFill>
                <a:ea typeface="微软雅黑" panose="020B0503020204020204" pitchFamily="34" charset="-122"/>
              </a:rPr>
              <a:t> …</a:t>
            </a:r>
            <a:endParaRPr lang="zh-CN" altLang="en-US" sz="4000" b="1" dirty="0">
              <a:ln w="12700">
                <a:noFill/>
              </a:ln>
              <a:solidFill>
                <a:srgbClr val="002060"/>
              </a:solidFill>
              <a:ea typeface="微软雅黑" panose="020B0503020204020204" pitchFamily="34" charset="-122"/>
            </a:endParaRPr>
          </a:p>
        </p:txBody>
      </p:sp>
      <p:pic>
        <p:nvPicPr>
          <p:cNvPr id="8" name="Picture 7">
            <a:extLst>
              <a:ext uri="{FF2B5EF4-FFF2-40B4-BE49-F238E27FC236}">
                <a16:creationId xmlns:a16="http://schemas.microsoft.com/office/drawing/2014/main" id="{CD831437-3776-C4A0-3C3E-E43DD06356EF}"/>
              </a:ext>
            </a:extLst>
          </p:cNvPr>
          <p:cNvPicPr>
            <a:picLocks noChangeAspect="1"/>
          </p:cNvPicPr>
          <p:nvPr/>
        </p:nvPicPr>
        <p:blipFill>
          <a:blip r:embed="rId3"/>
          <a:stretch>
            <a:fillRect/>
          </a:stretch>
        </p:blipFill>
        <p:spPr>
          <a:xfrm>
            <a:off x="3934619" y="2047875"/>
            <a:ext cx="3889585" cy="1286367"/>
          </a:xfrm>
          <a:prstGeom prst="rect">
            <a:avLst/>
          </a:prstGeom>
        </p:spPr>
      </p:pic>
      <p:pic>
        <p:nvPicPr>
          <p:cNvPr id="11" name="Picture 10">
            <a:extLst>
              <a:ext uri="{FF2B5EF4-FFF2-40B4-BE49-F238E27FC236}">
                <a16:creationId xmlns:a16="http://schemas.microsoft.com/office/drawing/2014/main" id="{99ACC790-DB1A-645F-566A-69CAE450FC64}"/>
              </a:ext>
            </a:extLst>
          </p:cNvPr>
          <p:cNvPicPr>
            <a:picLocks noChangeAspect="1"/>
          </p:cNvPicPr>
          <p:nvPr/>
        </p:nvPicPr>
        <p:blipFill>
          <a:blip r:embed="rId4"/>
          <a:stretch>
            <a:fillRect/>
          </a:stretch>
        </p:blipFill>
        <p:spPr>
          <a:xfrm>
            <a:off x="1739630" y="3335939"/>
            <a:ext cx="9150889" cy="2243522"/>
          </a:xfrm>
          <a:prstGeom prst="rect">
            <a:avLst/>
          </a:prstGeom>
        </p:spPr>
      </p:pic>
      <p:pic>
        <p:nvPicPr>
          <p:cNvPr id="13" name="Picture 12">
            <a:extLst>
              <a:ext uri="{FF2B5EF4-FFF2-40B4-BE49-F238E27FC236}">
                <a16:creationId xmlns:a16="http://schemas.microsoft.com/office/drawing/2014/main" id="{39B1339B-AB2B-889C-973F-5A8333F57D16}"/>
              </a:ext>
            </a:extLst>
          </p:cNvPr>
          <p:cNvPicPr>
            <a:picLocks noChangeAspect="1"/>
          </p:cNvPicPr>
          <p:nvPr/>
        </p:nvPicPr>
        <p:blipFill>
          <a:blip r:embed="rId5"/>
          <a:stretch>
            <a:fillRect/>
          </a:stretch>
        </p:blipFill>
        <p:spPr>
          <a:xfrm>
            <a:off x="1709078" y="2644855"/>
            <a:ext cx="2030144" cy="1072989"/>
          </a:xfrm>
          <a:prstGeom prst="rect">
            <a:avLst/>
          </a:prstGeom>
        </p:spPr>
      </p:pic>
    </p:spTree>
    <p:extLst>
      <p:ext uri="{BB962C8B-B14F-4D97-AF65-F5344CB8AC3E}">
        <p14:creationId xmlns:p14="http://schemas.microsoft.com/office/powerpoint/2010/main" val="112617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strVal val="#ppt_w+.3"/>
                                          </p:val>
                                        </p:tav>
                                        <p:tav tm="100000">
                                          <p:val>
                                            <p:strVal val="#ppt_w"/>
                                          </p:val>
                                        </p:tav>
                                      </p:tavLst>
                                    </p:anim>
                                    <p:anim calcmode="lin" valueType="num">
                                      <p:cBhvr>
                                        <p:cTn id="12" dur="1000" fill="hold"/>
                                        <p:tgtEl>
                                          <p:spTgt spid="7"/>
                                        </p:tgtEl>
                                        <p:attrNameLst>
                                          <p:attrName>ppt_h</p:attrName>
                                        </p:attrNameLst>
                                      </p:cBhvr>
                                      <p:tavLst>
                                        <p:tav tm="0">
                                          <p:val>
                                            <p:strVal val="#ppt_h"/>
                                          </p:val>
                                        </p:tav>
                                        <p:tav tm="100000">
                                          <p:val>
                                            <p:strVal val="#ppt_h"/>
                                          </p:val>
                                        </p:tav>
                                      </p:tavLst>
                                    </p:anim>
                                    <p:animEffect transition="in" filter="fade">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par>
                                <p:cTn id="26" presetID="53" presetClass="entr" presetSubtype="16"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AD1C1C98-1D21-EA86-9623-75E74862C3FC}"/>
              </a:ext>
            </a:extLst>
          </p:cNvPr>
          <p:cNvPicPr>
            <a:picLocks noChangeAspect="1"/>
          </p:cNvPicPr>
          <p:nvPr/>
        </p:nvPicPr>
        <p:blipFill>
          <a:blip r:embed="rId3"/>
          <a:stretch>
            <a:fillRect/>
          </a:stretch>
        </p:blipFill>
        <p:spPr>
          <a:xfrm>
            <a:off x="2252662" y="600074"/>
            <a:ext cx="7659414" cy="5724525"/>
          </a:xfrm>
          <a:prstGeom prst="rect">
            <a:avLst/>
          </a:prstGeom>
        </p:spPr>
      </p:pic>
    </p:spTree>
    <p:extLst>
      <p:ext uri="{BB962C8B-B14F-4D97-AF65-F5344CB8AC3E}">
        <p14:creationId xmlns:p14="http://schemas.microsoft.com/office/powerpoint/2010/main" val="69729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B0420CC8-80B6-96FD-B9C6-B6108330C437}"/>
              </a:ext>
            </a:extLst>
          </p:cNvPr>
          <p:cNvPicPr>
            <a:picLocks noChangeAspect="1"/>
          </p:cNvPicPr>
          <p:nvPr/>
        </p:nvPicPr>
        <p:blipFill>
          <a:blip r:embed="rId3"/>
          <a:stretch>
            <a:fillRect/>
          </a:stretch>
        </p:blipFill>
        <p:spPr>
          <a:xfrm>
            <a:off x="1600200" y="1914525"/>
            <a:ext cx="2771348" cy="4071937"/>
          </a:xfrm>
          <a:prstGeom prst="rect">
            <a:avLst/>
          </a:prstGeom>
        </p:spPr>
      </p:pic>
      <p:pic>
        <p:nvPicPr>
          <p:cNvPr id="7" name="Picture 6">
            <a:extLst>
              <a:ext uri="{FF2B5EF4-FFF2-40B4-BE49-F238E27FC236}">
                <a16:creationId xmlns:a16="http://schemas.microsoft.com/office/drawing/2014/main" id="{785D4C47-8784-FB35-1B23-4BE21DE9D830}"/>
              </a:ext>
            </a:extLst>
          </p:cNvPr>
          <p:cNvPicPr>
            <a:picLocks noChangeAspect="1"/>
          </p:cNvPicPr>
          <p:nvPr/>
        </p:nvPicPr>
        <p:blipFill>
          <a:blip r:embed="rId4"/>
          <a:stretch>
            <a:fillRect/>
          </a:stretch>
        </p:blipFill>
        <p:spPr>
          <a:xfrm>
            <a:off x="2345871" y="550592"/>
            <a:ext cx="7010400" cy="943704"/>
          </a:xfrm>
          <a:prstGeom prst="rect">
            <a:avLst/>
          </a:prstGeom>
        </p:spPr>
      </p:pic>
      <p:sp>
        <p:nvSpPr>
          <p:cNvPr id="8" name="TextBox 7">
            <a:extLst>
              <a:ext uri="{FF2B5EF4-FFF2-40B4-BE49-F238E27FC236}">
                <a16:creationId xmlns:a16="http://schemas.microsoft.com/office/drawing/2014/main" id="{67C5F22B-85FE-7FEA-E0CC-64C0D2CD7ABC}"/>
              </a:ext>
            </a:extLst>
          </p:cNvPr>
          <p:cNvSpPr txBox="1"/>
          <p:nvPr/>
        </p:nvSpPr>
        <p:spPr>
          <a:xfrm>
            <a:off x="4886325" y="2119777"/>
            <a:ext cx="6362700" cy="3477875"/>
          </a:xfrm>
          <a:custGeom>
            <a:avLst/>
            <a:gdLst>
              <a:gd name="connsiteX0" fmla="*/ 0 w 6362700"/>
              <a:gd name="connsiteY0" fmla="*/ 0 h 3477875"/>
              <a:gd name="connsiteX1" fmla="*/ 6362700 w 6362700"/>
              <a:gd name="connsiteY1" fmla="*/ 0 h 3477875"/>
              <a:gd name="connsiteX2" fmla="*/ 6362700 w 6362700"/>
              <a:gd name="connsiteY2" fmla="*/ 3477875 h 3477875"/>
              <a:gd name="connsiteX3" fmla="*/ 0 w 6362700"/>
              <a:gd name="connsiteY3" fmla="*/ 3477875 h 3477875"/>
              <a:gd name="connsiteX4" fmla="*/ 0 w 6362700"/>
              <a:gd name="connsiteY4" fmla="*/ 0 h 3477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2700" h="3477875" fill="none" extrusionOk="0">
                <a:moveTo>
                  <a:pt x="0" y="0"/>
                </a:moveTo>
                <a:cubicBezTo>
                  <a:pt x="2044883" y="5222"/>
                  <a:pt x="3184080" y="24918"/>
                  <a:pt x="6362700" y="0"/>
                </a:cubicBezTo>
                <a:cubicBezTo>
                  <a:pt x="6201455" y="684204"/>
                  <a:pt x="6318940" y="2239209"/>
                  <a:pt x="6362700" y="3477875"/>
                </a:cubicBezTo>
                <a:cubicBezTo>
                  <a:pt x="5476603" y="3313114"/>
                  <a:pt x="2699412" y="3596025"/>
                  <a:pt x="0" y="3477875"/>
                </a:cubicBezTo>
                <a:cubicBezTo>
                  <a:pt x="-55725" y="2234568"/>
                  <a:pt x="17072" y="1095587"/>
                  <a:pt x="0" y="0"/>
                </a:cubicBezTo>
                <a:close/>
              </a:path>
              <a:path w="6362700" h="3477875" stroke="0" extrusionOk="0">
                <a:moveTo>
                  <a:pt x="0" y="0"/>
                </a:moveTo>
                <a:cubicBezTo>
                  <a:pt x="1280900" y="11849"/>
                  <a:pt x="4556927" y="-161459"/>
                  <a:pt x="6362700" y="0"/>
                </a:cubicBezTo>
                <a:cubicBezTo>
                  <a:pt x="6365830" y="1395067"/>
                  <a:pt x="6261524" y="2125017"/>
                  <a:pt x="6362700" y="3477875"/>
                </a:cubicBezTo>
                <a:cubicBezTo>
                  <a:pt x="5292456" y="3332015"/>
                  <a:pt x="2711728" y="3399551"/>
                  <a:pt x="0" y="3477875"/>
                </a:cubicBezTo>
                <a:cubicBezTo>
                  <a:pt x="74291" y="2165912"/>
                  <a:pt x="168006" y="1156441"/>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en-US" sz="4400" b="1" dirty="0" err="1">
                <a:solidFill>
                  <a:srgbClr val="FF0000"/>
                </a:solidFill>
                <a:latin typeface="Calibri" panose="020F0502020204030204" pitchFamily="34" charset="0"/>
                <a:cs typeface="Calibri" panose="020F0502020204030204" pitchFamily="34" charset="0"/>
              </a:rPr>
              <a:t>Nấm</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thông</a:t>
            </a:r>
            <a:r>
              <a:rPr lang="en-US" sz="4400" b="1" dirty="0">
                <a:solidFill>
                  <a:srgbClr val="FF0000"/>
                </a:solidFill>
                <a:latin typeface="Calibri" panose="020F0502020204030204" pitchFamily="34" charset="0"/>
                <a:cs typeface="Calibri" panose="020F0502020204030204" pitchFamily="34" charset="0"/>
              </a:rPr>
              <a:t>: </a:t>
            </a:r>
            <a:r>
              <a:rPr lang="vi-VN" sz="4400" b="1" dirty="0">
                <a:solidFill>
                  <a:srgbClr val="000000"/>
                </a:solidFill>
                <a:latin typeface="Calibri" panose="020F0502020204030204" pitchFamily="34" charset="0"/>
                <a:cs typeface="Calibri" panose="020F0502020204030204" pitchFamily="34" charset="0"/>
              </a:rPr>
              <a:t>Mũ nấm có dạng hình cầu dẹt, khi còn non nấm có màu tím rồi chuyển dần sang màu nâu hoặc vàng</a:t>
            </a:r>
            <a:endParaRPr kumimoji="0" lang="vi-VN"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9739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85D4C47-8784-FB35-1B23-4BE21DE9D830}"/>
              </a:ext>
            </a:extLst>
          </p:cNvPr>
          <p:cNvPicPr>
            <a:picLocks noChangeAspect="1"/>
          </p:cNvPicPr>
          <p:nvPr/>
        </p:nvPicPr>
        <p:blipFill>
          <a:blip r:embed="rId3"/>
          <a:stretch>
            <a:fillRect/>
          </a:stretch>
        </p:blipFill>
        <p:spPr>
          <a:xfrm>
            <a:off x="2345871" y="550592"/>
            <a:ext cx="7010400" cy="943704"/>
          </a:xfrm>
          <a:prstGeom prst="rect">
            <a:avLst/>
          </a:prstGeom>
        </p:spPr>
      </p:pic>
      <p:sp>
        <p:nvSpPr>
          <p:cNvPr id="8" name="TextBox 7">
            <a:extLst>
              <a:ext uri="{FF2B5EF4-FFF2-40B4-BE49-F238E27FC236}">
                <a16:creationId xmlns:a16="http://schemas.microsoft.com/office/drawing/2014/main" id="{67C5F22B-85FE-7FEA-E0CC-64C0D2CD7ABC}"/>
              </a:ext>
            </a:extLst>
          </p:cNvPr>
          <p:cNvSpPr txBox="1"/>
          <p:nvPr/>
        </p:nvSpPr>
        <p:spPr>
          <a:xfrm>
            <a:off x="4876800" y="2434102"/>
            <a:ext cx="6362700" cy="3046988"/>
          </a:xfrm>
          <a:custGeom>
            <a:avLst/>
            <a:gdLst>
              <a:gd name="connsiteX0" fmla="*/ 0 w 6362700"/>
              <a:gd name="connsiteY0" fmla="*/ 0 h 3046988"/>
              <a:gd name="connsiteX1" fmla="*/ 6362700 w 6362700"/>
              <a:gd name="connsiteY1" fmla="*/ 0 h 3046988"/>
              <a:gd name="connsiteX2" fmla="*/ 6362700 w 6362700"/>
              <a:gd name="connsiteY2" fmla="*/ 3046988 h 3046988"/>
              <a:gd name="connsiteX3" fmla="*/ 0 w 6362700"/>
              <a:gd name="connsiteY3" fmla="*/ 3046988 h 3046988"/>
              <a:gd name="connsiteX4" fmla="*/ 0 w 6362700"/>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2700" h="3046988" fill="none" extrusionOk="0">
                <a:moveTo>
                  <a:pt x="0" y="0"/>
                </a:moveTo>
                <a:cubicBezTo>
                  <a:pt x="2044883" y="5222"/>
                  <a:pt x="3184080" y="24918"/>
                  <a:pt x="6362700" y="0"/>
                </a:cubicBezTo>
                <a:cubicBezTo>
                  <a:pt x="6201455" y="1071537"/>
                  <a:pt x="6318940" y="2405261"/>
                  <a:pt x="6362700" y="3046988"/>
                </a:cubicBezTo>
                <a:cubicBezTo>
                  <a:pt x="5476603" y="2882227"/>
                  <a:pt x="2699412" y="3165138"/>
                  <a:pt x="0" y="3046988"/>
                </a:cubicBezTo>
                <a:cubicBezTo>
                  <a:pt x="-55725" y="1822382"/>
                  <a:pt x="17072" y="646376"/>
                  <a:pt x="0" y="0"/>
                </a:cubicBezTo>
                <a:close/>
              </a:path>
              <a:path w="6362700" h="3046988" stroke="0" extrusionOk="0">
                <a:moveTo>
                  <a:pt x="0" y="0"/>
                </a:moveTo>
                <a:cubicBezTo>
                  <a:pt x="1280900" y="11849"/>
                  <a:pt x="4556927" y="-161459"/>
                  <a:pt x="6362700" y="0"/>
                </a:cubicBezTo>
                <a:cubicBezTo>
                  <a:pt x="6365830" y="810180"/>
                  <a:pt x="6261524" y="1773659"/>
                  <a:pt x="6362700" y="3046988"/>
                </a:cubicBezTo>
                <a:cubicBezTo>
                  <a:pt x="5292456" y="2901128"/>
                  <a:pt x="2711728" y="2968664"/>
                  <a:pt x="0" y="3046988"/>
                </a:cubicBezTo>
                <a:cubicBezTo>
                  <a:pt x="74291" y="1544563"/>
                  <a:pt x="168006" y="96607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800" b="1" dirty="0">
                <a:solidFill>
                  <a:srgbClr val="FF0000"/>
                </a:solidFill>
                <a:latin typeface="Calibri" panose="020F0502020204030204" pitchFamily="34" charset="0"/>
                <a:cs typeface="Calibri" panose="020F0502020204030204" pitchFamily="34" charset="0"/>
              </a:rPr>
              <a:t>Nấm mồng gà: </a:t>
            </a:r>
            <a:r>
              <a:rPr lang="vi-VN" sz="4800" b="1" dirty="0">
                <a:solidFill>
                  <a:srgbClr val="000000"/>
                </a:solidFill>
                <a:latin typeface="Calibri" panose="020F0502020204030204" pitchFamily="34" charset="0"/>
                <a:cs typeface="Calibri" panose="020F0502020204030204" pitchFamily="34" charset="0"/>
              </a:rPr>
              <a:t>Có dạng phễu, màu vàng lòng đỏ trứng hoặc vàng pha màu mận.</a:t>
            </a:r>
            <a:endParaRPr kumimoji="0" lang="vi-VN" sz="48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8BEEC65-2BF8-5006-465E-7CB607B6E0CB}"/>
              </a:ext>
            </a:extLst>
          </p:cNvPr>
          <p:cNvPicPr>
            <a:picLocks noChangeAspect="1"/>
          </p:cNvPicPr>
          <p:nvPr/>
        </p:nvPicPr>
        <p:blipFill>
          <a:blip r:embed="rId4"/>
          <a:stretch>
            <a:fillRect/>
          </a:stretch>
        </p:blipFill>
        <p:spPr>
          <a:xfrm>
            <a:off x="1476374" y="2143126"/>
            <a:ext cx="2679221" cy="3852862"/>
          </a:xfrm>
          <a:prstGeom prst="rect">
            <a:avLst/>
          </a:prstGeom>
        </p:spPr>
      </p:pic>
    </p:spTree>
    <p:extLst>
      <p:ext uri="{BB962C8B-B14F-4D97-AF65-F5344CB8AC3E}">
        <p14:creationId xmlns:p14="http://schemas.microsoft.com/office/powerpoint/2010/main" val="370253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85D4C47-8784-FB35-1B23-4BE21DE9D830}"/>
              </a:ext>
            </a:extLst>
          </p:cNvPr>
          <p:cNvPicPr>
            <a:picLocks noChangeAspect="1"/>
          </p:cNvPicPr>
          <p:nvPr/>
        </p:nvPicPr>
        <p:blipFill>
          <a:blip r:embed="rId3"/>
          <a:stretch>
            <a:fillRect/>
          </a:stretch>
        </p:blipFill>
        <p:spPr>
          <a:xfrm>
            <a:off x="2345871" y="550592"/>
            <a:ext cx="7010400" cy="943704"/>
          </a:xfrm>
          <a:prstGeom prst="rect">
            <a:avLst/>
          </a:prstGeom>
        </p:spPr>
      </p:pic>
      <p:sp>
        <p:nvSpPr>
          <p:cNvPr id="8" name="TextBox 7">
            <a:extLst>
              <a:ext uri="{FF2B5EF4-FFF2-40B4-BE49-F238E27FC236}">
                <a16:creationId xmlns:a16="http://schemas.microsoft.com/office/drawing/2014/main" id="{67C5F22B-85FE-7FEA-E0CC-64C0D2CD7ABC}"/>
              </a:ext>
            </a:extLst>
          </p:cNvPr>
          <p:cNvSpPr txBox="1"/>
          <p:nvPr/>
        </p:nvSpPr>
        <p:spPr>
          <a:xfrm>
            <a:off x="4876800" y="2434102"/>
            <a:ext cx="6362700" cy="3046988"/>
          </a:xfrm>
          <a:custGeom>
            <a:avLst/>
            <a:gdLst>
              <a:gd name="connsiteX0" fmla="*/ 0 w 6362700"/>
              <a:gd name="connsiteY0" fmla="*/ 0 h 3046988"/>
              <a:gd name="connsiteX1" fmla="*/ 6362700 w 6362700"/>
              <a:gd name="connsiteY1" fmla="*/ 0 h 3046988"/>
              <a:gd name="connsiteX2" fmla="*/ 6362700 w 6362700"/>
              <a:gd name="connsiteY2" fmla="*/ 3046988 h 3046988"/>
              <a:gd name="connsiteX3" fmla="*/ 0 w 6362700"/>
              <a:gd name="connsiteY3" fmla="*/ 3046988 h 3046988"/>
              <a:gd name="connsiteX4" fmla="*/ 0 w 6362700"/>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2700" h="3046988" fill="none" extrusionOk="0">
                <a:moveTo>
                  <a:pt x="0" y="0"/>
                </a:moveTo>
                <a:cubicBezTo>
                  <a:pt x="2044883" y="5222"/>
                  <a:pt x="3184080" y="24918"/>
                  <a:pt x="6362700" y="0"/>
                </a:cubicBezTo>
                <a:cubicBezTo>
                  <a:pt x="6201455" y="1071537"/>
                  <a:pt x="6318940" y="2405261"/>
                  <a:pt x="6362700" y="3046988"/>
                </a:cubicBezTo>
                <a:cubicBezTo>
                  <a:pt x="5476603" y="2882227"/>
                  <a:pt x="2699412" y="3165138"/>
                  <a:pt x="0" y="3046988"/>
                </a:cubicBezTo>
                <a:cubicBezTo>
                  <a:pt x="-55725" y="1822382"/>
                  <a:pt x="17072" y="646376"/>
                  <a:pt x="0" y="0"/>
                </a:cubicBezTo>
                <a:close/>
              </a:path>
              <a:path w="6362700" h="3046988" stroke="0" extrusionOk="0">
                <a:moveTo>
                  <a:pt x="0" y="0"/>
                </a:moveTo>
                <a:cubicBezTo>
                  <a:pt x="1280900" y="11849"/>
                  <a:pt x="4556927" y="-161459"/>
                  <a:pt x="6362700" y="0"/>
                </a:cubicBezTo>
                <a:cubicBezTo>
                  <a:pt x="6365830" y="810180"/>
                  <a:pt x="6261524" y="1773659"/>
                  <a:pt x="6362700" y="3046988"/>
                </a:cubicBezTo>
                <a:cubicBezTo>
                  <a:pt x="5292456" y="2901128"/>
                  <a:pt x="2711728" y="2968664"/>
                  <a:pt x="0" y="3046988"/>
                </a:cubicBezTo>
                <a:cubicBezTo>
                  <a:pt x="74291" y="1544563"/>
                  <a:pt x="168006" y="96607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800" b="1" dirty="0">
                <a:solidFill>
                  <a:srgbClr val="FF0000"/>
                </a:solidFill>
                <a:latin typeface="Calibri" panose="020F0502020204030204" pitchFamily="34" charset="0"/>
                <a:cs typeface="Calibri" panose="020F0502020204030204" pitchFamily="34" charset="0"/>
              </a:rPr>
              <a:t>Nấm kim châm: </a:t>
            </a:r>
            <a:r>
              <a:rPr lang="vi-VN" sz="4800" b="1" dirty="0">
                <a:solidFill>
                  <a:srgbClr val="000000"/>
                </a:solidFill>
                <a:latin typeface="Calibri" panose="020F0502020204030204" pitchFamily="34" charset="0"/>
                <a:cs typeface="Calibri" panose="020F0502020204030204" pitchFamily="34" charset="0"/>
              </a:rPr>
              <a:t>Có hình giá đậu. Cuống có màu trắng hay màu vàng nhạt.</a:t>
            </a:r>
            <a:endParaRPr kumimoji="0" lang="vi-VN" sz="48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E42A92E-8449-257B-83B1-B18EED8981FA}"/>
              </a:ext>
            </a:extLst>
          </p:cNvPr>
          <p:cNvPicPr>
            <a:picLocks noChangeAspect="1"/>
          </p:cNvPicPr>
          <p:nvPr/>
        </p:nvPicPr>
        <p:blipFill>
          <a:blip r:embed="rId4"/>
          <a:stretch>
            <a:fillRect/>
          </a:stretch>
        </p:blipFill>
        <p:spPr>
          <a:xfrm>
            <a:off x="1457324" y="1943100"/>
            <a:ext cx="2697653" cy="4010025"/>
          </a:xfrm>
          <a:prstGeom prst="rect">
            <a:avLst/>
          </a:prstGeom>
        </p:spPr>
      </p:pic>
    </p:spTree>
    <p:extLst>
      <p:ext uri="{BB962C8B-B14F-4D97-AF65-F5344CB8AC3E}">
        <p14:creationId xmlns:p14="http://schemas.microsoft.com/office/powerpoint/2010/main" val="1186174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85D4C47-8784-FB35-1B23-4BE21DE9D830}"/>
              </a:ext>
            </a:extLst>
          </p:cNvPr>
          <p:cNvPicPr>
            <a:picLocks noChangeAspect="1"/>
          </p:cNvPicPr>
          <p:nvPr/>
        </p:nvPicPr>
        <p:blipFill>
          <a:blip r:embed="rId3"/>
          <a:stretch>
            <a:fillRect/>
          </a:stretch>
        </p:blipFill>
        <p:spPr>
          <a:xfrm>
            <a:off x="2345871" y="550592"/>
            <a:ext cx="7010400" cy="943704"/>
          </a:xfrm>
          <a:prstGeom prst="rect">
            <a:avLst/>
          </a:prstGeom>
        </p:spPr>
      </p:pic>
      <p:sp>
        <p:nvSpPr>
          <p:cNvPr id="8" name="TextBox 7">
            <a:extLst>
              <a:ext uri="{FF2B5EF4-FFF2-40B4-BE49-F238E27FC236}">
                <a16:creationId xmlns:a16="http://schemas.microsoft.com/office/drawing/2014/main" id="{67C5F22B-85FE-7FEA-E0CC-64C0D2CD7ABC}"/>
              </a:ext>
            </a:extLst>
          </p:cNvPr>
          <p:cNvSpPr txBox="1"/>
          <p:nvPr/>
        </p:nvSpPr>
        <p:spPr>
          <a:xfrm>
            <a:off x="5429250" y="2434102"/>
            <a:ext cx="6010275" cy="2308324"/>
          </a:xfrm>
          <a:custGeom>
            <a:avLst/>
            <a:gdLst>
              <a:gd name="connsiteX0" fmla="*/ 0 w 6010275"/>
              <a:gd name="connsiteY0" fmla="*/ 0 h 2308324"/>
              <a:gd name="connsiteX1" fmla="*/ 6010275 w 6010275"/>
              <a:gd name="connsiteY1" fmla="*/ 0 h 2308324"/>
              <a:gd name="connsiteX2" fmla="*/ 6010275 w 6010275"/>
              <a:gd name="connsiteY2" fmla="*/ 2308324 h 2308324"/>
              <a:gd name="connsiteX3" fmla="*/ 0 w 6010275"/>
              <a:gd name="connsiteY3" fmla="*/ 2308324 h 2308324"/>
              <a:gd name="connsiteX4" fmla="*/ 0 w 6010275"/>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0275" h="2308324" fill="none" extrusionOk="0">
                <a:moveTo>
                  <a:pt x="0" y="0"/>
                </a:moveTo>
                <a:cubicBezTo>
                  <a:pt x="1712422" y="5222"/>
                  <a:pt x="4425115" y="24918"/>
                  <a:pt x="6010275" y="0"/>
                </a:cubicBezTo>
                <a:cubicBezTo>
                  <a:pt x="5849030" y="295473"/>
                  <a:pt x="5966515" y="1186317"/>
                  <a:pt x="6010275" y="2308324"/>
                </a:cubicBezTo>
                <a:cubicBezTo>
                  <a:pt x="5380467" y="2143563"/>
                  <a:pt x="1338338" y="2426474"/>
                  <a:pt x="0" y="2308324"/>
                </a:cubicBezTo>
                <a:cubicBezTo>
                  <a:pt x="-55725" y="1490219"/>
                  <a:pt x="17072" y="609588"/>
                  <a:pt x="0" y="0"/>
                </a:cubicBezTo>
                <a:close/>
              </a:path>
              <a:path w="6010275" h="2308324" stroke="0" extrusionOk="0">
                <a:moveTo>
                  <a:pt x="0" y="0"/>
                </a:moveTo>
                <a:cubicBezTo>
                  <a:pt x="1481872" y="11849"/>
                  <a:pt x="5367431" y="-161459"/>
                  <a:pt x="6010275" y="0"/>
                </a:cubicBezTo>
                <a:cubicBezTo>
                  <a:pt x="6013405" y="699270"/>
                  <a:pt x="5909099" y="2031698"/>
                  <a:pt x="6010275" y="2308324"/>
                </a:cubicBezTo>
                <a:cubicBezTo>
                  <a:pt x="4358084" y="2162464"/>
                  <a:pt x="824879" y="2230000"/>
                  <a:pt x="0" y="2308324"/>
                </a:cubicBezTo>
                <a:cubicBezTo>
                  <a:pt x="74291" y="1581858"/>
                  <a:pt x="168006" y="1077334"/>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800" b="1" dirty="0">
                <a:solidFill>
                  <a:srgbClr val="FF0000"/>
                </a:solidFill>
                <a:latin typeface="Calibri" panose="020F0502020204030204" pitchFamily="34" charset="0"/>
                <a:cs typeface="Calibri" panose="020F0502020204030204" pitchFamily="34" charset="0"/>
              </a:rPr>
              <a:t>Nấm yến: </a:t>
            </a:r>
            <a:r>
              <a:rPr lang="vi-VN" sz="4800" b="1" dirty="0">
                <a:solidFill>
                  <a:srgbClr val="000000"/>
                </a:solidFill>
                <a:latin typeface="Calibri" panose="020F0502020204030204" pitchFamily="34" charset="0"/>
                <a:cs typeface="Calibri" panose="020F0502020204030204" pitchFamily="34" charset="0"/>
              </a:rPr>
              <a:t>Có mũ màu tím nhạt, mũ nhỏ, thân to.</a:t>
            </a:r>
            <a:endParaRPr kumimoji="0" lang="vi-VN" sz="48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CA74B9A-1851-4B5E-71D9-CCDBD18EF777}"/>
              </a:ext>
            </a:extLst>
          </p:cNvPr>
          <p:cNvPicPr>
            <a:picLocks noChangeAspect="1"/>
          </p:cNvPicPr>
          <p:nvPr/>
        </p:nvPicPr>
        <p:blipFill>
          <a:blip r:embed="rId4"/>
          <a:stretch>
            <a:fillRect/>
          </a:stretch>
        </p:blipFill>
        <p:spPr>
          <a:xfrm>
            <a:off x="1104900" y="2409825"/>
            <a:ext cx="3889506" cy="2905125"/>
          </a:xfrm>
          <a:prstGeom prst="rect">
            <a:avLst/>
          </a:prstGeom>
        </p:spPr>
      </p:pic>
    </p:spTree>
    <p:extLst>
      <p:ext uri="{BB962C8B-B14F-4D97-AF65-F5344CB8AC3E}">
        <p14:creationId xmlns:p14="http://schemas.microsoft.com/office/powerpoint/2010/main" val="3661586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85D4C47-8784-FB35-1B23-4BE21DE9D830}"/>
              </a:ext>
            </a:extLst>
          </p:cNvPr>
          <p:cNvPicPr>
            <a:picLocks noChangeAspect="1"/>
          </p:cNvPicPr>
          <p:nvPr/>
        </p:nvPicPr>
        <p:blipFill>
          <a:blip r:embed="rId3"/>
          <a:stretch>
            <a:fillRect/>
          </a:stretch>
        </p:blipFill>
        <p:spPr>
          <a:xfrm>
            <a:off x="2345871" y="550592"/>
            <a:ext cx="7010400" cy="943704"/>
          </a:xfrm>
          <a:prstGeom prst="rect">
            <a:avLst/>
          </a:prstGeom>
        </p:spPr>
      </p:pic>
      <p:sp>
        <p:nvSpPr>
          <p:cNvPr id="8" name="TextBox 7">
            <a:extLst>
              <a:ext uri="{FF2B5EF4-FFF2-40B4-BE49-F238E27FC236}">
                <a16:creationId xmlns:a16="http://schemas.microsoft.com/office/drawing/2014/main" id="{67C5F22B-85FE-7FEA-E0CC-64C0D2CD7ABC}"/>
              </a:ext>
            </a:extLst>
          </p:cNvPr>
          <p:cNvSpPr txBox="1"/>
          <p:nvPr/>
        </p:nvSpPr>
        <p:spPr>
          <a:xfrm>
            <a:off x="5353050" y="2167402"/>
            <a:ext cx="6115050" cy="2800767"/>
          </a:xfrm>
          <a:custGeom>
            <a:avLst/>
            <a:gdLst>
              <a:gd name="connsiteX0" fmla="*/ 0 w 6115050"/>
              <a:gd name="connsiteY0" fmla="*/ 0 h 2800767"/>
              <a:gd name="connsiteX1" fmla="*/ 6115050 w 6115050"/>
              <a:gd name="connsiteY1" fmla="*/ 0 h 2800767"/>
              <a:gd name="connsiteX2" fmla="*/ 6115050 w 6115050"/>
              <a:gd name="connsiteY2" fmla="*/ 2800767 h 2800767"/>
              <a:gd name="connsiteX3" fmla="*/ 0 w 6115050"/>
              <a:gd name="connsiteY3" fmla="*/ 2800767 h 2800767"/>
              <a:gd name="connsiteX4" fmla="*/ 0 w 6115050"/>
              <a:gd name="connsiteY4" fmla="*/ 0 h 280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50" h="2800767" fill="none" extrusionOk="0">
                <a:moveTo>
                  <a:pt x="0" y="0"/>
                </a:moveTo>
                <a:cubicBezTo>
                  <a:pt x="1654331" y="5222"/>
                  <a:pt x="5079505" y="24918"/>
                  <a:pt x="6115050" y="0"/>
                </a:cubicBezTo>
                <a:cubicBezTo>
                  <a:pt x="5953805" y="824835"/>
                  <a:pt x="6071290" y="1838800"/>
                  <a:pt x="6115050" y="2800767"/>
                </a:cubicBezTo>
                <a:cubicBezTo>
                  <a:pt x="3981223" y="2636006"/>
                  <a:pt x="1371660" y="2918917"/>
                  <a:pt x="0" y="2800767"/>
                </a:cubicBezTo>
                <a:cubicBezTo>
                  <a:pt x="-55725" y="1748758"/>
                  <a:pt x="17072" y="400304"/>
                  <a:pt x="0" y="0"/>
                </a:cubicBezTo>
                <a:close/>
              </a:path>
              <a:path w="6115050" h="2800767" stroke="0" extrusionOk="0">
                <a:moveTo>
                  <a:pt x="0" y="0"/>
                </a:moveTo>
                <a:cubicBezTo>
                  <a:pt x="1774291" y="11849"/>
                  <a:pt x="5393171" y="-161459"/>
                  <a:pt x="6115050" y="0"/>
                </a:cubicBezTo>
                <a:cubicBezTo>
                  <a:pt x="6118180" y="576155"/>
                  <a:pt x="6013874" y="1970127"/>
                  <a:pt x="6115050" y="2800767"/>
                </a:cubicBezTo>
                <a:cubicBezTo>
                  <a:pt x="5321052" y="2654907"/>
                  <a:pt x="2351720" y="2722443"/>
                  <a:pt x="0" y="2800767"/>
                </a:cubicBezTo>
                <a:cubicBezTo>
                  <a:pt x="74291" y="1938890"/>
                  <a:pt x="168006" y="81881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400" b="1" dirty="0">
                <a:solidFill>
                  <a:srgbClr val="FF0000"/>
                </a:solidFill>
                <a:latin typeface="Calibri" panose="020F0502020204030204" pitchFamily="34" charset="0"/>
                <a:cs typeface="Calibri" panose="020F0502020204030204" pitchFamily="34" charset="0"/>
              </a:rPr>
              <a:t>Nấm linh chi: </a:t>
            </a:r>
            <a:r>
              <a:rPr lang="vi-VN" sz="4400" b="1" dirty="0">
                <a:solidFill>
                  <a:srgbClr val="000000"/>
                </a:solidFill>
                <a:latin typeface="Calibri" panose="020F0502020204030204" pitchFamily="34" charset="0"/>
                <a:cs typeface="Calibri" panose="020F0502020204030204" pitchFamily="34" charset="0"/>
              </a:rPr>
              <a:t>Hơi tròn hoặc hình bầu</a:t>
            </a:r>
            <a:r>
              <a:rPr lang="en-US" sz="4400" b="1" dirty="0">
                <a:solidFill>
                  <a:srgbClr val="000000"/>
                </a:solidFill>
                <a:latin typeface="Calibri" panose="020F0502020204030204" pitchFamily="34" charset="0"/>
                <a:cs typeface="Calibri" panose="020F0502020204030204" pitchFamily="34" charset="0"/>
              </a:rPr>
              <a:t>,</a:t>
            </a:r>
            <a:r>
              <a:rPr lang="vi-VN" sz="4400" b="1" dirty="0">
                <a:solidFill>
                  <a:srgbClr val="000000"/>
                </a:solidFill>
                <a:latin typeface="Calibri" panose="020F0502020204030204" pitchFamily="34" charset="0"/>
                <a:cs typeface="Calibri" panose="020F0502020204030204" pitchFamily="34" charset="0"/>
              </a:rPr>
              <a:t> mặt trên hơi bóng có màu sắc, bên dưới có màu trắng đục....</a:t>
            </a:r>
            <a:endParaRPr kumimoji="0" lang="vi-VN"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574E5E1-2344-FCA1-15ED-09D3285F6F5B}"/>
              </a:ext>
            </a:extLst>
          </p:cNvPr>
          <p:cNvPicPr>
            <a:picLocks noChangeAspect="1"/>
          </p:cNvPicPr>
          <p:nvPr/>
        </p:nvPicPr>
        <p:blipFill>
          <a:blip r:embed="rId4"/>
          <a:stretch>
            <a:fillRect/>
          </a:stretch>
        </p:blipFill>
        <p:spPr>
          <a:xfrm>
            <a:off x="842962" y="2209801"/>
            <a:ext cx="4016445" cy="3109912"/>
          </a:xfrm>
          <a:prstGeom prst="rect">
            <a:avLst/>
          </a:prstGeom>
        </p:spPr>
      </p:pic>
    </p:spTree>
    <p:extLst>
      <p:ext uri="{BB962C8B-B14F-4D97-AF65-F5344CB8AC3E}">
        <p14:creationId xmlns:p14="http://schemas.microsoft.com/office/powerpoint/2010/main" val="2095416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85D4C47-8784-FB35-1B23-4BE21DE9D830}"/>
              </a:ext>
            </a:extLst>
          </p:cNvPr>
          <p:cNvPicPr>
            <a:picLocks noChangeAspect="1"/>
          </p:cNvPicPr>
          <p:nvPr/>
        </p:nvPicPr>
        <p:blipFill>
          <a:blip r:embed="rId3"/>
          <a:stretch>
            <a:fillRect/>
          </a:stretch>
        </p:blipFill>
        <p:spPr>
          <a:xfrm>
            <a:off x="2345871" y="550592"/>
            <a:ext cx="7010400" cy="943704"/>
          </a:xfrm>
          <a:prstGeom prst="rect">
            <a:avLst/>
          </a:prstGeom>
        </p:spPr>
      </p:pic>
      <p:sp>
        <p:nvSpPr>
          <p:cNvPr id="8" name="TextBox 7">
            <a:extLst>
              <a:ext uri="{FF2B5EF4-FFF2-40B4-BE49-F238E27FC236}">
                <a16:creationId xmlns:a16="http://schemas.microsoft.com/office/drawing/2014/main" id="{67C5F22B-85FE-7FEA-E0CC-64C0D2CD7ABC}"/>
              </a:ext>
            </a:extLst>
          </p:cNvPr>
          <p:cNvSpPr txBox="1"/>
          <p:nvPr/>
        </p:nvSpPr>
        <p:spPr>
          <a:xfrm>
            <a:off x="5353050" y="2167402"/>
            <a:ext cx="6115050" cy="2800767"/>
          </a:xfrm>
          <a:custGeom>
            <a:avLst/>
            <a:gdLst>
              <a:gd name="connsiteX0" fmla="*/ 0 w 6115050"/>
              <a:gd name="connsiteY0" fmla="*/ 0 h 2800767"/>
              <a:gd name="connsiteX1" fmla="*/ 6115050 w 6115050"/>
              <a:gd name="connsiteY1" fmla="*/ 0 h 2800767"/>
              <a:gd name="connsiteX2" fmla="*/ 6115050 w 6115050"/>
              <a:gd name="connsiteY2" fmla="*/ 2800767 h 2800767"/>
              <a:gd name="connsiteX3" fmla="*/ 0 w 6115050"/>
              <a:gd name="connsiteY3" fmla="*/ 2800767 h 2800767"/>
              <a:gd name="connsiteX4" fmla="*/ 0 w 6115050"/>
              <a:gd name="connsiteY4" fmla="*/ 0 h 280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50" h="2800767" fill="none" extrusionOk="0">
                <a:moveTo>
                  <a:pt x="0" y="0"/>
                </a:moveTo>
                <a:cubicBezTo>
                  <a:pt x="1654331" y="5222"/>
                  <a:pt x="5079505" y="24918"/>
                  <a:pt x="6115050" y="0"/>
                </a:cubicBezTo>
                <a:cubicBezTo>
                  <a:pt x="5953805" y="824835"/>
                  <a:pt x="6071290" y="1838800"/>
                  <a:pt x="6115050" y="2800767"/>
                </a:cubicBezTo>
                <a:cubicBezTo>
                  <a:pt x="3981223" y="2636006"/>
                  <a:pt x="1371660" y="2918917"/>
                  <a:pt x="0" y="2800767"/>
                </a:cubicBezTo>
                <a:cubicBezTo>
                  <a:pt x="-55725" y="1748758"/>
                  <a:pt x="17072" y="400304"/>
                  <a:pt x="0" y="0"/>
                </a:cubicBezTo>
                <a:close/>
              </a:path>
              <a:path w="6115050" h="2800767" stroke="0" extrusionOk="0">
                <a:moveTo>
                  <a:pt x="0" y="0"/>
                </a:moveTo>
                <a:cubicBezTo>
                  <a:pt x="1774291" y="11849"/>
                  <a:pt x="5393171" y="-161459"/>
                  <a:pt x="6115050" y="0"/>
                </a:cubicBezTo>
                <a:cubicBezTo>
                  <a:pt x="6118180" y="576155"/>
                  <a:pt x="6013874" y="1970127"/>
                  <a:pt x="6115050" y="2800767"/>
                </a:cubicBezTo>
                <a:cubicBezTo>
                  <a:pt x="5321052" y="2654907"/>
                  <a:pt x="2351720" y="2722443"/>
                  <a:pt x="0" y="2800767"/>
                </a:cubicBezTo>
                <a:cubicBezTo>
                  <a:pt x="74291" y="1938890"/>
                  <a:pt x="168006" y="81881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400" b="1" dirty="0">
                <a:solidFill>
                  <a:srgbClr val="FF0000"/>
                </a:solidFill>
                <a:latin typeface="Calibri" panose="020F0502020204030204" pitchFamily="34" charset="0"/>
                <a:cs typeface="Calibri" panose="020F0502020204030204" pitchFamily="34" charset="0"/>
              </a:rPr>
              <a:t>Nấm mỡ: </a:t>
            </a:r>
            <a:r>
              <a:rPr lang="vi-VN" sz="4400" b="1" dirty="0">
                <a:solidFill>
                  <a:srgbClr val="000000"/>
                </a:solidFill>
                <a:latin typeface="Calibri" panose="020F0502020204030204" pitchFamily="34" charset="0"/>
                <a:cs typeface="Calibri" panose="020F0502020204030204" pitchFamily="34" charset="0"/>
              </a:rPr>
              <a:t>Phần mũ nấm dày, hình cầu, tròn, mũ nấm trơn, không có hoa văn..</a:t>
            </a:r>
            <a:endParaRPr kumimoji="0" lang="vi-VN" sz="4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3C6B0525-0367-0367-5741-AC4B67D679F2}"/>
              </a:ext>
            </a:extLst>
          </p:cNvPr>
          <p:cNvPicPr>
            <a:picLocks noChangeAspect="1"/>
          </p:cNvPicPr>
          <p:nvPr/>
        </p:nvPicPr>
        <p:blipFill>
          <a:blip r:embed="rId4"/>
          <a:stretch>
            <a:fillRect/>
          </a:stretch>
        </p:blipFill>
        <p:spPr>
          <a:xfrm>
            <a:off x="904875" y="2247900"/>
            <a:ext cx="3976426" cy="2890837"/>
          </a:xfrm>
          <a:prstGeom prst="rect">
            <a:avLst/>
          </a:prstGeom>
        </p:spPr>
      </p:pic>
    </p:spTree>
    <p:extLst>
      <p:ext uri="{BB962C8B-B14F-4D97-AF65-F5344CB8AC3E}">
        <p14:creationId xmlns:p14="http://schemas.microsoft.com/office/powerpoint/2010/main" val="4290261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785D4C47-8784-FB35-1B23-4BE21DE9D830}"/>
              </a:ext>
            </a:extLst>
          </p:cNvPr>
          <p:cNvPicPr>
            <a:picLocks noChangeAspect="1"/>
          </p:cNvPicPr>
          <p:nvPr/>
        </p:nvPicPr>
        <p:blipFill>
          <a:blip r:embed="rId3"/>
          <a:stretch>
            <a:fillRect/>
          </a:stretch>
        </p:blipFill>
        <p:spPr>
          <a:xfrm>
            <a:off x="2345871" y="550592"/>
            <a:ext cx="7010400" cy="943704"/>
          </a:xfrm>
          <a:prstGeom prst="rect">
            <a:avLst/>
          </a:prstGeom>
        </p:spPr>
      </p:pic>
      <p:sp>
        <p:nvSpPr>
          <p:cNvPr id="8" name="TextBox 7">
            <a:extLst>
              <a:ext uri="{FF2B5EF4-FFF2-40B4-BE49-F238E27FC236}">
                <a16:creationId xmlns:a16="http://schemas.microsoft.com/office/drawing/2014/main" id="{67C5F22B-85FE-7FEA-E0CC-64C0D2CD7ABC}"/>
              </a:ext>
            </a:extLst>
          </p:cNvPr>
          <p:cNvSpPr txBox="1"/>
          <p:nvPr/>
        </p:nvSpPr>
        <p:spPr>
          <a:xfrm>
            <a:off x="5353050" y="2167402"/>
            <a:ext cx="6115050" cy="3170099"/>
          </a:xfrm>
          <a:custGeom>
            <a:avLst/>
            <a:gdLst>
              <a:gd name="connsiteX0" fmla="*/ 0 w 6115050"/>
              <a:gd name="connsiteY0" fmla="*/ 0 h 3170099"/>
              <a:gd name="connsiteX1" fmla="*/ 6115050 w 6115050"/>
              <a:gd name="connsiteY1" fmla="*/ 0 h 3170099"/>
              <a:gd name="connsiteX2" fmla="*/ 6115050 w 6115050"/>
              <a:gd name="connsiteY2" fmla="*/ 3170099 h 3170099"/>
              <a:gd name="connsiteX3" fmla="*/ 0 w 6115050"/>
              <a:gd name="connsiteY3" fmla="*/ 3170099 h 3170099"/>
              <a:gd name="connsiteX4" fmla="*/ 0 w 6115050"/>
              <a:gd name="connsiteY4" fmla="*/ 0 h 31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5050" h="3170099" fill="none" extrusionOk="0">
                <a:moveTo>
                  <a:pt x="0" y="0"/>
                </a:moveTo>
                <a:cubicBezTo>
                  <a:pt x="1654331" y="5222"/>
                  <a:pt x="5079505" y="24918"/>
                  <a:pt x="6115050" y="0"/>
                </a:cubicBezTo>
                <a:cubicBezTo>
                  <a:pt x="5953805" y="517284"/>
                  <a:pt x="6071290" y="2639091"/>
                  <a:pt x="6115050" y="3170099"/>
                </a:cubicBezTo>
                <a:cubicBezTo>
                  <a:pt x="3981223" y="3005338"/>
                  <a:pt x="1371660" y="3288249"/>
                  <a:pt x="0" y="3170099"/>
                </a:cubicBezTo>
                <a:cubicBezTo>
                  <a:pt x="-55725" y="2758152"/>
                  <a:pt x="17072" y="966543"/>
                  <a:pt x="0" y="0"/>
                </a:cubicBezTo>
                <a:close/>
              </a:path>
              <a:path w="6115050" h="3170099" stroke="0" extrusionOk="0">
                <a:moveTo>
                  <a:pt x="0" y="0"/>
                </a:moveTo>
                <a:cubicBezTo>
                  <a:pt x="1774291" y="11849"/>
                  <a:pt x="5393171" y="-161459"/>
                  <a:pt x="6115050" y="0"/>
                </a:cubicBezTo>
                <a:cubicBezTo>
                  <a:pt x="6118180" y="1524162"/>
                  <a:pt x="6013874" y="1884189"/>
                  <a:pt x="6115050" y="3170099"/>
                </a:cubicBezTo>
                <a:cubicBezTo>
                  <a:pt x="5321052" y="3024239"/>
                  <a:pt x="2351720" y="3091775"/>
                  <a:pt x="0" y="3170099"/>
                </a:cubicBezTo>
                <a:cubicBezTo>
                  <a:pt x="74291" y="1766360"/>
                  <a:pt x="168006" y="74472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000" b="1" dirty="0">
                <a:solidFill>
                  <a:srgbClr val="FF0000"/>
                </a:solidFill>
                <a:latin typeface="Calibri" panose="020F0502020204030204" pitchFamily="34" charset="0"/>
                <a:cs typeface="Calibri" panose="020F0502020204030204" pitchFamily="34" charset="0"/>
              </a:rPr>
              <a:t>Nấm độc đỏ: </a:t>
            </a:r>
            <a:r>
              <a:rPr lang="vi-VN" sz="4000" b="1" dirty="0">
                <a:solidFill>
                  <a:srgbClr val="000000"/>
                </a:solidFill>
                <a:latin typeface="Calibri" panose="020F0502020204030204" pitchFamily="34" charset="0"/>
                <a:cs typeface="Calibri" panose="020F0502020204030204" pitchFamily="34" charset="0"/>
              </a:rPr>
              <a:t>Quả nấm có màu đỏ rực hay màu đỏ cam, màu sắc có thể nhạt dần sau mưa, có phủ những vảy màu trắng...</a:t>
            </a:r>
            <a:endParaRPr kumimoji="0" lang="vi-VN" sz="40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D42C70D-FB3C-91EB-4864-934C54E6F05A}"/>
              </a:ext>
            </a:extLst>
          </p:cNvPr>
          <p:cNvPicPr>
            <a:picLocks noChangeAspect="1"/>
          </p:cNvPicPr>
          <p:nvPr/>
        </p:nvPicPr>
        <p:blipFill>
          <a:blip r:embed="rId4"/>
          <a:stretch>
            <a:fillRect/>
          </a:stretch>
        </p:blipFill>
        <p:spPr>
          <a:xfrm>
            <a:off x="785812" y="2095500"/>
            <a:ext cx="4152900" cy="3048000"/>
          </a:xfrm>
          <a:prstGeom prst="rect">
            <a:avLst/>
          </a:prstGeom>
        </p:spPr>
      </p:pic>
    </p:spTree>
    <p:extLst>
      <p:ext uri="{BB962C8B-B14F-4D97-AF65-F5344CB8AC3E}">
        <p14:creationId xmlns:p14="http://schemas.microsoft.com/office/powerpoint/2010/main" val="2816881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defRPr/>
            </a:pPr>
            <a:endParaRPr lang="en-US">
              <a:solidFill>
                <a:prstClr val="white"/>
              </a:solidFill>
              <a:latin typeface="Calibri"/>
            </a:endParaRPr>
          </a:p>
        </p:txBody>
      </p:sp>
      <p:sp>
        <p:nvSpPr>
          <p:cNvPr id="7" name="Rectangle 6">
            <a:extLst>
              <a:ext uri="{FF2B5EF4-FFF2-40B4-BE49-F238E27FC236}">
                <a16:creationId xmlns:a16="http://schemas.microsoft.com/office/drawing/2014/main" id="{93DB4410-BB32-64B6-9978-7D4564CAE802}"/>
              </a:ext>
            </a:extLst>
          </p:cNvPr>
          <p:cNvSpPr/>
          <p:nvPr/>
        </p:nvSpPr>
        <p:spPr>
          <a:xfrm>
            <a:off x="781734" y="1848089"/>
            <a:ext cx="6552347" cy="2308324"/>
          </a:xfrm>
          <a:prstGeom prst="rect">
            <a:avLst/>
          </a:prstGeom>
          <a:solidFill>
            <a:srgbClr val="FFFF00">
              <a:alpha val="76000"/>
            </a:srgbClr>
          </a:solidFill>
          <a:ln w="47625">
            <a:solidFill>
              <a:srgbClr val="00B0F0"/>
            </a:solidFill>
            <a:prstDash val="dashDot"/>
          </a:ln>
        </p:spPr>
        <p:txBody>
          <a:bodyPr wrap="square">
            <a:spAutoFit/>
          </a:bodyPr>
          <a:lstStyle/>
          <a:p>
            <a:pPr algn="just" defTabSz="914309" fontAlgn="base"/>
            <a:r>
              <a:rPr lang="vi-VN" sz="4800" b="1" dirty="0">
                <a:solidFill>
                  <a:srgbClr val="FF0000"/>
                </a:solidFill>
                <a:latin typeface="Calibri" panose="020F0502020204030204" pitchFamily="34" charset="0"/>
                <a:cs typeface="Calibri" panose="020F0502020204030204" pitchFamily="34" charset="0"/>
              </a:rPr>
              <a:t> Trong tự nhiên, nấm có hình dạng và màu sắc rất khác nhau</a:t>
            </a:r>
            <a:r>
              <a:rPr lang="en-US" sz="4800" b="1" dirty="0">
                <a:solidFill>
                  <a:srgbClr val="FF0000"/>
                </a:solidFill>
                <a:latin typeface="Calibri" panose="020F0502020204030204" pitchFamily="34" charset="0"/>
                <a:cs typeface="Calibri" panose="020F0502020204030204" pitchFamily="34" charset="0"/>
              </a:rPr>
              <a:t>.</a:t>
            </a:r>
            <a:endParaRPr lang="vi-VN" sz="4800" b="1" dirty="0">
              <a:solidFill>
                <a:srgbClr val="FF000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15BA681-38AB-7D4D-8B01-84E2A5ACD822}"/>
              </a:ext>
            </a:extLst>
          </p:cNvPr>
          <p:cNvPicPr>
            <a:picLocks noChangeAspect="1"/>
          </p:cNvPicPr>
          <p:nvPr/>
        </p:nvPicPr>
        <p:blipFill>
          <a:blip r:embed="rId4"/>
          <a:stretch>
            <a:fillRect/>
          </a:stretch>
        </p:blipFill>
        <p:spPr>
          <a:xfrm>
            <a:off x="4013662" y="185865"/>
            <a:ext cx="3993226" cy="1457070"/>
          </a:xfrm>
          <a:prstGeom prst="rect">
            <a:avLst/>
          </a:prstGeom>
        </p:spPr>
      </p:pic>
      <p:pic>
        <p:nvPicPr>
          <p:cNvPr id="1026" name="Picture 2" descr="Nguy cơ ngộ độc từ các loại nấm rừng">
            <a:extLst>
              <a:ext uri="{FF2B5EF4-FFF2-40B4-BE49-F238E27FC236}">
                <a16:creationId xmlns:a16="http://schemas.microsoft.com/office/drawing/2014/main" id="{8EDA0912-E3D8-1FD1-60BA-05021C0126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6826" y="4190999"/>
            <a:ext cx="3526512" cy="2314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descr="Top 12 các loại Nấm Độc thường gặp ở Việt Nam &amp; Thế giới">
            <a:extLst>
              <a:ext uri="{FF2B5EF4-FFF2-40B4-BE49-F238E27FC236}">
                <a16:creationId xmlns:a16="http://schemas.microsoft.com/office/drawing/2014/main" id="{4F6B01D4-5DA7-66D1-7B23-73F5E64AE0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262337">
            <a:off x="7705725" y="1458192"/>
            <a:ext cx="3605213" cy="2232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0" name="Picture 6" descr="Kỹ thuật trồng nấm sò | Kinh nghiệm làm ăn | Báo ảnh Dân tộc và Miền núi">
            <a:extLst>
              <a:ext uri="{FF2B5EF4-FFF2-40B4-BE49-F238E27FC236}">
                <a16:creationId xmlns:a16="http://schemas.microsoft.com/office/drawing/2014/main" id="{135449DA-D29E-B363-ED3F-67D2A2B9A6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0374" y="4381500"/>
            <a:ext cx="3751513" cy="2124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217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1000"/>
                                        <p:tgtEl>
                                          <p:spTgt spid="1030"/>
                                        </p:tgtEl>
                                      </p:cBhvr>
                                    </p:animEffect>
                                    <p:anim calcmode="lin" valueType="num">
                                      <p:cBhvr>
                                        <p:cTn id="23" dur="1000" fill="hold"/>
                                        <p:tgtEl>
                                          <p:spTgt spid="1030"/>
                                        </p:tgtEl>
                                        <p:attrNameLst>
                                          <p:attrName>ppt_x</p:attrName>
                                        </p:attrNameLst>
                                      </p:cBhvr>
                                      <p:tavLst>
                                        <p:tav tm="0">
                                          <p:val>
                                            <p:strVal val="#ppt_x"/>
                                          </p:val>
                                        </p:tav>
                                        <p:tav tm="100000">
                                          <p:val>
                                            <p:strVal val="#ppt_x"/>
                                          </p:val>
                                        </p:tav>
                                      </p:tavLst>
                                    </p:anim>
                                    <p:anim calcmode="lin" valueType="num">
                                      <p:cBhvr>
                                        <p:cTn id="24"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video giới thiệu Nấm">
            <a:hlinkClick r:id="" action="ppaction://media"/>
            <a:extLst>
              <a:ext uri="{FF2B5EF4-FFF2-40B4-BE49-F238E27FC236}">
                <a16:creationId xmlns:a16="http://schemas.microsoft.com/office/drawing/2014/main" id="{D9FFDC40-A509-5484-62DF-C25EAA094A6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77464" cy="6858000"/>
          </a:xfrm>
          <a:prstGeom prst="rect">
            <a:avLst/>
          </a:prstGeom>
        </p:spPr>
      </p:pic>
    </p:spTree>
    <p:extLst>
      <p:ext uri="{BB962C8B-B14F-4D97-AF65-F5344CB8AC3E}">
        <p14:creationId xmlns:p14="http://schemas.microsoft.com/office/powerpoint/2010/main" val="81197894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64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mushrooms next to a tree stump&#10;&#10;Description automatically generated">
            <a:extLst>
              <a:ext uri="{FF2B5EF4-FFF2-40B4-BE49-F238E27FC236}">
                <a16:creationId xmlns:a16="http://schemas.microsoft.com/office/drawing/2014/main" id="{806580D6-FFAA-47D6-8014-618FABED8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7114" cy="6858000"/>
          </a:xfrm>
          <a:prstGeom prst="rect">
            <a:avLst/>
          </a:prstGeom>
        </p:spPr>
      </p:pic>
      <p:sp>
        <p:nvSpPr>
          <p:cNvPr id="8" name="Rectangle: Rounded Corners 7">
            <a:extLst>
              <a:ext uri="{FF2B5EF4-FFF2-40B4-BE49-F238E27FC236}">
                <a16:creationId xmlns:a16="http://schemas.microsoft.com/office/drawing/2014/main" id="{C3262686-D533-2DAC-F945-F6948C7CBDA8}"/>
              </a:ext>
            </a:extLst>
          </p:cNvPr>
          <p:cNvSpPr/>
          <p:nvPr/>
        </p:nvSpPr>
        <p:spPr>
          <a:xfrm>
            <a:off x="864704" y="596347"/>
            <a:ext cx="10366513" cy="5794513"/>
          </a:xfrm>
          <a:prstGeom prst="roundRect">
            <a:avLst>
              <a:gd name="adj" fmla="val 11731"/>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DC74B0E-C98A-9D7C-1A2E-B8E849650166}"/>
              </a:ext>
            </a:extLst>
          </p:cNvPr>
          <p:cNvPicPr>
            <a:picLocks noChangeAspect="1"/>
          </p:cNvPicPr>
          <p:nvPr/>
        </p:nvPicPr>
        <p:blipFill>
          <a:blip r:embed="rId3"/>
          <a:stretch>
            <a:fillRect/>
          </a:stretch>
        </p:blipFill>
        <p:spPr>
          <a:xfrm>
            <a:off x="2472964" y="861392"/>
            <a:ext cx="7041490" cy="1115665"/>
          </a:xfrm>
          <a:prstGeom prst="rect">
            <a:avLst/>
          </a:prstGeom>
        </p:spPr>
      </p:pic>
      <p:sp>
        <p:nvSpPr>
          <p:cNvPr id="3" name="TextBox 2">
            <a:extLst>
              <a:ext uri="{FF2B5EF4-FFF2-40B4-BE49-F238E27FC236}">
                <a16:creationId xmlns:a16="http://schemas.microsoft.com/office/drawing/2014/main" id="{560AD96C-CF79-B50F-AAF3-552748CBE1AF}"/>
              </a:ext>
            </a:extLst>
          </p:cNvPr>
          <p:cNvSpPr txBox="1"/>
          <p:nvPr/>
        </p:nvSpPr>
        <p:spPr>
          <a:xfrm>
            <a:off x="1212574" y="2435087"/>
            <a:ext cx="9859617" cy="1810752"/>
          </a:xfrm>
          <a:prstGeom prst="rect">
            <a:avLst/>
          </a:prstGeom>
          <a:noFill/>
        </p:spPr>
        <p:txBody>
          <a:bodyPr wrap="square" rtlCol="0">
            <a:spAutoFit/>
          </a:bodyPr>
          <a:lstStyle/>
          <a:p>
            <a:pPr marL="457200" lvl="0" indent="-457200" algn="just">
              <a:lnSpc>
                <a:spcPct val="120000"/>
              </a:lnSpc>
              <a:buFont typeface="Wingdings" panose="05000000000000000000" pitchFamily="2" charset="2"/>
              <a:buChar char="q"/>
            </a:pPr>
            <a:r>
              <a:rPr lang="vi-VN" sz="3200" b="1" dirty="0">
                <a:solidFill>
                  <a:prstClr val="black"/>
                </a:solidFill>
                <a:latin typeface="Cambria" panose="02040503050406030204" pitchFamily="18" charset="0"/>
                <a:ea typeface="Cambria" panose="02040503050406030204" pitchFamily="18" charset="0"/>
              </a:rPr>
              <a:t>Nhận ra được nấm có hình dạng, kích thước, màu sắc và nơi sống rất khác nhau qua quan sát tranh ảnh hoặc video.</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6306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F6BF3015-8E5A-CB49-7A77-57D6CC390BE1}"/>
              </a:ext>
            </a:extLst>
          </p:cNvPr>
          <p:cNvSpPr/>
          <p:nvPr/>
        </p:nvSpPr>
        <p:spPr>
          <a:xfrm>
            <a:off x="838884" y="152826"/>
            <a:ext cx="10581591" cy="952074"/>
          </a:xfrm>
          <a:custGeom>
            <a:avLst/>
            <a:gdLst>
              <a:gd name="connsiteX0" fmla="*/ 0 w 10581591"/>
              <a:gd name="connsiteY0" fmla="*/ 158682 h 952074"/>
              <a:gd name="connsiteX1" fmla="*/ 158682 w 10581591"/>
              <a:gd name="connsiteY1" fmla="*/ 0 h 952074"/>
              <a:gd name="connsiteX2" fmla="*/ 10422909 w 10581591"/>
              <a:gd name="connsiteY2" fmla="*/ 0 h 952074"/>
              <a:gd name="connsiteX3" fmla="*/ 10581591 w 10581591"/>
              <a:gd name="connsiteY3" fmla="*/ 158682 h 952074"/>
              <a:gd name="connsiteX4" fmla="*/ 10581591 w 10581591"/>
              <a:gd name="connsiteY4" fmla="*/ 793392 h 952074"/>
              <a:gd name="connsiteX5" fmla="*/ 10422909 w 10581591"/>
              <a:gd name="connsiteY5" fmla="*/ 952074 h 952074"/>
              <a:gd name="connsiteX6" fmla="*/ 158682 w 10581591"/>
              <a:gd name="connsiteY6" fmla="*/ 952074 h 952074"/>
              <a:gd name="connsiteX7" fmla="*/ 0 w 10581591"/>
              <a:gd name="connsiteY7" fmla="*/ 793392 h 952074"/>
              <a:gd name="connsiteX8" fmla="*/ 0 w 10581591"/>
              <a:gd name="connsiteY8" fmla="*/ 158682 h 9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1591" h="952074" fill="none" extrusionOk="0">
                <a:moveTo>
                  <a:pt x="0" y="158682"/>
                </a:moveTo>
                <a:cubicBezTo>
                  <a:pt x="-14357" y="65039"/>
                  <a:pt x="76891" y="6655"/>
                  <a:pt x="158682" y="0"/>
                </a:cubicBezTo>
                <a:cubicBezTo>
                  <a:pt x="3533490" y="-61902"/>
                  <a:pt x="5690907" y="-101778"/>
                  <a:pt x="10422909" y="0"/>
                </a:cubicBezTo>
                <a:cubicBezTo>
                  <a:pt x="10505785" y="-1493"/>
                  <a:pt x="10585849" y="65370"/>
                  <a:pt x="10581591" y="158682"/>
                </a:cubicBezTo>
                <a:cubicBezTo>
                  <a:pt x="10606003" y="440122"/>
                  <a:pt x="10553660" y="580895"/>
                  <a:pt x="10581591" y="793392"/>
                </a:cubicBezTo>
                <a:cubicBezTo>
                  <a:pt x="10570937" y="875814"/>
                  <a:pt x="10507380" y="937437"/>
                  <a:pt x="10422909" y="952074"/>
                </a:cubicBezTo>
                <a:cubicBezTo>
                  <a:pt x="7030948" y="809682"/>
                  <a:pt x="1892986" y="1063175"/>
                  <a:pt x="158682" y="952074"/>
                </a:cubicBezTo>
                <a:cubicBezTo>
                  <a:pt x="69316" y="952938"/>
                  <a:pt x="-599" y="883759"/>
                  <a:pt x="0" y="793392"/>
                </a:cubicBezTo>
                <a:cubicBezTo>
                  <a:pt x="34357" y="681748"/>
                  <a:pt x="51337" y="410688"/>
                  <a:pt x="0" y="158682"/>
                </a:cubicBezTo>
                <a:close/>
              </a:path>
              <a:path w="10581591" h="952074" stroke="0" extrusionOk="0">
                <a:moveTo>
                  <a:pt x="0" y="158682"/>
                </a:moveTo>
                <a:cubicBezTo>
                  <a:pt x="-4605" y="64958"/>
                  <a:pt x="64379" y="-11148"/>
                  <a:pt x="158682" y="0"/>
                </a:cubicBezTo>
                <a:cubicBezTo>
                  <a:pt x="2096560" y="-164947"/>
                  <a:pt x="5703715" y="-52288"/>
                  <a:pt x="10422909" y="0"/>
                </a:cubicBezTo>
                <a:cubicBezTo>
                  <a:pt x="10509877" y="-10501"/>
                  <a:pt x="10572177" y="72551"/>
                  <a:pt x="10581591" y="158682"/>
                </a:cubicBezTo>
                <a:cubicBezTo>
                  <a:pt x="10599663" y="332799"/>
                  <a:pt x="10607932" y="552515"/>
                  <a:pt x="10581591" y="793392"/>
                </a:cubicBezTo>
                <a:cubicBezTo>
                  <a:pt x="10592033" y="894511"/>
                  <a:pt x="10503599" y="939431"/>
                  <a:pt x="10422909" y="952074"/>
                </a:cubicBezTo>
                <a:cubicBezTo>
                  <a:pt x="5744740" y="1110615"/>
                  <a:pt x="3232886" y="810238"/>
                  <a:pt x="158682" y="952074"/>
                </a:cubicBezTo>
                <a:cubicBezTo>
                  <a:pt x="70551" y="960731"/>
                  <a:pt x="14702" y="875918"/>
                  <a:pt x="0" y="793392"/>
                </a:cubicBezTo>
                <a:cubicBezTo>
                  <a:pt x="-20039" y="478366"/>
                  <a:pt x="12877" y="433355"/>
                  <a:pt x="0" y="158682"/>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309">
              <a:defRPr/>
            </a:pPr>
            <a:r>
              <a:rPr lang="vi-VN" altLang="zh-CN" sz="2800" dirty="0">
                <a:solidFill>
                  <a:srgbClr val="000000"/>
                </a:solidFill>
                <a:latin typeface="Arial"/>
                <a:ea typeface="楷体"/>
                <a:cs typeface="Arial" panose="020B0604020202020204" pitchFamily="34" charset="0"/>
              </a:rPr>
              <a:t>2</a:t>
            </a:r>
            <a:r>
              <a:rPr lang="en-US" altLang="zh-CN" sz="2800" dirty="0">
                <a:solidFill>
                  <a:srgbClr val="000000"/>
                </a:solidFill>
                <a:latin typeface="Arial"/>
                <a:ea typeface="楷体"/>
                <a:cs typeface="Arial" panose="020B0604020202020204" pitchFamily="34" charset="0"/>
              </a:rPr>
              <a:t>. </a:t>
            </a:r>
            <a:r>
              <a:rPr lang="vi-VN" altLang="zh-CN" sz="2800" dirty="0">
                <a:solidFill>
                  <a:srgbClr val="000000"/>
                </a:solidFill>
                <a:latin typeface="Arial"/>
                <a:ea typeface="楷体"/>
                <a:cs typeface="Arial" panose="020B0604020202020204" pitchFamily="34" charset="0"/>
              </a:rPr>
              <a:t> Quan sát hình 8 và nhận xét về kích thước của một số nấm </a:t>
            </a:r>
            <a:endParaRPr kumimoji="1" lang="zh-CN" altLang="en-US" sz="2800" b="0" i="0" u="none" strike="noStrike" kern="1200" cap="none" spc="0" normalizeH="0" baseline="0" noProof="0" dirty="0">
              <a:ln>
                <a:noFill/>
              </a:ln>
              <a:solidFill>
                <a:prstClr val="black"/>
              </a:solidFill>
              <a:effectLst/>
              <a:uLnTx/>
              <a:uFillTx/>
              <a:latin typeface="Arial"/>
              <a:ea typeface="微软雅黑" panose="020B0503020204020204" pitchFamily="34" charset="-122"/>
              <a:cs typeface="Arial" panose="020B0604020202020204" pitchFamily="34" charset="0"/>
            </a:endParaRPr>
          </a:p>
        </p:txBody>
      </p:sp>
      <p:pic>
        <p:nvPicPr>
          <p:cNvPr id="5" name="Picture 4">
            <a:extLst>
              <a:ext uri="{FF2B5EF4-FFF2-40B4-BE49-F238E27FC236}">
                <a16:creationId xmlns:a16="http://schemas.microsoft.com/office/drawing/2014/main" id="{2391D1AE-0E98-8F60-95D4-24E9D484EB6D}"/>
              </a:ext>
            </a:extLst>
          </p:cNvPr>
          <p:cNvPicPr>
            <a:picLocks noChangeAspect="1"/>
          </p:cNvPicPr>
          <p:nvPr/>
        </p:nvPicPr>
        <p:blipFill>
          <a:blip r:embed="rId3"/>
          <a:stretch>
            <a:fillRect/>
          </a:stretch>
        </p:blipFill>
        <p:spPr>
          <a:xfrm>
            <a:off x="1795462" y="1295400"/>
            <a:ext cx="7939088" cy="5081860"/>
          </a:xfrm>
          <a:prstGeom prst="rect">
            <a:avLst/>
          </a:prstGeom>
        </p:spPr>
      </p:pic>
      <p:sp>
        <p:nvSpPr>
          <p:cNvPr id="7" name="Rectangle 6">
            <a:extLst>
              <a:ext uri="{FF2B5EF4-FFF2-40B4-BE49-F238E27FC236}">
                <a16:creationId xmlns:a16="http://schemas.microsoft.com/office/drawing/2014/main" id="{590DCA0D-3A92-A0B2-9D9E-B80F5D8045F1}"/>
              </a:ext>
            </a:extLst>
          </p:cNvPr>
          <p:cNvSpPr/>
          <p:nvPr/>
        </p:nvSpPr>
        <p:spPr>
          <a:xfrm>
            <a:off x="0" y="1800464"/>
            <a:ext cx="3142566" cy="1200329"/>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defTabSz="914309" fontAlgn="base"/>
            <a:r>
              <a:rPr lang="vi-VN" sz="3600" b="1" dirty="0">
                <a:solidFill>
                  <a:srgbClr val="FF0000"/>
                </a:solidFill>
                <a:latin typeface="Calibri" panose="020F0502020204030204" pitchFamily="34" charset="0"/>
                <a:cs typeface="Calibri" panose="020F0502020204030204" pitchFamily="34" charset="0"/>
              </a:rPr>
              <a:t>Kích thước bé như que tăm</a:t>
            </a:r>
          </a:p>
        </p:txBody>
      </p:sp>
      <p:sp>
        <p:nvSpPr>
          <p:cNvPr id="8" name="Rectangle 7">
            <a:extLst>
              <a:ext uri="{FF2B5EF4-FFF2-40B4-BE49-F238E27FC236}">
                <a16:creationId xmlns:a16="http://schemas.microsoft.com/office/drawing/2014/main" id="{5475B966-9BD2-0753-B454-85FBB6DEA419}"/>
              </a:ext>
            </a:extLst>
          </p:cNvPr>
          <p:cNvSpPr/>
          <p:nvPr/>
        </p:nvSpPr>
        <p:spPr>
          <a:xfrm>
            <a:off x="9067800" y="1819514"/>
            <a:ext cx="3124200" cy="1384995"/>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defTabSz="914309" fontAlgn="base"/>
            <a:r>
              <a:rPr lang="vi-VN" sz="2800" b="1" dirty="0">
                <a:solidFill>
                  <a:srgbClr val="FF0000"/>
                </a:solidFill>
                <a:latin typeface="Calibri" panose="020F0502020204030204" pitchFamily="34" charset="0"/>
                <a:cs typeface="Calibri" panose="020F0502020204030204" pitchFamily="34" charset="0"/>
              </a:rPr>
              <a:t>Kích thước tương đương ngón tay người</a:t>
            </a:r>
            <a:r>
              <a:rPr lang="en-US" sz="2800" b="1" dirty="0">
                <a:solidFill>
                  <a:srgbClr val="FF0000"/>
                </a:solidFill>
                <a:latin typeface="Calibri" panose="020F0502020204030204" pitchFamily="34" charset="0"/>
                <a:cs typeface="Calibri" panose="020F0502020204030204" pitchFamily="34" charset="0"/>
              </a:rPr>
              <a:t>.</a:t>
            </a:r>
            <a:endParaRPr lang="vi-VN" sz="2800" b="1" dirty="0">
              <a:solidFill>
                <a:srgbClr val="FF0000"/>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18623E65-BCFD-38FB-2E03-2C7E5D1B23BC}"/>
              </a:ext>
            </a:extLst>
          </p:cNvPr>
          <p:cNvSpPr/>
          <p:nvPr/>
        </p:nvSpPr>
        <p:spPr>
          <a:xfrm>
            <a:off x="0" y="5381864"/>
            <a:ext cx="3505200" cy="1384995"/>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defTabSz="914309" fontAlgn="base"/>
            <a:r>
              <a:rPr lang="vi-VN" sz="2800" b="1" dirty="0">
                <a:solidFill>
                  <a:srgbClr val="FF0000"/>
                </a:solidFill>
                <a:latin typeface="Calibri" panose="020F0502020204030204" pitchFamily="34" charset="0"/>
                <a:cs typeface="Calibri" panose="020F0502020204030204" pitchFamily="34" charset="0"/>
              </a:rPr>
              <a:t>Kích thước rất nhỏ, phải phóng to mới nhìn được</a:t>
            </a:r>
          </a:p>
        </p:txBody>
      </p:sp>
      <p:sp>
        <p:nvSpPr>
          <p:cNvPr id="10" name="Rectangle 9">
            <a:extLst>
              <a:ext uri="{FF2B5EF4-FFF2-40B4-BE49-F238E27FC236}">
                <a16:creationId xmlns:a16="http://schemas.microsoft.com/office/drawing/2014/main" id="{27903DE9-1D0A-A8F1-4924-C7428C921AA4}"/>
              </a:ext>
            </a:extLst>
          </p:cNvPr>
          <p:cNvSpPr/>
          <p:nvPr/>
        </p:nvSpPr>
        <p:spPr>
          <a:xfrm>
            <a:off x="8620125" y="5229464"/>
            <a:ext cx="3505200" cy="1384995"/>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defTabSz="914309" fontAlgn="base"/>
            <a:r>
              <a:rPr lang="vi-VN" sz="2800" b="1" dirty="0">
                <a:solidFill>
                  <a:srgbClr val="FF0000"/>
                </a:solidFill>
                <a:latin typeface="Calibri" panose="020F0502020204030204" pitchFamily="34" charset="0"/>
                <a:cs typeface="Calibri" panose="020F0502020204030204" pitchFamily="34" charset="0"/>
              </a:rPr>
              <a:t>Kích thước to gần bằng cổ tay, mũ to như cái đĩa.</a:t>
            </a:r>
          </a:p>
        </p:txBody>
      </p:sp>
    </p:spTree>
    <p:extLst>
      <p:ext uri="{BB962C8B-B14F-4D97-AF65-F5344CB8AC3E}">
        <p14:creationId xmlns:p14="http://schemas.microsoft.com/office/powerpoint/2010/main" val="41627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C4175D41-B3C8-4D29-BD4B-6C7D5146F4B6}"/>
              </a:ext>
            </a:extLst>
          </p:cNvPr>
          <p:cNvSpPr txBox="1"/>
          <p:nvPr/>
        </p:nvSpPr>
        <p:spPr>
          <a:xfrm>
            <a:off x="885825" y="148102"/>
            <a:ext cx="10191750" cy="1938992"/>
          </a:xfrm>
          <a:custGeom>
            <a:avLst/>
            <a:gdLst>
              <a:gd name="connsiteX0" fmla="*/ 0 w 10191750"/>
              <a:gd name="connsiteY0" fmla="*/ 0 h 1938992"/>
              <a:gd name="connsiteX1" fmla="*/ 10191750 w 10191750"/>
              <a:gd name="connsiteY1" fmla="*/ 0 h 1938992"/>
              <a:gd name="connsiteX2" fmla="*/ 10191750 w 10191750"/>
              <a:gd name="connsiteY2" fmla="*/ 1938992 h 1938992"/>
              <a:gd name="connsiteX3" fmla="*/ 0 w 10191750"/>
              <a:gd name="connsiteY3" fmla="*/ 1938992 h 1938992"/>
              <a:gd name="connsiteX4" fmla="*/ 0 w 10191750"/>
              <a:gd name="connsiteY4" fmla="*/ 0 h 1938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91750" h="1938992" fill="none" extrusionOk="0">
                <a:moveTo>
                  <a:pt x="0" y="0"/>
                </a:moveTo>
                <a:cubicBezTo>
                  <a:pt x="2062277" y="5222"/>
                  <a:pt x="7118377" y="24918"/>
                  <a:pt x="10191750" y="0"/>
                </a:cubicBezTo>
                <a:cubicBezTo>
                  <a:pt x="10030505" y="738305"/>
                  <a:pt x="10147990" y="1407801"/>
                  <a:pt x="10191750" y="1938992"/>
                </a:cubicBezTo>
                <a:cubicBezTo>
                  <a:pt x="6019105" y="1774231"/>
                  <a:pt x="3409666" y="2057142"/>
                  <a:pt x="0" y="1938992"/>
                </a:cubicBezTo>
                <a:cubicBezTo>
                  <a:pt x="-55725" y="1490404"/>
                  <a:pt x="17072" y="314236"/>
                  <a:pt x="0" y="0"/>
                </a:cubicBezTo>
                <a:close/>
              </a:path>
              <a:path w="10191750" h="1938992" stroke="0" extrusionOk="0">
                <a:moveTo>
                  <a:pt x="0" y="0"/>
                </a:moveTo>
                <a:cubicBezTo>
                  <a:pt x="1366664" y="11849"/>
                  <a:pt x="7432049" y="-161459"/>
                  <a:pt x="10191750" y="0"/>
                </a:cubicBezTo>
                <a:cubicBezTo>
                  <a:pt x="10194880" y="920782"/>
                  <a:pt x="10090574" y="1107979"/>
                  <a:pt x="10191750" y="1938992"/>
                </a:cubicBezTo>
                <a:cubicBezTo>
                  <a:pt x="8174527" y="1793132"/>
                  <a:pt x="1128328" y="1860668"/>
                  <a:pt x="0" y="1938992"/>
                </a:cubicBezTo>
                <a:cubicBezTo>
                  <a:pt x="74291" y="991210"/>
                  <a:pt x="168006" y="30209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000" b="1" dirty="0">
                <a:solidFill>
                  <a:srgbClr val="FF0000"/>
                </a:solidFill>
                <a:latin typeface="Calibri" panose="020F0502020204030204" pitchFamily="34" charset="0"/>
                <a:cs typeface="Calibri" panose="020F0502020204030204" pitchFamily="34" charset="0"/>
              </a:rPr>
              <a:t>Nấm mốc có kích thước rất nhỏ, chỉ có thể quan sát dưới kính hiển vi. Hình 8c là nấm mốc được phóng to dưới kính hiển vi.</a:t>
            </a:r>
            <a:endParaRPr kumimoji="0" lang="vi-VN" sz="40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ABAC6E50-C69A-F34F-B073-B1F16DF38D73}"/>
              </a:ext>
            </a:extLst>
          </p:cNvPr>
          <p:cNvPicPr>
            <a:picLocks noChangeAspect="1"/>
          </p:cNvPicPr>
          <p:nvPr/>
        </p:nvPicPr>
        <p:blipFill>
          <a:blip r:embed="rId3"/>
          <a:stretch>
            <a:fillRect/>
          </a:stretch>
        </p:blipFill>
        <p:spPr>
          <a:xfrm>
            <a:off x="952499" y="2852737"/>
            <a:ext cx="4138599" cy="2852738"/>
          </a:xfrm>
          <a:prstGeom prst="rect">
            <a:avLst/>
          </a:prstGeom>
        </p:spPr>
      </p:pic>
      <p:pic>
        <p:nvPicPr>
          <p:cNvPr id="13" name="Picture 12">
            <a:extLst>
              <a:ext uri="{FF2B5EF4-FFF2-40B4-BE49-F238E27FC236}">
                <a16:creationId xmlns:a16="http://schemas.microsoft.com/office/drawing/2014/main" id="{33A8116E-EC6A-7DF8-FFA7-E16107B1608B}"/>
              </a:ext>
            </a:extLst>
          </p:cNvPr>
          <p:cNvPicPr>
            <a:picLocks noChangeAspect="1"/>
          </p:cNvPicPr>
          <p:nvPr/>
        </p:nvPicPr>
        <p:blipFill>
          <a:blip r:embed="rId4"/>
          <a:stretch>
            <a:fillRect/>
          </a:stretch>
        </p:blipFill>
        <p:spPr>
          <a:xfrm>
            <a:off x="5960109" y="2867025"/>
            <a:ext cx="4884500" cy="2838450"/>
          </a:xfrm>
          <a:prstGeom prst="rect">
            <a:avLst/>
          </a:prstGeom>
        </p:spPr>
      </p:pic>
    </p:spTree>
    <p:extLst>
      <p:ext uri="{BB962C8B-B14F-4D97-AF65-F5344CB8AC3E}">
        <p14:creationId xmlns:p14="http://schemas.microsoft.com/office/powerpoint/2010/main" val="314013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par>
                                <p:cTn id="15" presetID="16" presetClass="entr" presetSubtype="2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F6BF3015-8E5A-CB49-7A77-57D6CC390BE1}"/>
              </a:ext>
            </a:extLst>
          </p:cNvPr>
          <p:cNvSpPr/>
          <p:nvPr/>
        </p:nvSpPr>
        <p:spPr>
          <a:xfrm>
            <a:off x="3743325" y="114726"/>
            <a:ext cx="5638800" cy="952074"/>
          </a:xfrm>
          <a:custGeom>
            <a:avLst/>
            <a:gdLst>
              <a:gd name="connsiteX0" fmla="*/ 0 w 5638800"/>
              <a:gd name="connsiteY0" fmla="*/ 158682 h 952074"/>
              <a:gd name="connsiteX1" fmla="*/ 158682 w 5638800"/>
              <a:gd name="connsiteY1" fmla="*/ 0 h 952074"/>
              <a:gd name="connsiteX2" fmla="*/ 5480118 w 5638800"/>
              <a:gd name="connsiteY2" fmla="*/ 0 h 952074"/>
              <a:gd name="connsiteX3" fmla="*/ 5638800 w 5638800"/>
              <a:gd name="connsiteY3" fmla="*/ 158682 h 952074"/>
              <a:gd name="connsiteX4" fmla="*/ 5638800 w 5638800"/>
              <a:gd name="connsiteY4" fmla="*/ 793392 h 952074"/>
              <a:gd name="connsiteX5" fmla="*/ 5480118 w 5638800"/>
              <a:gd name="connsiteY5" fmla="*/ 952074 h 952074"/>
              <a:gd name="connsiteX6" fmla="*/ 158682 w 5638800"/>
              <a:gd name="connsiteY6" fmla="*/ 952074 h 952074"/>
              <a:gd name="connsiteX7" fmla="*/ 0 w 5638800"/>
              <a:gd name="connsiteY7" fmla="*/ 793392 h 952074"/>
              <a:gd name="connsiteX8" fmla="*/ 0 w 5638800"/>
              <a:gd name="connsiteY8" fmla="*/ 158682 h 9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8800" h="952074" fill="none" extrusionOk="0">
                <a:moveTo>
                  <a:pt x="0" y="158682"/>
                </a:moveTo>
                <a:cubicBezTo>
                  <a:pt x="-14357" y="65039"/>
                  <a:pt x="76891" y="6655"/>
                  <a:pt x="158682" y="0"/>
                </a:cubicBezTo>
                <a:cubicBezTo>
                  <a:pt x="1593195" y="-61902"/>
                  <a:pt x="2943031" y="-101778"/>
                  <a:pt x="5480118" y="0"/>
                </a:cubicBezTo>
                <a:cubicBezTo>
                  <a:pt x="5562994" y="-1493"/>
                  <a:pt x="5643058" y="65370"/>
                  <a:pt x="5638800" y="158682"/>
                </a:cubicBezTo>
                <a:cubicBezTo>
                  <a:pt x="5663212" y="440122"/>
                  <a:pt x="5610869" y="580895"/>
                  <a:pt x="5638800" y="793392"/>
                </a:cubicBezTo>
                <a:cubicBezTo>
                  <a:pt x="5628146" y="875814"/>
                  <a:pt x="5564589" y="937437"/>
                  <a:pt x="5480118" y="952074"/>
                </a:cubicBezTo>
                <a:cubicBezTo>
                  <a:pt x="3440304" y="809682"/>
                  <a:pt x="1199742" y="1063175"/>
                  <a:pt x="158682" y="952074"/>
                </a:cubicBezTo>
                <a:cubicBezTo>
                  <a:pt x="69316" y="952938"/>
                  <a:pt x="-599" y="883759"/>
                  <a:pt x="0" y="793392"/>
                </a:cubicBezTo>
                <a:cubicBezTo>
                  <a:pt x="34357" y="681748"/>
                  <a:pt x="51337" y="410688"/>
                  <a:pt x="0" y="158682"/>
                </a:cubicBezTo>
                <a:close/>
              </a:path>
              <a:path w="5638800" h="952074" stroke="0" extrusionOk="0">
                <a:moveTo>
                  <a:pt x="0" y="158682"/>
                </a:moveTo>
                <a:cubicBezTo>
                  <a:pt x="-4605" y="64958"/>
                  <a:pt x="64379" y="-11148"/>
                  <a:pt x="158682" y="0"/>
                </a:cubicBezTo>
                <a:cubicBezTo>
                  <a:pt x="2268542" y="-164947"/>
                  <a:pt x="3059792" y="-52288"/>
                  <a:pt x="5480118" y="0"/>
                </a:cubicBezTo>
                <a:cubicBezTo>
                  <a:pt x="5567086" y="-10501"/>
                  <a:pt x="5629386" y="72551"/>
                  <a:pt x="5638800" y="158682"/>
                </a:cubicBezTo>
                <a:cubicBezTo>
                  <a:pt x="5656872" y="332799"/>
                  <a:pt x="5665141" y="552515"/>
                  <a:pt x="5638800" y="793392"/>
                </a:cubicBezTo>
                <a:cubicBezTo>
                  <a:pt x="5649242" y="894511"/>
                  <a:pt x="5560808" y="939431"/>
                  <a:pt x="5480118" y="952074"/>
                </a:cubicBezTo>
                <a:cubicBezTo>
                  <a:pt x="4269752" y="1110615"/>
                  <a:pt x="1130994" y="810238"/>
                  <a:pt x="158682" y="952074"/>
                </a:cubicBezTo>
                <a:cubicBezTo>
                  <a:pt x="70551" y="960731"/>
                  <a:pt x="14702" y="875918"/>
                  <a:pt x="0" y="793392"/>
                </a:cubicBezTo>
                <a:cubicBezTo>
                  <a:pt x="-20039" y="478366"/>
                  <a:pt x="12877" y="433355"/>
                  <a:pt x="0" y="158682"/>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000000"/>
                </a:solidFill>
                <a:effectLst/>
                <a:uLnTx/>
                <a:uFillTx/>
                <a:latin typeface="Arial"/>
                <a:ea typeface="楷体"/>
                <a:cs typeface="Arial" panose="020B0604020202020204" pitchFamily="34" charset="0"/>
              </a:rPr>
              <a:t>Một</a:t>
            </a:r>
            <a:r>
              <a:rPr kumimoji="0" lang="en-US" altLang="zh-CN" sz="4000" b="1" i="0" u="none" strike="noStrike" kern="1200" cap="none" spc="0" normalizeH="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noProof="0" dirty="0" err="1">
                <a:ln>
                  <a:noFill/>
                </a:ln>
                <a:solidFill>
                  <a:srgbClr val="000000"/>
                </a:solidFill>
                <a:effectLst/>
                <a:uLnTx/>
                <a:uFillTx/>
                <a:latin typeface="Arial"/>
                <a:ea typeface="楷体"/>
                <a:cs typeface="Arial" panose="020B0604020202020204" pitchFamily="34" charset="0"/>
              </a:rPr>
              <a:t>số</a:t>
            </a:r>
            <a:r>
              <a:rPr kumimoji="0" lang="en-US" altLang="zh-CN" sz="4000" b="1" i="0" u="none" strike="noStrike" kern="1200" cap="none" spc="0" normalizeH="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noProof="0" dirty="0" err="1">
                <a:ln>
                  <a:noFill/>
                </a:ln>
                <a:solidFill>
                  <a:srgbClr val="000000"/>
                </a:solidFill>
                <a:effectLst/>
                <a:uLnTx/>
                <a:uFillTx/>
                <a:latin typeface="Arial"/>
                <a:ea typeface="楷体"/>
                <a:cs typeface="Arial" panose="020B0604020202020204" pitchFamily="34" charset="0"/>
              </a:rPr>
              <a:t>loại</a:t>
            </a:r>
            <a:r>
              <a:rPr kumimoji="0" lang="en-US" altLang="zh-CN" sz="4000" b="1" i="0" u="none" strike="noStrike" kern="1200" cap="none" spc="0" normalizeH="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noProof="0" dirty="0" err="1">
                <a:ln>
                  <a:noFill/>
                </a:ln>
                <a:solidFill>
                  <a:srgbClr val="000000"/>
                </a:solidFill>
                <a:effectLst/>
                <a:uLnTx/>
                <a:uFillTx/>
                <a:latin typeface="Arial"/>
                <a:ea typeface="楷体"/>
                <a:cs typeface="Arial" panose="020B0604020202020204" pitchFamily="34" charset="0"/>
              </a:rPr>
              <a:t>nấm</a:t>
            </a:r>
            <a:r>
              <a:rPr kumimoji="0" lang="en-US" altLang="zh-CN" sz="4000" b="1" i="0" u="none" strike="noStrike" kern="1200" cap="none" spc="0" normalizeH="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noProof="0" dirty="0" err="1">
                <a:ln>
                  <a:noFill/>
                </a:ln>
                <a:solidFill>
                  <a:srgbClr val="000000"/>
                </a:solidFill>
                <a:effectLst/>
                <a:uLnTx/>
                <a:uFillTx/>
                <a:latin typeface="Arial"/>
                <a:ea typeface="楷体"/>
                <a:cs typeface="Arial" panose="020B0604020202020204" pitchFamily="34" charset="0"/>
              </a:rPr>
              <a:t>khác</a:t>
            </a:r>
            <a:endParaRPr kumimoji="1" lang="zh-CN" altLang="en-US" sz="4000" b="1" i="0" u="none" strike="noStrike" kern="1200" cap="none" spc="0" normalizeH="0" baseline="0" noProof="0" dirty="0">
              <a:ln>
                <a:noFill/>
              </a:ln>
              <a:solidFill>
                <a:prstClr val="black"/>
              </a:solidFill>
              <a:effectLst/>
              <a:uLnTx/>
              <a:uFillTx/>
              <a:latin typeface="Arial"/>
              <a:ea typeface="微软雅黑" panose="020B0503020204020204" pitchFamily="34" charset="-122"/>
              <a:cs typeface="Arial" panose="020B0604020202020204" pitchFamily="34" charset="0"/>
            </a:endParaRPr>
          </a:p>
        </p:txBody>
      </p:sp>
      <p:pic>
        <p:nvPicPr>
          <p:cNvPr id="2050" name="Picture 2" descr="Bật mí cách chọn nấm đùi gà tươi ngon của người trồng nấm">
            <a:extLst>
              <a:ext uri="{FF2B5EF4-FFF2-40B4-BE49-F238E27FC236}">
                <a16:creationId xmlns:a16="http://schemas.microsoft.com/office/drawing/2014/main" id="{650EA490-3313-BB4D-099A-A731F5C3F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0" y="1743075"/>
            <a:ext cx="5621867" cy="3162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D3341CB-82FA-72CE-A644-385C8A34B6AA}"/>
              </a:ext>
            </a:extLst>
          </p:cNvPr>
          <p:cNvSpPr/>
          <p:nvPr/>
        </p:nvSpPr>
        <p:spPr>
          <a:xfrm>
            <a:off x="2514600" y="5096114"/>
            <a:ext cx="2238375" cy="769441"/>
          </a:xfrm>
          <a:prstGeom prst="rect">
            <a:avLst/>
          </a:prstGeom>
          <a:solidFill>
            <a:schemeClr val="accent6">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defTabSz="914309" fontAlgn="base"/>
            <a:r>
              <a:rPr lang="en-US" sz="4400" b="1" dirty="0" err="1">
                <a:solidFill>
                  <a:srgbClr val="002060"/>
                </a:solidFill>
                <a:latin typeface="Calibri" panose="020F0502020204030204" pitchFamily="34" charset="0"/>
                <a:cs typeface="Calibri" panose="020F0502020204030204" pitchFamily="34" charset="0"/>
              </a:rPr>
              <a:t>Nấm</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gà</a:t>
            </a:r>
            <a:endParaRPr lang="vi-VN" sz="4400" b="1" dirty="0">
              <a:solidFill>
                <a:srgbClr val="002060"/>
              </a:solidFill>
              <a:latin typeface="Calibri" panose="020F0502020204030204" pitchFamily="34" charset="0"/>
              <a:cs typeface="Calibri" panose="020F0502020204030204" pitchFamily="34" charset="0"/>
            </a:endParaRPr>
          </a:p>
        </p:txBody>
      </p:sp>
      <p:pic>
        <p:nvPicPr>
          <p:cNvPr id="2052" name="Picture 4" descr="Khám phá Nấm Mèo - Nấm Mộc Nhĩ cùng những tác dụng tuyệt vời">
            <a:extLst>
              <a:ext uri="{FF2B5EF4-FFF2-40B4-BE49-F238E27FC236}">
                <a16:creationId xmlns:a16="http://schemas.microsoft.com/office/drawing/2014/main" id="{5D996E96-D926-4933-030D-E9E2195E96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9901" y="1739276"/>
            <a:ext cx="4628534" cy="319467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AE85189-1C2E-0942-290D-E31331EA83D7}"/>
              </a:ext>
            </a:extLst>
          </p:cNvPr>
          <p:cNvSpPr/>
          <p:nvPr/>
        </p:nvSpPr>
        <p:spPr>
          <a:xfrm>
            <a:off x="7448550" y="5029439"/>
            <a:ext cx="3743325" cy="769441"/>
          </a:xfrm>
          <a:prstGeom prst="rect">
            <a:avLst/>
          </a:prstGeom>
          <a:solidFill>
            <a:schemeClr val="accent6">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defTabSz="914309" fontAlgn="base"/>
            <a:r>
              <a:rPr lang="en-US" sz="4400" b="1" dirty="0" err="1">
                <a:solidFill>
                  <a:srgbClr val="002060"/>
                </a:solidFill>
                <a:latin typeface="Calibri" panose="020F0502020204030204" pitchFamily="34" charset="0"/>
                <a:cs typeface="Calibri" panose="020F0502020204030204" pitchFamily="34" charset="0"/>
              </a:rPr>
              <a:t>Nấm</a:t>
            </a:r>
            <a:r>
              <a:rPr lang="en-US" sz="4400" b="1" dirty="0">
                <a:solidFill>
                  <a:srgbClr val="002060"/>
                </a:solidFill>
                <a:latin typeface="Calibri" panose="020F0502020204030204" pitchFamily="34" charset="0"/>
                <a:cs typeface="Calibri" panose="020F0502020204030204" pitchFamily="34" charset="0"/>
              </a:rPr>
              <a:t> tai </a:t>
            </a:r>
            <a:r>
              <a:rPr lang="en-US" sz="4400" b="1" dirty="0" err="1">
                <a:solidFill>
                  <a:srgbClr val="002060"/>
                </a:solidFill>
                <a:latin typeface="Calibri" panose="020F0502020204030204" pitchFamily="34" charset="0"/>
                <a:cs typeface="Calibri" panose="020F0502020204030204" pitchFamily="34" charset="0"/>
              </a:rPr>
              <a:t>mèo</a:t>
            </a:r>
            <a:endParaRPr lang="vi-VN" sz="44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05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052"/>
                                        </p:tgtEl>
                                        <p:attrNameLst>
                                          <p:attrName>style.visibility</p:attrName>
                                        </p:attrNameLst>
                                      </p:cBhvr>
                                      <p:to>
                                        <p:strVal val="visible"/>
                                      </p:to>
                                    </p:set>
                                    <p:animEffect transition="in" filter="fade">
                                      <p:cBhvr>
                                        <p:cTn id="29" dur="1000"/>
                                        <p:tgtEl>
                                          <p:spTgt spid="2052"/>
                                        </p:tgtEl>
                                      </p:cBhvr>
                                    </p:animEffect>
                                    <p:anim calcmode="lin" valueType="num">
                                      <p:cBhvr>
                                        <p:cTn id="30" dur="1000" fill="hold"/>
                                        <p:tgtEl>
                                          <p:spTgt spid="2052"/>
                                        </p:tgtEl>
                                        <p:attrNameLst>
                                          <p:attrName>ppt_x</p:attrName>
                                        </p:attrNameLst>
                                      </p:cBhvr>
                                      <p:tavLst>
                                        <p:tav tm="0">
                                          <p:val>
                                            <p:strVal val="#ppt_x"/>
                                          </p:val>
                                        </p:tav>
                                        <p:tav tm="100000">
                                          <p:val>
                                            <p:strVal val="#ppt_x"/>
                                          </p:val>
                                        </p:tav>
                                      </p:tavLst>
                                    </p:anim>
                                    <p:anim calcmode="lin" valueType="num">
                                      <p:cBhvr>
                                        <p:cTn id="31"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F6BF3015-8E5A-CB49-7A77-57D6CC390BE1}"/>
              </a:ext>
            </a:extLst>
          </p:cNvPr>
          <p:cNvSpPr/>
          <p:nvPr/>
        </p:nvSpPr>
        <p:spPr>
          <a:xfrm>
            <a:off x="3743325" y="114726"/>
            <a:ext cx="5638800" cy="952074"/>
          </a:xfrm>
          <a:custGeom>
            <a:avLst/>
            <a:gdLst>
              <a:gd name="connsiteX0" fmla="*/ 0 w 5638800"/>
              <a:gd name="connsiteY0" fmla="*/ 158682 h 952074"/>
              <a:gd name="connsiteX1" fmla="*/ 158682 w 5638800"/>
              <a:gd name="connsiteY1" fmla="*/ 0 h 952074"/>
              <a:gd name="connsiteX2" fmla="*/ 5480118 w 5638800"/>
              <a:gd name="connsiteY2" fmla="*/ 0 h 952074"/>
              <a:gd name="connsiteX3" fmla="*/ 5638800 w 5638800"/>
              <a:gd name="connsiteY3" fmla="*/ 158682 h 952074"/>
              <a:gd name="connsiteX4" fmla="*/ 5638800 w 5638800"/>
              <a:gd name="connsiteY4" fmla="*/ 793392 h 952074"/>
              <a:gd name="connsiteX5" fmla="*/ 5480118 w 5638800"/>
              <a:gd name="connsiteY5" fmla="*/ 952074 h 952074"/>
              <a:gd name="connsiteX6" fmla="*/ 158682 w 5638800"/>
              <a:gd name="connsiteY6" fmla="*/ 952074 h 952074"/>
              <a:gd name="connsiteX7" fmla="*/ 0 w 5638800"/>
              <a:gd name="connsiteY7" fmla="*/ 793392 h 952074"/>
              <a:gd name="connsiteX8" fmla="*/ 0 w 5638800"/>
              <a:gd name="connsiteY8" fmla="*/ 158682 h 9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8800" h="952074" fill="none" extrusionOk="0">
                <a:moveTo>
                  <a:pt x="0" y="158682"/>
                </a:moveTo>
                <a:cubicBezTo>
                  <a:pt x="-14357" y="65039"/>
                  <a:pt x="76891" y="6655"/>
                  <a:pt x="158682" y="0"/>
                </a:cubicBezTo>
                <a:cubicBezTo>
                  <a:pt x="1593195" y="-61902"/>
                  <a:pt x="2943031" y="-101778"/>
                  <a:pt x="5480118" y="0"/>
                </a:cubicBezTo>
                <a:cubicBezTo>
                  <a:pt x="5562994" y="-1493"/>
                  <a:pt x="5643058" y="65370"/>
                  <a:pt x="5638800" y="158682"/>
                </a:cubicBezTo>
                <a:cubicBezTo>
                  <a:pt x="5663212" y="440122"/>
                  <a:pt x="5610869" y="580895"/>
                  <a:pt x="5638800" y="793392"/>
                </a:cubicBezTo>
                <a:cubicBezTo>
                  <a:pt x="5628146" y="875814"/>
                  <a:pt x="5564589" y="937437"/>
                  <a:pt x="5480118" y="952074"/>
                </a:cubicBezTo>
                <a:cubicBezTo>
                  <a:pt x="3440304" y="809682"/>
                  <a:pt x="1199742" y="1063175"/>
                  <a:pt x="158682" y="952074"/>
                </a:cubicBezTo>
                <a:cubicBezTo>
                  <a:pt x="69316" y="952938"/>
                  <a:pt x="-599" y="883759"/>
                  <a:pt x="0" y="793392"/>
                </a:cubicBezTo>
                <a:cubicBezTo>
                  <a:pt x="34357" y="681748"/>
                  <a:pt x="51337" y="410688"/>
                  <a:pt x="0" y="158682"/>
                </a:cubicBezTo>
                <a:close/>
              </a:path>
              <a:path w="5638800" h="952074" stroke="0" extrusionOk="0">
                <a:moveTo>
                  <a:pt x="0" y="158682"/>
                </a:moveTo>
                <a:cubicBezTo>
                  <a:pt x="-4605" y="64958"/>
                  <a:pt x="64379" y="-11148"/>
                  <a:pt x="158682" y="0"/>
                </a:cubicBezTo>
                <a:cubicBezTo>
                  <a:pt x="2268542" y="-164947"/>
                  <a:pt x="3059792" y="-52288"/>
                  <a:pt x="5480118" y="0"/>
                </a:cubicBezTo>
                <a:cubicBezTo>
                  <a:pt x="5567086" y="-10501"/>
                  <a:pt x="5629386" y="72551"/>
                  <a:pt x="5638800" y="158682"/>
                </a:cubicBezTo>
                <a:cubicBezTo>
                  <a:pt x="5656872" y="332799"/>
                  <a:pt x="5665141" y="552515"/>
                  <a:pt x="5638800" y="793392"/>
                </a:cubicBezTo>
                <a:cubicBezTo>
                  <a:pt x="5649242" y="894511"/>
                  <a:pt x="5560808" y="939431"/>
                  <a:pt x="5480118" y="952074"/>
                </a:cubicBezTo>
                <a:cubicBezTo>
                  <a:pt x="4269752" y="1110615"/>
                  <a:pt x="1130994" y="810238"/>
                  <a:pt x="158682" y="952074"/>
                </a:cubicBezTo>
                <a:cubicBezTo>
                  <a:pt x="70551" y="960731"/>
                  <a:pt x="14702" y="875918"/>
                  <a:pt x="0" y="793392"/>
                </a:cubicBezTo>
                <a:cubicBezTo>
                  <a:pt x="-20039" y="478366"/>
                  <a:pt x="12877" y="433355"/>
                  <a:pt x="0" y="158682"/>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000000"/>
                </a:solidFill>
                <a:effectLst/>
                <a:uLnTx/>
                <a:uFillTx/>
                <a:latin typeface="Arial"/>
                <a:ea typeface="楷体"/>
                <a:cs typeface="Arial" panose="020B0604020202020204" pitchFamily="34" charset="0"/>
              </a:rPr>
              <a:t>Một</a:t>
            </a:r>
            <a:r>
              <a:rPr kumimoji="0" lang="en-US" altLang="zh-CN" sz="4000" b="1" i="0" u="none" strike="noStrike" kern="1200" cap="none" spc="0" normalizeH="0" baseline="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baseline="0" noProof="0" dirty="0" err="1">
                <a:ln>
                  <a:noFill/>
                </a:ln>
                <a:solidFill>
                  <a:srgbClr val="000000"/>
                </a:solidFill>
                <a:effectLst/>
                <a:uLnTx/>
                <a:uFillTx/>
                <a:latin typeface="Arial"/>
                <a:ea typeface="楷体"/>
                <a:cs typeface="Arial" panose="020B0604020202020204" pitchFamily="34" charset="0"/>
              </a:rPr>
              <a:t>số</a:t>
            </a:r>
            <a:r>
              <a:rPr kumimoji="0" lang="en-US" altLang="zh-CN" sz="4000" b="1" i="0" u="none" strike="noStrike" kern="1200" cap="none" spc="0" normalizeH="0" baseline="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baseline="0" noProof="0" dirty="0" err="1">
                <a:ln>
                  <a:noFill/>
                </a:ln>
                <a:solidFill>
                  <a:srgbClr val="000000"/>
                </a:solidFill>
                <a:effectLst/>
                <a:uLnTx/>
                <a:uFillTx/>
                <a:latin typeface="Arial"/>
                <a:ea typeface="楷体"/>
                <a:cs typeface="Arial" panose="020B0604020202020204" pitchFamily="34" charset="0"/>
              </a:rPr>
              <a:t>loại</a:t>
            </a:r>
            <a:r>
              <a:rPr kumimoji="0" lang="en-US" altLang="zh-CN" sz="4000" b="1" i="0" u="none" strike="noStrike" kern="1200" cap="none" spc="0" normalizeH="0" baseline="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baseline="0" noProof="0" dirty="0" err="1">
                <a:ln>
                  <a:noFill/>
                </a:ln>
                <a:solidFill>
                  <a:srgbClr val="000000"/>
                </a:solidFill>
                <a:effectLst/>
                <a:uLnTx/>
                <a:uFillTx/>
                <a:latin typeface="Arial"/>
                <a:ea typeface="楷体"/>
                <a:cs typeface="Arial" panose="020B0604020202020204" pitchFamily="34" charset="0"/>
              </a:rPr>
              <a:t>nấm</a:t>
            </a:r>
            <a:r>
              <a:rPr kumimoji="0" lang="en-US" altLang="zh-CN" sz="4000" b="1" i="0" u="none" strike="noStrike" kern="1200" cap="none" spc="0" normalizeH="0" baseline="0" noProof="0" dirty="0">
                <a:ln>
                  <a:noFill/>
                </a:ln>
                <a:solidFill>
                  <a:srgbClr val="000000"/>
                </a:solidFill>
                <a:effectLst/>
                <a:uLnTx/>
                <a:uFillTx/>
                <a:latin typeface="Arial"/>
                <a:ea typeface="楷体"/>
                <a:cs typeface="Arial" panose="020B0604020202020204" pitchFamily="34" charset="0"/>
              </a:rPr>
              <a:t> </a:t>
            </a:r>
            <a:r>
              <a:rPr kumimoji="0" lang="en-US" altLang="zh-CN" sz="4000" b="1" i="0" u="none" strike="noStrike" kern="1200" cap="none" spc="0" normalizeH="0" baseline="0" noProof="0" dirty="0" err="1">
                <a:ln>
                  <a:noFill/>
                </a:ln>
                <a:solidFill>
                  <a:srgbClr val="000000"/>
                </a:solidFill>
                <a:effectLst/>
                <a:uLnTx/>
                <a:uFillTx/>
                <a:latin typeface="Arial"/>
                <a:ea typeface="楷体"/>
                <a:cs typeface="Arial" panose="020B0604020202020204" pitchFamily="34" charset="0"/>
              </a:rPr>
              <a:t>khác</a:t>
            </a:r>
            <a:endParaRPr kumimoji="1" lang="zh-CN" altLang="en-US" sz="4000" b="1" i="0" u="none" strike="noStrike" kern="1200" cap="none" spc="0" normalizeH="0" baseline="0" noProof="0" dirty="0">
              <a:ln>
                <a:noFill/>
              </a:ln>
              <a:solidFill>
                <a:prstClr val="black"/>
              </a:solidFill>
              <a:effectLst/>
              <a:uLnTx/>
              <a:uFillTx/>
              <a:latin typeface="Arial"/>
              <a:ea typeface="微软雅黑" panose="020B0503020204020204" pitchFamily="34" charset="-122"/>
              <a:cs typeface="Arial" panose="020B0604020202020204" pitchFamily="34" charset="0"/>
            </a:endParaRPr>
          </a:p>
        </p:txBody>
      </p:sp>
      <p:pic>
        <p:nvPicPr>
          <p:cNvPr id="5122" name="Picture 2" descr="Nấm Hương - Nấm Hợp Giang">
            <a:extLst>
              <a:ext uri="{FF2B5EF4-FFF2-40B4-BE49-F238E27FC236}">
                <a16:creationId xmlns:a16="http://schemas.microsoft.com/office/drawing/2014/main" id="{10EA7097-F067-937E-20DE-4E4196260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25" y="1503719"/>
            <a:ext cx="5010150" cy="36540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CC01E9A-E276-651F-49DF-2CB6177BB6D0}"/>
              </a:ext>
            </a:extLst>
          </p:cNvPr>
          <p:cNvSpPr/>
          <p:nvPr/>
        </p:nvSpPr>
        <p:spPr>
          <a:xfrm>
            <a:off x="1962151" y="5429489"/>
            <a:ext cx="3162300" cy="769441"/>
          </a:xfrm>
          <a:prstGeom prst="rect">
            <a:avLst/>
          </a:prstGeom>
          <a:solidFill>
            <a:schemeClr val="accent6">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defTabSz="914309" fontAlgn="base"/>
            <a:r>
              <a:rPr lang="en-US" sz="4400" b="1" dirty="0" err="1">
                <a:solidFill>
                  <a:srgbClr val="002060"/>
                </a:solidFill>
                <a:latin typeface="Calibri" panose="020F0502020204030204" pitchFamily="34" charset="0"/>
                <a:cs typeface="Calibri" panose="020F0502020204030204" pitchFamily="34" charset="0"/>
              </a:rPr>
              <a:t>Nấm</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hương</a:t>
            </a:r>
            <a:endParaRPr lang="vi-VN" sz="4400" b="1" dirty="0">
              <a:solidFill>
                <a:srgbClr val="002060"/>
              </a:solidFill>
              <a:latin typeface="Calibri" panose="020F0502020204030204" pitchFamily="34" charset="0"/>
              <a:cs typeface="Calibri" panose="020F0502020204030204" pitchFamily="34" charset="0"/>
            </a:endParaRPr>
          </a:p>
        </p:txBody>
      </p:sp>
      <p:pic>
        <p:nvPicPr>
          <p:cNvPr id="5124" name="Picture 4" descr="Hypsizygus tessellatus – Wikipedia tiếng Việt">
            <a:extLst>
              <a:ext uri="{FF2B5EF4-FFF2-40B4-BE49-F238E27FC236}">
                <a16:creationId xmlns:a16="http://schemas.microsoft.com/office/drawing/2014/main" id="{908ED923-23DF-10D9-4174-7AACC7CA9D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2700" y="1541341"/>
            <a:ext cx="5172075" cy="35831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EDEE87-9FEC-D3BF-1B21-136D654A506D}"/>
              </a:ext>
            </a:extLst>
          </p:cNvPr>
          <p:cNvSpPr/>
          <p:nvPr/>
        </p:nvSpPr>
        <p:spPr>
          <a:xfrm>
            <a:off x="7029450" y="5391389"/>
            <a:ext cx="3962399" cy="769441"/>
          </a:xfrm>
          <a:prstGeom prst="rect">
            <a:avLst/>
          </a:prstGeom>
          <a:solidFill>
            <a:schemeClr val="accent6">
              <a:lumMod val="60000"/>
              <a:lumOff val="4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defTabSz="914309" fontAlgn="base"/>
            <a:r>
              <a:rPr lang="en-US" sz="4400" b="1" dirty="0" err="1">
                <a:solidFill>
                  <a:srgbClr val="002060"/>
                </a:solidFill>
                <a:latin typeface="Calibri" panose="020F0502020204030204" pitchFamily="34" charset="0"/>
                <a:cs typeface="Calibri" panose="020F0502020204030204" pitchFamily="34" charset="0"/>
              </a:rPr>
              <a:t>Nấm</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Ngọc</a:t>
            </a:r>
            <a:r>
              <a:rPr lang="en-US" sz="4400" b="1" dirty="0">
                <a:solidFill>
                  <a:srgbClr val="002060"/>
                </a:solidFill>
                <a:latin typeface="Calibri" panose="020F0502020204030204" pitchFamily="34" charset="0"/>
                <a:cs typeface="Calibri" panose="020F0502020204030204" pitchFamily="34" charset="0"/>
              </a:rPr>
              <a:t> </a:t>
            </a:r>
            <a:r>
              <a:rPr lang="en-US" sz="4400" b="1" dirty="0" err="1">
                <a:solidFill>
                  <a:srgbClr val="002060"/>
                </a:solidFill>
                <a:latin typeface="Calibri" panose="020F0502020204030204" pitchFamily="34" charset="0"/>
                <a:cs typeface="Calibri" panose="020F0502020204030204" pitchFamily="34" charset="0"/>
              </a:rPr>
              <a:t>Tẩm</a:t>
            </a:r>
            <a:endParaRPr lang="vi-VN" sz="44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028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124"/>
                                        </p:tgtEl>
                                        <p:attrNameLst>
                                          <p:attrName>style.visibility</p:attrName>
                                        </p:attrNameLst>
                                      </p:cBhvr>
                                      <p:to>
                                        <p:strVal val="visible"/>
                                      </p:to>
                                    </p:set>
                                    <p:animEffect transition="in" filter="fade">
                                      <p:cBhvr>
                                        <p:cTn id="24" dur="1000"/>
                                        <p:tgtEl>
                                          <p:spTgt spid="5124"/>
                                        </p:tgtEl>
                                      </p:cBhvr>
                                    </p:animEffect>
                                    <p:anim calcmode="lin" valueType="num">
                                      <p:cBhvr>
                                        <p:cTn id="25" dur="1000" fill="hold"/>
                                        <p:tgtEl>
                                          <p:spTgt spid="5124"/>
                                        </p:tgtEl>
                                        <p:attrNameLst>
                                          <p:attrName>ppt_x</p:attrName>
                                        </p:attrNameLst>
                                      </p:cBhvr>
                                      <p:tavLst>
                                        <p:tav tm="0">
                                          <p:val>
                                            <p:strVal val="#ppt_x"/>
                                          </p:val>
                                        </p:tav>
                                        <p:tav tm="100000">
                                          <p:val>
                                            <p:strVal val="#ppt_x"/>
                                          </p:val>
                                        </p:tav>
                                      </p:tavLst>
                                    </p:anim>
                                    <p:anim calcmode="lin" valueType="num">
                                      <p:cBhvr>
                                        <p:cTn id="26"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93DB4410-BB32-64B6-9978-7D4564CAE802}"/>
              </a:ext>
            </a:extLst>
          </p:cNvPr>
          <p:cNvSpPr/>
          <p:nvPr/>
        </p:nvSpPr>
        <p:spPr>
          <a:xfrm>
            <a:off x="1228724" y="1581389"/>
            <a:ext cx="10029825" cy="830997"/>
          </a:xfrm>
          <a:prstGeom prst="rect">
            <a:avLst/>
          </a:prstGeom>
          <a:solidFill>
            <a:srgbClr val="FFFF00">
              <a:alpha val="76000"/>
            </a:srgbClr>
          </a:solidFill>
          <a:ln w="47625">
            <a:solidFill>
              <a:srgbClr val="00B0F0"/>
            </a:solidFill>
            <a:prstDash val="dashDot"/>
          </a:ln>
        </p:spPr>
        <p:txBody>
          <a:bodyPr wrap="square">
            <a:spAutoFit/>
          </a:bodyPr>
          <a:lstStyle/>
          <a:p>
            <a:pPr lvl="0" algn="just" defTabSz="914309" fontAlgn="base"/>
            <a:r>
              <a:rPr lang="vi-VN" sz="4800" b="1" dirty="0">
                <a:solidFill>
                  <a:srgbClr val="FF0000"/>
                </a:solidFill>
                <a:latin typeface="Calibri" panose="020F0502020204030204" pitchFamily="34" charset="0"/>
                <a:cs typeface="Calibri" panose="020F0502020204030204" pitchFamily="34" charset="0"/>
              </a:rPr>
              <a:t>Kích thước của các loại nấm khác nhau</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415BA681-38AB-7D4D-8B01-84E2A5ACD822}"/>
              </a:ext>
            </a:extLst>
          </p:cNvPr>
          <p:cNvPicPr>
            <a:picLocks noChangeAspect="1"/>
          </p:cNvPicPr>
          <p:nvPr/>
        </p:nvPicPr>
        <p:blipFill>
          <a:blip r:embed="rId4"/>
          <a:stretch>
            <a:fillRect/>
          </a:stretch>
        </p:blipFill>
        <p:spPr>
          <a:xfrm>
            <a:off x="4013662" y="185865"/>
            <a:ext cx="3993226" cy="1457070"/>
          </a:xfrm>
          <a:prstGeom prst="rect">
            <a:avLst/>
          </a:prstGeom>
        </p:spPr>
      </p:pic>
      <p:pic>
        <p:nvPicPr>
          <p:cNvPr id="6146" name="Picture 2" descr="Nấm là gì? Lợi ích và món ngon từ các loại nấm ăn được">
            <a:extLst>
              <a:ext uri="{FF2B5EF4-FFF2-40B4-BE49-F238E27FC236}">
                <a16:creationId xmlns:a16="http://schemas.microsoft.com/office/drawing/2014/main" id="{53461806-11B7-A63B-161F-6FFAC02F05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7525" y="2611246"/>
            <a:ext cx="6896100" cy="3884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8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1000"/>
                                        <p:tgtEl>
                                          <p:spTgt spid="6146"/>
                                        </p:tgtEl>
                                      </p:cBhvr>
                                    </p:animEffect>
                                    <p:anim calcmode="lin" valueType="num">
                                      <p:cBhvr>
                                        <p:cTn id="13" dur="1000" fill="hold"/>
                                        <p:tgtEl>
                                          <p:spTgt spid="6146"/>
                                        </p:tgtEl>
                                        <p:attrNameLst>
                                          <p:attrName>ppt_x</p:attrName>
                                        </p:attrNameLst>
                                      </p:cBhvr>
                                      <p:tavLst>
                                        <p:tav tm="0">
                                          <p:val>
                                            <p:strVal val="#ppt_x"/>
                                          </p:val>
                                        </p:tav>
                                        <p:tav tm="100000">
                                          <p:val>
                                            <p:strVal val="#ppt_x"/>
                                          </p:val>
                                        </p:tav>
                                      </p:tavLst>
                                    </p:anim>
                                    <p:anim calcmode="lin" valueType="num">
                                      <p:cBhvr>
                                        <p:cTn id="14"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F6BF3015-8E5A-CB49-7A77-57D6CC390BE1}"/>
              </a:ext>
            </a:extLst>
          </p:cNvPr>
          <p:cNvSpPr/>
          <p:nvPr/>
        </p:nvSpPr>
        <p:spPr>
          <a:xfrm>
            <a:off x="838884" y="152826"/>
            <a:ext cx="10581591" cy="1199724"/>
          </a:xfrm>
          <a:custGeom>
            <a:avLst/>
            <a:gdLst>
              <a:gd name="connsiteX0" fmla="*/ 0 w 10581591"/>
              <a:gd name="connsiteY0" fmla="*/ 199958 h 1199724"/>
              <a:gd name="connsiteX1" fmla="*/ 199958 w 10581591"/>
              <a:gd name="connsiteY1" fmla="*/ 0 h 1199724"/>
              <a:gd name="connsiteX2" fmla="*/ 10381633 w 10581591"/>
              <a:gd name="connsiteY2" fmla="*/ 0 h 1199724"/>
              <a:gd name="connsiteX3" fmla="*/ 10581591 w 10581591"/>
              <a:gd name="connsiteY3" fmla="*/ 199958 h 1199724"/>
              <a:gd name="connsiteX4" fmla="*/ 10581591 w 10581591"/>
              <a:gd name="connsiteY4" fmla="*/ 999766 h 1199724"/>
              <a:gd name="connsiteX5" fmla="*/ 10381633 w 10581591"/>
              <a:gd name="connsiteY5" fmla="*/ 1199724 h 1199724"/>
              <a:gd name="connsiteX6" fmla="*/ 199958 w 10581591"/>
              <a:gd name="connsiteY6" fmla="*/ 1199724 h 1199724"/>
              <a:gd name="connsiteX7" fmla="*/ 0 w 10581591"/>
              <a:gd name="connsiteY7" fmla="*/ 999766 h 1199724"/>
              <a:gd name="connsiteX8" fmla="*/ 0 w 10581591"/>
              <a:gd name="connsiteY8" fmla="*/ 199958 h 1199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1591" h="1199724" fill="none" extrusionOk="0">
                <a:moveTo>
                  <a:pt x="0" y="199958"/>
                </a:moveTo>
                <a:cubicBezTo>
                  <a:pt x="-18846" y="81642"/>
                  <a:pt x="93477" y="4500"/>
                  <a:pt x="199958" y="0"/>
                </a:cubicBezTo>
                <a:cubicBezTo>
                  <a:pt x="4193589" y="-61902"/>
                  <a:pt x="8695166" y="-101778"/>
                  <a:pt x="10381633" y="0"/>
                </a:cubicBezTo>
                <a:cubicBezTo>
                  <a:pt x="10480380" y="-3664"/>
                  <a:pt x="10588151" y="80782"/>
                  <a:pt x="10581591" y="199958"/>
                </a:cubicBezTo>
                <a:cubicBezTo>
                  <a:pt x="10523168" y="453997"/>
                  <a:pt x="10618802" y="896344"/>
                  <a:pt x="10581591" y="999766"/>
                </a:cubicBezTo>
                <a:cubicBezTo>
                  <a:pt x="10576200" y="1107561"/>
                  <a:pt x="10490964" y="1194628"/>
                  <a:pt x="10381633" y="1199724"/>
                </a:cubicBezTo>
                <a:cubicBezTo>
                  <a:pt x="6547383" y="1057332"/>
                  <a:pt x="2377820" y="1310825"/>
                  <a:pt x="199958" y="1199724"/>
                </a:cubicBezTo>
                <a:cubicBezTo>
                  <a:pt x="81676" y="1203651"/>
                  <a:pt x="-3521" y="1126254"/>
                  <a:pt x="0" y="999766"/>
                </a:cubicBezTo>
                <a:cubicBezTo>
                  <a:pt x="65701" y="716060"/>
                  <a:pt x="-49413" y="503654"/>
                  <a:pt x="0" y="199958"/>
                </a:cubicBezTo>
                <a:close/>
              </a:path>
              <a:path w="10581591" h="1199724" stroke="0" extrusionOk="0">
                <a:moveTo>
                  <a:pt x="0" y="199958"/>
                </a:moveTo>
                <a:cubicBezTo>
                  <a:pt x="-1626" y="87375"/>
                  <a:pt x="81156" y="-13997"/>
                  <a:pt x="199958" y="0"/>
                </a:cubicBezTo>
                <a:cubicBezTo>
                  <a:pt x="1832077" y="-164947"/>
                  <a:pt x="9093745" y="-52288"/>
                  <a:pt x="10381633" y="0"/>
                </a:cubicBezTo>
                <a:cubicBezTo>
                  <a:pt x="10491786" y="-4398"/>
                  <a:pt x="10579505" y="89858"/>
                  <a:pt x="10581591" y="199958"/>
                </a:cubicBezTo>
                <a:cubicBezTo>
                  <a:pt x="10624434" y="498666"/>
                  <a:pt x="10533052" y="818016"/>
                  <a:pt x="10581591" y="999766"/>
                </a:cubicBezTo>
                <a:cubicBezTo>
                  <a:pt x="10584963" y="1114554"/>
                  <a:pt x="10489793" y="1195585"/>
                  <a:pt x="10381633" y="1199724"/>
                </a:cubicBezTo>
                <a:cubicBezTo>
                  <a:pt x="9080475" y="1358265"/>
                  <a:pt x="1912372" y="1057888"/>
                  <a:pt x="199958" y="1199724"/>
                </a:cubicBezTo>
                <a:cubicBezTo>
                  <a:pt x="88430" y="1218934"/>
                  <a:pt x="15377" y="1104853"/>
                  <a:pt x="0" y="999766"/>
                </a:cubicBezTo>
                <a:cubicBezTo>
                  <a:pt x="-3951" y="646364"/>
                  <a:pt x="7263" y="430727"/>
                  <a:pt x="0" y="199958"/>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309">
              <a:defRPr/>
            </a:pPr>
            <a:r>
              <a:rPr lang="vi-VN" altLang="zh-CN" sz="2800" b="1" dirty="0">
                <a:solidFill>
                  <a:srgbClr val="000000"/>
                </a:solidFill>
                <a:latin typeface="Arial"/>
                <a:ea typeface="楷体"/>
                <a:cs typeface="Arial" panose="020B0604020202020204" pitchFamily="34" charset="0"/>
              </a:rPr>
              <a:t>3. Nêu tên một loại nấm và chia sẻ hình dạng, kích thước, màu sắc của nấm đó.</a:t>
            </a:r>
            <a:endParaRPr kumimoji="1" lang="zh-CN" altLang="en-US" sz="2800" b="1" i="0" u="none" strike="noStrike" kern="1200" cap="none" spc="0" normalizeH="0" baseline="0" noProof="0" dirty="0">
              <a:ln>
                <a:noFill/>
              </a:ln>
              <a:solidFill>
                <a:prstClr val="black"/>
              </a:solidFill>
              <a:effectLst/>
              <a:uLnTx/>
              <a:uFillTx/>
              <a:latin typeface="Arial"/>
              <a:ea typeface="微软雅黑" panose="020B0503020204020204" pitchFamily="34" charset="-122"/>
              <a:cs typeface="Arial" panose="020B0604020202020204" pitchFamily="34" charset="0"/>
            </a:endParaRPr>
          </a:p>
        </p:txBody>
      </p:sp>
      <p:pic>
        <p:nvPicPr>
          <p:cNvPr id="7170" name="Picture 2" descr="Nấm mỡ là gì? Công dụng và các món ăn cùng nấm mỡ">
            <a:extLst>
              <a:ext uri="{FF2B5EF4-FFF2-40B4-BE49-F238E27FC236}">
                <a16:creationId xmlns:a16="http://schemas.microsoft.com/office/drawing/2014/main" id="{E433CCDD-C570-C49C-02D9-F2FB83E662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51" y="2333626"/>
            <a:ext cx="5283200"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B0FFB30-CB23-6C2A-14EE-46A72DF3BB0D}"/>
              </a:ext>
            </a:extLst>
          </p:cNvPr>
          <p:cNvSpPr/>
          <p:nvPr/>
        </p:nvSpPr>
        <p:spPr>
          <a:xfrm>
            <a:off x="6467475" y="2819639"/>
            <a:ext cx="5238750" cy="1754326"/>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defTabSz="914309" fontAlgn="base"/>
            <a:r>
              <a:rPr lang="en-US" sz="3600" b="1" dirty="0" err="1">
                <a:solidFill>
                  <a:srgbClr val="FF0000"/>
                </a:solidFill>
                <a:latin typeface="Calibri" panose="020F0502020204030204" pitchFamily="34" charset="0"/>
                <a:cs typeface="Calibri" panose="020F0502020204030204" pitchFamily="34" charset="0"/>
              </a:rPr>
              <a:t>Ví</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dụ</a:t>
            </a:r>
            <a:r>
              <a:rPr lang="en-US" sz="3600" b="1" dirty="0">
                <a:solidFill>
                  <a:srgbClr val="FF0000"/>
                </a:solidFill>
                <a:latin typeface="Calibri" panose="020F0502020204030204" pitchFamily="34" charset="0"/>
                <a:cs typeface="Calibri" panose="020F0502020204030204" pitchFamily="34" charset="0"/>
              </a:rPr>
              <a:t>: </a:t>
            </a:r>
            <a:r>
              <a:rPr lang="vi-VN" sz="3600" b="1" dirty="0">
                <a:solidFill>
                  <a:srgbClr val="FF0000"/>
                </a:solidFill>
                <a:latin typeface="Calibri" panose="020F0502020204030204" pitchFamily="34" charset="0"/>
                <a:cs typeface="Calibri" panose="020F0502020204030204" pitchFamily="34" charset="0"/>
              </a:rPr>
              <a:t>Nấm mỡ có nhiều màu sắc từ trắng đến nâu nhạt với kích cỡ đa dạng.</a:t>
            </a:r>
          </a:p>
        </p:txBody>
      </p:sp>
    </p:spTree>
    <p:extLst>
      <p:ext uri="{BB962C8B-B14F-4D97-AF65-F5344CB8AC3E}">
        <p14:creationId xmlns:p14="http://schemas.microsoft.com/office/powerpoint/2010/main" val="316302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7170"/>
                                        </p:tgtEl>
                                        <p:attrNameLst>
                                          <p:attrName>style.visibility</p:attrName>
                                        </p:attrNameLst>
                                      </p:cBhvr>
                                      <p:to>
                                        <p:strVal val="visible"/>
                                      </p:to>
                                    </p:set>
                                    <p:animEffect transition="in" filter="barn(inVertical)">
                                      <p:cBhvr>
                                        <p:cTn id="15"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93DB4410-BB32-64B6-9978-7D4564CAE802}"/>
              </a:ext>
            </a:extLst>
          </p:cNvPr>
          <p:cNvSpPr/>
          <p:nvPr/>
        </p:nvSpPr>
        <p:spPr>
          <a:xfrm>
            <a:off x="1000809" y="1648064"/>
            <a:ext cx="10410141" cy="4401205"/>
          </a:xfrm>
          <a:prstGeom prst="rect">
            <a:avLst/>
          </a:prstGeom>
          <a:solidFill>
            <a:srgbClr val="FFFF00">
              <a:alpha val="76000"/>
            </a:srgbClr>
          </a:solidFill>
          <a:ln w="47625">
            <a:solidFill>
              <a:srgbClr val="00B0F0"/>
            </a:solidFill>
            <a:prstDash val="dashDot"/>
          </a:ln>
        </p:spPr>
        <p:txBody>
          <a:bodyPr wrap="square">
            <a:spAutoFit/>
          </a:bodyPr>
          <a:lstStyle/>
          <a:p>
            <a:pPr marL="571500" lvl="0" indent="-571500" algn="just" defTabSz="914309" fontAlgn="base">
              <a:buFont typeface="Arial" panose="020B0604020202020204" pitchFamily="34" charset="0"/>
              <a:buChar char="•"/>
            </a:pPr>
            <a:r>
              <a:rPr lang="vi-VN" sz="4000" b="1" dirty="0">
                <a:solidFill>
                  <a:srgbClr val="FF0000"/>
                </a:solidFill>
                <a:latin typeface="Calibri" panose="020F0502020204030204" pitchFamily="34" charset="0"/>
                <a:cs typeface="Calibri" panose="020F0502020204030204" pitchFamily="34" charset="0"/>
              </a:rPr>
              <a:t>Nấm có hình dạng, kích thước và màu sắc rất khác nhau như từ rất nhỏ không thể nhìn thấy bằng mắt thường đến to lớn, màu sắc trắng, nâu, đỏ, vàng, sặc sỡ...</a:t>
            </a:r>
            <a:endParaRPr lang="en-US" sz="4000" b="1" dirty="0">
              <a:solidFill>
                <a:srgbClr val="FF0000"/>
              </a:solidFill>
              <a:latin typeface="Calibri" panose="020F0502020204030204" pitchFamily="34" charset="0"/>
              <a:cs typeface="Calibri" panose="020F0502020204030204" pitchFamily="34" charset="0"/>
            </a:endParaRPr>
          </a:p>
          <a:p>
            <a:pPr marL="571500" lvl="0" indent="-571500" algn="just" defTabSz="914309" fontAlgn="base">
              <a:buFont typeface="Arial" panose="020B0604020202020204" pitchFamily="34" charset="0"/>
              <a:buChar char="•"/>
            </a:pPr>
            <a:r>
              <a:rPr lang="vi-VN" sz="4000" b="1" dirty="0">
                <a:solidFill>
                  <a:srgbClr val="FF0000"/>
                </a:solidFill>
                <a:latin typeface="Calibri" panose="020F0502020204030204" pitchFamily="34" charset="0"/>
                <a:cs typeface="Calibri" panose="020F0502020204030204" pitchFamily="34" charset="0"/>
              </a:rPr>
              <a:t>Nấm có hình dạng, kích thước, màu sắc nhưng không có màu xanh như đa số thực vật do nấm không có diệp lục.</a:t>
            </a:r>
            <a:endParaRPr kumimoji="0" lang="vi-VN" sz="4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15BA681-38AB-7D4D-8B01-84E2A5ACD822}"/>
              </a:ext>
            </a:extLst>
          </p:cNvPr>
          <p:cNvPicPr>
            <a:picLocks noChangeAspect="1"/>
          </p:cNvPicPr>
          <p:nvPr/>
        </p:nvPicPr>
        <p:blipFill>
          <a:blip r:embed="rId4"/>
          <a:stretch>
            <a:fillRect/>
          </a:stretch>
        </p:blipFill>
        <p:spPr>
          <a:xfrm>
            <a:off x="4394662" y="309690"/>
            <a:ext cx="3993226" cy="1457070"/>
          </a:xfrm>
          <a:prstGeom prst="rect">
            <a:avLst/>
          </a:prstGeom>
        </p:spPr>
      </p:pic>
    </p:spTree>
    <p:extLst>
      <p:ext uri="{BB962C8B-B14F-4D97-AF65-F5344CB8AC3E}">
        <p14:creationId xmlns:p14="http://schemas.microsoft.com/office/powerpoint/2010/main" val="387463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defRPr/>
            </a:pPr>
            <a:endParaRPr lang="en-US">
              <a:solidFill>
                <a:prstClr val="white"/>
              </a:solidFill>
              <a:latin typeface="Calibri"/>
            </a:endParaRPr>
          </a:p>
        </p:txBody>
      </p:sp>
      <p:grpSp>
        <p:nvGrpSpPr>
          <p:cNvPr id="22" name="Graphic 4">
            <a:extLst>
              <a:ext uri="{FF2B5EF4-FFF2-40B4-BE49-F238E27FC236}">
                <a16:creationId xmlns:a16="http://schemas.microsoft.com/office/drawing/2014/main" id="{008E5BC8-75C8-5759-853E-82750A9FEC4F}"/>
              </a:ext>
            </a:extLst>
          </p:cNvPr>
          <p:cNvGrpSpPr/>
          <p:nvPr/>
        </p:nvGrpSpPr>
        <p:grpSpPr>
          <a:xfrm>
            <a:off x="4572129" y="1800464"/>
            <a:ext cx="6552347" cy="2917423"/>
            <a:chOff x="5610688" y="1031736"/>
            <a:chExt cx="5879305" cy="3980523"/>
          </a:xfrm>
        </p:grpSpPr>
        <p:sp>
          <p:nvSpPr>
            <p:cNvPr id="23" name="Freeform: Shape 22">
              <a:extLst>
                <a:ext uri="{FF2B5EF4-FFF2-40B4-BE49-F238E27FC236}">
                  <a16:creationId xmlns:a16="http://schemas.microsoft.com/office/drawing/2014/main" id="{FB40A1BD-DF20-F45E-BAD6-041A0B666094}"/>
                </a:ext>
              </a:extLst>
            </p:cNvPr>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pPr defTabSz="914309">
                <a:defRPr/>
              </a:pPr>
              <a:endParaRPr lang="en-US">
                <a:solidFill>
                  <a:prstClr val="black"/>
                </a:solidFill>
                <a:latin typeface="Calibri"/>
              </a:endParaRPr>
            </a:p>
          </p:txBody>
        </p:sp>
        <p:sp>
          <p:nvSpPr>
            <p:cNvPr id="24" name="Freeform: Shape 23">
              <a:extLst>
                <a:ext uri="{FF2B5EF4-FFF2-40B4-BE49-F238E27FC236}">
                  <a16:creationId xmlns:a16="http://schemas.microsoft.com/office/drawing/2014/main" id="{731DCF60-00B4-270A-8624-1813E585B0B4}"/>
                </a:ext>
              </a:extLst>
            </p:cNvPr>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pPr defTabSz="914309">
                <a:defRPr/>
              </a:pPr>
              <a:endParaRPr lang="en-US">
                <a:solidFill>
                  <a:prstClr val="black"/>
                </a:solidFill>
                <a:latin typeface="Calibri"/>
              </a:endParaRPr>
            </a:p>
          </p:txBody>
        </p:sp>
        <p:grpSp>
          <p:nvGrpSpPr>
            <p:cNvPr id="25" name="Graphic 4">
              <a:extLst>
                <a:ext uri="{FF2B5EF4-FFF2-40B4-BE49-F238E27FC236}">
                  <a16:creationId xmlns:a16="http://schemas.microsoft.com/office/drawing/2014/main" id="{ECF6A5BC-2CBD-C343-2F51-687129926C7D}"/>
                </a:ext>
              </a:extLst>
            </p:cNvPr>
            <p:cNvGrpSpPr/>
            <p:nvPr/>
          </p:nvGrpSpPr>
          <p:grpSpPr>
            <a:xfrm>
              <a:off x="5610688" y="1031736"/>
              <a:ext cx="5879305" cy="3980523"/>
              <a:chOff x="5610688" y="1031736"/>
              <a:chExt cx="5879305" cy="3980523"/>
            </a:xfrm>
            <a:solidFill>
              <a:srgbClr val="1A1A1A"/>
            </a:solidFill>
          </p:grpSpPr>
          <p:sp>
            <p:nvSpPr>
              <p:cNvPr id="26" name="Freeform: Shape 25">
                <a:extLst>
                  <a:ext uri="{FF2B5EF4-FFF2-40B4-BE49-F238E27FC236}">
                    <a16:creationId xmlns:a16="http://schemas.microsoft.com/office/drawing/2014/main" id="{407046D9-57B2-D50A-E335-45B554BC2F5D}"/>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pPr defTabSz="914309">
                  <a:defRPr/>
                </a:pPr>
                <a:endParaRPr lang="en-US">
                  <a:solidFill>
                    <a:prstClr val="black"/>
                  </a:solidFill>
                  <a:latin typeface="Calibri"/>
                </a:endParaRPr>
              </a:p>
            </p:txBody>
          </p:sp>
          <p:sp>
            <p:nvSpPr>
              <p:cNvPr id="27" name="Freeform: Shape 26">
                <a:extLst>
                  <a:ext uri="{FF2B5EF4-FFF2-40B4-BE49-F238E27FC236}">
                    <a16:creationId xmlns:a16="http://schemas.microsoft.com/office/drawing/2014/main" id="{853C8D6C-0D06-DACD-21E0-A7A096590321}"/>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pPr defTabSz="914309">
                  <a:defRPr/>
                </a:pPr>
                <a:endParaRPr lang="en-US">
                  <a:solidFill>
                    <a:prstClr val="black"/>
                  </a:solidFill>
                  <a:latin typeface="Calibri"/>
                </a:endParaRPr>
              </a:p>
            </p:txBody>
          </p:sp>
          <p:sp>
            <p:nvSpPr>
              <p:cNvPr id="28" name="Freeform: Shape 27">
                <a:extLst>
                  <a:ext uri="{FF2B5EF4-FFF2-40B4-BE49-F238E27FC236}">
                    <a16:creationId xmlns:a16="http://schemas.microsoft.com/office/drawing/2014/main" id="{F3BC51B6-8436-CF64-DCFA-B9B6CE90476D}"/>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pPr defTabSz="914309">
                  <a:defRPr/>
                </a:pPr>
                <a:endParaRPr lang="en-US">
                  <a:solidFill>
                    <a:prstClr val="black"/>
                  </a:solidFill>
                  <a:latin typeface="Calibri"/>
                </a:endParaRPr>
              </a:p>
            </p:txBody>
          </p:sp>
          <p:sp>
            <p:nvSpPr>
              <p:cNvPr id="29" name="Freeform: Shape 28">
                <a:extLst>
                  <a:ext uri="{FF2B5EF4-FFF2-40B4-BE49-F238E27FC236}">
                    <a16:creationId xmlns:a16="http://schemas.microsoft.com/office/drawing/2014/main" id="{5453C492-055A-A273-EE87-A048ED72F23E}"/>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pPr defTabSz="914309">
                  <a:defRPr/>
                </a:pPr>
                <a:endParaRPr lang="en-US">
                  <a:solidFill>
                    <a:prstClr val="black"/>
                  </a:solidFill>
                  <a:latin typeface="Calibri"/>
                </a:endParaRPr>
              </a:p>
            </p:txBody>
          </p:sp>
          <p:sp>
            <p:nvSpPr>
              <p:cNvPr id="30" name="Freeform: Shape 29">
                <a:extLst>
                  <a:ext uri="{FF2B5EF4-FFF2-40B4-BE49-F238E27FC236}">
                    <a16:creationId xmlns:a16="http://schemas.microsoft.com/office/drawing/2014/main" id="{EEA6D8B3-317C-0855-A9CD-8F2E285117E1}"/>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pPr defTabSz="914309">
                  <a:defRPr/>
                </a:pPr>
                <a:endParaRPr lang="en-US">
                  <a:solidFill>
                    <a:prstClr val="black"/>
                  </a:solidFill>
                  <a:latin typeface="Calibri"/>
                </a:endParaRPr>
              </a:p>
            </p:txBody>
          </p:sp>
          <p:sp>
            <p:nvSpPr>
              <p:cNvPr id="31" name="Freeform: Shape 30">
                <a:extLst>
                  <a:ext uri="{FF2B5EF4-FFF2-40B4-BE49-F238E27FC236}">
                    <a16:creationId xmlns:a16="http://schemas.microsoft.com/office/drawing/2014/main" id="{786C5ED2-7A5B-F4BD-F1C9-04330133FF59}"/>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pPr defTabSz="914309">
                  <a:defRPr/>
                </a:pPr>
                <a:endParaRPr lang="en-US">
                  <a:solidFill>
                    <a:prstClr val="black"/>
                  </a:solidFill>
                  <a:latin typeface="Calibri"/>
                </a:endParaRPr>
              </a:p>
            </p:txBody>
          </p:sp>
        </p:grpSp>
      </p:grpSp>
      <p:pic>
        <p:nvPicPr>
          <p:cNvPr id="2" name="Picture 1">
            <a:extLst>
              <a:ext uri="{FF2B5EF4-FFF2-40B4-BE49-F238E27FC236}">
                <a16:creationId xmlns:a16="http://schemas.microsoft.com/office/drawing/2014/main" id="{FB8FB556-EC51-968C-6B35-43FCF6139F66}"/>
              </a:ext>
            </a:extLst>
          </p:cNvPr>
          <p:cNvPicPr>
            <a:picLocks noChangeAspect="1"/>
          </p:cNvPicPr>
          <p:nvPr/>
        </p:nvPicPr>
        <p:blipFill>
          <a:blip r:embed="rId3"/>
          <a:stretch>
            <a:fillRect/>
          </a:stretch>
        </p:blipFill>
        <p:spPr>
          <a:xfrm>
            <a:off x="4810214" y="2171869"/>
            <a:ext cx="6156692" cy="2139602"/>
          </a:xfrm>
          <a:prstGeom prst="rect">
            <a:avLst/>
          </a:prstGeom>
        </p:spPr>
      </p:pic>
      <p:pic>
        <p:nvPicPr>
          <p:cNvPr id="5" name="Picture 4" descr="A red and white mushrooms with white dots&#10;&#10;Description automatically generated">
            <a:extLst>
              <a:ext uri="{FF2B5EF4-FFF2-40B4-BE49-F238E27FC236}">
                <a16:creationId xmlns:a16="http://schemas.microsoft.com/office/drawing/2014/main" id="{89199E02-3BD3-58F0-EC85-5B617ACB65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989" y="2762250"/>
            <a:ext cx="3747656" cy="3810001"/>
          </a:xfrm>
          <a:prstGeom prst="rect">
            <a:avLst/>
          </a:prstGeom>
        </p:spPr>
      </p:pic>
    </p:spTree>
    <p:extLst>
      <p:ext uri="{BB962C8B-B14F-4D97-AF65-F5344CB8AC3E}">
        <p14:creationId xmlns:p14="http://schemas.microsoft.com/office/powerpoint/2010/main" val="302339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34" y="0"/>
            <a:ext cx="3622206" cy="1957291"/>
          </a:xfrm>
          <a:prstGeom prst="rect">
            <a:avLst/>
          </a:prstGeom>
        </p:spPr>
      </p:pic>
      <p:pic>
        <p:nvPicPr>
          <p:cNvPr id="5" name="Picture 4"/>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7315" b="90278" l="9100" r="43300"/>
                    </a14:imgEffect>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rcRect l="5382" t="48182" r="56655" b="18805"/>
          <a:stretch/>
        </p:blipFill>
        <p:spPr>
          <a:xfrm>
            <a:off x="2272528" y="3437845"/>
            <a:ext cx="1195268" cy="1122531"/>
          </a:xfrm>
          <a:prstGeom prst="rect">
            <a:avLst/>
          </a:prstGeom>
        </p:spPr>
      </p:pic>
      <p:sp>
        <p:nvSpPr>
          <p:cNvPr id="6" name="Rounded Rectangle 5"/>
          <p:cNvSpPr/>
          <p:nvPr/>
        </p:nvSpPr>
        <p:spPr>
          <a:xfrm>
            <a:off x="2589788" y="5496139"/>
            <a:ext cx="662700" cy="478972"/>
          </a:xfrm>
          <a:prstGeom prst="roundRect">
            <a:avLst/>
          </a:prstGeom>
          <a:solidFill>
            <a:sysClr val="window" lastClr="FFFFFF"/>
          </a:solid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oiny" panose="02000903060500060000" pitchFamily="2" charset="0"/>
                <a:ea typeface="+mn-ea"/>
                <a:cs typeface="+mn-cs"/>
              </a:rPr>
              <a:t>1</a:t>
            </a:r>
          </a:p>
        </p:txBody>
      </p:sp>
      <p:pic>
        <p:nvPicPr>
          <p:cNvPr id="7" name="Picture 6"/>
          <p:cNvPicPr>
            <a:picLocks noChangeAspect="1"/>
          </p:cNvPicPr>
          <p:nvPr/>
        </p:nvPicPr>
        <p:blipFill rotWithShape="1">
          <a:blip r:embed="rId7">
            <a:extLst>
              <a:ext uri="{BEBA8EAE-BF5A-486C-A8C5-ECC9F3942E4B}">
                <a14:imgProps xmlns:a14="http://schemas.microsoft.com/office/drawing/2010/main">
                  <a14:imgLayer r:embed="rId8">
                    <a14:imgEffect>
                      <a14:backgroundRemoval t="0" b="17778" l="9800" r="23300"/>
                    </a14:imgEffect>
                    <a14:imgEffect>
                      <a14:sharpenSoften amount="25000"/>
                    </a14:imgEffect>
                  </a14:imgLayer>
                </a14:imgProps>
              </a:ext>
              <a:ext uri="{28A0092B-C50C-407E-A947-70E740481C1C}">
                <a14:useLocalDpi xmlns:a14="http://schemas.microsoft.com/office/drawing/2010/main" val="0"/>
              </a:ext>
            </a:extLst>
          </a:blip>
          <a:srcRect l="10200" r="75200" b="82037"/>
          <a:stretch/>
        </p:blipFill>
        <p:spPr>
          <a:xfrm>
            <a:off x="2292488" y="2512067"/>
            <a:ext cx="1472564" cy="2065679"/>
          </a:xfrm>
          <a:prstGeom prst="rect">
            <a:avLst/>
          </a:prstGeom>
        </p:spPr>
      </p:pic>
      <p:pic>
        <p:nvPicPr>
          <p:cNvPr id="8" name="Picture 7">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56667" b="90278" l="24300" r="76800"/>
                    </a14:imgEffect>
                  </a14:imgLayer>
                </a14:imgProps>
              </a:ext>
              <a:ext uri="{28A0092B-C50C-407E-A947-70E740481C1C}">
                <a14:useLocalDpi xmlns:a14="http://schemas.microsoft.com/office/drawing/2010/main" val="0"/>
              </a:ext>
            </a:extLst>
          </a:blip>
          <a:srcRect l="32800" t="57777" r="30001" b="11483"/>
          <a:stretch/>
        </p:blipFill>
        <p:spPr>
          <a:xfrm>
            <a:off x="2226563" y="4447864"/>
            <a:ext cx="1362754" cy="993231"/>
          </a:xfrm>
          <a:prstGeom prst="rect">
            <a:avLst/>
          </a:prstGeom>
        </p:spPr>
      </p:pic>
      <p:pic>
        <p:nvPicPr>
          <p:cNvPr id="9" name="Picture 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7315" b="90278" l="9100" r="43300"/>
                    </a14:imgEffect>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rcRect l="5382" t="48182" r="56655" b="18805"/>
          <a:stretch/>
        </p:blipFill>
        <p:spPr>
          <a:xfrm>
            <a:off x="4321716" y="3437844"/>
            <a:ext cx="1195268" cy="1122531"/>
          </a:xfrm>
          <a:prstGeom prst="rect">
            <a:avLst/>
          </a:prstGeom>
        </p:spPr>
      </p:pic>
      <p:sp>
        <p:nvSpPr>
          <p:cNvPr id="10" name="Rounded Rectangle 9"/>
          <p:cNvSpPr/>
          <p:nvPr/>
        </p:nvSpPr>
        <p:spPr>
          <a:xfrm>
            <a:off x="4588000" y="5491330"/>
            <a:ext cx="662700" cy="478972"/>
          </a:xfrm>
          <a:prstGeom prst="roundRect">
            <a:avLst/>
          </a:prstGeom>
          <a:solidFill>
            <a:sysClr val="window" lastClr="FFFFFF"/>
          </a:solid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oiny" panose="02000903060500060000" pitchFamily="2" charset="0"/>
                <a:ea typeface="+mn-ea"/>
                <a:cs typeface="+mn-cs"/>
              </a:rPr>
              <a:t>2</a:t>
            </a:r>
          </a:p>
        </p:txBody>
      </p:sp>
      <p:pic>
        <p:nvPicPr>
          <p:cNvPr id="11" name="Picture 10"/>
          <p:cNvPicPr>
            <a:picLocks noChangeAspect="1"/>
          </p:cNvPicPr>
          <p:nvPr/>
        </p:nvPicPr>
        <p:blipFill rotWithShape="1">
          <a:blip r:embed="rId12">
            <a:extLst>
              <a:ext uri="{BEBA8EAE-BF5A-486C-A8C5-ECC9F3942E4B}">
                <a14:imgProps xmlns:a14="http://schemas.microsoft.com/office/drawing/2010/main">
                  <a14:imgLayer r:embed="rId13">
                    <a14:imgEffect>
                      <a14:backgroundRemoval t="13340" b="40701" l="65000" r="82800">
                        <a14:foregroundMark x1="70200" y1="28627" x2="70200" y2="28627"/>
                        <a14:foregroundMark x1="75100" y1="20058" x2="75100" y2="20058"/>
                        <a14:foregroundMark x1="80100" y1="32230" x2="80100" y2="32230"/>
                        <a14:foregroundMark x1="74700" y1="29698" x2="74700" y2="29698"/>
                        <a14:foregroundMark x1="74900" y1="24927" x2="75100" y2="39046"/>
                      </a14:backgroundRemoval>
                    </a14:imgEffect>
                  </a14:imgLayer>
                </a14:imgProps>
              </a:ext>
              <a:ext uri="{28A0092B-C50C-407E-A947-70E740481C1C}">
                <a14:useLocalDpi xmlns:a14="http://schemas.microsoft.com/office/drawing/2010/main" val="0"/>
              </a:ext>
            </a:extLst>
          </a:blip>
          <a:srcRect l="65214" t="12698" r="16093" b="57672"/>
          <a:stretch/>
        </p:blipFill>
        <p:spPr>
          <a:xfrm>
            <a:off x="4196846" y="2348428"/>
            <a:ext cx="1445007" cy="2352336"/>
          </a:xfrm>
          <a:prstGeom prst="rect">
            <a:avLst/>
          </a:prstGeom>
        </p:spPr>
      </p:pic>
      <p:pic>
        <p:nvPicPr>
          <p:cNvPr id="12" name="Picture 11">
            <a:hlinkClick r:id="rId14" action="ppaction://hlinksldjump"/>
          </p:cNvPr>
          <p:cNvPicPr>
            <a:picLocks noChangeAspect="1"/>
          </p:cNvPicPr>
          <p:nvPr/>
        </p:nvPicPr>
        <p:blipFill rotWithShape="1">
          <a:blip r:embed="rId15">
            <a:extLst>
              <a:ext uri="{BEBA8EAE-BF5A-486C-A8C5-ECC9F3942E4B}">
                <a14:imgProps xmlns:a14="http://schemas.microsoft.com/office/drawing/2010/main">
                  <a14:imgLayer r:embed="rId8">
                    <a14:imgEffect>
                      <a14:backgroundRemoval t="79444" b="88333" l="78700" r="91500"/>
                    </a14:imgEffect>
                  </a14:imgLayer>
                </a14:imgProps>
              </a:ext>
              <a:ext uri="{28A0092B-C50C-407E-A947-70E740481C1C}">
                <a14:useLocalDpi xmlns:a14="http://schemas.microsoft.com/office/drawing/2010/main" val="0"/>
              </a:ext>
            </a:extLst>
          </a:blip>
          <a:srcRect l="77200" t="80015" r="6800" b="11534"/>
          <a:stretch/>
        </p:blipFill>
        <p:spPr>
          <a:xfrm>
            <a:off x="4054218" y="4482589"/>
            <a:ext cx="1730264" cy="986971"/>
          </a:xfrm>
          <a:prstGeom prst="rect">
            <a:avLst/>
          </a:prstGeom>
        </p:spPr>
      </p:pic>
      <p:pic>
        <p:nvPicPr>
          <p:cNvPr id="13" name="Picture 1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7315" b="90278" l="9100" r="43300"/>
                    </a14:imgEffect>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rcRect l="5382" t="48182" r="56655" b="18805"/>
          <a:stretch/>
        </p:blipFill>
        <p:spPr>
          <a:xfrm>
            <a:off x="8405909" y="3496517"/>
            <a:ext cx="1195268" cy="1122531"/>
          </a:xfrm>
          <a:prstGeom prst="rect">
            <a:avLst/>
          </a:prstGeom>
        </p:spPr>
      </p:pic>
      <p:sp>
        <p:nvSpPr>
          <p:cNvPr id="14" name="Rounded Rectangle 13"/>
          <p:cNvSpPr/>
          <p:nvPr/>
        </p:nvSpPr>
        <p:spPr>
          <a:xfrm>
            <a:off x="8675437" y="5499769"/>
            <a:ext cx="662700" cy="478972"/>
          </a:xfrm>
          <a:prstGeom prst="roundRect">
            <a:avLst/>
          </a:prstGeom>
          <a:solidFill>
            <a:sysClr val="window" lastClr="FFFFFF"/>
          </a:solid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oiny" panose="02000903060500060000" pitchFamily="2" charset="0"/>
                <a:ea typeface="+mn-ea"/>
                <a:cs typeface="+mn-cs"/>
              </a:rPr>
              <a:t>4</a:t>
            </a:r>
          </a:p>
        </p:txBody>
      </p:sp>
      <p:pic>
        <p:nvPicPr>
          <p:cNvPr id="15" name="Picture 14"/>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29221" t="12699" r="30473" b="27831"/>
          <a:stretch/>
        </p:blipFill>
        <p:spPr>
          <a:xfrm>
            <a:off x="8341283" y="2348428"/>
            <a:ext cx="1350886" cy="2357757"/>
          </a:xfrm>
          <a:prstGeom prst="rect">
            <a:avLst/>
          </a:prstGeom>
        </p:spPr>
      </p:pic>
      <p:pic>
        <p:nvPicPr>
          <p:cNvPr id="16" name="Picture 15">
            <a:hlinkClick r:id="rId18" action="ppaction://hlinksldjump"/>
          </p:cNvPr>
          <p:cNvPicPr>
            <a:picLocks noChangeAspect="1"/>
          </p:cNvPicPr>
          <p:nvPr/>
        </p:nvPicPr>
        <p:blipFill rotWithShape="1">
          <a:blip r:embed="rId19">
            <a:extLst>
              <a:ext uri="{BEBA8EAE-BF5A-486C-A8C5-ECC9F3942E4B}">
                <a14:imgProps xmlns:a14="http://schemas.microsoft.com/office/drawing/2010/main">
                  <a14:imgLayer r:embed="rId8">
                    <a14:imgEffect>
                      <a14:backgroundRemoval t="16574" b="27778" l="56900" r="70400"/>
                    </a14:imgEffect>
                  </a14:imgLayer>
                </a14:imgProps>
              </a:ext>
              <a:ext uri="{28A0092B-C50C-407E-A947-70E740481C1C}">
                <a14:useLocalDpi xmlns:a14="http://schemas.microsoft.com/office/drawing/2010/main" val="0"/>
              </a:ext>
            </a:extLst>
          </a:blip>
          <a:srcRect l="55700" t="18285" r="30812" b="72429"/>
          <a:stretch/>
        </p:blipFill>
        <p:spPr>
          <a:xfrm>
            <a:off x="8310971" y="4501349"/>
            <a:ext cx="1328786" cy="998420"/>
          </a:xfrm>
          <a:prstGeom prst="rect">
            <a:avLst/>
          </a:prstGeom>
        </p:spPr>
      </p:pic>
      <p:pic>
        <p:nvPicPr>
          <p:cNvPr id="17" name="Picture 1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7315" b="90278" l="9100" r="43300"/>
                    </a14:imgEffect>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rcRect l="5382" t="48182" r="56655" b="18805"/>
          <a:stretch/>
        </p:blipFill>
        <p:spPr>
          <a:xfrm>
            <a:off x="6355995" y="3442647"/>
            <a:ext cx="1195268" cy="1122531"/>
          </a:xfrm>
          <a:prstGeom prst="rect">
            <a:avLst/>
          </a:prstGeom>
        </p:spPr>
      </p:pic>
      <p:sp>
        <p:nvSpPr>
          <p:cNvPr id="18" name="Rounded Rectangle 17"/>
          <p:cNvSpPr/>
          <p:nvPr/>
        </p:nvSpPr>
        <p:spPr>
          <a:xfrm>
            <a:off x="6677225" y="5528233"/>
            <a:ext cx="662700" cy="478972"/>
          </a:xfrm>
          <a:prstGeom prst="roundRect">
            <a:avLst/>
          </a:prstGeom>
          <a:solidFill>
            <a:sysClr val="window" lastClr="FFFFFF"/>
          </a:solid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oiny" panose="02000903060500060000" pitchFamily="2" charset="0"/>
                <a:ea typeface="+mn-ea"/>
                <a:cs typeface="+mn-cs"/>
              </a:rPr>
              <a:t>3</a:t>
            </a:r>
          </a:p>
        </p:txBody>
      </p:sp>
      <p:pic>
        <p:nvPicPr>
          <p:cNvPr id="19" name="Picture 18"/>
          <p:cNvPicPr>
            <a:picLocks noChangeAspect="1"/>
          </p:cNvPicPr>
          <p:nvPr/>
        </p:nvPicPr>
        <p:blipFill rotWithShape="1">
          <a:blip r:embed="rId20">
            <a:extLst>
              <a:ext uri="{BEBA8EAE-BF5A-486C-A8C5-ECC9F3942E4B}">
                <a14:imgProps xmlns:a14="http://schemas.microsoft.com/office/drawing/2010/main">
                  <a14:imgLayer r:embed="rId13">
                    <a14:imgEffect>
                      <a14:backgroundRemoval t="40604" b="66504" l="30200" r="47200">
                        <a14:foregroundMark x1="35900" y1="44109" x2="35900" y2="44109"/>
                        <a14:foregroundMark x1="33600" y1="43817" x2="33600" y2="43817"/>
                        <a14:foregroundMark x1="35400" y1="45472" x2="35400" y2="45472"/>
                        <a14:foregroundMark x1="34400" y1="44206" x2="34400" y2="46835"/>
                        <a14:foregroundMark x1="32100" y1="47225" x2="32100" y2="47225"/>
                        <a14:foregroundMark x1="32000" y1="48101" x2="32000" y2="48101"/>
                        <a14:foregroundMark x1="34100" y1="48101" x2="34100" y2="48101"/>
                        <a14:foregroundMark x1="33700" y1="46154" x2="36300" y2="48004"/>
                        <a14:foregroundMark x1="38300" y1="44401" x2="38300" y2="44401"/>
                        <a14:foregroundMark x1="38200" y1="44791" x2="37500" y2="45764"/>
                      </a14:backgroundRemoval>
                    </a14:imgEffect>
                  </a14:imgLayer>
                </a14:imgProps>
              </a:ext>
              <a:ext uri="{28A0092B-C50C-407E-A947-70E740481C1C}">
                <a14:useLocalDpi xmlns:a14="http://schemas.microsoft.com/office/drawing/2010/main" val="0"/>
              </a:ext>
            </a:extLst>
          </a:blip>
          <a:srcRect l="30221" t="40635" r="52608" b="33697"/>
          <a:stretch/>
        </p:blipFill>
        <p:spPr>
          <a:xfrm>
            <a:off x="6193673" y="2023759"/>
            <a:ext cx="1673944" cy="2569884"/>
          </a:xfrm>
          <a:prstGeom prst="rect">
            <a:avLst/>
          </a:prstGeom>
        </p:spPr>
      </p:pic>
      <p:pic>
        <p:nvPicPr>
          <p:cNvPr id="20" name="Picture 19">
            <a:hlinkClick r:id="rId21" action="ppaction://hlinksldjump"/>
          </p:cNvPr>
          <p:cNvPicPr>
            <a:picLocks noChangeAspect="1"/>
          </p:cNvPicPr>
          <p:nvPr/>
        </p:nvPicPr>
        <p:blipFill rotWithShape="1">
          <a:blip r:embed="rId22">
            <a:extLst>
              <a:ext uri="{BEBA8EAE-BF5A-486C-A8C5-ECC9F3942E4B}">
                <a14:imgProps xmlns:a14="http://schemas.microsoft.com/office/drawing/2010/main">
                  <a14:imgLayer r:embed="rId8">
                    <a14:imgEffect>
                      <a14:backgroundRemoval t="76389" b="87870" l="33500" r="46800"/>
                    </a14:imgEffect>
                    <a14:imgEffect>
                      <a14:sharpenSoften amount="50000"/>
                    </a14:imgEffect>
                    <a14:imgEffect>
                      <a14:saturation sat="400000"/>
                    </a14:imgEffect>
                  </a14:imgLayer>
                </a14:imgProps>
              </a:ext>
              <a:ext uri="{28A0092B-C50C-407E-A947-70E740481C1C}">
                <a14:useLocalDpi xmlns:a14="http://schemas.microsoft.com/office/drawing/2010/main" val="0"/>
              </a:ext>
            </a:extLst>
          </a:blip>
          <a:srcRect l="31942" t="76389" r="51501" b="12500"/>
          <a:stretch/>
        </p:blipFill>
        <p:spPr>
          <a:xfrm>
            <a:off x="6280146" y="4391533"/>
            <a:ext cx="1454769" cy="1054364"/>
          </a:xfrm>
          <a:prstGeom prst="rect">
            <a:avLst/>
          </a:prstGeom>
        </p:spPr>
      </p:pic>
      <p:pic>
        <p:nvPicPr>
          <p:cNvPr id="31" name="PA_图片 11">
            <a:hlinkClick r:id="rId23" action="ppaction://hlinksldjump"/>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24" cstate="screen">
            <a:extLst>
              <a:ext uri="{28A0092B-C50C-407E-A947-70E740481C1C}">
                <a14:useLocalDpi xmlns:a14="http://schemas.microsoft.com/office/drawing/2010/main"/>
              </a:ext>
            </a:extLst>
          </a:blip>
          <a:stretch>
            <a:fillRect/>
          </a:stretch>
        </p:blipFill>
        <p:spPr>
          <a:xfrm>
            <a:off x="10328829" y="0"/>
            <a:ext cx="1725804" cy="1725804"/>
          </a:xfrm>
          <a:prstGeom prst="rect">
            <a:avLst/>
          </a:prstGeom>
        </p:spPr>
      </p:pic>
      <p:pic>
        <p:nvPicPr>
          <p:cNvPr id="2" name="Picture 1"/>
          <p:cNvPicPr>
            <a:picLocks noChangeAspect="1"/>
          </p:cNvPicPr>
          <p:nvPr/>
        </p:nvPicPr>
        <p:blipFill>
          <a:blip r:embed="rId25"/>
          <a:stretch>
            <a:fillRect/>
          </a:stretch>
        </p:blipFill>
        <p:spPr>
          <a:xfrm>
            <a:off x="2661230" y="803315"/>
            <a:ext cx="6870787" cy="1012024"/>
          </a:xfrm>
          <a:prstGeom prst="rect">
            <a:avLst/>
          </a:prstGeom>
        </p:spPr>
      </p:pic>
    </p:spTree>
    <p:extLst>
      <p:ext uri="{BB962C8B-B14F-4D97-AF65-F5344CB8AC3E}">
        <p14:creationId xmlns:p14="http://schemas.microsoft.com/office/powerpoint/2010/main" val="125176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1000"/>
                                        <p:tgtEl>
                                          <p:spTgt spid="31"/>
                                        </p:tgtEl>
                                      </p:cBhvr>
                                    </p:animEffect>
                                    <p:anim calcmode="lin" valueType="num">
                                      <p:cBhvr>
                                        <p:cTn id="11" dur="1000" fill="hold"/>
                                        <p:tgtEl>
                                          <p:spTgt spid="31"/>
                                        </p:tgtEl>
                                        <p:attrNameLst>
                                          <p:attrName>ppt_x</p:attrName>
                                        </p:attrNameLst>
                                      </p:cBhvr>
                                      <p:tavLst>
                                        <p:tav tm="0">
                                          <p:val>
                                            <p:strVal val="#ppt_x"/>
                                          </p:val>
                                        </p:tav>
                                        <p:tav tm="100000">
                                          <p:val>
                                            <p:strVal val="#ppt_x"/>
                                          </p:val>
                                        </p:tav>
                                      </p:tavLst>
                                    </p:anim>
                                    <p:anim calcmode="lin" valueType="num">
                                      <p:cBhvr>
                                        <p:cTn id="12" dur="1000" fill="hold"/>
                                        <p:tgtEl>
                                          <p:spTgt spid="31"/>
                                        </p:tgtEl>
                                        <p:attrNameLst>
                                          <p:attrName>ppt_y</p:attrName>
                                        </p:attrNameLst>
                                      </p:cBhvr>
                                      <p:tavLst>
                                        <p:tav tm="0">
                                          <p:val>
                                            <p:strVal val="#ppt_y+.1"/>
                                          </p:val>
                                        </p:tav>
                                        <p:tav tm="100000">
                                          <p:val>
                                            <p:strVal val="#ppt_y"/>
                                          </p:val>
                                        </p:tav>
                                      </p:tavLst>
                                    </p:anim>
                                  </p:childTnLst>
                                </p:cTn>
                              </p:par>
                              <p:par>
                                <p:cTn id="13" presetID="26" presetClass="emph" presetSubtype="0" repeatCount="3000" fill="hold" nodeType="withEffect">
                                  <p:stCondLst>
                                    <p:cond delay="0"/>
                                  </p:stCondLst>
                                  <p:childTnLst>
                                    <p:animEffect transition="out" filter="fade">
                                      <p:cBhvr>
                                        <p:cTn id="14" dur="500" tmFilter="0, 0; .2, .5; .8, .5; 1, 0"/>
                                        <p:tgtEl>
                                          <p:spTgt spid="31"/>
                                        </p:tgtEl>
                                      </p:cBhvr>
                                    </p:animEffect>
                                    <p:animScale>
                                      <p:cBhvr>
                                        <p:cTn id="15" dur="250" autoRev="1" fill="hold"/>
                                        <p:tgtEl>
                                          <p:spTgt spid="31"/>
                                        </p:tgtEl>
                                      </p:cBhvr>
                                      <p:by x="105000" y="105000"/>
                                    </p:animScale>
                                  </p:childTnLst>
                                </p:cTn>
                              </p:par>
                            </p:childTnLst>
                          </p:cTn>
                        </p:par>
                        <p:par>
                          <p:cTn id="16" fill="hold">
                            <p:stCondLst>
                              <p:cond delay="1500"/>
                            </p:stCondLst>
                            <p:childTnLst>
                              <p:par>
                                <p:cTn id="17" presetID="32" presetClass="emph" presetSubtype="0" repeatCount="indefinite" fill="hold" nodeType="afterEffect">
                                  <p:stCondLst>
                                    <p:cond delay="0"/>
                                  </p:stCondLst>
                                  <p:childTnLst>
                                    <p:animRot by="120000">
                                      <p:cBhvr>
                                        <p:cTn id="18" dur="200" fill="hold">
                                          <p:stCondLst>
                                            <p:cond delay="0"/>
                                          </p:stCondLst>
                                        </p:cTn>
                                        <p:tgtEl>
                                          <p:spTgt spid="31"/>
                                        </p:tgtEl>
                                        <p:attrNameLst>
                                          <p:attrName>r</p:attrName>
                                        </p:attrNameLst>
                                      </p:cBhvr>
                                    </p:animRot>
                                    <p:animRot by="-240000">
                                      <p:cBhvr>
                                        <p:cTn id="19" dur="400" fill="hold">
                                          <p:stCondLst>
                                            <p:cond delay="400"/>
                                          </p:stCondLst>
                                        </p:cTn>
                                        <p:tgtEl>
                                          <p:spTgt spid="31"/>
                                        </p:tgtEl>
                                        <p:attrNameLst>
                                          <p:attrName>r</p:attrName>
                                        </p:attrNameLst>
                                      </p:cBhvr>
                                    </p:animRot>
                                    <p:animRot by="240000">
                                      <p:cBhvr>
                                        <p:cTn id="20" dur="400" fill="hold">
                                          <p:stCondLst>
                                            <p:cond delay="800"/>
                                          </p:stCondLst>
                                        </p:cTn>
                                        <p:tgtEl>
                                          <p:spTgt spid="31"/>
                                        </p:tgtEl>
                                        <p:attrNameLst>
                                          <p:attrName>r</p:attrName>
                                        </p:attrNameLst>
                                      </p:cBhvr>
                                    </p:animRot>
                                    <p:animRot by="-240000">
                                      <p:cBhvr>
                                        <p:cTn id="21" dur="400" fill="hold">
                                          <p:stCondLst>
                                            <p:cond delay="1200"/>
                                          </p:stCondLst>
                                        </p:cTn>
                                        <p:tgtEl>
                                          <p:spTgt spid="31"/>
                                        </p:tgtEl>
                                        <p:attrNameLst>
                                          <p:attrName>r</p:attrName>
                                        </p:attrNameLst>
                                      </p:cBhvr>
                                    </p:animRot>
                                    <p:animRot by="120000">
                                      <p:cBhvr>
                                        <p:cTn id="22" dur="400" fill="hold">
                                          <p:stCondLst>
                                            <p:cond delay="1600"/>
                                          </p:stCondLst>
                                        </p:cTn>
                                        <p:tgtEl>
                                          <p:spTgt spid="31"/>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2"/>
                                        </p:tgtEl>
                                        <p:attrNameLst>
                                          <p:attrName>r</p:attrName>
                                        </p:attrNameLst>
                                      </p:cBhvr>
                                    </p:animRot>
                                    <p:animRot by="-240000">
                                      <p:cBhvr>
                                        <p:cTn id="25" dur="200" fill="hold">
                                          <p:stCondLst>
                                            <p:cond delay="200"/>
                                          </p:stCondLst>
                                        </p:cTn>
                                        <p:tgtEl>
                                          <p:spTgt spid="2"/>
                                        </p:tgtEl>
                                        <p:attrNameLst>
                                          <p:attrName>r</p:attrName>
                                        </p:attrNameLst>
                                      </p:cBhvr>
                                    </p:animRot>
                                    <p:animRot by="240000">
                                      <p:cBhvr>
                                        <p:cTn id="26" dur="200" fill="hold">
                                          <p:stCondLst>
                                            <p:cond delay="400"/>
                                          </p:stCondLst>
                                        </p:cTn>
                                        <p:tgtEl>
                                          <p:spTgt spid="2"/>
                                        </p:tgtEl>
                                        <p:attrNameLst>
                                          <p:attrName>r</p:attrName>
                                        </p:attrNameLst>
                                      </p:cBhvr>
                                    </p:animRot>
                                    <p:animRot by="-240000">
                                      <p:cBhvr>
                                        <p:cTn id="27" dur="200" fill="hold">
                                          <p:stCondLst>
                                            <p:cond delay="600"/>
                                          </p:stCondLst>
                                        </p:cTn>
                                        <p:tgtEl>
                                          <p:spTgt spid="2"/>
                                        </p:tgtEl>
                                        <p:attrNameLst>
                                          <p:attrName>r</p:attrName>
                                        </p:attrNameLst>
                                      </p:cBhvr>
                                    </p:animRot>
                                    <p:animRot by="120000">
                                      <p:cBhvr>
                                        <p:cTn id="28"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p:stCondLst>
                        <p:cond delay="0"/>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par>
                                <p:cTn id="37" presetID="53" presetClass="exit" presetSubtype="32" fill="hold" nodeType="withEffect">
                                  <p:stCondLst>
                                    <p:cond delay="0"/>
                                  </p:stCondLst>
                                  <p:childTnLst>
                                    <p:anim calcmode="lin" valueType="num">
                                      <p:cBhvr>
                                        <p:cTn id="38" dur="500"/>
                                        <p:tgtEl>
                                          <p:spTgt spid="5"/>
                                        </p:tgtEl>
                                        <p:attrNameLst>
                                          <p:attrName>ppt_w</p:attrName>
                                        </p:attrNameLst>
                                      </p:cBhvr>
                                      <p:tavLst>
                                        <p:tav tm="0">
                                          <p:val>
                                            <p:strVal val="ppt_w"/>
                                          </p:val>
                                        </p:tav>
                                        <p:tav tm="100000">
                                          <p:val>
                                            <p:fltVal val="0"/>
                                          </p:val>
                                        </p:tav>
                                      </p:tavLst>
                                    </p:anim>
                                    <p:anim calcmode="lin" valueType="num">
                                      <p:cBhvr>
                                        <p:cTn id="39" dur="500"/>
                                        <p:tgtEl>
                                          <p:spTgt spid="5"/>
                                        </p:tgtEl>
                                        <p:attrNameLst>
                                          <p:attrName>ppt_h</p:attrName>
                                        </p:attrNameLst>
                                      </p:cBhvr>
                                      <p:tavLst>
                                        <p:tav tm="0">
                                          <p:val>
                                            <p:strVal val="ppt_h"/>
                                          </p:val>
                                        </p:tav>
                                        <p:tav tm="100000">
                                          <p:val>
                                            <p:fltVal val="0"/>
                                          </p:val>
                                        </p:tav>
                                      </p:tavLst>
                                    </p:anim>
                                    <p:animEffect transition="out" filter="fade">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par>
                                <p:cTn id="50" presetID="53" presetClass="exit" presetSubtype="32" fill="hold" nodeType="withEffect">
                                  <p:stCondLst>
                                    <p:cond delay="0"/>
                                  </p:stCondLst>
                                  <p:childTnLst>
                                    <p:anim calcmode="lin" valueType="num">
                                      <p:cBhvr>
                                        <p:cTn id="51" dur="500"/>
                                        <p:tgtEl>
                                          <p:spTgt spid="9"/>
                                        </p:tgtEl>
                                        <p:attrNameLst>
                                          <p:attrName>ppt_w</p:attrName>
                                        </p:attrNameLst>
                                      </p:cBhvr>
                                      <p:tavLst>
                                        <p:tav tm="0">
                                          <p:val>
                                            <p:strVal val="ppt_w"/>
                                          </p:val>
                                        </p:tav>
                                        <p:tav tm="100000">
                                          <p:val>
                                            <p:fltVal val="0"/>
                                          </p:val>
                                        </p:tav>
                                      </p:tavLst>
                                    </p:anim>
                                    <p:anim calcmode="lin" valueType="num">
                                      <p:cBhvr>
                                        <p:cTn id="52" dur="500"/>
                                        <p:tgtEl>
                                          <p:spTgt spid="9"/>
                                        </p:tgtEl>
                                        <p:attrNameLst>
                                          <p:attrName>ppt_h</p:attrName>
                                        </p:attrNameLst>
                                      </p:cBhvr>
                                      <p:tavLst>
                                        <p:tav tm="0">
                                          <p:val>
                                            <p:strVal val="ppt_h"/>
                                          </p:val>
                                        </p:tav>
                                        <p:tav tm="100000">
                                          <p:val>
                                            <p:fltVal val="0"/>
                                          </p:val>
                                        </p:tav>
                                      </p:tavLst>
                                    </p:anim>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15"/>
                                        </p:tgtEl>
                                        <p:attrNameLst>
                                          <p:attrName>style.visibility</p:attrName>
                                        </p:attrNameLst>
                                      </p:cBhvr>
                                      <p:to>
                                        <p:strVal val="visible"/>
                                      </p:to>
                                    </p:set>
                                    <p:anim calcmode="lin" valueType="num">
                                      <p:cBhvr>
                                        <p:cTn id="60" dur="500" fill="hold"/>
                                        <p:tgtEl>
                                          <p:spTgt spid="15"/>
                                        </p:tgtEl>
                                        <p:attrNameLst>
                                          <p:attrName>ppt_w</p:attrName>
                                        </p:attrNameLst>
                                      </p:cBhvr>
                                      <p:tavLst>
                                        <p:tav tm="0">
                                          <p:val>
                                            <p:fltVal val="0"/>
                                          </p:val>
                                        </p:tav>
                                        <p:tav tm="100000">
                                          <p:val>
                                            <p:strVal val="#ppt_w"/>
                                          </p:val>
                                        </p:tav>
                                      </p:tavLst>
                                    </p:anim>
                                    <p:anim calcmode="lin" valueType="num">
                                      <p:cBhvr>
                                        <p:cTn id="61" dur="500" fill="hold"/>
                                        <p:tgtEl>
                                          <p:spTgt spid="15"/>
                                        </p:tgtEl>
                                        <p:attrNameLst>
                                          <p:attrName>ppt_h</p:attrName>
                                        </p:attrNameLst>
                                      </p:cBhvr>
                                      <p:tavLst>
                                        <p:tav tm="0">
                                          <p:val>
                                            <p:fltVal val="0"/>
                                          </p:val>
                                        </p:tav>
                                        <p:tav tm="100000">
                                          <p:val>
                                            <p:strVal val="#ppt_h"/>
                                          </p:val>
                                        </p:tav>
                                      </p:tavLst>
                                    </p:anim>
                                    <p:animEffect transition="in" filter="fade">
                                      <p:cBhvr>
                                        <p:cTn id="62" dur="500"/>
                                        <p:tgtEl>
                                          <p:spTgt spid="15"/>
                                        </p:tgtEl>
                                      </p:cBhvr>
                                    </p:animEffect>
                                  </p:childTnLst>
                                </p:cTn>
                              </p:par>
                              <p:par>
                                <p:cTn id="63" presetID="53" presetClass="exit" presetSubtype="32" fill="hold" nodeType="withEffect">
                                  <p:stCondLst>
                                    <p:cond delay="0"/>
                                  </p:stCondLst>
                                  <p:childTnLst>
                                    <p:anim calcmode="lin" valueType="num">
                                      <p:cBhvr>
                                        <p:cTn id="64" dur="500"/>
                                        <p:tgtEl>
                                          <p:spTgt spid="13"/>
                                        </p:tgtEl>
                                        <p:attrNameLst>
                                          <p:attrName>ppt_w</p:attrName>
                                        </p:attrNameLst>
                                      </p:cBhvr>
                                      <p:tavLst>
                                        <p:tav tm="0">
                                          <p:val>
                                            <p:strVal val="ppt_w"/>
                                          </p:val>
                                        </p:tav>
                                        <p:tav tm="100000">
                                          <p:val>
                                            <p:fltVal val="0"/>
                                          </p:val>
                                        </p:tav>
                                      </p:tavLst>
                                    </p:anim>
                                    <p:anim calcmode="lin" valueType="num">
                                      <p:cBhvr>
                                        <p:cTn id="65" dur="500"/>
                                        <p:tgtEl>
                                          <p:spTgt spid="13"/>
                                        </p:tgtEl>
                                        <p:attrNameLst>
                                          <p:attrName>ppt_h</p:attrName>
                                        </p:attrNameLst>
                                      </p:cBhvr>
                                      <p:tavLst>
                                        <p:tav tm="0">
                                          <p:val>
                                            <p:strVal val="ppt_h"/>
                                          </p:val>
                                        </p:tav>
                                        <p:tav tm="100000">
                                          <p:val>
                                            <p:fltVal val="0"/>
                                          </p:val>
                                        </p:tav>
                                      </p:tavLst>
                                    </p:anim>
                                    <p:animEffect transition="out" filter="fade">
                                      <p:cBhvr>
                                        <p:cTn id="66" dur="500"/>
                                        <p:tgtEl>
                                          <p:spTgt spid="13"/>
                                        </p:tgtEl>
                                      </p:cBhvr>
                                    </p:animEffect>
                                    <p:set>
                                      <p:cBhvr>
                                        <p:cTn id="6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68" restart="whenNotActive" fill="hold" evtFilter="cancelBubble" nodeType="interactiveSeq">
                <p:stCondLst>
                  <p:cond evt="onClick" delay="0">
                    <p:tgtEl>
                      <p:spTgt spid="20"/>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p:cTn id="73" dur="500" fill="hold"/>
                                        <p:tgtEl>
                                          <p:spTgt spid="19"/>
                                        </p:tgtEl>
                                        <p:attrNameLst>
                                          <p:attrName>ppt_w</p:attrName>
                                        </p:attrNameLst>
                                      </p:cBhvr>
                                      <p:tavLst>
                                        <p:tav tm="0">
                                          <p:val>
                                            <p:fltVal val="0"/>
                                          </p:val>
                                        </p:tav>
                                        <p:tav tm="100000">
                                          <p:val>
                                            <p:strVal val="#ppt_w"/>
                                          </p:val>
                                        </p:tav>
                                      </p:tavLst>
                                    </p:anim>
                                    <p:anim calcmode="lin" valueType="num">
                                      <p:cBhvr>
                                        <p:cTn id="74" dur="500" fill="hold"/>
                                        <p:tgtEl>
                                          <p:spTgt spid="19"/>
                                        </p:tgtEl>
                                        <p:attrNameLst>
                                          <p:attrName>ppt_h</p:attrName>
                                        </p:attrNameLst>
                                      </p:cBhvr>
                                      <p:tavLst>
                                        <p:tav tm="0">
                                          <p:val>
                                            <p:fltVal val="0"/>
                                          </p:val>
                                        </p:tav>
                                        <p:tav tm="100000">
                                          <p:val>
                                            <p:strVal val="#ppt_h"/>
                                          </p:val>
                                        </p:tav>
                                      </p:tavLst>
                                    </p:anim>
                                    <p:animEffect transition="in" filter="fade">
                                      <p:cBhvr>
                                        <p:cTn id="75" dur="500"/>
                                        <p:tgtEl>
                                          <p:spTgt spid="19"/>
                                        </p:tgtEl>
                                      </p:cBhvr>
                                    </p:animEffect>
                                  </p:childTnLst>
                                </p:cTn>
                              </p:par>
                              <p:par>
                                <p:cTn id="76" presetID="53" presetClass="exit" presetSubtype="32" fill="hold" nodeType="withEffect">
                                  <p:stCondLst>
                                    <p:cond delay="0"/>
                                  </p:stCondLst>
                                  <p:childTnLst>
                                    <p:anim calcmode="lin" valueType="num">
                                      <p:cBhvr>
                                        <p:cTn id="77" dur="500"/>
                                        <p:tgtEl>
                                          <p:spTgt spid="17"/>
                                        </p:tgtEl>
                                        <p:attrNameLst>
                                          <p:attrName>ppt_w</p:attrName>
                                        </p:attrNameLst>
                                      </p:cBhvr>
                                      <p:tavLst>
                                        <p:tav tm="0">
                                          <p:val>
                                            <p:strVal val="ppt_w"/>
                                          </p:val>
                                        </p:tav>
                                        <p:tav tm="100000">
                                          <p:val>
                                            <p:fltVal val="0"/>
                                          </p:val>
                                        </p:tav>
                                      </p:tavLst>
                                    </p:anim>
                                    <p:anim calcmode="lin" valueType="num">
                                      <p:cBhvr>
                                        <p:cTn id="78" dur="500"/>
                                        <p:tgtEl>
                                          <p:spTgt spid="17"/>
                                        </p:tgtEl>
                                        <p:attrNameLst>
                                          <p:attrName>ppt_h</p:attrName>
                                        </p:attrNameLst>
                                      </p:cBhvr>
                                      <p:tavLst>
                                        <p:tav tm="0">
                                          <p:val>
                                            <p:strVal val="ppt_h"/>
                                          </p:val>
                                        </p:tav>
                                        <p:tav tm="100000">
                                          <p:val>
                                            <p:fltVal val="0"/>
                                          </p:val>
                                        </p:tav>
                                      </p:tavLst>
                                    </p:anim>
                                    <p:animEffect transition="out" filter="fade">
                                      <p:cBhvr>
                                        <p:cTn id="79" dur="500"/>
                                        <p:tgtEl>
                                          <p:spTgt spid="17"/>
                                        </p:tgtEl>
                                      </p:cBhvr>
                                    </p:animEffect>
                                    <p:set>
                                      <p:cBhvr>
                                        <p:cTn id="80"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oogle Shape;2330;p68"/>
          <p:cNvGrpSpPr/>
          <p:nvPr/>
        </p:nvGrpSpPr>
        <p:grpSpPr>
          <a:xfrm>
            <a:off x="9957548" y="4922566"/>
            <a:ext cx="2234452" cy="1034888"/>
            <a:chOff x="1520151" y="1188351"/>
            <a:chExt cx="6724877" cy="3114630"/>
          </a:xfrm>
        </p:grpSpPr>
        <p:sp>
          <p:nvSpPr>
            <p:cNvPr id="17" name="Google Shape;2331;p68"/>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2332;p68"/>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2333;p68"/>
            <p:cNvSpPr/>
            <p:nvPr/>
          </p:nvSpPr>
          <p:spPr>
            <a:xfrm>
              <a:off x="1520151" y="3103475"/>
              <a:ext cx="346761" cy="394521"/>
            </a:xfrm>
            <a:custGeom>
              <a:avLst/>
              <a:gdLst/>
              <a:ahLst/>
              <a:cxnLst/>
              <a:rect l="l" t="t" r="r" b="b"/>
              <a:pathLst>
                <a:path w="1895" h="2156" extrusionOk="0">
                  <a:moveTo>
                    <a:pt x="841" y="0"/>
                  </a:moveTo>
                  <a:cubicBezTo>
                    <a:pt x="515" y="0"/>
                    <a:pt x="371" y="492"/>
                    <a:pt x="703" y="658"/>
                  </a:cubicBezTo>
                  <a:cubicBezTo>
                    <a:pt x="665" y="647"/>
                    <a:pt x="628" y="642"/>
                    <a:pt x="594" y="642"/>
                  </a:cubicBezTo>
                  <a:cubicBezTo>
                    <a:pt x="247" y="642"/>
                    <a:pt x="128" y="1161"/>
                    <a:pt x="489" y="1300"/>
                  </a:cubicBezTo>
                  <a:cubicBezTo>
                    <a:pt x="466" y="1296"/>
                    <a:pt x="442" y="1294"/>
                    <a:pt x="419" y="1294"/>
                  </a:cubicBezTo>
                  <a:cubicBezTo>
                    <a:pt x="261" y="1294"/>
                    <a:pt x="115" y="1381"/>
                    <a:pt x="62" y="1514"/>
                  </a:cubicBezTo>
                  <a:cubicBezTo>
                    <a:pt x="1" y="1697"/>
                    <a:pt x="123" y="1880"/>
                    <a:pt x="306" y="1972"/>
                  </a:cubicBezTo>
                  <a:lnTo>
                    <a:pt x="367" y="1972"/>
                  </a:lnTo>
                  <a:lnTo>
                    <a:pt x="1131" y="2155"/>
                  </a:lnTo>
                  <a:cubicBezTo>
                    <a:pt x="1222" y="2064"/>
                    <a:pt x="1345" y="2002"/>
                    <a:pt x="1467" y="1972"/>
                  </a:cubicBezTo>
                  <a:cubicBezTo>
                    <a:pt x="1100" y="1514"/>
                    <a:pt x="1345" y="872"/>
                    <a:pt x="1895" y="750"/>
                  </a:cubicBezTo>
                  <a:cubicBezTo>
                    <a:pt x="1803" y="628"/>
                    <a:pt x="1742" y="506"/>
                    <a:pt x="1711" y="353"/>
                  </a:cubicBezTo>
                  <a:lnTo>
                    <a:pt x="948" y="17"/>
                  </a:lnTo>
                  <a:cubicBezTo>
                    <a:pt x="910" y="5"/>
                    <a:pt x="875" y="0"/>
                    <a:pt x="84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2334;p68"/>
            <p:cNvSpPr/>
            <p:nvPr/>
          </p:nvSpPr>
          <p:spPr>
            <a:xfrm>
              <a:off x="3129136" y="1581403"/>
              <a:ext cx="409160" cy="373660"/>
            </a:xfrm>
            <a:custGeom>
              <a:avLst/>
              <a:gdLst/>
              <a:ahLst/>
              <a:cxnLst/>
              <a:rect l="l" t="t" r="r" b="b"/>
              <a:pathLst>
                <a:path w="2236" h="2042" extrusionOk="0">
                  <a:moveTo>
                    <a:pt x="1572" y="0"/>
                  </a:moveTo>
                  <a:cubicBezTo>
                    <a:pt x="1340" y="0"/>
                    <a:pt x="1122" y="243"/>
                    <a:pt x="1289" y="514"/>
                  </a:cubicBezTo>
                  <a:cubicBezTo>
                    <a:pt x="1213" y="431"/>
                    <a:pt x="1122" y="395"/>
                    <a:pt x="1033" y="395"/>
                  </a:cubicBezTo>
                  <a:cubicBezTo>
                    <a:pt x="796" y="395"/>
                    <a:pt x="575" y="645"/>
                    <a:pt x="708" y="912"/>
                  </a:cubicBezTo>
                  <a:cubicBezTo>
                    <a:pt x="636" y="831"/>
                    <a:pt x="548" y="797"/>
                    <a:pt x="463" y="797"/>
                  </a:cubicBezTo>
                  <a:cubicBezTo>
                    <a:pt x="224" y="797"/>
                    <a:pt x="1" y="1061"/>
                    <a:pt x="158" y="1309"/>
                  </a:cubicBezTo>
                  <a:cubicBezTo>
                    <a:pt x="189" y="1339"/>
                    <a:pt x="189" y="1339"/>
                    <a:pt x="219" y="1370"/>
                  </a:cubicBezTo>
                  <a:lnTo>
                    <a:pt x="678" y="1950"/>
                  </a:lnTo>
                  <a:cubicBezTo>
                    <a:pt x="830" y="1950"/>
                    <a:pt x="952" y="1981"/>
                    <a:pt x="1075" y="2042"/>
                  </a:cubicBezTo>
                  <a:cubicBezTo>
                    <a:pt x="1050" y="1581"/>
                    <a:pt x="1412" y="1235"/>
                    <a:pt x="1822" y="1235"/>
                  </a:cubicBezTo>
                  <a:cubicBezTo>
                    <a:pt x="1928" y="1235"/>
                    <a:pt x="2037" y="1258"/>
                    <a:pt x="2144" y="1309"/>
                  </a:cubicBezTo>
                  <a:cubicBezTo>
                    <a:pt x="2144" y="1156"/>
                    <a:pt x="2174" y="1003"/>
                    <a:pt x="2236" y="881"/>
                  </a:cubicBezTo>
                  <a:lnTo>
                    <a:pt x="1869" y="178"/>
                  </a:lnTo>
                  <a:cubicBezTo>
                    <a:pt x="1792" y="53"/>
                    <a:pt x="1680" y="0"/>
                    <a:pt x="157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2335;p68"/>
            <p:cNvSpPr/>
            <p:nvPr/>
          </p:nvSpPr>
          <p:spPr>
            <a:xfrm>
              <a:off x="4538667" y="1188351"/>
              <a:ext cx="380248" cy="286009"/>
            </a:xfrm>
            <a:custGeom>
              <a:avLst/>
              <a:gdLst/>
              <a:ahLst/>
              <a:cxnLst/>
              <a:rect l="l" t="t" r="r" b="b"/>
              <a:pathLst>
                <a:path w="2078" h="1563" extrusionOk="0">
                  <a:moveTo>
                    <a:pt x="1739" y="1"/>
                  </a:moveTo>
                  <a:cubicBezTo>
                    <a:pt x="1580" y="1"/>
                    <a:pt x="1421" y="108"/>
                    <a:pt x="1406" y="310"/>
                  </a:cubicBezTo>
                  <a:cubicBezTo>
                    <a:pt x="1378" y="112"/>
                    <a:pt x="1224" y="18"/>
                    <a:pt x="1071" y="18"/>
                  </a:cubicBezTo>
                  <a:cubicBezTo>
                    <a:pt x="894" y="18"/>
                    <a:pt x="717" y="142"/>
                    <a:pt x="734" y="371"/>
                  </a:cubicBezTo>
                  <a:cubicBezTo>
                    <a:pt x="706" y="207"/>
                    <a:pt x="556" y="92"/>
                    <a:pt x="393" y="92"/>
                  </a:cubicBezTo>
                  <a:cubicBezTo>
                    <a:pt x="375" y="92"/>
                    <a:pt x="356" y="93"/>
                    <a:pt x="337" y="96"/>
                  </a:cubicBezTo>
                  <a:cubicBezTo>
                    <a:pt x="153" y="127"/>
                    <a:pt x="1" y="280"/>
                    <a:pt x="31" y="493"/>
                  </a:cubicBezTo>
                  <a:lnTo>
                    <a:pt x="31" y="555"/>
                  </a:lnTo>
                  <a:lnTo>
                    <a:pt x="184" y="1318"/>
                  </a:lnTo>
                  <a:cubicBezTo>
                    <a:pt x="306" y="1349"/>
                    <a:pt x="428" y="1440"/>
                    <a:pt x="520" y="1563"/>
                  </a:cubicBezTo>
                  <a:cubicBezTo>
                    <a:pt x="654" y="1279"/>
                    <a:pt x="924" y="1132"/>
                    <a:pt x="1197" y="1132"/>
                  </a:cubicBezTo>
                  <a:cubicBezTo>
                    <a:pt x="1423" y="1132"/>
                    <a:pt x="1651" y="1233"/>
                    <a:pt x="1803" y="1440"/>
                  </a:cubicBezTo>
                  <a:cubicBezTo>
                    <a:pt x="1864" y="1318"/>
                    <a:pt x="1956" y="1196"/>
                    <a:pt x="2078" y="1135"/>
                  </a:cubicBezTo>
                  <a:lnTo>
                    <a:pt x="2078" y="310"/>
                  </a:lnTo>
                  <a:cubicBezTo>
                    <a:pt x="2048" y="100"/>
                    <a:pt x="1893" y="1"/>
                    <a:pt x="173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2336;p68"/>
            <p:cNvSpPr/>
            <p:nvPr/>
          </p:nvSpPr>
          <p:spPr>
            <a:xfrm>
              <a:off x="6953517" y="1687352"/>
              <a:ext cx="380248" cy="390678"/>
            </a:xfrm>
            <a:custGeom>
              <a:avLst/>
              <a:gdLst/>
              <a:ahLst/>
              <a:cxnLst/>
              <a:rect l="l" t="t" r="r" b="b"/>
              <a:pathLst>
                <a:path w="2078" h="2135" extrusionOk="0">
                  <a:moveTo>
                    <a:pt x="812" y="0"/>
                  </a:moveTo>
                  <a:cubicBezTo>
                    <a:pt x="736" y="0"/>
                    <a:pt x="656" y="27"/>
                    <a:pt x="581" y="88"/>
                  </a:cubicBezTo>
                  <a:lnTo>
                    <a:pt x="550" y="119"/>
                  </a:lnTo>
                  <a:lnTo>
                    <a:pt x="1" y="669"/>
                  </a:lnTo>
                  <a:cubicBezTo>
                    <a:pt x="31" y="821"/>
                    <a:pt x="31" y="943"/>
                    <a:pt x="1" y="1096"/>
                  </a:cubicBezTo>
                  <a:cubicBezTo>
                    <a:pt x="53" y="1085"/>
                    <a:pt x="105" y="1079"/>
                    <a:pt x="155" y="1079"/>
                  </a:cubicBezTo>
                  <a:cubicBezTo>
                    <a:pt x="632" y="1079"/>
                    <a:pt x="994" y="1576"/>
                    <a:pt x="856" y="2074"/>
                  </a:cubicBezTo>
                  <a:cubicBezTo>
                    <a:pt x="889" y="2066"/>
                    <a:pt x="924" y="2062"/>
                    <a:pt x="960" y="2062"/>
                  </a:cubicBezTo>
                  <a:cubicBezTo>
                    <a:pt x="1058" y="2062"/>
                    <a:pt x="1164" y="2090"/>
                    <a:pt x="1253" y="2135"/>
                  </a:cubicBezTo>
                  <a:lnTo>
                    <a:pt x="1925" y="1646"/>
                  </a:lnTo>
                  <a:cubicBezTo>
                    <a:pt x="2078" y="1493"/>
                    <a:pt x="2078" y="1280"/>
                    <a:pt x="1986" y="1157"/>
                  </a:cubicBezTo>
                  <a:cubicBezTo>
                    <a:pt x="1915" y="1068"/>
                    <a:pt x="1813" y="1021"/>
                    <a:pt x="1716" y="1021"/>
                  </a:cubicBezTo>
                  <a:cubicBezTo>
                    <a:pt x="1646" y="1021"/>
                    <a:pt x="1579" y="1045"/>
                    <a:pt x="1528" y="1096"/>
                  </a:cubicBezTo>
                  <a:cubicBezTo>
                    <a:pt x="1724" y="851"/>
                    <a:pt x="1527" y="508"/>
                    <a:pt x="1268" y="508"/>
                  </a:cubicBezTo>
                  <a:cubicBezTo>
                    <a:pt x="1204" y="508"/>
                    <a:pt x="1136" y="529"/>
                    <a:pt x="1070" y="577"/>
                  </a:cubicBezTo>
                  <a:cubicBezTo>
                    <a:pt x="1283" y="316"/>
                    <a:pt x="1073" y="0"/>
                    <a:pt x="81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2337;p68"/>
            <p:cNvSpPr/>
            <p:nvPr/>
          </p:nvSpPr>
          <p:spPr>
            <a:xfrm>
              <a:off x="5762835" y="2612892"/>
              <a:ext cx="397083" cy="376405"/>
            </a:xfrm>
            <a:custGeom>
              <a:avLst/>
              <a:gdLst/>
              <a:ahLst/>
              <a:cxnLst/>
              <a:rect l="l" t="t" r="r" b="b"/>
              <a:pathLst>
                <a:path w="2170" h="2057" extrusionOk="0">
                  <a:moveTo>
                    <a:pt x="749" y="1"/>
                  </a:moveTo>
                  <a:cubicBezTo>
                    <a:pt x="652" y="1"/>
                    <a:pt x="557" y="48"/>
                    <a:pt x="490" y="132"/>
                  </a:cubicBezTo>
                  <a:lnTo>
                    <a:pt x="428" y="193"/>
                  </a:lnTo>
                  <a:lnTo>
                    <a:pt x="1" y="804"/>
                  </a:lnTo>
                  <a:cubicBezTo>
                    <a:pt x="62" y="926"/>
                    <a:pt x="62" y="1079"/>
                    <a:pt x="31" y="1231"/>
                  </a:cubicBezTo>
                  <a:cubicBezTo>
                    <a:pt x="115" y="1203"/>
                    <a:pt x="199" y="1190"/>
                    <a:pt x="281" y="1190"/>
                  </a:cubicBezTo>
                  <a:cubicBezTo>
                    <a:pt x="734" y="1190"/>
                    <a:pt x="1117" y="1590"/>
                    <a:pt x="1039" y="2056"/>
                  </a:cubicBezTo>
                  <a:cubicBezTo>
                    <a:pt x="1101" y="2041"/>
                    <a:pt x="1169" y="2033"/>
                    <a:pt x="1238" y="2033"/>
                  </a:cubicBezTo>
                  <a:cubicBezTo>
                    <a:pt x="1307" y="2033"/>
                    <a:pt x="1375" y="2041"/>
                    <a:pt x="1437" y="2056"/>
                  </a:cubicBezTo>
                  <a:lnTo>
                    <a:pt x="2048" y="1476"/>
                  </a:lnTo>
                  <a:cubicBezTo>
                    <a:pt x="2170" y="1354"/>
                    <a:pt x="2139" y="1109"/>
                    <a:pt x="2017" y="987"/>
                  </a:cubicBezTo>
                  <a:cubicBezTo>
                    <a:pt x="1941" y="941"/>
                    <a:pt x="1857" y="918"/>
                    <a:pt x="1773" y="918"/>
                  </a:cubicBezTo>
                  <a:cubicBezTo>
                    <a:pt x="1689" y="918"/>
                    <a:pt x="1605" y="941"/>
                    <a:pt x="1528" y="987"/>
                  </a:cubicBezTo>
                  <a:cubicBezTo>
                    <a:pt x="1650" y="865"/>
                    <a:pt x="1620" y="651"/>
                    <a:pt x="1498" y="559"/>
                  </a:cubicBezTo>
                  <a:cubicBezTo>
                    <a:pt x="1421" y="498"/>
                    <a:pt x="1337" y="468"/>
                    <a:pt x="1253" y="468"/>
                  </a:cubicBezTo>
                  <a:cubicBezTo>
                    <a:pt x="1169" y="468"/>
                    <a:pt x="1085" y="498"/>
                    <a:pt x="1009" y="559"/>
                  </a:cubicBezTo>
                  <a:cubicBezTo>
                    <a:pt x="1131" y="407"/>
                    <a:pt x="1101" y="193"/>
                    <a:pt x="978" y="101"/>
                  </a:cubicBezTo>
                  <a:cubicBezTo>
                    <a:pt x="910" y="32"/>
                    <a:pt x="828" y="1"/>
                    <a:pt x="74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2338;p68"/>
            <p:cNvSpPr/>
            <p:nvPr/>
          </p:nvSpPr>
          <p:spPr>
            <a:xfrm>
              <a:off x="3124378" y="3164592"/>
              <a:ext cx="397083" cy="378052"/>
            </a:xfrm>
            <a:custGeom>
              <a:avLst/>
              <a:gdLst/>
              <a:ahLst/>
              <a:cxnLst/>
              <a:rect l="l" t="t" r="r" b="b"/>
              <a:pathLst>
                <a:path w="2170" h="2066" extrusionOk="0">
                  <a:moveTo>
                    <a:pt x="1420" y="1"/>
                  </a:moveTo>
                  <a:cubicBezTo>
                    <a:pt x="1169" y="1"/>
                    <a:pt x="931" y="301"/>
                    <a:pt x="1131" y="569"/>
                  </a:cubicBezTo>
                  <a:cubicBezTo>
                    <a:pt x="1054" y="492"/>
                    <a:pt x="970" y="459"/>
                    <a:pt x="889" y="459"/>
                  </a:cubicBezTo>
                  <a:cubicBezTo>
                    <a:pt x="651" y="459"/>
                    <a:pt x="452" y="745"/>
                    <a:pt x="612" y="996"/>
                  </a:cubicBezTo>
                  <a:cubicBezTo>
                    <a:pt x="551" y="935"/>
                    <a:pt x="467" y="905"/>
                    <a:pt x="383" y="905"/>
                  </a:cubicBezTo>
                  <a:cubicBezTo>
                    <a:pt x="299" y="905"/>
                    <a:pt x="215" y="935"/>
                    <a:pt x="154" y="996"/>
                  </a:cubicBezTo>
                  <a:cubicBezTo>
                    <a:pt x="1" y="1119"/>
                    <a:pt x="1" y="1332"/>
                    <a:pt x="123" y="1485"/>
                  </a:cubicBezTo>
                  <a:lnTo>
                    <a:pt x="704" y="2066"/>
                  </a:lnTo>
                  <a:cubicBezTo>
                    <a:pt x="780" y="2050"/>
                    <a:pt x="849" y="2043"/>
                    <a:pt x="917" y="2043"/>
                  </a:cubicBezTo>
                  <a:cubicBezTo>
                    <a:pt x="986" y="2043"/>
                    <a:pt x="1055" y="2050"/>
                    <a:pt x="1131" y="2066"/>
                  </a:cubicBezTo>
                  <a:cubicBezTo>
                    <a:pt x="1070" y="1791"/>
                    <a:pt x="1192" y="1546"/>
                    <a:pt x="1376" y="1363"/>
                  </a:cubicBezTo>
                  <a:cubicBezTo>
                    <a:pt x="1525" y="1235"/>
                    <a:pt x="1704" y="1182"/>
                    <a:pt x="1881" y="1182"/>
                  </a:cubicBezTo>
                  <a:cubicBezTo>
                    <a:pt x="1958" y="1182"/>
                    <a:pt x="2035" y="1192"/>
                    <a:pt x="2109" y="1210"/>
                  </a:cubicBezTo>
                  <a:cubicBezTo>
                    <a:pt x="2109" y="1088"/>
                    <a:pt x="2109" y="935"/>
                    <a:pt x="2170" y="813"/>
                  </a:cubicBezTo>
                  <a:lnTo>
                    <a:pt x="1712" y="202"/>
                  </a:lnTo>
                  <a:cubicBezTo>
                    <a:pt x="1712" y="172"/>
                    <a:pt x="1681" y="141"/>
                    <a:pt x="1681" y="141"/>
                  </a:cubicBezTo>
                  <a:cubicBezTo>
                    <a:pt x="1607" y="42"/>
                    <a:pt x="1513" y="1"/>
                    <a:pt x="142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2339;p68"/>
            <p:cNvSpPr/>
            <p:nvPr/>
          </p:nvSpPr>
          <p:spPr>
            <a:xfrm>
              <a:off x="7959750" y="3386004"/>
              <a:ext cx="285278" cy="374575"/>
            </a:xfrm>
            <a:custGeom>
              <a:avLst/>
              <a:gdLst/>
              <a:ahLst/>
              <a:cxnLst/>
              <a:rect l="l" t="t" r="r" b="b"/>
              <a:pathLst>
                <a:path w="1559" h="2047" extrusionOk="0">
                  <a:moveTo>
                    <a:pt x="1070" y="0"/>
                  </a:moveTo>
                  <a:lnTo>
                    <a:pt x="275" y="92"/>
                  </a:lnTo>
                  <a:cubicBezTo>
                    <a:pt x="214" y="214"/>
                    <a:pt x="123" y="336"/>
                    <a:pt x="0" y="397"/>
                  </a:cubicBezTo>
                  <a:cubicBezTo>
                    <a:pt x="489" y="703"/>
                    <a:pt x="489" y="1405"/>
                    <a:pt x="31" y="1711"/>
                  </a:cubicBezTo>
                  <a:cubicBezTo>
                    <a:pt x="153" y="1772"/>
                    <a:pt x="245" y="1864"/>
                    <a:pt x="306" y="1986"/>
                  </a:cubicBezTo>
                  <a:lnTo>
                    <a:pt x="1070" y="2047"/>
                  </a:lnTo>
                  <a:lnTo>
                    <a:pt x="1131" y="2047"/>
                  </a:lnTo>
                  <a:cubicBezTo>
                    <a:pt x="1558" y="2016"/>
                    <a:pt x="1558" y="1405"/>
                    <a:pt x="1161" y="1375"/>
                  </a:cubicBezTo>
                  <a:cubicBezTo>
                    <a:pt x="1344" y="1344"/>
                    <a:pt x="1467" y="1192"/>
                    <a:pt x="1467" y="1008"/>
                  </a:cubicBezTo>
                  <a:cubicBezTo>
                    <a:pt x="1467" y="825"/>
                    <a:pt x="1314" y="703"/>
                    <a:pt x="1131" y="672"/>
                  </a:cubicBezTo>
                  <a:cubicBezTo>
                    <a:pt x="1558" y="611"/>
                    <a:pt x="1528" y="0"/>
                    <a:pt x="107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2340;p68"/>
            <p:cNvSpPr/>
            <p:nvPr/>
          </p:nvSpPr>
          <p:spPr>
            <a:xfrm>
              <a:off x="1922718" y="3184721"/>
              <a:ext cx="669917" cy="541643"/>
            </a:xfrm>
            <a:custGeom>
              <a:avLst/>
              <a:gdLst/>
              <a:ahLst/>
              <a:cxnLst/>
              <a:rect l="l" t="t" r="r" b="b"/>
              <a:pathLst>
                <a:path w="3661" h="2960" extrusionOk="0">
                  <a:moveTo>
                    <a:pt x="1008" y="0"/>
                  </a:moveTo>
                  <a:lnTo>
                    <a:pt x="1008" y="62"/>
                  </a:lnTo>
                  <a:cubicBezTo>
                    <a:pt x="916" y="306"/>
                    <a:pt x="703" y="489"/>
                    <a:pt x="428" y="550"/>
                  </a:cubicBezTo>
                  <a:cubicBezTo>
                    <a:pt x="794" y="1009"/>
                    <a:pt x="580" y="1650"/>
                    <a:pt x="0" y="1772"/>
                  </a:cubicBezTo>
                  <a:cubicBezTo>
                    <a:pt x="183" y="1986"/>
                    <a:pt x="244" y="2261"/>
                    <a:pt x="153" y="2536"/>
                  </a:cubicBezTo>
                  <a:lnTo>
                    <a:pt x="122" y="2597"/>
                  </a:lnTo>
                  <a:lnTo>
                    <a:pt x="1619" y="2903"/>
                  </a:lnTo>
                  <a:cubicBezTo>
                    <a:pt x="1750" y="2941"/>
                    <a:pt x="1875" y="2959"/>
                    <a:pt x="1993" y="2959"/>
                  </a:cubicBezTo>
                  <a:cubicBezTo>
                    <a:pt x="3171" y="2959"/>
                    <a:pt x="3660" y="1172"/>
                    <a:pt x="2383" y="673"/>
                  </a:cubicBezTo>
                  <a:lnTo>
                    <a:pt x="1008"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2341;p68"/>
            <p:cNvSpPr/>
            <p:nvPr/>
          </p:nvSpPr>
          <p:spPr>
            <a:xfrm>
              <a:off x="1638290" y="3013629"/>
              <a:ext cx="495164" cy="701391"/>
            </a:xfrm>
            <a:custGeom>
              <a:avLst/>
              <a:gdLst/>
              <a:ahLst/>
              <a:cxnLst/>
              <a:rect l="l" t="t" r="r" b="b"/>
              <a:pathLst>
                <a:path w="2706" h="3833" extrusionOk="0">
                  <a:moveTo>
                    <a:pt x="1862" y="0"/>
                  </a:moveTo>
                  <a:cubicBezTo>
                    <a:pt x="1554" y="0"/>
                    <a:pt x="1274" y="198"/>
                    <a:pt x="1178" y="508"/>
                  </a:cubicBezTo>
                  <a:cubicBezTo>
                    <a:pt x="1117" y="630"/>
                    <a:pt x="1117" y="752"/>
                    <a:pt x="1117" y="874"/>
                  </a:cubicBezTo>
                  <a:cubicBezTo>
                    <a:pt x="1148" y="997"/>
                    <a:pt x="1209" y="1119"/>
                    <a:pt x="1301" y="1241"/>
                  </a:cubicBezTo>
                  <a:cubicBezTo>
                    <a:pt x="751" y="1363"/>
                    <a:pt x="506" y="2035"/>
                    <a:pt x="873" y="2463"/>
                  </a:cubicBezTo>
                  <a:cubicBezTo>
                    <a:pt x="720" y="2493"/>
                    <a:pt x="598" y="2555"/>
                    <a:pt x="476" y="2677"/>
                  </a:cubicBezTo>
                  <a:cubicBezTo>
                    <a:pt x="1" y="3129"/>
                    <a:pt x="715" y="3833"/>
                    <a:pt x="1266" y="3833"/>
                  </a:cubicBezTo>
                  <a:cubicBezTo>
                    <a:pt x="1460" y="3833"/>
                    <a:pt x="1633" y="3746"/>
                    <a:pt x="1728" y="3532"/>
                  </a:cubicBezTo>
                  <a:lnTo>
                    <a:pt x="1728" y="3471"/>
                  </a:lnTo>
                  <a:cubicBezTo>
                    <a:pt x="1820" y="3227"/>
                    <a:pt x="1789" y="2921"/>
                    <a:pt x="1606" y="2738"/>
                  </a:cubicBezTo>
                  <a:cubicBezTo>
                    <a:pt x="2156" y="2616"/>
                    <a:pt x="2400" y="1944"/>
                    <a:pt x="2034" y="1516"/>
                  </a:cubicBezTo>
                  <a:cubicBezTo>
                    <a:pt x="2309" y="1455"/>
                    <a:pt x="2522" y="1271"/>
                    <a:pt x="2584" y="997"/>
                  </a:cubicBezTo>
                  <a:lnTo>
                    <a:pt x="2584" y="935"/>
                  </a:lnTo>
                  <a:cubicBezTo>
                    <a:pt x="2706" y="569"/>
                    <a:pt x="2492" y="172"/>
                    <a:pt x="2125" y="50"/>
                  </a:cubicBezTo>
                  <a:cubicBezTo>
                    <a:pt x="2038" y="16"/>
                    <a:pt x="1949" y="0"/>
                    <a:pt x="186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2342;p68"/>
            <p:cNvSpPr/>
            <p:nvPr/>
          </p:nvSpPr>
          <p:spPr>
            <a:xfrm>
              <a:off x="3336824" y="1921390"/>
              <a:ext cx="657657" cy="590501"/>
            </a:xfrm>
            <a:custGeom>
              <a:avLst/>
              <a:gdLst/>
              <a:ahLst/>
              <a:cxnLst/>
              <a:rect l="l" t="t" r="r" b="b"/>
              <a:pathLst>
                <a:path w="3594" h="3227" extrusionOk="0">
                  <a:moveTo>
                    <a:pt x="2261" y="1"/>
                  </a:moveTo>
                  <a:lnTo>
                    <a:pt x="2200" y="31"/>
                  </a:lnTo>
                  <a:cubicBezTo>
                    <a:pt x="2076" y="120"/>
                    <a:pt x="1930" y="168"/>
                    <a:pt x="1782" y="168"/>
                  </a:cubicBezTo>
                  <a:cubicBezTo>
                    <a:pt x="1676" y="168"/>
                    <a:pt x="1569" y="143"/>
                    <a:pt x="1467" y="92"/>
                  </a:cubicBezTo>
                  <a:lnTo>
                    <a:pt x="1467" y="92"/>
                  </a:lnTo>
                  <a:cubicBezTo>
                    <a:pt x="1491" y="553"/>
                    <a:pt x="1111" y="899"/>
                    <a:pt x="693" y="899"/>
                  </a:cubicBezTo>
                  <a:cubicBezTo>
                    <a:pt x="585" y="899"/>
                    <a:pt x="474" y="876"/>
                    <a:pt x="367" y="825"/>
                  </a:cubicBezTo>
                  <a:lnTo>
                    <a:pt x="367" y="825"/>
                  </a:lnTo>
                  <a:cubicBezTo>
                    <a:pt x="398" y="1100"/>
                    <a:pt x="276" y="1345"/>
                    <a:pt x="31" y="1497"/>
                  </a:cubicBezTo>
                  <a:lnTo>
                    <a:pt x="1" y="1528"/>
                  </a:lnTo>
                  <a:lnTo>
                    <a:pt x="978" y="2689"/>
                  </a:lnTo>
                  <a:cubicBezTo>
                    <a:pt x="1235" y="3069"/>
                    <a:pt x="1583" y="3227"/>
                    <a:pt x="1928" y="3227"/>
                  </a:cubicBezTo>
                  <a:cubicBezTo>
                    <a:pt x="2773" y="3227"/>
                    <a:pt x="3593" y="2278"/>
                    <a:pt x="2964" y="1345"/>
                  </a:cubicBezTo>
                  <a:lnTo>
                    <a:pt x="2261"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2343;p68"/>
            <p:cNvSpPr/>
            <p:nvPr/>
          </p:nvSpPr>
          <p:spPr>
            <a:xfrm>
              <a:off x="3103884" y="1672896"/>
              <a:ext cx="713834" cy="542009"/>
            </a:xfrm>
            <a:custGeom>
              <a:avLst/>
              <a:gdLst/>
              <a:ahLst/>
              <a:cxnLst/>
              <a:rect l="l" t="t" r="r" b="b"/>
              <a:pathLst>
                <a:path w="3901" h="2962" extrusionOk="0">
                  <a:moveTo>
                    <a:pt x="3055" y="0"/>
                  </a:moveTo>
                  <a:cubicBezTo>
                    <a:pt x="2907" y="0"/>
                    <a:pt x="2756" y="45"/>
                    <a:pt x="2618" y="137"/>
                  </a:cubicBezTo>
                  <a:cubicBezTo>
                    <a:pt x="2526" y="198"/>
                    <a:pt x="2435" y="289"/>
                    <a:pt x="2374" y="381"/>
                  </a:cubicBezTo>
                  <a:cubicBezTo>
                    <a:pt x="2312" y="503"/>
                    <a:pt x="2282" y="656"/>
                    <a:pt x="2282" y="809"/>
                  </a:cubicBezTo>
                  <a:cubicBezTo>
                    <a:pt x="2175" y="758"/>
                    <a:pt x="2066" y="735"/>
                    <a:pt x="1960" y="735"/>
                  </a:cubicBezTo>
                  <a:cubicBezTo>
                    <a:pt x="1550" y="735"/>
                    <a:pt x="1188" y="1081"/>
                    <a:pt x="1213" y="1542"/>
                  </a:cubicBezTo>
                  <a:cubicBezTo>
                    <a:pt x="1123" y="1497"/>
                    <a:pt x="1017" y="1469"/>
                    <a:pt x="907" y="1469"/>
                  </a:cubicBezTo>
                  <a:cubicBezTo>
                    <a:pt x="867" y="1469"/>
                    <a:pt x="826" y="1473"/>
                    <a:pt x="785" y="1481"/>
                  </a:cubicBezTo>
                  <a:cubicBezTo>
                    <a:pt x="0" y="1562"/>
                    <a:pt x="366" y="2961"/>
                    <a:pt x="1012" y="2961"/>
                  </a:cubicBezTo>
                  <a:cubicBezTo>
                    <a:pt x="1095" y="2961"/>
                    <a:pt x="1183" y="2938"/>
                    <a:pt x="1274" y="2886"/>
                  </a:cubicBezTo>
                  <a:lnTo>
                    <a:pt x="1304" y="2855"/>
                  </a:lnTo>
                  <a:cubicBezTo>
                    <a:pt x="1549" y="2703"/>
                    <a:pt x="1671" y="2458"/>
                    <a:pt x="1640" y="2183"/>
                  </a:cubicBezTo>
                  <a:lnTo>
                    <a:pt x="1640" y="2183"/>
                  </a:lnTo>
                  <a:cubicBezTo>
                    <a:pt x="1747" y="2234"/>
                    <a:pt x="1858" y="2257"/>
                    <a:pt x="1966" y="2257"/>
                  </a:cubicBezTo>
                  <a:cubicBezTo>
                    <a:pt x="2384" y="2257"/>
                    <a:pt x="2764" y="1911"/>
                    <a:pt x="2740" y="1450"/>
                  </a:cubicBezTo>
                  <a:lnTo>
                    <a:pt x="2740" y="1450"/>
                  </a:lnTo>
                  <a:cubicBezTo>
                    <a:pt x="2842" y="1501"/>
                    <a:pt x="2949" y="1526"/>
                    <a:pt x="3058" y="1526"/>
                  </a:cubicBezTo>
                  <a:cubicBezTo>
                    <a:pt x="3209" y="1526"/>
                    <a:pt x="3361" y="1478"/>
                    <a:pt x="3504" y="1389"/>
                  </a:cubicBezTo>
                  <a:lnTo>
                    <a:pt x="3534" y="1359"/>
                  </a:lnTo>
                  <a:cubicBezTo>
                    <a:pt x="3840" y="1114"/>
                    <a:pt x="3901" y="656"/>
                    <a:pt x="3687" y="350"/>
                  </a:cubicBezTo>
                  <a:cubicBezTo>
                    <a:pt x="3535" y="122"/>
                    <a:pt x="3299" y="0"/>
                    <a:pt x="305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2344;p68"/>
            <p:cNvSpPr/>
            <p:nvPr/>
          </p:nvSpPr>
          <p:spPr>
            <a:xfrm>
              <a:off x="4522016" y="1540462"/>
              <a:ext cx="503948" cy="570006"/>
            </a:xfrm>
            <a:custGeom>
              <a:avLst/>
              <a:gdLst/>
              <a:ahLst/>
              <a:cxnLst/>
              <a:rect l="l" t="t" r="r" b="b"/>
              <a:pathLst>
                <a:path w="2754" h="3115" extrusionOk="0">
                  <a:moveTo>
                    <a:pt x="1955" y="1"/>
                  </a:moveTo>
                  <a:cubicBezTo>
                    <a:pt x="1864" y="245"/>
                    <a:pt x="1619" y="398"/>
                    <a:pt x="1344" y="428"/>
                  </a:cubicBezTo>
                  <a:cubicBezTo>
                    <a:pt x="1192" y="221"/>
                    <a:pt x="964" y="120"/>
                    <a:pt x="738" y="120"/>
                  </a:cubicBezTo>
                  <a:cubicBezTo>
                    <a:pt x="465" y="120"/>
                    <a:pt x="195" y="267"/>
                    <a:pt x="61" y="551"/>
                  </a:cubicBezTo>
                  <a:lnTo>
                    <a:pt x="0" y="551"/>
                  </a:lnTo>
                  <a:lnTo>
                    <a:pt x="306" y="2047"/>
                  </a:lnTo>
                  <a:cubicBezTo>
                    <a:pt x="377" y="2773"/>
                    <a:pt x="925" y="3114"/>
                    <a:pt x="1478" y="3114"/>
                  </a:cubicBezTo>
                  <a:cubicBezTo>
                    <a:pt x="2113" y="3114"/>
                    <a:pt x="2754" y="2666"/>
                    <a:pt x="2688" y="1834"/>
                  </a:cubicBezTo>
                  <a:lnTo>
                    <a:pt x="2719" y="306"/>
                  </a:lnTo>
                  <a:lnTo>
                    <a:pt x="2658" y="306"/>
                  </a:lnTo>
                  <a:cubicBezTo>
                    <a:pt x="2383" y="306"/>
                    <a:pt x="2138" y="215"/>
                    <a:pt x="19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2345;p68"/>
            <p:cNvSpPr/>
            <p:nvPr/>
          </p:nvSpPr>
          <p:spPr>
            <a:xfrm>
              <a:off x="6345459" y="1927063"/>
              <a:ext cx="686569" cy="593794"/>
            </a:xfrm>
            <a:custGeom>
              <a:avLst/>
              <a:gdLst/>
              <a:ahLst/>
              <a:cxnLst/>
              <a:rect l="l" t="t" r="r" b="b"/>
              <a:pathLst>
                <a:path w="3752" h="3245" extrusionOk="0">
                  <a:moveTo>
                    <a:pt x="1979" y="0"/>
                  </a:moveTo>
                  <a:lnTo>
                    <a:pt x="941" y="1130"/>
                  </a:lnTo>
                  <a:cubicBezTo>
                    <a:pt x="1" y="1950"/>
                    <a:pt x="772" y="3245"/>
                    <a:pt x="1725" y="3245"/>
                  </a:cubicBezTo>
                  <a:cubicBezTo>
                    <a:pt x="1980" y="3245"/>
                    <a:pt x="2247" y="3152"/>
                    <a:pt x="2499" y="2933"/>
                  </a:cubicBezTo>
                  <a:lnTo>
                    <a:pt x="3751" y="2077"/>
                  </a:lnTo>
                  <a:lnTo>
                    <a:pt x="3721" y="2016"/>
                  </a:lnTo>
                  <a:cubicBezTo>
                    <a:pt x="3537" y="1833"/>
                    <a:pt x="3476" y="1527"/>
                    <a:pt x="3568" y="1283"/>
                  </a:cubicBezTo>
                  <a:lnTo>
                    <a:pt x="3568" y="1283"/>
                  </a:lnTo>
                  <a:cubicBezTo>
                    <a:pt x="3525" y="1290"/>
                    <a:pt x="3483" y="1294"/>
                    <a:pt x="3441" y="1294"/>
                  </a:cubicBezTo>
                  <a:cubicBezTo>
                    <a:pt x="2946" y="1294"/>
                    <a:pt x="2544" y="813"/>
                    <a:pt x="2713" y="306"/>
                  </a:cubicBezTo>
                  <a:lnTo>
                    <a:pt x="2713" y="306"/>
                  </a:lnTo>
                  <a:cubicBezTo>
                    <a:pt x="2678" y="309"/>
                    <a:pt x="2644" y="311"/>
                    <a:pt x="2611" y="311"/>
                  </a:cubicBezTo>
                  <a:cubicBezTo>
                    <a:pt x="2378" y="311"/>
                    <a:pt x="2170" y="218"/>
                    <a:pt x="2010" y="31"/>
                  </a:cubicBezTo>
                  <a:cubicBezTo>
                    <a:pt x="2010" y="31"/>
                    <a:pt x="1979" y="0"/>
                    <a:pt x="1979"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2346;p68"/>
            <p:cNvSpPr/>
            <p:nvPr/>
          </p:nvSpPr>
          <p:spPr>
            <a:xfrm>
              <a:off x="6633477" y="1703638"/>
              <a:ext cx="655644" cy="642103"/>
            </a:xfrm>
            <a:custGeom>
              <a:avLst/>
              <a:gdLst/>
              <a:ahLst/>
              <a:cxnLst/>
              <a:rect l="l" t="t" r="r" b="b"/>
              <a:pathLst>
                <a:path w="3583" h="3509" extrusionOk="0">
                  <a:moveTo>
                    <a:pt x="1034" y="0"/>
                  </a:moveTo>
                  <a:cubicBezTo>
                    <a:pt x="491" y="0"/>
                    <a:pt x="0" y="636"/>
                    <a:pt x="405" y="1221"/>
                  </a:cubicBezTo>
                  <a:cubicBezTo>
                    <a:pt x="405" y="1221"/>
                    <a:pt x="436" y="1252"/>
                    <a:pt x="436" y="1252"/>
                  </a:cubicBezTo>
                  <a:cubicBezTo>
                    <a:pt x="596" y="1439"/>
                    <a:pt x="804" y="1532"/>
                    <a:pt x="1037" y="1532"/>
                  </a:cubicBezTo>
                  <a:cubicBezTo>
                    <a:pt x="1070" y="1532"/>
                    <a:pt x="1104" y="1530"/>
                    <a:pt x="1139" y="1527"/>
                  </a:cubicBezTo>
                  <a:lnTo>
                    <a:pt x="1139" y="1527"/>
                  </a:lnTo>
                  <a:cubicBezTo>
                    <a:pt x="970" y="2034"/>
                    <a:pt x="1372" y="2515"/>
                    <a:pt x="1867" y="2515"/>
                  </a:cubicBezTo>
                  <a:cubicBezTo>
                    <a:pt x="1909" y="2515"/>
                    <a:pt x="1951" y="2511"/>
                    <a:pt x="1994" y="2504"/>
                  </a:cubicBezTo>
                  <a:lnTo>
                    <a:pt x="1994" y="2504"/>
                  </a:lnTo>
                  <a:cubicBezTo>
                    <a:pt x="1902" y="2748"/>
                    <a:pt x="1963" y="3023"/>
                    <a:pt x="2147" y="3237"/>
                  </a:cubicBezTo>
                  <a:lnTo>
                    <a:pt x="2177" y="3298"/>
                  </a:lnTo>
                  <a:cubicBezTo>
                    <a:pt x="2335" y="3440"/>
                    <a:pt x="2524" y="3509"/>
                    <a:pt x="2713" y="3509"/>
                  </a:cubicBezTo>
                  <a:cubicBezTo>
                    <a:pt x="2891" y="3509"/>
                    <a:pt x="3068" y="3447"/>
                    <a:pt x="3216" y="3329"/>
                  </a:cubicBezTo>
                  <a:cubicBezTo>
                    <a:pt x="3552" y="3023"/>
                    <a:pt x="3583" y="2565"/>
                    <a:pt x="3308" y="2229"/>
                  </a:cubicBezTo>
                  <a:cubicBezTo>
                    <a:pt x="3216" y="2138"/>
                    <a:pt x="3124" y="2076"/>
                    <a:pt x="3002" y="2046"/>
                  </a:cubicBezTo>
                  <a:cubicBezTo>
                    <a:pt x="2913" y="2001"/>
                    <a:pt x="2807" y="1973"/>
                    <a:pt x="2709" y="1973"/>
                  </a:cubicBezTo>
                  <a:cubicBezTo>
                    <a:pt x="2673" y="1973"/>
                    <a:pt x="2638" y="1977"/>
                    <a:pt x="2605" y="1985"/>
                  </a:cubicBezTo>
                  <a:cubicBezTo>
                    <a:pt x="2743" y="1487"/>
                    <a:pt x="2381" y="990"/>
                    <a:pt x="1904" y="990"/>
                  </a:cubicBezTo>
                  <a:cubicBezTo>
                    <a:pt x="1854" y="990"/>
                    <a:pt x="1802" y="996"/>
                    <a:pt x="1750" y="1007"/>
                  </a:cubicBezTo>
                  <a:cubicBezTo>
                    <a:pt x="1811" y="732"/>
                    <a:pt x="1750" y="457"/>
                    <a:pt x="1597" y="274"/>
                  </a:cubicBezTo>
                  <a:cubicBezTo>
                    <a:pt x="1428" y="81"/>
                    <a:pt x="1228" y="0"/>
                    <a:pt x="10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2347;p68"/>
            <p:cNvSpPr/>
            <p:nvPr/>
          </p:nvSpPr>
          <p:spPr>
            <a:xfrm>
              <a:off x="5291809" y="2891899"/>
              <a:ext cx="656193" cy="579338"/>
            </a:xfrm>
            <a:custGeom>
              <a:avLst/>
              <a:gdLst/>
              <a:ahLst/>
              <a:cxnLst/>
              <a:rect l="l" t="t" r="r" b="b"/>
              <a:pathLst>
                <a:path w="3586" h="3166" extrusionOk="0">
                  <a:moveTo>
                    <a:pt x="1477" y="1"/>
                  </a:moveTo>
                  <a:lnTo>
                    <a:pt x="622" y="1284"/>
                  </a:lnTo>
                  <a:cubicBezTo>
                    <a:pt x="1" y="2181"/>
                    <a:pt x="749" y="3165"/>
                    <a:pt x="1600" y="3165"/>
                  </a:cubicBezTo>
                  <a:cubicBezTo>
                    <a:pt x="1878" y="3165"/>
                    <a:pt x="2168" y="3060"/>
                    <a:pt x="2424" y="2811"/>
                  </a:cubicBezTo>
                  <a:lnTo>
                    <a:pt x="3585" y="1772"/>
                  </a:lnTo>
                  <a:lnTo>
                    <a:pt x="3524" y="1742"/>
                  </a:lnTo>
                  <a:cubicBezTo>
                    <a:pt x="3310" y="1559"/>
                    <a:pt x="3219" y="1314"/>
                    <a:pt x="3249" y="1039"/>
                  </a:cubicBezTo>
                  <a:lnTo>
                    <a:pt x="3249" y="1039"/>
                  </a:lnTo>
                  <a:cubicBezTo>
                    <a:pt x="3165" y="1067"/>
                    <a:pt x="3082" y="1080"/>
                    <a:pt x="3000" y="1080"/>
                  </a:cubicBezTo>
                  <a:cubicBezTo>
                    <a:pt x="2547" y="1080"/>
                    <a:pt x="2163" y="676"/>
                    <a:pt x="2241" y="184"/>
                  </a:cubicBezTo>
                  <a:lnTo>
                    <a:pt x="2241" y="184"/>
                  </a:lnTo>
                  <a:cubicBezTo>
                    <a:pt x="2163" y="213"/>
                    <a:pt x="2081" y="227"/>
                    <a:pt x="2000" y="227"/>
                  </a:cubicBezTo>
                  <a:cubicBezTo>
                    <a:pt x="1827" y="227"/>
                    <a:pt x="1653" y="165"/>
                    <a:pt x="1508" y="62"/>
                  </a:cubicBezTo>
                  <a:cubicBezTo>
                    <a:pt x="1508" y="31"/>
                    <a:pt x="1477" y="31"/>
                    <a:pt x="147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2348;p68"/>
            <p:cNvSpPr/>
            <p:nvPr/>
          </p:nvSpPr>
          <p:spPr>
            <a:xfrm>
              <a:off x="5453591" y="2700724"/>
              <a:ext cx="717494" cy="559759"/>
            </a:xfrm>
            <a:custGeom>
              <a:avLst/>
              <a:gdLst/>
              <a:ahLst/>
              <a:cxnLst/>
              <a:rect l="l" t="t" r="r" b="b"/>
              <a:pathLst>
                <a:path w="3921" h="3059" extrusionOk="0">
                  <a:moveTo>
                    <a:pt x="1225" y="0"/>
                  </a:moveTo>
                  <a:cubicBezTo>
                    <a:pt x="688" y="0"/>
                    <a:pt x="0" y="680"/>
                    <a:pt x="469" y="1149"/>
                  </a:cubicBezTo>
                  <a:cubicBezTo>
                    <a:pt x="469" y="1149"/>
                    <a:pt x="469" y="1179"/>
                    <a:pt x="499" y="1179"/>
                  </a:cubicBezTo>
                  <a:cubicBezTo>
                    <a:pt x="647" y="1306"/>
                    <a:pt x="824" y="1374"/>
                    <a:pt x="1000" y="1374"/>
                  </a:cubicBezTo>
                  <a:cubicBezTo>
                    <a:pt x="1078" y="1374"/>
                    <a:pt x="1157" y="1360"/>
                    <a:pt x="1233" y="1332"/>
                  </a:cubicBezTo>
                  <a:lnTo>
                    <a:pt x="1233" y="1332"/>
                  </a:lnTo>
                  <a:cubicBezTo>
                    <a:pt x="1153" y="1809"/>
                    <a:pt x="1556" y="2217"/>
                    <a:pt x="2004" y="2217"/>
                  </a:cubicBezTo>
                  <a:cubicBezTo>
                    <a:pt x="2072" y="2217"/>
                    <a:pt x="2141" y="2207"/>
                    <a:pt x="2210" y="2187"/>
                  </a:cubicBezTo>
                  <a:lnTo>
                    <a:pt x="2210" y="2187"/>
                  </a:lnTo>
                  <a:cubicBezTo>
                    <a:pt x="2180" y="2432"/>
                    <a:pt x="2271" y="2707"/>
                    <a:pt x="2485" y="2890"/>
                  </a:cubicBezTo>
                  <a:lnTo>
                    <a:pt x="2546" y="2920"/>
                  </a:lnTo>
                  <a:cubicBezTo>
                    <a:pt x="2676" y="3012"/>
                    <a:pt x="2829" y="3058"/>
                    <a:pt x="2982" y="3058"/>
                  </a:cubicBezTo>
                  <a:cubicBezTo>
                    <a:pt x="3188" y="3058"/>
                    <a:pt x="3396" y="2973"/>
                    <a:pt x="3554" y="2798"/>
                  </a:cubicBezTo>
                  <a:cubicBezTo>
                    <a:pt x="3921" y="2371"/>
                    <a:pt x="3707" y="1729"/>
                    <a:pt x="3157" y="1576"/>
                  </a:cubicBezTo>
                  <a:cubicBezTo>
                    <a:pt x="3096" y="1561"/>
                    <a:pt x="3027" y="1553"/>
                    <a:pt x="2955" y="1553"/>
                  </a:cubicBezTo>
                  <a:cubicBezTo>
                    <a:pt x="2882" y="1553"/>
                    <a:pt x="2806" y="1561"/>
                    <a:pt x="2729" y="1576"/>
                  </a:cubicBezTo>
                  <a:cubicBezTo>
                    <a:pt x="2807" y="1084"/>
                    <a:pt x="2446" y="680"/>
                    <a:pt x="1999" y="680"/>
                  </a:cubicBezTo>
                  <a:cubicBezTo>
                    <a:pt x="1919" y="680"/>
                    <a:pt x="1836" y="693"/>
                    <a:pt x="1752" y="721"/>
                  </a:cubicBezTo>
                  <a:cubicBezTo>
                    <a:pt x="1782" y="599"/>
                    <a:pt x="1752" y="446"/>
                    <a:pt x="1691" y="324"/>
                  </a:cubicBezTo>
                  <a:cubicBezTo>
                    <a:pt x="1600" y="93"/>
                    <a:pt x="1423" y="0"/>
                    <a:pt x="122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2349;p68"/>
            <p:cNvSpPr/>
            <p:nvPr/>
          </p:nvSpPr>
          <p:spPr>
            <a:xfrm>
              <a:off x="3370493" y="3464139"/>
              <a:ext cx="654363" cy="581717"/>
            </a:xfrm>
            <a:custGeom>
              <a:avLst/>
              <a:gdLst/>
              <a:ahLst/>
              <a:cxnLst/>
              <a:rect l="l" t="t" r="r" b="b"/>
              <a:pathLst>
                <a:path w="3576" h="3179" extrusionOk="0">
                  <a:moveTo>
                    <a:pt x="2077" y="1"/>
                  </a:moveTo>
                  <a:lnTo>
                    <a:pt x="2016" y="31"/>
                  </a:lnTo>
                  <a:cubicBezTo>
                    <a:pt x="1890" y="158"/>
                    <a:pt x="1719" y="226"/>
                    <a:pt x="1536" y="226"/>
                  </a:cubicBezTo>
                  <a:cubicBezTo>
                    <a:pt x="1453" y="226"/>
                    <a:pt x="1368" y="213"/>
                    <a:pt x="1283" y="184"/>
                  </a:cubicBezTo>
                  <a:lnTo>
                    <a:pt x="1283" y="184"/>
                  </a:lnTo>
                  <a:cubicBezTo>
                    <a:pt x="1361" y="676"/>
                    <a:pt x="999" y="1080"/>
                    <a:pt x="553" y="1080"/>
                  </a:cubicBezTo>
                  <a:cubicBezTo>
                    <a:pt x="472" y="1080"/>
                    <a:pt x="389" y="1067"/>
                    <a:pt x="306" y="1040"/>
                  </a:cubicBezTo>
                  <a:lnTo>
                    <a:pt x="306" y="1040"/>
                  </a:lnTo>
                  <a:cubicBezTo>
                    <a:pt x="336" y="1284"/>
                    <a:pt x="244" y="1559"/>
                    <a:pt x="31" y="1742"/>
                  </a:cubicBezTo>
                  <a:lnTo>
                    <a:pt x="0" y="1773"/>
                  </a:lnTo>
                  <a:lnTo>
                    <a:pt x="1100" y="2811"/>
                  </a:lnTo>
                  <a:cubicBezTo>
                    <a:pt x="1358" y="3069"/>
                    <a:pt x="1653" y="3178"/>
                    <a:pt x="1939" y="3178"/>
                  </a:cubicBezTo>
                  <a:cubicBezTo>
                    <a:pt x="2803" y="3178"/>
                    <a:pt x="3576" y="2179"/>
                    <a:pt x="2933" y="1284"/>
                  </a:cubicBezTo>
                  <a:lnTo>
                    <a:pt x="20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2350;p68"/>
            <p:cNvSpPr/>
            <p:nvPr/>
          </p:nvSpPr>
          <p:spPr>
            <a:xfrm>
              <a:off x="3130051" y="3227905"/>
              <a:ext cx="709626" cy="588305"/>
            </a:xfrm>
            <a:custGeom>
              <a:avLst/>
              <a:gdLst/>
              <a:ahLst/>
              <a:cxnLst/>
              <a:rect l="l" t="t" r="r" b="b"/>
              <a:pathLst>
                <a:path w="3878" h="3215" extrusionOk="0">
                  <a:moveTo>
                    <a:pt x="2811" y="0"/>
                  </a:moveTo>
                  <a:cubicBezTo>
                    <a:pt x="2661" y="0"/>
                    <a:pt x="2503" y="49"/>
                    <a:pt x="2353" y="162"/>
                  </a:cubicBezTo>
                  <a:cubicBezTo>
                    <a:pt x="2261" y="253"/>
                    <a:pt x="2169" y="345"/>
                    <a:pt x="2139" y="467"/>
                  </a:cubicBezTo>
                  <a:cubicBezTo>
                    <a:pt x="2078" y="589"/>
                    <a:pt x="2078" y="742"/>
                    <a:pt x="2078" y="864"/>
                  </a:cubicBezTo>
                  <a:cubicBezTo>
                    <a:pt x="2004" y="846"/>
                    <a:pt x="1927" y="836"/>
                    <a:pt x="1850" y="836"/>
                  </a:cubicBezTo>
                  <a:cubicBezTo>
                    <a:pt x="1673" y="836"/>
                    <a:pt x="1494" y="889"/>
                    <a:pt x="1345" y="1017"/>
                  </a:cubicBezTo>
                  <a:cubicBezTo>
                    <a:pt x="1161" y="1200"/>
                    <a:pt x="1039" y="1445"/>
                    <a:pt x="1100" y="1720"/>
                  </a:cubicBezTo>
                  <a:cubicBezTo>
                    <a:pt x="1025" y="1691"/>
                    <a:pt x="943" y="1677"/>
                    <a:pt x="861" y="1677"/>
                  </a:cubicBezTo>
                  <a:cubicBezTo>
                    <a:pt x="678" y="1677"/>
                    <a:pt x="494" y="1746"/>
                    <a:pt x="367" y="1872"/>
                  </a:cubicBezTo>
                  <a:cubicBezTo>
                    <a:pt x="31" y="2147"/>
                    <a:pt x="0" y="2605"/>
                    <a:pt x="275" y="2941"/>
                  </a:cubicBezTo>
                  <a:cubicBezTo>
                    <a:pt x="418" y="3119"/>
                    <a:pt x="633" y="3214"/>
                    <a:pt x="854" y="3214"/>
                  </a:cubicBezTo>
                  <a:cubicBezTo>
                    <a:pt x="1012" y="3214"/>
                    <a:pt x="1174" y="3166"/>
                    <a:pt x="1314" y="3064"/>
                  </a:cubicBezTo>
                  <a:lnTo>
                    <a:pt x="1345" y="3033"/>
                  </a:lnTo>
                  <a:cubicBezTo>
                    <a:pt x="1558" y="2850"/>
                    <a:pt x="1650" y="2575"/>
                    <a:pt x="1620" y="2331"/>
                  </a:cubicBezTo>
                  <a:lnTo>
                    <a:pt x="1620" y="2331"/>
                  </a:lnTo>
                  <a:cubicBezTo>
                    <a:pt x="1703" y="2358"/>
                    <a:pt x="1786" y="2371"/>
                    <a:pt x="1867" y="2371"/>
                  </a:cubicBezTo>
                  <a:cubicBezTo>
                    <a:pt x="2313" y="2371"/>
                    <a:pt x="2675" y="1967"/>
                    <a:pt x="2597" y="1475"/>
                  </a:cubicBezTo>
                  <a:lnTo>
                    <a:pt x="2597" y="1475"/>
                  </a:lnTo>
                  <a:cubicBezTo>
                    <a:pt x="2682" y="1504"/>
                    <a:pt x="2767" y="1517"/>
                    <a:pt x="2850" y="1517"/>
                  </a:cubicBezTo>
                  <a:cubicBezTo>
                    <a:pt x="3033" y="1517"/>
                    <a:pt x="3204" y="1449"/>
                    <a:pt x="3330" y="1322"/>
                  </a:cubicBezTo>
                  <a:lnTo>
                    <a:pt x="3391" y="1292"/>
                  </a:lnTo>
                  <a:cubicBezTo>
                    <a:pt x="3877" y="733"/>
                    <a:pt x="3397" y="0"/>
                    <a:pt x="281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2351;p68"/>
            <p:cNvSpPr/>
            <p:nvPr/>
          </p:nvSpPr>
          <p:spPr>
            <a:xfrm>
              <a:off x="7175295" y="3335683"/>
              <a:ext cx="644848" cy="497726"/>
            </a:xfrm>
            <a:custGeom>
              <a:avLst/>
              <a:gdLst/>
              <a:ahLst/>
              <a:cxnLst/>
              <a:rect l="l" t="t" r="r" b="b"/>
              <a:pathLst>
                <a:path w="3524" h="2720" extrusionOk="0">
                  <a:moveTo>
                    <a:pt x="3096" y="0"/>
                  </a:moveTo>
                  <a:lnTo>
                    <a:pt x="1569" y="214"/>
                  </a:lnTo>
                  <a:cubicBezTo>
                    <a:pt x="0" y="244"/>
                    <a:pt x="40" y="2567"/>
                    <a:pt x="1570" y="2567"/>
                  </a:cubicBezTo>
                  <a:cubicBezTo>
                    <a:pt x="1590" y="2567"/>
                    <a:pt x="1610" y="2567"/>
                    <a:pt x="1630" y="2566"/>
                  </a:cubicBezTo>
                  <a:lnTo>
                    <a:pt x="3157" y="2719"/>
                  </a:lnTo>
                  <a:lnTo>
                    <a:pt x="3157" y="2658"/>
                  </a:lnTo>
                  <a:cubicBezTo>
                    <a:pt x="3157" y="2383"/>
                    <a:pt x="3279" y="2139"/>
                    <a:pt x="3524" y="2016"/>
                  </a:cubicBezTo>
                  <a:cubicBezTo>
                    <a:pt x="3279" y="1864"/>
                    <a:pt x="3126" y="1619"/>
                    <a:pt x="3126" y="1375"/>
                  </a:cubicBezTo>
                  <a:cubicBezTo>
                    <a:pt x="3126" y="1100"/>
                    <a:pt x="3249" y="856"/>
                    <a:pt x="3493" y="703"/>
                  </a:cubicBezTo>
                  <a:cubicBezTo>
                    <a:pt x="3249" y="550"/>
                    <a:pt x="3096" y="306"/>
                    <a:pt x="3096" y="61"/>
                  </a:cubicBezTo>
                  <a:lnTo>
                    <a:pt x="309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2352;p68"/>
            <p:cNvSpPr/>
            <p:nvPr/>
          </p:nvSpPr>
          <p:spPr>
            <a:xfrm>
              <a:off x="7741632" y="3201555"/>
              <a:ext cx="307785" cy="764156"/>
            </a:xfrm>
            <a:custGeom>
              <a:avLst/>
              <a:gdLst/>
              <a:ahLst/>
              <a:cxnLst/>
              <a:rect l="l" t="t" r="r" b="b"/>
              <a:pathLst>
                <a:path w="1682" h="4176" extrusionOk="0">
                  <a:moveTo>
                    <a:pt x="765" y="0"/>
                  </a:moveTo>
                  <a:cubicBezTo>
                    <a:pt x="337" y="0"/>
                    <a:pt x="1" y="336"/>
                    <a:pt x="1" y="733"/>
                  </a:cubicBezTo>
                  <a:lnTo>
                    <a:pt x="1" y="794"/>
                  </a:lnTo>
                  <a:cubicBezTo>
                    <a:pt x="1" y="1039"/>
                    <a:pt x="154" y="1314"/>
                    <a:pt x="368" y="1436"/>
                  </a:cubicBezTo>
                  <a:cubicBezTo>
                    <a:pt x="154" y="1589"/>
                    <a:pt x="1" y="1833"/>
                    <a:pt x="31" y="2108"/>
                  </a:cubicBezTo>
                  <a:cubicBezTo>
                    <a:pt x="31" y="2352"/>
                    <a:pt x="184" y="2597"/>
                    <a:pt x="398" y="2749"/>
                  </a:cubicBezTo>
                  <a:cubicBezTo>
                    <a:pt x="184" y="2872"/>
                    <a:pt x="31" y="3116"/>
                    <a:pt x="62" y="3391"/>
                  </a:cubicBezTo>
                  <a:lnTo>
                    <a:pt x="62" y="3452"/>
                  </a:lnTo>
                  <a:cubicBezTo>
                    <a:pt x="91" y="3944"/>
                    <a:pt x="449" y="4176"/>
                    <a:pt x="812" y="4176"/>
                  </a:cubicBezTo>
                  <a:cubicBezTo>
                    <a:pt x="1214" y="4176"/>
                    <a:pt x="1622" y="3891"/>
                    <a:pt x="1589" y="3360"/>
                  </a:cubicBezTo>
                  <a:cubicBezTo>
                    <a:pt x="1589" y="3238"/>
                    <a:pt x="1559" y="3116"/>
                    <a:pt x="1498" y="3024"/>
                  </a:cubicBezTo>
                  <a:cubicBezTo>
                    <a:pt x="1406" y="2902"/>
                    <a:pt x="1315" y="2780"/>
                    <a:pt x="1192" y="2719"/>
                  </a:cubicBezTo>
                  <a:cubicBezTo>
                    <a:pt x="1681" y="2413"/>
                    <a:pt x="1651" y="1711"/>
                    <a:pt x="1162" y="1405"/>
                  </a:cubicBezTo>
                  <a:cubicBezTo>
                    <a:pt x="1284" y="1344"/>
                    <a:pt x="1376" y="1222"/>
                    <a:pt x="1437" y="1100"/>
                  </a:cubicBezTo>
                  <a:cubicBezTo>
                    <a:pt x="1498" y="978"/>
                    <a:pt x="1528" y="886"/>
                    <a:pt x="1528" y="764"/>
                  </a:cubicBezTo>
                  <a:cubicBezTo>
                    <a:pt x="1498" y="336"/>
                    <a:pt x="1162" y="0"/>
                    <a:pt x="76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2353;p68"/>
            <p:cNvSpPr/>
            <p:nvPr/>
          </p:nvSpPr>
          <p:spPr>
            <a:xfrm>
              <a:off x="4322562" y="1373166"/>
              <a:ext cx="819967" cy="324986"/>
            </a:xfrm>
            <a:custGeom>
              <a:avLst/>
              <a:gdLst/>
              <a:ahLst/>
              <a:cxnLst/>
              <a:rect l="l" t="t" r="r" b="b"/>
              <a:pathLst>
                <a:path w="4481" h="1776" extrusionOk="0">
                  <a:moveTo>
                    <a:pt x="3654" y="1"/>
                  </a:moveTo>
                  <a:cubicBezTo>
                    <a:pt x="3634" y="1"/>
                    <a:pt x="3615" y="1"/>
                    <a:pt x="3595" y="3"/>
                  </a:cubicBezTo>
                  <a:cubicBezTo>
                    <a:pt x="3473" y="3"/>
                    <a:pt x="3351" y="64"/>
                    <a:pt x="3259" y="125"/>
                  </a:cubicBezTo>
                  <a:cubicBezTo>
                    <a:pt x="3137" y="186"/>
                    <a:pt x="3045" y="308"/>
                    <a:pt x="2984" y="430"/>
                  </a:cubicBezTo>
                  <a:cubicBezTo>
                    <a:pt x="2832" y="223"/>
                    <a:pt x="2604" y="122"/>
                    <a:pt x="2378" y="122"/>
                  </a:cubicBezTo>
                  <a:cubicBezTo>
                    <a:pt x="2105" y="122"/>
                    <a:pt x="1835" y="269"/>
                    <a:pt x="1701" y="553"/>
                  </a:cubicBezTo>
                  <a:cubicBezTo>
                    <a:pt x="1609" y="430"/>
                    <a:pt x="1487" y="339"/>
                    <a:pt x="1365" y="278"/>
                  </a:cubicBezTo>
                  <a:cubicBezTo>
                    <a:pt x="1279" y="256"/>
                    <a:pt x="1192" y="235"/>
                    <a:pt x="1106" y="235"/>
                  </a:cubicBezTo>
                  <a:cubicBezTo>
                    <a:pt x="1070" y="235"/>
                    <a:pt x="1034" y="238"/>
                    <a:pt x="998" y="247"/>
                  </a:cubicBezTo>
                  <a:cubicBezTo>
                    <a:pt x="0" y="277"/>
                    <a:pt x="50" y="1775"/>
                    <a:pt x="1059" y="1775"/>
                  </a:cubicBezTo>
                  <a:cubicBezTo>
                    <a:pt x="1070" y="1775"/>
                    <a:pt x="1080" y="1775"/>
                    <a:pt x="1090" y="1775"/>
                  </a:cubicBezTo>
                  <a:lnTo>
                    <a:pt x="1151" y="1775"/>
                  </a:lnTo>
                  <a:cubicBezTo>
                    <a:pt x="1285" y="1491"/>
                    <a:pt x="1555" y="1344"/>
                    <a:pt x="1828" y="1344"/>
                  </a:cubicBezTo>
                  <a:cubicBezTo>
                    <a:pt x="2054" y="1344"/>
                    <a:pt x="2282" y="1445"/>
                    <a:pt x="2434" y="1652"/>
                  </a:cubicBezTo>
                  <a:cubicBezTo>
                    <a:pt x="2568" y="1368"/>
                    <a:pt x="2848" y="1221"/>
                    <a:pt x="3129" y="1221"/>
                  </a:cubicBezTo>
                  <a:cubicBezTo>
                    <a:pt x="3362" y="1221"/>
                    <a:pt x="3595" y="1322"/>
                    <a:pt x="3748" y="1530"/>
                  </a:cubicBezTo>
                  <a:lnTo>
                    <a:pt x="3809" y="1530"/>
                  </a:lnTo>
                  <a:cubicBezTo>
                    <a:pt x="4206" y="1469"/>
                    <a:pt x="4481" y="1103"/>
                    <a:pt x="4420" y="705"/>
                  </a:cubicBezTo>
                  <a:cubicBezTo>
                    <a:pt x="4391" y="297"/>
                    <a:pt x="4056" y="1"/>
                    <a:pt x="365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43" name="Rounded Rectangle 42"/>
          <p:cNvSpPr/>
          <p:nvPr/>
        </p:nvSpPr>
        <p:spPr>
          <a:xfrm>
            <a:off x="6709025" y="1840029"/>
            <a:ext cx="3923032" cy="1736646"/>
          </a:xfrm>
          <a:prstGeom prst="roundRect">
            <a:avLst/>
          </a:prstGeom>
          <a:solidFill>
            <a:schemeClr val="tx1"/>
          </a:solidFill>
          <a:ln w="28575">
            <a:solidFill>
              <a:schemeClr val="tx1">
                <a:lumMod val="50000"/>
              </a:schemeClr>
            </a:solidFill>
            <a:prstDash val="sys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sz="4800" kern="0" dirty="0" err="1">
                <a:solidFill>
                  <a:srgbClr val="FF0000"/>
                </a:solidFill>
                <a:latin typeface="Arial" panose="020B0604020202020204" pitchFamily="34" charset="0"/>
                <a:ea typeface="微软雅黑"/>
              </a:rPr>
              <a:t>Đáp</a:t>
            </a:r>
            <a:r>
              <a:rPr lang="en-US" sz="4800" kern="0" dirty="0">
                <a:solidFill>
                  <a:srgbClr val="FF0000"/>
                </a:solidFill>
                <a:latin typeface="Arial" panose="020B0604020202020204" pitchFamily="34" charset="0"/>
                <a:ea typeface="微软雅黑"/>
              </a:rPr>
              <a:t> </a:t>
            </a:r>
            <a:r>
              <a:rPr lang="en-US" sz="4800" kern="0" dirty="0" err="1">
                <a:solidFill>
                  <a:srgbClr val="FF0000"/>
                </a:solidFill>
                <a:latin typeface="Arial" panose="020B0604020202020204" pitchFamily="34" charset="0"/>
                <a:ea typeface="微软雅黑"/>
              </a:rPr>
              <a:t>án</a:t>
            </a:r>
            <a:r>
              <a:rPr lang="en-US" sz="4800" kern="0" dirty="0">
                <a:solidFill>
                  <a:srgbClr val="FF0000"/>
                </a:solidFill>
                <a:latin typeface="Arial" panose="020B0604020202020204" pitchFamily="34" charset="0"/>
                <a:ea typeface="微软雅黑"/>
              </a:rPr>
              <a:t>: </a:t>
            </a:r>
            <a:r>
              <a:rPr lang="en-US" sz="4800" kern="0" dirty="0" err="1">
                <a:solidFill>
                  <a:srgbClr val="FF0000"/>
                </a:solidFill>
                <a:latin typeface="Arial" panose="020B0604020202020204" pitchFamily="34" charset="0"/>
                <a:ea typeface="微软雅黑"/>
              </a:rPr>
              <a:t>Nấm</a:t>
            </a:r>
            <a:r>
              <a:rPr lang="en-US" sz="4800" kern="0" dirty="0">
                <a:solidFill>
                  <a:srgbClr val="FF0000"/>
                </a:solidFill>
                <a:latin typeface="Arial" panose="020B0604020202020204" pitchFamily="34" charset="0"/>
                <a:ea typeface="微软雅黑"/>
              </a:rPr>
              <a:t> tai </a:t>
            </a:r>
            <a:r>
              <a:rPr lang="en-US" sz="4800" kern="0" dirty="0" err="1">
                <a:solidFill>
                  <a:srgbClr val="FF0000"/>
                </a:solidFill>
                <a:latin typeface="Arial" panose="020B0604020202020204" pitchFamily="34" charset="0"/>
                <a:ea typeface="微软雅黑"/>
              </a:rPr>
              <a:t>mèo</a:t>
            </a:r>
            <a:endPar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endParaRPr>
          </a:p>
        </p:txBody>
      </p:sp>
      <p:pic>
        <p:nvPicPr>
          <p:cNvPr id="46" name="PA_图片 11">
            <a:hlinkClick r:id="rId5" action="ppaction://hlinksldjump"/>
            <a:extLst>
              <a:ext uri="{FF2B5EF4-FFF2-40B4-BE49-F238E27FC236}">
                <a16:creationId xmlns:a16="http://schemas.microsoft.com/office/drawing/2014/main" id="{708C517F-72B9-4C02-A8BE-32A8350AED99}"/>
              </a:ext>
            </a:extLst>
          </p:cNvPr>
          <p:cNvPicPr>
            <a:picLocks noChangeAspect="1"/>
          </p:cNvPicPr>
          <p:nvPr>
            <p:custDataLst>
              <p:tags r:id="rId1"/>
            </p:custDataLst>
          </p:nvPr>
        </p:nvPicPr>
        <p:blipFill>
          <a:blip r:embed="rId6" cstate="screen">
            <a:extLst>
              <a:ext uri="{28A0092B-C50C-407E-A947-70E740481C1C}">
                <a14:useLocalDpi xmlns:a14="http://schemas.microsoft.com/office/drawing/2010/main"/>
              </a:ext>
            </a:extLst>
          </a:blip>
          <a:stretch>
            <a:fillRect/>
          </a:stretch>
        </p:blipFill>
        <p:spPr>
          <a:xfrm>
            <a:off x="10952253" y="67645"/>
            <a:ext cx="1144960" cy="1144960"/>
          </a:xfrm>
          <a:prstGeom prst="rect">
            <a:avLst/>
          </a:prstGeom>
        </p:spPr>
      </p:pic>
      <p:pic>
        <p:nvPicPr>
          <p:cNvPr id="8194" name="Picture 2" descr="Khám phá Nấm Mèo - Nấm Mộc Nhĩ cùng những tác dụng tuyệt vời">
            <a:extLst>
              <a:ext uri="{FF2B5EF4-FFF2-40B4-BE49-F238E27FC236}">
                <a16:creationId xmlns:a16="http://schemas.microsoft.com/office/drawing/2014/main" id="{9CFB0853-F22A-2D46-EA88-9222BA0E67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722" y="365010"/>
            <a:ext cx="5128517" cy="40451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726DAD6-8B46-C5FD-63B7-950368264602}"/>
              </a:ext>
            </a:extLst>
          </p:cNvPr>
          <p:cNvSpPr txBox="1"/>
          <p:nvPr/>
        </p:nvSpPr>
        <p:spPr>
          <a:xfrm>
            <a:off x="606175" y="4541178"/>
            <a:ext cx="5229546" cy="769441"/>
          </a:xfrm>
          <a:prstGeom prst="rect">
            <a:avLst/>
          </a:prstGeom>
          <a:noFill/>
        </p:spPr>
        <p:txBody>
          <a:bodyPr wrap="square" rtlCol="0">
            <a:spAutoFit/>
          </a:bodyPr>
          <a:lstStyle/>
          <a:p>
            <a:pPr algn="ctr"/>
            <a:r>
              <a:rPr lang="en-US" sz="4400" dirty="0" err="1">
                <a:solidFill>
                  <a:srgbClr val="002060"/>
                </a:solidFill>
              </a:rPr>
              <a:t>Đây</a:t>
            </a:r>
            <a:r>
              <a:rPr lang="en-US" sz="4400" dirty="0">
                <a:solidFill>
                  <a:srgbClr val="002060"/>
                </a:solidFill>
              </a:rPr>
              <a:t> </a:t>
            </a:r>
            <a:r>
              <a:rPr lang="en-US" sz="4400" dirty="0" err="1">
                <a:solidFill>
                  <a:srgbClr val="002060"/>
                </a:solidFill>
              </a:rPr>
              <a:t>là</a:t>
            </a:r>
            <a:r>
              <a:rPr lang="en-US" sz="4400" dirty="0">
                <a:solidFill>
                  <a:srgbClr val="002060"/>
                </a:solidFill>
              </a:rPr>
              <a:t> </a:t>
            </a:r>
            <a:r>
              <a:rPr lang="en-US" sz="4400" dirty="0" err="1">
                <a:solidFill>
                  <a:srgbClr val="002060"/>
                </a:solidFill>
              </a:rPr>
              <a:t>nấm</a:t>
            </a:r>
            <a:r>
              <a:rPr lang="en-US" sz="4400" dirty="0">
                <a:solidFill>
                  <a:srgbClr val="002060"/>
                </a:solidFill>
              </a:rPr>
              <a:t> </a:t>
            </a:r>
            <a:r>
              <a:rPr lang="en-US" sz="4400" dirty="0" err="1">
                <a:solidFill>
                  <a:srgbClr val="002060"/>
                </a:solidFill>
              </a:rPr>
              <a:t>gì</a:t>
            </a:r>
            <a:r>
              <a:rPr lang="en-US" sz="4400" dirty="0">
                <a:solidFill>
                  <a:srgbClr val="002060"/>
                </a:solidFill>
              </a:rPr>
              <a:t>?</a:t>
            </a:r>
          </a:p>
        </p:txBody>
      </p:sp>
    </p:spTree>
    <p:extLst>
      <p:ext uri="{BB962C8B-B14F-4D97-AF65-F5344CB8AC3E}">
        <p14:creationId xmlns:p14="http://schemas.microsoft.com/office/powerpoint/2010/main" val="37262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p:tgtEl>
                                          <p:spTgt spid="43"/>
                                        </p:tgtEl>
                                        <p:attrNameLst>
                                          <p:attrName>ppt_y</p:attrName>
                                        </p:attrNameLst>
                                      </p:cBhvr>
                                      <p:tavLst>
                                        <p:tav tm="0">
                                          <p:val>
                                            <p:strVal val="#ppt_y-#ppt_h*1.125000"/>
                                          </p:val>
                                        </p:tav>
                                        <p:tav tm="100000">
                                          <p:val>
                                            <p:strVal val="#ppt_y"/>
                                          </p:val>
                                        </p:tav>
                                      </p:tavLst>
                                    </p:anim>
                                    <p:animEffect transition="in" filter="wipe(down)">
                                      <p:cBhvr>
                                        <p:cTn id="8" dur="500"/>
                                        <p:tgtEl>
                                          <p:spTgt spid="43"/>
                                        </p:tgtEl>
                                      </p:cBhvr>
                                    </p:animEffect>
                                  </p:childTnLst>
                                  <p:subTnLst>
                                    <p:audio>
                                      <p:cMediaNode>
                                        <p:cTn display="0" masterRel="sameClick">
                                          <p:stCondLst>
                                            <p:cond evt="begin" delay="0">
                                              <p:tn val="5"/>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4" y="446"/>
            <a:ext cx="12190413" cy="6968853"/>
          </a:xfrm>
        </p:spPr>
      </p:pic>
      <p:pic>
        <p:nvPicPr>
          <p:cNvPr id="8" name="Picture 7">
            <a:extLst>
              <a:ext uri="{FF2B5EF4-FFF2-40B4-BE49-F238E27FC236}">
                <a16:creationId xmlns:a16="http://schemas.microsoft.com/office/drawing/2014/main" id="{3DECAE75-21B3-41F1-AB6A-5AA8F9A2078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4003797" y="365526"/>
            <a:ext cx="7909717" cy="4973737"/>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78902844-A5A6-43E9-91C4-C3BD8A1573DA}"/>
              </a:ext>
            </a:extLst>
          </p:cNvPr>
          <p:cNvPicPr>
            <a:picLocks noChangeAspect="1"/>
          </p:cNvPicPr>
          <p:nvPr/>
        </p:nvPicPr>
        <p:blipFill>
          <a:blip r:embed="rId5"/>
          <a:stretch>
            <a:fillRect/>
          </a:stretch>
        </p:blipFill>
        <p:spPr>
          <a:xfrm>
            <a:off x="794" y="1451441"/>
            <a:ext cx="4316191" cy="5517858"/>
          </a:xfrm>
          <a:prstGeom prst="rect">
            <a:avLst/>
          </a:prstGeom>
        </p:spPr>
      </p:pic>
      <p:pic>
        <p:nvPicPr>
          <p:cNvPr id="3" name="Picture 2">
            <a:extLst>
              <a:ext uri="{FF2B5EF4-FFF2-40B4-BE49-F238E27FC236}">
                <a16:creationId xmlns:a16="http://schemas.microsoft.com/office/drawing/2014/main" id="{C33061CC-58E9-4F30-4955-E11B0E30A2B1}"/>
              </a:ext>
            </a:extLst>
          </p:cNvPr>
          <p:cNvPicPr>
            <a:picLocks noChangeAspect="1"/>
          </p:cNvPicPr>
          <p:nvPr/>
        </p:nvPicPr>
        <p:blipFill>
          <a:blip r:embed="rId6"/>
          <a:stretch>
            <a:fillRect/>
          </a:stretch>
        </p:blipFill>
        <p:spPr>
          <a:xfrm>
            <a:off x="4115058" y="1905198"/>
            <a:ext cx="7333169" cy="2566304"/>
          </a:xfrm>
          <a:prstGeom prst="rect">
            <a:avLst/>
          </a:prstGeom>
        </p:spPr>
      </p:pic>
      <p:pic>
        <p:nvPicPr>
          <p:cNvPr id="7" name="NAM">
            <a:extLst>
              <a:ext uri="{FF2B5EF4-FFF2-40B4-BE49-F238E27FC236}">
                <a16:creationId xmlns:a16="http://schemas.microsoft.com/office/drawing/2014/main" id="{48218F2C-655E-A6FE-7812-7A3CC42926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76934" y="4571852"/>
            <a:ext cx="2263509" cy="2086207"/>
          </a:xfrm>
          <a:prstGeom prst="rect">
            <a:avLst/>
          </a:prstGeom>
        </p:spPr>
      </p:pic>
    </p:spTree>
    <p:extLst>
      <p:ext uri="{BB962C8B-B14F-4D97-AF65-F5344CB8AC3E}">
        <p14:creationId xmlns:p14="http://schemas.microsoft.com/office/powerpoint/2010/main" val="3857410087"/>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80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80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38" presetClass="entr" presetSubtype="0" accel="50000" fill="hold" grpId="0" nodeType="afterEffect">
                                      <p:stCondLst>
                                        <p:cond delay="0"/>
                                      </p:stCondLst>
                                      <p:iterate type="lt">
                                        <p:tmPct val="13293"/>
                                      </p:iterate>
                                      <p:childTnLst>
                                        <p:set>
                                          <p:cBhvr>
                                            <p:cTn id="11" dur="1" fill="hold">
                                              <p:stCondLst>
                                                <p:cond delay="0"/>
                                              </p:stCondLst>
                                            </p:cTn>
                                            <p:tgtEl>
                                              <p:spTgt spid="10"/>
                                            </p:tgtEl>
                                            <p:attrNameLst>
                                              <p:attrName>style.visibility</p:attrName>
                                            </p:attrNameLst>
                                          </p:cBhvr>
                                          <p:to>
                                            <p:strVal val="visible"/>
                                          </p:to>
                                        </p:set>
                                        <p:set>
                                          <p:cBhvr>
                                            <p:cTn id="12" dur="5" fill="hold">
                                              <p:stCondLst>
                                                <p:cond delay="0"/>
                                              </p:stCondLst>
                                            </p:cTn>
                                            <p:tgtEl>
                                              <p:spTgt spid="10"/>
                                            </p:tgtEl>
                                            <p:attrNameLst>
                                              <p:attrName>style.rotation</p:attrName>
                                            </p:attrNameLst>
                                          </p:cBhvr>
                                          <p:to>
                                            <p:strVal val="-45.0"/>
                                          </p:to>
                                        </p:set>
                                        <p:anim calcmode="lin" valueType="num">
                                          <p:cBhvr>
                                            <p:cTn id="13" dur="5" fill="hold">
                                              <p:stCondLst>
                                                <p:cond delay="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14" dur="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15" dur="2" decel="50000" autoRev="1" fill="hold">
                                              <p:stCondLst>
                                                <p:cond delay="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16" dur="1" fill="hold">
                                              <p:stCondLst>
                                                <p:cond delay="9"/>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330;p68">
            <a:extLst>
              <a:ext uri="{FF2B5EF4-FFF2-40B4-BE49-F238E27FC236}">
                <a16:creationId xmlns:a16="http://schemas.microsoft.com/office/drawing/2014/main" id="{B45EA149-42BE-E421-3680-6616B290D189}"/>
              </a:ext>
            </a:extLst>
          </p:cNvPr>
          <p:cNvGrpSpPr/>
          <p:nvPr/>
        </p:nvGrpSpPr>
        <p:grpSpPr>
          <a:xfrm>
            <a:off x="9957548" y="4922566"/>
            <a:ext cx="2234452" cy="1034888"/>
            <a:chOff x="1520151" y="1188351"/>
            <a:chExt cx="6724877" cy="3114630"/>
          </a:xfrm>
        </p:grpSpPr>
        <p:sp>
          <p:nvSpPr>
            <p:cNvPr id="5" name="Google Shape;2331;p68">
              <a:extLst>
                <a:ext uri="{FF2B5EF4-FFF2-40B4-BE49-F238E27FC236}">
                  <a16:creationId xmlns:a16="http://schemas.microsoft.com/office/drawing/2014/main" id="{0C2CEB7C-B2BE-E758-F3C6-8259D51D1F73}"/>
                </a:ext>
              </a:extLst>
            </p:cNvPr>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2332;p68">
              <a:extLst>
                <a:ext uri="{FF2B5EF4-FFF2-40B4-BE49-F238E27FC236}">
                  <a16:creationId xmlns:a16="http://schemas.microsoft.com/office/drawing/2014/main" id="{DF1E9FA8-79A1-F8CB-FCFA-6511963AE095}"/>
                </a:ext>
              </a:extLst>
            </p:cNvPr>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2333;p68">
              <a:extLst>
                <a:ext uri="{FF2B5EF4-FFF2-40B4-BE49-F238E27FC236}">
                  <a16:creationId xmlns:a16="http://schemas.microsoft.com/office/drawing/2014/main" id="{45CD884E-6135-416E-21CF-5B64E0C31F1C}"/>
                </a:ext>
              </a:extLst>
            </p:cNvPr>
            <p:cNvSpPr/>
            <p:nvPr/>
          </p:nvSpPr>
          <p:spPr>
            <a:xfrm>
              <a:off x="1520151" y="3103475"/>
              <a:ext cx="346761" cy="394521"/>
            </a:xfrm>
            <a:custGeom>
              <a:avLst/>
              <a:gdLst/>
              <a:ahLst/>
              <a:cxnLst/>
              <a:rect l="l" t="t" r="r" b="b"/>
              <a:pathLst>
                <a:path w="1895" h="2156" extrusionOk="0">
                  <a:moveTo>
                    <a:pt x="841" y="0"/>
                  </a:moveTo>
                  <a:cubicBezTo>
                    <a:pt x="515" y="0"/>
                    <a:pt x="371" y="492"/>
                    <a:pt x="703" y="658"/>
                  </a:cubicBezTo>
                  <a:cubicBezTo>
                    <a:pt x="665" y="647"/>
                    <a:pt x="628" y="642"/>
                    <a:pt x="594" y="642"/>
                  </a:cubicBezTo>
                  <a:cubicBezTo>
                    <a:pt x="247" y="642"/>
                    <a:pt x="128" y="1161"/>
                    <a:pt x="489" y="1300"/>
                  </a:cubicBezTo>
                  <a:cubicBezTo>
                    <a:pt x="466" y="1296"/>
                    <a:pt x="442" y="1294"/>
                    <a:pt x="419" y="1294"/>
                  </a:cubicBezTo>
                  <a:cubicBezTo>
                    <a:pt x="261" y="1294"/>
                    <a:pt x="115" y="1381"/>
                    <a:pt x="62" y="1514"/>
                  </a:cubicBezTo>
                  <a:cubicBezTo>
                    <a:pt x="1" y="1697"/>
                    <a:pt x="123" y="1880"/>
                    <a:pt x="306" y="1972"/>
                  </a:cubicBezTo>
                  <a:lnTo>
                    <a:pt x="367" y="1972"/>
                  </a:lnTo>
                  <a:lnTo>
                    <a:pt x="1131" y="2155"/>
                  </a:lnTo>
                  <a:cubicBezTo>
                    <a:pt x="1222" y="2064"/>
                    <a:pt x="1345" y="2002"/>
                    <a:pt x="1467" y="1972"/>
                  </a:cubicBezTo>
                  <a:cubicBezTo>
                    <a:pt x="1100" y="1514"/>
                    <a:pt x="1345" y="872"/>
                    <a:pt x="1895" y="750"/>
                  </a:cubicBezTo>
                  <a:cubicBezTo>
                    <a:pt x="1803" y="628"/>
                    <a:pt x="1742" y="506"/>
                    <a:pt x="1711" y="353"/>
                  </a:cubicBezTo>
                  <a:lnTo>
                    <a:pt x="948" y="17"/>
                  </a:lnTo>
                  <a:cubicBezTo>
                    <a:pt x="910" y="5"/>
                    <a:pt x="875" y="0"/>
                    <a:pt x="84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2334;p68">
              <a:extLst>
                <a:ext uri="{FF2B5EF4-FFF2-40B4-BE49-F238E27FC236}">
                  <a16:creationId xmlns:a16="http://schemas.microsoft.com/office/drawing/2014/main" id="{EA048C2D-E299-A231-9247-5201FDABEF2D}"/>
                </a:ext>
              </a:extLst>
            </p:cNvPr>
            <p:cNvSpPr/>
            <p:nvPr/>
          </p:nvSpPr>
          <p:spPr>
            <a:xfrm>
              <a:off x="3129136" y="1581403"/>
              <a:ext cx="409160" cy="373660"/>
            </a:xfrm>
            <a:custGeom>
              <a:avLst/>
              <a:gdLst/>
              <a:ahLst/>
              <a:cxnLst/>
              <a:rect l="l" t="t" r="r" b="b"/>
              <a:pathLst>
                <a:path w="2236" h="2042" extrusionOk="0">
                  <a:moveTo>
                    <a:pt x="1572" y="0"/>
                  </a:moveTo>
                  <a:cubicBezTo>
                    <a:pt x="1340" y="0"/>
                    <a:pt x="1122" y="243"/>
                    <a:pt x="1289" y="514"/>
                  </a:cubicBezTo>
                  <a:cubicBezTo>
                    <a:pt x="1213" y="431"/>
                    <a:pt x="1122" y="395"/>
                    <a:pt x="1033" y="395"/>
                  </a:cubicBezTo>
                  <a:cubicBezTo>
                    <a:pt x="796" y="395"/>
                    <a:pt x="575" y="645"/>
                    <a:pt x="708" y="912"/>
                  </a:cubicBezTo>
                  <a:cubicBezTo>
                    <a:pt x="636" y="831"/>
                    <a:pt x="548" y="797"/>
                    <a:pt x="463" y="797"/>
                  </a:cubicBezTo>
                  <a:cubicBezTo>
                    <a:pt x="224" y="797"/>
                    <a:pt x="1" y="1061"/>
                    <a:pt x="158" y="1309"/>
                  </a:cubicBezTo>
                  <a:cubicBezTo>
                    <a:pt x="189" y="1339"/>
                    <a:pt x="189" y="1339"/>
                    <a:pt x="219" y="1370"/>
                  </a:cubicBezTo>
                  <a:lnTo>
                    <a:pt x="678" y="1950"/>
                  </a:lnTo>
                  <a:cubicBezTo>
                    <a:pt x="830" y="1950"/>
                    <a:pt x="952" y="1981"/>
                    <a:pt x="1075" y="2042"/>
                  </a:cubicBezTo>
                  <a:cubicBezTo>
                    <a:pt x="1050" y="1581"/>
                    <a:pt x="1412" y="1235"/>
                    <a:pt x="1822" y="1235"/>
                  </a:cubicBezTo>
                  <a:cubicBezTo>
                    <a:pt x="1928" y="1235"/>
                    <a:pt x="2037" y="1258"/>
                    <a:pt x="2144" y="1309"/>
                  </a:cubicBezTo>
                  <a:cubicBezTo>
                    <a:pt x="2144" y="1156"/>
                    <a:pt x="2174" y="1003"/>
                    <a:pt x="2236" y="881"/>
                  </a:cubicBezTo>
                  <a:lnTo>
                    <a:pt x="1869" y="178"/>
                  </a:lnTo>
                  <a:cubicBezTo>
                    <a:pt x="1792" y="53"/>
                    <a:pt x="1680" y="0"/>
                    <a:pt x="157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Google Shape;2335;p68">
              <a:extLst>
                <a:ext uri="{FF2B5EF4-FFF2-40B4-BE49-F238E27FC236}">
                  <a16:creationId xmlns:a16="http://schemas.microsoft.com/office/drawing/2014/main" id="{25C54B7B-5A13-064D-F25D-227B86C95534}"/>
                </a:ext>
              </a:extLst>
            </p:cNvPr>
            <p:cNvSpPr/>
            <p:nvPr/>
          </p:nvSpPr>
          <p:spPr>
            <a:xfrm>
              <a:off x="4538667" y="1188351"/>
              <a:ext cx="380248" cy="286009"/>
            </a:xfrm>
            <a:custGeom>
              <a:avLst/>
              <a:gdLst/>
              <a:ahLst/>
              <a:cxnLst/>
              <a:rect l="l" t="t" r="r" b="b"/>
              <a:pathLst>
                <a:path w="2078" h="1563" extrusionOk="0">
                  <a:moveTo>
                    <a:pt x="1739" y="1"/>
                  </a:moveTo>
                  <a:cubicBezTo>
                    <a:pt x="1580" y="1"/>
                    <a:pt x="1421" y="108"/>
                    <a:pt x="1406" y="310"/>
                  </a:cubicBezTo>
                  <a:cubicBezTo>
                    <a:pt x="1378" y="112"/>
                    <a:pt x="1224" y="18"/>
                    <a:pt x="1071" y="18"/>
                  </a:cubicBezTo>
                  <a:cubicBezTo>
                    <a:pt x="894" y="18"/>
                    <a:pt x="717" y="142"/>
                    <a:pt x="734" y="371"/>
                  </a:cubicBezTo>
                  <a:cubicBezTo>
                    <a:pt x="706" y="207"/>
                    <a:pt x="556" y="92"/>
                    <a:pt x="393" y="92"/>
                  </a:cubicBezTo>
                  <a:cubicBezTo>
                    <a:pt x="375" y="92"/>
                    <a:pt x="356" y="93"/>
                    <a:pt x="337" y="96"/>
                  </a:cubicBezTo>
                  <a:cubicBezTo>
                    <a:pt x="153" y="127"/>
                    <a:pt x="1" y="280"/>
                    <a:pt x="31" y="493"/>
                  </a:cubicBezTo>
                  <a:lnTo>
                    <a:pt x="31" y="555"/>
                  </a:lnTo>
                  <a:lnTo>
                    <a:pt x="184" y="1318"/>
                  </a:lnTo>
                  <a:cubicBezTo>
                    <a:pt x="306" y="1349"/>
                    <a:pt x="428" y="1440"/>
                    <a:pt x="520" y="1563"/>
                  </a:cubicBezTo>
                  <a:cubicBezTo>
                    <a:pt x="654" y="1279"/>
                    <a:pt x="924" y="1132"/>
                    <a:pt x="1197" y="1132"/>
                  </a:cubicBezTo>
                  <a:cubicBezTo>
                    <a:pt x="1423" y="1132"/>
                    <a:pt x="1651" y="1233"/>
                    <a:pt x="1803" y="1440"/>
                  </a:cubicBezTo>
                  <a:cubicBezTo>
                    <a:pt x="1864" y="1318"/>
                    <a:pt x="1956" y="1196"/>
                    <a:pt x="2078" y="1135"/>
                  </a:cubicBezTo>
                  <a:lnTo>
                    <a:pt x="2078" y="310"/>
                  </a:lnTo>
                  <a:cubicBezTo>
                    <a:pt x="2048" y="100"/>
                    <a:pt x="1893" y="1"/>
                    <a:pt x="173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336;p68">
              <a:extLst>
                <a:ext uri="{FF2B5EF4-FFF2-40B4-BE49-F238E27FC236}">
                  <a16:creationId xmlns:a16="http://schemas.microsoft.com/office/drawing/2014/main" id="{424DDA07-4187-3FF1-B889-6AAED667F76D}"/>
                </a:ext>
              </a:extLst>
            </p:cNvPr>
            <p:cNvSpPr/>
            <p:nvPr/>
          </p:nvSpPr>
          <p:spPr>
            <a:xfrm>
              <a:off x="6953517" y="1687352"/>
              <a:ext cx="380248" cy="390678"/>
            </a:xfrm>
            <a:custGeom>
              <a:avLst/>
              <a:gdLst/>
              <a:ahLst/>
              <a:cxnLst/>
              <a:rect l="l" t="t" r="r" b="b"/>
              <a:pathLst>
                <a:path w="2078" h="2135" extrusionOk="0">
                  <a:moveTo>
                    <a:pt x="812" y="0"/>
                  </a:moveTo>
                  <a:cubicBezTo>
                    <a:pt x="736" y="0"/>
                    <a:pt x="656" y="27"/>
                    <a:pt x="581" y="88"/>
                  </a:cubicBezTo>
                  <a:lnTo>
                    <a:pt x="550" y="119"/>
                  </a:lnTo>
                  <a:lnTo>
                    <a:pt x="1" y="669"/>
                  </a:lnTo>
                  <a:cubicBezTo>
                    <a:pt x="31" y="821"/>
                    <a:pt x="31" y="943"/>
                    <a:pt x="1" y="1096"/>
                  </a:cubicBezTo>
                  <a:cubicBezTo>
                    <a:pt x="53" y="1085"/>
                    <a:pt x="105" y="1079"/>
                    <a:pt x="155" y="1079"/>
                  </a:cubicBezTo>
                  <a:cubicBezTo>
                    <a:pt x="632" y="1079"/>
                    <a:pt x="994" y="1576"/>
                    <a:pt x="856" y="2074"/>
                  </a:cubicBezTo>
                  <a:cubicBezTo>
                    <a:pt x="889" y="2066"/>
                    <a:pt x="924" y="2062"/>
                    <a:pt x="960" y="2062"/>
                  </a:cubicBezTo>
                  <a:cubicBezTo>
                    <a:pt x="1058" y="2062"/>
                    <a:pt x="1164" y="2090"/>
                    <a:pt x="1253" y="2135"/>
                  </a:cubicBezTo>
                  <a:lnTo>
                    <a:pt x="1925" y="1646"/>
                  </a:lnTo>
                  <a:cubicBezTo>
                    <a:pt x="2078" y="1493"/>
                    <a:pt x="2078" y="1280"/>
                    <a:pt x="1986" y="1157"/>
                  </a:cubicBezTo>
                  <a:cubicBezTo>
                    <a:pt x="1915" y="1068"/>
                    <a:pt x="1813" y="1021"/>
                    <a:pt x="1716" y="1021"/>
                  </a:cubicBezTo>
                  <a:cubicBezTo>
                    <a:pt x="1646" y="1021"/>
                    <a:pt x="1579" y="1045"/>
                    <a:pt x="1528" y="1096"/>
                  </a:cubicBezTo>
                  <a:cubicBezTo>
                    <a:pt x="1724" y="851"/>
                    <a:pt x="1527" y="508"/>
                    <a:pt x="1268" y="508"/>
                  </a:cubicBezTo>
                  <a:cubicBezTo>
                    <a:pt x="1204" y="508"/>
                    <a:pt x="1136" y="529"/>
                    <a:pt x="1070" y="577"/>
                  </a:cubicBezTo>
                  <a:cubicBezTo>
                    <a:pt x="1283" y="316"/>
                    <a:pt x="1073" y="0"/>
                    <a:pt x="81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337;p68">
              <a:extLst>
                <a:ext uri="{FF2B5EF4-FFF2-40B4-BE49-F238E27FC236}">
                  <a16:creationId xmlns:a16="http://schemas.microsoft.com/office/drawing/2014/main" id="{3E71222A-E096-C1EA-9FD8-2E70F3FF69FC}"/>
                </a:ext>
              </a:extLst>
            </p:cNvPr>
            <p:cNvSpPr/>
            <p:nvPr/>
          </p:nvSpPr>
          <p:spPr>
            <a:xfrm>
              <a:off x="5762835" y="2612892"/>
              <a:ext cx="397083" cy="376405"/>
            </a:xfrm>
            <a:custGeom>
              <a:avLst/>
              <a:gdLst/>
              <a:ahLst/>
              <a:cxnLst/>
              <a:rect l="l" t="t" r="r" b="b"/>
              <a:pathLst>
                <a:path w="2170" h="2057" extrusionOk="0">
                  <a:moveTo>
                    <a:pt x="749" y="1"/>
                  </a:moveTo>
                  <a:cubicBezTo>
                    <a:pt x="652" y="1"/>
                    <a:pt x="557" y="48"/>
                    <a:pt x="490" y="132"/>
                  </a:cubicBezTo>
                  <a:lnTo>
                    <a:pt x="428" y="193"/>
                  </a:lnTo>
                  <a:lnTo>
                    <a:pt x="1" y="804"/>
                  </a:lnTo>
                  <a:cubicBezTo>
                    <a:pt x="62" y="926"/>
                    <a:pt x="62" y="1079"/>
                    <a:pt x="31" y="1231"/>
                  </a:cubicBezTo>
                  <a:cubicBezTo>
                    <a:pt x="115" y="1203"/>
                    <a:pt x="199" y="1190"/>
                    <a:pt x="281" y="1190"/>
                  </a:cubicBezTo>
                  <a:cubicBezTo>
                    <a:pt x="734" y="1190"/>
                    <a:pt x="1117" y="1590"/>
                    <a:pt x="1039" y="2056"/>
                  </a:cubicBezTo>
                  <a:cubicBezTo>
                    <a:pt x="1101" y="2041"/>
                    <a:pt x="1169" y="2033"/>
                    <a:pt x="1238" y="2033"/>
                  </a:cubicBezTo>
                  <a:cubicBezTo>
                    <a:pt x="1307" y="2033"/>
                    <a:pt x="1375" y="2041"/>
                    <a:pt x="1437" y="2056"/>
                  </a:cubicBezTo>
                  <a:lnTo>
                    <a:pt x="2048" y="1476"/>
                  </a:lnTo>
                  <a:cubicBezTo>
                    <a:pt x="2170" y="1354"/>
                    <a:pt x="2139" y="1109"/>
                    <a:pt x="2017" y="987"/>
                  </a:cubicBezTo>
                  <a:cubicBezTo>
                    <a:pt x="1941" y="941"/>
                    <a:pt x="1857" y="918"/>
                    <a:pt x="1773" y="918"/>
                  </a:cubicBezTo>
                  <a:cubicBezTo>
                    <a:pt x="1689" y="918"/>
                    <a:pt x="1605" y="941"/>
                    <a:pt x="1528" y="987"/>
                  </a:cubicBezTo>
                  <a:cubicBezTo>
                    <a:pt x="1650" y="865"/>
                    <a:pt x="1620" y="651"/>
                    <a:pt x="1498" y="559"/>
                  </a:cubicBezTo>
                  <a:cubicBezTo>
                    <a:pt x="1421" y="498"/>
                    <a:pt x="1337" y="468"/>
                    <a:pt x="1253" y="468"/>
                  </a:cubicBezTo>
                  <a:cubicBezTo>
                    <a:pt x="1169" y="468"/>
                    <a:pt x="1085" y="498"/>
                    <a:pt x="1009" y="559"/>
                  </a:cubicBezTo>
                  <a:cubicBezTo>
                    <a:pt x="1131" y="407"/>
                    <a:pt x="1101" y="193"/>
                    <a:pt x="978" y="101"/>
                  </a:cubicBezTo>
                  <a:cubicBezTo>
                    <a:pt x="910" y="32"/>
                    <a:pt x="828" y="1"/>
                    <a:pt x="74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2338;p68">
              <a:extLst>
                <a:ext uri="{FF2B5EF4-FFF2-40B4-BE49-F238E27FC236}">
                  <a16:creationId xmlns:a16="http://schemas.microsoft.com/office/drawing/2014/main" id="{731EB561-E12A-5ACD-C848-A1F8C806A017}"/>
                </a:ext>
              </a:extLst>
            </p:cNvPr>
            <p:cNvSpPr/>
            <p:nvPr/>
          </p:nvSpPr>
          <p:spPr>
            <a:xfrm>
              <a:off x="3124378" y="3164592"/>
              <a:ext cx="397083" cy="378052"/>
            </a:xfrm>
            <a:custGeom>
              <a:avLst/>
              <a:gdLst/>
              <a:ahLst/>
              <a:cxnLst/>
              <a:rect l="l" t="t" r="r" b="b"/>
              <a:pathLst>
                <a:path w="2170" h="2066" extrusionOk="0">
                  <a:moveTo>
                    <a:pt x="1420" y="1"/>
                  </a:moveTo>
                  <a:cubicBezTo>
                    <a:pt x="1169" y="1"/>
                    <a:pt x="931" y="301"/>
                    <a:pt x="1131" y="569"/>
                  </a:cubicBezTo>
                  <a:cubicBezTo>
                    <a:pt x="1054" y="492"/>
                    <a:pt x="970" y="459"/>
                    <a:pt x="889" y="459"/>
                  </a:cubicBezTo>
                  <a:cubicBezTo>
                    <a:pt x="651" y="459"/>
                    <a:pt x="452" y="745"/>
                    <a:pt x="612" y="996"/>
                  </a:cubicBezTo>
                  <a:cubicBezTo>
                    <a:pt x="551" y="935"/>
                    <a:pt x="467" y="905"/>
                    <a:pt x="383" y="905"/>
                  </a:cubicBezTo>
                  <a:cubicBezTo>
                    <a:pt x="299" y="905"/>
                    <a:pt x="215" y="935"/>
                    <a:pt x="154" y="996"/>
                  </a:cubicBezTo>
                  <a:cubicBezTo>
                    <a:pt x="1" y="1119"/>
                    <a:pt x="1" y="1332"/>
                    <a:pt x="123" y="1485"/>
                  </a:cubicBezTo>
                  <a:lnTo>
                    <a:pt x="704" y="2066"/>
                  </a:lnTo>
                  <a:cubicBezTo>
                    <a:pt x="780" y="2050"/>
                    <a:pt x="849" y="2043"/>
                    <a:pt x="917" y="2043"/>
                  </a:cubicBezTo>
                  <a:cubicBezTo>
                    <a:pt x="986" y="2043"/>
                    <a:pt x="1055" y="2050"/>
                    <a:pt x="1131" y="2066"/>
                  </a:cubicBezTo>
                  <a:cubicBezTo>
                    <a:pt x="1070" y="1791"/>
                    <a:pt x="1192" y="1546"/>
                    <a:pt x="1376" y="1363"/>
                  </a:cubicBezTo>
                  <a:cubicBezTo>
                    <a:pt x="1525" y="1235"/>
                    <a:pt x="1704" y="1182"/>
                    <a:pt x="1881" y="1182"/>
                  </a:cubicBezTo>
                  <a:cubicBezTo>
                    <a:pt x="1958" y="1182"/>
                    <a:pt x="2035" y="1192"/>
                    <a:pt x="2109" y="1210"/>
                  </a:cubicBezTo>
                  <a:cubicBezTo>
                    <a:pt x="2109" y="1088"/>
                    <a:pt x="2109" y="935"/>
                    <a:pt x="2170" y="813"/>
                  </a:cubicBezTo>
                  <a:lnTo>
                    <a:pt x="1712" y="202"/>
                  </a:lnTo>
                  <a:cubicBezTo>
                    <a:pt x="1712" y="172"/>
                    <a:pt x="1681" y="141"/>
                    <a:pt x="1681" y="141"/>
                  </a:cubicBezTo>
                  <a:cubicBezTo>
                    <a:pt x="1607" y="42"/>
                    <a:pt x="1513" y="1"/>
                    <a:pt x="142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2339;p68">
              <a:extLst>
                <a:ext uri="{FF2B5EF4-FFF2-40B4-BE49-F238E27FC236}">
                  <a16:creationId xmlns:a16="http://schemas.microsoft.com/office/drawing/2014/main" id="{6C23914D-1ABA-163C-1453-4388F67FF1E5}"/>
                </a:ext>
              </a:extLst>
            </p:cNvPr>
            <p:cNvSpPr/>
            <p:nvPr/>
          </p:nvSpPr>
          <p:spPr>
            <a:xfrm>
              <a:off x="7959750" y="3386004"/>
              <a:ext cx="285278" cy="374575"/>
            </a:xfrm>
            <a:custGeom>
              <a:avLst/>
              <a:gdLst/>
              <a:ahLst/>
              <a:cxnLst/>
              <a:rect l="l" t="t" r="r" b="b"/>
              <a:pathLst>
                <a:path w="1559" h="2047" extrusionOk="0">
                  <a:moveTo>
                    <a:pt x="1070" y="0"/>
                  </a:moveTo>
                  <a:lnTo>
                    <a:pt x="275" y="92"/>
                  </a:lnTo>
                  <a:cubicBezTo>
                    <a:pt x="214" y="214"/>
                    <a:pt x="123" y="336"/>
                    <a:pt x="0" y="397"/>
                  </a:cubicBezTo>
                  <a:cubicBezTo>
                    <a:pt x="489" y="703"/>
                    <a:pt x="489" y="1405"/>
                    <a:pt x="31" y="1711"/>
                  </a:cubicBezTo>
                  <a:cubicBezTo>
                    <a:pt x="153" y="1772"/>
                    <a:pt x="245" y="1864"/>
                    <a:pt x="306" y="1986"/>
                  </a:cubicBezTo>
                  <a:lnTo>
                    <a:pt x="1070" y="2047"/>
                  </a:lnTo>
                  <a:lnTo>
                    <a:pt x="1131" y="2047"/>
                  </a:lnTo>
                  <a:cubicBezTo>
                    <a:pt x="1558" y="2016"/>
                    <a:pt x="1558" y="1405"/>
                    <a:pt x="1161" y="1375"/>
                  </a:cubicBezTo>
                  <a:cubicBezTo>
                    <a:pt x="1344" y="1344"/>
                    <a:pt x="1467" y="1192"/>
                    <a:pt x="1467" y="1008"/>
                  </a:cubicBezTo>
                  <a:cubicBezTo>
                    <a:pt x="1467" y="825"/>
                    <a:pt x="1314" y="703"/>
                    <a:pt x="1131" y="672"/>
                  </a:cubicBezTo>
                  <a:cubicBezTo>
                    <a:pt x="1558" y="611"/>
                    <a:pt x="1528" y="0"/>
                    <a:pt x="107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2340;p68">
              <a:extLst>
                <a:ext uri="{FF2B5EF4-FFF2-40B4-BE49-F238E27FC236}">
                  <a16:creationId xmlns:a16="http://schemas.microsoft.com/office/drawing/2014/main" id="{CE47B963-3DD1-CD67-4352-7E4BF46B6E33}"/>
                </a:ext>
              </a:extLst>
            </p:cNvPr>
            <p:cNvSpPr/>
            <p:nvPr/>
          </p:nvSpPr>
          <p:spPr>
            <a:xfrm>
              <a:off x="1922718" y="3184721"/>
              <a:ext cx="669917" cy="541643"/>
            </a:xfrm>
            <a:custGeom>
              <a:avLst/>
              <a:gdLst/>
              <a:ahLst/>
              <a:cxnLst/>
              <a:rect l="l" t="t" r="r" b="b"/>
              <a:pathLst>
                <a:path w="3661" h="2960" extrusionOk="0">
                  <a:moveTo>
                    <a:pt x="1008" y="0"/>
                  </a:moveTo>
                  <a:lnTo>
                    <a:pt x="1008" y="62"/>
                  </a:lnTo>
                  <a:cubicBezTo>
                    <a:pt x="916" y="306"/>
                    <a:pt x="703" y="489"/>
                    <a:pt x="428" y="550"/>
                  </a:cubicBezTo>
                  <a:cubicBezTo>
                    <a:pt x="794" y="1009"/>
                    <a:pt x="580" y="1650"/>
                    <a:pt x="0" y="1772"/>
                  </a:cubicBezTo>
                  <a:cubicBezTo>
                    <a:pt x="183" y="1986"/>
                    <a:pt x="244" y="2261"/>
                    <a:pt x="153" y="2536"/>
                  </a:cubicBezTo>
                  <a:lnTo>
                    <a:pt x="122" y="2597"/>
                  </a:lnTo>
                  <a:lnTo>
                    <a:pt x="1619" y="2903"/>
                  </a:lnTo>
                  <a:cubicBezTo>
                    <a:pt x="1750" y="2941"/>
                    <a:pt x="1875" y="2959"/>
                    <a:pt x="1993" y="2959"/>
                  </a:cubicBezTo>
                  <a:cubicBezTo>
                    <a:pt x="3171" y="2959"/>
                    <a:pt x="3660" y="1172"/>
                    <a:pt x="2383" y="673"/>
                  </a:cubicBezTo>
                  <a:lnTo>
                    <a:pt x="1008"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2341;p68">
              <a:extLst>
                <a:ext uri="{FF2B5EF4-FFF2-40B4-BE49-F238E27FC236}">
                  <a16:creationId xmlns:a16="http://schemas.microsoft.com/office/drawing/2014/main" id="{C9E18CAC-1592-CD79-EC5F-433EC45A3BF0}"/>
                </a:ext>
              </a:extLst>
            </p:cNvPr>
            <p:cNvSpPr/>
            <p:nvPr/>
          </p:nvSpPr>
          <p:spPr>
            <a:xfrm>
              <a:off x="1638290" y="3013629"/>
              <a:ext cx="495164" cy="701391"/>
            </a:xfrm>
            <a:custGeom>
              <a:avLst/>
              <a:gdLst/>
              <a:ahLst/>
              <a:cxnLst/>
              <a:rect l="l" t="t" r="r" b="b"/>
              <a:pathLst>
                <a:path w="2706" h="3833" extrusionOk="0">
                  <a:moveTo>
                    <a:pt x="1862" y="0"/>
                  </a:moveTo>
                  <a:cubicBezTo>
                    <a:pt x="1554" y="0"/>
                    <a:pt x="1274" y="198"/>
                    <a:pt x="1178" y="508"/>
                  </a:cubicBezTo>
                  <a:cubicBezTo>
                    <a:pt x="1117" y="630"/>
                    <a:pt x="1117" y="752"/>
                    <a:pt x="1117" y="874"/>
                  </a:cubicBezTo>
                  <a:cubicBezTo>
                    <a:pt x="1148" y="997"/>
                    <a:pt x="1209" y="1119"/>
                    <a:pt x="1301" y="1241"/>
                  </a:cubicBezTo>
                  <a:cubicBezTo>
                    <a:pt x="751" y="1363"/>
                    <a:pt x="506" y="2035"/>
                    <a:pt x="873" y="2463"/>
                  </a:cubicBezTo>
                  <a:cubicBezTo>
                    <a:pt x="720" y="2493"/>
                    <a:pt x="598" y="2555"/>
                    <a:pt x="476" y="2677"/>
                  </a:cubicBezTo>
                  <a:cubicBezTo>
                    <a:pt x="1" y="3129"/>
                    <a:pt x="715" y="3833"/>
                    <a:pt x="1266" y="3833"/>
                  </a:cubicBezTo>
                  <a:cubicBezTo>
                    <a:pt x="1460" y="3833"/>
                    <a:pt x="1633" y="3746"/>
                    <a:pt x="1728" y="3532"/>
                  </a:cubicBezTo>
                  <a:lnTo>
                    <a:pt x="1728" y="3471"/>
                  </a:lnTo>
                  <a:cubicBezTo>
                    <a:pt x="1820" y="3227"/>
                    <a:pt x="1789" y="2921"/>
                    <a:pt x="1606" y="2738"/>
                  </a:cubicBezTo>
                  <a:cubicBezTo>
                    <a:pt x="2156" y="2616"/>
                    <a:pt x="2400" y="1944"/>
                    <a:pt x="2034" y="1516"/>
                  </a:cubicBezTo>
                  <a:cubicBezTo>
                    <a:pt x="2309" y="1455"/>
                    <a:pt x="2522" y="1271"/>
                    <a:pt x="2584" y="997"/>
                  </a:cubicBezTo>
                  <a:lnTo>
                    <a:pt x="2584" y="935"/>
                  </a:lnTo>
                  <a:cubicBezTo>
                    <a:pt x="2706" y="569"/>
                    <a:pt x="2492" y="172"/>
                    <a:pt x="2125" y="50"/>
                  </a:cubicBezTo>
                  <a:cubicBezTo>
                    <a:pt x="2038" y="16"/>
                    <a:pt x="1949" y="0"/>
                    <a:pt x="186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42;p68">
              <a:extLst>
                <a:ext uri="{FF2B5EF4-FFF2-40B4-BE49-F238E27FC236}">
                  <a16:creationId xmlns:a16="http://schemas.microsoft.com/office/drawing/2014/main" id="{A1AA1557-AFCC-3BA7-9292-DF576EFD294A}"/>
                </a:ext>
              </a:extLst>
            </p:cNvPr>
            <p:cNvSpPr/>
            <p:nvPr/>
          </p:nvSpPr>
          <p:spPr>
            <a:xfrm>
              <a:off x="3336824" y="1921390"/>
              <a:ext cx="657657" cy="590501"/>
            </a:xfrm>
            <a:custGeom>
              <a:avLst/>
              <a:gdLst/>
              <a:ahLst/>
              <a:cxnLst/>
              <a:rect l="l" t="t" r="r" b="b"/>
              <a:pathLst>
                <a:path w="3594" h="3227" extrusionOk="0">
                  <a:moveTo>
                    <a:pt x="2261" y="1"/>
                  </a:moveTo>
                  <a:lnTo>
                    <a:pt x="2200" y="31"/>
                  </a:lnTo>
                  <a:cubicBezTo>
                    <a:pt x="2076" y="120"/>
                    <a:pt x="1930" y="168"/>
                    <a:pt x="1782" y="168"/>
                  </a:cubicBezTo>
                  <a:cubicBezTo>
                    <a:pt x="1676" y="168"/>
                    <a:pt x="1569" y="143"/>
                    <a:pt x="1467" y="92"/>
                  </a:cubicBezTo>
                  <a:lnTo>
                    <a:pt x="1467" y="92"/>
                  </a:lnTo>
                  <a:cubicBezTo>
                    <a:pt x="1491" y="553"/>
                    <a:pt x="1111" y="899"/>
                    <a:pt x="693" y="899"/>
                  </a:cubicBezTo>
                  <a:cubicBezTo>
                    <a:pt x="585" y="899"/>
                    <a:pt x="474" y="876"/>
                    <a:pt x="367" y="825"/>
                  </a:cubicBezTo>
                  <a:lnTo>
                    <a:pt x="367" y="825"/>
                  </a:lnTo>
                  <a:cubicBezTo>
                    <a:pt x="398" y="1100"/>
                    <a:pt x="276" y="1345"/>
                    <a:pt x="31" y="1497"/>
                  </a:cubicBezTo>
                  <a:lnTo>
                    <a:pt x="1" y="1528"/>
                  </a:lnTo>
                  <a:lnTo>
                    <a:pt x="978" y="2689"/>
                  </a:lnTo>
                  <a:cubicBezTo>
                    <a:pt x="1235" y="3069"/>
                    <a:pt x="1583" y="3227"/>
                    <a:pt x="1928" y="3227"/>
                  </a:cubicBezTo>
                  <a:cubicBezTo>
                    <a:pt x="2773" y="3227"/>
                    <a:pt x="3593" y="2278"/>
                    <a:pt x="2964" y="1345"/>
                  </a:cubicBezTo>
                  <a:lnTo>
                    <a:pt x="2261"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2343;p68">
              <a:extLst>
                <a:ext uri="{FF2B5EF4-FFF2-40B4-BE49-F238E27FC236}">
                  <a16:creationId xmlns:a16="http://schemas.microsoft.com/office/drawing/2014/main" id="{A05495D0-C7FC-96FD-7740-6AF31E735514}"/>
                </a:ext>
              </a:extLst>
            </p:cNvPr>
            <p:cNvSpPr/>
            <p:nvPr/>
          </p:nvSpPr>
          <p:spPr>
            <a:xfrm>
              <a:off x="3103884" y="1672896"/>
              <a:ext cx="713834" cy="542009"/>
            </a:xfrm>
            <a:custGeom>
              <a:avLst/>
              <a:gdLst/>
              <a:ahLst/>
              <a:cxnLst/>
              <a:rect l="l" t="t" r="r" b="b"/>
              <a:pathLst>
                <a:path w="3901" h="2962" extrusionOk="0">
                  <a:moveTo>
                    <a:pt x="3055" y="0"/>
                  </a:moveTo>
                  <a:cubicBezTo>
                    <a:pt x="2907" y="0"/>
                    <a:pt x="2756" y="45"/>
                    <a:pt x="2618" y="137"/>
                  </a:cubicBezTo>
                  <a:cubicBezTo>
                    <a:pt x="2526" y="198"/>
                    <a:pt x="2435" y="289"/>
                    <a:pt x="2374" y="381"/>
                  </a:cubicBezTo>
                  <a:cubicBezTo>
                    <a:pt x="2312" y="503"/>
                    <a:pt x="2282" y="656"/>
                    <a:pt x="2282" y="809"/>
                  </a:cubicBezTo>
                  <a:cubicBezTo>
                    <a:pt x="2175" y="758"/>
                    <a:pt x="2066" y="735"/>
                    <a:pt x="1960" y="735"/>
                  </a:cubicBezTo>
                  <a:cubicBezTo>
                    <a:pt x="1550" y="735"/>
                    <a:pt x="1188" y="1081"/>
                    <a:pt x="1213" y="1542"/>
                  </a:cubicBezTo>
                  <a:cubicBezTo>
                    <a:pt x="1123" y="1497"/>
                    <a:pt x="1017" y="1469"/>
                    <a:pt x="907" y="1469"/>
                  </a:cubicBezTo>
                  <a:cubicBezTo>
                    <a:pt x="867" y="1469"/>
                    <a:pt x="826" y="1473"/>
                    <a:pt x="785" y="1481"/>
                  </a:cubicBezTo>
                  <a:cubicBezTo>
                    <a:pt x="0" y="1562"/>
                    <a:pt x="366" y="2961"/>
                    <a:pt x="1012" y="2961"/>
                  </a:cubicBezTo>
                  <a:cubicBezTo>
                    <a:pt x="1095" y="2961"/>
                    <a:pt x="1183" y="2938"/>
                    <a:pt x="1274" y="2886"/>
                  </a:cubicBezTo>
                  <a:lnTo>
                    <a:pt x="1304" y="2855"/>
                  </a:lnTo>
                  <a:cubicBezTo>
                    <a:pt x="1549" y="2703"/>
                    <a:pt x="1671" y="2458"/>
                    <a:pt x="1640" y="2183"/>
                  </a:cubicBezTo>
                  <a:lnTo>
                    <a:pt x="1640" y="2183"/>
                  </a:lnTo>
                  <a:cubicBezTo>
                    <a:pt x="1747" y="2234"/>
                    <a:pt x="1858" y="2257"/>
                    <a:pt x="1966" y="2257"/>
                  </a:cubicBezTo>
                  <a:cubicBezTo>
                    <a:pt x="2384" y="2257"/>
                    <a:pt x="2764" y="1911"/>
                    <a:pt x="2740" y="1450"/>
                  </a:cubicBezTo>
                  <a:lnTo>
                    <a:pt x="2740" y="1450"/>
                  </a:lnTo>
                  <a:cubicBezTo>
                    <a:pt x="2842" y="1501"/>
                    <a:pt x="2949" y="1526"/>
                    <a:pt x="3058" y="1526"/>
                  </a:cubicBezTo>
                  <a:cubicBezTo>
                    <a:pt x="3209" y="1526"/>
                    <a:pt x="3361" y="1478"/>
                    <a:pt x="3504" y="1389"/>
                  </a:cubicBezTo>
                  <a:lnTo>
                    <a:pt x="3534" y="1359"/>
                  </a:lnTo>
                  <a:cubicBezTo>
                    <a:pt x="3840" y="1114"/>
                    <a:pt x="3901" y="656"/>
                    <a:pt x="3687" y="350"/>
                  </a:cubicBezTo>
                  <a:cubicBezTo>
                    <a:pt x="3535" y="122"/>
                    <a:pt x="3299" y="0"/>
                    <a:pt x="305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44;p68">
              <a:extLst>
                <a:ext uri="{FF2B5EF4-FFF2-40B4-BE49-F238E27FC236}">
                  <a16:creationId xmlns:a16="http://schemas.microsoft.com/office/drawing/2014/main" id="{D2919B1A-D632-171B-C90C-ADF8C816922F}"/>
                </a:ext>
              </a:extLst>
            </p:cNvPr>
            <p:cNvSpPr/>
            <p:nvPr/>
          </p:nvSpPr>
          <p:spPr>
            <a:xfrm>
              <a:off x="4522016" y="1540462"/>
              <a:ext cx="503948" cy="570006"/>
            </a:xfrm>
            <a:custGeom>
              <a:avLst/>
              <a:gdLst/>
              <a:ahLst/>
              <a:cxnLst/>
              <a:rect l="l" t="t" r="r" b="b"/>
              <a:pathLst>
                <a:path w="2754" h="3115" extrusionOk="0">
                  <a:moveTo>
                    <a:pt x="1955" y="1"/>
                  </a:moveTo>
                  <a:cubicBezTo>
                    <a:pt x="1864" y="245"/>
                    <a:pt x="1619" y="398"/>
                    <a:pt x="1344" y="428"/>
                  </a:cubicBezTo>
                  <a:cubicBezTo>
                    <a:pt x="1192" y="221"/>
                    <a:pt x="964" y="120"/>
                    <a:pt x="738" y="120"/>
                  </a:cubicBezTo>
                  <a:cubicBezTo>
                    <a:pt x="465" y="120"/>
                    <a:pt x="195" y="267"/>
                    <a:pt x="61" y="551"/>
                  </a:cubicBezTo>
                  <a:lnTo>
                    <a:pt x="0" y="551"/>
                  </a:lnTo>
                  <a:lnTo>
                    <a:pt x="306" y="2047"/>
                  </a:lnTo>
                  <a:cubicBezTo>
                    <a:pt x="377" y="2773"/>
                    <a:pt x="925" y="3114"/>
                    <a:pt x="1478" y="3114"/>
                  </a:cubicBezTo>
                  <a:cubicBezTo>
                    <a:pt x="2113" y="3114"/>
                    <a:pt x="2754" y="2666"/>
                    <a:pt x="2688" y="1834"/>
                  </a:cubicBezTo>
                  <a:lnTo>
                    <a:pt x="2719" y="306"/>
                  </a:lnTo>
                  <a:lnTo>
                    <a:pt x="2658" y="306"/>
                  </a:lnTo>
                  <a:cubicBezTo>
                    <a:pt x="2383" y="306"/>
                    <a:pt x="2138" y="215"/>
                    <a:pt x="19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2345;p68">
              <a:extLst>
                <a:ext uri="{FF2B5EF4-FFF2-40B4-BE49-F238E27FC236}">
                  <a16:creationId xmlns:a16="http://schemas.microsoft.com/office/drawing/2014/main" id="{1061B0E4-8832-26CC-1568-D52F9C6DB3A2}"/>
                </a:ext>
              </a:extLst>
            </p:cNvPr>
            <p:cNvSpPr/>
            <p:nvPr/>
          </p:nvSpPr>
          <p:spPr>
            <a:xfrm>
              <a:off x="6345459" y="1927063"/>
              <a:ext cx="686569" cy="593794"/>
            </a:xfrm>
            <a:custGeom>
              <a:avLst/>
              <a:gdLst/>
              <a:ahLst/>
              <a:cxnLst/>
              <a:rect l="l" t="t" r="r" b="b"/>
              <a:pathLst>
                <a:path w="3752" h="3245" extrusionOk="0">
                  <a:moveTo>
                    <a:pt x="1979" y="0"/>
                  </a:moveTo>
                  <a:lnTo>
                    <a:pt x="941" y="1130"/>
                  </a:lnTo>
                  <a:cubicBezTo>
                    <a:pt x="1" y="1950"/>
                    <a:pt x="772" y="3245"/>
                    <a:pt x="1725" y="3245"/>
                  </a:cubicBezTo>
                  <a:cubicBezTo>
                    <a:pt x="1980" y="3245"/>
                    <a:pt x="2247" y="3152"/>
                    <a:pt x="2499" y="2933"/>
                  </a:cubicBezTo>
                  <a:lnTo>
                    <a:pt x="3751" y="2077"/>
                  </a:lnTo>
                  <a:lnTo>
                    <a:pt x="3721" y="2016"/>
                  </a:lnTo>
                  <a:cubicBezTo>
                    <a:pt x="3537" y="1833"/>
                    <a:pt x="3476" y="1527"/>
                    <a:pt x="3568" y="1283"/>
                  </a:cubicBezTo>
                  <a:lnTo>
                    <a:pt x="3568" y="1283"/>
                  </a:lnTo>
                  <a:cubicBezTo>
                    <a:pt x="3525" y="1290"/>
                    <a:pt x="3483" y="1294"/>
                    <a:pt x="3441" y="1294"/>
                  </a:cubicBezTo>
                  <a:cubicBezTo>
                    <a:pt x="2946" y="1294"/>
                    <a:pt x="2544" y="813"/>
                    <a:pt x="2713" y="306"/>
                  </a:cubicBezTo>
                  <a:lnTo>
                    <a:pt x="2713" y="306"/>
                  </a:lnTo>
                  <a:cubicBezTo>
                    <a:pt x="2678" y="309"/>
                    <a:pt x="2644" y="311"/>
                    <a:pt x="2611" y="311"/>
                  </a:cubicBezTo>
                  <a:cubicBezTo>
                    <a:pt x="2378" y="311"/>
                    <a:pt x="2170" y="218"/>
                    <a:pt x="2010" y="31"/>
                  </a:cubicBezTo>
                  <a:cubicBezTo>
                    <a:pt x="2010" y="31"/>
                    <a:pt x="1979" y="0"/>
                    <a:pt x="1979"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2346;p68">
              <a:extLst>
                <a:ext uri="{FF2B5EF4-FFF2-40B4-BE49-F238E27FC236}">
                  <a16:creationId xmlns:a16="http://schemas.microsoft.com/office/drawing/2014/main" id="{06BDF821-FD46-64AC-0FD6-F6FA57D61C5B}"/>
                </a:ext>
              </a:extLst>
            </p:cNvPr>
            <p:cNvSpPr/>
            <p:nvPr/>
          </p:nvSpPr>
          <p:spPr>
            <a:xfrm>
              <a:off x="6633477" y="1703638"/>
              <a:ext cx="655644" cy="642103"/>
            </a:xfrm>
            <a:custGeom>
              <a:avLst/>
              <a:gdLst/>
              <a:ahLst/>
              <a:cxnLst/>
              <a:rect l="l" t="t" r="r" b="b"/>
              <a:pathLst>
                <a:path w="3583" h="3509" extrusionOk="0">
                  <a:moveTo>
                    <a:pt x="1034" y="0"/>
                  </a:moveTo>
                  <a:cubicBezTo>
                    <a:pt x="491" y="0"/>
                    <a:pt x="0" y="636"/>
                    <a:pt x="405" y="1221"/>
                  </a:cubicBezTo>
                  <a:cubicBezTo>
                    <a:pt x="405" y="1221"/>
                    <a:pt x="436" y="1252"/>
                    <a:pt x="436" y="1252"/>
                  </a:cubicBezTo>
                  <a:cubicBezTo>
                    <a:pt x="596" y="1439"/>
                    <a:pt x="804" y="1532"/>
                    <a:pt x="1037" y="1532"/>
                  </a:cubicBezTo>
                  <a:cubicBezTo>
                    <a:pt x="1070" y="1532"/>
                    <a:pt x="1104" y="1530"/>
                    <a:pt x="1139" y="1527"/>
                  </a:cubicBezTo>
                  <a:lnTo>
                    <a:pt x="1139" y="1527"/>
                  </a:lnTo>
                  <a:cubicBezTo>
                    <a:pt x="970" y="2034"/>
                    <a:pt x="1372" y="2515"/>
                    <a:pt x="1867" y="2515"/>
                  </a:cubicBezTo>
                  <a:cubicBezTo>
                    <a:pt x="1909" y="2515"/>
                    <a:pt x="1951" y="2511"/>
                    <a:pt x="1994" y="2504"/>
                  </a:cubicBezTo>
                  <a:lnTo>
                    <a:pt x="1994" y="2504"/>
                  </a:lnTo>
                  <a:cubicBezTo>
                    <a:pt x="1902" y="2748"/>
                    <a:pt x="1963" y="3023"/>
                    <a:pt x="2147" y="3237"/>
                  </a:cubicBezTo>
                  <a:lnTo>
                    <a:pt x="2177" y="3298"/>
                  </a:lnTo>
                  <a:cubicBezTo>
                    <a:pt x="2335" y="3440"/>
                    <a:pt x="2524" y="3509"/>
                    <a:pt x="2713" y="3509"/>
                  </a:cubicBezTo>
                  <a:cubicBezTo>
                    <a:pt x="2891" y="3509"/>
                    <a:pt x="3068" y="3447"/>
                    <a:pt x="3216" y="3329"/>
                  </a:cubicBezTo>
                  <a:cubicBezTo>
                    <a:pt x="3552" y="3023"/>
                    <a:pt x="3583" y="2565"/>
                    <a:pt x="3308" y="2229"/>
                  </a:cubicBezTo>
                  <a:cubicBezTo>
                    <a:pt x="3216" y="2138"/>
                    <a:pt x="3124" y="2076"/>
                    <a:pt x="3002" y="2046"/>
                  </a:cubicBezTo>
                  <a:cubicBezTo>
                    <a:pt x="2913" y="2001"/>
                    <a:pt x="2807" y="1973"/>
                    <a:pt x="2709" y="1973"/>
                  </a:cubicBezTo>
                  <a:cubicBezTo>
                    <a:pt x="2673" y="1973"/>
                    <a:pt x="2638" y="1977"/>
                    <a:pt x="2605" y="1985"/>
                  </a:cubicBezTo>
                  <a:cubicBezTo>
                    <a:pt x="2743" y="1487"/>
                    <a:pt x="2381" y="990"/>
                    <a:pt x="1904" y="990"/>
                  </a:cubicBezTo>
                  <a:cubicBezTo>
                    <a:pt x="1854" y="990"/>
                    <a:pt x="1802" y="996"/>
                    <a:pt x="1750" y="1007"/>
                  </a:cubicBezTo>
                  <a:cubicBezTo>
                    <a:pt x="1811" y="732"/>
                    <a:pt x="1750" y="457"/>
                    <a:pt x="1597" y="274"/>
                  </a:cubicBezTo>
                  <a:cubicBezTo>
                    <a:pt x="1428" y="81"/>
                    <a:pt x="1228" y="0"/>
                    <a:pt x="10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2347;p68">
              <a:extLst>
                <a:ext uri="{FF2B5EF4-FFF2-40B4-BE49-F238E27FC236}">
                  <a16:creationId xmlns:a16="http://schemas.microsoft.com/office/drawing/2014/main" id="{96C2C504-3D7E-6DA3-C7AB-01D886990513}"/>
                </a:ext>
              </a:extLst>
            </p:cNvPr>
            <p:cNvSpPr/>
            <p:nvPr/>
          </p:nvSpPr>
          <p:spPr>
            <a:xfrm>
              <a:off x="5291809" y="2891899"/>
              <a:ext cx="656193" cy="579338"/>
            </a:xfrm>
            <a:custGeom>
              <a:avLst/>
              <a:gdLst/>
              <a:ahLst/>
              <a:cxnLst/>
              <a:rect l="l" t="t" r="r" b="b"/>
              <a:pathLst>
                <a:path w="3586" h="3166" extrusionOk="0">
                  <a:moveTo>
                    <a:pt x="1477" y="1"/>
                  </a:moveTo>
                  <a:lnTo>
                    <a:pt x="622" y="1284"/>
                  </a:lnTo>
                  <a:cubicBezTo>
                    <a:pt x="1" y="2181"/>
                    <a:pt x="749" y="3165"/>
                    <a:pt x="1600" y="3165"/>
                  </a:cubicBezTo>
                  <a:cubicBezTo>
                    <a:pt x="1878" y="3165"/>
                    <a:pt x="2168" y="3060"/>
                    <a:pt x="2424" y="2811"/>
                  </a:cubicBezTo>
                  <a:lnTo>
                    <a:pt x="3585" y="1772"/>
                  </a:lnTo>
                  <a:lnTo>
                    <a:pt x="3524" y="1742"/>
                  </a:lnTo>
                  <a:cubicBezTo>
                    <a:pt x="3310" y="1559"/>
                    <a:pt x="3219" y="1314"/>
                    <a:pt x="3249" y="1039"/>
                  </a:cubicBezTo>
                  <a:lnTo>
                    <a:pt x="3249" y="1039"/>
                  </a:lnTo>
                  <a:cubicBezTo>
                    <a:pt x="3165" y="1067"/>
                    <a:pt x="3082" y="1080"/>
                    <a:pt x="3000" y="1080"/>
                  </a:cubicBezTo>
                  <a:cubicBezTo>
                    <a:pt x="2547" y="1080"/>
                    <a:pt x="2163" y="676"/>
                    <a:pt x="2241" y="184"/>
                  </a:cubicBezTo>
                  <a:lnTo>
                    <a:pt x="2241" y="184"/>
                  </a:lnTo>
                  <a:cubicBezTo>
                    <a:pt x="2163" y="213"/>
                    <a:pt x="2081" y="227"/>
                    <a:pt x="2000" y="227"/>
                  </a:cubicBezTo>
                  <a:cubicBezTo>
                    <a:pt x="1827" y="227"/>
                    <a:pt x="1653" y="165"/>
                    <a:pt x="1508" y="62"/>
                  </a:cubicBezTo>
                  <a:cubicBezTo>
                    <a:pt x="1508" y="31"/>
                    <a:pt x="1477" y="31"/>
                    <a:pt x="147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2348;p68">
              <a:extLst>
                <a:ext uri="{FF2B5EF4-FFF2-40B4-BE49-F238E27FC236}">
                  <a16:creationId xmlns:a16="http://schemas.microsoft.com/office/drawing/2014/main" id="{6FFFAA37-BC8E-DBE7-7526-4E4202037E14}"/>
                </a:ext>
              </a:extLst>
            </p:cNvPr>
            <p:cNvSpPr/>
            <p:nvPr/>
          </p:nvSpPr>
          <p:spPr>
            <a:xfrm>
              <a:off x="5453591" y="2700724"/>
              <a:ext cx="717494" cy="559759"/>
            </a:xfrm>
            <a:custGeom>
              <a:avLst/>
              <a:gdLst/>
              <a:ahLst/>
              <a:cxnLst/>
              <a:rect l="l" t="t" r="r" b="b"/>
              <a:pathLst>
                <a:path w="3921" h="3059" extrusionOk="0">
                  <a:moveTo>
                    <a:pt x="1225" y="0"/>
                  </a:moveTo>
                  <a:cubicBezTo>
                    <a:pt x="688" y="0"/>
                    <a:pt x="0" y="680"/>
                    <a:pt x="469" y="1149"/>
                  </a:cubicBezTo>
                  <a:cubicBezTo>
                    <a:pt x="469" y="1149"/>
                    <a:pt x="469" y="1179"/>
                    <a:pt x="499" y="1179"/>
                  </a:cubicBezTo>
                  <a:cubicBezTo>
                    <a:pt x="647" y="1306"/>
                    <a:pt x="824" y="1374"/>
                    <a:pt x="1000" y="1374"/>
                  </a:cubicBezTo>
                  <a:cubicBezTo>
                    <a:pt x="1078" y="1374"/>
                    <a:pt x="1157" y="1360"/>
                    <a:pt x="1233" y="1332"/>
                  </a:cubicBezTo>
                  <a:lnTo>
                    <a:pt x="1233" y="1332"/>
                  </a:lnTo>
                  <a:cubicBezTo>
                    <a:pt x="1153" y="1809"/>
                    <a:pt x="1556" y="2217"/>
                    <a:pt x="2004" y="2217"/>
                  </a:cubicBezTo>
                  <a:cubicBezTo>
                    <a:pt x="2072" y="2217"/>
                    <a:pt x="2141" y="2207"/>
                    <a:pt x="2210" y="2187"/>
                  </a:cubicBezTo>
                  <a:lnTo>
                    <a:pt x="2210" y="2187"/>
                  </a:lnTo>
                  <a:cubicBezTo>
                    <a:pt x="2180" y="2432"/>
                    <a:pt x="2271" y="2707"/>
                    <a:pt x="2485" y="2890"/>
                  </a:cubicBezTo>
                  <a:lnTo>
                    <a:pt x="2546" y="2920"/>
                  </a:lnTo>
                  <a:cubicBezTo>
                    <a:pt x="2676" y="3012"/>
                    <a:pt x="2829" y="3058"/>
                    <a:pt x="2982" y="3058"/>
                  </a:cubicBezTo>
                  <a:cubicBezTo>
                    <a:pt x="3188" y="3058"/>
                    <a:pt x="3396" y="2973"/>
                    <a:pt x="3554" y="2798"/>
                  </a:cubicBezTo>
                  <a:cubicBezTo>
                    <a:pt x="3921" y="2371"/>
                    <a:pt x="3707" y="1729"/>
                    <a:pt x="3157" y="1576"/>
                  </a:cubicBezTo>
                  <a:cubicBezTo>
                    <a:pt x="3096" y="1561"/>
                    <a:pt x="3027" y="1553"/>
                    <a:pt x="2955" y="1553"/>
                  </a:cubicBezTo>
                  <a:cubicBezTo>
                    <a:pt x="2882" y="1553"/>
                    <a:pt x="2806" y="1561"/>
                    <a:pt x="2729" y="1576"/>
                  </a:cubicBezTo>
                  <a:cubicBezTo>
                    <a:pt x="2807" y="1084"/>
                    <a:pt x="2446" y="680"/>
                    <a:pt x="1999" y="680"/>
                  </a:cubicBezTo>
                  <a:cubicBezTo>
                    <a:pt x="1919" y="680"/>
                    <a:pt x="1836" y="693"/>
                    <a:pt x="1752" y="721"/>
                  </a:cubicBezTo>
                  <a:cubicBezTo>
                    <a:pt x="1782" y="599"/>
                    <a:pt x="1752" y="446"/>
                    <a:pt x="1691" y="324"/>
                  </a:cubicBezTo>
                  <a:cubicBezTo>
                    <a:pt x="1600" y="93"/>
                    <a:pt x="1423" y="0"/>
                    <a:pt x="122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2349;p68">
              <a:extLst>
                <a:ext uri="{FF2B5EF4-FFF2-40B4-BE49-F238E27FC236}">
                  <a16:creationId xmlns:a16="http://schemas.microsoft.com/office/drawing/2014/main" id="{28168E94-EBA6-A418-7BA3-243CBC334872}"/>
                </a:ext>
              </a:extLst>
            </p:cNvPr>
            <p:cNvSpPr/>
            <p:nvPr/>
          </p:nvSpPr>
          <p:spPr>
            <a:xfrm>
              <a:off x="3370493" y="3464139"/>
              <a:ext cx="654363" cy="581717"/>
            </a:xfrm>
            <a:custGeom>
              <a:avLst/>
              <a:gdLst/>
              <a:ahLst/>
              <a:cxnLst/>
              <a:rect l="l" t="t" r="r" b="b"/>
              <a:pathLst>
                <a:path w="3576" h="3179" extrusionOk="0">
                  <a:moveTo>
                    <a:pt x="2077" y="1"/>
                  </a:moveTo>
                  <a:lnTo>
                    <a:pt x="2016" y="31"/>
                  </a:lnTo>
                  <a:cubicBezTo>
                    <a:pt x="1890" y="158"/>
                    <a:pt x="1719" y="226"/>
                    <a:pt x="1536" y="226"/>
                  </a:cubicBezTo>
                  <a:cubicBezTo>
                    <a:pt x="1453" y="226"/>
                    <a:pt x="1368" y="213"/>
                    <a:pt x="1283" y="184"/>
                  </a:cubicBezTo>
                  <a:lnTo>
                    <a:pt x="1283" y="184"/>
                  </a:lnTo>
                  <a:cubicBezTo>
                    <a:pt x="1361" y="676"/>
                    <a:pt x="999" y="1080"/>
                    <a:pt x="553" y="1080"/>
                  </a:cubicBezTo>
                  <a:cubicBezTo>
                    <a:pt x="472" y="1080"/>
                    <a:pt x="389" y="1067"/>
                    <a:pt x="306" y="1040"/>
                  </a:cubicBezTo>
                  <a:lnTo>
                    <a:pt x="306" y="1040"/>
                  </a:lnTo>
                  <a:cubicBezTo>
                    <a:pt x="336" y="1284"/>
                    <a:pt x="244" y="1559"/>
                    <a:pt x="31" y="1742"/>
                  </a:cubicBezTo>
                  <a:lnTo>
                    <a:pt x="0" y="1773"/>
                  </a:lnTo>
                  <a:lnTo>
                    <a:pt x="1100" y="2811"/>
                  </a:lnTo>
                  <a:cubicBezTo>
                    <a:pt x="1358" y="3069"/>
                    <a:pt x="1653" y="3178"/>
                    <a:pt x="1939" y="3178"/>
                  </a:cubicBezTo>
                  <a:cubicBezTo>
                    <a:pt x="2803" y="3178"/>
                    <a:pt x="3576" y="2179"/>
                    <a:pt x="2933" y="1284"/>
                  </a:cubicBezTo>
                  <a:lnTo>
                    <a:pt x="20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2350;p68">
              <a:extLst>
                <a:ext uri="{FF2B5EF4-FFF2-40B4-BE49-F238E27FC236}">
                  <a16:creationId xmlns:a16="http://schemas.microsoft.com/office/drawing/2014/main" id="{B80022F3-0906-EEBE-8A27-2936C791C27D}"/>
                </a:ext>
              </a:extLst>
            </p:cNvPr>
            <p:cNvSpPr/>
            <p:nvPr/>
          </p:nvSpPr>
          <p:spPr>
            <a:xfrm>
              <a:off x="3130051" y="3227905"/>
              <a:ext cx="709626" cy="588305"/>
            </a:xfrm>
            <a:custGeom>
              <a:avLst/>
              <a:gdLst/>
              <a:ahLst/>
              <a:cxnLst/>
              <a:rect l="l" t="t" r="r" b="b"/>
              <a:pathLst>
                <a:path w="3878" h="3215" extrusionOk="0">
                  <a:moveTo>
                    <a:pt x="2811" y="0"/>
                  </a:moveTo>
                  <a:cubicBezTo>
                    <a:pt x="2661" y="0"/>
                    <a:pt x="2503" y="49"/>
                    <a:pt x="2353" y="162"/>
                  </a:cubicBezTo>
                  <a:cubicBezTo>
                    <a:pt x="2261" y="253"/>
                    <a:pt x="2169" y="345"/>
                    <a:pt x="2139" y="467"/>
                  </a:cubicBezTo>
                  <a:cubicBezTo>
                    <a:pt x="2078" y="589"/>
                    <a:pt x="2078" y="742"/>
                    <a:pt x="2078" y="864"/>
                  </a:cubicBezTo>
                  <a:cubicBezTo>
                    <a:pt x="2004" y="846"/>
                    <a:pt x="1927" y="836"/>
                    <a:pt x="1850" y="836"/>
                  </a:cubicBezTo>
                  <a:cubicBezTo>
                    <a:pt x="1673" y="836"/>
                    <a:pt x="1494" y="889"/>
                    <a:pt x="1345" y="1017"/>
                  </a:cubicBezTo>
                  <a:cubicBezTo>
                    <a:pt x="1161" y="1200"/>
                    <a:pt x="1039" y="1445"/>
                    <a:pt x="1100" y="1720"/>
                  </a:cubicBezTo>
                  <a:cubicBezTo>
                    <a:pt x="1025" y="1691"/>
                    <a:pt x="943" y="1677"/>
                    <a:pt x="861" y="1677"/>
                  </a:cubicBezTo>
                  <a:cubicBezTo>
                    <a:pt x="678" y="1677"/>
                    <a:pt x="494" y="1746"/>
                    <a:pt x="367" y="1872"/>
                  </a:cubicBezTo>
                  <a:cubicBezTo>
                    <a:pt x="31" y="2147"/>
                    <a:pt x="0" y="2605"/>
                    <a:pt x="275" y="2941"/>
                  </a:cubicBezTo>
                  <a:cubicBezTo>
                    <a:pt x="418" y="3119"/>
                    <a:pt x="633" y="3214"/>
                    <a:pt x="854" y="3214"/>
                  </a:cubicBezTo>
                  <a:cubicBezTo>
                    <a:pt x="1012" y="3214"/>
                    <a:pt x="1174" y="3166"/>
                    <a:pt x="1314" y="3064"/>
                  </a:cubicBezTo>
                  <a:lnTo>
                    <a:pt x="1345" y="3033"/>
                  </a:lnTo>
                  <a:cubicBezTo>
                    <a:pt x="1558" y="2850"/>
                    <a:pt x="1650" y="2575"/>
                    <a:pt x="1620" y="2331"/>
                  </a:cubicBezTo>
                  <a:lnTo>
                    <a:pt x="1620" y="2331"/>
                  </a:lnTo>
                  <a:cubicBezTo>
                    <a:pt x="1703" y="2358"/>
                    <a:pt x="1786" y="2371"/>
                    <a:pt x="1867" y="2371"/>
                  </a:cubicBezTo>
                  <a:cubicBezTo>
                    <a:pt x="2313" y="2371"/>
                    <a:pt x="2675" y="1967"/>
                    <a:pt x="2597" y="1475"/>
                  </a:cubicBezTo>
                  <a:lnTo>
                    <a:pt x="2597" y="1475"/>
                  </a:lnTo>
                  <a:cubicBezTo>
                    <a:pt x="2682" y="1504"/>
                    <a:pt x="2767" y="1517"/>
                    <a:pt x="2850" y="1517"/>
                  </a:cubicBezTo>
                  <a:cubicBezTo>
                    <a:pt x="3033" y="1517"/>
                    <a:pt x="3204" y="1449"/>
                    <a:pt x="3330" y="1322"/>
                  </a:cubicBezTo>
                  <a:lnTo>
                    <a:pt x="3391" y="1292"/>
                  </a:lnTo>
                  <a:cubicBezTo>
                    <a:pt x="3877" y="733"/>
                    <a:pt x="3397" y="0"/>
                    <a:pt x="281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2351;p68">
              <a:extLst>
                <a:ext uri="{FF2B5EF4-FFF2-40B4-BE49-F238E27FC236}">
                  <a16:creationId xmlns:a16="http://schemas.microsoft.com/office/drawing/2014/main" id="{974C3EB7-AB42-CE8D-EF1B-F4CF52A0CEC2}"/>
                </a:ext>
              </a:extLst>
            </p:cNvPr>
            <p:cNvSpPr/>
            <p:nvPr/>
          </p:nvSpPr>
          <p:spPr>
            <a:xfrm>
              <a:off x="7175295" y="3335683"/>
              <a:ext cx="644848" cy="497726"/>
            </a:xfrm>
            <a:custGeom>
              <a:avLst/>
              <a:gdLst/>
              <a:ahLst/>
              <a:cxnLst/>
              <a:rect l="l" t="t" r="r" b="b"/>
              <a:pathLst>
                <a:path w="3524" h="2720" extrusionOk="0">
                  <a:moveTo>
                    <a:pt x="3096" y="0"/>
                  </a:moveTo>
                  <a:lnTo>
                    <a:pt x="1569" y="214"/>
                  </a:lnTo>
                  <a:cubicBezTo>
                    <a:pt x="0" y="244"/>
                    <a:pt x="40" y="2567"/>
                    <a:pt x="1570" y="2567"/>
                  </a:cubicBezTo>
                  <a:cubicBezTo>
                    <a:pt x="1590" y="2567"/>
                    <a:pt x="1610" y="2567"/>
                    <a:pt x="1630" y="2566"/>
                  </a:cubicBezTo>
                  <a:lnTo>
                    <a:pt x="3157" y="2719"/>
                  </a:lnTo>
                  <a:lnTo>
                    <a:pt x="3157" y="2658"/>
                  </a:lnTo>
                  <a:cubicBezTo>
                    <a:pt x="3157" y="2383"/>
                    <a:pt x="3279" y="2139"/>
                    <a:pt x="3524" y="2016"/>
                  </a:cubicBezTo>
                  <a:cubicBezTo>
                    <a:pt x="3279" y="1864"/>
                    <a:pt x="3126" y="1619"/>
                    <a:pt x="3126" y="1375"/>
                  </a:cubicBezTo>
                  <a:cubicBezTo>
                    <a:pt x="3126" y="1100"/>
                    <a:pt x="3249" y="856"/>
                    <a:pt x="3493" y="703"/>
                  </a:cubicBezTo>
                  <a:cubicBezTo>
                    <a:pt x="3249" y="550"/>
                    <a:pt x="3096" y="306"/>
                    <a:pt x="3096" y="61"/>
                  </a:cubicBezTo>
                  <a:lnTo>
                    <a:pt x="309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2352;p68">
              <a:extLst>
                <a:ext uri="{FF2B5EF4-FFF2-40B4-BE49-F238E27FC236}">
                  <a16:creationId xmlns:a16="http://schemas.microsoft.com/office/drawing/2014/main" id="{7F847DFF-D2F3-6D91-17C8-F563EF4AD7A3}"/>
                </a:ext>
              </a:extLst>
            </p:cNvPr>
            <p:cNvSpPr/>
            <p:nvPr/>
          </p:nvSpPr>
          <p:spPr>
            <a:xfrm>
              <a:off x="7741632" y="3201555"/>
              <a:ext cx="307785" cy="764156"/>
            </a:xfrm>
            <a:custGeom>
              <a:avLst/>
              <a:gdLst/>
              <a:ahLst/>
              <a:cxnLst/>
              <a:rect l="l" t="t" r="r" b="b"/>
              <a:pathLst>
                <a:path w="1682" h="4176" extrusionOk="0">
                  <a:moveTo>
                    <a:pt x="765" y="0"/>
                  </a:moveTo>
                  <a:cubicBezTo>
                    <a:pt x="337" y="0"/>
                    <a:pt x="1" y="336"/>
                    <a:pt x="1" y="733"/>
                  </a:cubicBezTo>
                  <a:lnTo>
                    <a:pt x="1" y="794"/>
                  </a:lnTo>
                  <a:cubicBezTo>
                    <a:pt x="1" y="1039"/>
                    <a:pt x="154" y="1314"/>
                    <a:pt x="368" y="1436"/>
                  </a:cubicBezTo>
                  <a:cubicBezTo>
                    <a:pt x="154" y="1589"/>
                    <a:pt x="1" y="1833"/>
                    <a:pt x="31" y="2108"/>
                  </a:cubicBezTo>
                  <a:cubicBezTo>
                    <a:pt x="31" y="2352"/>
                    <a:pt x="184" y="2597"/>
                    <a:pt x="398" y="2749"/>
                  </a:cubicBezTo>
                  <a:cubicBezTo>
                    <a:pt x="184" y="2872"/>
                    <a:pt x="31" y="3116"/>
                    <a:pt x="62" y="3391"/>
                  </a:cubicBezTo>
                  <a:lnTo>
                    <a:pt x="62" y="3452"/>
                  </a:lnTo>
                  <a:cubicBezTo>
                    <a:pt x="91" y="3944"/>
                    <a:pt x="449" y="4176"/>
                    <a:pt x="812" y="4176"/>
                  </a:cubicBezTo>
                  <a:cubicBezTo>
                    <a:pt x="1214" y="4176"/>
                    <a:pt x="1622" y="3891"/>
                    <a:pt x="1589" y="3360"/>
                  </a:cubicBezTo>
                  <a:cubicBezTo>
                    <a:pt x="1589" y="3238"/>
                    <a:pt x="1559" y="3116"/>
                    <a:pt x="1498" y="3024"/>
                  </a:cubicBezTo>
                  <a:cubicBezTo>
                    <a:pt x="1406" y="2902"/>
                    <a:pt x="1315" y="2780"/>
                    <a:pt x="1192" y="2719"/>
                  </a:cubicBezTo>
                  <a:cubicBezTo>
                    <a:pt x="1681" y="2413"/>
                    <a:pt x="1651" y="1711"/>
                    <a:pt x="1162" y="1405"/>
                  </a:cubicBezTo>
                  <a:cubicBezTo>
                    <a:pt x="1284" y="1344"/>
                    <a:pt x="1376" y="1222"/>
                    <a:pt x="1437" y="1100"/>
                  </a:cubicBezTo>
                  <a:cubicBezTo>
                    <a:pt x="1498" y="978"/>
                    <a:pt x="1528" y="886"/>
                    <a:pt x="1528" y="764"/>
                  </a:cubicBezTo>
                  <a:cubicBezTo>
                    <a:pt x="1498" y="336"/>
                    <a:pt x="1162" y="0"/>
                    <a:pt x="76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2353;p68">
              <a:extLst>
                <a:ext uri="{FF2B5EF4-FFF2-40B4-BE49-F238E27FC236}">
                  <a16:creationId xmlns:a16="http://schemas.microsoft.com/office/drawing/2014/main" id="{4F35FF64-4999-7E5D-205A-0B6200AF5F9D}"/>
                </a:ext>
              </a:extLst>
            </p:cNvPr>
            <p:cNvSpPr/>
            <p:nvPr/>
          </p:nvSpPr>
          <p:spPr>
            <a:xfrm>
              <a:off x="4322562" y="1373166"/>
              <a:ext cx="819967" cy="324986"/>
            </a:xfrm>
            <a:custGeom>
              <a:avLst/>
              <a:gdLst/>
              <a:ahLst/>
              <a:cxnLst/>
              <a:rect l="l" t="t" r="r" b="b"/>
              <a:pathLst>
                <a:path w="4481" h="1776" extrusionOk="0">
                  <a:moveTo>
                    <a:pt x="3654" y="1"/>
                  </a:moveTo>
                  <a:cubicBezTo>
                    <a:pt x="3634" y="1"/>
                    <a:pt x="3615" y="1"/>
                    <a:pt x="3595" y="3"/>
                  </a:cubicBezTo>
                  <a:cubicBezTo>
                    <a:pt x="3473" y="3"/>
                    <a:pt x="3351" y="64"/>
                    <a:pt x="3259" y="125"/>
                  </a:cubicBezTo>
                  <a:cubicBezTo>
                    <a:pt x="3137" y="186"/>
                    <a:pt x="3045" y="308"/>
                    <a:pt x="2984" y="430"/>
                  </a:cubicBezTo>
                  <a:cubicBezTo>
                    <a:pt x="2832" y="223"/>
                    <a:pt x="2604" y="122"/>
                    <a:pt x="2378" y="122"/>
                  </a:cubicBezTo>
                  <a:cubicBezTo>
                    <a:pt x="2105" y="122"/>
                    <a:pt x="1835" y="269"/>
                    <a:pt x="1701" y="553"/>
                  </a:cubicBezTo>
                  <a:cubicBezTo>
                    <a:pt x="1609" y="430"/>
                    <a:pt x="1487" y="339"/>
                    <a:pt x="1365" y="278"/>
                  </a:cubicBezTo>
                  <a:cubicBezTo>
                    <a:pt x="1279" y="256"/>
                    <a:pt x="1192" y="235"/>
                    <a:pt x="1106" y="235"/>
                  </a:cubicBezTo>
                  <a:cubicBezTo>
                    <a:pt x="1070" y="235"/>
                    <a:pt x="1034" y="238"/>
                    <a:pt x="998" y="247"/>
                  </a:cubicBezTo>
                  <a:cubicBezTo>
                    <a:pt x="0" y="277"/>
                    <a:pt x="50" y="1775"/>
                    <a:pt x="1059" y="1775"/>
                  </a:cubicBezTo>
                  <a:cubicBezTo>
                    <a:pt x="1070" y="1775"/>
                    <a:pt x="1080" y="1775"/>
                    <a:pt x="1090" y="1775"/>
                  </a:cubicBezTo>
                  <a:lnTo>
                    <a:pt x="1151" y="1775"/>
                  </a:lnTo>
                  <a:cubicBezTo>
                    <a:pt x="1285" y="1491"/>
                    <a:pt x="1555" y="1344"/>
                    <a:pt x="1828" y="1344"/>
                  </a:cubicBezTo>
                  <a:cubicBezTo>
                    <a:pt x="2054" y="1344"/>
                    <a:pt x="2282" y="1445"/>
                    <a:pt x="2434" y="1652"/>
                  </a:cubicBezTo>
                  <a:cubicBezTo>
                    <a:pt x="2568" y="1368"/>
                    <a:pt x="2848" y="1221"/>
                    <a:pt x="3129" y="1221"/>
                  </a:cubicBezTo>
                  <a:cubicBezTo>
                    <a:pt x="3362" y="1221"/>
                    <a:pt x="3595" y="1322"/>
                    <a:pt x="3748" y="1530"/>
                  </a:cubicBezTo>
                  <a:lnTo>
                    <a:pt x="3809" y="1530"/>
                  </a:lnTo>
                  <a:cubicBezTo>
                    <a:pt x="4206" y="1469"/>
                    <a:pt x="4481" y="1103"/>
                    <a:pt x="4420" y="705"/>
                  </a:cubicBezTo>
                  <a:cubicBezTo>
                    <a:pt x="4391" y="297"/>
                    <a:pt x="4056" y="1"/>
                    <a:pt x="365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0" name="Rounded Rectangle 42">
            <a:extLst>
              <a:ext uri="{FF2B5EF4-FFF2-40B4-BE49-F238E27FC236}">
                <a16:creationId xmlns:a16="http://schemas.microsoft.com/office/drawing/2014/main" id="{CE20445A-B146-2281-E4DD-19293D121889}"/>
              </a:ext>
            </a:extLst>
          </p:cNvPr>
          <p:cNvSpPr/>
          <p:nvPr/>
        </p:nvSpPr>
        <p:spPr>
          <a:xfrm>
            <a:off x="6709025" y="1840029"/>
            <a:ext cx="3923032" cy="1736646"/>
          </a:xfrm>
          <a:prstGeom prst="roundRect">
            <a:avLst/>
          </a:prstGeom>
          <a:solidFill>
            <a:schemeClr val="tx1"/>
          </a:solidFill>
          <a:ln w="28575">
            <a:solidFill>
              <a:schemeClr val="tx1">
                <a:lumMod val="50000"/>
              </a:schemeClr>
            </a:solidFill>
            <a:prstDash val="sys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sz="4800" kern="0" dirty="0" err="1">
                <a:solidFill>
                  <a:srgbClr val="FF0000"/>
                </a:solidFill>
                <a:latin typeface="Arial" panose="020B0604020202020204" pitchFamily="34" charset="0"/>
                <a:ea typeface="微软雅黑"/>
              </a:rPr>
              <a:t>Đáp</a:t>
            </a:r>
            <a:r>
              <a:rPr lang="en-US" sz="4800" kern="0" dirty="0">
                <a:solidFill>
                  <a:srgbClr val="FF0000"/>
                </a:solidFill>
                <a:latin typeface="Arial" panose="020B0604020202020204" pitchFamily="34" charset="0"/>
                <a:ea typeface="微软雅黑"/>
              </a:rPr>
              <a:t> </a:t>
            </a:r>
            <a:r>
              <a:rPr lang="en-US" sz="4800" kern="0" dirty="0" err="1">
                <a:solidFill>
                  <a:srgbClr val="FF0000"/>
                </a:solidFill>
                <a:latin typeface="Arial" panose="020B0604020202020204" pitchFamily="34" charset="0"/>
                <a:ea typeface="微软雅黑"/>
              </a:rPr>
              <a:t>án</a:t>
            </a:r>
            <a:r>
              <a:rPr lang="en-US" sz="4800" kern="0" dirty="0">
                <a:solidFill>
                  <a:srgbClr val="FF0000"/>
                </a:solidFill>
                <a:latin typeface="Arial" panose="020B0604020202020204" pitchFamily="34" charset="0"/>
                <a:ea typeface="微软雅黑"/>
              </a:rPr>
              <a:t>: </a:t>
            </a:r>
            <a:r>
              <a:rPr lang="en-US" sz="4800" kern="0" dirty="0" err="1">
                <a:solidFill>
                  <a:srgbClr val="FF0000"/>
                </a:solidFill>
                <a:latin typeface="Arial" panose="020B0604020202020204" pitchFamily="34" charset="0"/>
                <a:ea typeface="微软雅黑"/>
              </a:rPr>
              <a:t>Nấm</a:t>
            </a:r>
            <a:r>
              <a:rPr lang="en-US" sz="4800" kern="0" dirty="0">
                <a:solidFill>
                  <a:srgbClr val="FF0000"/>
                </a:solidFill>
                <a:latin typeface="Arial" panose="020B0604020202020204" pitchFamily="34" charset="0"/>
                <a:ea typeface="微软雅黑"/>
              </a:rPr>
              <a:t> </a:t>
            </a:r>
            <a:r>
              <a:rPr lang="en-US" sz="4800" kern="0" dirty="0" err="1">
                <a:solidFill>
                  <a:srgbClr val="FF0000"/>
                </a:solidFill>
                <a:latin typeface="Arial" panose="020B0604020202020204" pitchFamily="34" charset="0"/>
                <a:ea typeface="微软雅黑"/>
              </a:rPr>
              <a:t>hương</a:t>
            </a:r>
            <a:endPar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endParaRPr>
          </a:p>
        </p:txBody>
      </p:sp>
      <p:sp>
        <p:nvSpPr>
          <p:cNvPr id="63" name="TextBox 62">
            <a:extLst>
              <a:ext uri="{FF2B5EF4-FFF2-40B4-BE49-F238E27FC236}">
                <a16:creationId xmlns:a16="http://schemas.microsoft.com/office/drawing/2014/main" id="{485A038D-DE10-3AB8-CA82-7F1049825144}"/>
              </a:ext>
            </a:extLst>
          </p:cNvPr>
          <p:cNvSpPr txBox="1"/>
          <p:nvPr/>
        </p:nvSpPr>
        <p:spPr>
          <a:xfrm>
            <a:off x="606175" y="4541178"/>
            <a:ext cx="5229546" cy="769441"/>
          </a:xfrm>
          <a:prstGeom prst="rect">
            <a:avLst/>
          </a:prstGeom>
          <a:noFill/>
        </p:spPr>
        <p:txBody>
          <a:bodyPr wrap="square" rtlCol="0">
            <a:spAutoFit/>
          </a:bodyPr>
          <a:lstStyle/>
          <a:p>
            <a:pPr algn="ctr"/>
            <a:r>
              <a:rPr lang="en-US" sz="4400" dirty="0" err="1">
                <a:solidFill>
                  <a:srgbClr val="002060"/>
                </a:solidFill>
              </a:rPr>
              <a:t>Đây</a:t>
            </a:r>
            <a:r>
              <a:rPr lang="en-US" sz="4400" dirty="0">
                <a:solidFill>
                  <a:srgbClr val="002060"/>
                </a:solidFill>
              </a:rPr>
              <a:t> </a:t>
            </a:r>
            <a:r>
              <a:rPr lang="en-US" sz="4400" dirty="0" err="1">
                <a:solidFill>
                  <a:srgbClr val="002060"/>
                </a:solidFill>
              </a:rPr>
              <a:t>là</a:t>
            </a:r>
            <a:r>
              <a:rPr lang="en-US" sz="4400" dirty="0">
                <a:solidFill>
                  <a:srgbClr val="002060"/>
                </a:solidFill>
              </a:rPr>
              <a:t> </a:t>
            </a:r>
            <a:r>
              <a:rPr lang="en-US" sz="4400" dirty="0" err="1">
                <a:solidFill>
                  <a:srgbClr val="002060"/>
                </a:solidFill>
              </a:rPr>
              <a:t>nấm</a:t>
            </a:r>
            <a:r>
              <a:rPr lang="en-US" sz="4400" dirty="0">
                <a:solidFill>
                  <a:srgbClr val="002060"/>
                </a:solidFill>
              </a:rPr>
              <a:t> </a:t>
            </a:r>
            <a:r>
              <a:rPr lang="en-US" sz="4400" dirty="0" err="1">
                <a:solidFill>
                  <a:srgbClr val="002060"/>
                </a:solidFill>
              </a:rPr>
              <a:t>gì</a:t>
            </a:r>
            <a:r>
              <a:rPr lang="en-US" sz="4400" dirty="0">
                <a:solidFill>
                  <a:srgbClr val="002060"/>
                </a:solidFill>
              </a:rPr>
              <a:t>?</a:t>
            </a:r>
          </a:p>
        </p:txBody>
      </p:sp>
      <p:pic>
        <p:nvPicPr>
          <p:cNvPr id="10242" name="Picture 2" descr="Nấm hương là gì? Lợi ích và những lưu ý khi ăn nấm hương">
            <a:extLst>
              <a:ext uri="{FF2B5EF4-FFF2-40B4-BE49-F238E27FC236}">
                <a16:creationId xmlns:a16="http://schemas.microsoft.com/office/drawing/2014/main" id="{F57D3233-FFB6-66C9-3408-63B220FB9D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047" y="287676"/>
            <a:ext cx="5328863" cy="3996647"/>
          </a:xfrm>
          <a:prstGeom prst="rect">
            <a:avLst/>
          </a:prstGeom>
          <a:noFill/>
          <a:extLst>
            <a:ext uri="{909E8E84-426E-40DD-AFC4-6F175D3DCCD1}">
              <a14:hiddenFill xmlns:a14="http://schemas.microsoft.com/office/drawing/2010/main">
                <a:solidFill>
                  <a:srgbClr val="FFFFFF"/>
                </a:solidFill>
              </a14:hiddenFill>
            </a:ext>
          </a:extLst>
        </p:spPr>
      </p:pic>
      <p:pic>
        <p:nvPicPr>
          <p:cNvPr id="1024" name="PA_图片 11">
            <a:hlinkClick r:id="rId6" action="ppaction://hlinksldjump"/>
            <a:extLst>
              <a:ext uri="{FF2B5EF4-FFF2-40B4-BE49-F238E27FC236}">
                <a16:creationId xmlns:a16="http://schemas.microsoft.com/office/drawing/2014/main" id="{88BD4155-350E-3996-ADC5-6A1DC17626E2}"/>
              </a:ext>
            </a:extLst>
          </p:cNvPr>
          <p:cNvPicPr>
            <a:picLocks noChangeAspect="1"/>
          </p:cNvPicPr>
          <p:nvPr>
            <p:custDataLst>
              <p:tags r:id="rId1"/>
            </p:custDataLst>
          </p:nvPr>
        </p:nvPicPr>
        <p:blipFill>
          <a:blip r:embed="rId7" cstate="screen">
            <a:extLst>
              <a:ext uri="{28A0092B-C50C-407E-A947-70E740481C1C}">
                <a14:useLocalDpi xmlns:a14="http://schemas.microsoft.com/office/drawing/2010/main"/>
              </a:ext>
            </a:extLst>
          </a:blip>
          <a:stretch>
            <a:fillRect/>
          </a:stretch>
        </p:blipFill>
        <p:spPr>
          <a:xfrm>
            <a:off x="10952253" y="67645"/>
            <a:ext cx="1144960" cy="1144960"/>
          </a:xfrm>
          <a:prstGeom prst="rect">
            <a:avLst/>
          </a:prstGeom>
        </p:spPr>
      </p:pic>
    </p:spTree>
    <p:extLst>
      <p:ext uri="{BB962C8B-B14F-4D97-AF65-F5344CB8AC3E}">
        <p14:creationId xmlns:p14="http://schemas.microsoft.com/office/powerpoint/2010/main" val="133332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500"/>
                                        <p:tgtEl>
                                          <p:spTgt spid="60"/>
                                        </p:tgtEl>
                                        <p:attrNameLst>
                                          <p:attrName>ppt_y</p:attrName>
                                        </p:attrNameLst>
                                      </p:cBhvr>
                                      <p:tavLst>
                                        <p:tav tm="0">
                                          <p:val>
                                            <p:strVal val="#ppt_y-#ppt_h*1.125000"/>
                                          </p:val>
                                        </p:tav>
                                        <p:tav tm="100000">
                                          <p:val>
                                            <p:strVal val="#ppt_y"/>
                                          </p:val>
                                        </p:tav>
                                      </p:tavLst>
                                    </p:anim>
                                    <p:animEffect transition="in" filter="wipe(down)">
                                      <p:cBhvr>
                                        <p:cTn id="8" dur="500"/>
                                        <p:tgtEl>
                                          <p:spTgt spid="60"/>
                                        </p:tgtEl>
                                      </p:cBhvr>
                                    </p:animEffect>
                                  </p:childTnLst>
                                  <p:subTnLst>
                                    <p:audio>
                                      <p:cMediaNode>
                                        <p:cTn display="0" masterRel="sameClick">
                                          <p:stCondLst>
                                            <p:cond evt="begin" delay="0">
                                              <p:tn val="5"/>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330;p68">
            <a:extLst>
              <a:ext uri="{FF2B5EF4-FFF2-40B4-BE49-F238E27FC236}">
                <a16:creationId xmlns:a16="http://schemas.microsoft.com/office/drawing/2014/main" id="{B45EA149-42BE-E421-3680-6616B290D189}"/>
              </a:ext>
            </a:extLst>
          </p:cNvPr>
          <p:cNvGrpSpPr/>
          <p:nvPr/>
        </p:nvGrpSpPr>
        <p:grpSpPr>
          <a:xfrm>
            <a:off x="9957548" y="4922566"/>
            <a:ext cx="2234452" cy="1034888"/>
            <a:chOff x="1520151" y="1188351"/>
            <a:chExt cx="6724877" cy="3114630"/>
          </a:xfrm>
        </p:grpSpPr>
        <p:sp>
          <p:nvSpPr>
            <p:cNvPr id="5" name="Google Shape;2331;p68">
              <a:extLst>
                <a:ext uri="{FF2B5EF4-FFF2-40B4-BE49-F238E27FC236}">
                  <a16:creationId xmlns:a16="http://schemas.microsoft.com/office/drawing/2014/main" id="{0C2CEB7C-B2BE-E758-F3C6-8259D51D1F73}"/>
                </a:ext>
              </a:extLst>
            </p:cNvPr>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2332;p68">
              <a:extLst>
                <a:ext uri="{FF2B5EF4-FFF2-40B4-BE49-F238E27FC236}">
                  <a16:creationId xmlns:a16="http://schemas.microsoft.com/office/drawing/2014/main" id="{DF1E9FA8-79A1-F8CB-FCFA-6511963AE095}"/>
                </a:ext>
              </a:extLst>
            </p:cNvPr>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2333;p68">
              <a:extLst>
                <a:ext uri="{FF2B5EF4-FFF2-40B4-BE49-F238E27FC236}">
                  <a16:creationId xmlns:a16="http://schemas.microsoft.com/office/drawing/2014/main" id="{45CD884E-6135-416E-21CF-5B64E0C31F1C}"/>
                </a:ext>
              </a:extLst>
            </p:cNvPr>
            <p:cNvSpPr/>
            <p:nvPr/>
          </p:nvSpPr>
          <p:spPr>
            <a:xfrm>
              <a:off x="1520151" y="3103475"/>
              <a:ext cx="346761" cy="394521"/>
            </a:xfrm>
            <a:custGeom>
              <a:avLst/>
              <a:gdLst/>
              <a:ahLst/>
              <a:cxnLst/>
              <a:rect l="l" t="t" r="r" b="b"/>
              <a:pathLst>
                <a:path w="1895" h="2156" extrusionOk="0">
                  <a:moveTo>
                    <a:pt x="841" y="0"/>
                  </a:moveTo>
                  <a:cubicBezTo>
                    <a:pt x="515" y="0"/>
                    <a:pt x="371" y="492"/>
                    <a:pt x="703" y="658"/>
                  </a:cubicBezTo>
                  <a:cubicBezTo>
                    <a:pt x="665" y="647"/>
                    <a:pt x="628" y="642"/>
                    <a:pt x="594" y="642"/>
                  </a:cubicBezTo>
                  <a:cubicBezTo>
                    <a:pt x="247" y="642"/>
                    <a:pt x="128" y="1161"/>
                    <a:pt x="489" y="1300"/>
                  </a:cubicBezTo>
                  <a:cubicBezTo>
                    <a:pt x="466" y="1296"/>
                    <a:pt x="442" y="1294"/>
                    <a:pt x="419" y="1294"/>
                  </a:cubicBezTo>
                  <a:cubicBezTo>
                    <a:pt x="261" y="1294"/>
                    <a:pt x="115" y="1381"/>
                    <a:pt x="62" y="1514"/>
                  </a:cubicBezTo>
                  <a:cubicBezTo>
                    <a:pt x="1" y="1697"/>
                    <a:pt x="123" y="1880"/>
                    <a:pt x="306" y="1972"/>
                  </a:cubicBezTo>
                  <a:lnTo>
                    <a:pt x="367" y="1972"/>
                  </a:lnTo>
                  <a:lnTo>
                    <a:pt x="1131" y="2155"/>
                  </a:lnTo>
                  <a:cubicBezTo>
                    <a:pt x="1222" y="2064"/>
                    <a:pt x="1345" y="2002"/>
                    <a:pt x="1467" y="1972"/>
                  </a:cubicBezTo>
                  <a:cubicBezTo>
                    <a:pt x="1100" y="1514"/>
                    <a:pt x="1345" y="872"/>
                    <a:pt x="1895" y="750"/>
                  </a:cubicBezTo>
                  <a:cubicBezTo>
                    <a:pt x="1803" y="628"/>
                    <a:pt x="1742" y="506"/>
                    <a:pt x="1711" y="353"/>
                  </a:cubicBezTo>
                  <a:lnTo>
                    <a:pt x="948" y="17"/>
                  </a:lnTo>
                  <a:cubicBezTo>
                    <a:pt x="910" y="5"/>
                    <a:pt x="875" y="0"/>
                    <a:pt x="84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2334;p68">
              <a:extLst>
                <a:ext uri="{FF2B5EF4-FFF2-40B4-BE49-F238E27FC236}">
                  <a16:creationId xmlns:a16="http://schemas.microsoft.com/office/drawing/2014/main" id="{EA048C2D-E299-A231-9247-5201FDABEF2D}"/>
                </a:ext>
              </a:extLst>
            </p:cNvPr>
            <p:cNvSpPr/>
            <p:nvPr/>
          </p:nvSpPr>
          <p:spPr>
            <a:xfrm>
              <a:off x="3129136" y="1581403"/>
              <a:ext cx="409160" cy="373660"/>
            </a:xfrm>
            <a:custGeom>
              <a:avLst/>
              <a:gdLst/>
              <a:ahLst/>
              <a:cxnLst/>
              <a:rect l="l" t="t" r="r" b="b"/>
              <a:pathLst>
                <a:path w="2236" h="2042" extrusionOk="0">
                  <a:moveTo>
                    <a:pt x="1572" y="0"/>
                  </a:moveTo>
                  <a:cubicBezTo>
                    <a:pt x="1340" y="0"/>
                    <a:pt x="1122" y="243"/>
                    <a:pt x="1289" y="514"/>
                  </a:cubicBezTo>
                  <a:cubicBezTo>
                    <a:pt x="1213" y="431"/>
                    <a:pt x="1122" y="395"/>
                    <a:pt x="1033" y="395"/>
                  </a:cubicBezTo>
                  <a:cubicBezTo>
                    <a:pt x="796" y="395"/>
                    <a:pt x="575" y="645"/>
                    <a:pt x="708" y="912"/>
                  </a:cubicBezTo>
                  <a:cubicBezTo>
                    <a:pt x="636" y="831"/>
                    <a:pt x="548" y="797"/>
                    <a:pt x="463" y="797"/>
                  </a:cubicBezTo>
                  <a:cubicBezTo>
                    <a:pt x="224" y="797"/>
                    <a:pt x="1" y="1061"/>
                    <a:pt x="158" y="1309"/>
                  </a:cubicBezTo>
                  <a:cubicBezTo>
                    <a:pt x="189" y="1339"/>
                    <a:pt x="189" y="1339"/>
                    <a:pt x="219" y="1370"/>
                  </a:cubicBezTo>
                  <a:lnTo>
                    <a:pt x="678" y="1950"/>
                  </a:lnTo>
                  <a:cubicBezTo>
                    <a:pt x="830" y="1950"/>
                    <a:pt x="952" y="1981"/>
                    <a:pt x="1075" y="2042"/>
                  </a:cubicBezTo>
                  <a:cubicBezTo>
                    <a:pt x="1050" y="1581"/>
                    <a:pt x="1412" y="1235"/>
                    <a:pt x="1822" y="1235"/>
                  </a:cubicBezTo>
                  <a:cubicBezTo>
                    <a:pt x="1928" y="1235"/>
                    <a:pt x="2037" y="1258"/>
                    <a:pt x="2144" y="1309"/>
                  </a:cubicBezTo>
                  <a:cubicBezTo>
                    <a:pt x="2144" y="1156"/>
                    <a:pt x="2174" y="1003"/>
                    <a:pt x="2236" y="881"/>
                  </a:cubicBezTo>
                  <a:lnTo>
                    <a:pt x="1869" y="178"/>
                  </a:lnTo>
                  <a:cubicBezTo>
                    <a:pt x="1792" y="53"/>
                    <a:pt x="1680" y="0"/>
                    <a:pt x="157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Google Shape;2335;p68">
              <a:extLst>
                <a:ext uri="{FF2B5EF4-FFF2-40B4-BE49-F238E27FC236}">
                  <a16:creationId xmlns:a16="http://schemas.microsoft.com/office/drawing/2014/main" id="{25C54B7B-5A13-064D-F25D-227B86C95534}"/>
                </a:ext>
              </a:extLst>
            </p:cNvPr>
            <p:cNvSpPr/>
            <p:nvPr/>
          </p:nvSpPr>
          <p:spPr>
            <a:xfrm>
              <a:off x="4538667" y="1188351"/>
              <a:ext cx="380248" cy="286009"/>
            </a:xfrm>
            <a:custGeom>
              <a:avLst/>
              <a:gdLst/>
              <a:ahLst/>
              <a:cxnLst/>
              <a:rect l="l" t="t" r="r" b="b"/>
              <a:pathLst>
                <a:path w="2078" h="1563" extrusionOk="0">
                  <a:moveTo>
                    <a:pt x="1739" y="1"/>
                  </a:moveTo>
                  <a:cubicBezTo>
                    <a:pt x="1580" y="1"/>
                    <a:pt x="1421" y="108"/>
                    <a:pt x="1406" y="310"/>
                  </a:cubicBezTo>
                  <a:cubicBezTo>
                    <a:pt x="1378" y="112"/>
                    <a:pt x="1224" y="18"/>
                    <a:pt x="1071" y="18"/>
                  </a:cubicBezTo>
                  <a:cubicBezTo>
                    <a:pt x="894" y="18"/>
                    <a:pt x="717" y="142"/>
                    <a:pt x="734" y="371"/>
                  </a:cubicBezTo>
                  <a:cubicBezTo>
                    <a:pt x="706" y="207"/>
                    <a:pt x="556" y="92"/>
                    <a:pt x="393" y="92"/>
                  </a:cubicBezTo>
                  <a:cubicBezTo>
                    <a:pt x="375" y="92"/>
                    <a:pt x="356" y="93"/>
                    <a:pt x="337" y="96"/>
                  </a:cubicBezTo>
                  <a:cubicBezTo>
                    <a:pt x="153" y="127"/>
                    <a:pt x="1" y="280"/>
                    <a:pt x="31" y="493"/>
                  </a:cubicBezTo>
                  <a:lnTo>
                    <a:pt x="31" y="555"/>
                  </a:lnTo>
                  <a:lnTo>
                    <a:pt x="184" y="1318"/>
                  </a:lnTo>
                  <a:cubicBezTo>
                    <a:pt x="306" y="1349"/>
                    <a:pt x="428" y="1440"/>
                    <a:pt x="520" y="1563"/>
                  </a:cubicBezTo>
                  <a:cubicBezTo>
                    <a:pt x="654" y="1279"/>
                    <a:pt x="924" y="1132"/>
                    <a:pt x="1197" y="1132"/>
                  </a:cubicBezTo>
                  <a:cubicBezTo>
                    <a:pt x="1423" y="1132"/>
                    <a:pt x="1651" y="1233"/>
                    <a:pt x="1803" y="1440"/>
                  </a:cubicBezTo>
                  <a:cubicBezTo>
                    <a:pt x="1864" y="1318"/>
                    <a:pt x="1956" y="1196"/>
                    <a:pt x="2078" y="1135"/>
                  </a:cubicBezTo>
                  <a:lnTo>
                    <a:pt x="2078" y="310"/>
                  </a:lnTo>
                  <a:cubicBezTo>
                    <a:pt x="2048" y="100"/>
                    <a:pt x="1893" y="1"/>
                    <a:pt x="173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336;p68">
              <a:extLst>
                <a:ext uri="{FF2B5EF4-FFF2-40B4-BE49-F238E27FC236}">
                  <a16:creationId xmlns:a16="http://schemas.microsoft.com/office/drawing/2014/main" id="{424DDA07-4187-3FF1-B889-6AAED667F76D}"/>
                </a:ext>
              </a:extLst>
            </p:cNvPr>
            <p:cNvSpPr/>
            <p:nvPr/>
          </p:nvSpPr>
          <p:spPr>
            <a:xfrm>
              <a:off x="6953517" y="1687352"/>
              <a:ext cx="380248" cy="390678"/>
            </a:xfrm>
            <a:custGeom>
              <a:avLst/>
              <a:gdLst/>
              <a:ahLst/>
              <a:cxnLst/>
              <a:rect l="l" t="t" r="r" b="b"/>
              <a:pathLst>
                <a:path w="2078" h="2135" extrusionOk="0">
                  <a:moveTo>
                    <a:pt x="812" y="0"/>
                  </a:moveTo>
                  <a:cubicBezTo>
                    <a:pt x="736" y="0"/>
                    <a:pt x="656" y="27"/>
                    <a:pt x="581" y="88"/>
                  </a:cubicBezTo>
                  <a:lnTo>
                    <a:pt x="550" y="119"/>
                  </a:lnTo>
                  <a:lnTo>
                    <a:pt x="1" y="669"/>
                  </a:lnTo>
                  <a:cubicBezTo>
                    <a:pt x="31" y="821"/>
                    <a:pt x="31" y="943"/>
                    <a:pt x="1" y="1096"/>
                  </a:cubicBezTo>
                  <a:cubicBezTo>
                    <a:pt x="53" y="1085"/>
                    <a:pt x="105" y="1079"/>
                    <a:pt x="155" y="1079"/>
                  </a:cubicBezTo>
                  <a:cubicBezTo>
                    <a:pt x="632" y="1079"/>
                    <a:pt x="994" y="1576"/>
                    <a:pt x="856" y="2074"/>
                  </a:cubicBezTo>
                  <a:cubicBezTo>
                    <a:pt x="889" y="2066"/>
                    <a:pt x="924" y="2062"/>
                    <a:pt x="960" y="2062"/>
                  </a:cubicBezTo>
                  <a:cubicBezTo>
                    <a:pt x="1058" y="2062"/>
                    <a:pt x="1164" y="2090"/>
                    <a:pt x="1253" y="2135"/>
                  </a:cubicBezTo>
                  <a:lnTo>
                    <a:pt x="1925" y="1646"/>
                  </a:lnTo>
                  <a:cubicBezTo>
                    <a:pt x="2078" y="1493"/>
                    <a:pt x="2078" y="1280"/>
                    <a:pt x="1986" y="1157"/>
                  </a:cubicBezTo>
                  <a:cubicBezTo>
                    <a:pt x="1915" y="1068"/>
                    <a:pt x="1813" y="1021"/>
                    <a:pt x="1716" y="1021"/>
                  </a:cubicBezTo>
                  <a:cubicBezTo>
                    <a:pt x="1646" y="1021"/>
                    <a:pt x="1579" y="1045"/>
                    <a:pt x="1528" y="1096"/>
                  </a:cubicBezTo>
                  <a:cubicBezTo>
                    <a:pt x="1724" y="851"/>
                    <a:pt x="1527" y="508"/>
                    <a:pt x="1268" y="508"/>
                  </a:cubicBezTo>
                  <a:cubicBezTo>
                    <a:pt x="1204" y="508"/>
                    <a:pt x="1136" y="529"/>
                    <a:pt x="1070" y="577"/>
                  </a:cubicBezTo>
                  <a:cubicBezTo>
                    <a:pt x="1283" y="316"/>
                    <a:pt x="1073" y="0"/>
                    <a:pt x="81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337;p68">
              <a:extLst>
                <a:ext uri="{FF2B5EF4-FFF2-40B4-BE49-F238E27FC236}">
                  <a16:creationId xmlns:a16="http://schemas.microsoft.com/office/drawing/2014/main" id="{3E71222A-E096-C1EA-9FD8-2E70F3FF69FC}"/>
                </a:ext>
              </a:extLst>
            </p:cNvPr>
            <p:cNvSpPr/>
            <p:nvPr/>
          </p:nvSpPr>
          <p:spPr>
            <a:xfrm>
              <a:off x="5762835" y="2612892"/>
              <a:ext cx="397083" cy="376405"/>
            </a:xfrm>
            <a:custGeom>
              <a:avLst/>
              <a:gdLst/>
              <a:ahLst/>
              <a:cxnLst/>
              <a:rect l="l" t="t" r="r" b="b"/>
              <a:pathLst>
                <a:path w="2170" h="2057" extrusionOk="0">
                  <a:moveTo>
                    <a:pt x="749" y="1"/>
                  </a:moveTo>
                  <a:cubicBezTo>
                    <a:pt x="652" y="1"/>
                    <a:pt x="557" y="48"/>
                    <a:pt x="490" y="132"/>
                  </a:cubicBezTo>
                  <a:lnTo>
                    <a:pt x="428" y="193"/>
                  </a:lnTo>
                  <a:lnTo>
                    <a:pt x="1" y="804"/>
                  </a:lnTo>
                  <a:cubicBezTo>
                    <a:pt x="62" y="926"/>
                    <a:pt x="62" y="1079"/>
                    <a:pt x="31" y="1231"/>
                  </a:cubicBezTo>
                  <a:cubicBezTo>
                    <a:pt x="115" y="1203"/>
                    <a:pt x="199" y="1190"/>
                    <a:pt x="281" y="1190"/>
                  </a:cubicBezTo>
                  <a:cubicBezTo>
                    <a:pt x="734" y="1190"/>
                    <a:pt x="1117" y="1590"/>
                    <a:pt x="1039" y="2056"/>
                  </a:cubicBezTo>
                  <a:cubicBezTo>
                    <a:pt x="1101" y="2041"/>
                    <a:pt x="1169" y="2033"/>
                    <a:pt x="1238" y="2033"/>
                  </a:cubicBezTo>
                  <a:cubicBezTo>
                    <a:pt x="1307" y="2033"/>
                    <a:pt x="1375" y="2041"/>
                    <a:pt x="1437" y="2056"/>
                  </a:cubicBezTo>
                  <a:lnTo>
                    <a:pt x="2048" y="1476"/>
                  </a:lnTo>
                  <a:cubicBezTo>
                    <a:pt x="2170" y="1354"/>
                    <a:pt x="2139" y="1109"/>
                    <a:pt x="2017" y="987"/>
                  </a:cubicBezTo>
                  <a:cubicBezTo>
                    <a:pt x="1941" y="941"/>
                    <a:pt x="1857" y="918"/>
                    <a:pt x="1773" y="918"/>
                  </a:cubicBezTo>
                  <a:cubicBezTo>
                    <a:pt x="1689" y="918"/>
                    <a:pt x="1605" y="941"/>
                    <a:pt x="1528" y="987"/>
                  </a:cubicBezTo>
                  <a:cubicBezTo>
                    <a:pt x="1650" y="865"/>
                    <a:pt x="1620" y="651"/>
                    <a:pt x="1498" y="559"/>
                  </a:cubicBezTo>
                  <a:cubicBezTo>
                    <a:pt x="1421" y="498"/>
                    <a:pt x="1337" y="468"/>
                    <a:pt x="1253" y="468"/>
                  </a:cubicBezTo>
                  <a:cubicBezTo>
                    <a:pt x="1169" y="468"/>
                    <a:pt x="1085" y="498"/>
                    <a:pt x="1009" y="559"/>
                  </a:cubicBezTo>
                  <a:cubicBezTo>
                    <a:pt x="1131" y="407"/>
                    <a:pt x="1101" y="193"/>
                    <a:pt x="978" y="101"/>
                  </a:cubicBezTo>
                  <a:cubicBezTo>
                    <a:pt x="910" y="32"/>
                    <a:pt x="828" y="1"/>
                    <a:pt x="74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2338;p68">
              <a:extLst>
                <a:ext uri="{FF2B5EF4-FFF2-40B4-BE49-F238E27FC236}">
                  <a16:creationId xmlns:a16="http://schemas.microsoft.com/office/drawing/2014/main" id="{731EB561-E12A-5ACD-C848-A1F8C806A017}"/>
                </a:ext>
              </a:extLst>
            </p:cNvPr>
            <p:cNvSpPr/>
            <p:nvPr/>
          </p:nvSpPr>
          <p:spPr>
            <a:xfrm>
              <a:off x="3124378" y="3164592"/>
              <a:ext cx="397083" cy="378052"/>
            </a:xfrm>
            <a:custGeom>
              <a:avLst/>
              <a:gdLst/>
              <a:ahLst/>
              <a:cxnLst/>
              <a:rect l="l" t="t" r="r" b="b"/>
              <a:pathLst>
                <a:path w="2170" h="2066" extrusionOk="0">
                  <a:moveTo>
                    <a:pt x="1420" y="1"/>
                  </a:moveTo>
                  <a:cubicBezTo>
                    <a:pt x="1169" y="1"/>
                    <a:pt x="931" y="301"/>
                    <a:pt x="1131" y="569"/>
                  </a:cubicBezTo>
                  <a:cubicBezTo>
                    <a:pt x="1054" y="492"/>
                    <a:pt x="970" y="459"/>
                    <a:pt x="889" y="459"/>
                  </a:cubicBezTo>
                  <a:cubicBezTo>
                    <a:pt x="651" y="459"/>
                    <a:pt x="452" y="745"/>
                    <a:pt x="612" y="996"/>
                  </a:cubicBezTo>
                  <a:cubicBezTo>
                    <a:pt x="551" y="935"/>
                    <a:pt x="467" y="905"/>
                    <a:pt x="383" y="905"/>
                  </a:cubicBezTo>
                  <a:cubicBezTo>
                    <a:pt x="299" y="905"/>
                    <a:pt x="215" y="935"/>
                    <a:pt x="154" y="996"/>
                  </a:cubicBezTo>
                  <a:cubicBezTo>
                    <a:pt x="1" y="1119"/>
                    <a:pt x="1" y="1332"/>
                    <a:pt x="123" y="1485"/>
                  </a:cubicBezTo>
                  <a:lnTo>
                    <a:pt x="704" y="2066"/>
                  </a:lnTo>
                  <a:cubicBezTo>
                    <a:pt x="780" y="2050"/>
                    <a:pt x="849" y="2043"/>
                    <a:pt x="917" y="2043"/>
                  </a:cubicBezTo>
                  <a:cubicBezTo>
                    <a:pt x="986" y="2043"/>
                    <a:pt x="1055" y="2050"/>
                    <a:pt x="1131" y="2066"/>
                  </a:cubicBezTo>
                  <a:cubicBezTo>
                    <a:pt x="1070" y="1791"/>
                    <a:pt x="1192" y="1546"/>
                    <a:pt x="1376" y="1363"/>
                  </a:cubicBezTo>
                  <a:cubicBezTo>
                    <a:pt x="1525" y="1235"/>
                    <a:pt x="1704" y="1182"/>
                    <a:pt x="1881" y="1182"/>
                  </a:cubicBezTo>
                  <a:cubicBezTo>
                    <a:pt x="1958" y="1182"/>
                    <a:pt x="2035" y="1192"/>
                    <a:pt x="2109" y="1210"/>
                  </a:cubicBezTo>
                  <a:cubicBezTo>
                    <a:pt x="2109" y="1088"/>
                    <a:pt x="2109" y="935"/>
                    <a:pt x="2170" y="813"/>
                  </a:cubicBezTo>
                  <a:lnTo>
                    <a:pt x="1712" y="202"/>
                  </a:lnTo>
                  <a:cubicBezTo>
                    <a:pt x="1712" y="172"/>
                    <a:pt x="1681" y="141"/>
                    <a:pt x="1681" y="141"/>
                  </a:cubicBezTo>
                  <a:cubicBezTo>
                    <a:pt x="1607" y="42"/>
                    <a:pt x="1513" y="1"/>
                    <a:pt x="142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2339;p68">
              <a:extLst>
                <a:ext uri="{FF2B5EF4-FFF2-40B4-BE49-F238E27FC236}">
                  <a16:creationId xmlns:a16="http://schemas.microsoft.com/office/drawing/2014/main" id="{6C23914D-1ABA-163C-1453-4388F67FF1E5}"/>
                </a:ext>
              </a:extLst>
            </p:cNvPr>
            <p:cNvSpPr/>
            <p:nvPr/>
          </p:nvSpPr>
          <p:spPr>
            <a:xfrm>
              <a:off x="7959750" y="3386004"/>
              <a:ext cx="285278" cy="374575"/>
            </a:xfrm>
            <a:custGeom>
              <a:avLst/>
              <a:gdLst/>
              <a:ahLst/>
              <a:cxnLst/>
              <a:rect l="l" t="t" r="r" b="b"/>
              <a:pathLst>
                <a:path w="1559" h="2047" extrusionOk="0">
                  <a:moveTo>
                    <a:pt x="1070" y="0"/>
                  </a:moveTo>
                  <a:lnTo>
                    <a:pt x="275" y="92"/>
                  </a:lnTo>
                  <a:cubicBezTo>
                    <a:pt x="214" y="214"/>
                    <a:pt x="123" y="336"/>
                    <a:pt x="0" y="397"/>
                  </a:cubicBezTo>
                  <a:cubicBezTo>
                    <a:pt x="489" y="703"/>
                    <a:pt x="489" y="1405"/>
                    <a:pt x="31" y="1711"/>
                  </a:cubicBezTo>
                  <a:cubicBezTo>
                    <a:pt x="153" y="1772"/>
                    <a:pt x="245" y="1864"/>
                    <a:pt x="306" y="1986"/>
                  </a:cubicBezTo>
                  <a:lnTo>
                    <a:pt x="1070" y="2047"/>
                  </a:lnTo>
                  <a:lnTo>
                    <a:pt x="1131" y="2047"/>
                  </a:lnTo>
                  <a:cubicBezTo>
                    <a:pt x="1558" y="2016"/>
                    <a:pt x="1558" y="1405"/>
                    <a:pt x="1161" y="1375"/>
                  </a:cubicBezTo>
                  <a:cubicBezTo>
                    <a:pt x="1344" y="1344"/>
                    <a:pt x="1467" y="1192"/>
                    <a:pt x="1467" y="1008"/>
                  </a:cubicBezTo>
                  <a:cubicBezTo>
                    <a:pt x="1467" y="825"/>
                    <a:pt x="1314" y="703"/>
                    <a:pt x="1131" y="672"/>
                  </a:cubicBezTo>
                  <a:cubicBezTo>
                    <a:pt x="1558" y="611"/>
                    <a:pt x="1528" y="0"/>
                    <a:pt x="107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2340;p68">
              <a:extLst>
                <a:ext uri="{FF2B5EF4-FFF2-40B4-BE49-F238E27FC236}">
                  <a16:creationId xmlns:a16="http://schemas.microsoft.com/office/drawing/2014/main" id="{CE47B963-3DD1-CD67-4352-7E4BF46B6E33}"/>
                </a:ext>
              </a:extLst>
            </p:cNvPr>
            <p:cNvSpPr/>
            <p:nvPr/>
          </p:nvSpPr>
          <p:spPr>
            <a:xfrm>
              <a:off x="1922718" y="3184721"/>
              <a:ext cx="669917" cy="541643"/>
            </a:xfrm>
            <a:custGeom>
              <a:avLst/>
              <a:gdLst/>
              <a:ahLst/>
              <a:cxnLst/>
              <a:rect l="l" t="t" r="r" b="b"/>
              <a:pathLst>
                <a:path w="3661" h="2960" extrusionOk="0">
                  <a:moveTo>
                    <a:pt x="1008" y="0"/>
                  </a:moveTo>
                  <a:lnTo>
                    <a:pt x="1008" y="62"/>
                  </a:lnTo>
                  <a:cubicBezTo>
                    <a:pt x="916" y="306"/>
                    <a:pt x="703" y="489"/>
                    <a:pt x="428" y="550"/>
                  </a:cubicBezTo>
                  <a:cubicBezTo>
                    <a:pt x="794" y="1009"/>
                    <a:pt x="580" y="1650"/>
                    <a:pt x="0" y="1772"/>
                  </a:cubicBezTo>
                  <a:cubicBezTo>
                    <a:pt x="183" y="1986"/>
                    <a:pt x="244" y="2261"/>
                    <a:pt x="153" y="2536"/>
                  </a:cubicBezTo>
                  <a:lnTo>
                    <a:pt x="122" y="2597"/>
                  </a:lnTo>
                  <a:lnTo>
                    <a:pt x="1619" y="2903"/>
                  </a:lnTo>
                  <a:cubicBezTo>
                    <a:pt x="1750" y="2941"/>
                    <a:pt x="1875" y="2959"/>
                    <a:pt x="1993" y="2959"/>
                  </a:cubicBezTo>
                  <a:cubicBezTo>
                    <a:pt x="3171" y="2959"/>
                    <a:pt x="3660" y="1172"/>
                    <a:pt x="2383" y="673"/>
                  </a:cubicBezTo>
                  <a:lnTo>
                    <a:pt x="1008"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2341;p68">
              <a:extLst>
                <a:ext uri="{FF2B5EF4-FFF2-40B4-BE49-F238E27FC236}">
                  <a16:creationId xmlns:a16="http://schemas.microsoft.com/office/drawing/2014/main" id="{C9E18CAC-1592-CD79-EC5F-433EC45A3BF0}"/>
                </a:ext>
              </a:extLst>
            </p:cNvPr>
            <p:cNvSpPr/>
            <p:nvPr/>
          </p:nvSpPr>
          <p:spPr>
            <a:xfrm>
              <a:off x="1638290" y="3013629"/>
              <a:ext cx="495164" cy="701391"/>
            </a:xfrm>
            <a:custGeom>
              <a:avLst/>
              <a:gdLst/>
              <a:ahLst/>
              <a:cxnLst/>
              <a:rect l="l" t="t" r="r" b="b"/>
              <a:pathLst>
                <a:path w="2706" h="3833" extrusionOk="0">
                  <a:moveTo>
                    <a:pt x="1862" y="0"/>
                  </a:moveTo>
                  <a:cubicBezTo>
                    <a:pt x="1554" y="0"/>
                    <a:pt x="1274" y="198"/>
                    <a:pt x="1178" y="508"/>
                  </a:cubicBezTo>
                  <a:cubicBezTo>
                    <a:pt x="1117" y="630"/>
                    <a:pt x="1117" y="752"/>
                    <a:pt x="1117" y="874"/>
                  </a:cubicBezTo>
                  <a:cubicBezTo>
                    <a:pt x="1148" y="997"/>
                    <a:pt x="1209" y="1119"/>
                    <a:pt x="1301" y="1241"/>
                  </a:cubicBezTo>
                  <a:cubicBezTo>
                    <a:pt x="751" y="1363"/>
                    <a:pt x="506" y="2035"/>
                    <a:pt x="873" y="2463"/>
                  </a:cubicBezTo>
                  <a:cubicBezTo>
                    <a:pt x="720" y="2493"/>
                    <a:pt x="598" y="2555"/>
                    <a:pt x="476" y="2677"/>
                  </a:cubicBezTo>
                  <a:cubicBezTo>
                    <a:pt x="1" y="3129"/>
                    <a:pt x="715" y="3833"/>
                    <a:pt x="1266" y="3833"/>
                  </a:cubicBezTo>
                  <a:cubicBezTo>
                    <a:pt x="1460" y="3833"/>
                    <a:pt x="1633" y="3746"/>
                    <a:pt x="1728" y="3532"/>
                  </a:cubicBezTo>
                  <a:lnTo>
                    <a:pt x="1728" y="3471"/>
                  </a:lnTo>
                  <a:cubicBezTo>
                    <a:pt x="1820" y="3227"/>
                    <a:pt x="1789" y="2921"/>
                    <a:pt x="1606" y="2738"/>
                  </a:cubicBezTo>
                  <a:cubicBezTo>
                    <a:pt x="2156" y="2616"/>
                    <a:pt x="2400" y="1944"/>
                    <a:pt x="2034" y="1516"/>
                  </a:cubicBezTo>
                  <a:cubicBezTo>
                    <a:pt x="2309" y="1455"/>
                    <a:pt x="2522" y="1271"/>
                    <a:pt x="2584" y="997"/>
                  </a:cubicBezTo>
                  <a:lnTo>
                    <a:pt x="2584" y="935"/>
                  </a:lnTo>
                  <a:cubicBezTo>
                    <a:pt x="2706" y="569"/>
                    <a:pt x="2492" y="172"/>
                    <a:pt x="2125" y="50"/>
                  </a:cubicBezTo>
                  <a:cubicBezTo>
                    <a:pt x="2038" y="16"/>
                    <a:pt x="1949" y="0"/>
                    <a:pt x="186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42;p68">
              <a:extLst>
                <a:ext uri="{FF2B5EF4-FFF2-40B4-BE49-F238E27FC236}">
                  <a16:creationId xmlns:a16="http://schemas.microsoft.com/office/drawing/2014/main" id="{A1AA1557-AFCC-3BA7-9292-DF576EFD294A}"/>
                </a:ext>
              </a:extLst>
            </p:cNvPr>
            <p:cNvSpPr/>
            <p:nvPr/>
          </p:nvSpPr>
          <p:spPr>
            <a:xfrm>
              <a:off x="3336824" y="1921390"/>
              <a:ext cx="657657" cy="590501"/>
            </a:xfrm>
            <a:custGeom>
              <a:avLst/>
              <a:gdLst/>
              <a:ahLst/>
              <a:cxnLst/>
              <a:rect l="l" t="t" r="r" b="b"/>
              <a:pathLst>
                <a:path w="3594" h="3227" extrusionOk="0">
                  <a:moveTo>
                    <a:pt x="2261" y="1"/>
                  </a:moveTo>
                  <a:lnTo>
                    <a:pt x="2200" y="31"/>
                  </a:lnTo>
                  <a:cubicBezTo>
                    <a:pt x="2076" y="120"/>
                    <a:pt x="1930" y="168"/>
                    <a:pt x="1782" y="168"/>
                  </a:cubicBezTo>
                  <a:cubicBezTo>
                    <a:pt x="1676" y="168"/>
                    <a:pt x="1569" y="143"/>
                    <a:pt x="1467" y="92"/>
                  </a:cubicBezTo>
                  <a:lnTo>
                    <a:pt x="1467" y="92"/>
                  </a:lnTo>
                  <a:cubicBezTo>
                    <a:pt x="1491" y="553"/>
                    <a:pt x="1111" y="899"/>
                    <a:pt x="693" y="899"/>
                  </a:cubicBezTo>
                  <a:cubicBezTo>
                    <a:pt x="585" y="899"/>
                    <a:pt x="474" y="876"/>
                    <a:pt x="367" y="825"/>
                  </a:cubicBezTo>
                  <a:lnTo>
                    <a:pt x="367" y="825"/>
                  </a:lnTo>
                  <a:cubicBezTo>
                    <a:pt x="398" y="1100"/>
                    <a:pt x="276" y="1345"/>
                    <a:pt x="31" y="1497"/>
                  </a:cubicBezTo>
                  <a:lnTo>
                    <a:pt x="1" y="1528"/>
                  </a:lnTo>
                  <a:lnTo>
                    <a:pt x="978" y="2689"/>
                  </a:lnTo>
                  <a:cubicBezTo>
                    <a:pt x="1235" y="3069"/>
                    <a:pt x="1583" y="3227"/>
                    <a:pt x="1928" y="3227"/>
                  </a:cubicBezTo>
                  <a:cubicBezTo>
                    <a:pt x="2773" y="3227"/>
                    <a:pt x="3593" y="2278"/>
                    <a:pt x="2964" y="1345"/>
                  </a:cubicBezTo>
                  <a:lnTo>
                    <a:pt x="2261"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2343;p68">
              <a:extLst>
                <a:ext uri="{FF2B5EF4-FFF2-40B4-BE49-F238E27FC236}">
                  <a16:creationId xmlns:a16="http://schemas.microsoft.com/office/drawing/2014/main" id="{A05495D0-C7FC-96FD-7740-6AF31E735514}"/>
                </a:ext>
              </a:extLst>
            </p:cNvPr>
            <p:cNvSpPr/>
            <p:nvPr/>
          </p:nvSpPr>
          <p:spPr>
            <a:xfrm>
              <a:off x="3103884" y="1672896"/>
              <a:ext cx="713834" cy="542009"/>
            </a:xfrm>
            <a:custGeom>
              <a:avLst/>
              <a:gdLst/>
              <a:ahLst/>
              <a:cxnLst/>
              <a:rect l="l" t="t" r="r" b="b"/>
              <a:pathLst>
                <a:path w="3901" h="2962" extrusionOk="0">
                  <a:moveTo>
                    <a:pt x="3055" y="0"/>
                  </a:moveTo>
                  <a:cubicBezTo>
                    <a:pt x="2907" y="0"/>
                    <a:pt x="2756" y="45"/>
                    <a:pt x="2618" y="137"/>
                  </a:cubicBezTo>
                  <a:cubicBezTo>
                    <a:pt x="2526" y="198"/>
                    <a:pt x="2435" y="289"/>
                    <a:pt x="2374" y="381"/>
                  </a:cubicBezTo>
                  <a:cubicBezTo>
                    <a:pt x="2312" y="503"/>
                    <a:pt x="2282" y="656"/>
                    <a:pt x="2282" y="809"/>
                  </a:cubicBezTo>
                  <a:cubicBezTo>
                    <a:pt x="2175" y="758"/>
                    <a:pt x="2066" y="735"/>
                    <a:pt x="1960" y="735"/>
                  </a:cubicBezTo>
                  <a:cubicBezTo>
                    <a:pt x="1550" y="735"/>
                    <a:pt x="1188" y="1081"/>
                    <a:pt x="1213" y="1542"/>
                  </a:cubicBezTo>
                  <a:cubicBezTo>
                    <a:pt x="1123" y="1497"/>
                    <a:pt x="1017" y="1469"/>
                    <a:pt x="907" y="1469"/>
                  </a:cubicBezTo>
                  <a:cubicBezTo>
                    <a:pt x="867" y="1469"/>
                    <a:pt x="826" y="1473"/>
                    <a:pt x="785" y="1481"/>
                  </a:cubicBezTo>
                  <a:cubicBezTo>
                    <a:pt x="0" y="1562"/>
                    <a:pt x="366" y="2961"/>
                    <a:pt x="1012" y="2961"/>
                  </a:cubicBezTo>
                  <a:cubicBezTo>
                    <a:pt x="1095" y="2961"/>
                    <a:pt x="1183" y="2938"/>
                    <a:pt x="1274" y="2886"/>
                  </a:cubicBezTo>
                  <a:lnTo>
                    <a:pt x="1304" y="2855"/>
                  </a:lnTo>
                  <a:cubicBezTo>
                    <a:pt x="1549" y="2703"/>
                    <a:pt x="1671" y="2458"/>
                    <a:pt x="1640" y="2183"/>
                  </a:cubicBezTo>
                  <a:lnTo>
                    <a:pt x="1640" y="2183"/>
                  </a:lnTo>
                  <a:cubicBezTo>
                    <a:pt x="1747" y="2234"/>
                    <a:pt x="1858" y="2257"/>
                    <a:pt x="1966" y="2257"/>
                  </a:cubicBezTo>
                  <a:cubicBezTo>
                    <a:pt x="2384" y="2257"/>
                    <a:pt x="2764" y="1911"/>
                    <a:pt x="2740" y="1450"/>
                  </a:cubicBezTo>
                  <a:lnTo>
                    <a:pt x="2740" y="1450"/>
                  </a:lnTo>
                  <a:cubicBezTo>
                    <a:pt x="2842" y="1501"/>
                    <a:pt x="2949" y="1526"/>
                    <a:pt x="3058" y="1526"/>
                  </a:cubicBezTo>
                  <a:cubicBezTo>
                    <a:pt x="3209" y="1526"/>
                    <a:pt x="3361" y="1478"/>
                    <a:pt x="3504" y="1389"/>
                  </a:cubicBezTo>
                  <a:lnTo>
                    <a:pt x="3534" y="1359"/>
                  </a:lnTo>
                  <a:cubicBezTo>
                    <a:pt x="3840" y="1114"/>
                    <a:pt x="3901" y="656"/>
                    <a:pt x="3687" y="350"/>
                  </a:cubicBezTo>
                  <a:cubicBezTo>
                    <a:pt x="3535" y="122"/>
                    <a:pt x="3299" y="0"/>
                    <a:pt x="305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44;p68">
              <a:extLst>
                <a:ext uri="{FF2B5EF4-FFF2-40B4-BE49-F238E27FC236}">
                  <a16:creationId xmlns:a16="http://schemas.microsoft.com/office/drawing/2014/main" id="{D2919B1A-D632-171B-C90C-ADF8C816922F}"/>
                </a:ext>
              </a:extLst>
            </p:cNvPr>
            <p:cNvSpPr/>
            <p:nvPr/>
          </p:nvSpPr>
          <p:spPr>
            <a:xfrm>
              <a:off x="4522016" y="1540462"/>
              <a:ext cx="503948" cy="570006"/>
            </a:xfrm>
            <a:custGeom>
              <a:avLst/>
              <a:gdLst/>
              <a:ahLst/>
              <a:cxnLst/>
              <a:rect l="l" t="t" r="r" b="b"/>
              <a:pathLst>
                <a:path w="2754" h="3115" extrusionOk="0">
                  <a:moveTo>
                    <a:pt x="1955" y="1"/>
                  </a:moveTo>
                  <a:cubicBezTo>
                    <a:pt x="1864" y="245"/>
                    <a:pt x="1619" y="398"/>
                    <a:pt x="1344" y="428"/>
                  </a:cubicBezTo>
                  <a:cubicBezTo>
                    <a:pt x="1192" y="221"/>
                    <a:pt x="964" y="120"/>
                    <a:pt x="738" y="120"/>
                  </a:cubicBezTo>
                  <a:cubicBezTo>
                    <a:pt x="465" y="120"/>
                    <a:pt x="195" y="267"/>
                    <a:pt x="61" y="551"/>
                  </a:cubicBezTo>
                  <a:lnTo>
                    <a:pt x="0" y="551"/>
                  </a:lnTo>
                  <a:lnTo>
                    <a:pt x="306" y="2047"/>
                  </a:lnTo>
                  <a:cubicBezTo>
                    <a:pt x="377" y="2773"/>
                    <a:pt x="925" y="3114"/>
                    <a:pt x="1478" y="3114"/>
                  </a:cubicBezTo>
                  <a:cubicBezTo>
                    <a:pt x="2113" y="3114"/>
                    <a:pt x="2754" y="2666"/>
                    <a:pt x="2688" y="1834"/>
                  </a:cubicBezTo>
                  <a:lnTo>
                    <a:pt x="2719" y="306"/>
                  </a:lnTo>
                  <a:lnTo>
                    <a:pt x="2658" y="306"/>
                  </a:lnTo>
                  <a:cubicBezTo>
                    <a:pt x="2383" y="306"/>
                    <a:pt x="2138" y="215"/>
                    <a:pt x="19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2345;p68">
              <a:extLst>
                <a:ext uri="{FF2B5EF4-FFF2-40B4-BE49-F238E27FC236}">
                  <a16:creationId xmlns:a16="http://schemas.microsoft.com/office/drawing/2014/main" id="{1061B0E4-8832-26CC-1568-D52F9C6DB3A2}"/>
                </a:ext>
              </a:extLst>
            </p:cNvPr>
            <p:cNvSpPr/>
            <p:nvPr/>
          </p:nvSpPr>
          <p:spPr>
            <a:xfrm>
              <a:off x="6345459" y="1927063"/>
              <a:ext cx="686569" cy="593794"/>
            </a:xfrm>
            <a:custGeom>
              <a:avLst/>
              <a:gdLst/>
              <a:ahLst/>
              <a:cxnLst/>
              <a:rect l="l" t="t" r="r" b="b"/>
              <a:pathLst>
                <a:path w="3752" h="3245" extrusionOk="0">
                  <a:moveTo>
                    <a:pt x="1979" y="0"/>
                  </a:moveTo>
                  <a:lnTo>
                    <a:pt x="941" y="1130"/>
                  </a:lnTo>
                  <a:cubicBezTo>
                    <a:pt x="1" y="1950"/>
                    <a:pt x="772" y="3245"/>
                    <a:pt x="1725" y="3245"/>
                  </a:cubicBezTo>
                  <a:cubicBezTo>
                    <a:pt x="1980" y="3245"/>
                    <a:pt x="2247" y="3152"/>
                    <a:pt x="2499" y="2933"/>
                  </a:cubicBezTo>
                  <a:lnTo>
                    <a:pt x="3751" y="2077"/>
                  </a:lnTo>
                  <a:lnTo>
                    <a:pt x="3721" y="2016"/>
                  </a:lnTo>
                  <a:cubicBezTo>
                    <a:pt x="3537" y="1833"/>
                    <a:pt x="3476" y="1527"/>
                    <a:pt x="3568" y="1283"/>
                  </a:cubicBezTo>
                  <a:lnTo>
                    <a:pt x="3568" y="1283"/>
                  </a:lnTo>
                  <a:cubicBezTo>
                    <a:pt x="3525" y="1290"/>
                    <a:pt x="3483" y="1294"/>
                    <a:pt x="3441" y="1294"/>
                  </a:cubicBezTo>
                  <a:cubicBezTo>
                    <a:pt x="2946" y="1294"/>
                    <a:pt x="2544" y="813"/>
                    <a:pt x="2713" y="306"/>
                  </a:cubicBezTo>
                  <a:lnTo>
                    <a:pt x="2713" y="306"/>
                  </a:lnTo>
                  <a:cubicBezTo>
                    <a:pt x="2678" y="309"/>
                    <a:pt x="2644" y="311"/>
                    <a:pt x="2611" y="311"/>
                  </a:cubicBezTo>
                  <a:cubicBezTo>
                    <a:pt x="2378" y="311"/>
                    <a:pt x="2170" y="218"/>
                    <a:pt x="2010" y="31"/>
                  </a:cubicBezTo>
                  <a:cubicBezTo>
                    <a:pt x="2010" y="31"/>
                    <a:pt x="1979" y="0"/>
                    <a:pt x="1979"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2346;p68">
              <a:extLst>
                <a:ext uri="{FF2B5EF4-FFF2-40B4-BE49-F238E27FC236}">
                  <a16:creationId xmlns:a16="http://schemas.microsoft.com/office/drawing/2014/main" id="{06BDF821-FD46-64AC-0FD6-F6FA57D61C5B}"/>
                </a:ext>
              </a:extLst>
            </p:cNvPr>
            <p:cNvSpPr/>
            <p:nvPr/>
          </p:nvSpPr>
          <p:spPr>
            <a:xfrm>
              <a:off x="6633477" y="1703638"/>
              <a:ext cx="655644" cy="642103"/>
            </a:xfrm>
            <a:custGeom>
              <a:avLst/>
              <a:gdLst/>
              <a:ahLst/>
              <a:cxnLst/>
              <a:rect l="l" t="t" r="r" b="b"/>
              <a:pathLst>
                <a:path w="3583" h="3509" extrusionOk="0">
                  <a:moveTo>
                    <a:pt x="1034" y="0"/>
                  </a:moveTo>
                  <a:cubicBezTo>
                    <a:pt x="491" y="0"/>
                    <a:pt x="0" y="636"/>
                    <a:pt x="405" y="1221"/>
                  </a:cubicBezTo>
                  <a:cubicBezTo>
                    <a:pt x="405" y="1221"/>
                    <a:pt x="436" y="1252"/>
                    <a:pt x="436" y="1252"/>
                  </a:cubicBezTo>
                  <a:cubicBezTo>
                    <a:pt x="596" y="1439"/>
                    <a:pt x="804" y="1532"/>
                    <a:pt x="1037" y="1532"/>
                  </a:cubicBezTo>
                  <a:cubicBezTo>
                    <a:pt x="1070" y="1532"/>
                    <a:pt x="1104" y="1530"/>
                    <a:pt x="1139" y="1527"/>
                  </a:cubicBezTo>
                  <a:lnTo>
                    <a:pt x="1139" y="1527"/>
                  </a:lnTo>
                  <a:cubicBezTo>
                    <a:pt x="970" y="2034"/>
                    <a:pt x="1372" y="2515"/>
                    <a:pt x="1867" y="2515"/>
                  </a:cubicBezTo>
                  <a:cubicBezTo>
                    <a:pt x="1909" y="2515"/>
                    <a:pt x="1951" y="2511"/>
                    <a:pt x="1994" y="2504"/>
                  </a:cubicBezTo>
                  <a:lnTo>
                    <a:pt x="1994" y="2504"/>
                  </a:lnTo>
                  <a:cubicBezTo>
                    <a:pt x="1902" y="2748"/>
                    <a:pt x="1963" y="3023"/>
                    <a:pt x="2147" y="3237"/>
                  </a:cubicBezTo>
                  <a:lnTo>
                    <a:pt x="2177" y="3298"/>
                  </a:lnTo>
                  <a:cubicBezTo>
                    <a:pt x="2335" y="3440"/>
                    <a:pt x="2524" y="3509"/>
                    <a:pt x="2713" y="3509"/>
                  </a:cubicBezTo>
                  <a:cubicBezTo>
                    <a:pt x="2891" y="3509"/>
                    <a:pt x="3068" y="3447"/>
                    <a:pt x="3216" y="3329"/>
                  </a:cubicBezTo>
                  <a:cubicBezTo>
                    <a:pt x="3552" y="3023"/>
                    <a:pt x="3583" y="2565"/>
                    <a:pt x="3308" y="2229"/>
                  </a:cubicBezTo>
                  <a:cubicBezTo>
                    <a:pt x="3216" y="2138"/>
                    <a:pt x="3124" y="2076"/>
                    <a:pt x="3002" y="2046"/>
                  </a:cubicBezTo>
                  <a:cubicBezTo>
                    <a:pt x="2913" y="2001"/>
                    <a:pt x="2807" y="1973"/>
                    <a:pt x="2709" y="1973"/>
                  </a:cubicBezTo>
                  <a:cubicBezTo>
                    <a:pt x="2673" y="1973"/>
                    <a:pt x="2638" y="1977"/>
                    <a:pt x="2605" y="1985"/>
                  </a:cubicBezTo>
                  <a:cubicBezTo>
                    <a:pt x="2743" y="1487"/>
                    <a:pt x="2381" y="990"/>
                    <a:pt x="1904" y="990"/>
                  </a:cubicBezTo>
                  <a:cubicBezTo>
                    <a:pt x="1854" y="990"/>
                    <a:pt x="1802" y="996"/>
                    <a:pt x="1750" y="1007"/>
                  </a:cubicBezTo>
                  <a:cubicBezTo>
                    <a:pt x="1811" y="732"/>
                    <a:pt x="1750" y="457"/>
                    <a:pt x="1597" y="274"/>
                  </a:cubicBezTo>
                  <a:cubicBezTo>
                    <a:pt x="1428" y="81"/>
                    <a:pt x="1228" y="0"/>
                    <a:pt x="10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2347;p68">
              <a:extLst>
                <a:ext uri="{FF2B5EF4-FFF2-40B4-BE49-F238E27FC236}">
                  <a16:creationId xmlns:a16="http://schemas.microsoft.com/office/drawing/2014/main" id="{96C2C504-3D7E-6DA3-C7AB-01D886990513}"/>
                </a:ext>
              </a:extLst>
            </p:cNvPr>
            <p:cNvSpPr/>
            <p:nvPr/>
          </p:nvSpPr>
          <p:spPr>
            <a:xfrm>
              <a:off x="5291809" y="2891899"/>
              <a:ext cx="656193" cy="579338"/>
            </a:xfrm>
            <a:custGeom>
              <a:avLst/>
              <a:gdLst/>
              <a:ahLst/>
              <a:cxnLst/>
              <a:rect l="l" t="t" r="r" b="b"/>
              <a:pathLst>
                <a:path w="3586" h="3166" extrusionOk="0">
                  <a:moveTo>
                    <a:pt x="1477" y="1"/>
                  </a:moveTo>
                  <a:lnTo>
                    <a:pt x="622" y="1284"/>
                  </a:lnTo>
                  <a:cubicBezTo>
                    <a:pt x="1" y="2181"/>
                    <a:pt x="749" y="3165"/>
                    <a:pt x="1600" y="3165"/>
                  </a:cubicBezTo>
                  <a:cubicBezTo>
                    <a:pt x="1878" y="3165"/>
                    <a:pt x="2168" y="3060"/>
                    <a:pt x="2424" y="2811"/>
                  </a:cubicBezTo>
                  <a:lnTo>
                    <a:pt x="3585" y="1772"/>
                  </a:lnTo>
                  <a:lnTo>
                    <a:pt x="3524" y="1742"/>
                  </a:lnTo>
                  <a:cubicBezTo>
                    <a:pt x="3310" y="1559"/>
                    <a:pt x="3219" y="1314"/>
                    <a:pt x="3249" y="1039"/>
                  </a:cubicBezTo>
                  <a:lnTo>
                    <a:pt x="3249" y="1039"/>
                  </a:lnTo>
                  <a:cubicBezTo>
                    <a:pt x="3165" y="1067"/>
                    <a:pt x="3082" y="1080"/>
                    <a:pt x="3000" y="1080"/>
                  </a:cubicBezTo>
                  <a:cubicBezTo>
                    <a:pt x="2547" y="1080"/>
                    <a:pt x="2163" y="676"/>
                    <a:pt x="2241" y="184"/>
                  </a:cubicBezTo>
                  <a:lnTo>
                    <a:pt x="2241" y="184"/>
                  </a:lnTo>
                  <a:cubicBezTo>
                    <a:pt x="2163" y="213"/>
                    <a:pt x="2081" y="227"/>
                    <a:pt x="2000" y="227"/>
                  </a:cubicBezTo>
                  <a:cubicBezTo>
                    <a:pt x="1827" y="227"/>
                    <a:pt x="1653" y="165"/>
                    <a:pt x="1508" y="62"/>
                  </a:cubicBezTo>
                  <a:cubicBezTo>
                    <a:pt x="1508" y="31"/>
                    <a:pt x="1477" y="31"/>
                    <a:pt x="147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2348;p68">
              <a:extLst>
                <a:ext uri="{FF2B5EF4-FFF2-40B4-BE49-F238E27FC236}">
                  <a16:creationId xmlns:a16="http://schemas.microsoft.com/office/drawing/2014/main" id="{6FFFAA37-BC8E-DBE7-7526-4E4202037E14}"/>
                </a:ext>
              </a:extLst>
            </p:cNvPr>
            <p:cNvSpPr/>
            <p:nvPr/>
          </p:nvSpPr>
          <p:spPr>
            <a:xfrm>
              <a:off x="5453591" y="2700724"/>
              <a:ext cx="717494" cy="559759"/>
            </a:xfrm>
            <a:custGeom>
              <a:avLst/>
              <a:gdLst/>
              <a:ahLst/>
              <a:cxnLst/>
              <a:rect l="l" t="t" r="r" b="b"/>
              <a:pathLst>
                <a:path w="3921" h="3059" extrusionOk="0">
                  <a:moveTo>
                    <a:pt x="1225" y="0"/>
                  </a:moveTo>
                  <a:cubicBezTo>
                    <a:pt x="688" y="0"/>
                    <a:pt x="0" y="680"/>
                    <a:pt x="469" y="1149"/>
                  </a:cubicBezTo>
                  <a:cubicBezTo>
                    <a:pt x="469" y="1149"/>
                    <a:pt x="469" y="1179"/>
                    <a:pt x="499" y="1179"/>
                  </a:cubicBezTo>
                  <a:cubicBezTo>
                    <a:pt x="647" y="1306"/>
                    <a:pt x="824" y="1374"/>
                    <a:pt x="1000" y="1374"/>
                  </a:cubicBezTo>
                  <a:cubicBezTo>
                    <a:pt x="1078" y="1374"/>
                    <a:pt x="1157" y="1360"/>
                    <a:pt x="1233" y="1332"/>
                  </a:cubicBezTo>
                  <a:lnTo>
                    <a:pt x="1233" y="1332"/>
                  </a:lnTo>
                  <a:cubicBezTo>
                    <a:pt x="1153" y="1809"/>
                    <a:pt x="1556" y="2217"/>
                    <a:pt x="2004" y="2217"/>
                  </a:cubicBezTo>
                  <a:cubicBezTo>
                    <a:pt x="2072" y="2217"/>
                    <a:pt x="2141" y="2207"/>
                    <a:pt x="2210" y="2187"/>
                  </a:cubicBezTo>
                  <a:lnTo>
                    <a:pt x="2210" y="2187"/>
                  </a:lnTo>
                  <a:cubicBezTo>
                    <a:pt x="2180" y="2432"/>
                    <a:pt x="2271" y="2707"/>
                    <a:pt x="2485" y="2890"/>
                  </a:cubicBezTo>
                  <a:lnTo>
                    <a:pt x="2546" y="2920"/>
                  </a:lnTo>
                  <a:cubicBezTo>
                    <a:pt x="2676" y="3012"/>
                    <a:pt x="2829" y="3058"/>
                    <a:pt x="2982" y="3058"/>
                  </a:cubicBezTo>
                  <a:cubicBezTo>
                    <a:pt x="3188" y="3058"/>
                    <a:pt x="3396" y="2973"/>
                    <a:pt x="3554" y="2798"/>
                  </a:cubicBezTo>
                  <a:cubicBezTo>
                    <a:pt x="3921" y="2371"/>
                    <a:pt x="3707" y="1729"/>
                    <a:pt x="3157" y="1576"/>
                  </a:cubicBezTo>
                  <a:cubicBezTo>
                    <a:pt x="3096" y="1561"/>
                    <a:pt x="3027" y="1553"/>
                    <a:pt x="2955" y="1553"/>
                  </a:cubicBezTo>
                  <a:cubicBezTo>
                    <a:pt x="2882" y="1553"/>
                    <a:pt x="2806" y="1561"/>
                    <a:pt x="2729" y="1576"/>
                  </a:cubicBezTo>
                  <a:cubicBezTo>
                    <a:pt x="2807" y="1084"/>
                    <a:pt x="2446" y="680"/>
                    <a:pt x="1999" y="680"/>
                  </a:cubicBezTo>
                  <a:cubicBezTo>
                    <a:pt x="1919" y="680"/>
                    <a:pt x="1836" y="693"/>
                    <a:pt x="1752" y="721"/>
                  </a:cubicBezTo>
                  <a:cubicBezTo>
                    <a:pt x="1782" y="599"/>
                    <a:pt x="1752" y="446"/>
                    <a:pt x="1691" y="324"/>
                  </a:cubicBezTo>
                  <a:cubicBezTo>
                    <a:pt x="1600" y="93"/>
                    <a:pt x="1423" y="0"/>
                    <a:pt x="122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2349;p68">
              <a:extLst>
                <a:ext uri="{FF2B5EF4-FFF2-40B4-BE49-F238E27FC236}">
                  <a16:creationId xmlns:a16="http://schemas.microsoft.com/office/drawing/2014/main" id="{28168E94-EBA6-A418-7BA3-243CBC334872}"/>
                </a:ext>
              </a:extLst>
            </p:cNvPr>
            <p:cNvSpPr/>
            <p:nvPr/>
          </p:nvSpPr>
          <p:spPr>
            <a:xfrm>
              <a:off x="3370493" y="3464139"/>
              <a:ext cx="654363" cy="581717"/>
            </a:xfrm>
            <a:custGeom>
              <a:avLst/>
              <a:gdLst/>
              <a:ahLst/>
              <a:cxnLst/>
              <a:rect l="l" t="t" r="r" b="b"/>
              <a:pathLst>
                <a:path w="3576" h="3179" extrusionOk="0">
                  <a:moveTo>
                    <a:pt x="2077" y="1"/>
                  </a:moveTo>
                  <a:lnTo>
                    <a:pt x="2016" y="31"/>
                  </a:lnTo>
                  <a:cubicBezTo>
                    <a:pt x="1890" y="158"/>
                    <a:pt x="1719" y="226"/>
                    <a:pt x="1536" y="226"/>
                  </a:cubicBezTo>
                  <a:cubicBezTo>
                    <a:pt x="1453" y="226"/>
                    <a:pt x="1368" y="213"/>
                    <a:pt x="1283" y="184"/>
                  </a:cubicBezTo>
                  <a:lnTo>
                    <a:pt x="1283" y="184"/>
                  </a:lnTo>
                  <a:cubicBezTo>
                    <a:pt x="1361" y="676"/>
                    <a:pt x="999" y="1080"/>
                    <a:pt x="553" y="1080"/>
                  </a:cubicBezTo>
                  <a:cubicBezTo>
                    <a:pt x="472" y="1080"/>
                    <a:pt x="389" y="1067"/>
                    <a:pt x="306" y="1040"/>
                  </a:cubicBezTo>
                  <a:lnTo>
                    <a:pt x="306" y="1040"/>
                  </a:lnTo>
                  <a:cubicBezTo>
                    <a:pt x="336" y="1284"/>
                    <a:pt x="244" y="1559"/>
                    <a:pt x="31" y="1742"/>
                  </a:cubicBezTo>
                  <a:lnTo>
                    <a:pt x="0" y="1773"/>
                  </a:lnTo>
                  <a:lnTo>
                    <a:pt x="1100" y="2811"/>
                  </a:lnTo>
                  <a:cubicBezTo>
                    <a:pt x="1358" y="3069"/>
                    <a:pt x="1653" y="3178"/>
                    <a:pt x="1939" y="3178"/>
                  </a:cubicBezTo>
                  <a:cubicBezTo>
                    <a:pt x="2803" y="3178"/>
                    <a:pt x="3576" y="2179"/>
                    <a:pt x="2933" y="1284"/>
                  </a:cubicBezTo>
                  <a:lnTo>
                    <a:pt x="20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2350;p68">
              <a:extLst>
                <a:ext uri="{FF2B5EF4-FFF2-40B4-BE49-F238E27FC236}">
                  <a16:creationId xmlns:a16="http://schemas.microsoft.com/office/drawing/2014/main" id="{B80022F3-0906-EEBE-8A27-2936C791C27D}"/>
                </a:ext>
              </a:extLst>
            </p:cNvPr>
            <p:cNvSpPr/>
            <p:nvPr/>
          </p:nvSpPr>
          <p:spPr>
            <a:xfrm>
              <a:off x="3130051" y="3227905"/>
              <a:ext cx="709626" cy="588305"/>
            </a:xfrm>
            <a:custGeom>
              <a:avLst/>
              <a:gdLst/>
              <a:ahLst/>
              <a:cxnLst/>
              <a:rect l="l" t="t" r="r" b="b"/>
              <a:pathLst>
                <a:path w="3878" h="3215" extrusionOk="0">
                  <a:moveTo>
                    <a:pt x="2811" y="0"/>
                  </a:moveTo>
                  <a:cubicBezTo>
                    <a:pt x="2661" y="0"/>
                    <a:pt x="2503" y="49"/>
                    <a:pt x="2353" y="162"/>
                  </a:cubicBezTo>
                  <a:cubicBezTo>
                    <a:pt x="2261" y="253"/>
                    <a:pt x="2169" y="345"/>
                    <a:pt x="2139" y="467"/>
                  </a:cubicBezTo>
                  <a:cubicBezTo>
                    <a:pt x="2078" y="589"/>
                    <a:pt x="2078" y="742"/>
                    <a:pt x="2078" y="864"/>
                  </a:cubicBezTo>
                  <a:cubicBezTo>
                    <a:pt x="2004" y="846"/>
                    <a:pt x="1927" y="836"/>
                    <a:pt x="1850" y="836"/>
                  </a:cubicBezTo>
                  <a:cubicBezTo>
                    <a:pt x="1673" y="836"/>
                    <a:pt x="1494" y="889"/>
                    <a:pt x="1345" y="1017"/>
                  </a:cubicBezTo>
                  <a:cubicBezTo>
                    <a:pt x="1161" y="1200"/>
                    <a:pt x="1039" y="1445"/>
                    <a:pt x="1100" y="1720"/>
                  </a:cubicBezTo>
                  <a:cubicBezTo>
                    <a:pt x="1025" y="1691"/>
                    <a:pt x="943" y="1677"/>
                    <a:pt x="861" y="1677"/>
                  </a:cubicBezTo>
                  <a:cubicBezTo>
                    <a:pt x="678" y="1677"/>
                    <a:pt x="494" y="1746"/>
                    <a:pt x="367" y="1872"/>
                  </a:cubicBezTo>
                  <a:cubicBezTo>
                    <a:pt x="31" y="2147"/>
                    <a:pt x="0" y="2605"/>
                    <a:pt x="275" y="2941"/>
                  </a:cubicBezTo>
                  <a:cubicBezTo>
                    <a:pt x="418" y="3119"/>
                    <a:pt x="633" y="3214"/>
                    <a:pt x="854" y="3214"/>
                  </a:cubicBezTo>
                  <a:cubicBezTo>
                    <a:pt x="1012" y="3214"/>
                    <a:pt x="1174" y="3166"/>
                    <a:pt x="1314" y="3064"/>
                  </a:cubicBezTo>
                  <a:lnTo>
                    <a:pt x="1345" y="3033"/>
                  </a:lnTo>
                  <a:cubicBezTo>
                    <a:pt x="1558" y="2850"/>
                    <a:pt x="1650" y="2575"/>
                    <a:pt x="1620" y="2331"/>
                  </a:cubicBezTo>
                  <a:lnTo>
                    <a:pt x="1620" y="2331"/>
                  </a:lnTo>
                  <a:cubicBezTo>
                    <a:pt x="1703" y="2358"/>
                    <a:pt x="1786" y="2371"/>
                    <a:pt x="1867" y="2371"/>
                  </a:cubicBezTo>
                  <a:cubicBezTo>
                    <a:pt x="2313" y="2371"/>
                    <a:pt x="2675" y="1967"/>
                    <a:pt x="2597" y="1475"/>
                  </a:cubicBezTo>
                  <a:lnTo>
                    <a:pt x="2597" y="1475"/>
                  </a:lnTo>
                  <a:cubicBezTo>
                    <a:pt x="2682" y="1504"/>
                    <a:pt x="2767" y="1517"/>
                    <a:pt x="2850" y="1517"/>
                  </a:cubicBezTo>
                  <a:cubicBezTo>
                    <a:pt x="3033" y="1517"/>
                    <a:pt x="3204" y="1449"/>
                    <a:pt x="3330" y="1322"/>
                  </a:cubicBezTo>
                  <a:lnTo>
                    <a:pt x="3391" y="1292"/>
                  </a:lnTo>
                  <a:cubicBezTo>
                    <a:pt x="3877" y="733"/>
                    <a:pt x="3397" y="0"/>
                    <a:pt x="281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2351;p68">
              <a:extLst>
                <a:ext uri="{FF2B5EF4-FFF2-40B4-BE49-F238E27FC236}">
                  <a16:creationId xmlns:a16="http://schemas.microsoft.com/office/drawing/2014/main" id="{974C3EB7-AB42-CE8D-EF1B-F4CF52A0CEC2}"/>
                </a:ext>
              </a:extLst>
            </p:cNvPr>
            <p:cNvSpPr/>
            <p:nvPr/>
          </p:nvSpPr>
          <p:spPr>
            <a:xfrm>
              <a:off x="7175295" y="3335683"/>
              <a:ext cx="644848" cy="497726"/>
            </a:xfrm>
            <a:custGeom>
              <a:avLst/>
              <a:gdLst/>
              <a:ahLst/>
              <a:cxnLst/>
              <a:rect l="l" t="t" r="r" b="b"/>
              <a:pathLst>
                <a:path w="3524" h="2720" extrusionOk="0">
                  <a:moveTo>
                    <a:pt x="3096" y="0"/>
                  </a:moveTo>
                  <a:lnTo>
                    <a:pt x="1569" y="214"/>
                  </a:lnTo>
                  <a:cubicBezTo>
                    <a:pt x="0" y="244"/>
                    <a:pt x="40" y="2567"/>
                    <a:pt x="1570" y="2567"/>
                  </a:cubicBezTo>
                  <a:cubicBezTo>
                    <a:pt x="1590" y="2567"/>
                    <a:pt x="1610" y="2567"/>
                    <a:pt x="1630" y="2566"/>
                  </a:cubicBezTo>
                  <a:lnTo>
                    <a:pt x="3157" y="2719"/>
                  </a:lnTo>
                  <a:lnTo>
                    <a:pt x="3157" y="2658"/>
                  </a:lnTo>
                  <a:cubicBezTo>
                    <a:pt x="3157" y="2383"/>
                    <a:pt x="3279" y="2139"/>
                    <a:pt x="3524" y="2016"/>
                  </a:cubicBezTo>
                  <a:cubicBezTo>
                    <a:pt x="3279" y="1864"/>
                    <a:pt x="3126" y="1619"/>
                    <a:pt x="3126" y="1375"/>
                  </a:cubicBezTo>
                  <a:cubicBezTo>
                    <a:pt x="3126" y="1100"/>
                    <a:pt x="3249" y="856"/>
                    <a:pt x="3493" y="703"/>
                  </a:cubicBezTo>
                  <a:cubicBezTo>
                    <a:pt x="3249" y="550"/>
                    <a:pt x="3096" y="306"/>
                    <a:pt x="3096" y="61"/>
                  </a:cubicBezTo>
                  <a:lnTo>
                    <a:pt x="309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2352;p68">
              <a:extLst>
                <a:ext uri="{FF2B5EF4-FFF2-40B4-BE49-F238E27FC236}">
                  <a16:creationId xmlns:a16="http://schemas.microsoft.com/office/drawing/2014/main" id="{7F847DFF-D2F3-6D91-17C8-F563EF4AD7A3}"/>
                </a:ext>
              </a:extLst>
            </p:cNvPr>
            <p:cNvSpPr/>
            <p:nvPr/>
          </p:nvSpPr>
          <p:spPr>
            <a:xfrm>
              <a:off x="7741632" y="3201555"/>
              <a:ext cx="307785" cy="764156"/>
            </a:xfrm>
            <a:custGeom>
              <a:avLst/>
              <a:gdLst/>
              <a:ahLst/>
              <a:cxnLst/>
              <a:rect l="l" t="t" r="r" b="b"/>
              <a:pathLst>
                <a:path w="1682" h="4176" extrusionOk="0">
                  <a:moveTo>
                    <a:pt x="765" y="0"/>
                  </a:moveTo>
                  <a:cubicBezTo>
                    <a:pt x="337" y="0"/>
                    <a:pt x="1" y="336"/>
                    <a:pt x="1" y="733"/>
                  </a:cubicBezTo>
                  <a:lnTo>
                    <a:pt x="1" y="794"/>
                  </a:lnTo>
                  <a:cubicBezTo>
                    <a:pt x="1" y="1039"/>
                    <a:pt x="154" y="1314"/>
                    <a:pt x="368" y="1436"/>
                  </a:cubicBezTo>
                  <a:cubicBezTo>
                    <a:pt x="154" y="1589"/>
                    <a:pt x="1" y="1833"/>
                    <a:pt x="31" y="2108"/>
                  </a:cubicBezTo>
                  <a:cubicBezTo>
                    <a:pt x="31" y="2352"/>
                    <a:pt x="184" y="2597"/>
                    <a:pt x="398" y="2749"/>
                  </a:cubicBezTo>
                  <a:cubicBezTo>
                    <a:pt x="184" y="2872"/>
                    <a:pt x="31" y="3116"/>
                    <a:pt x="62" y="3391"/>
                  </a:cubicBezTo>
                  <a:lnTo>
                    <a:pt x="62" y="3452"/>
                  </a:lnTo>
                  <a:cubicBezTo>
                    <a:pt x="91" y="3944"/>
                    <a:pt x="449" y="4176"/>
                    <a:pt x="812" y="4176"/>
                  </a:cubicBezTo>
                  <a:cubicBezTo>
                    <a:pt x="1214" y="4176"/>
                    <a:pt x="1622" y="3891"/>
                    <a:pt x="1589" y="3360"/>
                  </a:cubicBezTo>
                  <a:cubicBezTo>
                    <a:pt x="1589" y="3238"/>
                    <a:pt x="1559" y="3116"/>
                    <a:pt x="1498" y="3024"/>
                  </a:cubicBezTo>
                  <a:cubicBezTo>
                    <a:pt x="1406" y="2902"/>
                    <a:pt x="1315" y="2780"/>
                    <a:pt x="1192" y="2719"/>
                  </a:cubicBezTo>
                  <a:cubicBezTo>
                    <a:pt x="1681" y="2413"/>
                    <a:pt x="1651" y="1711"/>
                    <a:pt x="1162" y="1405"/>
                  </a:cubicBezTo>
                  <a:cubicBezTo>
                    <a:pt x="1284" y="1344"/>
                    <a:pt x="1376" y="1222"/>
                    <a:pt x="1437" y="1100"/>
                  </a:cubicBezTo>
                  <a:cubicBezTo>
                    <a:pt x="1498" y="978"/>
                    <a:pt x="1528" y="886"/>
                    <a:pt x="1528" y="764"/>
                  </a:cubicBezTo>
                  <a:cubicBezTo>
                    <a:pt x="1498" y="336"/>
                    <a:pt x="1162" y="0"/>
                    <a:pt x="76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2353;p68">
              <a:extLst>
                <a:ext uri="{FF2B5EF4-FFF2-40B4-BE49-F238E27FC236}">
                  <a16:creationId xmlns:a16="http://schemas.microsoft.com/office/drawing/2014/main" id="{4F35FF64-4999-7E5D-205A-0B6200AF5F9D}"/>
                </a:ext>
              </a:extLst>
            </p:cNvPr>
            <p:cNvSpPr/>
            <p:nvPr/>
          </p:nvSpPr>
          <p:spPr>
            <a:xfrm>
              <a:off x="4322562" y="1373166"/>
              <a:ext cx="819967" cy="324986"/>
            </a:xfrm>
            <a:custGeom>
              <a:avLst/>
              <a:gdLst/>
              <a:ahLst/>
              <a:cxnLst/>
              <a:rect l="l" t="t" r="r" b="b"/>
              <a:pathLst>
                <a:path w="4481" h="1776" extrusionOk="0">
                  <a:moveTo>
                    <a:pt x="3654" y="1"/>
                  </a:moveTo>
                  <a:cubicBezTo>
                    <a:pt x="3634" y="1"/>
                    <a:pt x="3615" y="1"/>
                    <a:pt x="3595" y="3"/>
                  </a:cubicBezTo>
                  <a:cubicBezTo>
                    <a:pt x="3473" y="3"/>
                    <a:pt x="3351" y="64"/>
                    <a:pt x="3259" y="125"/>
                  </a:cubicBezTo>
                  <a:cubicBezTo>
                    <a:pt x="3137" y="186"/>
                    <a:pt x="3045" y="308"/>
                    <a:pt x="2984" y="430"/>
                  </a:cubicBezTo>
                  <a:cubicBezTo>
                    <a:pt x="2832" y="223"/>
                    <a:pt x="2604" y="122"/>
                    <a:pt x="2378" y="122"/>
                  </a:cubicBezTo>
                  <a:cubicBezTo>
                    <a:pt x="2105" y="122"/>
                    <a:pt x="1835" y="269"/>
                    <a:pt x="1701" y="553"/>
                  </a:cubicBezTo>
                  <a:cubicBezTo>
                    <a:pt x="1609" y="430"/>
                    <a:pt x="1487" y="339"/>
                    <a:pt x="1365" y="278"/>
                  </a:cubicBezTo>
                  <a:cubicBezTo>
                    <a:pt x="1279" y="256"/>
                    <a:pt x="1192" y="235"/>
                    <a:pt x="1106" y="235"/>
                  </a:cubicBezTo>
                  <a:cubicBezTo>
                    <a:pt x="1070" y="235"/>
                    <a:pt x="1034" y="238"/>
                    <a:pt x="998" y="247"/>
                  </a:cubicBezTo>
                  <a:cubicBezTo>
                    <a:pt x="0" y="277"/>
                    <a:pt x="50" y="1775"/>
                    <a:pt x="1059" y="1775"/>
                  </a:cubicBezTo>
                  <a:cubicBezTo>
                    <a:pt x="1070" y="1775"/>
                    <a:pt x="1080" y="1775"/>
                    <a:pt x="1090" y="1775"/>
                  </a:cubicBezTo>
                  <a:lnTo>
                    <a:pt x="1151" y="1775"/>
                  </a:lnTo>
                  <a:cubicBezTo>
                    <a:pt x="1285" y="1491"/>
                    <a:pt x="1555" y="1344"/>
                    <a:pt x="1828" y="1344"/>
                  </a:cubicBezTo>
                  <a:cubicBezTo>
                    <a:pt x="2054" y="1344"/>
                    <a:pt x="2282" y="1445"/>
                    <a:pt x="2434" y="1652"/>
                  </a:cubicBezTo>
                  <a:cubicBezTo>
                    <a:pt x="2568" y="1368"/>
                    <a:pt x="2848" y="1221"/>
                    <a:pt x="3129" y="1221"/>
                  </a:cubicBezTo>
                  <a:cubicBezTo>
                    <a:pt x="3362" y="1221"/>
                    <a:pt x="3595" y="1322"/>
                    <a:pt x="3748" y="1530"/>
                  </a:cubicBezTo>
                  <a:lnTo>
                    <a:pt x="3809" y="1530"/>
                  </a:lnTo>
                  <a:cubicBezTo>
                    <a:pt x="4206" y="1469"/>
                    <a:pt x="4481" y="1103"/>
                    <a:pt x="4420" y="705"/>
                  </a:cubicBezTo>
                  <a:cubicBezTo>
                    <a:pt x="4391" y="297"/>
                    <a:pt x="4056" y="1"/>
                    <a:pt x="365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0" name="Rounded Rectangle 42">
            <a:extLst>
              <a:ext uri="{FF2B5EF4-FFF2-40B4-BE49-F238E27FC236}">
                <a16:creationId xmlns:a16="http://schemas.microsoft.com/office/drawing/2014/main" id="{CE20445A-B146-2281-E4DD-19293D121889}"/>
              </a:ext>
            </a:extLst>
          </p:cNvPr>
          <p:cNvSpPr/>
          <p:nvPr/>
        </p:nvSpPr>
        <p:spPr>
          <a:xfrm>
            <a:off x="6801492" y="1891400"/>
            <a:ext cx="4695290" cy="1906905"/>
          </a:xfrm>
          <a:prstGeom prst="roundRect">
            <a:avLst/>
          </a:prstGeom>
          <a:solidFill>
            <a:schemeClr val="tx1"/>
          </a:solidFill>
          <a:ln w="28575">
            <a:solidFill>
              <a:schemeClr val="tx1">
                <a:lumMod val="50000"/>
              </a:schemeClr>
            </a:solidFill>
            <a:prstDash val="sys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800" b="0" i="0" u="none" strike="noStrike" kern="0" cap="none" spc="0" normalizeH="0" baseline="0" noProof="0" dirty="0" err="1">
                <a:ln>
                  <a:noFill/>
                </a:ln>
                <a:solidFill>
                  <a:srgbClr val="FF0000"/>
                </a:solidFill>
                <a:effectLst/>
                <a:uLnTx/>
                <a:uFillTx/>
                <a:latin typeface="Arial" panose="020B0604020202020204" pitchFamily="34" charset="0"/>
                <a:ea typeface="微软雅黑"/>
                <a:cs typeface="+mn-cs"/>
              </a:rPr>
              <a:t>Đáp</a:t>
            </a:r>
            <a:r>
              <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cs typeface="+mn-cs"/>
              </a:rPr>
              <a:t> </a:t>
            </a:r>
            <a:r>
              <a:rPr kumimoji="0" lang="en-US" sz="4800" b="0" i="0" u="none" strike="noStrike" kern="0" cap="none" spc="0" normalizeH="0" baseline="0" noProof="0" dirty="0" err="1">
                <a:ln>
                  <a:noFill/>
                </a:ln>
                <a:solidFill>
                  <a:srgbClr val="FF0000"/>
                </a:solidFill>
                <a:effectLst/>
                <a:uLnTx/>
                <a:uFillTx/>
                <a:latin typeface="Arial" panose="020B0604020202020204" pitchFamily="34" charset="0"/>
                <a:ea typeface="微软雅黑"/>
                <a:cs typeface="+mn-cs"/>
              </a:rPr>
              <a:t>án</a:t>
            </a:r>
            <a:r>
              <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cs typeface="+mn-cs"/>
              </a:rPr>
              <a:t>: </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800" b="0" i="0" u="none" strike="noStrike" kern="0" cap="none" spc="0" normalizeH="0" baseline="0" noProof="0" dirty="0" err="1">
                <a:ln>
                  <a:noFill/>
                </a:ln>
                <a:solidFill>
                  <a:srgbClr val="FF0000"/>
                </a:solidFill>
                <a:effectLst/>
                <a:uLnTx/>
                <a:uFillTx/>
                <a:latin typeface="Arial" panose="020B0604020202020204" pitchFamily="34" charset="0"/>
                <a:ea typeface="微软雅黑"/>
                <a:cs typeface="+mn-cs"/>
              </a:rPr>
              <a:t>Nấm</a:t>
            </a:r>
            <a:r>
              <a:rPr kumimoji="0" lang="en-US" sz="4800" b="0" i="0" u="none" strike="noStrike" kern="0" cap="none" spc="0" normalizeH="0" noProof="0" dirty="0">
                <a:ln>
                  <a:noFill/>
                </a:ln>
                <a:solidFill>
                  <a:srgbClr val="FF0000"/>
                </a:solidFill>
                <a:effectLst/>
                <a:uLnTx/>
                <a:uFillTx/>
                <a:latin typeface="Arial" panose="020B0604020202020204" pitchFamily="34" charset="0"/>
                <a:ea typeface="微软雅黑"/>
                <a:cs typeface="+mn-cs"/>
              </a:rPr>
              <a:t> </a:t>
            </a:r>
            <a:r>
              <a:rPr kumimoji="0" lang="en-US" sz="4800" b="0" i="0" u="none" strike="noStrike" kern="0" cap="none" spc="0" normalizeH="0" noProof="0" dirty="0" err="1">
                <a:ln>
                  <a:noFill/>
                </a:ln>
                <a:solidFill>
                  <a:srgbClr val="FF0000"/>
                </a:solidFill>
                <a:effectLst/>
                <a:uLnTx/>
                <a:uFillTx/>
                <a:latin typeface="Arial" panose="020B0604020202020204" pitchFamily="34" charset="0"/>
                <a:ea typeface="微软雅黑"/>
                <a:cs typeface="+mn-cs"/>
              </a:rPr>
              <a:t>kim</a:t>
            </a:r>
            <a:r>
              <a:rPr kumimoji="0" lang="en-US" sz="4800" b="0" i="0" u="none" strike="noStrike" kern="0" cap="none" spc="0" normalizeH="0" noProof="0" dirty="0">
                <a:ln>
                  <a:noFill/>
                </a:ln>
                <a:solidFill>
                  <a:srgbClr val="FF0000"/>
                </a:solidFill>
                <a:effectLst/>
                <a:uLnTx/>
                <a:uFillTx/>
                <a:latin typeface="Arial" panose="020B0604020202020204" pitchFamily="34" charset="0"/>
                <a:ea typeface="微软雅黑"/>
                <a:cs typeface="+mn-cs"/>
              </a:rPr>
              <a:t> </a:t>
            </a:r>
            <a:r>
              <a:rPr kumimoji="0" lang="en-US" sz="4800" b="0" i="0" u="none" strike="noStrike" kern="0" cap="none" spc="0" normalizeH="0" noProof="0" dirty="0" err="1">
                <a:ln>
                  <a:noFill/>
                </a:ln>
                <a:solidFill>
                  <a:srgbClr val="FF0000"/>
                </a:solidFill>
                <a:effectLst/>
                <a:uLnTx/>
                <a:uFillTx/>
                <a:latin typeface="Arial" panose="020B0604020202020204" pitchFamily="34" charset="0"/>
                <a:ea typeface="微软雅黑"/>
                <a:cs typeface="+mn-cs"/>
              </a:rPr>
              <a:t>châm</a:t>
            </a:r>
            <a:endPar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cs typeface="+mn-cs"/>
            </a:endParaRPr>
          </a:p>
        </p:txBody>
      </p:sp>
      <p:sp>
        <p:nvSpPr>
          <p:cNvPr id="63" name="TextBox 62">
            <a:extLst>
              <a:ext uri="{FF2B5EF4-FFF2-40B4-BE49-F238E27FC236}">
                <a16:creationId xmlns:a16="http://schemas.microsoft.com/office/drawing/2014/main" id="{485A038D-DE10-3AB8-CA82-7F1049825144}"/>
              </a:ext>
            </a:extLst>
          </p:cNvPr>
          <p:cNvSpPr txBox="1"/>
          <p:nvPr/>
        </p:nvSpPr>
        <p:spPr>
          <a:xfrm>
            <a:off x="606175" y="4541178"/>
            <a:ext cx="522954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Arial"/>
                <a:ea typeface="+mn-ea"/>
                <a:cs typeface="+mn-cs"/>
              </a:rPr>
              <a:t>Đây</a:t>
            </a:r>
            <a:r>
              <a:rPr kumimoji="0" lang="en-US" sz="4400" b="0" i="0" u="none" strike="noStrike" kern="1200" cap="none" spc="0" normalizeH="0" baseline="0" noProof="0" dirty="0">
                <a:ln>
                  <a:noFill/>
                </a:ln>
                <a:solidFill>
                  <a:srgbClr val="002060"/>
                </a:solidFill>
                <a:effectLst/>
                <a:uLnTx/>
                <a:uFillTx/>
                <a:latin typeface="Arial"/>
                <a:ea typeface="+mn-ea"/>
                <a:cs typeface="+mn-cs"/>
              </a:rPr>
              <a:t> </a:t>
            </a:r>
            <a:r>
              <a:rPr kumimoji="0" lang="en-US" sz="4400" b="0" i="0" u="none" strike="noStrike" kern="1200" cap="none" spc="0" normalizeH="0" baseline="0" noProof="0" dirty="0" err="1">
                <a:ln>
                  <a:noFill/>
                </a:ln>
                <a:solidFill>
                  <a:srgbClr val="002060"/>
                </a:solidFill>
                <a:effectLst/>
                <a:uLnTx/>
                <a:uFillTx/>
                <a:latin typeface="Arial"/>
                <a:ea typeface="+mn-ea"/>
                <a:cs typeface="+mn-cs"/>
              </a:rPr>
              <a:t>là</a:t>
            </a:r>
            <a:r>
              <a:rPr kumimoji="0" lang="en-US" sz="4400" b="0" i="0" u="none" strike="noStrike" kern="1200" cap="none" spc="0" normalizeH="0" baseline="0" noProof="0" dirty="0">
                <a:ln>
                  <a:noFill/>
                </a:ln>
                <a:solidFill>
                  <a:srgbClr val="002060"/>
                </a:solidFill>
                <a:effectLst/>
                <a:uLnTx/>
                <a:uFillTx/>
                <a:latin typeface="Arial"/>
                <a:ea typeface="+mn-ea"/>
                <a:cs typeface="+mn-cs"/>
              </a:rPr>
              <a:t> </a:t>
            </a:r>
            <a:r>
              <a:rPr kumimoji="0" lang="en-US" sz="4400" b="0" i="0" u="none" strike="noStrike" kern="1200" cap="none" spc="0" normalizeH="0" baseline="0" noProof="0" dirty="0" err="1">
                <a:ln>
                  <a:noFill/>
                </a:ln>
                <a:solidFill>
                  <a:srgbClr val="002060"/>
                </a:solidFill>
                <a:effectLst/>
                <a:uLnTx/>
                <a:uFillTx/>
                <a:latin typeface="Arial"/>
                <a:ea typeface="+mn-ea"/>
                <a:cs typeface="+mn-cs"/>
              </a:rPr>
              <a:t>nấm</a:t>
            </a:r>
            <a:r>
              <a:rPr kumimoji="0" lang="en-US" sz="4400" b="0" i="0" u="none" strike="noStrike" kern="1200" cap="none" spc="0" normalizeH="0" baseline="0" noProof="0" dirty="0">
                <a:ln>
                  <a:noFill/>
                </a:ln>
                <a:solidFill>
                  <a:srgbClr val="002060"/>
                </a:solidFill>
                <a:effectLst/>
                <a:uLnTx/>
                <a:uFillTx/>
                <a:latin typeface="Arial"/>
                <a:ea typeface="+mn-ea"/>
                <a:cs typeface="+mn-cs"/>
              </a:rPr>
              <a:t> </a:t>
            </a:r>
            <a:r>
              <a:rPr kumimoji="0" lang="en-US" sz="4400" b="0" i="0" u="none" strike="noStrike" kern="1200" cap="none" spc="0" normalizeH="0" baseline="0" noProof="0" dirty="0" err="1">
                <a:ln>
                  <a:noFill/>
                </a:ln>
                <a:solidFill>
                  <a:srgbClr val="002060"/>
                </a:solidFill>
                <a:effectLst/>
                <a:uLnTx/>
                <a:uFillTx/>
                <a:latin typeface="Arial"/>
                <a:ea typeface="+mn-ea"/>
                <a:cs typeface="+mn-cs"/>
              </a:rPr>
              <a:t>gì</a:t>
            </a:r>
            <a:r>
              <a:rPr kumimoji="0" lang="en-US" sz="4400" b="0" i="0" u="none" strike="noStrike" kern="1200" cap="none" spc="0" normalizeH="0" baseline="0" noProof="0" dirty="0">
                <a:ln>
                  <a:noFill/>
                </a:ln>
                <a:solidFill>
                  <a:srgbClr val="002060"/>
                </a:solidFill>
                <a:effectLst/>
                <a:uLnTx/>
                <a:uFillTx/>
                <a:latin typeface="Arial"/>
                <a:ea typeface="+mn-ea"/>
                <a:cs typeface="+mn-cs"/>
              </a:rPr>
              <a:t>?</a:t>
            </a:r>
          </a:p>
        </p:txBody>
      </p:sp>
      <p:pic>
        <p:nvPicPr>
          <p:cNvPr id="12290" name="Picture 2" descr="Nấm kim châm là gì? Lợi ích của nấm kim châm, nấm kim châm nấu gì ngon">
            <a:extLst>
              <a:ext uri="{FF2B5EF4-FFF2-40B4-BE49-F238E27FC236}">
                <a16:creationId xmlns:a16="http://schemas.microsoft.com/office/drawing/2014/main" id="{4DEE7163-77DB-CAD8-7474-AE9A7BC66A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143" y="1027414"/>
            <a:ext cx="5960723" cy="3352907"/>
          </a:xfrm>
          <a:prstGeom prst="rect">
            <a:avLst/>
          </a:prstGeom>
          <a:noFill/>
          <a:extLst>
            <a:ext uri="{909E8E84-426E-40DD-AFC4-6F175D3DCCD1}">
              <a14:hiddenFill xmlns:a14="http://schemas.microsoft.com/office/drawing/2010/main">
                <a:solidFill>
                  <a:srgbClr val="FFFFFF"/>
                </a:solidFill>
              </a14:hiddenFill>
            </a:ext>
          </a:extLst>
        </p:spPr>
      </p:pic>
      <p:pic>
        <p:nvPicPr>
          <p:cNvPr id="2" name="PA_图片 11">
            <a:hlinkClick r:id="rId6" action="ppaction://hlinksldjump"/>
            <a:extLst>
              <a:ext uri="{FF2B5EF4-FFF2-40B4-BE49-F238E27FC236}">
                <a16:creationId xmlns:a16="http://schemas.microsoft.com/office/drawing/2014/main" id="{60C0A2BD-D48E-A7C3-962C-F499B817E359}"/>
              </a:ext>
            </a:extLst>
          </p:cNvPr>
          <p:cNvPicPr>
            <a:picLocks noChangeAspect="1"/>
          </p:cNvPicPr>
          <p:nvPr>
            <p:custDataLst>
              <p:tags r:id="rId1"/>
            </p:custDataLst>
          </p:nvPr>
        </p:nvPicPr>
        <p:blipFill>
          <a:blip r:embed="rId7" cstate="screen">
            <a:extLst>
              <a:ext uri="{28A0092B-C50C-407E-A947-70E740481C1C}">
                <a14:useLocalDpi xmlns:a14="http://schemas.microsoft.com/office/drawing/2010/main"/>
              </a:ext>
            </a:extLst>
          </a:blip>
          <a:stretch>
            <a:fillRect/>
          </a:stretch>
        </p:blipFill>
        <p:spPr>
          <a:xfrm>
            <a:off x="10952253" y="67645"/>
            <a:ext cx="1144960" cy="1144960"/>
          </a:xfrm>
          <a:prstGeom prst="rect">
            <a:avLst/>
          </a:prstGeom>
        </p:spPr>
      </p:pic>
    </p:spTree>
    <p:extLst>
      <p:ext uri="{BB962C8B-B14F-4D97-AF65-F5344CB8AC3E}">
        <p14:creationId xmlns:p14="http://schemas.microsoft.com/office/powerpoint/2010/main" val="373831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500"/>
                                        <p:tgtEl>
                                          <p:spTgt spid="60"/>
                                        </p:tgtEl>
                                        <p:attrNameLst>
                                          <p:attrName>ppt_y</p:attrName>
                                        </p:attrNameLst>
                                      </p:cBhvr>
                                      <p:tavLst>
                                        <p:tav tm="0">
                                          <p:val>
                                            <p:strVal val="#ppt_y-#ppt_h*1.125000"/>
                                          </p:val>
                                        </p:tav>
                                        <p:tav tm="100000">
                                          <p:val>
                                            <p:strVal val="#ppt_y"/>
                                          </p:val>
                                        </p:tav>
                                      </p:tavLst>
                                    </p:anim>
                                    <p:animEffect transition="in" filter="wipe(down)">
                                      <p:cBhvr>
                                        <p:cTn id="8" dur="500"/>
                                        <p:tgtEl>
                                          <p:spTgt spid="60"/>
                                        </p:tgtEl>
                                      </p:cBhvr>
                                    </p:animEffect>
                                  </p:childTnLst>
                                  <p:subTnLst>
                                    <p:audio>
                                      <p:cMediaNode>
                                        <p:cTn display="0" masterRel="sameClick">
                                          <p:stCondLst>
                                            <p:cond evt="begin" delay="0">
                                              <p:tn val="5"/>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330;p68">
            <a:extLst>
              <a:ext uri="{FF2B5EF4-FFF2-40B4-BE49-F238E27FC236}">
                <a16:creationId xmlns:a16="http://schemas.microsoft.com/office/drawing/2014/main" id="{B45EA149-42BE-E421-3680-6616B290D189}"/>
              </a:ext>
            </a:extLst>
          </p:cNvPr>
          <p:cNvGrpSpPr/>
          <p:nvPr/>
        </p:nvGrpSpPr>
        <p:grpSpPr>
          <a:xfrm>
            <a:off x="9957548" y="4922566"/>
            <a:ext cx="2234452" cy="1034888"/>
            <a:chOff x="1520151" y="1188351"/>
            <a:chExt cx="6724877" cy="3114630"/>
          </a:xfrm>
        </p:grpSpPr>
        <p:sp>
          <p:nvSpPr>
            <p:cNvPr id="5" name="Google Shape;2331;p68">
              <a:extLst>
                <a:ext uri="{FF2B5EF4-FFF2-40B4-BE49-F238E27FC236}">
                  <a16:creationId xmlns:a16="http://schemas.microsoft.com/office/drawing/2014/main" id="{0C2CEB7C-B2BE-E758-F3C6-8259D51D1F73}"/>
                </a:ext>
              </a:extLst>
            </p:cNvPr>
            <p:cNvSpPr/>
            <p:nvPr/>
          </p:nvSpPr>
          <p:spPr>
            <a:xfrm>
              <a:off x="1877886" y="1193292"/>
              <a:ext cx="6143622" cy="3109690"/>
            </a:xfrm>
            <a:custGeom>
              <a:avLst/>
              <a:gdLst/>
              <a:ahLst/>
              <a:cxnLst/>
              <a:rect l="l" t="t" r="r" b="b"/>
              <a:pathLst>
                <a:path w="33574" h="16994" extrusionOk="0">
                  <a:moveTo>
                    <a:pt x="15100" y="1"/>
                  </a:moveTo>
                  <a:cubicBezTo>
                    <a:pt x="15056" y="1"/>
                    <a:pt x="15013" y="3"/>
                    <a:pt x="14969" y="8"/>
                  </a:cubicBezTo>
                  <a:cubicBezTo>
                    <a:pt x="14420" y="39"/>
                    <a:pt x="13870" y="100"/>
                    <a:pt x="13320" y="161"/>
                  </a:cubicBezTo>
                  <a:cubicBezTo>
                    <a:pt x="13124" y="204"/>
                    <a:pt x="12921" y="213"/>
                    <a:pt x="12716" y="213"/>
                  </a:cubicBezTo>
                  <a:cubicBezTo>
                    <a:pt x="12581" y="213"/>
                    <a:pt x="12446" y="209"/>
                    <a:pt x="12312" y="209"/>
                  </a:cubicBezTo>
                  <a:cubicBezTo>
                    <a:pt x="12079" y="209"/>
                    <a:pt x="11852" y="221"/>
                    <a:pt x="11640" y="283"/>
                  </a:cubicBezTo>
                  <a:cubicBezTo>
                    <a:pt x="11120" y="466"/>
                    <a:pt x="10723" y="1016"/>
                    <a:pt x="10204" y="1230"/>
                  </a:cubicBezTo>
                  <a:cubicBezTo>
                    <a:pt x="9715" y="1413"/>
                    <a:pt x="9135" y="1536"/>
                    <a:pt x="8646" y="1780"/>
                  </a:cubicBezTo>
                  <a:cubicBezTo>
                    <a:pt x="8188" y="2055"/>
                    <a:pt x="7546" y="2086"/>
                    <a:pt x="7088" y="2391"/>
                  </a:cubicBezTo>
                  <a:cubicBezTo>
                    <a:pt x="6630" y="2696"/>
                    <a:pt x="6599" y="3613"/>
                    <a:pt x="6171" y="3949"/>
                  </a:cubicBezTo>
                  <a:cubicBezTo>
                    <a:pt x="5744" y="4316"/>
                    <a:pt x="5255" y="4529"/>
                    <a:pt x="4858" y="4927"/>
                  </a:cubicBezTo>
                  <a:cubicBezTo>
                    <a:pt x="4461" y="5293"/>
                    <a:pt x="3819" y="5476"/>
                    <a:pt x="3483" y="5904"/>
                  </a:cubicBezTo>
                  <a:cubicBezTo>
                    <a:pt x="3147" y="6301"/>
                    <a:pt x="3147" y="7004"/>
                    <a:pt x="2842" y="7462"/>
                  </a:cubicBezTo>
                  <a:cubicBezTo>
                    <a:pt x="2536" y="7920"/>
                    <a:pt x="1925" y="8195"/>
                    <a:pt x="1681" y="8684"/>
                  </a:cubicBezTo>
                  <a:cubicBezTo>
                    <a:pt x="1375" y="9142"/>
                    <a:pt x="1131" y="9631"/>
                    <a:pt x="917" y="10150"/>
                  </a:cubicBezTo>
                  <a:cubicBezTo>
                    <a:pt x="703" y="10639"/>
                    <a:pt x="489" y="11189"/>
                    <a:pt x="337" y="11708"/>
                  </a:cubicBezTo>
                  <a:cubicBezTo>
                    <a:pt x="184" y="12228"/>
                    <a:pt x="214" y="12839"/>
                    <a:pt x="92" y="13358"/>
                  </a:cubicBezTo>
                  <a:cubicBezTo>
                    <a:pt x="1" y="13908"/>
                    <a:pt x="489" y="14519"/>
                    <a:pt x="428" y="15069"/>
                  </a:cubicBezTo>
                  <a:cubicBezTo>
                    <a:pt x="367" y="15588"/>
                    <a:pt x="31" y="15832"/>
                    <a:pt x="31" y="16352"/>
                  </a:cubicBezTo>
                  <a:cubicBezTo>
                    <a:pt x="795" y="16627"/>
                    <a:pt x="734" y="16993"/>
                    <a:pt x="1528" y="16993"/>
                  </a:cubicBezTo>
                  <a:cubicBezTo>
                    <a:pt x="2322" y="16993"/>
                    <a:pt x="2322" y="16474"/>
                    <a:pt x="3117" y="16474"/>
                  </a:cubicBezTo>
                  <a:cubicBezTo>
                    <a:pt x="3911" y="16474"/>
                    <a:pt x="3911" y="16291"/>
                    <a:pt x="4705" y="16291"/>
                  </a:cubicBezTo>
                  <a:cubicBezTo>
                    <a:pt x="5499" y="16291"/>
                    <a:pt x="5499" y="16382"/>
                    <a:pt x="6294" y="16382"/>
                  </a:cubicBezTo>
                  <a:cubicBezTo>
                    <a:pt x="7088" y="16382"/>
                    <a:pt x="7088" y="16871"/>
                    <a:pt x="7882" y="16871"/>
                  </a:cubicBezTo>
                  <a:cubicBezTo>
                    <a:pt x="8676" y="16871"/>
                    <a:pt x="8676" y="16596"/>
                    <a:pt x="9471" y="16596"/>
                  </a:cubicBezTo>
                  <a:cubicBezTo>
                    <a:pt x="10265" y="16596"/>
                    <a:pt x="10265" y="16901"/>
                    <a:pt x="11059" y="16901"/>
                  </a:cubicBezTo>
                  <a:cubicBezTo>
                    <a:pt x="11853" y="16901"/>
                    <a:pt x="11853" y="16963"/>
                    <a:pt x="12648" y="16963"/>
                  </a:cubicBezTo>
                  <a:cubicBezTo>
                    <a:pt x="13442" y="16963"/>
                    <a:pt x="13442" y="16474"/>
                    <a:pt x="14236" y="16474"/>
                  </a:cubicBezTo>
                  <a:cubicBezTo>
                    <a:pt x="15030" y="16474"/>
                    <a:pt x="15030" y="16963"/>
                    <a:pt x="15825" y="16963"/>
                  </a:cubicBezTo>
                  <a:cubicBezTo>
                    <a:pt x="16619" y="16963"/>
                    <a:pt x="16619" y="16871"/>
                    <a:pt x="17413" y="16871"/>
                  </a:cubicBezTo>
                  <a:cubicBezTo>
                    <a:pt x="18208" y="16871"/>
                    <a:pt x="18208" y="16840"/>
                    <a:pt x="19002" y="16840"/>
                  </a:cubicBezTo>
                  <a:cubicBezTo>
                    <a:pt x="19796" y="16840"/>
                    <a:pt x="19796" y="16657"/>
                    <a:pt x="20590" y="16657"/>
                  </a:cubicBezTo>
                  <a:cubicBezTo>
                    <a:pt x="21385" y="16657"/>
                    <a:pt x="21385" y="16963"/>
                    <a:pt x="22179" y="16963"/>
                  </a:cubicBezTo>
                  <a:cubicBezTo>
                    <a:pt x="22973" y="16963"/>
                    <a:pt x="22973" y="16382"/>
                    <a:pt x="23767" y="16382"/>
                  </a:cubicBezTo>
                  <a:cubicBezTo>
                    <a:pt x="24562" y="16382"/>
                    <a:pt x="24562" y="16718"/>
                    <a:pt x="25356" y="16718"/>
                  </a:cubicBezTo>
                  <a:cubicBezTo>
                    <a:pt x="26181" y="16718"/>
                    <a:pt x="26150" y="16810"/>
                    <a:pt x="26944" y="16810"/>
                  </a:cubicBezTo>
                  <a:cubicBezTo>
                    <a:pt x="27739" y="16810"/>
                    <a:pt x="27769" y="16565"/>
                    <a:pt x="28563" y="16565"/>
                  </a:cubicBezTo>
                  <a:cubicBezTo>
                    <a:pt x="29358" y="16565"/>
                    <a:pt x="29358" y="16749"/>
                    <a:pt x="30152" y="16749"/>
                  </a:cubicBezTo>
                  <a:cubicBezTo>
                    <a:pt x="30748" y="16749"/>
                    <a:pt x="30897" y="16646"/>
                    <a:pt x="31269" y="16646"/>
                  </a:cubicBezTo>
                  <a:cubicBezTo>
                    <a:pt x="31393" y="16646"/>
                    <a:pt x="31542" y="16657"/>
                    <a:pt x="31740" y="16688"/>
                  </a:cubicBezTo>
                  <a:cubicBezTo>
                    <a:pt x="32246" y="16746"/>
                    <a:pt x="32442" y="16854"/>
                    <a:pt x="32714" y="16854"/>
                  </a:cubicBezTo>
                  <a:cubicBezTo>
                    <a:pt x="32870" y="16854"/>
                    <a:pt x="33051" y="16818"/>
                    <a:pt x="33329" y="16718"/>
                  </a:cubicBezTo>
                  <a:cubicBezTo>
                    <a:pt x="33329" y="16168"/>
                    <a:pt x="33573" y="15527"/>
                    <a:pt x="33543" y="15007"/>
                  </a:cubicBezTo>
                  <a:cubicBezTo>
                    <a:pt x="33421" y="14458"/>
                    <a:pt x="33329" y="13908"/>
                    <a:pt x="33176" y="13358"/>
                  </a:cubicBezTo>
                  <a:cubicBezTo>
                    <a:pt x="33054" y="12839"/>
                    <a:pt x="32504" y="12411"/>
                    <a:pt x="32351" y="11892"/>
                  </a:cubicBezTo>
                  <a:cubicBezTo>
                    <a:pt x="32199" y="11372"/>
                    <a:pt x="32046" y="10853"/>
                    <a:pt x="31832" y="10364"/>
                  </a:cubicBezTo>
                  <a:cubicBezTo>
                    <a:pt x="31618" y="9845"/>
                    <a:pt x="31863" y="9112"/>
                    <a:pt x="31618" y="8623"/>
                  </a:cubicBezTo>
                  <a:cubicBezTo>
                    <a:pt x="31374" y="8165"/>
                    <a:pt x="31099" y="7615"/>
                    <a:pt x="30793" y="7157"/>
                  </a:cubicBezTo>
                  <a:cubicBezTo>
                    <a:pt x="30519" y="6729"/>
                    <a:pt x="29938" y="6393"/>
                    <a:pt x="29602" y="5996"/>
                  </a:cubicBezTo>
                  <a:cubicBezTo>
                    <a:pt x="29266" y="5568"/>
                    <a:pt x="28563" y="5476"/>
                    <a:pt x="28166" y="5079"/>
                  </a:cubicBezTo>
                  <a:cubicBezTo>
                    <a:pt x="27800" y="4713"/>
                    <a:pt x="27861" y="3796"/>
                    <a:pt x="27433" y="3460"/>
                  </a:cubicBezTo>
                  <a:cubicBezTo>
                    <a:pt x="27036" y="3124"/>
                    <a:pt x="26211" y="3277"/>
                    <a:pt x="25753" y="2971"/>
                  </a:cubicBezTo>
                  <a:cubicBezTo>
                    <a:pt x="25295" y="2666"/>
                    <a:pt x="25142" y="1872"/>
                    <a:pt x="24653" y="1597"/>
                  </a:cubicBezTo>
                  <a:cubicBezTo>
                    <a:pt x="24483" y="1501"/>
                    <a:pt x="24282" y="1476"/>
                    <a:pt x="24072" y="1476"/>
                  </a:cubicBezTo>
                  <a:cubicBezTo>
                    <a:pt x="23838" y="1476"/>
                    <a:pt x="23591" y="1507"/>
                    <a:pt x="23358" y="1507"/>
                  </a:cubicBezTo>
                  <a:cubicBezTo>
                    <a:pt x="23200" y="1507"/>
                    <a:pt x="23049" y="1492"/>
                    <a:pt x="22912" y="1444"/>
                  </a:cubicBezTo>
                  <a:cubicBezTo>
                    <a:pt x="22423" y="1230"/>
                    <a:pt x="21904" y="1016"/>
                    <a:pt x="21385" y="864"/>
                  </a:cubicBezTo>
                  <a:cubicBezTo>
                    <a:pt x="20865" y="711"/>
                    <a:pt x="20346" y="741"/>
                    <a:pt x="19796" y="619"/>
                  </a:cubicBezTo>
                  <a:cubicBezTo>
                    <a:pt x="19246" y="528"/>
                    <a:pt x="18757" y="375"/>
                    <a:pt x="18208" y="314"/>
                  </a:cubicBezTo>
                  <a:cubicBezTo>
                    <a:pt x="17840" y="292"/>
                    <a:pt x="17458" y="271"/>
                    <a:pt x="17071" y="271"/>
                  </a:cubicBezTo>
                  <a:cubicBezTo>
                    <a:pt x="16911" y="271"/>
                    <a:pt x="16749" y="274"/>
                    <a:pt x="16588" y="283"/>
                  </a:cubicBezTo>
                  <a:cubicBezTo>
                    <a:pt x="16084" y="283"/>
                    <a:pt x="15580" y="1"/>
                    <a:pt x="1510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2332;p68">
              <a:extLst>
                <a:ext uri="{FF2B5EF4-FFF2-40B4-BE49-F238E27FC236}">
                  <a16:creationId xmlns:a16="http://schemas.microsoft.com/office/drawing/2014/main" id="{DF1E9FA8-79A1-F8CB-FCFA-6511963AE095}"/>
                </a:ext>
              </a:extLst>
            </p:cNvPr>
            <p:cNvSpPr/>
            <p:nvPr/>
          </p:nvSpPr>
          <p:spPr>
            <a:xfrm>
              <a:off x="1866724" y="2564217"/>
              <a:ext cx="6154785" cy="1738747"/>
            </a:xfrm>
            <a:custGeom>
              <a:avLst/>
              <a:gdLst/>
              <a:ahLst/>
              <a:cxnLst/>
              <a:rect l="l" t="t" r="r" b="b"/>
              <a:pathLst>
                <a:path w="33635" h="9502" extrusionOk="0">
                  <a:moveTo>
                    <a:pt x="31038" y="1"/>
                  </a:moveTo>
                  <a:cubicBezTo>
                    <a:pt x="30916" y="153"/>
                    <a:pt x="30793" y="306"/>
                    <a:pt x="30641" y="489"/>
                  </a:cubicBezTo>
                  <a:cubicBezTo>
                    <a:pt x="30619" y="511"/>
                    <a:pt x="30567" y="533"/>
                    <a:pt x="30517" y="533"/>
                  </a:cubicBezTo>
                  <a:cubicBezTo>
                    <a:pt x="30496" y="533"/>
                    <a:pt x="30475" y="529"/>
                    <a:pt x="30457" y="520"/>
                  </a:cubicBezTo>
                  <a:cubicBezTo>
                    <a:pt x="30366" y="948"/>
                    <a:pt x="30243" y="1345"/>
                    <a:pt x="30091" y="1711"/>
                  </a:cubicBezTo>
                  <a:cubicBezTo>
                    <a:pt x="30064" y="1817"/>
                    <a:pt x="29969" y="1900"/>
                    <a:pt x="29864" y="1900"/>
                  </a:cubicBezTo>
                  <a:cubicBezTo>
                    <a:pt x="29848" y="1900"/>
                    <a:pt x="29832" y="1899"/>
                    <a:pt x="29816" y="1895"/>
                  </a:cubicBezTo>
                  <a:cubicBezTo>
                    <a:pt x="29694" y="1864"/>
                    <a:pt x="29602" y="1803"/>
                    <a:pt x="29510" y="1772"/>
                  </a:cubicBezTo>
                  <a:cubicBezTo>
                    <a:pt x="28991" y="2475"/>
                    <a:pt x="28288" y="2994"/>
                    <a:pt x="27739" y="3666"/>
                  </a:cubicBezTo>
                  <a:cubicBezTo>
                    <a:pt x="27705" y="3717"/>
                    <a:pt x="27653" y="3740"/>
                    <a:pt x="27597" y="3740"/>
                  </a:cubicBezTo>
                  <a:cubicBezTo>
                    <a:pt x="27552" y="3740"/>
                    <a:pt x="27505" y="3724"/>
                    <a:pt x="27464" y="3697"/>
                  </a:cubicBezTo>
                  <a:lnTo>
                    <a:pt x="27189" y="3544"/>
                  </a:lnTo>
                  <a:cubicBezTo>
                    <a:pt x="27189" y="4400"/>
                    <a:pt x="26975" y="5408"/>
                    <a:pt x="26486" y="6019"/>
                  </a:cubicBezTo>
                  <a:cubicBezTo>
                    <a:pt x="26302" y="6254"/>
                    <a:pt x="26117" y="6349"/>
                    <a:pt x="25941" y="6349"/>
                  </a:cubicBezTo>
                  <a:cubicBezTo>
                    <a:pt x="25591" y="6349"/>
                    <a:pt x="25274" y="5977"/>
                    <a:pt x="25050" y="5591"/>
                  </a:cubicBezTo>
                  <a:cubicBezTo>
                    <a:pt x="24898" y="5774"/>
                    <a:pt x="24714" y="5988"/>
                    <a:pt x="24531" y="6171"/>
                  </a:cubicBezTo>
                  <a:cubicBezTo>
                    <a:pt x="24485" y="6202"/>
                    <a:pt x="24424" y="6217"/>
                    <a:pt x="24367" y="6217"/>
                  </a:cubicBezTo>
                  <a:cubicBezTo>
                    <a:pt x="24309" y="6217"/>
                    <a:pt x="24256" y="6202"/>
                    <a:pt x="24225" y="6171"/>
                  </a:cubicBezTo>
                  <a:cubicBezTo>
                    <a:pt x="24012" y="5927"/>
                    <a:pt x="23737" y="5744"/>
                    <a:pt x="23523" y="5499"/>
                  </a:cubicBezTo>
                  <a:cubicBezTo>
                    <a:pt x="23248" y="5774"/>
                    <a:pt x="22881" y="5927"/>
                    <a:pt x="22515" y="5927"/>
                  </a:cubicBezTo>
                  <a:cubicBezTo>
                    <a:pt x="21843" y="5958"/>
                    <a:pt x="21201" y="6141"/>
                    <a:pt x="20651" y="6538"/>
                  </a:cubicBezTo>
                  <a:cubicBezTo>
                    <a:pt x="20474" y="6644"/>
                    <a:pt x="20304" y="6689"/>
                    <a:pt x="20141" y="6689"/>
                  </a:cubicBezTo>
                  <a:cubicBezTo>
                    <a:pt x="19744" y="6689"/>
                    <a:pt x="19388" y="6423"/>
                    <a:pt x="19063" y="6141"/>
                  </a:cubicBezTo>
                  <a:cubicBezTo>
                    <a:pt x="18941" y="6385"/>
                    <a:pt x="18727" y="6568"/>
                    <a:pt x="18482" y="6660"/>
                  </a:cubicBezTo>
                  <a:cubicBezTo>
                    <a:pt x="18408" y="6685"/>
                    <a:pt x="18324" y="6692"/>
                    <a:pt x="18235" y="6692"/>
                  </a:cubicBezTo>
                  <a:cubicBezTo>
                    <a:pt x="18119" y="6692"/>
                    <a:pt x="17996" y="6680"/>
                    <a:pt x="17882" y="6680"/>
                  </a:cubicBezTo>
                  <a:cubicBezTo>
                    <a:pt x="17759" y="6680"/>
                    <a:pt x="17647" y="6694"/>
                    <a:pt x="17566" y="6752"/>
                  </a:cubicBezTo>
                  <a:cubicBezTo>
                    <a:pt x="17361" y="6935"/>
                    <a:pt x="17180" y="7000"/>
                    <a:pt x="17001" y="7000"/>
                  </a:cubicBezTo>
                  <a:cubicBezTo>
                    <a:pt x="16672" y="7000"/>
                    <a:pt x="16352" y="6779"/>
                    <a:pt x="15916" y="6660"/>
                  </a:cubicBezTo>
                  <a:cubicBezTo>
                    <a:pt x="15733" y="6568"/>
                    <a:pt x="15550" y="6446"/>
                    <a:pt x="15397" y="6324"/>
                  </a:cubicBezTo>
                  <a:cubicBezTo>
                    <a:pt x="15248" y="6233"/>
                    <a:pt x="15127" y="6196"/>
                    <a:pt x="15022" y="6196"/>
                  </a:cubicBezTo>
                  <a:cubicBezTo>
                    <a:pt x="14739" y="6196"/>
                    <a:pt x="14581" y="6468"/>
                    <a:pt x="14358" y="6691"/>
                  </a:cubicBezTo>
                  <a:cubicBezTo>
                    <a:pt x="14222" y="6804"/>
                    <a:pt x="14053" y="6867"/>
                    <a:pt x="13875" y="6867"/>
                  </a:cubicBezTo>
                  <a:cubicBezTo>
                    <a:pt x="13813" y="6867"/>
                    <a:pt x="13749" y="6859"/>
                    <a:pt x="13686" y="6843"/>
                  </a:cubicBezTo>
                  <a:cubicBezTo>
                    <a:pt x="13404" y="6769"/>
                    <a:pt x="13266" y="6702"/>
                    <a:pt x="13143" y="6702"/>
                  </a:cubicBezTo>
                  <a:cubicBezTo>
                    <a:pt x="13013" y="6702"/>
                    <a:pt x="12898" y="6777"/>
                    <a:pt x="12648" y="6996"/>
                  </a:cubicBezTo>
                  <a:cubicBezTo>
                    <a:pt x="12556" y="7088"/>
                    <a:pt x="12403" y="7149"/>
                    <a:pt x="12250" y="7179"/>
                  </a:cubicBezTo>
                  <a:cubicBezTo>
                    <a:pt x="11823" y="7149"/>
                    <a:pt x="11426" y="6996"/>
                    <a:pt x="11090" y="6752"/>
                  </a:cubicBezTo>
                  <a:cubicBezTo>
                    <a:pt x="10817" y="6561"/>
                    <a:pt x="10448" y="6055"/>
                    <a:pt x="10198" y="6055"/>
                  </a:cubicBezTo>
                  <a:cubicBezTo>
                    <a:pt x="10168" y="6055"/>
                    <a:pt x="10139" y="6063"/>
                    <a:pt x="10112" y="6080"/>
                  </a:cubicBezTo>
                  <a:cubicBezTo>
                    <a:pt x="9794" y="6299"/>
                    <a:pt x="9436" y="6530"/>
                    <a:pt x="9074" y="6530"/>
                  </a:cubicBezTo>
                  <a:cubicBezTo>
                    <a:pt x="8880" y="6530"/>
                    <a:pt x="8685" y="6464"/>
                    <a:pt x="8493" y="6294"/>
                  </a:cubicBezTo>
                  <a:cubicBezTo>
                    <a:pt x="8267" y="6082"/>
                    <a:pt x="8078" y="6001"/>
                    <a:pt x="7908" y="6001"/>
                  </a:cubicBezTo>
                  <a:cubicBezTo>
                    <a:pt x="7342" y="6001"/>
                    <a:pt x="6998" y="6905"/>
                    <a:pt x="6294" y="6905"/>
                  </a:cubicBezTo>
                  <a:cubicBezTo>
                    <a:pt x="6019" y="6874"/>
                    <a:pt x="5744" y="6752"/>
                    <a:pt x="5591" y="6538"/>
                  </a:cubicBezTo>
                  <a:cubicBezTo>
                    <a:pt x="5583" y="6528"/>
                    <a:pt x="5572" y="6523"/>
                    <a:pt x="5558" y="6523"/>
                  </a:cubicBezTo>
                  <a:cubicBezTo>
                    <a:pt x="5353" y="6523"/>
                    <a:pt x="4544" y="7493"/>
                    <a:pt x="4430" y="7607"/>
                  </a:cubicBezTo>
                  <a:cubicBezTo>
                    <a:pt x="4385" y="7652"/>
                    <a:pt x="4328" y="7672"/>
                    <a:pt x="4272" y="7672"/>
                  </a:cubicBezTo>
                  <a:cubicBezTo>
                    <a:pt x="4176" y="7672"/>
                    <a:pt x="4083" y="7612"/>
                    <a:pt x="4063" y="7515"/>
                  </a:cubicBezTo>
                  <a:cubicBezTo>
                    <a:pt x="4002" y="7332"/>
                    <a:pt x="3941" y="7179"/>
                    <a:pt x="3911" y="7027"/>
                  </a:cubicBezTo>
                  <a:cubicBezTo>
                    <a:pt x="3800" y="7052"/>
                    <a:pt x="3691" y="7064"/>
                    <a:pt x="3584" y="7064"/>
                  </a:cubicBezTo>
                  <a:cubicBezTo>
                    <a:pt x="3042" y="7064"/>
                    <a:pt x="2552" y="6758"/>
                    <a:pt x="2169" y="6324"/>
                  </a:cubicBezTo>
                  <a:cubicBezTo>
                    <a:pt x="1995" y="6120"/>
                    <a:pt x="1458" y="5249"/>
                    <a:pt x="1144" y="5249"/>
                  </a:cubicBezTo>
                  <a:cubicBezTo>
                    <a:pt x="1129" y="5249"/>
                    <a:pt x="1114" y="5251"/>
                    <a:pt x="1100" y="5255"/>
                  </a:cubicBezTo>
                  <a:cubicBezTo>
                    <a:pt x="825" y="5316"/>
                    <a:pt x="489" y="5438"/>
                    <a:pt x="153" y="5530"/>
                  </a:cubicBezTo>
                  <a:cubicBezTo>
                    <a:pt x="153" y="5652"/>
                    <a:pt x="123" y="5774"/>
                    <a:pt x="123" y="5896"/>
                  </a:cubicBezTo>
                  <a:cubicBezTo>
                    <a:pt x="1" y="6416"/>
                    <a:pt x="489" y="7027"/>
                    <a:pt x="428" y="7577"/>
                  </a:cubicBezTo>
                  <a:cubicBezTo>
                    <a:pt x="367" y="8126"/>
                    <a:pt x="62" y="8340"/>
                    <a:pt x="62" y="8890"/>
                  </a:cubicBezTo>
                  <a:cubicBezTo>
                    <a:pt x="825" y="9135"/>
                    <a:pt x="734" y="9501"/>
                    <a:pt x="1559" y="9501"/>
                  </a:cubicBezTo>
                  <a:cubicBezTo>
                    <a:pt x="2353" y="9501"/>
                    <a:pt x="2353" y="8982"/>
                    <a:pt x="3147" y="8982"/>
                  </a:cubicBezTo>
                  <a:cubicBezTo>
                    <a:pt x="3911" y="8982"/>
                    <a:pt x="3941" y="8829"/>
                    <a:pt x="4736" y="8829"/>
                  </a:cubicBezTo>
                  <a:cubicBezTo>
                    <a:pt x="5499" y="8829"/>
                    <a:pt x="5530" y="8921"/>
                    <a:pt x="6324" y="8921"/>
                  </a:cubicBezTo>
                  <a:cubicBezTo>
                    <a:pt x="7118" y="8921"/>
                    <a:pt x="7118" y="9409"/>
                    <a:pt x="7913" y="9409"/>
                  </a:cubicBezTo>
                  <a:cubicBezTo>
                    <a:pt x="8707" y="9409"/>
                    <a:pt x="8707" y="9104"/>
                    <a:pt x="9501" y="9104"/>
                  </a:cubicBezTo>
                  <a:cubicBezTo>
                    <a:pt x="10295" y="9104"/>
                    <a:pt x="10295" y="9409"/>
                    <a:pt x="11090" y="9409"/>
                  </a:cubicBezTo>
                  <a:cubicBezTo>
                    <a:pt x="11884" y="9409"/>
                    <a:pt x="11884" y="9501"/>
                    <a:pt x="12678" y="9501"/>
                  </a:cubicBezTo>
                  <a:cubicBezTo>
                    <a:pt x="13472" y="9501"/>
                    <a:pt x="13472" y="8982"/>
                    <a:pt x="14267" y="8982"/>
                  </a:cubicBezTo>
                  <a:cubicBezTo>
                    <a:pt x="15061" y="8982"/>
                    <a:pt x="15061" y="9471"/>
                    <a:pt x="15855" y="9471"/>
                  </a:cubicBezTo>
                  <a:cubicBezTo>
                    <a:pt x="16649" y="9471"/>
                    <a:pt x="16649" y="9379"/>
                    <a:pt x="17444" y="9379"/>
                  </a:cubicBezTo>
                  <a:cubicBezTo>
                    <a:pt x="18238" y="9379"/>
                    <a:pt x="18238" y="9348"/>
                    <a:pt x="19032" y="9348"/>
                  </a:cubicBezTo>
                  <a:cubicBezTo>
                    <a:pt x="19826" y="9348"/>
                    <a:pt x="19826" y="9165"/>
                    <a:pt x="20621" y="9165"/>
                  </a:cubicBezTo>
                  <a:cubicBezTo>
                    <a:pt x="21415" y="9165"/>
                    <a:pt x="21415" y="9471"/>
                    <a:pt x="22209" y="9471"/>
                  </a:cubicBezTo>
                  <a:cubicBezTo>
                    <a:pt x="23004" y="9471"/>
                    <a:pt x="23004" y="8890"/>
                    <a:pt x="23798" y="8890"/>
                  </a:cubicBezTo>
                  <a:cubicBezTo>
                    <a:pt x="24592" y="8890"/>
                    <a:pt x="24592" y="9226"/>
                    <a:pt x="25386" y="9226"/>
                  </a:cubicBezTo>
                  <a:cubicBezTo>
                    <a:pt x="26181" y="9226"/>
                    <a:pt x="26181" y="9318"/>
                    <a:pt x="26975" y="9318"/>
                  </a:cubicBezTo>
                  <a:cubicBezTo>
                    <a:pt x="27769" y="9318"/>
                    <a:pt x="27769" y="9073"/>
                    <a:pt x="28563" y="9073"/>
                  </a:cubicBezTo>
                  <a:cubicBezTo>
                    <a:pt x="29358" y="9073"/>
                    <a:pt x="29358" y="9257"/>
                    <a:pt x="30152" y="9257"/>
                  </a:cubicBezTo>
                  <a:cubicBezTo>
                    <a:pt x="30748" y="9257"/>
                    <a:pt x="30896" y="9154"/>
                    <a:pt x="31269" y="9154"/>
                  </a:cubicBezTo>
                  <a:cubicBezTo>
                    <a:pt x="31393" y="9154"/>
                    <a:pt x="31542" y="9165"/>
                    <a:pt x="31740" y="9196"/>
                  </a:cubicBezTo>
                  <a:cubicBezTo>
                    <a:pt x="32245" y="9254"/>
                    <a:pt x="32466" y="9362"/>
                    <a:pt x="32749" y="9362"/>
                  </a:cubicBezTo>
                  <a:cubicBezTo>
                    <a:pt x="32911" y="9362"/>
                    <a:pt x="33092" y="9326"/>
                    <a:pt x="33359" y="9226"/>
                  </a:cubicBezTo>
                  <a:cubicBezTo>
                    <a:pt x="33390" y="8676"/>
                    <a:pt x="33634" y="8035"/>
                    <a:pt x="33573" y="7515"/>
                  </a:cubicBezTo>
                  <a:cubicBezTo>
                    <a:pt x="33482" y="6966"/>
                    <a:pt x="33359" y="6416"/>
                    <a:pt x="33207" y="5866"/>
                  </a:cubicBezTo>
                  <a:cubicBezTo>
                    <a:pt x="33115" y="5347"/>
                    <a:pt x="32565" y="4919"/>
                    <a:pt x="32412" y="4400"/>
                  </a:cubicBezTo>
                  <a:cubicBezTo>
                    <a:pt x="32260" y="3880"/>
                    <a:pt x="32076" y="3361"/>
                    <a:pt x="31863" y="2872"/>
                  </a:cubicBezTo>
                  <a:cubicBezTo>
                    <a:pt x="31649" y="2353"/>
                    <a:pt x="31924" y="1620"/>
                    <a:pt x="31649" y="1131"/>
                  </a:cubicBezTo>
                  <a:cubicBezTo>
                    <a:pt x="31465" y="764"/>
                    <a:pt x="31252" y="367"/>
                    <a:pt x="31038" y="1"/>
                  </a:cubicBezTo>
                  <a:close/>
                </a:path>
              </a:pathLst>
            </a:custGeom>
            <a:solidFill>
              <a:srgbClr val="24962F">
                <a:alpha val="40560"/>
              </a:srgb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2333;p68">
              <a:extLst>
                <a:ext uri="{FF2B5EF4-FFF2-40B4-BE49-F238E27FC236}">
                  <a16:creationId xmlns:a16="http://schemas.microsoft.com/office/drawing/2014/main" id="{45CD884E-6135-416E-21CF-5B64E0C31F1C}"/>
                </a:ext>
              </a:extLst>
            </p:cNvPr>
            <p:cNvSpPr/>
            <p:nvPr/>
          </p:nvSpPr>
          <p:spPr>
            <a:xfrm>
              <a:off x="1520151" y="3103475"/>
              <a:ext cx="346761" cy="394521"/>
            </a:xfrm>
            <a:custGeom>
              <a:avLst/>
              <a:gdLst/>
              <a:ahLst/>
              <a:cxnLst/>
              <a:rect l="l" t="t" r="r" b="b"/>
              <a:pathLst>
                <a:path w="1895" h="2156" extrusionOk="0">
                  <a:moveTo>
                    <a:pt x="841" y="0"/>
                  </a:moveTo>
                  <a:cubicBezTo>
                    <a:pt x="515" y="0"/>
                    <a:pt x="371" y="492"/>
                    <a:pt x="703" y="658"/>
                  </a:cubicBezTo>
                  <a:cubicBezTo>
                    <a:pt x="665" y="647"/>
                    <a:pt x="628" y="642"/>
                    <a:pt x="594" y="642"/>
                  </a:cubicBezTo>
                  <a:cubicBezTo>
                    <a:pt x="247" y="642"/>
                    <a:pt x="128" y="1161"/>
                    <a:pt x="489" y="1300"/>
                  </a:cubicBezTo>
                  <a:cubicBezTo>
                    <a:pt x="466" y="1296"/>
                    <a:pt x="442" y="1294"/>
                    <a:pt x="419" y="1294"/>
                  </a:cubicBezTo>
                  <a:cubicBezTo>
                    <a:pt x="261" y="1294"/>
                    <a:pt x="115" y="1381"/>
                    <a:pt x="62" y="1514"/>
                  </a:cubicBezTo>
                  <a:cubicBezTo>
                    <a:pt x="1" y="1697"/>
                    <a:pt x="123" y="1880"/>
                    <a:pt x="306" y="1972"/>
                  </a:cubicBezTo>
                  <a:lnTo>
                    <a:pt x="367" y="1972"/>
                  </a:lnTo>
                  <a:lnTo>
                    <a:pt x="1131" y="2155"/>
                  </a:lnTo>
                  <a:cubicBezTo>
                    <a:pt x="1222" y="2064"/>
                    <a:pt x="1345" y="2002"/>
                    <a:pt x="1467" y="1972"/>
                  </a:cubicBezTo>
                  <a:cubicBezTo>
                    <a:pt x="1100" y="1514"/>
                    <a:pt x="1345" y="872"/>
                    <a:pt x="1895" y="750"/>
                  </a:cubicBezTo>
                  <a:cubicBezTo>
                    <a:pt x="1803" y="628"/>
                    <a:pt x="1742" y="506"/>
                    <a:pt x="1711" y="353"/>
                  </a:cubicBezTo>
                  <a:lnTo>
                    <a:pt x="948" y="17"/>
                  </a:lnTo>
                  <a:cubicBezTo>
                    <a:pt x="910" y="5"/>
                    <a:pt x="875" y="0"/>
                    <a:pt x="84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2334;p68">
              <a:extLst>
                <a:ext uri="{FF2B5EF4-FFF2-40B4-BE49-F238E27FC236}">
                  <a16:creationId xmlns:a16="http://schemas.microsoft.com/office/drawing/2014/main" id="{EA048C2D-E299-A231-9247-5201FDABEF2D}"/>
                </a:ext>
              </a:extLst>
            </p:cNvPr>
            <p:cNvSpPr/>
            <p:nvPr/>
          </p:nvSpPr>
          <p:spPr>
            <a:xfrm>
              <a:off x="3129136" y="1581403"/>
              <a:ext cx="409160" cy="373660"/>
            </a:xfrm>
            <a:custGeom>
              <a:avLst/>
              <a:gdLst/>
              <a:ahLst/>
              <a:cxnLst/>
              <a:rect l="l" t="t" r="r" b="b"/>
              <a:pathLst>
                <a:path w="2236" h="2042" extrusionOk="0">
                  <a:moveTo>
                    <a:pt x="1572" y="0"/>
                  </a:moveTo>
                  <a:cubicBezTo>
                    <a:pt x="1340" y="0"/>
                    <a:pt x="1122" y="243"/>
                    <a:pt x="1289" y="514"/>
                  </a:cubicBezTo>
                  <a:cubicBezTo>
                    <a:pt x="1213" y="431"/>
                    <a:pt x="1122" y="395"/>
                    <a:pt x="1033" y="395"/>
                  </a:cubicBezTo>
                  <a:cubicBezTo>
                    <a:pt x="796" y="395"/>
                    <a:pt x="575" y="645"/>
                    <a:pt x="708" y="912"/>
                  </a:cubicBezTo>
                  <a:cubicBezTo>
                    <a:pt x="636" y="831"/>
                    <a:pt x="548" y="797"/>
                    <a:pt x="463" y="797"/>
                  </a:cubicBezTo>
                  <a:cubicBezTo>
                    <a:pt x="224" y="797"/>
                    <a:pt x="1" y="1061"/>
                    <a:pt x="158" y="1309"/>
                  </a:cubicBezTo>
                  <a:cubicBezTo>
                    <a:pt x="189" y="1339"/>
                    <a:pt x="189" y="1339"/>
                    <a:pt x="219" y="1370"/>
                  </a:cubicBezTo>
                  <a:lnTo>
                    <a:pt x="678" y="1950"/>
                  </a:lnTo>
                  <a:cubicBezTo>
                    <a:pt x="830" y="1950"/>
                    <a:pt x="952" y="1981"/>
                    <a:pt x="1075" y="2042"/>
                  </a:cubicBezTo>
                  <a:cubicBezTo>
                    <a:pt x="1050" y="1581"/>
                    <a:pt x="1412" y="1235"/>
                    <a:pt x="1822" y="1235"/>
                  </a:cubicBezTo>
                  <a:cubicBezTo>
                    <a:pt x="1928" y="1235"/>
                    <a:pt x="2037" y="1258"/>
                    <a:pt x="2144" y="1309"/>
                  </a:cubicBezTo>
                  <a:cubicBezTo>
                    <a:pt x="2144" y="1156"/>
                    <a:pt x="2174" y="1003"/>
                    <a:pt x="2236" y="881"/>
                  </a:cubicBezTo>
                  <a:lnTo>
                    <a:pt x="1869" y="178"/>
                  </a:lnTo>
                  <a:cubicBezTo>
                    <a:pt x="1792" y="53"/>
                    <a:pt x="1680" y="0"/>
                    <a:pt x="157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Google Shape;2335;p68">
              <a:extLst>
                <a:ext uri="{FF2B5EF4-FFF2-40B4-BE49-F238E27FC236}">
                  <a16:creationId xmlns:a16="http://schemas.microsoft.com/office/drawing/2014/main" id="{25C54B7B-5A13-064D-F25D-227B86C95534}"/>
                </a:ext>
              </a:extLst>
            </p:cNvPr>
            <p:cNvSpPr/>
            <p:nvPr/>
          </p:nvSpPr>
          <p:spPr>
            <a:xfrm>
              <a:off x="4538667" y="1188351"/>
              <a:ext cx="380248" cy="286009"/>
            </a:xfrm>
            <a:custGeom>
              <a:avLst/>
              <a:gdLst/>
              <a:ahLst/>
              <a:cxnLst/>
              <a:rect l="l" t="t" r="r" b="b"/>
              <a:pathLst>
                <a:path w="2078" h="1563" extrusionOk="0">
                  <a:moveTo>
                    <a:pt x="1739" y="1"/>
                  </a:moveTo>
                  <a:cubicBezTo>
                    <a:pt x="1580" y="1"/>
                    <a:pt x="1421" y="108"/>
                    <a:pt x="1406" y="310"/>
                  </a:cubicBezTo>
                  <a:cubicBezTo>
                    <a:pt x="1378" y="112"/>
                    <a:pt x="1224" y="18"/>
                    <a:pt x="1071" y="18"/>
                  </a:cubicBezTo>
                  <a:cubicBezTo>
                    <a:pt x="894" y="18"/>
                    <a:pt x="717" y="142"/>
                    <a:pt x="734" y="371"/>
                  </a:cubicBezTo>
                  <a:cubicBezTo>
                    <a:pt x="706" y="207"/>
                    <a:pt x="556" y="92"/>
                    <a:pt x="393" y="92"/>
                  </a:cubicBezTo>
                  <a:cubicBezTo>
                    <a:pt x="375" y="92"/>
                    <a:pt x="356" y="93"/>
                    <a:pt x="337" y="96"/>
                  </a:cubicBezTo>
                  <a:cubicBezTo>
                    <a:pt x="153" y="127"/>
                    <a:pt x="1" y="280"/>
                    <a:pt x="31" y="493"/>
                  </a:cubicBezTo>
                  <a:lnTo>
                    <a:pt x="31" y="555"/>
                  </a:lnTo>
                  <a:lnTo>
                    <a:pt x="184" y="1318"/>
                  </a:lnTo>
                  <a:cubicBezTo>
                    <a:pt x="306" y="1349"/>
                    <a:pt x="428" y="1440"/>
                    <a:pt x="520" y="1563"/>
                  </a:cubicBezTo>
                  <a:cubicBezTo>
                    <a:pt x="654" y="1279"/>
                    <a:pt x="924" y="1132"/>
                    <a:pt x="1197" y="1132"/>
                  </a:cubicBezTo>
                  <a:cubicBezTo>
                    <a:pt x="1423" y="1132"/>
                    <a:pt x="1651" y="1233"/>
                    <a:pt x="1803" y="1440"/>
                  </a:cubicBezTo>
                  <a:cubicBezTo>
                    <a:pt x="1864" y="1318"/>
                    <a:pt x="1956" y="1196"/>
                    <a:pt x="2078" y="1135"/>
                  </a:cubicBezTo>
                  <a:lnTo>
                    <a:pt x="2078" y="310"/>
                  </a:lnTo>
                  <a:cubicBezTo>
                    <a:pt x="2048" y="100"/>
                    <a:pt x="1893" y="1"/>
                    <a:pt x="173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336;p68">
              <a:extLst>
                <a:ext uri="{FF2B5EF4-FFF2-40B4-BE49-F238E27FC236}">
                  <a16:creationId xmlns:a16="http://schemas.microsoft.com/office/drawing/2014/main" id="{424DDA07-4187-3FF1-B889-6AAED667F76D}"/>
                </a:ext>
              </a:extLst>
            </p:cNvPr>
            <p:cNvSpPr/>
            <p:nvPr/>
          </p:nvSpPr>
          <p:spPr>
            <a:xfrm>
              <a:off x="6953517" y="1687352"/>
              <a:ext cx="380248" cy="390678"/>
            </a:xfrm>
            <a:custGeom>
              <a:avLst/>
              <a:gdLst/>
              <a:ahLst/>
              <a:cxnLst/>
              <a:rect l="l" t="t" r="r" b="b"/>
              <a:pathLst>
                <a:path w="2078" h="2135" extrusionOk="0">
                  <a:moveTo>
                    <a:pt x="812" y="0"/>
                  </a:moveTo>
                  <a:cubicBezTo>
                    <a:pt x="736" y="0"/>
                    <a:pt x="656" y="27"/>
                    <a:pt x="581" y="88"/>
                  </a:cubicBezTo>
                  <a:lnTo>
                    <a:pt x="550" y="119"/>
                  </a:lnTo>
                  <a:lnTo>
                    <a:pt x="1" y="669"/>
                  </a:lnTo>
                  <a:cubicBezTo>
                    <a:pt x="31" y="821"/>
                    <a:pt x="31" y="943"/>
                    <a:pt x="1" y="1096"/>
                  </a:cubicBezTo>
                  <a:cubicBezTo>
                    <a:pt x="53" y="1085"/>
                    <a:pt x="105" y="1079"/>
                    <a:pt x="155" y="1079"/>
                  </a:cubicBezTo>
                  <a:cubicBezTo>
                    <a:pt x="632" y="1079"/>
                    <a:pt x="994" y="1576"/>
                    <a:pt x="856" y="2074"/>
                  </a:cubicBezTo>
                  <a:cubicBezTo>
                    <a:pt x="889" y="2066"/>
                    <a:pt x="924" y="2062"/>
                    <a:pt x="960" y="2062"/>
                  </a:cubicBezTo>
                  <a:cubicBezTo>
                    <a:pt x="1058" y="2062"/>
                    <a:pt x="1164" y="2090"/>
                    <a:pt x="1253" y="2135"/>
                  </a:cubicBezTo>
                  <a:lnTo>
                    <a:pt x="1925" y="1646"/>
                  </a:lnTo>
                  <a:cubicBezTo>
                    <a:pt x="2078" y="1493"/>
                    <a:pt x="2078" y="1280"/>
                    <a:pt x="1986" y="1157"/>
                  </a:cubicBezTo>
                  <a:cubicBezTo>
                    <a:pt x="1915" y="1068"/>
                    <a:pt x="1813" y="1021"/>
                    <a:pt x="1716" y="1021"/>
                  </a:cubicBezTo>
                  <a:cubicBezTo>
                    <a:pt x="1646" y="1021"/>
                    <a:pt x="1579" y="1045"/>
                    <a:pt x="1528" y="1096"/>
                  </a:cubicBezTo>
                  <a:cubicBezTo>
                    <a:pt x="1724" y="851"/>
                    <a:pt x="1527" y="508"/>
                    <a:pt x="1268" y="508"/>
                  </a:cubicBezTo>
                  <a:cubicBezTo>
                    <a:pt x="1204" y="508"/>
                    <a:pt x="1136" y="529"/>
                    <a:pt x="1070" y="577"/>
                  </a:cubicBezTo>
                  <a:cubicBezTo>
                    <a:pt x="1283" y="316"/>
                    <a:pt x="1073" y="0"/>
                    <a:pt x="81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337;p68">
              <a:extLst>
                <a:ext uri="{FF2B5EF4-FFF2-40B4-BE49-F238E27FC236}">
                  <a16:creationId xmlns:a16="http://schemas.microsoft.com/office/drawing/2014/main" id="{3E71222A-E096-C1EA-9FD8-2E70F3FF69FC}"/>
                </a:ext>
              </a:extLst>
            </p:cNvPr>
            <p:cNvSpPr/>
            <p:nvPr/>
          </p:nvSpPr>
          <p:spPr>
            <a:xfrm>
              <a:off x="5762835" y="2612892"/>
              <a:ext cx="397083" cy="376405"/>
            </a:xfrm>
            <a:custGeom>
              <a:avLst/>
              <a:gdLst/>
              <a:ahLst/>
              <a:cxnLst/>
              <a:rect l="l" t="t" r="r" b="b"/>
              <a:pathLst>
                <a:path w="2170" h="2057" extrusionOk="0">
                  <a:moveTo>
                    <a:pt x="749" y="1"/>
                  </a:moveTo>
                  <a:cubicBezTo>
                    <a:pt x="652" y="1"/>
                    <a:pt x="557" y="48"/>
                    <a:pt x="490" y="132"/>
                  </a:cubicBezTo>
                  <a:lnTo>
                    <a:pt x="428" y="193"/>
                  </a:lnTo>
                  <a:lnTo>
                    <a:pt x="1" y="804"/>
                  </a:lnTo>
                  <a:cubicBezTo>
                    <a:pt x="62" y="926"/>
                    <a:pt x="62" y="1079"/>
                    <a:pt x="31" y="1231"/>
                  </a:cubicBezTo>
                  <a:cubicBezTo>
                    <a:pt x="115" y="1203"/>
                    <a:pt x="199" y="1190"/>
                    <a:pt x="281" y="1190"/>
                  </a:cubicBezTo>
                  <a:cubicBezTo>
                    <a:pt x="734" y="1190"/>
                    <a:pt x="1117" y="1590"/>
                    <a:pt x="1039" y="2056"/>
                  </a:cubicBezTo>
                  <a:cubicBezTo>
                    <a:pt x="1101" y="2041"/>
                    <a:pt x="1169" y="2033"/>
                    <a:pt x="1238" y="2033"/>
                  </a:cubicBezTo>
                  <a:cubicBezTo>
                    <a:pt x="1307" y="2033"/>
                    <a:pt x="1375" y="2041"/>
                    <a:pt x="1437" y="2056"/>
                  </a:cubicBezTo>
                  <a:lnTo>
                    <a:pt x="2048" y="1476"/>
                  </a:lnTo>
                  <a:cubicBezTo>
                    <a:pt x="2170" y="1354"/>
                    <a:pt x="2139" y="1109"/>
                    <a:pt x="2017" y="987"/>
                  </a:cubicBezTo>
                  <a:cubicBezTo>
                    <a:pt x="1941" y="941"/>
                    <a:pt x="1857" y="918"/>
                    <a:pt x="1773" y="918"/>
                  </a:cubicBezTo>
                  <a:cubicBezTo>
                    <a:pt x="1689" y="918"/>
                    <a:pt x="1605" y="941"/>
                    <a:pt x="1528" y="987"/>
                  </a:cubicBezTo>
                  <a:cubicBezTo>
                    <a:pt x="1650" y="865"/>
                    <a:pt x="1620" y="651"/>
                    <a:pt x="1498" y="559"/>
                  </a:cubicBezTo>
                  <a:cubicBezTo>
                    <a:pt x="1421" y="498"/>
                    <a:pt x="1337" y="468"/>
                    <a:pt x="1253" y="468"/>
                  </a:cubicBezTo>
                  <a:cubicBezTo>
                    <a:pt x="1169" y="468"/>
                    <a:pt x="1085" y="498"/>
                    <a:pt x="1009" y="559"/>
                  </a:cubicBezTo>
                  <a:cubicBezTo>
                    <a:pt x="1131" y="407"/>
                    <a:pt x="1101" y="193"/>
                    <a:pt x="978" y="101"/>
                  </a:cubicBezTo>
                  <a:cubicBezTo>
                    <a:pt x="910" y="32"/>
                    <a:pt x="828" y="1"/>
                    <a:pt x="74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2338;p68">
              <a:extLst>
                <a:ext uri="{FF2B5EF4-FFF2-40B4-BE49-F238E27FC236}">
                  <a16:creationId xmlns:a16="http://schemas.microsoft.com/office/drawing/2014/main" id="{731EB561-E12A-5ACD-C848-A1F8C806A017}"/>
                </a:ext>
              </a:extLst>
            </p:cNvPr>
            <p:cNvSpPr/>
            <p:nvPr/>
          </p:nvSpPr>
          <p:spPr>
            <a:xfrm>
              <a:off x="3124378" y="3164592"/>
              <a:ext cx="397083" cy="378052"/>
            </a:xfrm>
            <a:custGeom>
              <a:avLst/>
              <a:gdLst/>
              <a:ahLst/>
              <a:cxnLst/>
              <a:rect l="l" t="t" r="r" b="b"/>
              <a:pathLst>
                <a:path w="2170" h="2066" extrusionOk="0">
                  <a:moveTo>
                    <a:pt x="1420" y="1"/>
                  </a:moveTo>
                  <a:cubicBezTo>
                    <a:pt x="1169" y="1"/>
                    <a:pt x="931" y="301"/>
                    <a:pt x="1131" y="569"/>
                  </a:cubicBezTo>
                  <a:cubicBezTo>
                    <a:pt x="1054" y="492"/>
                    <a:pt x="970" y="459"/>
                    <a:pt x="889" y="459"/>
                  </a:cubicBezTo>
                  <a:cubicBezTo>
                    <a:pt x="651" y="459"/>
                    <a:pt x="452" y="745"/>
                    <a:pt x="612" y="996"/>
                  </a:cubicBezTo>
                  <a:cubicBezTo>
                    <a:pt x="551" y="935"/>
                    <a:pt x="467" y="905"/>
                    <a:pt x="383" y="905"/>
                  </a:cubicBezTo>
                  <a:cubicBezTo>
                    <a:pt x="299" y="905"/>
                    <a:pt x="215" y="935"/>
                    <a:pt x="154" y="996"/>
                  </a:cubicBezTo>
                  <a:cubicBezTo>
                    <a:pt x="1" y="1119"/>
                    <a:pt x="1" y="1332"/>
                    <a:pt x="123" y="1485"/>
                  </a:cubicBezTo>
                  <a:lnTo>
                    <a:pt x="704" y="2066"/>
                  </a:lnTo>
                  <a:cubicBezTo>
                    <a:pt x="780" y="2050"/>
                    <a:pt x="849" y="2043"/>
                    <a:pt x="917" y="2043"/>
                  </a:cubicBezTo>
                  <a:cubicBezTo>
                    <a:pt x="986" y="2043"/>
                    <a:pt x="1055" y="2050"/>
                    <a:pt x="1131" y="2066"/>
                  </a:cubicBezTo>
                  <a:cubicBezTo>
                    <a:pt x="1070" y="1791"/>
                    <a:pt x="1192" y="1546"/>
                    <a:pt x="1376" y="1363"/>
                  </a:cubicBezTo>
                  <a:cubicBezTo>
                    <a:pt x="1525" y="1235"/>
                    <a:pt x="1704" y="1182"/>
                    <a:pt x="1881" y="1182"/>
                  </a:cubicBezTo>
                  <a:cubicBezTo>
                    <a:pt x="1958" y="1182"/>
                    <a:pt x="2035" y="1192"/>
                    <a:pt x="2109" y="1210"/>
                  </a:cubicBezTo>
                  <a:cubicBezTo>
                    <a:pt x="2109" y="1088"/>
                    <a:pt x="2109" y="935"/>
                    <a:pt x="2170" y="813"/>
                  </a:cubicBezTo>
                  <a:lnTo>
                    <a:pt x="1712" y="202"/>
                  </a:lnTo>
                  <a:cubicBezTo>
                    <a:pt x="1712" y="172"/>
                    <a:pt x="1681" y="141"/>
                    <a:pt x="1681" y="141"/>
                  </a:cubicBezTo>
                  <a:cubicBezTo>
                    <a:pt x="1607" y="42"/>
                    <a:pt x="1513" y="1"/>
                    <a:pt x="142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2339;p68">
              <a:extLst>
                <a:ext uri="{FF2B5EF4-FFF2-40B4-BE49-F238E27FC236}">
                  <a16:creationId xmlns:a16="http://schemas.microsoft.com/office/drawing/2014/main" id="{6C23914D-1ABA-163C-1453-4388F67FF1E5}"/>
                </a:ext>
              </a:extLst>
            </p:cNvPr>
            <p:cNvSpPr/>
            <p:nvPr/>
          </p:nvSpPr>
          <p:spPr>
            <a:xfrm>
              <a:off x="7959750" y="3386004"/>
              <a:ext cx="285278" cy="374575"/>
            </a:xfrm>
            <a:custGeom>
              <a:avLst/>
              <a:gdLst/>
              <a:ahLst/>
              <a:cxnLst/>
              <a:rect l="l" t="t" r="r" b="b"/>
              <a:pathLst>
                <a:path w="1559" h="2047" extrusionOk="0">
                  <a:moveTo>
                    <a:pt x="1070" y="0"/>
                  </a:moveTo>
                  <a:lnTo>
                    <a:pt x="275" y="92"/>
                  </a:lnTo>
                  <a:cubicBezTo>
                    <a:pt x="214" y="214"/>
                    <a:pt x="123" y="336"/>
                    <a:pt x="0" y="397"/>
                  </a:cubicBezTo>
                  <a:cubicBezTo>
                    <a:pt x="489" y="703"/>
                    <a:pt x="489" y="1405"/>
                    <a:pt x="31" y="1711"/>
                  </a:cubicBezTo>
                  <a:cubicBezTo>
                    <a:pt x="153" y="1772"/>
                    <a:pt x="245" y="1864"/>
                    <a:pt x="306" y="1986"/>
                  </a:cubicBezTo>
                  <a:lnTo>
                    <a:pt x="1070" y="2047"/>
                  </a:lnTo>
                  <a:lnTo>
                    <a:pt x="1131" y="2047"/>
                  </a:lnTo>
                  <a:cubicBezTo>
                    <a:pt x="1558" y="2016"/>
                    <a:pt x="1558" y="1405"/>
                    <a:pt x="1161" y="1375"/>
                  </a:cubicBezTo>
                  <a:cubicBezTo>
                    <a:pt x="1344" y="1344"/>
                    <a:pt x="1467" y="1192"/>
                    <a:pt x="1467" y="1008"/>
                  </a:cubicBezTo>
                  <a:cubicBezTo>
                    <a:pt x="1467" y="825"/>
                    <a:pt x="1314" y="703"/>
                    <a:pt x="1131" y="672"/>
                  </a:cubicBezTo>
                  <a:cubicBezTo>
                    <a:pt x="1558" y="611"/>
                    <a:pt x="1528" y="0"/>
                    <a:pt x="107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2340;p68">
              <a:extLst>
                <a:ext uri="{FF2B5EF4-FFF2-40B4-BE49-F238E27FC236}">
                  <a16:creationId xmlns:a16="http://schemas.microsoft.com/office/drawing/2014/main" id="{CE47B963-3DD1-CD67-4352-7E4BF46B6E33}"/>
                </a:ext>
              </a:extLst>
            </p:cNvPr>
            <p:cNvSpPr/>
            <p:nvPr/>
          </p:nvSpPr>
          <p:spPr>
            <a:xfrm>
              <a:off x="1922718" y="3184721"/>
              <a:ext cx="669917" cy="541643"/>
            </a:xfrm>
            <a:custGeom>
              <a:avLst/>
              <a:gdLst/>
              <a:ahLst/>
              <a:cxnLst/>
              <a:rect l="l" t="t" r="r" b="b"/>
              <a:pathLst>
                <a:path w="3661" h="2960" extrusionOk="0">
                  <a:moveTo>
                    <a:pt x="1008" y="0"/>
                  </a:moveTo>
                  <a:lnTo>
                    <a:pt x="1008" y="62"/>
                  </a:lnTo>
                  <a:cubicBezTo>
                    <a:pt x="916" y="306"/>
                    <a:pt x="703" y="489"/>
                    <a:pt x="428" y="550"/>
                  </a:cubicBezTo>
                  <a:cubicBezTo>
                    <a:pt x="794" y="1009"/>
                    <a:pt x="580" y="1650"/>
                    <a:pt x="0" y="1772"/>
                  </a:cubicBezTo>
                  <a:cubicBezTo>
                    <a:pt x="183" y="1986"/>
                    <a:pt x="244" y="2261"/>
                    <a:pt x="153" y="2536"/>
                  </a:cubicBezTo>
                  <a:lnTo>
                    <a:pt x="122" y="2597"/>
                  </a:lnTo>
                  <a:lnTo>
                    <a:pt x="1619" y="2903"/>
                  </a:lnTo>
                  <a:cubicBezTo>
                    <a:pt x="1750" y="2941"/>
                    <a:pt x="1875" y="2959"/>
                    <a:pt x="1993" y="2959"/>
                  </a:cubicBezTo>
                  <a:cubicBezTo>
                    <a:pt x="3171" y="2959"/>
                    <a:pt x="3660" y="1172"/>
                    <a:pt x="2383" y="673"/>
                  </a:cubicBezTo>
                  <a:lnTo>
                    <a:pt x="1008"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2341;p68">
              <a:extLst>
                <a:ext uri="{FF2B5EF4-FFF2-40B4-BE49-F238E27FC236}">
                  <a16:creationId xmlns:a16="http://schemas.microsoft.com/office/drawing/2014/main" id="{C9E18CAC-1592-CD79-EC5F-433EC45A3BF0}"/>
                </a:ext>
              </a:extLst>
            </p:cNvPr>
            <p:cNvSpPr/>
            <p:nvPr/>
          </p:nvSpPr>
          <p:spPr>
            <a:xfrm>
              <a:off x="1638290" y="3013629"/>
              <a:ext cx="495164" cy="701391"/>
            </a:xfrm>
            <a:custGeom>
              <a:avLst/>
              <a:gdLst/>
              <a:ahLst/>
              <a:cxnLst/>
              <a:rect l="l" t="t" r="r" b="b"/>
              <a:pathLst>
                <a:path w="2706" h="3833" extrusionOk="0">
                  <a:moveTo>
                    <a:pt x="1862" y="0"/>
                  </a:moveTo>
                  <a:cubicBezTo>
                    <a:pt x="1554" y="0"/>
                    <a:pt x="1274" y="198"/>
                    <a:pt x="1178" y="508"/>
                  </a:cubicBezTo>
                  <a:cubicBezTo>
                    <a:pt x="1117" y="630"/>
                    <a:pt x="1117" y="752"/>
                    <a:pt x="1117" y="874"/>
                  </a:cubicBezTo>
                  <a:cubicBezTo>
                    <a:pt x="1148" y="997"/>
                    <a:pt x="1209" y="1119"/>
                    <a:pt x="1301" y="1241"/>
                  </a:cubicBezTo>
                  <a:cubicBezTo>
                    <a:pt x="751" y="1363"/>
                    <a:pt x="506" y="2035"/>
                    <a:pt x="873" y="2463"/>
                  </a:cubicBezTo>
                  <a:cubicBezTo>
                    <a:pt x="720" y="2493"/>
                    <a:pt x="598" y="2555"/>
                    <a:pt x="476" y="2677"/>
                  </a:cubicBezTo>
                  <a:cubicBezTo>
                    <a:pt x="1" y="3129"/>
                    <a:pt x="715" y="3833"/>
                    <a:pt x="1266" y="3833"/>
                  </a:cubicBezTo>
                  <a:cubicBezTo>
                    <a:pt x="1460" y="3833"/>
                    <a:pt x="1633" y="3746"/>
                    <a:pt x="1728" y="3532"/>
                  </a:cubicBezTo>
                  <a:lnTo>
                    <a:pt x="1728" y="3471"/>
                  </a:lnTo>
                  <a:cubicBezTo>
                    <a:pt x="1820" y="3227"/>
                    <a:pt x="1789" y="2921"/>
                    <a:pt x="1606" y="2738"/>
                  </a:cubicBezTo>
                  <a:cubicBezTo>
                    <a:pt x="2156" y="2616"/>
                    <a:pt x="2400" y="1944"/>
                    <a:pt x="2034" y="1516"/>
                  </a:cubicBezTo>
                  <a:cubicBezTo>
                    <a:pt x="2309" y="1455"/>
                    <a:pt x="2522" y="1271"/>
                    <a:pt x="2584" y="997"/>
                  </a:cubicBezTo>
                  <a:lnTo>
                    <a:pt x="2584" y="935"/>
                  </a:lnTo>
                  <a:cubicBezTo>
                    <a:pt x="2706" y="569"/>
                    <a:pt x="2492" y="172"/>
                    <a:pt x="2125" y="50"/>
                  </a:cubicBezTo>
                  <a:cubicBezTo>
                    <a:pt x="2038" y="16"/>
                    <a:pt x="1949" y="0"/>
                    <a:pt x="186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2342;p68">
              <a:extLst>
                <a:ext uri="{FF2B5EF4-FFF2-40B4-BE49-F238E27FC236}">
                  <a16:creationId xmlns:a16="http://schemas.microsoft.com/office/drawing/2014/main" id="{A1AA1557-AFCC-3BA7-9292-DF576EFD294A}"/>
                </a:ext>
              </a:extLst>
            </p:cNvPr>
            <p:cNvSpPr/>
            <p:nvPr/>
          </p:nvSpPr>
          <p:spPr>
            <a:xfrm>
              <a:off x="3336824" y="1921390"/>
              <a:ext cx="657657" cy="590501"/>
            </a:xfrm>
            <a:custGeom>
              <a:avLst/>
              <a:gdLst/>
              <a:ahLst/>
              <a:cxnLst/>
              <a:rect l="l" t="t" r="r" b="b"/>
              <a:pathLst>
                <a:path w="3594" h="3227" extrusionOk="0">
                  <a:moveTo>
                    <a:pt x="2261" y="1"/>
                  </a:moveTo>
                  <a:lnTo>
                    <a:pt x="2200" y="31"/>
                  </a:lnTo>
                  <a:cubicBezTo>
                    <a:pt x="2076" y="120"/>
                    <a:pt x="1930" y="168"/>
                    <a:pt x="1782" y="168"/>
                  </a:cubicBezTo>
                  <a:cubicBezTo>
                    <a:pt x="1676" y="168"/>
                    <a:pt x="1569" y="143"/>
                    <a:pt x="1467" y="92"/>
                  </a:cubicBezTo>
                  <a:lnTo>
                    <a:pt x="1467" y="92"/>
                  </a:lnTo>
                  <a:cubicBezTo>
                    <a:pt x="1491" y="553"/>
                    <a:pt x="1111" y="899"/>
                    <a:pt x="693" y="899"/>
                  </a:cubicBezTo>
                  <a:cubicBezTo>
                    <a:pt x="585" y="899"/>
                    <a:pt x="474" y="876"/>
                    <a:pt x="367" y="825"/>
                  </a:cubicBezTo>
                  <a:lnTo>
                    <a:pt x="367" y="825"/>
                  </a:lnTo>
                  <a:cubicBezTo>
                    <a:pt x="398" y="1100"/>
                    <a:pt x="276" y="1345"/>
                    <a:pt x="31" y="1497"/>
                  </a:cubicBezTo>
                  <a:lnTo>
                    <a:pt x="1" y="1528"/>
                  </a:lnTo>
                  <a:lnTo>
                    <a:pt x="978" y="2689"/>
                  </a:lnTo>
                  <a:cubicBezTo>
                    <a:pt x="1235" y="3069"/>
                    <a:pt x="1583" y="3227"/>
                    <a:pt x="1928" y="3227"/>
                  </a:cubicBezTo>
                  <a:cubicBezTo>
                    <a:pt x="2773" y="3227"/>
                    <a:pt x="3593" y="2278"/>
                    <a:pt x="2964" y="1345"/>
                  </a:cubicBezTo>
                  <a:lnTo>
                    <a:pt x="2261"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2343;p68">
              <a:extLst>
                <a:ext uri="{FF2B5EF4-FFF2-40B4-BE49-F238E27FC236}">
                  <a16:creationId xmlns:a16="http://schemas.microsoft.com/office/drawing/2014/main" id="{A05495D0-C7FC-96FD-7740-6AF31E735514}"/>
                </a:ext>
              </a:extLst>
            </p:cNvPr>
            <p:cNvSpPr/>
            <p:nvPr/>
          </p:nvSpPr>
          <p:spPr>
            <a:xfrm>
              <a:off x="3103884" y="1672896"/>
              <a:ext cx="713834" cy="542009"/>
            </a:xfrm>
            <a:custGeom>
              <a:avLst/>
              <a:gdLst/>
              <a:ahLst/>
              <a:cxnLst/>
              <a:rect l="l" t="t" r="r" b="b"/>
              <a:pathLst>
                <a:path w="3901" h="2962" extrusionOk="0">
                  <a:moveTo>
                    <a:pt x="3055" y="0"/>
                  </a:moveTo>
                  <a:cubicBezTo>
                    <a:pt x="2907" y="0"/>
                    <a:pt x="2756" y="45"/>
                    <a:pt x="2618" y="137"/>
                  </a:cubicBezTo>
                  <a:cubicBezTo>
                    <a:pt x="2526" y="198"/>
                    <a:pt x="2435" y="289"/>
                    <a:pt x="2374" y="381"/>
                  </a:cubicBezTo>
                  <a:cubicBezTo>
                    <a:pt x="2312" y="503"/>
                    <a:pt x="2282" y="656"/>
                    <a:pt x="2282" y="809"/>
                  </a:cubicBezTo>
                  <a:cubicBezTo>
                    <a:pt x="2175" y="758"/>
                    <a:pt x="2066" y="735"/>
                    <a:pt x="1960" y="735"/>
                  </a:cubicBezTo>
                  <a:cubicBezTo>
                    <a:pt x="1550" y="735"/>
                    <a:pt x="1188" y="1081"/>
                    <a:pt x="1213" y="1542"/>
                  </a:cubicBezTo>
                  <a:cubicBezTo>
                    <a:pt x="1123" y="1497"/>
                    <a:pt x="1017" y="1469"/>
                    <a:pt x="907" y="1469"/>
                  </a:cubicBezTo>
                  <a:cubicBezTo>
                    <a:pt x="867" y="1469"/>
                    <a:pt x="826" y="1473"/>
                    <a:pt x="785" y="1481"/>
                  </a:cubicBezTo>
                  <a:cubicBezTo>
                    <a:pt x="0" y="1562"/>
                    <a:pt x="366" y="2961"/>
                    <a:pt x="1012" y="2961"/>
                  </a:cubicBezTo>
                  <a:cubicBezTo>
                    <a:pt x="1095" y="2961"/>
                    <a:pt x="1183" y="2938"/>
                    <a:pt x="1274" y="2886"/>
                  </a:cubicBezTo>
                  <a:lnTo>
                    <a:pt x="1304" y="2855"/>
                  </a:lnTo>
                  <a:cubicBezTo>
                    <a:pt x="1549" y="2703"/>
                    <a:pt x="1671" y="2458"/>
                    <a:pt x="1640" y="2183"/>
                  </a:cubicBezTo>
                  <a:lnTo>
                    <a:pt x="1640" y="2183"/>
                  </a:lnTo>
                  <a:cubicBezTo>
                    <a:pt x="1747" y="2234"/>
                    <a:pt x="1858" y="2257"/>
                    <a:pt x="1966" y="2257"/>
                  </a:cubicBezTo>
                  <a:cubicBezTo>
                    <a:pt x="2384" y="2257"/>
                    <a:pt x="2764" y="1911"/>
                    <a:pt x="2740" y="1450"/>
                  </a:cubicBezTo>
                  <a:lnTo>
                    <a:pt x="2740" y="1450"/>
                  </a:lnTo>
                  <a:cubicBezTo>
                    <a:pt x="2842" y="1501"/>
                    <a:pt x="2949" y="1526"/>
                    <a:pt x="3058" y="1526"/>
                  </a:cubicBezTo>
                  <a:cubicBezTo>
                    <a:pt x="3209" y="1526"/>
                    <a:pt x="3361" y="1478"/>
                    <a:pt x="3504" y="1389"/>
                  </a:cubicBezTo>
                  <a:lnTo>
                    <a:pt x="3534" y="1359"/>
                  </a:lnTo>
                  <a:cubicBezTo>
                    <a:pt x="3840" y="1114"/>
                    <a:pt x="3901" y="656"/>
                    <a:pt x="3687" y="350"/>
                  </a:cubicBezTo>
                  <a:cubicBezTo>
                    <a:pt x="3535" y="122"/>
                    <a:pt x="3299" y="0"/>
                    <a:pt x="305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2344;p68">
              <a:extLst>
                <a:ext uri="{FF2B5EF4-FFF2-40B4-BE49-F238E27FC236}">
                  <a16:creationId xmlns:a16="http://schemas.microsoft.com/office/drawing/2014/main" id="{D2919B1A-D632-171B-C90C-ADF8C816922F}"/>
                </a:ext>
              </a:extLst>
            </p:cNvPr>
            <p:cNvSpPr/>
            <p:nvPr/>
          </p:nvSpPr>
          <p:spPr>
            <a:xfrm>
              <a:off x="4522016" y="1540462"/>
              <a:ext cx="503948" cy="570006"/>
            </a:xfrm>
            <a:custGeom>
              <a:avLst/>
              <a:gdLst/>
              <a:ahLst/>
              <a:cxnLst/>
              <a:rect l="l" t="t" r="r" b="b"/>
              <a:pathLst>
                <a:path w="2754" h="3115" extrusionOk="0">
                  <a:moveTo>
                    <a:pt x="1955" y="1"/>
                  </a:moveTo>
                  <a:cubicBezTo>
                    <a:pt x="1864" y="245"/>
                    <a:pt x="1619" y="398"/>
                    <a:pt x="1344" y="428"/>
                  </a:cubicBezTo>
                  <a:cubicBezTo>
                    <a:pt x="1192" y="221"/>
                    <a:pt x="964" y="120"/>
                    <a:pt x="738" y="120"/>
                  </a:cubicBezTo>
                  <a:cubicBezTo>
                    <a:pt x="465" y="120"/>
                    <a:pt x="195" y="267"/>
                    <a:pt x="61" y="551"/>
                  </a:cubicBezTo>
                  <a:lnTo>
                    <a:pt x="0" y="551"/>
                  </a:lnTo>
                  <a:lnTo>
                    <a:pt x="306" y="2047"/>
                  </a:lnTo>
                  <a:cubicBezTo>
                    <a:pt x="377" y="2773"/>
                    <a:pt x="925" y="3114"/>
                    <a:pt x="1478" y="3114"/>
                  </a:cubicBezTo>
                  <a:cubicBezTo>
                    <a:pt x="2113" y="3114"/>
                    <a:pt x="2754" y="2666"/>
                    <a:pt x="2688" y="1834"/>
                  </a:cubicBezTo>
                  <a:lnTo>
                    <a:pt x="2719" y="306"/>
                  </a:lnTo>
                  <a:lnTo>
                    <a:pt x="2658" y="306"/>
                  </a:lnTo>
                  <a:cubicBezTo>
                    <a:pt x="2383" y="306"/>
                    <a:pt x="2138" y="215"/>
                    <a:pt x="19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2345;p68">
              <a:extLst>
                <a:ext uri="{FF2B5EF4-FFF2-40B4-BE49-F238E27FC236}">
                  <a16:creationId xmlns:a16="http://schemas.microsoft.com/office/drawing/2014/main" id="{1061B0E4-8832-26CC-1568-D52F9C6DB3A2}"/>
                </a:ext>
              </a:extLst>
            </p:cNvPr>
            <p:cNvSpPr/>
            <p:nvPr/>
          </p:nvSpPr>
          <p:spPr>
            <a:xfrm>
              <a:off x="6345459" y="1927063"/>
              <a:ext cx="686569" cy="593794"/>
            </a:xfrm>
            <a:custGeom>
              <a:avLst/>
              <a:gdLst/>
              <a:ahLst/>
              <a:cxnLst/>
              <a:rect l="l" t="t" r="r" b="b"/>
              <a:pathLst>
                <a:path w="3752" h="3245" extrusionOk="0">
                  <a:moveTo>
                    <a:pt x="1979" y="0"/>
                  </a:moveTo>
                  <a:lnTo>
                    <a:pt x="941" y="1130"/>
                  </a:lnTo>
                  <a:cubicBezTo>
                    <a:pt x="1" y="1950"/>
                    <a:pt x="772" y="3245"/>
                    <a:pt x="1725" y="3245"/>
                  </a:cubicBezTo>
                  <a:cubicBezTo>
                    <a:pt x="1980" y="3245"/>
                    <a:pt x="2247" y="3152"/>
                    <a:pt x="2499" y="2933"/>
                  </a:cubicBezTo>
                  <a:lnTo>
                    <a:pt x="3751" y="2077"/>
                  </a:lnTo>
                  <a:lnTo>
                    <a:pt x="3721" y="2016"/>
                  </a:lnTo>
                  <a:cubicBezTo>
                    <a:pt x="3537" y="1833"/>
                    <a:pt x="3476" y="1527"/>
                    <a:pt x="3568" y="1283"/>
                  </a:cubicBezTo>
                  <a:lnTo>
                    <a:pt x="3568" y="1283"/>
                  </a:lnTo>
                  <a:cubicBezTo>
                    <a:pt x="3525" y="1290"/>
                    <a:pt x="3483" y="1294"/>
                    <a:pt x="3441" y="1294"/>
                  </a:cubicBezTo>
                  <a:cubicBezTo>
                    <a:pt x="2946" y="1294"/>
                    <a:pt x="2544" y="813"/>
                    <a:pt x="2713" y="306"/>
                  </a:cubicBezTo>
                  <a:lnTo>
                    <a:pt x="2713" y="306"/>
                  </a:lnTo>
                  <a:cubicBezTo>
                    <a:pt x="2678" y="309"/>
                    <a:pt x="2644" y="311"/>
                    <a:pt x="2611" y="311"/>
                  </a:cubicBezTo>
                  <a:cubicBezTo>
                    <a:pt x="2378" y="311"/>
                    <a:pt x="2170" y="218"/>
                    <a:pt x="2010" y="31"/>
                  </a:cubicBezTo>
                  <a:cubicBezTo>
                    <a:pt x="2010" y="31"/>
                    <a:pt x="1979" y="0"/>
                    <a:pt x="1979"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2346;p68">
              <a:extLst>
                <a:ext uri="{FF2B5EF4-FFF2-40B4-BE49-F238E27FC236}">
                  <a16:creationId xmlns:a16="http://schemas.microsoft.com/office/drawing/2014/main" id="{06BDF821-FD46-64AC-0FD6-F6FA57D61C5B}"/>
                </a:ext>
              </a:extLst>
            </p:cNvPr>
            <p:cNvSpPr/>
            <p:nvPr/>
          </p:nvSpPr>
          <p:spPr>
            <a:xfrm>
              <a:off x="6633477" y="1703638"/>
              <a:ext cx="655644" cy="642103"/>
            </a:xfrm>
            <a:custGeom>
              <a:avLst/>
              <a:gdLst/>
              <a:ahLst/>
              <a:cxnLst/>
              <a:rect l="l" t="t" r="r" b="b"/>
              <a:pathLst>
                <a:path w="3583" h="3509" extrusionOk="0">
                  <a:moveTo>
                    <a:pt x="1034" y="0"/>
                  </a:moveTo>
                  <a:cubicBezTo>
                    <a:pt x="491" y="0"/>
                    <a:pt x="0" y="636"/>
                    <a:pt x="405" y="1221"/>
                  </a:cubicBezTo>
                  <a:cubicBezTo>
                    <a:pt x="405" y="1221"/>
                    <a:pt x="436" y="1252"/>
                    <a:pt x="436" y="1252"/>
                  </a:cubicBezTo>
                  <a:cubicBezTo>
                    <a:pt x="596" y="1439"/>
                    <a:pt x="804" y="1532"/>
                    <a:pt x="1037" y="1532"/>
                  </a:cubicBezTo>
                  <a:cubicBezTo>
                    <a:pt x="1070" y="1532"/>
                    <a:pt x="1104" y="1530"/>
                    <a:pt x="1139" y="1527"/>
                  </a:cubicBezTo>
                  <a:lnTo>
                    <a:pt x="1139" y="1527"/>
                  </a:lnTo>
                  <a:cubicBezTo>
                    <a:pt x="970" y="2034"/>
                    <a:pt x="1372" y="2515"/>
                    <a:pt x="1867" y="2515"/>
                  </a:cubicBezTo>
                  <a:cubicBezTo>
                    <a:pt x="1909" y="2515"/>
                    <a:pt x="1951" y="2511"/>
                    <a:pt x="1994" y="2504"/>
                  </a:cubicBezTo>
                  <a:lnTo>
                    <a:pt x="1994" y="2504"/>
                  </a:lnTo>
                  <a:cubicBezTo>
                    <a:pt x="1902" y="2748"/>
                    <a:pt x="1963" y="3023"/>
                    <a:pt x="2147" y="3237"/>
                  </a:cubicBezTo>
                  <a:lnTo>
                    <a:pt x="2177" y="3298"/>
                  </a:lnTo>
                  <a:cubicBezTo>
                    <a:pt x="2335" y="3440"/>
                    <a:pt x="2524" y="3509"/>
                    <a:pt x="2713" y="3509"/>
                  </a:cubicBezTo>
                  <a:cubicBezTo>
                    <a:pt x="2891" y="3509"/>
                    <a:pt x="3068" y="3447"/>
                    <a:pt x="3216" y="3329"/>
                  </a:cubicBezTo>
                  <a:cubicBezTo>
                    <a:pt x="3552" y="3023"/>
                    <a:pt x="3583" y="2565"/>
                    <a:pt x="3308" y="2229"/>
                  </a:cubicBezTo>
                  <a:cubicBezTo>
                    <a:pt x="3216" y="2138"/>
                    <a:pt x="3124" y="2076"/>
                    <a:pt x="3002" y="2046"/>
                  </a:cubicBezTo>
                  <a:cubicBezTo>
                    <a:pt x="2913" y="2001"/>
                    <a:pt x="2807" y="1973"/>
                    <a:pt x="2709" y="1973"/>
                  </a:cubicBezTo>
                  <a:cubicBezTo>
                    <a:pt x="2673" y="1973"/>
                    <a:pt x="2638" y="1977"/>
                    <a:pt x="2605" y="1985"/>
                  </a:cubicBezTo>
                  <a:cubicBezTo>
                    <a:pt x="2743" y="1487"/>
                    <a:pt x="2381" y="990"/>
                    <a:pt x="1904" y="990"/>
                  </a:cubicBezTo>
                  <a:cubicBezTo>
                    <a:pt x="1854" y="990"/>
                    <a:pt x="1802" y="996"/>
                    <a:pt x="1750" y="1007"/>
                  </a:cubicBezTo>
                  <a:cubicBezTo>
                    <a:pt x="1811" y="732"/>
                    <a:pt x="1750" y="457"/>
                    <a:pt x="1597" y="274"/>
                  </a:cubicBezTo>
                  <a:cubicBezTo>
                    <a:pt x="1428" y="81"/>
                    <a:pt x="1228" y="0"/>
                    <a:pt x="103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2347;p68">
              <a:extLst>
                <a:ext uri="{FF2B5EF4-FFF2-40B4-BE49-F238E27FC236}">
                  <a16:creationId xmlns:a16="http://schemas.microsoft.com/office/drawing/2014/main" id="{96C2C504-3D7E-6DA3-C7AB-01D886990513}"/>
                </a:ext>
              </a:extLst>
            </p:cNvPr>
            <p:cNvSpPr/>
            <p:nvPr/>
          </p:nvSpPr>
          <p:spPr>
            <a:xfrm>
              <a:off x="5291809" y="2891899"/>
              <a:ext cx="656193" cy="579338"/>
            </a:xfrm>
            <a:custGeom>
              <a:avLst/>
              <a:gdLst/>
              <a:ahLst/>
              <a:cxnLst/>
              <a:rect l="l" t="t" r="r" b="b"/>
              <a:pathLst>
                <a:path w="3586" h="3166" extrusionOk="0">
                  <a:moveTo>
                    <a:pt x="1477" y="1"/>
                  </a:moveTo>
                  <a:lnTo>
                    <a:pt x="622" y="1284"/>
                  </a:lnTo>
                  <a:cubicBezTo>
                    <a:pt x="1" y="2181"/>
                    <a:pt x="749" y="3165"/>
                    <a:pt x="1600" y="3165"/>
                  </a:cubicBezTo>
                  <a:cubicBezTo>
                    <a:pt x="1878" y="3165"/>
                    <a:pt x="2168" y="3060"/>
                    <a:pt x="2424" y="2811"/>
                  </a:cubicBezTo>
                  <a:lnTo>
                    <a:pt x="3585" y="1772"/>
                  </a:lnTo>
                  <a:lnTo>
                    <a:pt x="3524" y="1742"/>
                  </a:lnTo>
                  <a:cubicBezTo>
                    <a:pt x="3310" y="1559"/>
                    <a:pt x="3219" y="1314"/>
                    <a:pt x="3249" y="1039"/>
                  </a:cubicBezTo>
                  <a:lnTo>
                    <a:pt x="3249" y="1039"/>
                  </a:lnTo>
                  <a:cubicBezTo>
                    <a:pt x="3165" y="1067"/>
                    <a:pt x="3082" y="1080"/>
                    <a:pt x="3000" y="1080"/>
                  </a:cubicBezTo>
                  <a:cubicBezTo>
                    <a:pt x="2547" y="1080"/>
                    <a:pt x="2163" y="676"/>
                    <a:pt x="2241" y="184"/>
                  </a:cubicBezTo>
                  <a:lnTo>
                    <a:pt x="2241" y="184"/>
                  </a:lnTo>
                  <a:cubicBezTo>
                    <a:pt x="2163" y="213"/>
                    <a:pt x="2081" y="227"/>
                    <a:pt x="2000" y="227"/>
                  </a:cubicBezTo>
                  <a:cubicBezTo>
                    <a:pt x="1827" y="227"/>
                    <a:pt x="1653" y="165"/>
                    <a:pt x="1508" y="62"/>
                  </a:cubicBezTo>
                  <a:cubicBezTo>
                    <a:pt x="1508" y="31"/>
                    <a:pt x="1477" y="31"/>
                    <a:pt x="147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2348;p68">
              <a:extLst>
                <a:ext uri="{FF2B5EF4-FFF2-40B4-BE49-F238E27FC236}">
                  <a16:creationId xmlns:a16="http://schemas.microsoft.com/office/drawing/2014/main" id="{6FFFAA37-BC8E-DBE7-7526-4E4202037E14}"/>
                </a:ext>
              </a:extLst>
            </p:cNvPr>
            <p:cNvSpPr/>
            <p:nvPr/>
          </p:nvSpPr>
          <p:spPr>
            <a:xfrm>
              <a:off x="5453591" y="2700724"/>
              <a:ext cx="717494" cy="559759"/>
            </a:xfrm>
            <a:custGeom>
              <a:avLst/>
              <a:gdLst/>
              <a:ahLst/>
              <a:cxnLst/>
              <a:rect l="l" t="t" r="r" b="b"/>
              <a:pathLst>
                <a:path w="3921" h="3059" extrusionOk="0">
                  <a:moveTo>
                    <a:pt x="1225" y="0"/>
                  </a:moveTo>
                  <a:cubicBezTo>
                    <a:pt x="688" y="0"/>
                    <a:pt x="0" y="680"/>
                    <a:pt x="469" y="1149"/>
                  </a:cubicBezTo>
                  <a:cubicBezTo>
                    <a:pt x="469" y="1149"/>
                    <a:pt x="469" y="1179"/>
                    <a:pt x="499" y="1179"/>
                  </a:cubicBezTo>
                  <a:cubicBezTo>
                    <a:pt x="647" y="1306"/>
                    <a:pt x="824" y="1374"/>
                    <a:pt x="1000" y="1374"/>
                  </a:cubicBezTo>
                  <a:cubicBezTo>
                    <a:pt x="1078" y="1374"/>
                    <a:pt x="1157" y="1360"/>
                    <a:pt x="1233" y="1332"/>
                  </a:cubicBezTo>
                  <a:lnTo>
                    <a:pt x="1233" y="1332"/>
                  </a:lnTo>
                  <a:cubicBezTo>
                    <a:pt x="1153" y="1809"/>
                    <a:pt x="1556" y="2217"/>
                    <a:pt x="2004" y="2217"/>
                  </a:cubicBezTo>
                  <a:cubicBezTo>
                    <a:pt x="2072" y="2217"/>
                    <a:pt x="2141" y="2207"/>
                    <a:pt x="2210" y="2187"/>
                  </a:cubicBezTo>
                  <a:lnTo>
                    <a:pt x="2210" y="2187"/>
                  </a:lnTo>
                  <a:cubicBezTo>
                    <a:pt x="2180" y="2432"/>
                    <a:pt x="2271" y="2707"/>
                    <a:pt x="2485" y="2890"/>
                  </a:cubicBezTo>
                  <a:lnTo>
                    <a:pt x="2546" y="2920"/>
                  </a:lnTo>
                  <a:cubicBezTo>
                    <a:pt x="2676" y="3012"/>
                    <a:pt x="2829" y="3058"/>
                    <a:pt x="2982" y="3058"/>
                  </a:cubicBezTo>
                  <a:cubicBezTo>
                    <a:pt x="3188" y="3058"/>
                    <a:pt x="3396" y="2973"/>
                    <a:pt x="3554" y="2798"/>
                  </a:cubicBezTo>
                  <a:cubicBezTo>
                    <a:pt x="3921" y="2371"/>
                    <a:pt x="3707" y="1729"/>
                    <a:pt x="3157" y="1576"/>
                  </a:cubicBezTo>
                  <a:cubicBezTo>
                    <a:pt x="3096" y="1561"/>
                    <a:pt x="3027" y="1553"/>
                    <a:pt x="2955" y="1553"/>
                  </a:cubicBezTo>
                  <a:cubicBezTo>
                    <a:pt x="2882" y="1553"/>
                    <a:pt x="2806" y="1561"/>
                    <a:pt x="2729" y="1576"/>
                  </a:cubicBezTo>
                  <a:cubicBezTo>
                    <a:pt x="2807" y="1084"/>
                    <a:pt x="2446" y="680"/>
                    <a:pt x="1999" y="680"/>
                  </a:cubicBezTo>
                  <a:cubicBezTo>
                    <a:pt x="1919" y="680"/>
                    <a:pt x="1836" y="693"/>
                    <a:pt x="1752" y="721"/>
                  </a:cubicBezTo>
                  <a:cubicBezTo>
                    <a:pt x="1782" y="599"/>
                    <a:pt x="1752" y="446"/>
                    <a:pt x="1691" y="324"/>
                  </a:cubicBezTo>
                  <a:cubicBezTo>
                    <a:pt x="1600" y="93"/>
                    <a:pt x="1423" y="0"/>
                    <a:pt x="122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2349;p68">
              <a:extLst>
                <a:ext uri="{FF2B5EF4-FFF2-40B4-BE49-F238E27FC236}">
                  <a16:creationId xmlns:a16="http://schemas.microsoft.com/office/drawing/2014/main" id="{28168E94-EBA6-A418-7BA3-243CBC334872}"/>
                </a:ext>
              </a:extLst>
            </p:cNvPr>
            <p:cNvSpPr/>
            <p:nvPr/>
          </p:nvSpPr>
          <p:spPr>
            <a:xfrm>
              <a:off x="3370493" y="3464139"/>
              <a:ext cx="654363" cy="581717"/>
            </a:xfrm>
            <a:custGeom>
              <a:avLst/>
              <a:gdLst/>
              <a:ahLst/>
              <a:cxnLst/>
              <a:rect l="l" t="t" r="r" b="b"/>
              <a:pathLst>
                <a:path w="3576" h="3179" extrusionOk="0">
                  <a:moveTo>
                    <a:pt x="2077" y="1"/>
                  </a:moveTo>
                  <a:lnTo>
                    <a:pt x="2016" y="31"/>
                  </a:lnTo>
                  <a:cubicBezTo>
                    <a:pt x="1890" y="158"/>
                    <a:pt x="1719" y="226"/>
                    <a:pt x="1536" y="226"/>
                  </a:cubicBezTo>
                  <a:cubicBezTo>
                    <a:pt x="1453" y="226"/>
                    <a:pt x="1368" y="213"/>
                    <a:pt x="1283" y="184"/>
                  </a:cubicBezTo>
                  <a:lnTo>
                    <a:pt x="1283" y="184"/>
                  </a:lnTo>
                  <a:cubicBezTo>
                    <a:pt x="1361" y="676"/>
                    <a:pt x="999" y="1080"/>
                    <a:pt x="553" y="1080"/>
                  </a:cubicBezTo>
                  <a:cubicBezTo>
                    <a:pt x="472" y="1080"/>
                    <a:pt x="389" y="1067"/>
                    <a:pt x="306" y="1040"/>
                  </a:cubicBezTo>
                  <a:lnTo>
                    <a:pt x="306" y="1040"/>
                  </a:lnTo>
                  <a:cubicBezTo>
                    <a:pt x="336" y="1284"/>
                    <a:pt x="244" y="1559"/>
                    <a:pt x="31" y="1742"/>
                  </a:cubicBezTo>
                  <a:lnTo>
                    <a:pt x="0" y="1773"/>
                  </a:lnTo>
                  <a:lnTo>
                    <a:pt x="1100" y="2811"/>
                  </a:lnTo>
                  <a:cubicBezTo>
                    <a:pt x="1358" y="3069"/>
                    <a:pt x="1653" y="3178"/>
                    <a:pt x="1939" y="3178"/>
                  </a:cubicBezTo>
                  <a:cubicBezTo>
                    <a:pt x="2803" y="3178"/>
                    <a:pt x="3576" y="2179"/>
                    <a:pt x="2933" y="1284"/>
                  </a:cubicBezTo>
                  <a:lnTo>
                    <a:pt x="2077"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2350;p68">
              <a:extLst>
                <a:ext uri="{FF2B5EF4-FFF2-40B4-BE49-F238E27FC236}">
                  <a16:creationId xmlns:a16="http://schemas.microsoft.com/office/drawing/2014/main" id="{B80022F3-0906-EEBE-8A27-2936C791C27D}"/>
                </a:ext>
              </a:extLst>
            </p:cNvPr>
            <p:cNvSpPr/>
            <p:nvPr/>
          </p:nvSpPr>
          <p:spPr>
            <a:xfrm>
              <a:off x="3130051" y="3227905"/>
              <a:ext cx="709626" cy="588305"/>
            </a:xfrm>
            <a:custGeom>
              <a:avLst/>
              <a:gdLst/>
              <a:ahLst/>
              <a:cxnLst/>
              <a:rect l="l" t="t" r="r" b="b"/>
              <a:pathLst>
                <a:path w="3878" h="3215" extrusionOk="0">
                  <a:moveTo>
                    <a:pt x="2811" y="0"/>
                  </a:moveTo>
                  <a:cubicBezTo>
                    <a:pt x="2661" y="0"/>
                    <a:pt x="2503" y="49"/>
                    <a:pt x="2353" y="162"/>
                  </a:cubicBezTo>
                  <a:cubicBezTo>
                    <a:pt x="2261" y="253"/>
                    <a:pt x="2169" y="345"/>
                    <a:pt x="2139" y="467"/>
                  </a:cubicBezTo>
                  <a:cubicBezTo>
                    <a:pt x="2078" y="589"/>
                    <a:pt x="2078" y="742"/>
                    <a:pt x="2078" y="864"/>
                  </a:cubicBezTo>
                  <a:cubicBezTo>
                    <a:pt x="2004" y="846"/>
                    <a:pt x="1927" y="836"/>
                    <a:pt x="1850" y="836"/>
                  </a:cubicBezTo>
                  <a:cubicBezTo>
                    <a:pt x="1673" y="836"/>
                    <a:pt x="1494" y="889"/>
                    <a:pt x="1345" y="1017"/>
                  </a:cubicBezTo>
                  <a:cubicBezTo>
                    <a:pt x="1161" y="1200"/>
                    <a:pt x="1039" y="1445"/>
                    <a:pt x="1100" y="1720"/>
                  </a:cubicBezTo>
                  <a:cubicBezTo>
                    <a:pt x="1025" y="1691"/>
                    <a:pt x="943" y="1677"/>
                    <a:pt x="861" y="1677"/>
                  </a:cubicBezTo>
                  <a:cubicBezTo>
                    <a:pt x="678" y="1677"/>
                    <a:pt x="494" y="1746"/>
                    <a:pt x="367" y="1872"/>
                  </a:cubicBezTo>
                  <a:cubicBezTo>
                    <a:pt x="31" y="2147"/>
                    <a:pt x="0" y="2605"/>
                    <a:pt x="275" y="2941"/>
                  </a:cubicBezTo>
                  <a:cubicBezTo>
                    <a:pt x="418" y="3119"/>
                    <a:pt x="633" y="3214"/>
                    <a:pt x="854" y="3214"/>
                  </a:cubicBezTo>
                  <a:cubicBezTo>
                    <a:pt x="1012" y="3214"/>
                    <a:pt x="1174" y="3166"/>
                    <a:pt x="1314" y="3064"/>
                  </a:cubicBezTo>
                  <a:lnTo>
                    <a:pt x="1345" y="3033"/>
                  </a:lnTo>
                  <a:cubicBezTo>
                    <a:pt x="1558" y="2850"/>
                    <a:pt x="1650" y="2575"/>
                    <a:pt x="1620" y="2331"/>
                  </a:cubicBezTo>
                  <a:lnTo>
                    <a:pt x="1620" y="2331"/>
                  </a:lnTo>
                  <a:cubicBezTo>
                    <a:pt x="1703" y="2358"/>
                    <a:pt x="1786" y="2371"/>
                    <a:pt x="1867" y="2371"/>
                  </a:cubicBezTo>
                  <a:cubicBezTo>
                    <a:pt x="2313" y="2371"/>
                    <a:pt x="2675" y="1967"/>
                    <a:pt x="2597" y="1475"/>
                  </a:cubicBezTo>
                  <a:lnTo>
                    <a:pt x="2597" y="1475"/>
                  </a:lnTo>
                  <a:cubicBezTo>
                    <a:pt x="2682" y="1504"/>
                    <a:pt x="2767" y="1517"/>
                    <a:pt x="2850" y="1517"/>
                  </a:cubicBezTo>
                  <a:cubicBezTo>
                    <a:pt x="3033" y="1517"/>
                    <a:pt x="3204" y="1449"/>
                    <a:pt x="3330" y="1322"/>
                  </a:cubicBezTo>
                  <a:lnTo>
                    <a:pt x="3391" y="1292"/>
                  </a:lnTo>
                  <a:cubicBezTo>
                    <a:pt x="3877" y="733"/>
                    <a:pt x="3397" y="0"/>
                    <a:pt x="2811"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2351;p68">
              <a:extLst>
                <a:ext uri="{FF2B5EF4-FFF2-40B4-BE49-F238E27FC236}">
                  <a16:creationId xmlns:a16="http://schemas.microsoft.com/office/drawing/2014/main" id="{974C3EB7-AB42-CE8D-EF1B-F4CF52A0CEC2}"/>
                </a:ext>
              </a:extLst>
            </p:cNvPr>
            <p:cNvSpPr/>
            <p:nvPr/>
          </p:nvSpPr>
          <p:spPr>
            <a:xfrm>
              <a:off x="7175295" y="3335683"/>
              <a:ext cx="644848" cy="497726"/>
            </a:xfrm>
            <a:custGeom>
              <a:avLst/>
              <a:gdLst/>
              <a:ahLst/>
              <a:cxnLst/>
              <a:rect l="l" t="t" r="r" b="b"/>
              <a:pathLst>
                <a:path w="3524" h="2720" extrusionOk="0">
                  <a:moveTo>
                    <a:pt x="3096" y="0"/>
                  </a:moveTo>
                  <a:lnTo>
                    <a:pt x="1569" y="214"/>
                  </a:lnTo>
                  <a:cubicBezTo>
                    <a:pt x="0" y="244"/>
                    <a:pt x="40" y="2567"/>
                    <a:pt x="1570" y="2567"/>
                  </a:cubicBezTo>
                  <a:cubicBezTo>
                    <a:pt x="1590" y="2567"/>
                    <a:pt x="1610" y="2567"/>
                    <a:pt x="1630" y="2566"/>
                  </a:cubicBezTo>
                  <a:lnTo>
                    <a:pt x="3157" y="2719"/>
                  </a:lnTo>
                  <a:lnTo>
                    <a:pt x="3157" y="2658"/>
                  </a:lnTo>
                  <a:cubicBezTo>
                    <a:pt x="3157" y="2383"/>
                    <a:pt x="3279" y="2139"/>
                    <a:pt x="3524" y="2016"/>
                  </a:cubicBezTo>
                  <a:cubicBezTo>
                    <a:pt x="3279" y="1864"/>
                    <a:pt x="3126" y="1619"/>
                    <a:pt x="3126" y="1375"/>
                  </a:cubicBezTo>
                  <a:cubicBezTo>
                    <a:pt x="3126" y="1100"/>
                    <a:pt x="3249" y="856"/>
                    <a:pt x="3493" y="703"/>
                  </a:cubicBezTo>
                  <a:cubicBezTo>
                    <a:pt x="3249" y="550"/>
                    <a:pt x="3096" y="306"/>
                    <a:pt x="3096" y="61"/>
                  </a:cubicBezTo>
                  <a:lnTo>
                    <a:pt x="3096"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2352;p68">
              <a:extLst>
                <a:ext uri="{FF2B5EF4-FFF2-40B4-BE49-F238E27FC236}">
                  <a16:creationId xmlns:a16="http://schemas.microsoft.com/office/drawing/2014/main" id="{7F847DFF-D2F3-6D91-17C8-F563EF4AD7A3}"/>
                </a:ext>
              </a:extLst>
            </p:cNvPr>
            <p:cNvSpPr/>
            <p:nvPr/>
          </p:nvSpPr>
          <p:spPr>
            <a:xfrm>
              <a:off x="7741632" y="3201555"/>
              <a:ext cx="307785" cy="764156"/>
            </a:xfrm>
            <a:custGeom>
              <a:avLst/>
              <a:gdLst/>
              <a:ahLst/>
              <a:cxnLst/>
              <a:rect l="l" t="t" r="r" b="b"/>
              <a:pathLst>
                <a:path w="1682" h="4176" extrusionOk="0">
                  <a:moveTo>
                    <a:pt x="765" y="0"/>
                  </a:moveTo>
                  <a:cubicBezTo>
                    <a:pt x="337" y="0"/>
                    <a:pt x="1" y="336"/>
                    <a:pt x="1" y="733"/>
                  </a:cubicBezTo>
                  <a:lnTo>
                    <a:pt x="1" y="794"/>
                  </a:lnTo>
                  <a:cubicBezTo>
                    <a:pt x="1" y="1039"/>
                    <a:pt x="154" y="1314"/>
                    <a:pt x="368" y="1436"/>
                  </a:cubicBezTo>
                  <a:cubicBezTo>
                    <a:pt x="154" y="1589"/>
                    <a:pt x="1" y="1833"/>
                    <a:pt x="31" y="2108"/>
                  </a:cubicBezTo>
                  <a:cubicBezTo>
                    <a:pt x="31" y="2352"/>
                    <a:pt x="184" y="2597"/>
                    <a:pt x="398" y="2749"/>
                  </a:cubicBezTo>
                  <a:cubicBezTo>
                    <a:pt x="184" y="2872"/>
                    <a:pt x="31" y="3116"/>
                    <a:pt x="62" y="3391"/>
                  </a:cubicBezTo>
                  <a:lnTo>
                    <a:pt x="62" y="3452"/>
                  </a:lnTo>
                  <a:cubicBezTo>
                    <a:pt x="91" y="3944"/>
                    <a:pt x="449" y="4176"/>
                    <a:pt x="812" y="4176"/>
                  </a:cubicBezTo>
                  <a:cubicBezTo>
                    <a:pt x="1214" y="4176"/>
                    <a:pt x="1622" y="3891"/>
                    <a:pt x="1589" y="3360"/>
                  </a:cubicBezTo>
                  <a:cubicBezTo>
                    <a:pt x="1589" y="3238"/>
                    <a:pt x="1559" y="3116"/>
                    <a:pt x="1498" y="3024"/>
                  </a:cubicBezTo>
                  <a:cubicBezTo>
                    <a:pt x="1406" y="2902"/>
                    <a:pt x="1315" y="2780"/>
                    <a:pt x="1192" y="2719"/>
                  </a:cubicBezTo>
                  <a:cubicBezTo>
                    <a:pt x="1681" y="2413"/>
                    <a:pt x="1651" y="1711"/>
                    <a:pt x="1162" y="1405"/>
                  </a:cubicBezTo>
                  <a:cubicBezTo>
                    <a:pt x="1284" y="1344"/>
                    <a:pt x="1376" y="1222"/>
                    <a:pt x="1437" y="1100"/>
                  </a:cubicBezTo>
                  <a:cubicBezTo>
                    <a:pt x="1498" y="978"/>
                    <a:pt x="1528" y="886"/>
                    <a:pt x="1528" y="764"/>
                  </a:cubicBezTo>
                  <a:cubicBezTo>
                    <a:pt x="1498" y="336"/>
                    <a:pt x="1162" y="0"/>
                    <a:pt x="765"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2353;p68">
              <a:extLst>
                <a:ext uri="{FF2B5EF4-FFF2-40B4-BE49-F238E27FC236}">
                  <a16:creationId xmlns:a16="http://schemas.microsoft.com/office/drawing/2014/main" id="{4F35FF64-4999-7E5D-205A-0B6200AF5F9D}"/>
                </a:ext>
              </a:extLst>
            </p:cNvPr>
            <p:cNvSpPr/>
            <p:nvPr/>
          </p:nvSpPr>
          <p:spPr>
            <a:xfrm>
              <a:off x="4322562" y="1373166"/>
              <a:ext cx="819967" cy="324986"/>
            </a:xfrm>
            <a:custGeom>
              <a:avLst/>
              <a:gdLst/>
              <a:ahLst/>
              <a:cxnLst/>
              <a:rect l="l" t="t" r="r" b="b"/>
              <a:pathLst>
                <a:path w="4481" h="1776" extrusionOk="0">
                  <a:moveTo>
                    <a:pt x="3654" y="1"/>
                  </a:moveTo>
                  <a:cubicBezTo>
                    <a:pt x="3634" y="1"/>
                    <a:pt x="3615" y="1"/>
                    <a:pt x="3595" y="3"/>
                  </a:cubicBezTo>
                  <a:cubicBezTo>
                    <a:pt x="3473" y="3"/>
                    <a:pt x="3351" y="64"/>
                    <a:pt x="3259" y="125"/>
                  </a:cubicBezTo>
                  <a:cubicBezTo>
                    <a:pt x="3137" y="186"/>
                    <a:pt x="3045" y="308"/>
                    <a:pt x="2984" y="430"/>
                  </a:cubicBezTo>
                  <a:cubicBezTo>
                    <a:pt x="2832" y="223"/>
                    <a:pt x="2604" y="122"/>
                    <a:pt x="2378" y="122"/>
                  </a:cubicBezTo>
                  <a:cubicBezTo>
                    <a:pt x="2105" y="122"/>
                    <a:pt x="1835" y="269"/>
                    <a:pt x="1701" y="553"/>
                  </a:cubicBezTo>
                  <a:cubicBezTo>
                    <a:pt x="1609" y="430"/>
                    <a:pt x="1487" y="339"/>
                    <a:pt x="1365" y="278"/>
                  </a:cubicBezTo>
                  <a:cubicBezTo>
                    <a:pt x="1279" y="256"/>
                    <a:pt x="1192" y="235"/>
                    <a:pt x="1106" y="235"/>
                  </a:cubicBezTo>
                  <a:cubicBezTo>
                    <a:pt x="1070" y="235"/>
                    <a:pt x="1034" y="238"/>
                    <a:pt x="998" y="247"/>
                  </a:cubicBezTo>
                  <a:cubicBezTo>
                    <a:pt x="0" y="277"/>
                    <a:pt x="50" y="1775"/>
                    <a:pt x="1059" y="1775"/>
                  </a:cubicBezTo>
                  <a:cubicBezTo>
                    <a:pt x="1070" y="1775"/>
                    <a:pt x="1080" y="1775"/>
                    <a:pt x="1090" y="1775"/>
                  </a:cubicBezTo>
                  <a:lnTo>
                    <a:pt x="1151" y="1775"/>
                  </a:lnTo>
                  <a:cubicBezTo>
                    <a:pt x="1285" y="1491"/>
                    <a:pt x="1555" y="1344"/>
                    <a:pt x="1828" y="1344"/>
                  </a:cubicBezTo>
                  <a:cubicBezTo>
                    <a:pt x="2054" y="1344"/>
                    <a:pt x="2282" y="1445"/>
                    <a:pt x="2434" y="1652"/>
                  </a:cubicBezTo>
                  <a:cubicBezTo>
                    <a:pt x="2568" y="1368"/>
                    <a:pt x="2848" y="1221"/>
                    <a:pt x="3129" y="1221"/>
                  </a:cubicBezTo>
                  <a:cubicBezTo>
                    <a:pt x="3362" y="1221"/>
                    <a:pt x="3595" y="1322"/>
                    <a:pt x="3748" y="1530"/>
                  </a:cubicBezTo>
                  <a:lnTo>
                    <a:pt x="3809" y="1530"/>
                  </a:lnTo>
                  <a:cubicBezTo>
                    <a:pt x="4206" y="1469"/>
                    <a:pt x="4481" y="1103"/>
                    <a:pt x="4420" y="705"/>
                  </a:cubicBezTo>
                  <a:cubicBezTo>
                    <a:pt x="4391" y="297"/>
                    <a:pt x="4056" y="1"/>
                    <a:pt x="365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60" name="Rounded Rectangle 42">
            <a:extLst>
              <a:ext uri="{FF2B5EF4-FFF2-40B4-BE49-F238E27FC236}">
                <a16:creationId xmlns:a16="http://schemas.microsoft.com/office/drawing/2014/main" id="{CE20445A-B146-2281-E4DD-19293D121889}"/>
              </a:ext>
            </a:extLst>
          </p:cNvPr>
          <p:cNvSpPr/>
          <p:nvPr/>
        </p:nvSpPr>
        <p:spPr>
          <a:xfrm>
            <a:off x="6770669" y="1829755"/>
            <a:ext cx="4623371" cy="1906905"/>
          </a:xfrm>
          <a:prstGeom prst="roundRect">
            <a:avLst/>
          </a:prstGeom>
          <a:solidFill>
            <a:schemeClr val="tx1"/>
          </a:solidFill>
          <a:ln w="28575">
            <a:solidFill>
              <a:schemeClr val="tx1">
                <a:lumMod val="50000"/>
              </a:schemeClr>
            </a:solidFill>
            <a:prstDash val="sys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800" b="0" i="0" u="none" strike="noStrike" kern="0" cap="none" spc="0" normalizeH="0" baseline="0" noProof="0" dirty="0" err="1">
                <a:ln>
                  <a:noFill/>
                </a:ln>
                <a:solidFill>
                  <a:srgbClr val="FF0000"/>
                </a:solidFill>
                <a:effectLst/>
                <a:uLnTx/>
                <a:uFillTx/>
                <a:latin typeface="Arial" panose="020B0604020202020204" pitchFamily="34" charset="0"/>
                <a:ea typeface="微软雅黑"/>
                <a:cs typeface="+mn-cs"/>
              </a:rPr>
              <a:t>Đáp</a:t>
            </a:r>
            <a:r>
              <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cs typeface="+mn-cs"/>
              </a:rPr>
              <a:t> </a:t>
            </a:r>
            <a:r>
              <a:rPr kumimoji="0" lang="en-US" sz="4800" b="0" i="0" u="none" strike="noStrike" kern="0" cap="none" spc="0" normalizeH="0" baseline="0" noProof="0" dirty="0" err="1">
                <a:ln>
                  <a:noFill/>
                </a:ln>
                <a:solidFill>
                  <a:srgbClr val="FF0000"/>
                </a:solidFill>
                <a:effectLst/>
                <a:uLnTx/>
                <a:uFillTx/>
                <a:latin typeface="Arial" panose="020B0604020202020204" pitchFamily="34" charset="0"/>
                <a:ea typeface="微软雅黑"/>
                <a:cs typeface="+mn-cs"/>
              </a:rPr>
              <a:t>án</a:t>
            </a:r>
            <a:r>
              <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cs typeface="+mn-cs"/>
              </a:rPr>
              <a:t>: </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4800" b="0" i="0" u="none" strike="noStrike" kern="0" cap="none" spc="0" normalizeH="0" baseline="0" noProof="0" dirty="0" err="1">
                <a:ln>
                  <a:noFill/>
                </a:ln>
                <a:solidFill>
                  <a:srgbClr val="FF0000"/>
                </a:solidFill>
                <a:effectLst/>
                <a:uLnTx/>
                <a:uFillTx/>
                <a:latin typeface="Arial" panose="020B0604020202020204" pitchFamily="34" charset="0"/>
                <a:ea typeface="微软雅黑"/>
                <a:cs typeface="+mn-cs"/>
              </a:rPr>
              <a:t>Nấm</a:t>
            </a:r>
            <a:r>
              <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cs typeface="+mn-cs"/>
              </a:rPr>
              <a:t> </a:t>
            </a:r>
            <a:r>
              <a:rPr kumimoji="0" lang="en-US" sz="4800" b="0" i="0" u="none" strike="noStrike" kern="0" cap="none" spc="0" normalizeH="0" baseline="0" noProof="0" dirty="0" err="1">
                <a:ln>
                  <a:noFill/>
                </a:ln>
                <a:solidFill>
                  <a:srgbClr val="FF0000"/>
                </a:solidFill>
                <a:effectLst/>
                <a:uLnTx/>
                <a:uFillTx/>
                <a:latin typeface="Arial" panose="020B0604020202020204" pitchFamily="34" charset="0"/>
                <a:ea typeface="微软雅黑"/>
                <a:cs typeface="+mn-cs"/>
              </a:rPr>
              <a:t>mồng</a:t>
            </a:r>
            <a:r>
              <a:rPr kumimoji="0" lang="en-US" sz="4800" b="0" i="0" u="none" strike="noStrike" kern="0" cap="none" spc="0" normalizeH="0" noProof="0" dirty="0">
                <a:ln>
                  <a:noFill/>
                </a:ln>
                <a:solidFill>
                  <a:srgbClr val="FF0000"/>
                </a:solidFill>
                <a:effectLst/>
                <a:uLnTx/>
                <a:uFillTx/>
                <a:latin typeface="Arial" panose="020B0604020202020204" pitchFamily="34" charset="0"/>
                <a:ea typeface="微软雅黑"/>
                <a:cs typeface="+mn-cs"/>
              </a:rPr>
              <a:t> </a:t>
            </a:r>
            <a:r>
              <a:rPr kumimoji="0" lang="en-US" sz="4800" b="0" i="0" u="none" strike="noStrike" kern="0" cap="none" spc="0" normalizeH="0" noProof="0" dirty="0" err="1">
                <a:ln>
                  <a:noFill/>
                </a:ln>
                <a:solidFill>
                  <a:srgbClr val="FF0000"/>
                </a:solidFill>
                <a:effectLst/>
                <a:uLnTx/>
                <a:uFillTx/>
                <a:latin typeface="Arial" panose="020B0604020202020204" pitchFamily="34" charset="0"/>
                <a:ea typeface="微软雅黑"/>
                <a:cs typeface="+mn-cs"/>
              </a:rPr>
              <a:t>gà</a:t>
            </a:r>
            <a:endParaRPr kumimoji="0" lang="en-US" sz="4800" b="0" i="0" u="none" strike="noStrike" kern="0" cap="none" spc="0" normalizeH="0" baseline="0" noProof="0" dirty="0">
              <a:ln>
                <a:noFill/>
              </a:ln>
              <a:solidFill>
                <a:srgbClr val="FF0000"/>
              </a:solidFill>
              <a:effectLst/>
              <a:uLnTx/>
              <a:uFillTx/>
              <a:latin typeface="Arial" panose="020B0604020202020204" pitchFamily="34" charset="0"/>
              <a:ea typeface="微软雅黑"/>
              <a:cs typeface="+mn-cs"/>
            </a:endParaRPr>
          </a:p>
        </p:txBody>
      </p:sp>
      <p:sp>
        <p:nvSpPr>
          <p:cNvPr id="63" name="TextBox 62">
            <a:extLst>
              <a:ext uri="{FF2B5EF4-FFF2-40B4-BE49-F238E27FC236}">
                <a16:creationId xmlns:a16="http://schemas.microsoft.com/office/drawing/2014/main" id="{485A038D-DE10-3AB8-CA82-7F1049825144}"/>
              </a:ext>
            </a:extLst>
          </p:cNvPr>
          <p:cNvSpPr txBox="1"/>
          <p:nvPr/>
        </p:nvSpPr>
        <p:spPr>
          <a:xfrm>
            <a:off x="606175" y="4541178"/>
            <a:ext cx="522954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Arial"/>
                <a:ea typeface="+mn-ea"/>
                <a:cs typeface="+mn-cs"/>
              </a:rPr>
              <a:t>Đây</a:t>
            </a:r>
            <a:r>
              <a:rPr kumimoji="0" lang="en-US" sz="4400" b="0" i="0" u="none" strike="noStrike" kern="1200" cap="none" spc="0" normalizeH="0" baseline="0" noProof="0" dirty="0">
                <a:ln>
                  <a:noFill/>
                </a:ln>
                <a:solidFill>
                  <a:srgbClr val="002060"/>
                </a:solidFill>
                <a:effectLst/>
                <a:uLnTx/>
                <a:uFillTx/>
                <a:latin typeface="Arial"/>
                <a:ea typeface="+mn-ea"/>
                <a:cs typeface="+mn-cs"/>
              </a:rPr>
              <a:t> </a:t>
            </a:r>
            <a:r>
              <a:rPr kumimoji="0" lang="en-US" sz="4400" b="0" i="0" u="none" strike="noStrike" kern="1200" cap="none" spc="0" normalizeH="0" baseline="0" noProof="0" dirty="0" err="1">
                <a:ln>
                  <a:noFill/>
                </a:ln>
                <a:solidFill>
                  <a:srgbClr val="002060"/>
                </a:solidFill>
                <a:effectLst/>
                <a:uLnTx/>
                <a:uFillTx/>
                <a:latin typeface="Arial"/>
                <a:ea typeface="+mn-ea"/>
                <a:cs typeface="+mn-cs"/>
              </a:rPr>
              <a:t>là</a:t>
            </a:r>
            <a:r>
              <a:rPr kumimoji="0" lang="en-US" sz="4400" b="0" i="0" u="none" strike="noStrike" kern="1200" cap="none" spc="0" normalizeH="0" baseline="0" noProof="0" dirty="0">
                <a:ln>
                  <a:noFill/>
                </a:ln>
                <a:solidFill>
                  <a:srgbClr val="002060"/>
                </a:solidFill>
                <a:effectLst/>
                <a:uLnTx/>
                <a:uFillTx/>
                <a:latin typeface="Arial"/>
                <a:ea typeface="+mn-ea"/>
                <a:cs typeface="+mn-cs"/>
              </a:rPr>
              <a:t> </a:t>
            </a:r>
            <a:r>
              <a:rPr kumimoji="0" lang="en-US" sz="4400" b="0" i="0" u="none" strike="noStrike" kern="1200" cap="none" spc="0" normalizeH="0" baseline="0" noProof="0" dirty="0" err="1">
                <a:ln>
                  <a:noFill/>
                </a:ln>
                <a:solidFill>
                  <a:srgbClr val="002060"/>
                </a:solidFill>
                <a:effectLst/>
                <a:uLnTx/>
                <a:uFillTx/>
                <a:latin typeface="Arial"/>
                <a:ea typeface="+mn-ea"/>
                <a:cs typeface="+mn-cs"/>
              </a:rPr>
              <a:t>nấm</a:t>
            </a:r>
            <a:r>
              <a:rPr kumimoji="0" lang="en-US" sz="4400" b="0" i="0" u="none" strike="noStrike" kern="1200" cap="none" spc="0" normalizeH="0" baseline="0" noProof="0" dirty="0">
                <a:ln>
                  <a:noFill/>
                </a:ln>
                <a:solidFill>
                  <a:srgbClr val="002060"/>
                </a:solidFill>
                <a:effectLst/>
                <a:uLnTx/>
                <a:uFillTx/>
                <a:latin typeface="Arial"/>
                <a:ea typeface="+mn-ea"/>
                <a:cs typeface="+mn-cs"/>
              </a:rPr>
              <a:t> </a:t>
            </a:r>
            <a:r>
              <a:rPr kumimoji="0" lang="en-US" sz="4400" b="0" i="0" u="none" strike="noStrike" kern="1200" cap="none" spc="0" normalizeH="0" baseline="0" noProof="0" dirty="0" err="1">
                <a:ln>
                  <a:noFill/>
                </a:ln>
                <a:solidFill>
                  <a:srgbClr val="002060"/>
                </a:solidFill>
                <a:effectLst/>
                <a:uLnTx/>
                <a:uFillTx/>
                <a:latin typeface="Arial"/>
                <a:ea typeface="+mn-ea"/>
                <a:cs typeface="+mn-cs"/>
              </a:rPr>
              <a:t>gì</a:t>
            </a:r>
            <a:r>
              <a:rPr kumimoji="0" lang="en-US" sz="4400" b="0" i="0" u="none" strike="noStrike" kern="1200" cap="none" spc="0" normalizeH="0" baseline="0" noProof="0" dirty="0">
                <a:ln>
                  <a:noFill/>
                </a:ln>
                <a:solidFill>
                  <a:srgbClr val="002060"/>
                </a:solidFill>
                <a:effectLst/>
                <a:uLnTx/>
                <a:uFillTx/>
                <a:latin typeface="Arial"/>
                <a:ea typeface="+mn-ea"/>
                <a:cs typeface="+mn-cs"/>
              </a:rPr>
              <a:t>?</a:t>
            </a:r>
          </a:p>
        </p:txBody>
      </p:sp>
      <p:pic>
        <p:nvPicPr>
          <p:cNvPr id="11266" name="Picture 2" descr="NẤM MÀO GÀ – TRỊ VIÊM MẮT, QUÁNG GÀ, VIÊM NHIỄM ĐƯỜNG HÔ HẤP - Galant  Clinic - Phòng khám cộng đồng hàng đầu tại Việt Nam">
            <a:extLst>
              <a:ext uri="{FF2B5EF4-FFF2-40B4-BE49-F238E27FC236}">
                <a16:creationId xmlns:a16="http://schemas.microsoft.com/office/drawing/2014/main" id="{38E7C5E9-9574-A401-3C21-F0239B7E90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881" y="933664"/>
            <a:ext cx="6096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 name="PA_图片 11">
            <a:hlinkClick r:id="rId6" action="ppaction://hlinksldjump"/>
            <a:extLst>
              <a:ext uri="{FF2B5EF4-FFF2-40B4-BE49-F238E27FC236}">
                <a16:creationId xmlns:a16="http://schemas.microsoft.com/office/drawing/2014/main" id="{429B6FDF-DD12-EB82-21AA-AFE775DDE790}"/>
              </a:ext>
            </a:extLst>
          </p:cNvPr>
          <p:cNvPicPr>
            <a:picLocks noChangeAspect="1"/>
          </p:cNvPicPr>
          <p:nvPr>
            <p:custDataLst>
              <p:tags r:id="rId1"/>
            </p:custDataLst>
          </p:nvPr>
        </p:nvPicPr>
        <p:blipFill>
          <a:blip r:embed="rId7" cstate="screen">
            <a:extLst>
              <a:ext uri="{28A0092B-C50C-407E-A947-70E740481C1C}">
                <a14:useLocalDpi xmlns:a14="http://schemas.microsoft.com/office/drawing/2010/main"/>
              </a:ext>
            </a:extLst>
          </a:blip>
          <a:stretch>
            <a:fillRect/>
          </a:stretch>
        </p:blipFill>
        <p:spPr>
          <a:xfrm>
            <a:off x="10952253" y="67645"/>
            <a:ext cx="1144960" cy="1144960"/>
          </a:xfrm>
          <a:prstGeom prst="rect">
            <a:avLst/>
          </a:prstGeom>
        </p:spPr>
      </p:pic>
    </p:spTree>
    <p:extLst>
      <p:ext uri="{BB962C8B-B14F-4D97-AF65-F5344CB8AC3E}">
        <p14:creationId xmlns:p14="http://schemas.microsoft.com/office/powerpoint/2010/main" val="291462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500"/>
                                        <p:tgtEl>
                                          <p:spTgt spid="60"/>
                                        </p:tgtEl>
                                        <p:attrNameLst>
                                          <p:attrName>ppt_y</p:attrName>
                                        </p:attrNameLst>
                                      </p:cBhvr>
                                      <p:tavLst>
                                        <p:tav tm="0">
                                          <p:val>
                                            <p:strVal val="#ppt_y-#ppt_h*1.125000"/>
                                          </p:val>
                                        </p:tav>
                                        <p:tav tm="100000">
                                          <p:val>
                                            <p:strVal val="#ppt_y"/>
                                          </p:val>
                                        </p:tav>
                                      </p:tavLst>
                                    </p:anim>
                                    <p:animEffect transition="in" filter="wipe(down)">
                                      <p:cBhvr>
                                        <p:cTn id="8" dur="500"/>
                                        <p:tgtEl>
                                          <p:spTgt spid="60"/>
                                        </p:tgtEl>
                                      </p:cBhvr>
                                    </p:animEffect>
                                  </p:childTnLst>
                                  <p:subTnLst>
                                    <p:audio>
                                      <p:cMediaNode>
                                        <p:cTn display="0" masterRel="sameClick">
                                          <p:stCondLst>
                                            <p:cond evt="begin" delay="0">
                                              <p:tn val="5"/>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1600785" y="1371868"/>
            <a:ext cx="8877668" cy="4263925"/>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defRPr/>
            </a:pPr>
            <a:endParaRPr lang="en-US">
              <a:solidFill>
                <a:prstClr val="white"/>
              </a:solidFill>
              <a:latin typeface="Calibri"/>
            </a:endParaRPr>
          </a:p>
        </p:txBody>
      </p:sp>
      <p:sp>
        <p:nvSpPr>
          <p:cNvPr id="8" name="TextBox 7">
            <a:extLst>
              <a:ext uri="{FF2B5EF4-FFF2-40B4-BE49-F238E27FC236}">
                <a16:creationId xmlns:a16="http://schemas.microsoft.com/office/drawing/2014/main" id="{14352CFE-FCA0-AC08-DE7E-42A625CBA669}"/>
              </a:ext>
            </a:extLst>
          </p:cNvPr>
          <p:cNvSpPr txBox="1"/>
          <p:nvPr/>
        </p:nvSpPr>
        <p:spPr>
          <a:xfrm>
            <a:off x="4146646" y="5867707"/>
            <a:ext cx="3373381" cy="707794"/>
          </a:xfrm>
          <a:prstGeom prst="rect">
            <a:avLst/>
          </a:prstGeom>
          <a:noFill/>
        </p:spPr>
        <p:txBody>
          <a:bodyPr wrap="square" rtlCol="0">
            <a:spAutoFit/>
          </a:bodyPr>
          <a:lstStyle/>
          <a:p>
            <a:pPr algn="ctr" defTabSz="914309">
              <a:defRPr/>
            </a:pPr>
            <a:r>
              <a:rPr lang="en-US" sz="4000" dirty="0">
                <a:solidFill>
                  <a:srgbClr val="F79646">
                    <a:lumMod val="75000"/>
                  </a:srgbClr>
                </a:solidFill>
                <a:latin typeface="#9Slide05 SVNClementine" panose="020F0502020204030203" pitchFamily="34" charset="0"/>
              </a:rPr>
              <a:t>(</a:t>
            </a:r>
            <a:r>
              <a:rPr lang="en-US" sz="4000" dirty="0" err="1">
                <a:solidFill>
                  <a:srgbClr val="F79646">
                    <a:lumMod val="75000"/>
                  </a:srgbClr>
                </a:solidFill>
                <a:latin typeface="#9Slide05 SVNClementine" panose="020F0502020204030203" pitchFamily="34" charset="0"/>
              </a:rPr>
              <a:t>tiết</a:t>
            </a:r>
            <a:r>
              <a:rPr lang="en-US" sz="4000" dirty="0">
                <a:solidFill>
                  <a:srgbClr val="F79646">
                    <a:lumMod val="75000"/>
                  </a:srgbClr>
                </a:solidFill>
                <a:latin typeface="#9Slide05 SVNClementine" panose="020F0502020204030203" pitchFamily="34" charset="0"/>
              </a:rPr>
              <a:t> 4)</a:t>
            </a:r>
            <a:endParaRPr lang="vi-VN" sz="4000" dirty="0">
              <a:solidFill>
                <a:srgbClr val="F79646">
                  <a:lumMod val="75000"/>
                </a:srgbClr>
              </a:solidFill>
              <a:latin typeface="Times New Roman" panose="02020603050405020304" pitchFamily="18" charset="0"/>
            </a:endParaRPr>
          </a:p>
        </p:txBody>
      </p:sp>
      <p:pic>
        <p:nvPicPr>
          <p:cNvPr id="3" name="Picture 2">
            <a:extLst>
              <a:ext uri="{FF2B5EF4-FFF2-40B4-BE49-F238E27FC236}">
                <a16:creationId xmlns:a16="http://schemas.microsoft.com/office/drawing/2014/main" id="{915C0BBC-BFFF-6D16-0EDE-0267DCF67C42}"/>
              </a:ext>
            </a:extLst>
          </p:cNvPr>
          <p:cNvPicPr>
            <a:picLocks noChangeAspect="1"/>
          </p:cNvPicPr>
          <p:nvPr/>
        </p:nvPicPr>
        <p:blipFill>
          <a:blip r:embed="rId3"/>
          <a:stretch>
            <a:fillRect/>
          </a:stretch>
        </p:blipFill>
        <p:spPr>
          <a:xfrm>
            <a:off x="1829356" y="2209959"/>
            <a:ext cx="8722996" cy="3017389"/>
          </a:xfrm>
          <a:prstGeom prst="rect">
            <a:avLst/>
          </a:prstGeom>
        </p:spPr>
      </p:pic>
    </p:spTree>
    <p:extLst>
      <p:ext uri="{BB962C8B-B14F-4D97-AF65-F5344CB8AC3E}">
        <p14:creationId xmlns:p14="http://schemas.microsoft.com/office/powerpoint/2010/main" val="8255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3500"/>
                                  </p:stCondLst>
                                  <p:iterate type="lt">
                                    <p:tmPct val="0"/>
                                  </p:iterate>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p:cTn id="11"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3" dur="10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56938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năm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mushroom with white spots growing out of moss&#10;&#10;Description automatically generated">
            <a:extLst>
              <a:ext uri="{FF2B5EF4-FFF2-40B4-BE49-F238E27FC236}">
                <a16:creationId xmlns:a16="http://schemas.microsoft.com/office/drawing/2014/main" id="{855E2819-24E3-F3DE-DBF7-A636ABDB8A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26222591"/>
      </p:ext>
    </p:extLst>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305554" y="305207"/>
            <a:ext cx="1150560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5510B3A3-E903-6BB1-F6B2-2526A9AC28A1}"/>
              </a:ext>
            </a:extLst>
          </p:cNvPr>
          <p:cNvGrpSpPr/>
          <p:nvPr/>
        </p:nvGrpSpPr>
        <p:grpSpPr>
          <a:xfrm>
            <a:off x="915075" y="990918"/>
            <a:ext cx="10295849" cy="1380807"/>
            <a:chOff x="986208" y="1329418"/>
            <a:chExt cx="10219585" cy="4199164"/>
          </a:xfrm>
        </p:grpSpPr>
        <p:grpSp>
          <p:nvGrpSpPr>
            <p:cNvPr id="10" name="Group 9">
              <a:extLst>
                <a:ext uri="{FF2B5EF4-FFF2-40B4-BE49-F238E27FC236}">
                  <a16:creationId xmlns:a16="http://schemas.microsoft.com/office/drawing/2014/main" id="{A1B41ABC-3B2D-C251-5765-62E526658D70}"/>
                </a:ext>
              </a:extLst>
            </p:cNvPr>
            <p:cNvGrpSpPr/>
            <p:nvPr/>
          </p:nvGrpSpPr>
          <p:grpSpPr>
            <a:xfrm>
              <a:off x="986208" y="1329418"/>
              <a:ext cx="10219585" cy="4199164"/>
              <a:chOff x="986208" y="774700"/>
              <a:chExt cx="10219585" cy="5308600"/>
            </a:xfrm>
          </p:grpSpPr>
          <p:sp>
            <p:nvSpPr>
              <p:cNvPr id="12" name="Rectangle: Rounded Corners 11">
                <a:extLst>
                  <a:ext uri="{FF2B5EF4-FFF2-40B4-BE49-F238E27FC236}">
                    <a16:creationId xmlns:a16="http://schemas.microsoft.com/office/drawing/2014/main" id="{695E1D45-DA06-4915-8F7F-2F5D514E1411}"/>
                  </a:ext>
                </a:extLst>
              </p:cNvPr>
              <p:cNvSpPr/>
              <p:nvPr/>
            </p:nvSpPr>
            <p:spPr>
              <a:xfrm>
                <a:off x="986208" y="774700"/>
                <a:ext cx="10219585" cy="5308600"/>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6DF9B888-F204-3A33-C0F2-FE99F97218B7}"/>
                  </a:ext>
                </a:extLst>
              </p:cNvPr>
              <p:cNvSpPr/>
              <p:nvPr/>
            </p:nvSpPr>
            <p:spPr>
              <a:xfrm>
                <a:off x="1161143" y="957491"/>
                <a:ext cx="9869714" cy="4939579"/>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标题 1">
              <a:extLst>
                <a:ext uri="{FF2B5EF4-FFF2-40B4-BE49-F238E27FC236}">
                  <a16:creationId xmlns:a16="http://schemas.microsoft.com/office/drawing/2014/main" id="{A7A1F054-C6D9-76C1-FF7B-763DD7E33AB8}"/>
                </a:ext>
              </a:extLst>
            </p:cNvPr>
            <p:cNvSpPr txBox="1">
              <a:spLocks/>
            </p:cNvSpPr>
            <p:nvPr/>
          </p:nvSpPr>
          <p:spPr>
            <a:xfrm>
              <a:off x="1739297" y="3873774"/>
              <a:ext cx="9409702" cy="655088"/>
            </a:xfrm>
            <a:prstGeom prst="rect">
              <a:avLst/>
            </a:prstGeom>
          </p:spPr>
          <p:txBody>
            <a:bodyPr vert="horz" lIns="91428" tIns="45714" rIns="91428" bIns="45714"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09" rtl="0" eaLnBrk="1" fontAlgn="auto" latinLnBrk="0" hangingPunct="1">
                <a:lnSpc>
                  <a:spcPct val="150000"/>
                </a:lnSpc>
                <a:spcBef>
                  <a:spcPct val="0"/>
                </a:spcBef>
                <a:spcAft>
                  <a:spcPts val="0"/>
                </a:spcAft>
                <a:buClrTx/>
                <a:buSzTx/>
                <a:buFontTx/>
                <a:buNone/>
                <a:tabLst/>
                <a:defRPr/>
              </a:pPr>
              <a:r>
                <a:rPr lang="en-US" sz="4000" b="1" dirty="0" err="1">
                  <a:effectLst/>
                  <a:latin typeface="Cambria" panose="02040503050406030204" pitchFamily="18" charset="0"/>
                  <a:ea typeface="Cambria" panose="02040503050406030204" pitchFamily="18" charset="0"/>
                </a:rPr>
                <a:t>Hãy</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kể</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tên</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một</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số</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loại</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nấm</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mà</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em</a:t>
              </a:r>
              <a:r>
                <a:rPr lang="en-US" sz="4000" b="1" dirty="0">
                  <a:effectLst/>
                  <a:latin typeface="Cambria" panose="02040503050406030204" pitchFamily="18" charset="0"/>
                  <a:ea typeface="Cambria" panose="02040503050406030204" pitchFamily="18" charset="0"/>
                </a:rPr>
                <a:t> </a:t>
              </a:r>
              <a:r>
                <a:rPr lang="en-US" sz="4000" b="1" dirty="0" err="1">
                  <a:effectLst/>
                  <a:latin typeface="Cambria" panose="02040503050406030204" pitchFamily="18" charset="0"/>
                  <a:ea typeface="Cambria" panose="02040503050406030204" pitchFamily="18" charset="0"/>
                </a:rPr>
                <a:t>biết</a:t>
              </a:r>
              <a:r>
                <a:rPr lang="en-US" sz="4000" b="1" dirty="0">
                  <a:effectLst/>
                  <a:latin typeface="Cambria" panose="02040503050406030204" pitchFamily="18" charset="0"/>
                  <a:ea typeface="Cambria" panose="02040503050406030204" pitchFamily="18" charset="0"/>
                </a:rPr>
                <a:t>? </a:t>
              </a:r>
              <a:endParaRPr kumimoji="0" lang="vi-VN" sz="239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14" name="图片 14">
            <a:extLst>
              <a:ext uri="{FF2B5EF4-FFF2-40B4-BE49-F238E27FC236}">
                <a16:creationId xmlns:a16="http://schemas.microsoft.com/office/drawing/2014/main" id="{7E869DE2-CE33-F0EC-25F8-4812EAA1DF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2779" y="1752818"/>
            <a:ext cx="4908463" cy="4908463"/>
          </a:xfrm>
          <a:prstGeom prst="rect">
            <a:avLst/>
          </a:prstGeom>
        </p:spPr>
      </p:pic>
      <p:pic>
        <p:nvPicPr>
          <p:cNvPr id="15" name="Picture 2" descr="Dấu chấm hỏi png | PNGEgg">
            <a:extLst>
              <a:ext uri="{FF2B5EF4-FFF2-40B4-BE49-F238E27FC236}">
                <a16:creationId xmlns:a16="http://schemas.microsoft.com/office/drawing/2014/main" id="{4B84A74C-4F63-5738-8EE1-381D493A959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594" b="96542" l="9483" r="89943">
                        <a14:foregroundMark x1="36207" y1="8934" x2="65230" y2="6916"/>
                        <a14:foregroundMark x1="65230" y1="6916" x2="67241" y2="8357"/>
                        <a14:foregroundMark x1="44828" y1="85014" x2="53448" y2="88473"/>
                        <a14:foregroundMark x1="46552" y1="2594" x2="59195" y2="2594"/>
                        <a14:foregroundMark x1="47126" y1="96542" x2="52299" y2="95965"/>
                      </a14:backgroundRemoval>
                    </a14:imgEffect>
                  </a14:imgLayer>
                </a14:imgProps>
              </a:ext>
              <a:ext uri="{28A0092B-C50C-407E-A947-70E740481C1C}">
                <a14:useLocalDpi xmlns:a14="http://schemas.microsoft.com/office/drawing/2010/main" val="0"/>
              </a:ext>
            </a:extLst>
          </a:blip>
          <a:srcRect/>
          <a:stretch>
            <a:fillRect/>
          </a:stretch>
        </p:blipFill>
        <p:spPr bwMode="auto">
          <a:xfrm>
            <a:off x="876965" y="1124248"/>
            <a:ext cx="1142851" cy="1065374"/>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168DD077-F822-59A8-9974-FBB8ED7FB2E3}"/>
              </a:ext>
            </a:extLst>
          </p:cNvPr>
          <p:cNvSpPr/>
          <p:nvPr/>
        </p:nvSpPr>
        <p:spPr>
          <a:xfrm>
            <a:off x="4648388" y="3276620"/>
            <a:ext cx="6247587" cy="1446362"/>
          </a:xfrm>
          <a:prstGeom prst="rect">
            <a:avLst/>
          </a:prstGeom>
          <a:ln w="76200">
            <a:prstDash val="sysDash"/>
          </a:ln>
        </p:spPr>
        <p:style>
          <a:lnRef idx="2">
            <a:schemeClr val="accent1"/>
          </a:lnRef>
          <a:fillRef idx="1">
            <a:schemeClr val="lt1"/>
          </a:fillRef>
          <a:effectRef idx="0">
            <a:schemeClr val="accent1"/>
          </a:effectRef>
          <a:fontRef idx="minor">
            <a:schemeClr val="dk1"/>
          </a:fontRef>
        </p:style>
        <p:txBody>
          <a:bodyPr wrap="square">
            <a:spAutoFit/>
          </a:bodyPr>
          <a:lstStyle/>
          <a:p>
            <a:pPr lvl="0" algn="just" defTabSz="914309"/>
            <a:r>
              <a:rPr lang="en-US" sz="44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N</a:t>
            </a:r>
            <a:r>
              <a:rPr lang="vi-VN" sz="44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ấm rơm, nấm đùi gà, nấm tuyết…</a:t>
            </a:r>
            <a:endParaRPr kumimoji="0" lang="en-US" sz="4400" b="1" i="0" u="none" strike="noStrike" kern="1200" cap="none" spc="0" normalizeH="0" baseline="0" noProof="0" dirty="0">
              <a:ln>
                <a:noFill/>
              </a:ln>
              <a:solidFill>
                <a:srgbClr val="0033C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79712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305554" y="305207"/>
            <a:ext cx="1150560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5510B3A3-E903-6BB1-F6B2-2526A9AC28A1}"/>
              </a:ext>
            </a:extLst>
          </p:cNvPr>
          <p:cNvGrpSpPr/>
          <p:nvPr/>
        </p:nvGrpSpPr>
        <p:grpSpPr>
          <a:xfrm>
            <a:off x="915075" y="990919"/>
            <a:ext cx="10562550" cy="1276032"/>
            <a:chOff x="986208" y="1329418"/>
            <a:chExt cx="10219585" cy="4199164"/>
          </a:xfrm>
        </p:grpSpPr>
        <p:grpSp>
          <p:nvGrpSpPr>
            <p:cNvPr id="10" name="Group 9">
              <a:extLst>
                <a:ext uri="{FF2B5EF4-FFF2-40B4-BE49-F238E27FC236}">
                  <a16:creationId xmlns:a16="http://schemas.microsoft.com/office/drawing/2014/main" id="{A1B41ABC-3B2D-C251-5765-62E526658D70}"/>
                </a:ext>
              </a:extLst>
            </p:cNvPr>
            <p:cNvGrpSpPr/>
            <p:nvPr/>
          </p:nvGrpSpPr>
          <p:grpSpPr>
            <a:xfrm>
              <a:off x="986208" y="1329418"/>
              <a:ext cx="10219585" cy="4199164"/>
              <a:chOff x="986208" y="774700"/>
              <a:chExt cx="10219585" cy="5308600"/>
            </a:xfrm>
          </p:grpSpPr>
          <p:sp>
            <p:nvSpPr>
              <p:cNvPr id="12" name="Rectangle: Rounded Corners 11">
                <a:extLst>
                  <a:ext uri="{FF2B5EF4-FFF2-40B4-BE49-F238E27FC236}">
                    <a16:creationId xmlns:a16="http://schemas.microsoft.com/office/drawing/2014/main" id="{695E1D45-DA06-4915-8F7F-2F5D514E1411}"/>
                  </a:ext>
                </a:extLst>
              </p:cNvPr>
              <p:cNvSpPr/>
              <p:nvPr/>
            </p:nvSpPr>
            <p:spPr>
              <a:xfrm>
                <a:off x="986208" y="774700"/>
                <a:ext cx="10219585" cy="5308600"/>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6DF9B888-F204-3A33-C0F2-FE99F97218B7}"/>
                  </a:ext>
                </a:extLst>
              </p:cNvPr>
              <p:cNvSpPr/>
              <p:nvPr/>
            </p:nvSpPr>
            <p:spPr>
              <a:xfrm>
                <a:off x="1161143" y="957491"/>
                <a:ext cx="9869714" cy="4939579"/>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标题 1">
              <a:extLst>
                <a:ext uri="{FF2B5EF4-FFF2-40B4-BE49-F238E27FC236}">
                  <a16:creationId xmlns:a16="http://schemas.microsoft.com/office/drawing/2014/main" id="{A7A1F054-C6D9-76C1-FF7B-763DD7E33AB8}"/>
                </a:ext>
              </a:extLst>
            </p:cNvPr>
            <p:cNvSpPr txBox="1">
              <a:spLocks/>
            </p:cNvSpPr>
            <p:nvPr/>
          </p:nvSpPr>
          <p:spPr>
            <a:xfrm>
              <a:off x="1739297" y="3873774"/>
              <a:ext cx="9409702" cy="655088"/>
            </a:xfrm>
            <a:prstGeom prst="rect">
              <a:avLst/>
            </a:prstGeom>
          </p:spPr>
          <p:txBody>
            <a:bodyPr vert="horz" lIns="91428" tIns="45714" rIns="91428" bIns="45714"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09" rtl="0" eaLnBrk="1" fontAlgn="auto" latinLnBrk="0" hangingPunct="1">
                <a:lnSpc>
                  <a:spcPct val="150000"/>
                </a:lnSpc>
                <a:spcBef>
                  <a:spcPct val="0"/>
                </a:spcBef>
                <a:spcAft>
                  <a:spcPts val="0"/>
                </a:spcAft>
                <a:buClrTx/>
                <a:buSzTx/>
                <a:buFontTx/>
                <a:buNone/>
                <a:tabLst/>
                <a:defRPr/>
              </a:pPr>
              <a:r>
                <a:rPr lang="en-US" sz="3600" b="1" dirty="0" err="1">
                  <a:effectLst/>
                  <a:latin typeface="Cambria" panose="02040503050406030204" pitchFamily="18" charset="0"/>
                  <a:ea typeface="Cambria" panose="02040503050406030204" pitchFamily="18" charset="0"/>
                </a:rPr>
                <a:t>Chúng</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có</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hình</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dạng</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và</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màu</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sắc</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như</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thế</a:t>
              </a:r>
              <a:r>
                <a:rPr lang="en-US" sz="3600" b="1" dirty="0">
                  <a:effectLst/>
                  <a:latin typeface="Cambria" panose="02040503050406030204" pitchFamily="18" charset="0"/>
                  <a:ea typeface="Cambria" panose="02040503050406030204" pitchFamily="18" charset="0"/>
                </a:rPr>
                <a:t> </a:t>
              </a:r>
              <a:r>
                <a:rPr lang="en-US" sz="3600" b="1" dirty="0" err="1">
                  <a:effectLst/>
                  <a:latin typeface="Cambria" panose="02040503050406030204" pitchFamily="18" charset="0"/>
                  <a:ea typeface="Cambria" panose="02040503050406030204" pitchFamily="18" charset="0"/>
                </a:rPr>
                <a:t>nào</a:t>
              </a:r>
              <a:r>
                <a:rPr lang="en-US" sz="3600" b="1" dirty="0">
                  <a:effectLst/>
                  <a:latin typeface="Cambria" panose="02040503050406030204" pitchFamily="18" charset="0"/>
                  <a:ea typeface="Cambria" panose="02040503050406030204" pitchFamily="18" charset="0"/>
                </a:rPr>
                <a:t>? </a:t>
              </a:r>
              <a:endParaRPr kumimoji="0" lang="vi-VN" sz="59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14" name="图片 14">
            <a:extLst>
              <a:ext uri="{FF2B5EF4-FFF2-40B4-BE49-F238E27FC236}">
                <a16:creationId xmlns:a16="http://schemas.microsoft.com/office/drawing/2014/main" id="{7E869DE2-CE33-F0EC-25F8-4812EAA1DF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2779" y="1752818"/>
            <a:ext cx="4908463" cy="4908463"/>
          </a:xfrm>
          <a:prstGeom prst="rect">
            <a:avLst/>
          </a:prstGeom>
        </p:spPr>
      </p:pic>
      <p:pic>
        <p:nvPicPr>
          <p:cNvPr id="15" name="Picture 2" descr="Dấu chấm hỏi png | PNGEgg">
            <a:extLst>
              <a:ext uri="{FF2B5EF4-FFF2-40B4-BE49-F238E27FC236}">
                <a16:creationId xmlns:a16="http://schemas.microsoft.com/office/drawing/2014/main" id="{4B84A74C-4F63-5738-8EE1-381D493A959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594" b="96542" l="9483" r="89943">
                        <a14:foregroundMark x1="36207" y1="8934" x2="65230" y2="6916"/>
                        <a14:foregroundMark x1="65230" y1="6916" x2="67241" y2="8357"/>
                        <a14:foregroundMark x1="44828" y1="85014" x2="53448" y2="88473"/>
                        <a14:foregroundMark x1="46552" y1="2594" x2="59195" y2="2594"/>
                        <a14:foregroundMark x1="47126" y1="96542" x2="52299" y2="95965"/>
                      </a14:backgroundRemoval>
                    </a14:imgEffect>
                  </a14:imgLayer>
                </a14:imgProps>
              </a:ext>
              <a:ext uri="{28A0092B-C50C-407E-A947-70E740481C1C}">
                <a14:useLocalDpi xmlns:a14="http://schemas.microsoft.com/office/drawing/2010/main" val="0"/>
              </a:ext>
            </a:extLst>
          </a:blip>
          <a:srcRect/>
          <a:stretch>
            <a:fillRect/>
          </a:stretch>
        </p:blipFill>
        <p:spPr bwMode="auto">
          <a:xfrm>
            <a:off x="876965" y="1105198"/>
            <a:ext cx="1142851" cy="1065374"/>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168DD077-F822-59A8-9974-FBB8ED7FB2E3}"/>
              </a:ext>
            </a:extLst>
          </p:cNvPr>
          <p:cNvSpPr/>
          <p:nvPr/>
        </p:nvSpPr>
        <p:spPr>
          <a:xfrm>
            <a:off x="4648388" y="3276620"/>
            <a:ext cx="6638737" cy="2123658"/>
          </a:xfrm>
          <a:prstGeom prst="rect">
            <a:avLst/>
          </a:prstGeom>
          <a:ln w="76200">
            <a:prstDash val="sysDash"/>
          </a:ln>
        </p:spPr>
        <p:style>
          <a:lnRef idx="2">
            <a:schemeClr val="accent1"/>
          </a:lnRef>
          <a:fillRef idx="1">
            <a:schemeClr val="lt1"/>
          </a:fillRef>
          <a:effectRef idx="0">
            <a:schemeClr val="accent1"/>
          </a:effectRef>
          <a:fontRef idx="minor">
            <a:schemeClr val="dk1"/>
          </a:fontRef>
        </p:style>
        <p:txBody>
          <a:bodyPr wrap="square">
            <a:spAutoFit/>
          </a:bodyPr>
          <a:lstStyle/>
          <a:p>
            <a:pPr lvl="0" algn="just" defTabSz="914309"/>
            <a:r>
              <a:rPr lang="en-US" sz="44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N</a:t>
            </a:r>
            <a:r>
              <a:rPr lang="vi-VN" sz="44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ấm có hình dạng, kích thước và </a:t>
            </a:r>
            <a:r>
              <a:rPr lang="en-US" sz="44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nhiều</a:t>
            </a:r>
            <a:r>
              <a:rPr lang="en-US" sz="44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vi-VN" sz="44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màu sắc khác nhau.</a:t>
            </a:r>
            <a:endParaRPr kumimoji="0" lang="en-US" sz="4400" b="1" i="0" u="none" strike="noStrike" kern="1200" cap="none" spc="0" normalizeH="0" baseline="0" noProof="0" dirty="0">
              <a:ln>
                <a:noFill/>
              </a:ln>
              <a:solidFill>
                <a:srgbClr val="0033C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7333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4" y="446"/>
            <a:ext cx="12190413" cy="6968853"/>
          </a:xfrm>
        </p:spPr>
      </p:pic>
      <p:pic>
        <p:nvPicPr>
          <p:cNvPr id="8" name="Picture 7">
            <a:extLst>
              <a:ext uri="{FF2B5EF4-FFF2-40B4-BE49-F238E27FC236}">
                <a16:creationId xmlns:a16="http://schemas.microsoft.com/office/drawing/2014/main" id="{3DECAE75-21B3-41F1-AB6A-5AA8F9A2078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4003797" y="365526"/>
            <a:ext cx="7909717" cy="4973737"/>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78902844-A5A6-43E9-91C4-C3BD8A1573DA}"/>
              </a:ext>
            </a:extLst>
          </p:cNvPr>
          <p:cNvPicPr>
            <a:picLocks noChangeAspect="1"/>
          </p:cNvPicPr>
          <p:nvPr/>
        </p:nvPicPr>
        <p:blipFill>
          <a:blip r:embed="rId5"/>
          <a:stretch>
            <a:fillRect/>
          </a:stretch>
        </p:blipFill>
        <p:spPr>
          <a:xfrm>
            <a:off x="794" y="1451441"/>
            <a:ext cx="4316191" cy="5517858"/>
          </a:xfrm>
          <a:prstGeom prst="rect">
            <a:avLst/>
          </a:prstGeom>
        </p:spPr>
      </p:pic>
      <p:pic>
        <p:nvPicPr>
          <p:cNvPr id="7" name="NAM">
            <a:extLst>
              <a:ext uri="{FF2B5EF4-FFF2-40B4-BE49-F238E27FC236}">
                <a16:creationId xmlns:a16="http://schemas.microsoft.com/office/drawing/2014/main" id="{48218F2C-655E-A6FE-7812-7A3CC42926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76934" y="4571852"/>
            <a:ext cx="2263509" cy="2086207"/>
          </a:xfrm>
          <a:prstGeom prst="rect">
            <a:avLst/>
          </a:prstGeom>
        </p:spPr>
      </p:pic>
      <p:pic>
        <p:nvPicPr>
          <p:cNvPr id="6" name="Picture 5">
            <a:extLst>
              <a:ext uri="{FF2B5EF4-FFF2-40B4-BE49-F238E27FC236}">
                <a16:creationId xmlns:a16="http://schemas.microsoft.com/office/drawing/2014/main" id="{3A326733-1315-90E9-CD6A-6F752F0A53E7}"/>
              </a:ext>
            </a:extLst>
          </p:cNvPr>
          <p:cNvPicPr>
            <a:picLocks noChangeAspect="1"/>
          </p:cNvPicPr>
          <p:nvPr/>
        </p:nvPicPr>
        <p:blipFill>
          <a:blip r:embed="rId7"/>
          <a:stretch>
            <a:fillRect/>
          </a:stretch>
        </p:blipFill>
        <p:spPr>
          <a:xfrm>
            <a:off x="4800769" y="2057579"/>
            <a:ext cx="6528532" cy="2139602"/>
          </a:xfrm>
          <a:prstGeom prst="rect">
            <a:avLst/>
          </a:prstGeom>
        </p:spPr>
      </p:pic>
    </p:spTree>
    <p:extLst>
      <p:ext uri="{BB962C8B-B14F-4D97-AF65-F5344CB8AC3E}">
        <p14:creationId xmlns:p14="http://schemas.microsoft.com/office/powerpoint/2010/main" val="1013068177"/>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80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80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defRPr/>
            </a:pPr>
            <a:endParaRPr lang="en-US">
              <a:solidFill>
                <a:prstClr val="white"/>
              </a:solidFill>
              <a:latin typeface="Calibri"/>
            </a:endParaRPr>
          </a:p>
        </p:txBody>
      </p:sp>
      <p:grpSp>
        <p:nvGrpSpPr>
          <p:cNvPr id="22" name="Graphic 4">
            <a:extLst>
              <a:ext uri="{FF2B5EF4-FFF2-40B4-BE49-F238E27FC236}">
                <a16:creationId xmlns:a16="http://schemas.microsoft.com/office/drawing/2014/main" id="{008E5BC8-75C8-5759-853E-82750A9FEC4F}"/>
              </a:ext>
            </a:extLst>
          </p:cNvPr>
          <p:cNvGrpSpPr/>
          <p:nvPr/>
        </p:nvGrpSpPr>
        <p:grpSpPr>
          <a:xfrm>
            <a:off x="4410075" y="1600439"/>
            <a:ext cx="7247802" cy="2917423"/>
            <a:chOff x="5610688" y="1031736"/>
            <a:chExt cx="5879305" cy="3980523"/>
          </a:xfrm>
        </p:grpSpPr>
        <p:sp>
          <p:nvSpPr>
            <p:cNvPr id="23" name="Freeform: Shape 22">
              <a:extLst>
                <a:ext uri="{FF2B5EF4-FFF2-40B4-BE49-F238E27FC236}">
                  <a16:creationId xmlns:a16="http://schemas.microsoft.com/office/drawing/2014/main" id="{FB40A1BD-DF20-F45E-BAD6-041A0B666094}"/>
                </a:ext>
              </a:extLst>
            </p:cNvPr>
            <p:cNvSpPr/>
            <p:nvPr/>
          </p:nvSpPr>
          <p:spPr>
            <a:xfrm>
              <a:off x="5629165" y="1052247"/>
              <a:ext cx="5842103" cy="3941396"/>
            </a:xfrm>
            <a:custGeom>
              <a:avLst/>
              <a:gdLst>
                <a:gd name="connsiteX0" fmla="*/ 5614008 w 5842103"/>
                <a:gd name="connsiteY0" fmla="*/ 3941397 h 3941397"/>
                <a:gd name="connsiteX1" fmla="*/ 228343 w 5842103"/>
                <a:gd name="connsiteY1" fmla="*/ 3941397 h 3941397"/>
                <a:gd name="connsiteX2" fmla="*/ 0 w 5842103"/>
                <a:gd name="connsiteY2" fmla="*/ 3713054 h 3941397"/>
                <a:gd name="connsiteX3" fmla="*/ 0 w 5842103"/>
                <a:gd name="connsiteY3" fmla="*/ 228343 h 3941397"/>
                <a:gd name="connsiteX4" fmla="*/ 228343 w 5842103"/>
                <a:gd name="connsiteY4" fmla="*/ 0 h 3941397"/>
                <a:gd name="connsiteX5" fmla="*/ 5613760 w 5842103"/>
                <a:gd name="connsiteY5" fmla="*/ 0 h 3941397"/>
                <a:gd name="connsiteX6" fmla="*/ 5842103 w 5842103"/>
                <a:gd name="connsiteY6" fmla="*/ 228343 h 3941397"/>
                <a:gd name="connsiteX7" fmla="*/ 5842103 w 5842103"/>
                <a:gd name="connsiteY7" fmla="*/ 3713054 h 3941397"/>
                <a:gd name="connsiteX8" fmla="*/ 5614008 w 5842103"/>
                <a:gd name="connsiteY8" fmla="*/ 3941397 h 39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w="2479" cap="flat">
              <a:noFill/>
              <a:prstDash val="solid"/>
              <a:miter/>
            </a:ln>
          </p:spPr>
          <p:txBody>
            <a:bodyPr rtlCol="0" anchor="ctr"/>
            <a:lstStyle/>
            <a:p>
              <a:pPr defTabSz="914309"/>
              <a:endParaRPr lang="en-US">
                <a:solidFill>
                  <a:prstClr val="black"/>
                </a:solidFill>
                <a:latin typeface="Calibri"/>
              </a:endParaRPr>
            </a:p>
          </p:txBody>
        </p:sp>
        <p:sp>
          <p:nvSpPr>
            <p:cNvPr id="24" name="Freeform: Shape 23">
              <a:extLst>
                <a:ext uri="{FF2B5EF4-FFF2-40B4-BE49-F238E27FC236}">
                  <a16:creationId xmlns:a16="http://schemas.microsoft.com/office/drawing/2014/main" id="{731DCF60-00B4-270A-8624-1813E585B0B4}"/>
                </a:ext>
              </a:extLst>
            </p:cNvPr>
            <p:cNvSpPr/>
            <p:nvPr/>
          </p:nvSpPr>
          <p:spPr>
            <a:xfrm>
              <a:off x="5876123" y="1298957"/>
              <a:ext cx="5348435" cy="3447729"/>
            </a:xfrm>
            <a:custGeom>
              <a:avLst/>
              <a:gdLst>
                <a:gd name="connsiteX0" fmla="*/ 0 w 5348435"/>
                <a:gd name="connsiteY0" fmla="*/ 0 h 3447729"/>
                <a:gd name="connsiteX1" fmla="*/ 5348436 w 5348435"/>
                <a:gd name="connsiteY1" fmla="*/ 0 h 3447729"/>
                <a:gd name="connsiteX2" fmla="*/ 5348436 w 5348435"/>
                <a:gd name="connsiteY2" fmla="*/ 3447730 h 3447729"/>
                <a:gd name="connsiteX3" fmla="*/ 0 w 5348435"/>
                <a:gd name="connsiteY3" fmla="*/ 3447730 h 3447729"/>
              </a:gdLst>
              <a:ahLst/>
              <a:cxnLst>
                <a:cxn ang="0">
                  <a:pos x="connsiteX0" y="connsiteY0"/>
                </a:cxn>
                <a:cxn ang="0">
                  <a:pos x="connsiteX1" y="connsiteY1"/>
                </a:cxn>
                <a:cxn ang="0">
                  <a:pos x="connsiteX2" y="connsiteY2"/>
                </a:cxn>
                <a:cxn ang="0">
                  <a:pos x="connsiteX3" y="connsiteY3"/>
                </a:cxn>
              </a:cxnLst>
              <a:rect l="l" t="t" r="r" b="b"/>
              <a:pathLst>
                <a:path w="5348435" h="3447729">
                  <a:moveTo>
                    <a:pt x="0" y="0"/>
                  </a:moveTo>
                  <a:lnTo>
                    <a:pt x="5348436" y="0"/>
                  </a:lnTo>
                  <a:lnTo>
                    <a:pt x="5348436" y="3447730"/>
                  </a:lnTo>
                  <a:lnTo>
                    <a:pt x="0" y="3447730"/>
                  </a:lnTo>
                  <a:close/>
                </a:path>
              </a:pathLst>
            </a:custGeom>
            <a:solidFill>
              <a:srgbClr val="FFFFFF"/>
            </a:solidFill>
            <a:ln w="2479" cap="flat">
              <a:noFill/>
              <a:prstDash val="solid"/>
              <a:miter/>
            </a:ln>
          </p:spPr>
          <p:txBody>
            <a:bodyPr rtlCol="0" anchor="ctr"/>
            <a:lstStyle/>
            <a:p>
              <a:pPr defTabSz="914309"/>
              <a:endParaRPr lang="en-US">
                <a:solidFill>
                  <a:prstClr val="black"/>
                </a:solidFill>
                <a:latin typeface="Calibri"/>
              </a:endParaRPr>
            </a:p>
          </p:txBody>
        </p:sp>
        <p:grpSp>
          <p:nvGrpSpPr>
            <p:cNvPr id="25" name="Graphic 4">
              <a:extLst>
                <a:ext uri="{FF2B5EF4-FFF2-40B4-BE49-F238E27FC236}">
                  <a16:creationId xmlns:a16="http://schemas.microsoft.com/office/drawing/2014/main" id="{ECF6A5BC-2CBD-C343-2F51-687129926C7D}"/>
                </a:ext>
              </a:extLst>
            </p:cNvPr>
            <p:cNvGrpSpPr/>
            <p:nvPr/>
          </p:nvGrpSpPr>
          <p:grpSpPr>
            <a:xfrm>
              <a:off x="5610688" y="1031736"/>
              <a:ext cx="5879305" cy="3980523"/>
              <a:chOff x="5610688" y="1031736"/>
              <a:chExt cx="5879305" cy="3980523"/>
            </a:xfrm>
            <a:solidFill>
              <a:srgbClr val="1A1A1A"/>
            </a:solidFill>
          </p:grpSpPr>
          <p:sp>
            <p:nvSpPr>
              <p:cNvPr id="26" name="Freeform: Shape 25">
                <a:extLst>
                  <a:ext uri="{FF2B5EF4-FFF2-40B4-BE49-F238E27FC236}">
                    <a16:creationId xmlns:a16="http://schemas.microsoft.com/office/drawing/2014/main" id="{407046D9-57B2-D50A-E335-45B554BC2F5D}"/>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rtlCol="0" anchor="ctr"/>
              <a:lstStyle/>
              <a:p>
                <a:pPr defTabSz="914309"/>
                <a:endParaRPr lang="en-US">
                  <a:solidFill>
                    <a:prstClr val="black"/>
                  </a:solidFill>
                  <a:latin typeface="Calibri"/>
                </a:endParaRPr>
              </a:p>
            </p:txBody>
          </p:sp>
          <p:sp>
            <p:nvSpPr>
              <p:cNvPr id="27" name="Freeform: Shape 26">
                <a:extLst>
                  <a:ext uri="{FF2B5EF4-FFF2-40B4-BE49-F238E27FC236}">
                    <a16:creationId xmlns:a16="http://schemas.microsoft.com/office/drawing/2014/main" id="{853C8D6C-0D06-DACD-21E0-A7A096590321}"/>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rtlCol="0" anchor="ctr"/>
              <a:lstStyle/>
              <a:p>
                <a:pPr defTabSz="914309"/>
                <a:endParaRPr lang="en-US">
                  <a:solidFill>
                    <a:prstClr val="black"/>
                  </a:solidFill>
                  <a:latin typeface="Calibri"/>
                </a:endParaRPr>
              </a:p>
            </p:txBody>
          </p:sp>
          <p:sp>
            <p:nvSpPr>
              <p:cNvPr id="28" name="Freeform: Shape 27">
                <a:extLst>
                  <a:ext uri="{FF2B5EF4-FFF2-40B4-BE49-F238E27FC236}">
                    <a16:creationId xmlns:a16="http://schemas.microsoft.com/office/drawing/2014/main" id="{F3BC51B6-8436-CF64-DCFA-B9B6CE90476D}"/>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rtlCol="0" anchor="ctr"/>
              <a:lstStyle/>
              <a:p>
                <a:pPr defTabSz="914309"/>
                <a:endParaRPr lang="en-US">
                  <a:solidFill>
                    <a:prstClr val="black"/>
                  </a:solidFill>
                  <a:latin typeface="Calibri"/>
                </a:endParaRPr>
              </a:p>
            </p:txBody>
          </p:sp>
          <p:sp>
            <p:nvSpPr>
              <p:cNvPr id="29" name="Freeform: Shape 28">
                <a:extLst>
                  <a:ext uri="{FF2B5EF4-FFF2-40B4-BE49-F238E27FC236}">
                    <a16:creationId xmlns:a16="http://schemas.microsoft.com/office/drawing/2014/main" id="{5453C492-055A-A273-EE87-A048ED72F23E}"/>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rtlCol="0" anchor="ctr"/>
              <a:lstStyle/>
              <a:p>
                <a:pPr defTabSz="914309"/>
                <a:endParaRPr lang="en-US">
                  <a:solidFill>
                    <a:prstClr val="black"/>
                  </a:solidFill>
                  <a:latin typeface="Calibri"/>
                </a:endParaRPr>
              </a:p>
            </p:txBody>
          </p:sp>
          <p:sp>
            <p:nvSpPr>
              <p:cNvPr id="30" name="Freeform: Shape 29">
                <a:extLst>
                  <a:ext uri="{FF2B5EF4-FFF2-40B4-BE49-F238E27FC236}">
                    <a16:creationId xmlns:a16="http://schemas.microsoft.com/office/drawing/2014/main" id="{EEA6D8B3-317C-0855-A9CD-8F2E285117E1}"/>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rtlCol="0" anchor="ctr"/>
              <a:lstStyle/>
              <a:p>
                <a:pPr defTabSz="914309"/>
                <a:endParaRPr lang="en-US">
                  <a:solidFill>
                    <a:prstClr val="black"/>
                  </a:solidFill>
                  <a:latin typeface="Calibri"/>
                </a:endParaRPr>
              </a:p>
            </p:txBody>
          </p:sp>
          <p:sp>
            <p:nvSpPr>
              <p:cNvPr id="31" name="Freeform: Shape 30">
                <a:extLst>
                  <a:ext uri="{FF2B5EF4-FFF2-40B4-BE49-F238E27FC236}">
                    <a16:creationId xmlns:a16="http://schemas.microsoft.com/office/drawing/2014/main" id="{786C5ED2-7A5B-F4BD-F1C9-04330133FF59}"/>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rtlCol="0" anchor="ctr"/>
              <a:lstStyle/>
              <a:p>
                <a:pPr defTabSz="914309"/>
                <a:endParaRPr lang="en-US">
                  <a:solidFill>
                    <a:prstClr val="black"/>
                  </a:solidFill>
                  <a:latin typeface="Calibri"/>
                </a:endParaRPr>
              </a:p>
            </p:txBody>
          </p:sp>
        </p:grpSp>
      </p:grpSp>
      <p:sp>
        <p:nvSpPr>
          <p:cNvPr id="32" name="TextBox 31">
            <a:extLst>
              <a:ext uri="{FF2B5EF4-FFF2-40B4-BE49-F238E27FC236}">
                <a16:creationId xmlns:a16="http://schemas.microsoft.com/office/drawing/2014/main" id="{513CA476-6AF4-BF36-DCBA-03186241CC84}"/>
              </a:ext>
            </a:extLst>
          </p:cNvPr>
          <p:cNvSpPr txBox="1"/>
          <p:nvPr/>
        </p:nvSpPr>
        <p:spPr>
          <a:xfrm>
            <a:off x="5038724" y="1981661"/>
            <a:ext cx="6276975" cy="2308324"/>
          </a:xfrm>
          <a:prstGeom prst="rect">
            <a:avLst/>
          </a:prstGeom>
          <a:noFill/>
        </p:spPr>
        <p:txBody>
          <a:bodyPr wrap="square" rtlCol="0">
            <a:spAutoFit/>
          </a:bodyPr>
          <a:lstStyle/>
          <a:p>
            <a:pPr algn="ctr" defTabSz="914309"/>
            <a:r>
              <a:rPr lang="vi-VN" sz="4800" b="1" dirty="0">
                <a:solidFill>
                  <a:srgbClr val="FF0000"/>
                </a:solidFill>
                <a:latin typeface="Calibri"/>
              </a:rPr>
              <a:t>Hoạt động 1: </a:t>
            </a:r>
            <a:endParaRPr lang="en-US" sz="4800" b="1" dirty="0">
              <a:solidFill>
                <a:srgbClr val="FF0000"/>
              </a:solidFill>
              <a:latin typeface="Calibri"/>
            </a:endParaRPr>
          </a:p>
          <a:p>
            <a:pPr algn="ctr" defTabSz="914309"/>
            <a:r>
              <a:rPr lang="vi-VN" sz="4800" b="1" dirty="0">
                <a:solidFill>
                  <a:srgbClr val="FF0000"/>
                </a:solidFill>
                <a:latin typeface="Calibri"/>
              </a:rPr>
              <a:t>Hình dạng, kích thước và màu sắc của nấm</a:t>
            </a:r>
            <a:endParaRPr lang="en-US" sz="4800" b="1" dirty="0">
              <a:solidFill>
                <a:srgbClr val="FF0000"/>
              </a:solidFill>
              <a:latin typeface="Calibri"/>
            </a:endParaRPr>
          </a:p>
        </p:txBody>
      </p:sp>
      <p:pic>
        <p:nvPicPr>
          <p:cNvPr id="5" name="Picture 4" descr="A red and white mushrooms with white dots&#10;&#10;Description automatically generated">
            <a:extLst>
              <a:ext uri="{FF2B5EF4-FFF2-40B4-BE49-F238E27FC236}">
                <a16:creationId xmlns:a16="http://schemas.microsoft.com/office/drawing/2014/main" id="{7F3F8C7B-869B-7E22-BCB6-33834B1687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214" y="2724150"/>
            <a:ext cx="3747656" cy="3810001"/>
          </a:xfrm>
          <a:prstGeom prst="rect">
            <a:avLst/>
          </a:prstGeom>
        </p:spPr>
      </p:pic>
    </p:spTree>
    <p:extLst>
      <p:ext uri="{BB962C8B-B14F-4D97-AF65-F5344CB8AC3E}">
        <p14:creationId xmlns:p14="http://schemas.microsoft.com/office/powerpoint/2010/main" val="163703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animEffect transition="in" filter="fade">
                                      <p:cBhvr>
                                        <p:cTn id="1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5143500" y="6286500"/>
          <a:ext cx="7048500" cy="6667500"/>
          <a:chOff x="5143500" y="6286500"/>
          <a:chExt cx="7048500" cy="6667500"/>
        </a:xfrm>
      </p:grpSpPr>
      <p:sp>
        <p:nvSpPr>
          <p:cNvPr id="4" name="Rectangle: Rounded Corners 3">
            <a:extLst>
              <a:ext uri="{FF2B5EF4-FFF2-40B4-BE49-F238E27FC236}">
                <a16:creationId xmlns:a16="http://schemas.microsoft.com/office/drawing/2014/main" id="{F4E71971-1D88-0C0A-490A-DDF9F155D60A}"/>
              </a:ext>
            </a:extLst>
          </p:cNvPr>
          <p:cNvSpPr/>
          <p:nvPr/>
        </p:nvSpPr>
        <p:spPr>
          <a:xfrm>
            <a:off x="534124" y="305207"/>
            <a:ext cx="11277036" cy="6397247"/>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09">
              <a:defRPr/>
            </a:pPr>
            <a:endParaRPr lang="en-US">
              <a:solidFill>
                <a:prstClr val="white"/>
              </a:solidFill>
              <a:latin typeface="Calibri"/>
            </a:endParaRPr>
          </a:p>
        </p:txBody>
      </p:sp>
      <p:sp>
        <p:nvSpPr>
          <p:cNvPr id="6" name="Rectangle: Rounded Corners 5">
            <a:extLst>
              <a:ext uri="{FF2B5EF4-FFF2-40B4-BE49-F238E27FC236}">
                <a16:creationId xmlns:a16="http://schemas.microsoft.com/office/drawing/2014/main" id="{F6BF3015-8E5A-CB49-7A77-57D6CC390BE1}"/>
              </a:ext>
            </a:extLst>
          </p:cNvPr>
          <p:cNvSpPr/>
          <p:nvPr/>
        </p:nvSpPr>
        <p:spPr>
          <a:xfrm>
            <a:off x="838884" y="152826"/>
            <a:ext cx="10133281" cy="952074"/>
          </a:xfrm>
          <a:custGeom>
            <a:avLst/>
            <a:gdLst>
              <a:gd name="connsiteX0" fmla="*/ 0 w 10133281"/>
              <a:gd name="connsiteY0" fmla="*/ 158682 h 952074"/>
              <a:gd name="connsiteX1" fmla="*/ 158682 w 10133281"/>
              <a:gd name="connsiteY1" fmla="*/ 0 h 952074"/>
              <a:gd name="connsiteX2" fmla="*/ 9974599 w 10133281"/>
              <a:gd name="connsiteY2" fmla="*/ 0 h 952074"/>
              <a:gd name="connsiteX3" fmla="*/ 10133281 w 10133281"/>
              <a:gd name="connsiteY3" fmla="*/ 158682 h 952074"/>
              <a:gd name="connsiteX4" fmla="*/ 10133281 w 10133281"/>
              <a:gd name="connsiteY4" fmla="*/ 793392 h 952074"/>
              <a:gd name="connsiteX5" fmla="*/ 9974599 w 10133281"/>
              <a:gd name="connsiteY5" fmla="*/ 952074 h 952074"/>
              <a:gd name="connsiteX6" fmla="*/ 158682 w 10133281"/>
              <a:gd name="connsiteY6" fmla="*/ 952074 h 952074"/>
              <a:gd name="connsiteX7" fmla="*/ 0 w 10133281"/>
              <a:gd name="connsiteY7" fmla="*/ 793392 h 952074"/>
              <a:gd name="connsiteX8" fmla="*/ 0 w 10133281"/>
              <a:gd name="connsiteY8" fmla="*/ 158682 h 9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33281" h="952074" fill="none" extrusionOk="0">
                <a:moveTo>
                  <a:pt x="0" y="158682"/>
                </a:moveTo>
                <a:cubicBezTo>
                  <a:pt x="-14357" y="65039"/>
                  <a:pt x="76891" y="6655"/>
                  <a:pt x="158682" y="0"/>
                </a:cubicBezTo>
                <a:cubicBezTo>
                  <a:pt x="2571074" y="-61902"/>
                  <a:pt x="5283019" y="-101778"/>
                  <a:pt x="9974599" y="0"/>
                </a:cubicBezTo>
                <a:cubicBezTo>
                  <a:pt x="10057475" y="-1493"/>
                  <a:pt x="10137539" y="65370"/>
                  <a:pt x="10133281" y="158682"/>
                </a:cubicBezTo>
                <a:cubicBezTo>
                  <a:pt x="10157693" y="440122"/>
                  <a:pt x="10105350" y="580895"/>
                  <a:pt x="10133281" y="793392"/>
                </a:cubicBezTo>
                <a:cubicBezTo>
                  <a:pt x="10122627" y="875814"/>
                  <a:pt x="10059070" y="937437"/>
                  <a:pt x="9974599" y="952074"/>
                </a:cubicBezTo>
                <a:cubicBezTo>
                  <a:pt x="6415033" y="809682"/>
                  <a:pt x="3654081" y="1063175"/>
                  <a:pt x="158682" y="952074"/>
                </a:cubicBezTo>
                <a:cubicBezTo>
                  <a:pt x="69316" y="952938"/>
                  <a:pt x="-599" y="883759"/>
                  <a:pt x="0" y="793392"/>
                </a:cubicBezTo>
                <a:cubicBezTo>
                  <a:pt x="34357" y="681748"/>
                  <a:pt x="51337" y="410688"/>
                  <a:pt x="0" y="158682"/>
                </a:cubicBezTo>
                <a:close/>
              </a:path>
              <a:path w="10133281" h="952074" stroke="0" extrusionOk="0">
                <a:moveTo>
                  <a:pt x="0" y="158682"/>
                </a:moveTo>
                <a:cubicBezTo>
                  <a:pt x="-4605" y="64958"/>
                  <a:pt x="64379" y="-11148"/>
                  <a:pt x="158682" y="0"/>
                </a:cubicBezTo>
                <a:cubicBezTo>
                  <a:pt x="3965808" y="-164947"/>
                  <a:pt x="6743106" y="-52288"/>
                  <a:pt x="9974599" y="0"/>
                </a:cubicBezTo>
                <a:cubicBezTo>
                  <a:pt x="10061567" y="-10501"/>
                  <a:pt x="10123867" y="72551"/>
                  <a:pt x="10133281" y="158682"/>
                </a:cubicBezTo>
                <a:cubicBezTo>
                  <a:pt x="10151353" y="332799"/>
                  <a:pt x="10159622" y="552515"/>
                  <a:pt x="10133281" y="793392"/>
                </a:cubicBezTo>
                <a:cubicBezTo>
                  <a:pt x="10143723" y="894511"/>
                  <a:pt x="10055289" y="939431"/>
                  <a:pt x="9974599" y="952074"/>
                </a:cubicBezTo>
                <a:cubicBezTo>
                  <a:pt x="8723583" y="1110615"/>
                  <a:pt x="4086880" y="810238"/>
                  <a:pt x="158682" y="952074"/>
                </a:cubicBezTo>
                <a:cubicBezTo>
                  <a:pt x="70551" y="960731"/>
                  <a:pt x="14702" y="875918"/>
                  <a:pt x="0" y="793392"/>
                </a:cubicBezTo>
                <a:cubicBezTo>
                  <a:pt x="-20039" y="478366"/>
                  <a:pt x="12877" y="433355"/>
                  <a:pt x="0" y="158682"/>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309">
              <a:defRPr/>
            </a:pPr>
            <a:r>
              <a:rPr lang="vi-VN" altLang="zh-CN" sz="2800" dirty="0">
                <a:solidFill>
                  <a:srgbClr val="000000"/>
                </a:solidFill>
                <a:latin typeface="Arial"/>
                <a:ea typeface="楷体"/>
                <a:cs typeface="Arial" panose="020B0604020202020204" pitchFamily="34" charset="0"/>
              </a:rPr>
              <a:t>1. Quan sát từ hình 1 đến hình 7 về một số nấm thường gặp, mô tả hình dạng và màu sắc của chúng.</a:t>
            </a:r>
            <a:endParaRPr kumimoji="1" lang="zh-CN" altLang="en-US" sz="2800" dirty="0">
              <a:solidFill>
                <a:prstClr val="black"/>
              </a:solidFill>
              <a:latin typeface="Arial"/>
              <a:ea typeface="微软雅黑" panose="020B0503020204020204" pitchFamily="34" charset="-122"/>
              <a:cs typeface="Arial" panose="020B0604020202020204" pitchFamily="34" charset="0"/>
            </a:endParaRPr>
          </a:p>
        </p:txBody>
      </p:sp>
      <p:pic>
        <p:nvPicPr>
          <p:cNvPr id="3" name="Picture 2">
            <a:extLst>
              <a:ext uri="{FF2B5EF4-FFF2-40B4-BE49-F238E27FC236}">
                <a16:creationId xmlns:a16="http://schemas.microsoft.com/office/drawing/2014/main" id="{5F418B9C-8D66-413A-09F2-468488329C2E}"/>
              </a:ext>
            </a:extLst>
          </p:cNvPr>
          <p:cNvPicPr>
            <a:picLocks noChangeAspect="1"/>
          </p:cNvPicPr>
          <p:nvPr/>
        </p:nvPicPr>
        <p:blipFill>
          <a:blip r:embed="rId3"/>
          <a:stretch>
            <a:fillRect/>
          </a:stretch>
        </p:blipFill>
        <p:spPr>
          <a:xfrm>
            <a:off x="1905000" y="1752599"/>
            <a:ext cx="8565440" cy="4257675"/>
          </a:xfrm>
          <a:prstGeom prst="rect">
            <a:avLst/>
          </a:prstGeom>
        </p:spPr>
      </p:pic>
    </p:spTree>
    <p:extLst>
      <p:ext uri="{BB962C8B-B14F-4D97-AF65-F5344CB8AC3E}">
        <p14:creationId xmlns:p14="http://schemas.microsoft.com/office/powerpoint/2010/main" val="230820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awn and Garden Month by Slidesgo">
  <a:themeElements>
    <a:clrScheme name="Simple Light">
      <a:dk1>
        <a:srgbClr val="E5F7B3"/>
      </a:dk1>
      <a:lt1>
        <a:srgbClr val="8CC63F"/>
      </a:lt1>
      <a:dk2>
        <a:srgbClr val="24962F"/>
      </a:dk2>
      <a:lt2>
        <a:srgbClr val="76512D"/>
      </a:lt2>
      <a:accent1>
        <a:srgbClr val="C69C6D"/>
      </a:accent1>
      <a:accent2>
        <a:srgbClr val="FBB03B"/>
      </a:accent2>
      <a:accent3>
        <a:srgbClr val="F15A24"/>
      </a:accent3>
      <a:accent4>
        <a:srgbClr val="E6F7FF"/>
      </a:accent4>
      <a:accent5>
        <a:srgbClr val="FDFDFD"/>
      </a:accent5>
      <a:accent6>
        <a:srgbClr val="666666"/>
      </a:accent6>
      <a:hlink>
        <a:srgbClr val="8C62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797</Words>
  <Application>Microsoft Office PowerPoint</Application>
  <PresentationFormat>Widescreen</PresentationFormat>
  <Paragraphs>74</Paragraphs>
  <Slides>34</Slides>
  <Notes>9</Notes>
  <HiddenSlides>0</HiddenSlides>
  <MMClips>1</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34</vt:i4>
      </vt:variant>
    </vt:vector>
  </HeadingPairs>
  <TitlesOfParts>
    <vt:vector size="54" baseType="lpstr">
      <vt:lpstr>Antic</vt:lpstr>
      <vt:lpstr>等线</vt:lpstr>
      <vt:lpstr>等线 Light</vt:lpstr>
      <vt:lpstr>DFPOP1-W9</vt:lpstr>
      <vt:lpstr>Neucha</vt:lpstr>
      <vt:lpstr>#9Slide05 SVNClementine</vt:lpstr>
      <vt:lpstr>Arial</vt:lpstr>
      <vt:lpstr>Calibri</vt:lpstr>
      <vt:lpstr>Calibri Light</vt:lpstr>
      <vt:lpstr>Cambria</vt:lpstr>
      <vt:lpstr>Coiny</vt:lpstr>
      <vt:lpstr>Roboto Condensed Light</vt:lpstr>
      <vt:lpstr>Times New Roman</vt:lpstr>
      <vt:lpstr>Wingdings</vt:lpstr>
      <vt:lpstr>Office Theme</vt:lpstr>
      <vt:lpstr>Theme74</vt:lpstr>
      <vt:lpstr>Office 主题​​</vt:lpstr>
      <vt:lpstr>Lawn and Garden Month by Slidesgo</vt:lpstr>
      <vt:lpstr>1_Office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41</cp:revision>
  <dcterms:created xsi:type="dcterms:W3CDTF">2023-11-09T03:36:42Z</dcterms:created>
  <dcterms:modified xsi:type="dcterms:W3CDTF">2023-12-10T00:31:13Z</dcterms:modified>
</cp:coreProperties>
</file>