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7" r:id="rId3"/>
    <p:sldMasterId id="2147483710" r:id="rId4"/>
  </p:sldMasterIdLst>
  <p:notesMasterIdLst>
    <p:notesMasterId r:id="rId25"/>
  </p:notesMasterIdLst>
  <p:sldIdLst>
    <p:sldId id="262" r:id="rId5"/>
    <p:sldId id="298" r:id="rId6"/>
    <p:sldId id="299" r:id="rId7"/>
    <p:sldId id="300" r:id="rId8"/>
    <p:sldId id="301" r:id="rId9"/>
    <p:sldId id="302" r:id="rId10"/>
    <p:sldId id="261" r:id="rId11"/>
    <p:sldId id="2636" r:id="rId12"/>
    <p:sldId id="2635" r:id="rId13"/>
    <p:sldId id="264" r:id="rId14"/>
    <p:sldId id="269" r:id="rId15"/>
    <p:sldId id="2644" r:id="rId16"/>
    <p:sldId id="2643" r:id="rId17"/>
    <p:sldId id="276" r:id="rId18"/>
    <p:sldId id="277" r:id="rId19"/>
    <p:sldId id="2638" r:id="rId20"/>
    <p:sldId id="2645" r:id="rId21"/>
    <p:sldId id="2646" r:id="rId22"/>
    <p:sldId id="281" r:id="rId23"/>
    <p:sldId id="33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59857-A547-4E48-93BC-3F12AFC377B4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283BC-E1CC-42FA-9A18-3706C4C74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66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686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1303be3818b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1303be3818b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9756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843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72FB1-A455-43B0-8C77-0615C833CDC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491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72FB1-A455-43B0-8C77-0615C833CDC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098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72FB1-A455-43B0-8C77-0615C833CDC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478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4131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42163B-FD22-419C-BBA6-CB9777F35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477CF9-864C-4360-B99A-637B2D799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DC3595-65EF-4694-A8D4-9B34A1C3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87FE9A-A440-41FF-BA7E-816A82B1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803C39-207C-4609-9ECB-2A51588EA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76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C65E3-8765-4D8E-9475-8D66587C2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14012E-2441-4F52-AA3E-EF00A0046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4ADB6-73D2-41AE-982B-9195607D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4EE861-9EFD-455A-88F2-3AB5CBE6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79D257-0D13-4700-877C-6D23F29D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47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FCDCD38-6FE3-4B50-9B09-A098E175A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8D92F1-2B6D-4F03-9C7F-33C533D49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225F83-7BFD-41A9-AB96-77E8DC2022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307F57-B31D-49B8-ABDA-690B139C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C5696C-70BA-4E39-81C6-53BC097F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48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 rot="-452">
            <a:off x="4955749" y="4649831"/>
            <a:ext cx="6082000" cy="568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761551" y="1639367"/>
            <a:ext cx="6470400" cy="2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8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69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69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69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69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69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69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69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6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7" y="1"/>
            <a:ext cx="10179541" cy="6858001"/>
            <a:chOff x="-5" y="0"/>
            <a:chExt cx="7634656" cy="5143501"/>
          </a:xfrm>
        </p:grpSpPr>
        <p:pic>
          <p:nvPicPr>
            <p:cNvPr id="12" name="Google Shape;12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49025" y="2682962"/>
              <a:ext cx="2617875" cy="1248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;p2"/>
            <p:cNvPicPr preferRelativeResize="0"/>
            <p:nvPr/>
          </p:nvPicPr>
          <p:blipFill rotWithShape="1">
            <a:blip r:embed="rId3">
              <a:alphaModFix/>
            </a:blip>
            <a:srcRect l="19028" t="4480" b="10831"/>
            <a:stretch/>
          </p:blipFill>
          <p:spPr>
            <a:xfrm>
              <a:off x="0" y="0"/>
              <a:ext cx="3929374" cy="5143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16506" b="55904"/>
            <a:stretch/>
          </p:blipFill>
          <p:spPr>
            <a:xfrm>
              <a:off x="0" y="3436775"/>
              <a:ext cx="7634650" cy="17067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2"/>
            <p:cNvPicPr preferRelativeResize="0"/>
            <p:nvPr/>
          </p:nvPicPr>
          <p:blipFill rotWithShape="1">
            <a:blip r:embed="rId5">
              <a:alphaModFix/>
            </a:blip>
            <a:srcRect t="36326"/>
            <a:stretch/>
          </p:blipFill>
          <p:spPr>
            <a:xfrm>
              <a:off x="2966025" y="0"/>
              <a:ext cx="2617875" cy="1077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6;p2"/>
            <p:cNvPicPr preferRelativeResize="0"/>
            <p:nvPr/>
          </p:nvPicPr>
          <p:blipFill rotWithShape="1">
            <a:blip r:embed="rId6">
              <a:alphaModFix/>
            </a:blip>
            <a:srcRect l="42015"/>
            <a:stretch/>
          </p:blipFill>
          <p:spPr>
            <a:xfrm>
              <a:off x="-5" y="146750"/>
              <a:ext cx="1517976" cy="16076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" name="Google Shape;17;p2"/>
          <p:cNvGrpSpPr/>
          <p:nvPr/>
        </p:nvGrpSpPr>
        <p:grpSpPr>
          <a:xfrm>
            <a:off x="3076201" y="260034"/>
            <a:ext cx="8757833" cy="6322567"/>
            <a:chOff x="2307150" y="195025"/>
            <a:chExt cx="6568375" cy="4741925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2734126" y="491305"/>
              <a:ext cx="170184" cy="199027"/>
              <a:chOff x="3938129" y="1563480"/>
              <a:chExt cx="400999" cy="468962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4100688" y="1731578"/>
                <a:ext cx="96181" cy="89782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4069" extrusionOk="0">
                    <a:moveTo>
                      <a:pt x="3382" y="0"/>
                    </a:moveTo>
                    <a:cubicBezTo>
                      <a:pt x="3287" y="0"/>
                      <a:pt x="3187" y="19"/>
                      <a:pt x="3087" y="61"/>
                    </a:cubicBezTo>
                    <a:cubicBezTo>
                      <a:pt x="2793" y="184"/>
                      <a:pt x="2431" y="280"/>
                      <a:pt x="2100" y="421"/>
                    </a:cubicBezTo>
                    <a:cubicBezTo>
                      <a:pt x="1988" y="390"/>
                      <a:pt x="1873" y="375"/>
                      <a:pt x="1756" y="375"/>
                    </a:cubicBezTo>
                    <a:cubicBezTo>
                      <a:pt x="1573" y="375"/>
                      <a:pt x="1388" y="412"/>
                      <a:pt x="1212" y="479"/>
                    </a:cubicBezTo>
                    <a:cubicBezTo>
                      <a:pt x="857" y="617"/>
                      <a:pt x="661" y="944"/>
                      <a:pt x="659" y="1313"/>
                    </a:cubicBezTo>
                    <a:cubicBezTo>
                      <a:pt x="614" y="1428"/>
                      <a:pt x="589" y="1555"/>
                      <a:pt x="589" y="1690"/>
                    </a:cubicBezTo>
                    <a:lnTo>
                      <a:pt x="589" y="2275"/>
                    </a:lnTo>
                    <a:cubicBezTo>
                      <a:pt x="481" y="2453"/>
                      <a:pt x="381" y="2634"/>
                      <a:pt x="277" y="2809"/>
                    </a:cubicBezTo>
                    <a:cubicBezTo>
                      <a:pt x="0" y="3279"/>
                      <a:pt x="395" y="3922"/>
                      <a:pt x="895" y="4000"/>
                    </a:cubicBezTo>
                    <a:cubicBezTo>
                      <a:pt x="1164" y="4042"/>
                      <a:pt x="1441" y="4069"/>
                      <a:pt x="1717" y="4069"/>
                    </a:cubicBezTo>
                    <a:cubicBezTo>
                      <a:pt x="2418" y="4069"/>
                      <a:pt x="3108" y="3896"/>
                      <a:pt x="3623" y="3372"/>
                    </a:cubicBezTo>
                    <a:cubicBezTo>
                      <a:pt x="4291" y="2693"/>
                      <a:pt x="4359" y="1679"/>
                      <a:pt x="4222" y="789"/>
                    </a:cubicBezTo>
                    <a:cubicBezTo>
                      <a:pt x="4158" y="367"/>
                      <a:pt x="3804" y="0"/>
                      <a:pt x="33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046649" y="1563480"/>
                <a:ext cx="70520" cy="116349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5273" extrusionOk="0">
                    <a:moveTo>
                      <a:pt x="1167" y="0"/>
                    </a:moveTo>
                    <a:cubicBezTo>
                      <a:pt x="592" y="0"/>
                      <a:pt x="1" y="693"/>
                      <a:pt x="404" y="1359"/>
                    </a:cubicBezTo>
                    <a:cubicBezTo>
                      <a:pt x="988" y="2326"/>
                      <a:pt x="1326" y="3403"/>
                      <a:pt x="1446" y="4525"/>
                    </a:cubicBezTo>
                    <a:cubicBezTo>
                      <a:pt x="1499" y="5033"/>
                      <a:pt x="1898" y="5273"/>
                      <a:pt x="2296" y="5273"/>
                    </a:cubicBezTo>
                    <a:cubicBezTo>
                      <a:pt x="2747" y="5273"/>
                      <a:pt x="3195" y="4964"/>
                      <a:pt x="3135" y="4387"/>
                    </a:cubicBezTo>
                    <a:cubicBezTo>
                      <a:pt x="2983" y="2953"/>
                      <a:pt x="2530" y="1609"/>
                      <a:pt x="1784" y="376"/>
                    </a:cubicBezTo>
                    <a:cubicBezTo>
                      <a:pt x="1623" y="110"/>
                      <a:pt x="1396" y="0"/>
                      <a:pt x="11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957194" y="1633539"/>
                <a:ext cx="99844" cy="90996"/>
              </a:xfrm>
              <a:custGeom>
                <a:avLst/>
                <a:gdLst/>
                <a:ahLst/>
                <a:cxnLst/>
                <a:rect l="l" t="t" r="r" b="b"/>
                <a:pathLst>
                  <a:path w="4525" h="4124" extrusionOk="0">
                    <a:moveTo>
                      <a:pt x="1183" y="1"/>
                    </a:moveTo>
                    <a:cubicBezTo>
                      <a:pt x="541" y="1"/>
                      <a:pt x="1" y="940"/>
                      <a:pt x="619" y="1535"/>
                    </a:cubicBezTo>
                    <a:cubicBezTo>
                      <a:pt x="1433" y="2314"/>
                      <a:pt x="2232" y="3111"/>
                      <a:pt x="3012" y="3927"/>
                    </a:cubicBezTo>
                    <a:cubicBezTo>
                      <a:pt x="3143" y="4064"/>
                      <a:pt x="3324" y="4124"/>
                      <a:pt x="3511" y="4124"/>
                    </a:cubicBezTo>
                    <a:cubicBezTo>
                      <a:pt x="3775" y="4124"/>
                      <a:pt x="4049" y="4004"/>
                      <a:pt x="4206" y="3814"/>
                    </a:cubicBezTo>
                    <a:cubicBezTo>
                      <a:pt x="4525" y="3429"/>
                      <a:pt x="4411" y="2953"/>
                      <a:pt x="4094" y="2621"/>
                    </a:cubicBezTo>
                    <a:cubicBezTo>
                      <a:pt x="3314" y="1806"/>
                      <a:pt x="2515" y="1010"/>
                      <a:pt x="1701" y="228"/>
                    </a:cubicBezTo>
                    <a:cubicBezTo>
                      <a:pt x="1535" y="68"/>
                      <a:pt x="1355" y="1"/>
                      <a:pt x="1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938129" y="1775004"/>
                <a:ext cx="124800" cy="43799"/>
              </a:xfrm>
              <a:custGeom>
                <a:avLst/>
                <a:gdLst/>
                <a:ahLst/>
                <a:cxnLst/>
                <a:rect l="l" t="t" r="r" b="b"/>
                <a:pathLst>
                  <a:path w="5656" h="1985" extrusionOk="0">
                    <a:moveTo>
                      <a:pt x="1224" y="0"/>
                    </a:moveTo>
                    <a:cubicBezTo>
                      <a:pt x="437" y="0"/>
                      <a:pt x="0" y="1223"/>
                      <a:pt x="870" y="1620"/>
                    </a:cubicBezTo>
                    <a:cubicBezTo>
                      <a:pt x="1437" y="1879"/>
                      <a:pt x="2045" y="1985"/>
                      <a:pt x="2660" y="1985"/>
                    </a:cubicBezTo>
                    <a:cubicBezTo>
                      <a:pt x="3353" y="1985"/>
                      <a:pt x="4053" y="1850"/>
                      <a:pt x="4707" y="1648"/>
                    </a:cubicBezTo>
                    <a:cubicBezTo>
                      <a:pt x="5655" y="1354"/>
                      <a:pt x="5259" y="12"/>
                      <a:pt x="4397" y="12"/>
                    </a:cubicBezTo>
                    <a:cubicBezTo>
                      <a:pt x="4311" y="12"/>
                      <a:pt x="4220" y="25"/>
                      <a:pt x="4125" y="55"/>
                    </a:cubicBezTo>
                    <a:cubicBezTo>
                      <a:pt x="3673" y="195"/>
                      <a:pt x="3169" y="301"/>
                      <a:pt x="2675" y="301"/>
                    </a:cubicBezTo>
                    <a:cubicBezTo>
                      <a:pt x="2297" y="301"/>
                      <a:pt x="1924" y="239"/>
                      <a:pt x="1584" y="83"/>
                    </a:cubicBezTo>
                    <a:cubicBezTo>
                      <a:pt x="1459" y="26"/>
                      <a:pt x="1338" y="0"/>
                      <a:pt x="12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987777" y="1836811"/>
                <a:ext cx="110413" cy="124491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5642" extrusionOk="0">
                    <a:moveTo>
                      <a:pt x="3738" y="0"/>
                    </a:moveTo>
                    <a:cubicBezTo>
                      <a:pt x="3587" y="0"/>
                      <a:pt x="3427" y="45"/>
                      <a:pt x="3270" y="150"/>
                    </a:cubicBezTo>
                    <a:cubicBezTo>
                      <a:pt x="1679" y="1210"/>
                      <a:pt x="554" y="2809"/>
                      <a:pt x="137" y="4676"/>
                    </a:cubicBezTo>
                    <a:cubicBezTo>
                      <a:pt x="0" y="5283"/>
                      <a:pt x="482" y="5641"/>
                      <a:pt x="966" y="5641"/>
                    </a:cubicBezTo>
                    <a:cubicBezTo>
                      <a:pt x="1333" y="5641"/>
                      <a:pt x="1701" y="5436"/>
                      <a:pt x="1804" y="4978"/>
                    </a:cubicBezTo>
                    <a:cubicBezTo>
                      <a:pt x="2128" y="3530"/>
                      <a:pt x="3029" y="2344"/>
                      <a:pt x="4253" y="1530"/>
                    </a:cubicBezTo>
                    <a:cubicBezTo>
                      <a:pt x="5003" y="1031"/>
                      <a:pt x="4462" y="0"/>
                      <a:pt x="3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4095944" y="1889505"/>
                <a:ext cx="46535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6478" extrusionOk="0">
                    <a:moveTo>
                      <a:pt x="1274" y="1"/>
                    </a:moveTo>
                    <a:cubicBezTo>
                      <a:pt x="888" y="1"/>
                      <a:pt x="439" y="282"/>
                      <a:pt x="417" y="694"/>
                    </a:cubicBezTo>
                    <a:cubicBezTo>
                      <a:pt x="332" y="2368"/>
                      <a:pt x="36" y="4020"/>
                      <a:pt x="8" y="5698"/>
                    </a:cubicBezTo>
                    <a:cubicBezTo>
                      <a:pt x="0" y="6136"/>
                      <a:pt x="452" y="6477"/>
                      <a:pt x="863" y="6477"/>
                    </a:cubicBezTo>
                    <a:cubicBezTo>
                      <a:pt x="883" y="6477"/>
                      <a:pt x="902" y="6476"/>
                      <a:pt x="922" y="6475"/>
                    </a:cubicBezTo>
                    <a:cubicBezTo>
                      <a:pt x="1415" y="6435"/>
                      <a:pt x="1690" y="6020"/>
                      <a:pt x="1698" y="5561"/>
                    </a:cubicBezTo>
                    <a:cubicBezTo>
                      <a:pt x="1723" y="4032"/>
                      <a:pt x="2010" y="2522"/>
                      <a:pt x="2086" y="996"/>
                    </a:cubicBezTo>
                    <a:cubicBezTo>
                      <a:pt x="2108" y="538"/>
                      <a:pt x="1893" y="100"/>
                      <a:pt x="1403" y="12"/>
                    </a:cubicBezTo>
                    <a:cubicBezTo>
                      <a:pt x="1361" y="4"/>
                      <a:pt x="1318" y="1"/>
                      <a:pt x="12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183656" y="1880634"/>
                <a:ext cx="61076" cy="99315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501" extrusionOk="0">
                    <a:moveTo>
                      <a:pt x="855" y="1"/>
                    </a:moveTo>
                    <a:cubicBezTo>
                      <a:pt x="835" y="1"/>
                      <a:pt x="816" y="2"/>
                      <a:pt x="796" y="3"/>
                    </a:cubicBezTo>
                    <a:cubicBezTo>
                      <a:pt x="303" y="44"/>
                      <a:pt x="28" y="457"/>
                      <a:pt x="21" y="917"/>
                    </a:cubicBezTo>
                    <a:cubicBezTo>
                      <a:pt x="1" y="2074"/>
                      <a:pt x="361" y="3157"/>
                      <a:pt x="973" y="4130"/>
                    </a:cubicBezTo>
                    <a:cubicBezTo>
                      <a:pt x="1137" y="4392"/>
                      <a:pt x="1366" y="4501"/>
                      <a:pt x="1596" y="4501"/>
                    </a:cubicBezTo>
                    <a:cubicBezTo>
                      <a:pt x="2178" y="4501"/>
                      <a:pt x="2768" y="3808"/>
                      <a:pt x="2353" y="3147"/>
                    </a:cubicBezTo>
                    <a:cubicBezTo>
                      <a:pt x="1897" y="2419"/>
                      <a:pt x="1696" y="1635"/>
                      <a:pt x="1711" y="780"/>
                    </a:cubicBezTo>
                    <a:cubicBezTo>
                      <a:pt x="1718" y="342"/>
                      <a:pt x="1265" y="1"/>
                      <a:pt x="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4221764" y="1818518"/>
                <a:ext cx="116216" cy="46337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2100" extrusionOk="0">
                    <a:moveTo>
                      <a:pt x="1732" y="1"/>
                    </a:moveTo>
                    <a:cubicBezTo>
                      <a:pt x="1511" y="1"/>
                      <a:pt x="1288" y="9"/>
                      <a:pt x="1064" y="26"/>
                    </a:cubicBezTo>
                    <a:cubicBezTo>
                      <a:pt x="1" y="108"/>
                      <a:pt x="107" y="1719"/>
                      <a:pt x="1124" y="1719"/>
                    </a:cubicBezTo>
                    <a:cubicBezTo>
                      <a:pt x="1149" y="1719"/>
                      <a:pt x="1175" y="1718"/>
                      <a:pt x="1201" y="1716"/>
                    </a:cubicBezTo>
                    <a:cubicBezTo>
                      <a:pt x="1401" y="1701"/>
                      <a:pt x="1600" y="1693"/>
                      <a:pt x="1799" y="1693"/>
                    </a:cubicBezTo>
                    <a:cubicBezTo>
                      <a:pt x="2534" y="1693"/>
                      <a:pt x="3261" y="1801"/>
                      <a:pt x="3964" y="2039"/>
                    </a:cubicBezTo>
                    <a:cubicBezTo>
                      <a:pt x="4083" y="2079"/>
                      <a:pt x="4205" y="2100"/>
                      <a:pt x="4324" y="2100"/>
                    </a:cubicBezTo>
                    <a:cubicBezTo>
                      <a:pt x="4642" y="2100"/>
                      <a:pt x="4939" y="1952"/>
                      <a:pt x="5089" y="1628"/>
                    </a:cubicBezTo>
                    <a:cubicBezTo>
                      <a:pt x="5267" y="1248"/>
                      <a:pt x="5115" y="650"/>
                      <a:pt x="4679" y="502"/>
                    </a:cubicBezTo>
                    <a:cubicBezTo>
                      <a:pt x="3712" y="175"/>
                      <a:pt x="2737" y="1"/>
                      <a:pt x="17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4226001" y="1695876"/>
                <a:ext cx="113127" cy="89849"/>
              </a:xfrm>
              <a:custGeom>
                <a:avLst/>
                <a:gdLst/>
                <a:ahLst/>
                <a:cxnLst/>
                <a:rect l="l" t="t" r="r" b="b"/>
                <a:pathLst>
                  <a:path w="5127" h="4072" extrusionOk="0">
                    <a:moveTo>
                      <a:pt x="4140" y="1"/>
                    </a:moveTo>
                    <a:cubicBezTo>
                      <a:pt x="3820" y="1"/>
                      <a:pt x="3530" y="198"/>
                      <a:pt x="3362" y="491"/>
                    </a:cubicBezTo>
                    <a:cubicBezTo>
                      <a:pt x="2778" y="1509"/>
                      <a:pt x="1776" y="2171"/>
                      <a:pt x="650" y="2445"/>
                    </a:cubicBezTo>
                    <a:cubicBezTo>
                      <a:pt x="205" y="2553"/>
                      <a:pt x="0" y="3136"/>
                      <a:pt x="144" y="3532"/>
                    </a:cubicBezTo>
                    <a:cubicBezTo>
                      <a:pt x="280" y="3904"/>
                      <a:pt x="600" y="4071"/>
                      <a:pt x="950" y="4071"/>
                    </a:cubicBezTo>
                    <a:cubicBezTo>
                      <a:pt x="1043" y="4071"/>
                      <a:pt x="1137" y="4059"/>
                      <a:pt x="1231" y="4037"/>
                    </a:cubicBezTo>
                    <a:cubicBezTo>
                      <a:pt x="2805" y="3656"/>
                      <a:pt x="4100" y="2598"/>
                      <a:pt x="4898" y="1206"/>
                    </a:cubicBezTo>
                    <a:cubicBezTo>
                      <a:pt x="5126" y="808"/>
                      <a:pt x="4878" y="260"/>
                      <a:pt x="4487" y="80"/>
                    </a:cubicBezTo>
                    <a:cubicBezTo>
                      <a:pt x="4370" y="25"/>
                      <a:pt x="4253" y="1"/>
                      <a:pt x="41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4195991" y="1573255"/>
                <a:ext cx="80339" cy="132964"/>
              </a:xfrm>
              <a:custGeom>
                <a:avLst/>
                <a:gdLst/>
                <a:ahLst/>
                <a:cxnLst/>
                <a:rect l="l" t="t" r="r" b="b"/>
                <a:pathLst>
                  <a:path w="3641" h="6026" extrusionOk="0">
                    <a:moveTo>
                      <a:pt x="2668" y="0"/>
                    </a:moveTo>
                    <a:cubicBezTo>
                      <a:pt x="2304" y="0"/>
                      <a:pt x="1947" y="208"/>
                      <a:pt x="1865" y="672"/>
                    </a:cubicBezTo>
                    <a:cubicBezTo>
                      <a:pt x="1603" y="2151"/>
                      <a:pt x="1025" y="3524"/>
                      <a:pt x="335" y="4851"/>
                    </a:cubicBezTo>
                    <a:cubicBezTo>
                      <a:pt x="1" y="5495"/>
                      <a:pt x="567" y="6026"/>
                      <a:pt x="1133" y="6026"/>
                    </a:cubicBezTo>
                    <a:cubicBezTo>
                      <a:pt x="1418" y="6026"/>
                      <a:pt x="1704" y="5890"/>
                      <a:pt x="1872" y="5566"/>
                    </a:cubicBezTo>
                    <a:cubicBezTo>
                      <a:pt x="2627" y="4116"/>
                      <a:pt x="3247" y="2588"/>
                      <a:pt x="3534" y="973"/>
                    </a:cubicBezTo>
                    <a:cubicBezTo>
                      <a:pt x="3641" y="361"/>
                      <a:pt x="3148" y="0"/>
                      <a:pt x="26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" name="Google Shape;29;p2"/>
            <p:cNvSpPr/>
            <p:nvPr/>
          </p:nvSpPr>
          <p:spPr>
            <a:xfrm>
              <a:off x="7907059" y="356422"/>
              <a:ext cx="281830" cy="367141"/>
            </a:xfrm>
            <a:custGeom>
              <a:avLst/>
              <a:gdLst/>
              <a:ahLst/>
              <a:cxnLst/>
              <a:rect l="l" t="t" r="r" b="b"/>
              <a:pathLst>
                <a:path w="30102" h="39214" extrusionOk="0">
                  <a:moveTo>
                    <a:pt x="15440" y="994"/>
                  </a:moveTo>
                  <a:cubicBezTo>
                    <a:pt x="15742" y="994"/>
                    <a:pt x="16074" y="1148"/>
                    <a:pt x="16370" y="1401"/>
                  </a:cubicBezTo>
                  <a:cubicBezTo>
                    <a:pt x="16978" y="1921"/>
                    <a:pt x="17177" y="2719"/>
                    <a:pt x="16415" y="3194"/>
                  </a:cubicBezTo>
                  <a:cubicBezTo>
                    <a:pt x="16193" y="3332"/>
                    <a:pt x="15964" y="3394"/>
                    <a:pt x="15741" y="3394"/>
                  </a:cubicBezTo>
                  <a:cubicBezTo>
                    <a:pt x="15235" y="3394"/>
                    <a:pt x="14758" y="3074"/>
                    <a:pt x="14466" y="2601"/>
                  </a:cubicBezTo>
                  <a:cubicBezTo>
                    <a:pt x="14349" y="2414"/>
                    <a:pt x="14236" y="2167"/>
                    <a:pt x="14225" y="1930"/>
                  </a:cubicBezTo>
                  <a:lnTo>
                    <a:pt x="14225" y="1930"/>
                  </a:lnTo>
                  <a:cubicBezTo>
                    <a:pt x="14230" y="1930"/>
                    <a:pt x="14235" y="1930"/>
                    <a:pt x="14240" y="1930"/>
                  </a:cubicBezTo>
                  <a:cubicBezTo>
                    <a:pt x="14401" y="1930"/>
                    <a:pt x="14557" y="1846"/>
                    <a:pt x="14634" y="1641"/>
                  </a:cubicBezTo>
                  <a:cubicBezTo>
                    <a:pt x="14671" y="1541"/>
                    <a:pt x="14716" y="1455"/>
                    <a:pt x="14764" y="1380"/>
                  </a:cubicBezTo>
                  <a:cubicBezTo>
                    <a:pt x="14832" y="1374"/>
                    <a:pt x="14902" y="1370"/>
                    <a:pt x="14967" y="1369"/>
                  </a:cubicBezTo>
                  <a:cubicBezTo>
                    <a:pt x="15230" y="1361"/>
                    <a:pt x="15369" y="1191"/>
                    <a:pt x="15399" y="995"/>
                  </a:cubicBezTo>
                  <a:cubicBezTo>
                    <a:pt x="15413" y="994"/>
                    <a:pt x="15427" y="994"/>
                    <a:pt x="15440" y="994"/>
                  </a:cubicBezTo>
                  <a:close/>
                  <a:moveTo>
                    <a:pt x="27328" y="11373"/>
                  </a:moveTo>
                  <a:cubicBezTo>
                    <a:pt x="27557" y="11373"/>
                    <a:pt x="27789" y="11630"/>
                    <a:pt x="27918" y="11784"/>
                  </a:cubicBezTo>
                  <a:cubicBezTo>
                    <a:pt x="28297" y="12234"/>
                    <a:pt x="28619" y="13000"/>
                    <a:pt x="28349" y="13576"/>
                  </a:cubicBezTo>
                  <a:cubicBezTo>
                    <a:pt x="28249" y="13788"/>
                    <a:pt x="27981" y="14080"/>
                    <a:pt x="27718" y="14080"/>
                  </a:cubicBezTo>
                  <a:cubicBezTo>
                    <a:pt x="27705" y="14080"/>
                    <a:pt x="27691" y="14079"/>
                    <a:pt x="27678" y="14077"/>
                  </a:cubicBezTo>
                  <a:cubicBezTo>
                    <a:pt x="27578" y="14066"/>
                    <a:pt x="27487" y="14006"/>
                    <a:pt x="27408" y="13928"/>
                  </a:cubicBezTo>
                  <a:cubicBezTo>
                    <a:pt x="27345" y="13778"/>
                    <a:pt x="27249" y="13643"/>
                    <a:pt x="27129" y="13536"/>
                  </a:cubicBezTo>
                  <a:cubicBezTo>
                    <a:pt x="26887" y="13092"/>
                    <a:pt x="26644" y="12324"/>
                    <a:pt x="26914" y="11877"/>
                  </a:cubicBezTo>
                  <a:cubicBezTo>
                    <a:pt x="26946" y="11826"/>
                    <a:pt x="26966" y="11775"/>
                    <a:pt x="26977" y="11727"/>
                  </a:cubicBezTo>
                  <a:cubicBezTo>
                    <a:pt x="27051" y="11560"/>
                    <a:pt x="27156" y="11383"/>
                    <a:pt x="27311" y="11373"/>
                  </a:cubicBezTo>
                  <a:cubicBezTo>
                    <a:pt x="27316" y="11373"/>
                    <a:pt x="27322" y="11373"/>
                    <a:pt x="27328" y="11373"/>
                  </a:cubicBezTo>
                  <a:close/>
                  <a:moveTo>
                    <a:pt x="2280" y="11853"/>
                  </a:moveTo>
                  <a:cubicBezTo>
                    <a:pt x="3013" y="11853"/>
                    <a:pt x="3996" y="12386"/>
                    <a:pt x="4382" y="12911"/>
                  </a:cubicBezTo>
                  <a:cubicBezTo>
                    <a:pt x="4936" y="13665"/>
                    <a:pt x="4312" y="14327"/>
                    <a:pt x="3572" y="14634"/>
                  </a:cubicBezTo>
                  <a:cubicBezTo>
                    <a:pt x="3317" y="14740"/>
                    <a:pt x="3068" y="14788"/>
                    <a:pt x="2831" y="14788"/>
                  </a:cubicBezTo>
                  <a:cubicBezTo>
                    <a:pt x="2043" y="14788"/>
                    <a:pt x="1395" y="14256"/>
                    <a:pt x="1158" y="13548"/>
                  </a:cubicBezTo>
                  <a:lnTo>
                    <a:pt x="1158" y="13548"/>
                  </a:lnTo>
                  <a:cubicBezTo>
                    <a:pt x="1159" y="13548"/>
                    <a:pt x="1160" y="13548"/>
                    <a:pt x="1162" y="13548"/>
                  </a:cubicBezTo>
                  <a:cubicBezTo>
                    <a:pt x="1472" y="13548"/>
                    <a:pt x="1747" y="13418"/>
                    <a:pt x="2003" y="13187"/>
                  </a:cubicBezTo>
                  <a:cubicBezTo>
                    <a:pt x="2335" y="12886"/>
                    <a:pt x="2142" y="12387"/>
                    <a:pt x="1832" y="12278"/>
                  </a:cubicBezTo>
                  <a:cubicBezTo>
                    <a:pt x="1958" y="12194"/>
                    <a:pt x="2015" y="12041"/>
                    <a:pt x="2004" y="11882"/>
                  </a:cubicBezTo>
                  <a:cubicBezTo>
                    <a:pt x="2090" y="11863"/>
                    <a:pt x="2183" y="11853"/>
                    <a:pt x="2280" y="11853"/>
                  </a:cubicBezTo>
                  <a:close/>
                  <a:moveTo>
                    <a:pt x="15121" y="11636"/>
                  </a:moveTo>
                  <a:cubicBezTo>
                    <a:pt x="15225" y="13207"/>
                    <a:pt x="15298" y="14782"/>
                    <a:pt x="15374" y="16363"/>
                  </a:cubicBezTo>
                  <a:cubicBezTo>
                    <a:pt x="15501" y="19007"/>
                    <a:pt x="15139" y="22252"/>
                    <a:pt x="16184" y="24727"/>
                  </a:cubicBezTo>
                  <a:cubicBezTo>
                    <a:pt x="16345" y="25109"/>
                    <a:pt x="16751" y="25373"/>
                    <a:pt x="17147" y="25373"/>
                  </a:cubicBezTo>
                  <a:cubicBezTo>
                    <a:pt x="17392" y="25373"/>
                    <a:pt x="17633" y="25272"/>
                    <a:pt x="17809" y="25036"/>
                  </a:cubicBezTo>
                  <a:cubicBezTo>
                    <a:pt x="19892" y="22245"/>
                    <a:pt x="21625" y="18791"/>
                    <a:pt x="24413" y="16634"/>
                  </a:cubicBezTo>
                  <a:lnTo>
                    <a:pt x="24413" y="16634"/>
                  </a:lnTo>
                  <a:cubicBezTo>
                    <a:pt x="23881" y="17497"/>
                    <a:pt x="23256" y="18315"/>
                    <a:pt x="22719" y="19184"/>
                  </a:cubicBezTo>
                  <a:cubicBezTo>
                    <a:pt x="21617" y="20965"/>
                    <a:pt x="20726" y="22881"/>
                    <a:pt x="20051" y="24863"/>
                  </a:cubicBezTo>
                  <a:cubicBezTo>
                    <a:pt x="18774" y="28618"/>
                    <a:pt x="18994" y="32557"/>
                    <a:pt x="18255" y="36397"/>
                  </a:cubicBezTo>
                  <a:cubicBezTo>
                    <a:pt x="16975" y="36469"/>
                    <a:pt x="15696" y="36603"/>
                    <a:pt x="14417" y="36603"/>
                  </a:cubicBezTo>
                  <a:cubicBezTo>
                    <a:pt x="14233" y="36603"/>
                    <a:pt x="14050" y="36600"/>
                    <a:pt x="13867" y="36594"/>
                  </a:cubicBezTo>
                  <a:cubicBezTo>
                    <a:pt x="13840" y="35242"/>
                    <a:pt x="13411" y="33784"/>
                    <a:pt x="13185" y="32599"/>
                  </a:cubicBezTo>
                  <a:cubicBezTo>
                    <a:pt x="12718" y="30161"/>
                    <a:pt x="11999" y="27836"/>
                    <a:pt x="11199" y="25491"/>
                  </a:cubicBezTo>
                  <a:cubicBezTo>
                    <a:pt x="10481" y="23388"/>
                    <a:pt x="9774" y="20958"/>
                    <a:pt x="8664" y="18832"/>
                  </a:cubicBezTo>
                  <a:lnTo>
                    <a:pt x="8664" y="18832"/>
                  </a:lnTo>
                  <a:cubicBezTo>
                    <a:pt x="10269" y="20608"/>
                    <a:pt x="11565" y="22620"/>
                    <a:pt x="12474" y="24997"/>
                  </a:cubicBezTo>
                  <a:cubicBezTo>
                    <a:pt x="12645" y="25442"/>
                    <a:pt x="13006" y="25640"/>
                    <a:pt x="13369" y="25640"/>
                  </a:cubicBezTo>
                  <a:cubicBezTo>
                    <a:pt x="13876" y="25640"/>
                    <a:pt x="14388" y="25253"/>
                    <a:pt x="14392" y="24609"/>
                  </a:cubicBezTo>
                  <a:cubicBezTo>
                    <a:pt x="14417" y="20252"/>
                    <a:pt x="14617" y="15932"/>
                    <a:pt x="15121" y="11636"/>
                  </a:cubicBezTo>
                  <a:close/>
                  <a:moveTo>
                    <a:pt x="15427" y="0"/>
                  </a:moveTo>
                  <a:cubicBezTo>
                    <a:pt x="14952" y="0"/>
                    <a:pt x="14505" y="174"/>
                    <a:pt x="14168" y="521"/>
                  </a:cubicBezTo>
                  <a:cubicBezTo>
                    <a:pt x="13527" y="785"/>
                    <a:pt x="13129" y="1387"/>
                    <a:pt x="13261" y="2185"/>
                  </a:cubicBezTo>
                  <a:cubicBezTo>
                    <a:pt x="13389" y="2965"/>
                    <a:pt x="13915" y="3689"/>
                    <a:pt x="14607" y="4086"/>
                  </a:cubicBezTo>
                  <a:cubicBezTo>
                    <a:pt x="14483" y="4204"/>
                    <a:pt x="14386" y="4372"/>
                    <a:pt x="14340" y="4595"/>
                  </a:cubicBezTo>
                  <a:cubicBezTo>
                    <a:pt x="13241" y="9885"/>
                    <a:pt x="12732" y="15216"/>
                    <a:pt x="12527" y="20588"/>
                  </a:cubicBezTo>
                  <a:cubicBezTo>
                    <a:pt x="10859" y="17824"/>
                    <a:pt x="8539" y="15441"/>
                    <a:pt x="5512" y="14258"/>
                  </a:cubicBezTo>
                  <a:cubicBezTo>
                    <a:pt x="5492" y="14250"/>
                    <a:pt x="5471" y="14246"/>
                    <a:pt x="5451" y="14241"/>
                  </a:cubicBezTo>
                  <a:cubicBezTo>
                    <a:pt x="6316" y="12484"/>
                    <a:pt x="3822" y="10851"/>
                    <a:pt x="2222" y="10851"/>
                  </a:cubicBezTo>
                  <a:cubicBezTo>
                    <a:pt x="2215" y="10851"/>
                    <a:pt x="2208" y="10851"/>
                    <a:pt x="2202" y="10851"/>
                  </a:cubicBezTo>
                  <a:cubicBezTo>
                    <a:pt x="1645" y="10857"/>
                    <a:pt x="1209" y="11051"/>
                    <a:pt x="907" y="11370"/>
                  </a:cubicBezTo>
                  <a:cubicBezTo>
                    <a:pt x="644" y="11411"/>
                    <a:pt x="427" y="11528"/>
                    <a:pt x="285" y="11836"/>
                  </a:cubicBezTo>
                  <a:cubicBezTo>
                    <a:pt x="93" y="12255"/>
                    <a:pt x="0" y="12727"/>
                    <a:pt x="30" y="13187"/>
                  </a:cubicBezTo>
                  <a:cubicBezTo>
                    <a:pt x="78" y="13955"/>
                    <a:pt x="484" y="14692"/>
                    <a:pt x="1087" y="15165"/>
                  </a:cubicBezTo>
                  <a:cubicBezTo>
                    <a:pt x="1600" y="15566"/>
                    <a:pt x="2223" y="15758"/>
                    <a:pt x="2846" y="15758"/>
                  </a:cubicBezTo>
                  <a:cubicBezTo>
                    <a:pt x="3265" y="15758"/>
                    <a:pt x="3685" y="15671"/>
                    <a:pt x="4072" y="15502"/>
                  </a:cubicBezTo>
                  <a:cubicBezTo>
                    <a:pt x="4087" y="15519"/>
                    <a:pt x="4102" y="15536"/>
                    <a:pt x="4119" y="15552"/>
                  </a:cubicBezTo>
                  <a:cubicBezTo>
                    <a:pt x="7379" y="18526"/>
                    <a:pt x="8540" y="23138"/>
                    <a:pt x="9886" y="27199"/>
                  </a:cubicBezTo>
                  <a:cubicBezTo>
                    <a:pt x="10653" y="29513"/>
                    <a:pt x="11268" y="31810"/>
                    <a:pt x="11644" y="34224"/>
                  </a:cubicBezTo>
                  <a:cubicBezTo>
                    <a:pt x="11872" y="35690"/>
                    <a:pt x="11724" y="37377"/>
                    <a:pt x="12463" y="38682"/>
                  </a:cubicBezTo>
                  <a:cubicBezTo>
                    <a:pt x="12562" y="38858"/>
                    <a:pt x="12734" y="38934"/>
                    <a:pt x="12911" y="38934"/>
                  </a:cubicBezTo>
                  <a:cubicBezTo>
                    <a:pt x="12987" y="38934"/>
                    <a:pt x="13065" y="38920"/>
                    <a:pt x="13139" y="38893"/>
                  </a:cubicBezTo>
                  <a:cubicBezTo>
                    <a:pt x="13352" y="39072"/>
                    <a:pt x="13626" y="39194"/>
                    <a:pt x="13965" y="39208"/>
                  </a:cubicBezTo>
                  <a:cubicBezTo>
                    <a:pt x="14073" y="39212"/>
                    <a:pt x="14181" y="39214"/>
                    <a:pt x="14289" y="39214"/>
                  </a:cubicBezTo>
                  <a:cubicBezTo>
                    <a:pt x="15956" y="39214"/>
                    <a:pt x="17597" y="38741"/>
                    <a:pt x="19260" y="38621"/>
                  </a:cubicBezTo>
                  <a:cubicBezTo>
                    <a:pt x="19773" y="38584"/>
                    <a:pt x="20190" y="38202"/>
                    <a:pt x="20301" y="37708"/>
                  </a:cubicBezTo>
                  <a:cubicBezTo>
                    <a:pt x="21363" y="32951"/>
                    <a:pt x="20886" y="28203"/>
                    <a:pt x="22791" y="23597"/>
                  </a:cubicBezTo>
                  <a:cubicBezTo>
                    <a:pt x="24013" y="20644"/>
                    <a:pt x="26530" y="18102"/>
                    <a:pt x="27349" y="15007"/>
                  </a:cubicBezTo>
                  <a:cubicBezTo>
                    <a:pt x="27466" y="15043"/>
                    <a:pt x="27591" y="15064"/>
                    <a:pt x="27721" y="15064"/>
                  </a:cubicBezTo>
                  <a:cubicBezTo>
                    <a:pt x="27836" y="15064"/>
                    <a:pt x="27955" y="15048"/>
                    <a:pt x="28077" y="15013"/>
                  </a:cubicBezTo>
                  <a:cubicBezTo>
                    <a:pt x="30101" y="14443"/>
                    <a:pt x="29564" y="11650"/>
                    <a:pt x="28196" y="10694"/>
                  </a:cubicBezTo>
                  <a:cubicBezTo>
                    <a:pt x="27911" y="10495"/>
                    <a:pt x="27623" y="10405"/>
                    <a:pt x="27351" y="10405"/>
                  </a:cubicBezTo>
                  <a:cubicBezTo>
                    <a:pt x="26777" y="10405"/>
                    <a:pt x="26273" y="10810"/>
                    <a:pt x="26016" y="11458"/>
                  </a:cubicBezTo>
                  <a:cubicBezTo>
                    <a:pt x="25687" y="12001"/>
                    <a:pt x="25789" y="12783"/>
                    <a:pt x="26002" y="13408"/>
                  </a:cubicBezTo>
                  <a:cubicBezTo>
                    <a:pt x="21981" y="15098"/>
                    <a:pt x="19817" y="18762"/>
                    <a:pt x="17461" y="22227"/>
                  </a:cubicBezTo>
                  <a:cubicBezTo>
                    <a:pt x="17053" y="19902"/>
                    <a:pt x="17261" y="17129"/>
                    <a:pt x="17152" y="15023"/>
                  </a:cubicBezTo>
                  <a:cubicBezTo>
                    <a:pt x="16972" y="11563"/>
                    <a:pt x="16806" y="8130"/>
                    <a:pt x="16187" y="4715"/>
                  </a:cubicBezTo>
                  <a:cubicBezTo>
                    <a:pt x="16164" y="4583"/>
                    <a:pt x="16117" y="4466"/>
                    <a:pt x="16054" y="4361"/>
                  </a:cubicBezTo>
                  <a:cubicBezTo>
                    <a:pt x="16879" y="4233"/>
                    <a:pt x="17664" y="3667"/>
                    <a:pt x="17871" y="2849"/>
                  </a:cubicBezTo>
                  <a:cubicBezTo>
                    <a:pt x="18131" y="1824"/>
                    <a:pt x="17418" y="835"/>
                    <a:pt x="16572" y="331"/>
                  </a:cubicBezTo>
                  <a:cubicBezTo>
                    <a:pt x="16200" y="110"/>
                    <a:pt x="15805" y="0"/>
                    <a:pt x="15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631450" y="9532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07150" y="3216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188900" y="469405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631450" y="8527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725550" y="3564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645375" y="1950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390725" y="5214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712900" y="397062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783850" y="10051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613675" y="3564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838325" y="41139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466750" y="47201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458475" y="23222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838325" y="36819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084575" y="48997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14635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"/>
          <p:cNvSpPr txBox="1">
            <a:spLocks noGrp="1"/>
          </p:cNvSpPr>
          <p:nvPr>
            <p:ph type="title" hasCustomPrompt="1"/>
          </p:nvPr>
        </p:nvSpPr>
        <p:spPr>
          <a:xfrm>
            <a:off x="8641397" y="1224333"/>
            <a:ext cx="2590800" cy="2578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 rot="231">
            <a:off x="5267000" y="5022672"/>
            <a:ext cx="5965200" cy="610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title" idx="2"/>
          </p:nvPr>
        </p:nvSpPr>
        <p:spPr>
          <a:xfrm>
            <a:off x="5267000" y="3725167"/>
            <a:ext cx="5965200" cy="11224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49" name="Google Shape;49;p3"/>
          <p:cNvGrpSpPr/>
          <p:nvPr/>
        </p:nvGrpSpPr>
        <p:grpSpPr>
          <a:xfrm>
            <a:off x="0" y="0"/>
            <a:ext cx="11901336" cy="6858000"/>
            <a:chOff x="0" y="0"/>
            <a:chExt cx="8926002" cy="5143500"/>
          </a:xfrm>
        </p:grpSpPr>
        <p:pic>
          <p:nvPicPr>
            <p:cNvPr id="50" name="Google Shape;50;p3"/>
            <p:cNvPicPr preferRelativeResize="0"/>
            <p:nvPr/>
          </p:nvPicPr>
          <p:blipFill rotWithShape="1">
            <a:blip r:embed="rId2">
              <a:alphaModFix/>
            </a:blip>
            <a:srcRect l="20286" t="-1723" b="21575"/>
            <a:stretch/>
          </p:blipFill>
          <p:spPr>
            <a:xfrm>
              <a:off x="0" y="1596675"/>
              <a:ext cx="4299424" cy="3546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3"/>
            <p:cNvPicPr preferRelativeResize="0"/>
            <p:nvPr/>
          </p:nvPicPr>
          <p:blipFill rotWithShape="1">
            <a:blip r:embed="rId3">
              <a:alphaModFix/>
            </a:blip>
            <a:srcRect l="31534"/>
            <a:stretch/>
          </p:blipFill>
          <p:spPr>
            <a:xfrm>
              <a:off x="1" y="1045050"/>
              <a:ext cx="1152050" cy="1238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3"/>
            <p:cNvPicPr preferRelativeResize="0"/>
            <p:nvPr/>
          </p:nvPicPr>
          <p:blipFill rotWithShape="1">
            <a:blip r:embed="rId4">
              <a:alphaModFix/>
            </a:blip>
            <a:srcRect b="33744"/>
            <a:stretch/>
          </p:blipFill>
          <p:spPr>
            <a:xfrm>
              <a:off x="2162925" y="4085000"/>
              <a:ext cx="2601425" cy="1058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53;p3"/>
            <p:cNvPicPr preferRelativeResize="0"/>
            <p:nvPr/>
          </p:nvPicPr>
          <p:blipFill rotWithShape="1">
            <a:blip r:embed="rId5">
              <a:alphaModFix/>
            </a:blip>
            <a:srcRect l="2381" t="55317"/>
            <a:stretch/>
          </p:blipFill>
          <p:spPr>
            <a:xfrm>
              <a:off x="0" y="0"/>
              <a:ext cx="8926002" cy="11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3"/>
            <p:cNvPicPr preferRelativeResize="0"/>
            <p:nvPr/>
          </p:nvPicPr>
          <p:blipFill rotWithShape="1">
            <a:blip r:embed="rId6">
              <a:alphaModFix/>
            </a:blip>
            <a:srcRect l="36487"/>
            <a:stretch/>
          </p:blipFill>
          <p:spPr>
            <a:xfrm>
              <a:off x="4" y="2752350"/>
              <a:ext cx="1460250" cy="1801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5" name="Google Shape;55;p3"/>
          <p:cNvGrpSpPr/>
          <p:nvPr/>
        </p:nvGrpSpPr>
        <p:grpSpPr>
          <a:xfrm>
            <a:off x="-39893" y="925033"/>
            <a:ext cx="11776960" cy="5694211"/>
            <a:chOff x="-29920" y="693775"/>
            <a:chExt cx="8832720" cy="4270658"/>
          </a:xfrm>
        </p:grpSpPr>
        <p:grpSp>
          <p:nvGrpSpPr>
            <p:cNvPr id="56" name="Google Shape;56;p3"/>
            <p:cNvGrpSpPr/>
            <p:nvPr/>
          </p:nvGrpSpPr>
          <p:grpSpPr>
            <a:xfrm>
              <a:off x="1217575" y="693775"/>
              <a:ext cx="7585225" cy="4270650"/>
              <a:chOff x="1217575" y="693775"/>
              <a:chExt cx="7585225" cy="4270650"/>
            </a:xfrm>
          </p:grpSpPr>
          <p:sp>
            <p:nvSpPr>
              <p:cNvPr id="57" name="Google Shape;57;p3"/>
              <p:cNvSpPr/>
              <p:nvPr/>
            </p:nvSpPr>
            <p:spPr>
              <a:xfrm>
                <a:off x="8591900" y="4065925"/>
                <a:ext cx="37200" cy="37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7726675" y="4927225"/>
                <a:ext cx="37200" cy="37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8565800" y="4432225"/>
                <a:ext cx="89400" cy="89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8765600" y="4250725"/>
                <a:ext cx="37200" cy="37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8629100" y="4863550"/>
                <a:ext cx="37200" cy="37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8188550" y="4800250"/>
                <a:ext cx="89400" cy="89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8728400" y="693775"/>
                <a:ext cx="37200" cy="37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1387325" y="855575"/>
                <a:ext cx="37200" cy="37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8565800" y="979450"/>
                <a:ext cx="89400" cy="89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8728400" y="1264675"/>
                <a:ext cx="37200" cy="37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8001150" y="4826350"/>
                <a:ext cx="37200" cy="37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1217575" y="979450"/>
                <a:ext cx="89400" cy="89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9" name="Google Shape;69;p3"/>
            <p:cNvSpPr/>
            <p:nvPr/>
          </p:nvSpPr>
          <p:spPr>
            <a:xfrm>
              <a:off x="-29920" y="2388122"/>
              <a:ext cx="300546" cy="258255"/>
            </a:xfrm>
            <a:custGeom>
              <a:avLst/>
              <a:gdLst/>
              <a:ahLst/>
              <a:cxnLst/>
              <a:rect l="l" t="t" r="r" b="b"/>
              <a:pathLst>
                <a:path w="32101" h="27584" extrusionOk="0">
                  <a:moveTo>
                    <a:pt x="30048" y="1513"/>
                  </a:moveTo>
                  <a:lnTo>
                    <a:pt x="30048" y="1513"/>
                  </a:lnTo>
                  <a:cubicBezTo>
                    <a:pt x="30111" y="4293"/>
                    <a:pt x="28809" y="6581"/>
                    <a:pt x="26539" y="8284"/>
                  </a:cubicBezTo>
                  <a:cubicBezTo>
                    <a:pt x="24659" y="9694"/>
                    <a:pt x="22160" y="10138"/>
                    <a:pt x="20341" y="11538"/>
                  </a:cubicBezTo>
                  <a:cubicBezTo>
                    <a:pt x="20605" y="10974"/>
                    <a:pt x="20820" y="10373"/>
                    <a:pt x="20974" y="9733"/>
                  </a:cubicBezTo>
                  <a:cubicBezTo>
                    <a:pt x="21067" y="9351"/>
                    <a:pt x="21127" y="8959"/>
                    <a:pt x="21159" y="8568"/>
                  </a:cubicBezTo>
                  <a:cubicBezTo>
                    <a:pt x="22772" y="4884"/>
                    <a:pt x="26216" y="1526"/>
                    <a:pt x="30048" y="1513"/>
                  </a:cubicBezTo>
                  <a:close/>
                  <a:moveTo>
                    <a:pt x="30498" y="1"/>
                  </a:moveTo>
                  <a:cubicBezTo>
                    <a:pt x="26909" y="1"/>
                    <a:pt x="23030" y="2588"/>
                    <a:pt x="20977" y="5956"/>
                  </a:cubicBezTo>
                  <a:cubicBezTo>
                    <a:pt x="20308" y="3043"/>
                    <a:pt x="18155" y="593"/>
                    <a:pt x="15248" y="593"/>
                  </a:cubicBezTo>
                  <a:cubicBezTo>
                    <a:pt x="14418" y="593"/>
                    <a:pt x="13527" y="792"/>
                    <a:pt x="12591" y="1238"/>
                  </a:cubicBezTo>
                  <a:cubicBezTo>
                    <a:pt x="9781" y="2578"/>
                    <a:pt x="5967" y="7287"/>
                    <a:pt x="10060" y="9525"/>
                  </a:cubicBezTo>
                  <a:cubicBezTo>
                    <a:pt x="10681" y="9865"/>
                    <a:pt x="11396" y="10020"/>
                    <a:pt x="12116" y="10020"/>
                  </a:cubicBezTo>
                  <a:cubicBezTo>
                    <a:pt x="14833" y="10020"/>
                    <a:pt x="17639" y="7805"/>
                    <a:pt x="15866" y="4904"/>
                  </a:cubicBezTo>
                  <a:cubicBezTo>
                    <a:pt x="15790" y="4779"/>
                    <a:pt x="15677" y="4726"/>
                    <a:pt x="15560" y="4726"/>
                  </a:cubicBezTo>
                  <a:cubicBezTo>
                    <a:pt x="15366" y="4726"/>
                    <a:pt x="15164" y="4872"/>
                    <a:pt x="15112" y="5073"/>
                  </a:cubicBezTo>
                  <a:cubicBezTo>
                    <a:pt x="14664" y="6799"/>
                    <a:pt x="14462" y="8509"/>
                    <a:pt x="12298" y="8509"/>
                  </a:cubicBezTo>
                  <a:cubicBezTo>
                    <a:pt x="12255" y="8509"/>
                    <a:pt x="12211" y="8508"/>
                    <a:pt x="12167" y="8507"/>
                  </a:cubicBezTo>
                  <a:cubicBezTo>
                    <a:pt x="9898" y="8438"/>
                    <a:pt x="9238" y="6594"/>
                    <a:pt x="10503" y="4849"/>
                  </a:cubicBezTo>
                  <a:cubicBezTo>
                    <a:pt x="11687" y="3215"/>
                    <a:pt x="13469" y="2303"/>
                    <a:pt x="15150" y="2303"/>
                  </a:cubicBezTo>
                  <a:cubicBezTo>
                    <a:pt x="16937" y="2303"/>
                    <a:pt x="18610" y="3333"/>
                    <a:pt x="19331" y="5618"/>
                  </a:cubicBezTo>
                  <a:cubicBezTo>
                    <a:pt x="20090" y="8023"/>
                    <a:pt x="19302" y="10648"/>
                    <a:pt x="17793" y="12591"/>
                  </a:cubicBezTo>
                  <a:cubicBezTo>
                    <a:pt x="16310" y="13099"/>
                    <a:pt x="15056" y="13968"/>
                    <a:pt x="14482" y="15348"/>
                  </a:cubicBezTo>
                  <a:cubicBezTo>
                    <a:pt x="8885" y="18653"/>
                    <a:pt x="33" y="20358"/>
                    <a:pt x="1" y="27403"/>
                  </a:cubicBezTo>
                  <a:cubicBezTo>
                    <a:pt x="0" y="27524"/>
                    <a:pt x="95" y="27583"/>
                    <a:pt x="193" y="27583"/>
                  </a:cubicBezTo>
                  <a:cubicBezTo>
                    <a:pt x="286" y="27583"/>
                    <a:pt x="382" y="27530"/>
                    <a:pt x="402" y="27422"/>
                  </a:cubicBezTo>
                  <a:cubicBezTo>
                    <a:pt x="1368" y="22367"/>
                    <a:pt x="7484" y="20645"/>
                    <a:pt x="11536" y="18803"/>
                  </a:cubicBezTo>
                  <a:cubicBezTo>
                    <a:pt x="14183" y="17599"/>
                    <a:pt x="16896" y="16093"/>
                    <a:pt x="18783" y="13912"/>
                  </a:cubicBezTo>
                  <a:cubicBezTo>
                    <a:pt x="19679" y="13667"/>
                    <a:pt x="20644" y="13545"/>
                    <a:pt x="21616" y="13545"/>
                  </a:cubicBezTo>
                  <a:cubicBezTo>
                    <a:pt x="25275" y="13545"/>
                    <a:pt x="29035" y="15266"/>
                    <a:pt x="29581" y="18575"/>
                  </a:cubicBezTo>
                  <a:cubicBezTo>
                    <a:pt x="30150" y="22018"/>
                    <a:pt x="26979" y="25352"/>
                    <a:pt x="23748" y="25352"/>
                  </a:cubicBezTo>
                  <a:cubicBezTo>
                    <a:pt x="22639" y="25352"/>
                    <a:pt x="21522" y="24959"/>
                    <a:pt x="20548" y="24042"/>
                  </a:cubicBezTo>
                  <a:cubicBezTo>
                    <a:pt x="19039" y="22624"/>
                    <a:pt x="18852" y="20398"/>
                    <a:pt x="21106" y="19780"/>
                  </a:cubicBezTo>
                  <a:cubicBezTo>
                    <a:pt x="21460" y="19683"/>
                    <a:pt x="21781" y="19638"/>
                    <a:pt x="22073" y="19638"/>
                  </a:cubicBezTo>
                  <a:cubicBezTo>
                    <a:pt x="23581" y="19638"/>
                    <a:pt x="24296" y="20852"/>
                    <a:pt x="24578" y="22473"/>
                  </a:cubicBezTo>
                  <a:cubicBezTo>
                    <a:pt x="24611" y="22660"/>
                    <a:pt x="24775" y="22779"/>
                    <a:pt x="24935" y="22779"/>
                  </a:cubicBezTo>
                  <a:cubicBezTo>
                    <a:pt x="25048" y="22779"/>
                    <a:pt x="25158" y="22721"/>
                    <a:pt x="25221" y="22588"/>
                  </a:cubicBezTo>
                  <a:cubicBezTo>
                    <a:pt x="26450" y="19979"/>
                    <a:pt x="24121" y="18431"/>
                    <a:pt x="21823" y="18431"/>
                  </a:cubicBezTo>
                  <a:cubicBezTo>
                    <a:pt x="21061" y="18431"/>
                    <a:pt x="20303" y="18601"/>
                    <a:pt x="19678" y="18959"/>
                  </a:cubicBezTo>
                  <a:cubicBezTo>
                    <a:pt x="15640" y="21275"/>
                    <a:pt x="19506" y="26112"/>
                    <a:pt x="22750" y="26773"/>
                  </a:cubicBezTo>
                  <a:cubicBezTo>
                    <a:pt x="23267" y="26878"/>
                    <a:pt x="23779" y="26929"/>
                    <a:pt x="24280" y="26929"/>
                  </a:cubicBezTo>
                  <a:cubicBezTo>
                    <a:pt x="28547" y="26929"/>
                    <a:pt x="32060" y="23276"/>
                    <a:pt x="31637" y="18790"/>
                  </a:cubicBezTo>
                  <a:cubicBezTo>
                    <a:pt x="31261" y="14801"/>
                    <a:pt x="27323" y="12596"/>
                    <a:pt x="23718" y="12108"/>
                  </a:cubicBezTo>
                  <a:cubicBezTo>
                    <a:pt x="25594" y="11401"/>
                    <a:pt x="27412" y="10092"/>
                    <a:pt x="28637" y="8957"/>
                  </a:cubicBezTo>
                  <a:cubicBezTo>
                    <a:pt x="31014" y="6753"/>
                    <a:pt x="32101" y="3922"/>
                    <a:pt x="31554" y="711"/>
                  </a:cubicBezTo>
                  <a:cubicBezTo>
                    <a:pt x="31503" y="406"/>
                    <a:pt x="31276" y="32"/>
                    <a:pt x="30920" y="13"/>
                  </a:cubicBezTo>
                  <a:cubicBezTo>
                    <a:pt x="30780" y="5"/>
                    <a:pt x="30639" y="1"/>
                    <a:pt x="30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0" name="Google Shape;70;p3"/>
            <p:cNvGrpSpPr/>
            <p:nvPr/>
          </p:nvGrpSpPr>
          <p:grpSpPr>
            <a:xfrm>
              <a:off x="7283126" y="4765405"/>
              <a:ext cx="170184" cy="199027"/>
              <a:chOff x="3938129" y="1563480"/>
              <a:chExt cx="400999" cy="468962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4100688" y="1731578"/>
                <a:ext cx="96181" cy="89782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4069" extrusionOk="0">
                    <a:moveTo>
                      <a:pt x="3382" y="0"/>
                    </a:moveTo>
                    <a:cubicBezTo>
                      <a:pt x="3287" y="0"/>
                      <a:pt x="3187" y="19"/>
                      <a:pt x="3087" y="61"/>
                    </a:cubicBezTo>
                    <a:cubicBezTo>
                      <a:pt x="2793" y="184"/>
                      <a:pt x="2431" y="280"/>
                      <a:pt x="2100" y="421"/>
                    </a:cubicBezTo>
                    <a:cubicBezTo>
                      <a:pt x="1988" y="390"/>
                      <a:pt x="1873" y="375"/>
                      <a:pt x="1756" y="375"/>
                    </a:cubicBezTo>
                    <a:cubicBezTo>
                      <a:pt x="1573" y="375"/>
                      <a:pt x="1388" y="412"/>
                      <a:pt x="1212" y="479"/>
                    </a:cubicBezTo>
                    <a:cubicBezTo>
                      <a:pt x="857" y="617"/>
                      <a:pt x="661" y="944"/>
                      <a:pt x="659" y="1313"/>
                    </a:cubicBezTo>
                    <a:cubicBezTo>
                      <a:pt x="614" y="1428"/>
                      <a:pt x="589" y="1555"/>
                      <a:pt x="589" y="1690"/>
                    </a:cubicBezTo>
                    <a:lnTo>
                      <a:pt x="589" y="2275"/>
                    </a:lnTo>
                    <a:cubicBezTo>
                      <a:pt x="481" y="2453"/>
                      <a:pt x="381" y="2634"/>
                      <a:pt x="277" y="2809"/>
                    </a:cubicBezTo>
                    <a:cubicBezTo>
                      <a:pt x="0" y="3279"/>
                      <a:pt x="395" y="3922"/>
                      <a:pt x="895" y="4000"/>
                    </a:cubicBezTo>
                    <a:cubicBezTo>
                      <a:pt x="1164" y="4042"/>
                      <a:pt x="1441" y="4069"/>
                      <a:pt x="1717" y="4069"/>
                    </a:cubicBezTo>
                    <a:cubicBezTo>
                      <a:pt x="2418" y="4069"/>
                      <a:pt x="3108" y="3896"/>
                      <a:pt x="3623" y="3372"/>
                    </a:cubicBezTo>
                    <a:cubicBezTo>
                      <a:pt x="4291" y="2693"/>
                      <a:pt x="4359" y="1679"/>
                      <a:pt x="4222" y="789"/>
                    </a:cubicBezTo>
                    <a:cubicBezTo>
                      <a:pt x="4158" y="367"/>
                      <a:pt x="3804" y="0"/>
                      <a:pt x="33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4046649" y="1563480"/>
                <a:ext cx="70520" cy="116349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5273" extrusionOk="0">
                    <a:moveTo>
                      <a:pt x="1167" y="0"/>
                    </a:moveTo>
                    <a:cubicBezTo>
                      <a:pt x="592" y="0"/>
                      <a:pt x="1" y="693"/>
                      <a:pt x="404" y="1359"/>
                    </a:cubicBezTo>
                    <a:cubicBezTo>
                      <a:pt x="988" y="2326"/>
                      <a:pt x="1326" y="3403"/>
                      <a:pt x="1446" y="4525"/>
                    </a:cubicBezTo>
                    <a:cubicBezTo>
                      <a:pt x="1499" y="5033"/>
                      <a:pt x="1898" y="5273"/>
                      <a:pt x="2296" y="5273"/>
                    </a:cubicBezTo>
                    <a:cubicBezTo>
                      <a:pt x="2747" y="5273"/>
                      <a:pt x="3195" y="4964"/>
                      <a:pt x="3135" y="4387"/>
                    </a:cubicBezTo>
                    <a:cubicBezTo>
                      <a:pt x="2983" y="2953"/>
                      <a:pt x="2530" y="1609"/>
                      <a:pt x="1784" y="376"/>
                    </a:cubicBezTo>
                    <a:cubicBezTo>
                      <a:pt x="1623" y="110"/>
                      <a:pt x="1396" y="0"/>
                      <a:pt x="11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3957194" y="1633539"/>
                <a:ext cx="99844" cy="90996"/>
              </a:xfrm>
              <a:custGeom>
                <a:avLst/>
                <a:gdLst/>
                <a:ahLst/>
                <a:cxnLst/>
                <a:rect l="l" t="t" r="r" b="b"/>
                <a:pathLst>
                  <a:path w="4525" h="4124" extrusionOk="0">
                    <a:moveTo>
                      <a:pt x="1183" y="1"/>
                    </a:moveTo>
                    <a:cubicBezTo>
                      <a:pt x="541" y="1"/>
                      <a:pt x="1" y="940"/>
                      <a:pt x="619" y="1535"/>
                    </a:cubicBezTo>
                    <a:cubicBezTo>
                      <a:pt x="1433" y="2314"/>
                      <a:pt x="2232" y="3111"/>
                      <a:pt x="3012" y="3927"/>
                    </a:cubicBezTo>
                    <a:cubicBezTo>
                      <a:pt x="3143" y="4064"/>
                      <a:pt x="3324" y="4124"/>
                      <a:pt x="3511" y="4124"/>
                    </a:cubicBezTo>
                    <a:cubicBezTo>
                      <a:pt x="3775" y="4124"/>
                      <a:pt x="4049" y="4004"/>
                      <a:pt x="4206" y="3814"/>
                    </a:cubicBezTo>
                    <a:cubicBezTo>
                      <a:pt x="4525" y="3429"/>
                      <a:pt x="4411" y="2953"/>
                      <a:pt x="4094" y="2621"/>
                    </a:cubicBezTo>
                    <a:cubicBezTo>
                      <a:pt x="3314" y="1806"/>
                      <a:pt x="2515" y="1010"/>
                      <a:pt x="1701" y="228"/>
                    </a:cubicBezTo>
                    <a:cubicBezTo>
                      <a:pt x="1535" y="68"/>
                      <a:pt x="1355" y="1"/>
                      <a:pt x="1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3938129" y="1775004"/>
                <a:ext cx="124800" cy="43799"/>
              </a:xfrm>
              <a:custGeom>
                <a:avLst/>
                <a:gdLst/>
                <a:ahLst/>
                <a:cxnLst/>
                <a:rect l="l" t="t" r="r" b="b"/>
                <a:pathLst>
                  <a:path w="5656" h="1985" extrusionOk="0">
                    <a:moveTo>
                      <a:pt x="1224" y="0"/>
                    </a:moveTo>
                    <a:cubicBezTo>
                      <a:pt x="437" y="0"/>
                      <a:pt x="0" y="1223"/>
                      <a:pt x="870" y="1620"/>
                    </a:cubicBezTo>
                    <a:cubicBezTo>
                      <a:pt x="1437" y="1879"/>
                      <a:pt x="2045" y="1985"/>
                      <a:pt x="2660" y="1985"/>
                    </a:cubicBezTo>
                    <a:cubicBezTo>
                      <a:pt x="3353" y="1985"/>
                      <a:pt x="4053" y="1850"/>
                      <a:pt x="4707" y="1648"/>
                    </a:cubicBezTo>
                    <a:cubicBezTo>
                      <a:pt x="5655" y="1354"/>
                      <a:pt x="5259" y="12"/>
                      <a:pt x="4397" y="12"/>
                    </a:cubicBezTo>
                    <a:cubicBezTo>
                      <a:pt x="4311" y="12"/>
                      <a:pt x="4220" y="25"/>
                      <a:pt x="4125" y="55"/>
                    </a:cubicBezTo>
                    <a:cubicBezTo>
                      <a:pt x="3673" y="195"/>
                      <a:pt x="3169" y="301"/>
                      <a:pt x="2675" y="301"/>
                    </a:cubicBezTo>
                    <a:cubicBezTo>
                      <a:pt x="2297" y="301"/>
                      <a:pt x="1924" y="239"/>
                      <a:pt x="1584" y="83"/>
                    </a:cubicBezTo>
                    <a:cubicBezTo>
                      <a:pt x="1459" y="26"/>
                      <a:pt x="1338" y="0"/>
                      <a:pt x="12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3987777" y="1836811"/>
                <a:ext cx="110413" cy="124491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5642" extrusionOk="0">
                    <a:moveTo>
                      <a:pt x="3738" y="0"/>
                    </a:moveTo>
                    <a:cubicBezTo>
                      <a:pt x="3587" y="0"/>
                      <a:pt x="3427" y="45"/>
                      <a:pt x="3270" y="150"/>
                    </a:cubicBezTo>
                    <a:cubicBezTo>
                      <a:pt x="1679" y="1210"/>
                      <a:pt x="554" y="2809"/>
                      <a:pt x="137" y="4676"/>
                    </a:cubicBezTo>
                    <a:cubicBezTo>
                      <a:pt x="0" y="5283"/>
                      <a:pt x="482" y="5641"/>
                      <a:pt x="966" y="5641"/>
                    </a:cubicBezTo>
                    <a:cubicBezTo>
                      <a:pt x="1333" y="5641"/>
                      <a:pt x="1701" y="5436"/>
                      <a:pt x="1804" y="4978"/>
                    </a:cubicBezTo>
                    <a:cubicBezTo>
                      <a:pt x="2128" y="3530"/>
                      <a:pt x="3029" y="2344"/>
                      <a:pt x="4253" y="1530"/>
                    </a:cubicBezTo>
                    <a:cubicBezTo>
                      <a:pt x="5003" y="1031"/>
                      <a:pt x="4462" y="0"/>
                      <a:pt x="3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4095944" y="1889505"/>
                <a:ext cx="46535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6478" extrusionOk="0">
                    <a:moveTo>
                      <a:pt x="1274" y="1"/>
                    </a:moveTo>
                    <a:cubicBezTo>
                      <a:pt x="888" y="1"/>
                      <a:pt x="439" y="282"/>
                      <a:pt x="417" y="694"/>
                    </a:cubicBezTo>
                    <a:cubicBezTo>
                      <a:pt x="332" y="2368"/>
                      <a:pt x="36" y="4020"/>
                      <a:pt x="8" y="5698"/>
                    </a:cubicBezTo>
                    <a:cubicBezTo>
                      <a:pt x="0" y="6136"/>
                      <a:pt x="452" y="6477"/>
                      <a:pt x="863" y="6477"/>
                    </a:cubicBezTo>
                    <a:cubicBezTo>
                      <a:pt x="883" y="6477"/>
                      <a:pt x="902" y="6476"/>
                      <a:pt x="922" y="6475"/>
                    </a:cubicBezTo>
                    <a:cubicBezTo>
                      <a:pt x="1415" y="6435"/>
                      <a:pt x="1690" y="6020"/>
                      <a:pt x="1698" y="5561"/>
                    </a:cubicBezTo>
                    <a:cubicBezTo>
                      <a:pt x="1723" y="4032"/>
                      <a:pt x="2010" y="2522"/>
                      <a:pt x="2086" y="996"/>
                    </a:cubicBezTo>
                    <a:cubicBezTo>
                      <a:pt x="2108" y="538"/>
                      <a:pt x="1893" y="100"/>
                      <a:pt x="1403" y="12"/>
                    </a:cubicBezTo>
                    <a:cubicBezTo>
                      <a:pt x="1361" y="4"/>
                      <a:pt x="1318" y="1"/>
                      <a:pt x="12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4183656" y="1880634"/>
                <a:ext cx="61076" cy="99315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501" extrusionOk="0">
                    <a:moveTo>
                      <a:pt x="855" y="1"/>
                    </a:moveTo>
                    <a:cubicBezTo>
                      <a:pt x="835" y="1"/>
                      <a:pt x="816" y="2"/>
                      <a:pt x="796" y="3"/>
                    </a:cubicBezTo>
                    <a:cubicBezTo>
                      <a:pt x="303" y="44"/>
                      <a:pt x="28" y="457"/>
                      <a:pt x="21" y="917"/>
                    </a:cubicBezTo>
                    <a:cubicBezTo>
                      <a:pt x="1" y="2074"/>
                      <a:pt x="361" y="3157"/>
                      <a:pt x="973" y="4130"/>
                    </a:cubicBezTo>
                    <a:cubicBezTo>
                      <a:pt x="1137" y="4392"/>
                      <a:pt x="1366" y="4501"/>
                      <a:pt x="1596" y="4501"/>
                    </a:cubicBezTo>
                    <a:cubicBezTo>
                      <a:pt x="2178" y="4501"/>
                      <a:pt x="2768" y="3808"/>
                      <a:pt x="2353" y="3147"/>
                    </a:cubicBezTo>
                    <a:cubicBezTo>
                      <a:pt x="1897" y="2419"/>
                      <a:pt x="1696" y="1635"/>
                      <a:pt x="1711" y="780"/>
                    </a:cubicBezTo>
                    <a:cubicBezTo>
                      <a:pt x="1718" y="342"/>
                      <a:pt x="1265" y="1"/>
                      <a:pt x="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4221764" y="1818518"/>
                <a:ext cx="116216" cy="46337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2100" extrusionOk="0">
                    <a:moveTo>
                      <a:pt x="1732" y="1"/>
                    </a:moveTo>
                    <a:cubicBezTo>
                      <a:pt x="1511" y="1"/>
                      <a:pt x="1288" y="9"/>
                      <a:pt x="1064" y="26"/>
                    </a:cubicBezTo>
                    <a:cubicBezTo>
                      <a:pt x="1" y="108"/>
                      <a:pt x="107" y="1719"/>
                      <a:pt x="1124" y="1719"/>
                    </a:cubicBezTo>
                    <a:cubicBezTo>
                      <a:pt x="1149" y="1719"/>
                      <a:pt x="1175" y="1718"/>
                      <a:pt x="1201" y="1716"/>
                    </a:cubicBezTo>
                    <a:cubicBezTo>
                      <a:pt x="1401" y="1701"/>
                      <a:pt x="1600" y="1693"/>
                      <a:pt x="1799" y="1693"/>
                    </a:cubicBezTo>
                    <a:cubicBezTo>
                      <a:pt x="2534" y="1693"/>
                      <a:pt x="3261" y="1801"/>
                      <a:pt x="3964" y="2039"/>
                    </a:cubicBezTo>
                    <a:cubicBezTo>
                      <a:pt x="4083" y="2079"/>
                      <a:pt x="4205" y="2100"/>
                      <a:pt x="4324" y="2100"/>
                    </a:cubicBezTo>
                    <a:cubicBezTo>
                      <a:pt x="4642" y="2100"/>
                      <a:pt x="4939" y="1952"/>
                      <a:pt x="5089" y="1628"/>
                    </a:cubicBezTo>
                    <a:cubicBezTo>
                      <a:pt x="5267" y="1248"/>
                      <a:pt x="5115" y="650"/>
                      <a:pt x="4679" y="502"/>
                    </a:cubicBezTo>
                    <a:cubicBezTo>
                      <a:pt x="3712" y="175"/>
                      <a:pt x="2737" y="1"/>
                      <a:pt x="17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4226001" y="1695876"/>
                <a:ext cx="113127" cy="89849"/>
              </a:xfrm>
              <a:custGeom>
                <a:avLst/>
                <a:gdLst/>
                <a:ahLst/>
                <a:cxnLst/>
                <a:rect l="l" t="t" r="r" b="b"/>
                <a:pathLst>
                  <a:path w="5127" h="4072" extrusionOk="0">
                    <a:moveTo>
                      <a:pt x="4140" y="1"/>
                    </a:moveTo>
                    <a:cubicBezTo>
                      <a:pt x="3820" y="1"/>
                      <a:pt x="3530" y="198"/>
                      <a:pt x="3362" y="491"/>
                    </a:cubicBezTo>
                    <a:cubicBezTo>
                      <a:pt x="2778" y="1509"/>
                      <a:pt x="1776" y="2171"/>
                      <a:pt x="650" y="2445"/>
                    </a:cubicBezTo>
                    <a:cubicBezTo>
                      <a:pt x="205" y="2553"/>
                      <a:pt x="0" y="3136"/>
                      <a:pt x="144" y="3532"/>
                    </a:cubicBezTo>
                    <a:cubicBezTo>
                      <a:pt x="280" y="3904"/>
                      <a:pt x="600" y="4071"/>
                      <a:pt x="950" y="4071"/>
                    </a:cubicBezTo>
                    <a:cubicBezTo>
                      <a:pt x="1043" y="4071"/>
                      <a:pt x="1137" y="4059"/>
                      <a:pt x="1231" y="4037"/>
                    </a:cubicBezTo>
                    <a:cubicBezTo>
                      <a:pt x="2805" y="3656"/>
                      <a:pt x="4100" y="2598"/>
                      <a:pt x="4898" y="1206"/>
                    </a:cubicBezTo>
                    <a:cubicBezTo>
                      <a:pt x="5126" y="808"/>
                      <a:pt x="4878" y="260"/>
                      <a:pt x="4487" y="80"/>
                    </a:cubicBezTo>
                    <a:cubicBezTo>
                      <a:pt x="4370" y="25"/>
                      <a:pt x="4253" y="1"/>
                      <a:pt x="41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4195991" y="1573255"/>
                <a:ext cx="80339" cy="132964"/>
              </a:xfrm>
              <a:custGeom>
                <a:avLst/>
                <a:gdLst/>
                <a:ahLst/>
                <a:cxnLst/>
                <a:rect l="l" t="t" r="r" b="b"/>
                <a:pathLst>
                  <a:path w="3641" h="6026" extrusionOk="0">
                    <a:moveTo>
                      <a:pt x="2668" y="0"/>
                    </a:moveTo>
                    <a:cubicBezTo>
                      <a:pt x="2304" y="0"/>
                      <a:pt x="1947" y="208"/>
                      <a:pt x="1865" y="672"/>
                    </a:cubicBezTo>
                    <a:cubicBezTo>
                      <a:pt x="1603" y="2151"/>
                      <a:pt x="1025" y="3524"/>
                      <a:pt x="335" y="4851"/>
                    </a:cubicBezTo>
                    <a:cubicBezTo>
                      <a:pt x="1" y="5495"/>
                      <a:pt x="567" y="6026"/>
                      <a:pt x="1133" y="6026"/>
                    </a:cubicBezTo>
                    <a:cubicBezTo>
                      <a:pt x="1418" y="6026"/>
                      <a:pt x="1704" y="5890"/>
                      <a:pt x="1872" y="5566"/>
                    </a:cubicBezTo>
                    <a:cubicBezTo>
                      <a:pt x="2627" y="4116"/>
                      <a:pt x="3247" y="2588"/>
                      <a:pt x="3534" y="973"/>
                    </a:cubicBezTo>
                    <a:cubicBezTo>
                      <a:pt x="3641" y="361"/>
                      <a:pt x="3148" y="0"/>
                      <a:pt x="26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1" name="Google Shape;81;p3"/>
            <p:cNvSpPr/>
            <p:nvPr/>
          </p:nvSpPr>
          <p:spPr>
            <a:xfrm>
              <a:off x="8582145" y="1563541"/>
              <a:ext cx="169873" cy="190386"/>
            </a:xfrm>
            <a:custGeom>
              <a:avLst/>
              <a:gdLst/>
              <a:ahLst/>
              <a:cxnLst/>
              <a:rect l="l" t="t" r="r" b="b"/>
              <a:pathLst>
                <a:path w="18144" h="20335" extrusionOk="0">
                  <a:moveTo>
                    <a:pt x="13836" y="1575"/>
                  </a:moveTo>
                  <a:cubicBezTo>
                    <a:pt x="14169" y="1575"/>
                    <a:pt x="14487" y="1682"/>
                    <a:pt x="14760" y="1936"/>
                  </a:cubicBezTo>
                  <a:cubicBezTo>
                    <a:pt x="15785" y="2893"/>
                    <a:pt x="15894" y="4757"/>
                    <a:pt x="16056" y="6052"/>
                  </a:cubicBezTo>
                  <a:cubicBezTo>
                    <a:pt x="16360" y="8492"/>
                    <a:pt x="16601" y="10990"/>
                    <a:pt x="16015" y="13408"/>
                  </a:cubicBezTo>
                  <a:cubicBezTo>
                    <a:pt x="15682" y="14785"/>
                    <a:pt x="15101" y="16390"/>
                    <a:pt x="15471" y="17766"/>
                  </a:cubicBezTo>
                  <a:cubicBezTo>
                    <a:pt x="12355" y="16040"/>
                    <a:pt x="8710" y="15290"/>
                    <a:pt x="5717" y="13312"/>
                  </a:cubicBezTo>
                  <a:cubicBezTo>
                    <a:pt x="3995" y="12173"/>
                    <a:pt x="2568" y="10577"/>
                    <a:pt x="2135" y="8505"/>
                  </a:cubicBezTo>
                  <a:cubicBezTo>
                    <a:pt x="1998" y="7856"/>
                    <a:pt x="1971" y="7055"/>
                    <a:pt x="2334" y="6519"/>
                  </a:cubicBezTo>
                  <a:cubicBezTo>
                    <a:pt x="2643" y="6061"/>
                    <a:pt x="3119" y="5861"/>
                    <a:pt x="3671" y="5808"/>
                  </a:cubicBezTo>
                  <a:cubicBezTo>
                    <a:pt x="3781" y="5797"/>
                    <a:pt x="3891" y="5792"/>
                    <a:pt x="4000" y="5792"/>
                  </a:cubicBezTo>
                  <a:cubicBezTo>
                    <a:pt x="5757" y="5792"/>
                    <a:pt x="7293" y="7132"/>
                    <a:pt x="8135" y="8579"/>
                  </a:cubicBezTo>
                  <a:cubicBezTo>
                    <a:pt x="8282" y="8832"/>
                    <a:pt x="8492" y="8936"/>
                    <a:pt x="8706" y="8936"/>
                  </a:cubicBezTo>
                  <a:cubicBezTo>
                    <a:pt x="8854" y="8936"/>
                    <a:pt x="9003" y="8886"/>
                    <a:pt x="9135" y="8802"/>
                  </a:cubicBezTo>
                  <a:cubicBezTo>
                    <a:pt x="9260" y="9039"/>
                    <a:pt x="9512" y="9152"/>
                    <a:pt x="9774" y="9152"/>
                  </a:cubicBezTo>
                  <a:cubicBezTo>
                    <a:pt x="10196" y="9152"/>
                    <a:pt x="10645" y="8860"/>
                    <a:pt x="10643" y="8317"/>
                  </a:cubicBezTo>
                  <a:cubicBezTo>
                    <a:pt x="10636" y="6715"/>
                    <a:pt x="10461" y="4929"/>
                    <a:pt x="11189" y="3445"/>
                  </a:cubicBezTo>
                  <a:cubicBezTo>
                    <a:pt x="11583" y="2640"/>
                    <a:pt x="12783" y="1575"/>
                    <a:pt x="13836" y="1575"/>
                  </a:cubicBezTo>
                  <a:close/>
                  <a:moveTo>
                    <a:pt x="13882" y="1"/>
                  </a:moveTo>
                  <a:cubicBezTo>
                    <a:pt x="12399" y="1"/>
                    <a:pt x="10858" y="1017"/>
                    <a:pt x="10086" y="2184"/>
                  </a:cubicBezTo>
                  <a:cubicBezTo>
                    <a:pt x="9134" y="3621"/>
                    <a:pt x="9035" y="5354"/>
                    <a:pt x="9042" y="7047"/>
                  </a:cubicBezTo>
                  <a:cubicBezTo>
                    <a:pt x="7973" y="5565"/>
                    <a:pt x="6328" y="4411"/>
                    <a:pt x="4491" y="4230"/>
                  </a:cubicBezTo>
                  <a:cubicBezTo>
                    <a:pt x="4337" y="4214"/>
                    <a:pt x="4182" y="4207"/>
                    <a:pt x="4029" y="4207"/>
                  </a:cubicBezTo>
                  <a:cubicBezTo>
                    <a:pt x="2439" y="4207"/>
                    <a:pt x="980" y="5031"/>
                    <a:pt x="561" y="6680"/>
                  </a:cubicBezTo>
                  <a:cubicBezTo>
                    <a:pt x="1" y="8885"/>
                    <a:pt x="1322" y="11407"/>
                    <a:pt x="2796" y="12960"/>
                  </a:cubicBezTo>
                  <a:cubicBezTo>
                    <a:pt x="4507" y="14765"/>
                    <a:pt x="6846" y="15844"/>
                    <a:pt x="9111" y="16776"/>
                  </a:cubicBezTo>
                  <a:cubicBezTo>
                    <a:pt x="11517" y="17766"/>
                    <a:pt x="14166" y="18554"/>
                    <a:pt x="16254" y="20161"/>
                  </a:cubicBezTo>
                  <a:cubicBezTo>
                    <a:pt x="16411" y="20282"/>
                    <a:pt x="16576" y="20334"/>
                    <a:pt x="16734" y="20334"/>
                  </a:cubicBezTo>
                  <a:cubicBezTo>
                    <a:pt x="17369" y="20334"/>
                    <a:pt x="17891" y="19501"/>
                    <a:pt x="17336" y="18987"/>
                  </a:cubicBezTo>
                  <a:cubicBezTo>
                    <a:pt x="17568" y="18678"/>
                    <a:pt x="17622" y="18215"/>
                    <a:pt x="17272" y="17869"/>
                  </a:cubicBezTo>
                  <a:cubicBezTo>
                    <a:pt x="16649" y="17254"/>
                    <a:pt x="16989" y="16050"/>
                    <a:pt x="17162" y="15321"/>
                  </a:cubicBezTo>
                  <a:cubicBezTo>
                    <a:pt x="17420" y="14235"/>
                    <a:pt x="17742" y="13187"/>
                    <a:pt x="17865" y="12072"/>
                  </a:cubicBezTo>
                  <a:cubicBezTo>
                    <a:pt x="18143" y="9531"/>
                    <a:pt x="17890" y="6855"/>
                    <a:pt x="17417" y="4350"/>
                  </a:cubicBezTo>
                  <a:cubicBezTo>
                    <a:pt x="17126" y="2809"/>
                    <a:pt x="16596" y="873"/>
                    <a:pt x="14991" y="214"/>
                  </a:cubicBezTo>
                  <a:cubicBezTo>
                    <a:pt x="14634" y="67"/>
                    <a:pt x="14260" y="1"/>
                    <a:pt x="13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54589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gradFill>
          <a:gsLst>
            <a:gs pos="0">
              <a:schemeClr val="lt1"/>
            </a:gs>
            <a:gs pos="50000">
              <a:schemeClr val="dk2"/>
            </a:gs>
            <a:gs pos="100000">
              <a:schemeClr val="lt2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>
            <a:spLocks noGrp="1"/>
          </p:cNvSpPr>
          <p:nvPr>
            <p:ph type="subTitle" idx="1"/>
          </p:nvPr>
        </p:nvSpPr>
        <p:spPr>
          <a:xfrm>
            <a:off x="900400" y="3786400"/>
            <a:ext cx="39364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5"/>
          <p:cNvSpPr txBox="1">
            <a:spLocks noGrp="1"/>
          </p:cNvSpPr>
          <p:nvPr>
            <p:ph type="subTitle" idx="2"/>
          </p:nvPr>
        </p:nvSpPr>
        <p:spPr>
          <a:xfrm>
            <a:off x="7355200" y="3786467"/>
            <a:ext cx="39364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900417" y="3163467"/>
            <a:ext cx="3936400" cy="6228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2" name="Google Shape;112;p5"/>
          <p:cNvSpPr txBox="1">
            <a:spLocks noGrp="1"/>
          </p:cNvSpPr>
          <p:nvPr>
            <p:ph type="title" idx="3"/>
          </p:nvPr>
        </p:nvSpPr>
        <p:spPr>
          <a:xfrm>
            <a:off x="7355217" y="3163467"/>
            <a:ext cx="3936400" cy="6228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 idx="4"/>
          </p:nvPr>
        </p:nvSpPr>
        <p:spPr>
          <a:xfrm>
            <a:off x="960000" y="720000"/>
            <a:ext cx="102720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14" name="Google Shape;114;p5"/>
          <p:cNvGrpSpPr/>
          <p:nvPr/>
        </p:nvGrpSpPr>
        <p:grpSpPr>
          <a:xfrm>
            <a:off x="-1" y="304900"/>
            <a:ext cx="12192005" cy="6553101"/>
            <a:chOff x="-1" y="228675"/>
            <a:chExt cx="9144004" cy="4914826"/>
          </a:xfrm>
        </p:grpSpPr>
        <p:pic>
          <p:nvPicPr>
            <p:cNvPr id="115" name="Google Shape;115;p5"/>
            <p:cNvPicPr preferRelativeResize="0"/>
            <p:nvPr/>
          </p:nvPicPr>
          <p:blipFill rotWithShape="1">
            <a:blip r:embed="rId2">
              <a:alphaModFix/>
            </a:blip>
            <a:srcRect b="39972"/>
            <a:stretch/>
          </p:blipFill>
          <p:spPr>
            <a:xfrm>
              <a:off x="377725" y="3559250"/>
              <a:ext cx="1427501" cy="1584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5"/>
            <p:cNvPicPr preferRelativeResize="0"/>
            <p:nvPr/>
          </p:nvPicPr>
          <p:blipFill rotWithShape="1">
            <a:blip r:embed="rId3">
              <a:alphaModFix/>
            </a:blip>
            <a:srcRect l="42508" b="27896"/>
            <a:stretch/>
          </p:blipFill>
          <p:spPr>
            <a:xfrm>
              <a:off x="0" y="3381900"/>
              <a:ext cx="1369475" cy="176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5"/>
            <p:cNvPicPr preferRelativeResize="0"/>
            <p:nvPr/>
          </p:nvPicPr>
          <p:blipFill rotWithShape="1">
            <a:blip r:embed="rId4">
              <a:alphaModFix/>
            </a:blip>
            <a:srcRect r="34258" b="8206"/>
            <a:stretch/>
          </p:blipFill>
          <p:spPr>
            <a:xfrm>
              <a:off x="6637825" y="3474500"/>
              <a:ext cx="2506175" cy="1669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5"/>
            <p:cNvPicPr preferRelativeResize="0"/>
            <p:nvPr/>
          </p:nvPicPr>
          <p:blipFill rotWithShape="1">
            <a:blip r:embed="rId5">
              <a:alphaModFix/>
            </a:blip>
            <a:srcRect l="34383" r="10159"/>
            <a:stretch/>
          </p:blipFill>
          <p:spPr>
            <a:xfrm>
              <a:off x="0" y="1174500"/>
              <a:ext cx="1061600" cy="1175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5"/>
            <p:cNvPicPr preferRelativeResize="0"/>
            <p:nvPr/>
          </p:nvPicPr>
          <p:blipFill rotWithShape="1">
            <a:blip r:embed="rId6">
              <a:alphaModFix/>
            </a:blip>
            <a:srcRect b="44183"/>
            <a:stretch/>
          </p:blipFill>
          <p:spPr>
            <a:xfrm>
              <a:off x="2226000" y="4433651"/>
              <a:ext cx="4692001" cy="709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5"/>
            <p:cNvPicPr preferRelativeResize="0"/>
            <p:nvPr/>
          </p:nvPicPr>
          <p:blipFill rotWithShape="1">
            <a:blip r:embed="rId7">
              <a:alphaModFix/>
            </a:blip>
            <a:srcRect l="20760" b="13058"/>
            <a:stretch/>
          </p:blipFill>
          <p:spPr>
            <a:xfrm>
              <a:off x="-1" y="4037800"/>
              <a:ext cx="1369475" cy="1105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5"/>
            <p:cNvPicPr preferRelativeResize="0"/>
            <p:nvPr/>
          </p:nvPicPr>
          <p:blipFill rotWithShape="1">
            <a:blip r:embed="rId3">
              <a:alphaModFix/>
            </a:blip>
            <a:srcRect l="46198" b="27896"/>
            <a:stretch/>
          </p:blipFill>
          <p:spPr>
            <a:xfrm flipH="1">
              <a:off x="7862425" y="3381900"/>
              <a:ext cx="1281575" cy="176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5"/>
            <p:cNvPicPr preferRelativeResize="0"/>
            <p:nvPr/>
          </p:nvPicPr>
          <p:blipFill rotWithShape="1">
            <a:blip r:embed="rId7">
              <a:alphaModFix/>
            </a:blip>
            <a:srcRect r="44760"/>
            <a:stretch/>
          </p:blipFill>
          <p:spPr>
            <a:xfrm>
              <a:off x="8189353" y="1014550"/>
              <a:ext cx="954650" cy="1271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5"/>
            <p:cNvSpPr/>
            <p:nvPr/>
          </p:nvSpPr>
          <p:spPr>
            <a:xfrm>
              <a:off x="8978000" y="31384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80325" y="25875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044425" y="22867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317525" y="10652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377075" y="27796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2129100" y="473832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8850225" y="29048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8850225" y="7022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8722150" y="311235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8748250" y="4639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1948563" y="47383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350975" y="23726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pic>
          <p:nvPicPr>
            <p:cNvPr id="135" name="Google Shape;135;p5"/>
            <p:cNvPicPr preferRelativeResize="0"/>
            <p:nvPr/>
          </p:nvPicPr>
          <p:blipFill rotWithShape="1">
            <a:blip r:embed="rId8">
              <a:alphaModFix/>
            </a:blip>
            <a:srcRect b="31982"/>
            <a:stretch/>
          </p:blipFill>
          <p:spPr>
            <a:xfrm>
              <a:off x="7008625" y="4144475"/>
              <a:ext cx="1127475" cy="99902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06655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gradFill>
          <a:gsLst>
            <a:gs pos="0">
              <a:schemeClr val="lt1"/>
            </a:gs>
            <a:gs pos="50000">
              <a:schemeClr val="dk2"/>
            </a:gs>
            <a:gs pos="100000">
              <a:schemeClr val="lt2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/>
          <p:cNvSpPr txBox="1">
            <a:spLocks noGrp="1"/>
          </p:cNvSpPr>
          <p:nvPr>
            <p:ph type="title"/>
          </p:nvPr>
        </p:nvSpPr>
        <p:spPr>
          <a:xfrm>
            <a:off x="2757800" y="2016600"/>
            <a:ext cx="6676400" cy="12520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8" name="Google Shape;208;p9"/>
          <p:cNvSpPr txBox="1">
            <a:spLocks noGrp="1"/>
          </p:cNvSpPr>
          <p:nvPr>
            <p:ph type="subTitle" idx="1"/>
          </p:nvPr>
        </p:nvSpPr>
        <p:spPr>
          <a:xfrm>
            <a:off x="2757667" y="3325800"/>
            <a:ext cx="6676400" cy="15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9" name="Google Shape;209;p9"/>
          <p:cNvGrpSpPr/>
          <p:nvPr/>
        </p:nvGrpSpPr>
        <p:grpSpPr>
          <a:xfrm>
            <a:off x="-3" y="-302250"/>
            <a:ext cx="12192003" cy="7160251"/>
            <a:chOff x="-2" y="-226687"/>
            <a:chExt cx="9144002" cy="5370188"/>
          </a:xfrm>
        </p:grpSpPr>
        <p:pic>
          <p:nvPicPr>
            <p:cNvPr id="210" name="Google Shape;210;p9"/>
            <p:cNvPicPr preferRelativeResize="0"/>
            <p:nvPr/>
          </p:nvPicPr>
          <p:blipFill rotWithShape="1">
            <a:blip r:embed="rId2">
              <a:alphaModFix/>
            </a:blip>
            <a:srcRect l="49212" b="12960"/>
            <a:stretch/>
          </p:blipFill>
          <p:spPr>
            <a:xfrm>
              <a:off x="0" y="703981"/>
              <a:ext cx="2068451" cy="4436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9"/>
            <p:cNvPicPr preferRelativeResize="0"/>
            <p:nvPr/>
          </p:nvPicPr>
          <p:blipFill rotWithShape="1">
            <a:blip r:embed="rId3">
              <a:alphaModFix/>
            </a:blip>
            <a:srcRect l="45021" b="41857"/>
            <a:stretch/>
          </p:blipFill>
          <p:spPr>
            <a:xfrm>
              <a:off x="4" y="3817998"/>
              <a:ext cx="2627999" cy="1325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9"/>
            <p:cNvPicPr preferRelativeResize="0"/>
            <p:nvPr/>
          </p:nvPicPr>
          <p:blipFill rotWithShape="1">
            <a:blip r:embed="rId4">
              <a:alphaModFix/>
            </a:blip>
            <a:srcRect l="52387" b="19955"/>
            <a:stretch/>
          </p:blipFill>
          <p:spPr>
            <a:xfrm>
              <a:off x="-2" y="2494675"/>
              <a:ext cx="1536226" cy="2648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8641" y="-31850"/>
              <a:ext cx="2974850" cy="1826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4" name="Google Shape;214;p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242348" y="-226687"/>
              <a:ext cx="2282475" cy="15333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9"/>
            <p:cNvPicPr preferRelativeResize="0"/>
            <p:nvPr/>
          </p:nvPicPr>
          <p:blipFill rotWithShape="1">
            <a:blip r:embed="rId7">
              <a:alphaModFix/>
            </a:blip>
            <a:srcRect r="41911" b="45471"/>
            <a:stretch/>
          </p:blipFill>
          <p:spPr>
            <a:xfrm>
              <a:off x="5726500" y="3385670"/>
              <a:ext cx="3417499" cy="17578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9"/>
            <p:cNvPicPr preferRelativeResize="0"/>
            <p:nvPr/>
          </p:nvPicPr>
          <p:blipFill rotWithShape="1">
            <a:blip r:embed="rId8">
              <a:alphaModFix/>
            </a:blip>
            <a:srcRect b="48717"/>
            <a:stretch/>
          </p:blipFill>
          <p:spPr>
            <a:xfrm>
              <a:off x="4084775" y="4087344"/>
              <a:ext cx="2798624" cy="1056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9"/>
            <p:cNvPicPr preferRelativeResize="0"/>
            <p:nvPr/>
          </p:nvPicPr>
          <p:blipFill rotWithShape="1">
            <a:blip r:embed="rId9">
              <a:alphaModFix/>
            </a:blip>
            <a:srcRect r="21327" b="52945"/>
            <a:stretch/>
          </p:blipFill>
          <p:spPr>
            <a:xfrm>
              <a:off x="7075548" y="4174400"/>
              <a:ext cx="2068451" cy="9690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8" name="Google Shape;218;p9"/>
          <p:cNvGrpSpPr/>
          <p:nvPr/>
        </p:nvGrpSpPr>
        <p:grpSpPr>
          <a:xfrm>
            <a:off x="2849768" y="220000"/>
            <a:ext cx="8715233" cy="6037200"/>
            <a:chOff x="2137325" y="165000"/>
            <a:chExt cx="6536425" cy="4527900"/>
          </a:xfrm>
        </p:grpSpPr>
        <p:sp>
          <p:nvSpPr>
            <p:cNvPr id="219" name="Google Shape;219;p9"/>
            <p:cNvSpPr/>
            <p:nvPr/>
          </p:nvSpPr>
          <p:spPr>
            <a:xfrm>
              <a:off x="3347759" y="4333354"/>
              <a:ext cx="258873" cy="273600"/>
            </a:xfrm>
            <a:custGeom>
              <a:avLst/>
              <a:gdLst/>
              <a:ahLst/>
              <a:cxnLst/>
              <a:rect l="l" t="t" r="r" b="b"/>
              <a:pathLst>
                <a:path w="27650" h="29223" extrusionOk="0">
                  <a:moveTo>
                    <a:pt x="21779" y="2004"/>
                  </a:moveTo>
                  <a:cubicBezTo>
                    <a:pt x="21859" y="2004"/>
                    <a:pt x="21927" y="2006"/>
                    <a:pt x="21977" y="2010"/>
                  </a:cubicBezTo>
                  <a:cubicBezTo>
                    <a:pt x="22206" y="2030"/>
                    <a:pt x="22431" y="2061"/>
                    <a:pt x="22656" y="2106"/>
                  </a:cubicBezTo>
                  <a:cubicBezTo>
                    <a:pt x="22774" y="2131"/>
                    <a:pt x="22890" y="2159"/>
                    <a:pt x="23005" y="2191"/>
                  </a:cubicBezTo>
                  <a:cubicBezTo>
                    <a:pt x="23017" y="2195"/>
                    <a:pt x="23024" y="2196"/>
                    <a:pt x="23033" y="2199"/>
                  </a:cubicBezTo>
                  <a:cubicBezTo>
                    <a:pt x="23097" y="2221"/>
                    <a:pt x="23160" y="2243"/>
                    <a:pt x="23223" y="2269"/>
                  </a:cubicBezTo>
                  <a:cubicBezTo>
                    <a:pt x="23773" y="2502"/>
                    <a:pt x="23885" y="2561"/>
                    <a:pt x="24297" y="2933"/>
                  </a:cubicBezTo>
                  <a:cubicBezTo>
                    <a:pt x="24532" y="3144"/>
                    <a:pt x="24427" y="3036"/>
                    <a:pt x="24627" y="3305"/>
                  </a:cubicBezTo>
                  <a:cubicBezTo>
                    <a:pt x="24830" y="3580"/>
                    <a:pt x="24873" y="3652"/>
                    <a:pt x="24956" y="3841"/>
                  </a:cubicBezTo>
                  <a:cubicBezTo>
                    <a:pt x="25437" y="4946"/>
                    <a:pt x="25478" y="6113"/>
                    <a:pt x="25293" y="7386"/>
                  </a:cubicBezTo>
                  <a:cubicBezTo>
                    <a:pt x="24727" y="11271"/>
                    <a:pt x="22173" y="14436"/>
                    <a:pt x="19634" y="17275"/>
                  </a:cubicBezTo>
                  <a:cubicBezTo>
                    <a:pt x="17474" y="19692"/>
                    <a:pt x="15078" y="21992"/>
                    <a:pt x="13107" y="24590"/>
                  </a:cubicBezTo>
                  <a:cubicBezTo>
                    <a:pt x="11942" y="22709"/>
                    <a:pt x="10414" y="20999"/>
                    <a:pt x="9057" y="19276"/>
                  </a:cubicBezTo>
                  <a:cubicBezTo>
                    <a:pt x="7182" y="16893"/>
                    <a:pt x="5240" y="14515"/>
                    <a:pt x="3645" y="11929"/>
                  </a:cubicBezTo>
                  <a:cubicBezTo>
                    <a:pt x="3332" y="11421"/>
                    <a:pt x="3150" y="11116"/>
                    <a:pt x="2946" y="10667"/>
                  </a:cubicBezTo>
                  <a:cubicBezTo>
                    <a:pt x="2861" y="10477"/>
                    <a:pt x="2784" y="10285"/>
                    <a:pt x="2717" y="10087"/>
                  </a:cubicBezTo>
                  <a:cubicBezTo>
                    <a:pt x="2701" y="10043"/>
                    <a:pt x="2691" y="9996"/>
                    <a:pt x="2677" y="9950"/>
                  </a:cubicBezTo>
                  <a:cubicBezTo>
                    <a:pt x="2677" y="9931"/>
                    <a:pt x="2649" y="9784"/>
                    <a:pt x="2641" y="9715"/>
                  </a:cubicBezTo>
                  <a:cubicBezTo>
                    <a:pt x="2517" y="8602"/>
                    <a:pt x="2702" y="7399"/>
                    <a:pt x="3261" y="6641"/>
                  </a:cubicBezTo>
                  <a:cubicBezTo>
                    <a:pt x="3600" y="6181"/>
                    <a:pt x="3776" y="6019"/>
                    <a:pt x="4238" y="5718"/>
                  </a:cubicBezTo>
                  <a:cubicBezTo>
                    <a:pt x="4531" y="5527"/>
                    <a:pt x="4461" y="5565"/>
                    <a:pt x="4761" y="5436"/>
                  </a:cubicBezTo>
                  <a:cubicBezTo>
                    <a:pt x="4999" y="5332"/>
                    <a:pt x="5244" y="5248"/>
                    <a:pt x="5492" y="5175"/>
                  </a:cubicBezTo>
                  <a:cubicBezTo>
                    <a:pt x="5958" y="5039"/>
                    <a:pt x="6513" y="4976"/>
                    <a:pt x="7081" y="4976"/>
                  </a:cubicBezTo>
                  <a:cubicBezTo>
                    <a:pt x="7559" y="4976"/>
                    <a:pt x="8045" y="5020"/>
                    <a:pt x="8495" y="5104"/>
                  </a:cubicBezTo>
                  <a:cubicBezTo>
                    <a:pt x="9639" y="5318"/>
                    <a:pt x="10733" y="5777"/>
                    <a:pt x="11622" y="6492"/>
                  </a:cubicBezTo>
                  <a:cubicBezTo>
                    <a:pt x="11994" y="6791"/>
                    <a:pt x="12320" y="7135"/>
                    <a:pt x="12586" y="7507"/>
                  </a:cubicBezTo>
                  <a:cubicBezTo>
                    <a:pt x="12558" y="7719"/>
                    <a:pt x="12536" y="7934"/>
                    <a:pt x="12525" y="8151"/>
                  </a:cubicBezTo>
                  <a:cubicBezTo>
                    <a:pt x="12497" y="8692"/>
                    <a:pt x="12752" y="9199"/>
                    <a:pt x="13329" y="9310"/>
                  </a:cubicBezTo>
                  <a:lnTo>
                    <a:pt x="13331" y="9310"/>
                  </a:lnTo>
                  <a:cubicBezTo>
                    <a:pt x="13465" y="9829"/>
                    <a:pt x="13923" y="10076"/>
                    <a:pt x="14366" y="10076"/>
                  </a:cubicBezTo>
                  <a:cubicBezTo>
                    <a:pt x="14898" y="10076"/>
                    <a:pt x="15408" y="9718"/>
                    <a:pt x="15298" y="9044"/>
                  </a:cubicBezTo>
                  <a:cubicBezTo>
                    <a:pt x="15190" y="8386"/>
                    <a:pt x="14979" y="7771"/>
                    <a:pt x="14686" y="7201"/>
                  </a:cubicBezTo>
                  <a:cubicBezTo>
                    <a:pt x="15130" y="5491"/>
                    <a:pt x="16262" y="4129"/>
                    <a:pt x="17818" y="3156"/>
                  </a:cubicBezTo>
                  <a:cubicBezTo>
                    <a:pt x="18573" y="2685"/>
                    <a:pt x="19746" y="2230"/>
                    <a:pt x="20566" y="2098"/>
                  </a:cubicBezTo>
                  <a:cubicBezTo>
                    <a:pt x="20938" y="2037"/>
                    <a:pt x="21458" y="2004"/>
                    <a:pt x="21779" y="2004"/>
                  </a:cubicBezTo>
                  <a:close/>
                  <a:moveTo>
                    <a:pt x="21650" y="1"/>
                  </a:moveTo>
                  <a:cubicBezTo>
                    <a:pt x="20221" y="1"/>
                    <a:pt x="18765" y="413"/>
                    <a:pt x="17537" y="1043"/>
                  </a:cubicBezTo>
                  <a:cubicBezTo>
                    <a:pt x="15703" y="1983"/>
                    <a:pt x="14125" y="3477"/>
                    <a:pt x="13250" y="5315"/>
                  </a:cubicBezTo>
                  <a:cubicBezTo>
                    <a:pt x="11649" y="3805"/>
                    <a:pt x="9357" y="2927"/>
                    <a:pt x="7125" y="2927"/>
                  </a:cubicBezTo>
                  <a:cubicBezTo>
                    <a:pt x="5600" y="2927"/>
                    <a:pt x="4103" y="3336"/>
                    <a:pt x="2873" y="4235"/>
                  </a:cubicBezTo>
                  <a:cubicBezTo>
                    <a:pt x="802" y="5750"/>
                    <a:pt x="0" y="8824"/>
                    <a:pt x="1003" y="11188"/>
                  </a:cubicBezTo>
                  <a:cubicBezTo>
                    <a:pt x="1521" y="12411"/>
                    <a:pt x="2285" y="13541"/>
                    <a:pt x="3040" y="14628"/>
                  </a:cubicBezTo>
                  <a:cubicBezTo>
                    <a:pt x="4012" y="16027"/>
                    <a:pt x="5048" y="17379"/>
                    <a:pt x="6094" y="18723"/>
                  </a:cubicBezTo>
                  <a:cubicBezTo>
                    <a:pt x="7249" y="20207"/>
                    <a:pt x="8423" y="21674"/>
                    <a:pt x="9573" y="23163"/>
                  </a:cubicBezTo>
                  <a:cubicBezTo>
                    <a:pt x="10370" y="24198"/>
                    <a:pt x="11215" y="25239"/>
                    <a:pt x="11858" y="26382"/>
                  </a:cubicBezTo>
                  <a:cubicBezTo>
                    <a:pt x="11556" y="26856"/>
                    <a:pt x="11271" y="27342"/>
                    <a:pt x="11007" y="27843"/>
                  </a:cubicBezTo>
                  <a:cubicBezTo>
                    <a:pt x="10608" y="28599"/>
                    <a:pt x="11274" y="29222"/>
                    <a:pt x="11942" y="29222"/>
                  </a:cubicBezTo>
                  <a:cubicBezTo>
                    <a:pt x="12278" y="29222"/>
                    <a:pt x="12615" y="29064"/>
                    <a:pt x="12816" y="28684"/>
                  </a:cubicBezTo>
                  <a:cubicBezTo>
                    <a:pt x="14833" y="24865"/>
                    <a:pt x="18187" y="21870"/>
                    <a:pt x="21041" y="18694"/>
                  </a:cubicBezTo>
                  <a:cubicBezTo>
                    <a:pt x="23854" y="15564"/>
                    <a:pt x="26632" y="12029"/>
                    <a:pt x="27257" y="7741"/>
                  </a:cubicBezTo>
                  <a:cubicBezTo>
                    <a:pt x="27650" y="5032"/>
                    <a:pt x="27100" y="1999"/>
                    <a:pt x="24462" y="641"/>
                  </a:cubicBezTo>
                  <a:cubicBezTo>
                    <a:pt x="23591" y="194"/>
                    <a:pt x="22627" y="1"/>
                    <a:pt x="21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4278920" y="226191"/>
              <a:ext cx="169873" cy="190386"/>
            </a:xfrm>
            <a:custGeom>
              <a:avLst/>
              <a:gdLst/>
              <a:ahLst/>
              <a:cxnLst/>
              <a:rect l="l" t="t" r="r" b="b"/>
              <a:pathLst>
                <a:path w="18144" h="20335" extrusionOk="0">
                  <a:moveTo>
                    <a:pt x="13836" y="1575"/>
                  </a:moveTo>
                  <a:cubicBezTo>
                    <a:pt x="14169" y="1575"/>
                    <a:pt x="14487" y="1682"/>
                    <a:pt x="14760" y="1936"/>
                  </a:cubicBezTo>
                  <a:cubicBezTo>
                    <a:pt x="15785" y="2893"/>
                    <a:pt x="15894" y="4757"/>
                    <a:pt x="16056" y="6052"/>
                  </a:cubicBezTo>
                  <a:cubicBezTo>
                    <a:pt x="16360" y="8492"/>
                    <a:pt x="16601" y="10990"/>
                    <a:pt x="16015" y="13408"/>
                  </a:cubicBezTo>
                  <a:cubicBezTo>
                    <a:pt x="15682" y="14785"/>
                    <a:pt x="15101" y="16390"/>
                    <a:pt x="15471" y="17766"/>
                  </a:cubicBezTo>
                  <a:cubicBezTo>
                    <a:pt x="12355" y="16040"/>
                    <a:pt x="8710" y="15290"/>
                    <a:pt x="5717" y="13312"/>
                  </a:cubicBezTo>
                  <a:cubicBezTo>
                    <a:pt x="3995" y="12173"/>
                    <a:pt x="2568" y="10577"/>
                    <a:pt x="2135" y="8505"/>
                  </a:cubicBezTo>
                  <a:cubicBezTo>
                    <a:pt x="1998" y="7856"/>
                    <a:pt x="1971" y="7055"/>
                    <a:pt x="2334" y="6519"/>
                  </a:cubicBezTo>
                  <a:cubicBezTo>
                    <a:pt x="2643" y="6061"/>
                    <a:pt x="3119" y="5861"/>
                    <a:pt x="3671" y="5808"/>
                  </a:cubicBezTo>
                  <a:cubicBezTo>
                    <a:pt x="3781" y="5797"/>
                    <a:pt x="3891" y="5792"/>
                    <a:pt x="4000" y="5792"/>
                  </a:cubicBezTo>
                  <a:cubicBezTo>
                    <a:pt x="5757" y="5792"/>
                    <a:pt x="7293" y="7132"/>
                    <a:pt x="8135" y="8579"/>
                  </a:cubicBezTo>
                  <a:cubicBezTo>
                    <a:pt x="8282" y="8832"/>
                    <a:pt x="8492" y="8936"/>
                    <a:pt x="8706" y="8936"/>
                  </a:cubicBezTo>
                  <a:cubicBezTo>
                    <a:pt x="8854" y="8936"/>
                    <a:pt x="9003" y="8886"/>
                    <a:pt x="9135" y="8802"/>
                  </a:cubicBezTo>
                  <a:cubicBezTo>
                    <a:pt x="9260" y="9039"/>
                    <a:pt x="9512" y="9152"/>
                    <a:pt x="9774" y="9152"/>
                  </a:cubicBezTo>
                  <a:cubicBezTo>
                    <a:pt x="10196" y="9152"/>
                    <a:pt x="10645" y="8860"/>
                    <a:pt x="10643" y="8317"/>
                  </a:cubicBezTo>
                  <a:cubicBezTo>
                    <a:pt x="10636" y="6715"/>
                    <a:pt x="10461" y="4929"/>
                    <a:pt x="11189" y="3445"/>
                  </a:cubicBezTo>
                  <a:cubicBezTo>
                    <a:pt x="11583" y="2640"/>
                    <a:pt x="12783" y="1575"/>
                    <a:pt x="13836" y="1575"/>
                  </a:cubicBezTo>
                  <a:close/>
                  <a:moveTo>
                    <a:pt x="13882" y="1"/>
                  </a:moveTo>
                  <a:cubicBezTo>
                    <a:pt x="12399" y="1"/>
                    <a:pt x="10858" y="1017"/>
                    <a:pt x="10086" y="2184"/>
                  </a:cubicBezTo>
                  <a:cubicBezTo>
                    <a:pt x="9134" y="3621"/>
                    <a:pt x="9035" y="5354"/>
                    <a:pt x="9042" y="7047"/>
                  </a:cubicBezTo>
                  <a:cubicBezTo>
                    <a:pt x="7973" y="5565"/>
                    <a:pt x="6328" y="4411"/>
                    <a:pt x="4491" y="4230"/>
                  </a:cubicBezTo>
                  <a:cubicBezTo>
                    <a:pt x="4337" y="4214"/>
                    <a:pt x="4182" y="4207"/>
                    <a:pt x="4029" y="4207"/>
                  </a:cubicBezTo>
                  <a:cubicBezTo>
                    <a:pt x="2439" y="4207"/>
                    <a:pt x="980" y="5031"/>
                    <a:pt x="561" y="6680"/>
                  </a:cubicBezTo>
                  <a:cubicBezTo>
                    <a:pt x="1" y="8885"/>
                    <a:pt x="1322" y="11407"/>
                    <a:pt x="2796" y="12960"/>
                  </a:cubicBezTo>
                  <a:cubicBezTo>
                    <a:pt x="4507" y="14765"/>
                    <a:pt x="6846" y="15844"/>
                    <a:pt x="9111" y="16776"/>
                  </a:cubicBezTo>
                  <a:cubicBezTo>
                    <a:pt x="11517" y="17766"/>
                    <a:pt x="14166" y="18554"/>
                    <a:pt x="16254" y="20161"/>
                  </a:cubicBezTo>
                  <a:cubicBezTo>
                    <a:pt x="16411" y="20282"/>
                    <a:pt x="16576" y="20334"/>
                    <a:pt x="16734" y="20334"/>
                  </a:cubicBezTo>
                  <a:cubicBezTo>
                    <a:pt x="17369" y="20334"/>
                    <a:pt x="17891" y="19501"/>
                    <a:pt x="17336" y="18987"/>
                  </a:cubicBezTo>
                  <a:cubicBezTo>
                    <a:pt x="17568" y="18678"/>
                    <a:pt x="17622" y="18215"/>
                    <a:pt x="17272" y="17869"/>
                  </a:cubicBezTo>
                  <a:cubicBezTo>
                    <a:pt x="16649" y="17254"/>
                    <a:pt x="16989" y="16050"/>
                    <a:pt x="17162" y="15321"/>
                  </a:cubicBezTo>
                  <a:cubicBezTo>
                    <a:pt x="17420" y="14235"/>
                    <a:pt x="17742" y="13187"/>
                    <a:pt x="17865" y="12072"/>
                  </a:cubicBezTo>
                  <a:cubicBezTo>
                    <a:pt x="18143" y="9531"/>
                    <a:pt x="17890" y="6855"/>
                    <a:pt x="17417" y="4350"/>
                  </a:cubicBezTo>
                  <a:cubicBezTo>
                    <a:pt x="17126" y="2809"/>
                    <a:pt x="16596" y="873"/>
                    <a:pt x="14991" y="214"/>
                  </a:cubicBezTo>
                  <a:cubicBezTo>
                    <a:pt x="14634" y="67"/>
                    <a:pt x="14260" y="1"/>
                    <a:pt x="13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8424001" y="1100036"/>
              <a:ext cx="249745" cy="234446"/>
            </a:xfrm>
            <a:custGeom>
              <a:avLst/>
              <a:gdLst/>
              <a:ahLst/>
              <a:cxnLst/>
              <a:rect l="l" t="t" r="r" b="b"/>
              <a:pathLst>
                <a:path w="26675" h="25041" extrusionOk="0">
                  <a:moveTo>
                    <a:pt x="19443" y="1864"/>
                  </a:moveTo>
                  <a:cubicBezTo>
                    <a:pt x="20133" y="1864"/>
                    <a:pt x="20835" y="2088"/>
                    <a:pt x="21453" y="2500"/>
                  </a:cubicBezTo>
                  <a:cubicBezTo>
                    <a:pt x="23269" y="3711"/>
                    <a:pt x="24340" y="6102"/>
                    <a:pt x="24521" y="8220"/>
                  </a:cubicBezTo>
                  <a:cubicBezTo>
                    <a:pt x="24747" y="10851"/>
                    <a:pt x="24226" y="13573"/>
                    <a:pt x="23550" y="16105"/>
                  </a:cubicBezTo>
                  <a:cubicBezTo>
                    <a:pt x="23152" y="17591"/>
                    <a:pt x="22651" y="19055"/>
                    <a:pt x="21999" y="20451"/>
                  </a:cubicBezTo>
                  <a:cubicBezTo>
                    <a:pt x="21757" y="20970"/>
                    <a:pt x="21490" y="21514"/>
                    <a:pt x="21176" y="22023"/>
                  </a:cubicBezTo>
                  <a:cubicBezTo>
                    <a:pt x="19481" y="19992"/>
                    <a:pt x="16656" y="19411"/>
                    <a:pt x="14163" y="18947"/>
                  </a:cubicBezTo>
                  <a:cubicBezTo>
                    <a:pt x="11233" y="18402"/>
                    <a:pt x="7958" y="18057"/>
                    <a:pt x="5485" y="16234"/>
                  </a:cubicBezTo>
                  <a:cubicBezTo>
                    <a:pt x="4153" y="15252"/>
                    <a:pt x="3231" y="13913"/>
                    <a:pt x="2702" y="12350"/>
                  </a:cubicBezTo>
                  <a:cubicBezTo>
                    <a:pt x="2105" y="10594"/>
                    <a:pt x="1746" y="8521"/>
                    <a:pt x="2046" y="6669"/>
                  </a:cubicBezTo>
                  <a:cubicBezTo>
                    <a:pt x="2377" y="4618"/>
                    <a:pt x="3730" y="3517"/>
                    <a:pt x="5572" y="3517"/>
                  </a:cubicBezTo>
                  <a:cubicBezTo>
                    <a:pt x="5897" y="3517"/>
                    <a:pt x="6236" y="3552"/>
                    <a:pt x="6588" y="3621"/>
                  </a:cubicBezTo>
                  <a:cubicBezTo>
                    <a:pt x="9980" y="4289"/>
                    <a:pt x="12724" y="7102"/>
                    <a:pt x="14332" y="10021"/>
                  </a:cubicBezTo>
                  <a:cubicBezTo>
                    <a:pt x="14499" y="10323"/>
                    <a:pt x="14742" y="10447"/>
                    <a:pt x="14992" y="10447"/>
                  </a:cubicBezTo>
                  <a:cubicBezTo>
                    <a:pt x="15130" y="10447"/>
                    <a:pt x="15269" y="10409"/>
                    <a:pt x="15399" y="10342"/>
                  </a:cubicBezTo>
                  <a:cubicBezTo>
                    <a:pt x="15791" y="10245"/>
                    <a:pt x="16105" y="9925"/>
                    <a:pt x="16025" y="9403"/>
                  </a:cubicBezTo>
                  <a:cubicBezTo>
                    <a:pt x="15690" y="7221"/>
                    <a:pt x="15615" y="4375"/>
                    <a:pt x="17354" y="2706"/>
                  </a:cubicBezTo>
                  <a:cubicBezTo>
                    <a:pt x="17956" y="2129"/>
                    <a:pt x="18693" y="1864"/>
                    <a:pt x="19443" y="1864"/>
                  </a:cubicBezTo>
                  <a:close/>
                  <a:moveTo>
                    <a:pt x="19398" y="1"/>
                  </a:moveTo>
                  <a:cubicBezTo>
                    <a:pt x="18417" y="1"/>
                    <a:pt x="17442" y="288"/>
                    <a:pt x="16586" y="921"/>
                  </a:cubicBezTo>
                  <a:cubicBezTo>
                    <a:pt x="14877" y="2184"/>
                    <a:pt x="14175" y="4196"/>
                    <a:pt x="14015" y="6266"/>
                  </a:cubicBezTo>
                  <a:cubicBezTo>
                    <a:pt x="12450" y="4414"/>
                    <a:pt x="10450" y="2899"/>
                    <a:pt x="8174" y="2129"/>
                  </a:cubicBezTo>
                  <a:cubicBezTo>
                    <a:pt x="7315" y="1838"/>
                    <a:pt x="6406" y="1672"/>
                    <a:pt x="5519" y="1672"/>
                  </a:cubicBezTo>
                  <a:cubicBezTo>
                    <a:pt x="3708" y="1672"/>
                    <a:pt x="1988" y="2364"/>
                    <a:pt x="973" y="4100"/>
                  </a:cubicBezTo>
                  <a:cubicBezTo>
                    <a:pt x="134" y="5533"/>
                    <a:pt x="1" y="7297"/>
                    <a:pt x="125" y="8918"/>
                  </a:cubicBezTo>
                  <a:cubicBezTo>
                    <a:pt x="291" y="11054"/>
                    <a:pt x="819" y="13276"/>
                    <a:pt x="1942" y="15118"/>
                  </a:cubicBezTo>
                  <a:cubicBezTo>
                    <a:pt x="3832" y="18218"/>
                    <a:pt x="7300" y="19492"/>
                    <a:pt x="10686" y="20199"/>
                  </a:cubicBezTo>
                  <a:cubicBezTo>
                    <a:pt x="12492" y="20575"/>
                    <a:pt x="14328" y="20812"/>
                    <a:pt x="16116" y="21276"/>
                  </a:cubicBezTo>
                  <a:cubicBezTo>
                    <a:pt x="17555" y="21649"/>
                    <a:pt x="19047" y="22218"/>
                    <a:pt x="19937" y="23474"/>
                  </a:cubicBezTo>
                  <a:cubicBezTo>
                    <a:pt x="19947" y="23487"/>
                    <a:pt x="19958" y="23501"/>
                    <a:pt x="19969" y="23514"/>
                  </a:cubicBezTo>
                  <a:cubicBezTo>
                    <a:pt x="19571" y="24157"/>
                    <a:pt x="20074" y="25041"/>
                    <a:pt x="20704" y="25041"/>
                  </a:cubicBezTo>
                  <a:cubicBezTo>
                    <a:pt x="20879" y="25041"/>
                    <a:pt x="21063" y="24973"/>
                    <a:pt x="21240" y="24813"/>
                  </a:cubicBezTo>
                  <a:cubicBezTo>
                    <a:pt x="23327" y="22935"/>
                    <a:pt x="24344" y="19988"/>
                    <a:pt x="25126" y="17370"/>
                  </a:cubicBezTo>
                  <a:cubicBezTo>
                    <a:pt x="26015" y="14391"/>
                    <a:pt x="26674" y="11100"/>
                    <a:pt x="26377" y="7978"/>
                  </a:cubicBezTo>
                  <a:cubicBezTo>
                    <a:pt x="26131" y="5402"/>
                    <a:pt x="24814" y="2570"/>
                    <a:pt x="22645" y="1062"/>
                  </a:cubicBezTo>
                  <a:cubicBezTo>
                    <a:pt x="21671" y="384"/>
                    <a:pt x="20530" y="1"/>
                    <a:pt x="19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2137325" y="1650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3952675" y="44227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4227225" y="4953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2174525" y="2784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2896375" y="45663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2270100" y="2262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4078550" y="3156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8636550" y="8884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059825" y="46035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8468350" y="7360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4142225" y="41740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4227225" y="433335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20216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 txBox="1">
            <a:spLocks noGrp="1"/>
          </p:cNvSpPr>
          <p:nvPr>
            <p:ph type="subTitle" idx="1"/>
          </p:nvPr>
        </p:nvSpPr>
        <p:spPr>
          <a:xfrm>
            <a:off x="4712400" y="4442400"/>
            <a:ext cx="6519600" cy="587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42" name="Google Shape;242;p11"/>
          <p:cNvSpPr txBox="1">
            <a:spLocks noGrp="1"/>
          </p:cNvSpPr>
          <p:nvPr>
            <p:ph type="title" hasCustomPrompt="1"/>
          </p:nvPr>
        </p:nvSpPr>
        <p:spPr>
          <a:xfrm rot="422">
            <a:off x="4712367" y="1828800"/>
            <a:ext cx="6519600" cy="2410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666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grpSp>
        <p:nvGrpSpPr>
          <p:cNvPr id="243" name="Google Shape;243;p11"/>
          <p:cNvGrpSpPr/>
          <p:nvPr/>
        </p:nvGrpSpPr>
        <p:grpSpPr>
          <a:xfrm>
            <a:off x="0" y="2"/>
            <a:ext cx="12192000" cy="6858003"/>
            <a:chOff x="0" y="2"/>
            <a:chExt cx="9144000" cy="5143502"/>
          </a:xfrm>
        </p:grpSpPr>
        <p:pic>
          <p:nvPicPr>
            <p:cNvPr id="244" name="Google Shape;244;p11"/>
            <p:cNvPicPr preferRelativeResize="0"/>
            <p:nvPr/>
          </p:nvPicPr>
          <p:blipFill rotWithShape="1">
            <a:blip r:embed="rId2">
              <a:alphaModFix/>
            </a:blip>
            <a:srcRect l="53761" b="27330"/>
            <a:stretch/>
          </p:blipFill>
          <p:spPr>
            <a:xfrm flipH="1">
              <a:off x="7792149" y="2956750"/>
              <a:ext cx="1351849" cy="2179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11"/>
            <p:cNvPicPr preferRelativeResize="0"/>
            <p:nvPr/>
          </p:nvPicPr>
          <p:blipFill rotWithShape="1">
            <a:blip r:embed="rId3">
              <a:alphaModFix/>
            </a:blip>
            <a:srcRect t="50663"/>
            <a:stretch/>
          </p:blipFill>
          <p:spPr>
            <a:xfrm>
              <a:off x="3896175" y="2"/>
              <a:ext cx="3125501" cy="1035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11"/>
            <p:cNvPicPr preferRelativeResize="0"/>
            <p:nvPr/>
          </p:nvPicPr>
          <p:blipFill rotWithShape="1">
            <a:blip r:embed="rId4">
              <a:alphaModFix/>
            </a:blip>
            <a:srcRect l="49176" b="8483"/>
            <a:stretch/>
          </p:blipFill>
          <p:spPr>
            <a:xfrm>
              <a:off x="0" y="790125"/>
              <a:ext cx="1307601" cy="43533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" name="Google Shape;247;p11"/>
            <p:cNvPicPr preferRelativeResize="0"/>
            <p:nvPr/>
          </p:nvPicPr>
          <p:blipFill rotWithShape="1">
            <a:blip r:embed="rId5">
              <a:alphaModFix/>
            </a:blip>
            <a:srcRect l="34798" t="-3449" b="37495"/>
            <a:stretch/>
          </p:blipFill>
          <p:spPr>
            <a:xfrm>
              <a:off x="0" y="2910904"/>
              <a:ext cx="2817625" cy="2232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11"/>
            <p:cNvPicPr preferRelativeResize="0"/>
            <p:nvPr/>
          </p:nvPicPr>
          <p:blipFill rotWithShape="1">
            <a:blip r:embed="rId5">
              <a:alphaModFix/>
            </a:blip>
            <a:srcRect r="28515" b="69399"/>
            <a:stretch/>
          </p:blipFill>
          <p:spPr>
            <a:xfrm>
              <a:off x="6054775" y="4099900"/>
              <a:ext cx="3089225" cy="10359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9" name="Google Shape;249;p11"/>
          <p:cNvGrpSpPr/>
          <p:nvPr/>
        </p:nvGrpSpPr>
        <p:grpSpPr>
          <a:xfrm>
            <a:off x="793502" y="211733"/>
            <a:ext cx="11043041" cy="6348603"/>
            <a:chOff x="595126" y="158800"/>
            <a:chExt cx="8282281" cy="4761452"/>
          </a:xfrm>
        </p:grpSpPr>
        <p:sp>
          <p:nvSpPr>
            <p:cNvPr id="250" name="Google Shape;250;p11"/>
            <p:cNvSpPr/>
            <p:nvPr/>
          </p:nvSpPr>
          <p:spPr>
            <a:xfrm>
              <a:off x="3233730" y="4661997"/>
              <a:ext cx="300546" cy="258255"/>
            </a:xfrm>
            <a:custGeom>
              <a:avLst/>
              <a:gdLst/>
              <a:ahLst/>
              <a:cxnLst/>
              <a:rect l="l" t="t" r="r" b="b"/>
              <a:pathLst>
                <a:path w="32101" h="27584" extrusionOk="0">
                  <a:moveTo>
                    <a:pt x="30048" y="1513"/>
                  </a:moveTo>
                  <a:lnTo>
                    <a:pt x="30048" y="1513"/>
                  </a:lnTo>
                  <a:cubicBezTo>
                    <a:pt x="30111" y="4293"/>
                    <a:pt x="28809" y="6581"/>
                    <a:pt x="26539" y="8284"/>
                  </a:cubicBezTo>
                  <a:cubicBezTo>
                    <a:pt x="24659" y="9694"/>
                    <a:pt x="22160" y="10138"/>
                    <a:pt x="20341" y="11538"/>
                  </a:cubicBezTo>
                  <a:cubicBezTo>
                    <a:pt x="20605" y="10974"/>
                    <a:pt x="20820" y="10373"/>
                    <a:pt x="20974" y="9733"/>
                  </a:cubicBezTo>
                  <a:cubicBezTo>
                    <a:pt x="21067" y="9351"/>
                    <a:pt x="21127" y="8959"/>
                    <a:pt x="21159" y="8568"/>
                  </a:cubicBezTo>
                  <a:cubicBezTo>
                    <a:pt x="22772" y="4884"/>
                    <a:pt x="26216" y="1526"/>
                    <a:pt x="30048" y="1513"/>
                  </a:cubicBezTo>
                  <a:close/>
                  <a:moveTo>
                    <a:pt x="30498" y="1"/>
                  </a:moveTo>
                  <a:cubicBezTo>
                    <a:pt x="26909" y="1"/>
                    <a:pt x="23030" y="2588"/>
                    <a:pt x="20977" y="5956"/>
                  </a:cubicBezTo>
                  <a:cubicBezTo>
                    <a:pt x="20308" y="3043"/>
                    <a:pt x="18155" y="593"/>
                    <a:pt x="15248" y="593"/>
                  </a:cubicBezTo>
                  <a:cubicBezTo>
                    <a:pt x="14418" y="593"/>
                    <a:pt x="13527" y="792"/>
                    <a:pt x="12591" y="1238"/>
                  </a:cubicBezTo>
                  <a:cubicBezTo>
                    <a:pt x="9781" y="2578"/>
                    <a:pt x="5967" y="7287"/>
                    <a:pt x="10060" y="9525"/>
                  </a:cubicBezTo>
                  <a:cubicBezTo>
                    <a:pt x="10681" y="9865"/>
                    <a:pt x="11396" y="10020"/>
                    <a:pt x="12116" y="10020"/>
                  </a:cubicBezTo>
                  <a:cubicBezTo>
                    <a:pt x="14833" y="10020"/>
                    <a:pt x="17639" y="7805"/>
                    <a:pt x="15866" y="4904"/>
                  </a:cubicBezTo>
                  <a:cubicBezTo>
                    <a:pt x="15790" y="4779"/>
                    <a:pt x="15677" y="4726"/>
                    <a:pt x="15560" y="4726"/>
                  </a:cubicBezTo>
                  <a:cubicBezTo>
                    <a:pt x="15366" y="4726"/>
                    <a:pt x="15164" y="4872"/>
                    <a:pt x="15112" y="5073"/>
                  </a:cubicBezTo>
                  <a:cubicBezTo>
                    <a:pt x="14664" y="6799"/>
                    <a:pt x="14462" y="8509"/>
                    <a:pt x="12298" y="8509"/>
                  </a:cubicBezTo>
                  <a:cubicBezTo>
                    <a:pt x="12255" y="8509"/>
                    <a:pt x="12211" y="8508"/>
                    <a:pt x="12167" y="8507"/>
                  </a:cubicBezTo>
                  <a:cubicBezTo>
                    <a:pt x="9898" y="8438"/>
                    <a:pt x="9238" y="6594"/>
                    <a:pt x="10503" y="4849"/>
                  </a:cubicBezTo>
                  <a:cubicBezTo>
                    <a:pt x="11687" y="3215"/>
                    <a:pt x="13469" y="2303"/>
                    <a:pt x="15150" y="2303"/>
                  </a:cubicBezTo>
                  <a:cubicBezTo>
                    <a:pt x="16937" y="2303"/>
                    <a:pt x="18610" y="3333"/>
                    <a:pt x="19331" y="5618"/>
                  </a:cubicBezTo>
                  <a:cubicBezTo>
                    <a:pt x="20090" y="8023"/>
                    <a:pt x="19302" y="10648"/>
                    <a:pt x="17793" y="12591"/>
                  </a:cubicBezTo>
                  <a:cubicBezTo>
                    <a:pt x="16310" y="13099"/>
                    <a:pt x="15056" y="13968"/>
                    <a:pt x="14482" y="15348"/>
                  </a:cubicBezTo>
                  <a:cubicBezTo>
                    <a:pt x="8885" y="18653"/>
                    <a:pt x="33" y="20358"/>
                    <a:pt x="1" y="27403"/>
                  </a:cubicBezTo>
                  <a:cubicBezTo>
                    <a:pt x="0" y="27524"/>
                    <a:pt x="95" y="27583"/>
                    <a:pt x="193" y="27583"/>
                  </a:cubicBezTo>
                  <a:cubicBezTo>
                    <a:pt x="286" y="27583"/>
                    <a:pt x="382" y="27530"/>
                    <a:pt x="402" y="27422"/>
                  </a:cubicBezTo>
                  <a:cubicBezTo>
                    <a:pt x="1368" y="22367"/>
                    <a:pt x="7484" y="20645"/>
                    <a:pt x="11536" y="18803"/>
                  </a:cubicBezTo>
                  <a:cubicBezTo>
                    <a:pt x="14183" y="17599"/>
                    <a:pt x="16896" y="16093"/>
                    <a:pt x="18783" y="13912"/>
                  </a:cubicBezTo>
                  <a:cubicBezTo>
                    <a:pt x="19679" y="13667"/>
                    <a:pt x="20644" y="13545"/>
                    <a:pt x="21616" y="13545"/>
                  </a:cubicBezTo>
                  <a:cubicBezTo>
                    <a:pt x="25275" y="13545"/>
                    <a:pt x="29035" y="15266"/>
                    <a:pt x="29581" y="18575"/>
                  </a:cubicBezTo>
                  <a:cubicBezTo>
                    <a:pt x="30150" y="22018"/>
                    <a:pt x="26979" y="25352"/>
                    <a:pt x="23748" y="25352"/>
                  </a:cubicBezTo>
                  <a:cubicBezTo>
                    <a:pt x="22639" y="25352"/>
                    <a:pt x="21522" y="24959"/>
                    <a:pt x="20548" y="24042"/>
                  </a:cubicBezTo>
                  <a:cubicBezTo>
                    <a:pt x="19039" y="22624"/>
                    <a:pt x="18852" y="20398"/>
                    <a:pt x="21106" y="19780"/>
                  </a:cubicBezTo>
                  <a:cubicBezTo>
                    <a:pt x="21460" y="19683"/>
                    <a:pt x="21781" y="19638"/>
                    <a:pt x="22073" y="19638"/>
                  </a:cubicBezTo>
                  <a:cubicBezTo>
                    <a:pt x="23581" y="19638"/>
                    <a:pt x="24296" y="20852"/>
                    <a:pt x="24578" y="22473"/>
                  </a:cubicBezTo>
                  <a:cubicBezTo>
                    <a:pt x="24611" y="22660"/>
                    <a:pt x="24775" y="22779"/>
                    <a:pt x="24935" y="22779"/>
                  </a:cubicBezTo>
                  <a:cubicBezTo>
                    <a:pt x="25048" y="22779"/>
                    <a:pt x="25158" y="22721"/>
                    <a:pt x="25221" y="22588"/>
                  </a:cubicBezTo>
                  <a:cubicBezTo>
                    <a:pt x="26450" y="19979"/>
                    <a:pt x="24121" y="18431"/>
                    <a:pt x="21823" y="18431"/>
                  </a:cubicBezTo>
                  <a:cubicBezTo>
                    <a:pt x="21061" y="18431"/>
                    <a:pt x="20303" y="18601"/>
                    <a:pt x="19678" y="18959"/>
                  </a:cubicBezTo>
                  <a:cubicBezTo>
                    <a:pt x="15640" y="21275"/>
                    <a:pt x="19506" y="26112"/>
                    <a:pt x="22750" y="26773"/>
                  </a:cubicBezTo>
                  <a:cubicBezTo>
                    <a:pt x="23267" y="26878"/>
                    <a:pt x="23779" y="26929"/>
                    <a:pt x="24280" y="26929"/>
                  </a:cubicBezTo>
                  <a:cubicBezTo>
                    <a:pt x="28547" y="26929"/>
                    <a:pt x="32060" y="23276"/>
                    <a:pt x="31637" y="18790"/>
                  </a:cubicBezTo>
                  <a:cubicBezTo>
                    <a:pt x="31261" y="14801"/>
                    <a:pt x="27323" y="12596"/>
                    <a:pt x="23718" y="12108"/>
                  </a:cubicBezTo>
                  <a:cubicBezTo>
                    <a:pt x="25594" y="11401"/>
                    <a:pt x="27412" y="10092"/>
                    <a:pt x="28637" y="8957"/>
                  </a:cubicBezTo>
                  <a:cubicBezTo>
                    <a:pt x="31014" y="6753"/>
                    <a:pt x="32101" y="3922"/>
                    <a:pt x="31554" y="711"/>
                  </a:cubicBezTo>
                  <a:cubicBezTo>
                    <a:pt x="31503" y="406"/>
                    <a:pt x="31276" y="32"/>
                    <a:pt x="30920" y="13"/>
                  </a:cubicBezTo>
                  <a:cubicBezTo>
                    <a:pt x="30780" y="5"/>
                    <a:pt x="30639" y="1"/>
                    <a:pt x="30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1"/>
            <p:cNvSpPr/>
            <p:nvPr/>
          </p:nvSpPr>
          <p:spPr>
            <a:xfrm>
              <a:off x="8618534" y="1727704"/>
              <a:ext cx="258873" cy="273600"/>
            </a:xfrm>
            <a:custGeom>
              <a:avLst/>
              <a:gdLst/>
              <a:ahLst/>
              <a:cxnLst/>
              <a:rect l="l" t="t" r="r" b="b"/>
              <a:pathLst>
                <a:path w="27650" h="29223" extrusionOk="0">
                  <a:moveTo>
                    <a:pt x="21779" y="2004"/>
                  </a:moveTo>
                  <a:cubicBezTo>
                    <a:pt x="21859" y="2004"/>
                    <a:pt x="21927" y="2006"/>
                    <a:pt x="21977" y="2010"/>
                  </a:cubicBezTo>
                  <a:cubicBezTo>
                    <a:pt x="22206" y="2030"/>
                    <a:pt x="22431" y="2061"/>
                    <a:pt x="22656" y="2106"/>
                  </a:cubicBezTo>
                  <a:cubicBezTo>
                    <a:pt x="22774" y="2131"/>
                    <a:pt x="22890" y="2159"/>
                    <a:pt x="23005" y="2191"/>
                  </a:cubicBezTo>
                  <a:cubicBezTo>
                    <a:pt x="23017" y="2195"/>
                    <a:pt x="23024" y="2196"/>
                    <a:pt x="23033" y="2199"/>
                  </a:cubicBezTo>
                  <a:cubicBezTo>
                    <a:pt x="23097" y="2221"/>
                    <a:pt x="23160" y="2243"/>
                    <a:pt x="23223" y="2269"/>
                  </a:cubicBezTo>
                  <a:cubicBezTo>
                    <a:pt x="23773" y="2502"/>
                    <a:pt x="23885" y="2561"/>
                    <a:pt x="24297" y="2933"/>
                  </a:cubicBezTo>
                  <a:cubicBezTo>
                    <a:pt x="24532" y="3144"/>
                    <a:pt x="24427" y="3036"/>
                    <a:pt x="24627" y="3305"/>
                  </a:cubicBezTo>
                  <a:cubicBezTo>
                    <a:pt x="24830" y="3580"/>
                    <a:pt x="24873" y="3652"/>
                    <a:pt x="24956" y="3841"/>
                  </a:cubicBezTo>
                  <a:cubicBezTo>
                    <a:pt x="25437" y="4946"/>
                    <a:pt x="25478" y="6113"/>
                    <a:pt x="25293" y="7386"/>
                  </a:cubicBezTo>
                  <a:cubicBezTo>
                    <a:pt x="24727" y="11271"/>
                    <a:pt x="22173" y="14436"/>
                    <a:pt x="19634" y="17275"/>
                  </a:cubicBezTo>
                  <a:cubicBezTo>
                    <a:pt x="17474" y="19692"/>
                    <a:pt x="15078" y="21992"/>
                    <a:pt x="13107" y="24590"/>
                  </a:cubicBezTo>
                  <a:cubicBezTo>
                    <a:pt x="11942" y="22709"/>
                    <a:pt x="10414" y="20999"/>
                    <a:pt x="9057" y="19276"/>
                  </a:cubicBezTo>
                  <a:cubicBezTo>
                    <a:pt x="7182" y="16893"/>
                    <a:pt x="5240" y="14515"/>
                    <a:pt x="3645" y="11929"/>
                  </a:cubicBezTo>
                  <a:cubicBezTo>
                    <a:pt x="3332" y="11421"/>
                    <a:pt x="3150" y="11116"/>
                    <a:pt x="2946" y="10667"/>
                  </a:cubicBezTo>
                  <a:cubicBezTo>
                    <a:pt x="2861" y="10477"/>
                    <a:pt x="2784" y="10285"/>
                    <a:pt x="2717" y="10087"/>
                  </a:cubicBezTo>
                  <a:cubicBezTo>
                    <a:pt x="2701" y="10043"/>
                    <a:pt x="2691" y="9996"/>
                    <a:pt x="2677" y="9950"/>
                  </a:cubicBezTo>
                  <a:cubicBezTo>
                    <a:pt x="2677" y="9931"/>
                    <a:pt x="2649" y="9784"/>
                    <a:pt x="2641" y="9715"/>
                  </a:cubicBezTo>
                  <a:cubicBezTo>
                    <a:pt x="2517" y="8602"/>
                    <a:pt x="2702" y="7399"/>
                    <a:pt x="3261" y="6641"/>
                  </a:cubicBezTo>
                  <a:cubicBezTo>
                    <a:pt x="3600" y="6181"/>
                    <a:pt x="3776" y="6019"/>
                    <a:pt x="4238" y="5718"/>
                  </a:cubicBezTo>
                  <a:cubicBezTo>
                    <a:pt x="4531" y="5527"/>
                    <a:pt x="4461" y="5565"/>
                    <a:pt x="4761" y="5436"/>
                  </a:cubicBezTo>
                  <a:cubicBezTo>
                    <a:pt x="4999" y="5332"/>
                    <a:pt x="5244" y="5248"/>
                    <a:pt x="5492" y="5175"/>
                  </a:cubicBezTo>
                  <a:cubicBezTo>
                    <a:pt x="5958" y="5039"/>
                    <a:pt x="6513" y="4976"/>
                    <a:pt x="7081" y="4976"/>
                  </a:cubicBezTo>
                  <a:cubicBezTo>
                    <a:pt x="7559" y="4976"/>
                    <a:pt x="8045" y="5020"/>
                    <a:pt x="8495" y="5104"/>
                  </a:cubicBezTo>
                  <a:cubicBezTo>
                    <a:pt x="9639" y="5318"/>
                    <a:pt x="10733" y="5777"/>
                    <a:pt x="11622" y="6492"/>
                  </a:cubicBezTo>
                  <a:cubicBezTo>
                    <a:pt x="11994" y="6791"/>
                    <a:pt x="12320" y="7135"/>
                    <a:pt x="12586" y="7507"/>
                  </a:cubicBezTo>
                  <a:cubicBezTo>
                    <a:pt x="12558" y="7719"/>
                    <a:pt x="12536" y="7934"/>
                    <a:pt x="12525" y="8151"/>
                  </a:cubicBezTo>
                  <a:cubicBezTo>
                    <a:pt x="12497" y="8692"/>
                    <a:pt x="12752" y="9199"/>
                    <a:pt x="13329" y="9310"/>
                  </a:cubicBezTo>
                  <a:lnTo>
                    <a:pt x="13331" y="9310"/>
                  </a:lnTo>
                  <a:cubicBezTo>
                    <a:pt x="13465" y="9829"/>
                    <a:pt x="13923" y="10076"/>
                    <a:pt x="14366" y="10076"/>
                  </a:cubicBezTo>
                  <a:cubicBezTo>
                    <a:pt x="14898" y="10076"/>
                    <a:pt x="15408" y="9718"/>
                    <a:pt x="15298" y="9044"/>
                  </a:cubicBezTo>
                  <a:cubicBezTo>
                    <a:pt x="15190" y="8386"/>
                    <a:pt x="14979" y="7771"/>
                    <a:pt x="14686" y="7201"/>
                  </a:cubicBezTo>
                  <a:cubicBezTo>
                    <a:pt x="15130" y="5491"/>
                    <a:pt x="16262" y="4129"/>
                    <a:pt x="17818" y="3156"/>
                  </a:cubicBezTo>
                  <a:cubicBezTo>
                    <a:pt x="18573" y="2685"/>
                    <a:pt x="19746" y="2230"/>
                    <a:pt x="20566" y="2098"/>
                  </a:cubicBezTo>
                  <a:cubicBezTo>
                    <a:pt x="20938" y="2037"/>
                    <a:pt x="21458" y="2004"/>
                    <a:pt x="21779" y="2004"/>
                  </a:cubicBezTo>
                  <a:close/>
                  <a:moveTo>
                    <a:pt x="21650" y="1"/>
                  </a:moveTo>
                  <a:cubicBezTo>
                    <a:pt x="20221" y="1"/>
                    <a:pt x="18765" y="413"/>
                    <a:pt x="17537" y="1043"/>
                  </a:cubicBezTo>
                  <a:cubicBezTo>
                    <a:pt x="15703" y="1983"/>
                    <a:pt x="14125" y="3477"/>
                    <a:pt x="13250" y="5315"/>
                  </a:cubicBezTo>
                  <a:cubicBezTo>
                    <a:pt x="11649" y="3805"/>
                    <a:pt x="9357" y="2927"/>
                    <a:pt x="7125" y="2927"/>
                  </a:cubicBezTo>
                  <a:cubicBezTo>
                    <a:pt x="5600" y="2927"/>
                    <a:pt x="4103" y="3336"/>
                    <a:pt x="2873" y="4235"/>
                  </a:cubicBezTo>
                  <a:cubicBezTo>
                    <a:pt x="802" y="5750"/>
                    <a:pt x="0" y="8824"/>
                    <a:pt x="1003" y="11188"/>
                  </a:cubicBezTo>
                  <a:cubicBezTo>
                    <a:pt x="1521" y="12411"/>
                    <a:pt x="2285" y="13541"/>
                    <a:pt x="3040" y="14628"/>
                  </a:cubicBezTo>
                  <a:cubicBezTo>
                    <a:pt x="4012" y="16027"/>
                    <a:pt x="5048" y="17379"/>
                    <a:pt x="6094" y="18723"/>
                  </a:cubicBezTo>
                  <a:cubicBezTo>
                    <a:pt x="7249" y="20207"/>
                    <a:pt x="8423" y="21674"/>
                    <a:pt x="9573" y="23163"/>
                  </a:cubicBezTo>
                  <a:cubicBezTo>
                    <a:pt x="10370" y="24198"/>
                    <a:pt x="11215" y="25239"/>
                    <a:pt x="11858" y="26382"/>
                  </a:cubicBezTo>
                  <a:cubicBezTo>
                    <a:pt x="11556" y="26856"/>
                    <a:pt x="11271" y="27342"/>
                    <a:pt x="11007" y="27843"/>
                  </a:cubicBezTo>
                  <a:cubicBezTo>
                    <a:pt x="10608" y="28599"/>
                    <a:pt x="11274" y="29222"/>
                    <a:pt x="11942" y="29222"/>
                  </a:cubicBezTo>
                  <a:cubicBezTo>
                    <a:pt x="12278" y="29222"/>
                    <a:pt x="12615" y="29064"/>
                    <a:pt x="12816" y="28684"/>
                  </a:cubicBezTo>
                  <a:cubicBezTo>
                    <a:pt x="14833" y="24865"/>
                    <a:pt x="18187" y="21870"/>
                    <a:pt x="21041" y="18694"/>
                  </a:cubicBezTo>
                  <a:cubicBezTo>
                    <a:pt x="23854" y="15564"/>
                    <a:pt x="26632" y="12029"/>
                    <a:pt x="27257" y="7741"/>
                  </a:cubicBezTo>
                  <a:cubicBezTo>
                    <a:pt x="27650" y="5032"/>
                    <a:pt x="27100" y="1999"/>
                    <a:pt x="24462" y="641"/>
                  </a:cubicBezTo>
                  <a:cubicBezTo>
                    <a:pt x="23591" y="194"/>
                    <a:pt x="22627" y="1"/>
                    <a:pt x="21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595126" y="330361"/>
              <a:ext cx="249745" cy="234446"/>
            </a:xfrm>
            <a:custGeom>
              <a:avLst/>
              <a:gdLst/>
              <a:ahLst/>
              <a:cxnLst/>
              <a:rect l="l" t="t" r="r" b="b"/>
              <a:pathLst>
                <a:path w="26675" h="25041" extrusionOk="0">
                  <a:moveTo>
                    <a:pt x="19443" y="1864"/>
                  </a:moveTo>
                  <a:cubicBezTo>
                    <a:pt x="20133" y="1864"/>
                    <a:pt x="20835" y="2088"/>
                    <a:pt x="21453" y="2500"/>
                  </a:cubicBezTo>
                  <a:cubicBezTo>
                    <a:pt x="23269" y="3711"/>
                    <a:pt x="24340" y="6102"/>
                    <a:pt x="24521" y="8220"/>
                  </a:cubicBezTo>
                  <a:cubicBezTo>
                    <a:pt x="24747" y="10851"/>
                    <a:pt x="24226" y="13573"/>
                    <a:pt x="23550" y="16105"/>
                  </a:cubicBezTo>
                  <a:cubicBezTo>
                    <a:pt x="23152" y="17591"/>
                    <a:pt x="22651" y="19055"/>
                    <a:pt x="21999" y="20451"/>
                  </a:cubicBezTo>
                  <a:cubicBezTo>
                    <a:pt x="21757" y="20970"/>
                    <a:pt x="21490" y="21514"/>
                    <a:pt x="21176" y="22023"/>
                  </a:cubicBezTo>
                  <a:cubicBezTo>
                    <a:pt x="19481" y="19992"/>
                    <a:pt x="16656" y="19411"/>
                    <a:pt x="14163" y="18947"/>
                  </a:cubicBezTo>
                  <a:cubicBezTo>
                    <a:pt x="11233" y="18402"/>
                    <a:pt x="7958" y="18057"/>
                    <a:pt x="5485" y="16234"/>
                  </a:cubicBezTo>
                  <a:cubicBezTo>
                    <a:pt x="4153" y="15252"/>
                    <a:pt x="3231" y="13913"/>
                    <a:pt x="2702" y="12350"/>
                  </a:cubicBezTo>
                  <a:cubicBezTo>
                    <a:pt x="2105" y="10594"/>
                    <a:pt x="1746" y="8521"/>
                    <a:pt x="2046" y="6669"/>
                  </a:cubicBezTo>
                  <a:cubicBezTo>
                    <a:pt x="2377" y="4618"/>
                    <a:pt x="3730" y="3517"/>
                    <a:pt x="5572" y="3517"/>
                  </a:cubicBezTo>
                  <a:cubicBezTo>
                    <a:pt x="5897" y="3517"/>
                    <a:pt x="6236" y="3552"/>
                    <a:pt x="6588" y="3621"/>
                  </a:cubicBezTo>
                  <a:cubicBezTo>
                    <a:pt x="9980" y="4289"/>
                    <a:pt x="12724" y="7102"/>
                    <a:pt x="14332" y="10021"/>
                  </a:cubicBezTo>
                  <a:cubicBezTo>
                    <a:pt x="14499" y="10323"/>
                    <a:pt x="14742" y="10447"/>
                    <a:pt x="14992" y="10447"/>
                  </a:cubicBezTo>
                  <a:cubicBezTo>
                    <a:pt x="15130" y="10447"/>
                    <a:pt x="15269" y="10409"/>
                    <a:pt x="15399" y="10342"/>
                  </a:cubicBezTo>
                  <a:cubicBezTo>
                    <a:pt x="15791" y="10245"/>
                    <a:pt x="16105" y="9925"/>
                    <a:pt x="16025" y="9403"/>
                  </a:cubicBezTo>
                  <a:cubicBezTo>
                    <a:pt x="15690" y="7221"/>
                    <a:pt x="15615" y="4375"/>
                    <a:pt x="17354" y="2706"/>
                  </a:cubicBezTo>
                  <a:cubicBezTo>
                    <a:pt x="17956" y="2129"/>
                    <a:pt x="18693" y="1864"/>
                    <a:pt x="19443" y="1864"/>
                  </a:cubicBezTo>
                  <a:close/>
                  <a:moveTo>
                    <a:pt x="19398" y="1"/>
                  </a:moveTo>
                  <a:cubicBezTo>
                    <a:pt x="18417" y="1"/>
                    <a:pt x="17442" y="288"/>
                    <a:pt x="16586" y="921"/>
                  </a:cubicBezTo>
                  <a:cubicBezTo>
                    <a:pt x="14877" y="2184"/>
                    <a:pt x="14175" y="4196"/>
                    <a:pt x="14015" y="6266"/>
                  </a:cubicBezTo>
                  <a:cubicBezTo>
                    <a:pt x="12450" y="4414"/>
                    <a:pt x="10450" y="2899"/>
                    <a:pt x="8174" y="2129"/>
                  </a:cubicBezTo>
                  <a:cubicBezTo>
                    <a:pt x="7315" y="1838"/>
                    <a:pt x="6406" y="1672"/>
                    <a:pt x="5519" y="1672"/>
                  </a:cubicBezTo>
                  <a:cubicBezTo>
                    <a:pt x="3708" y="1672"/>
                    <a:pt x="1988" y="2364"/>
                    <a:pt x="973" y="4100"/>
                  </a:cubicBezTo>
                  <a:cubicBezTo>
                    <a:pt x="134" y="5533"/>
                    <a:pt x="1" y="7297"/>
                    <a:pt x="125" y="8918"/>
                  </a:cubicBezTo>
                  <a:cubicBezTo>
                    <a:pt x="291" y="11054"/>
                    <a:pt x="819" y="13276"/>
                    <a:pt x="1942" y="15118"/>
                  </a:cubicBezTo>
                  <a:cubicBezTo>
                    <a:pt x="3832" y="18218"/>
                    <a:pt x="7300" y="19492"/>
                    <a:pt x="10686" y="20199"/>
                  </a:cubicBezTo>
                  <a:cubicBezTo>
                    <a:pt x="12492" y="20575"/>
                    <a:pt x="14328" y="20812"/>
                    <a:pt x="16116" y="21276"/>
                  </a:cubicBezTo>
                  <a:cubicBezTo>
                    <a:pt x="17555" y="21649"/>
                    <a:pt x="19047" y="22218"/>
                    <a:pt x="19937" y="23474"/>
                  </a:cubicBezTo>
                  <a:cubicBezTo>
                    <a:pt x="19947" y="23487"/>
                    <a:pt x="19958" y="23501"/>
                    <a:pt x="19969" y="23514"/>
                  </a:cubicBezTo>
                  <a:cubicBezTo>
                    <a:pt x="19571" y="24157"/>
                    <a:pt x="20074" y="25041"/>
                    <a:pt x="20704" y="25041"/>
                  </a:cubicBezTo>
                  <a:cubicBezTo>
                    <a:pt x="20879" y="25041"/>
                    <a:pt x="21063" y="24973"/>
                    <a:pt x="21240" y="24813"/>
                  </a:cubicBezTo>
                  <a:cubicBezTo>
                    <a:pt x="23327" y="22935"/>
                    <a:pt x="24344" y="19988"/>
                    <a:pt x="25126" y="17370"/>
                  </a:cubicBezTo>
                  <a:cubicBezTo>
                    <a:pt x="26015" y="14391"/>
                    <a:pt x="26674" y="11100"/>
                    <a:pt x="26377" y="7978"/>
                  </a:cubicBezTo>
                  <a:cubicBezTo>
                    <a:pt x="26131" y="5402"/>
                    <a:pt x="24814" y="2570"/>
                    <a:pt x="22645" y="1062"/>
                  </a:cubicBezTo>
                  <a:cubicBezTo>
                    <a:pt x="21671" y="384"/>
                    <a:pt x="20530" y="1"/>
                    <a:pt x="19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5858225" y="46248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1"/>
            <p:cNvSpPr/>
            <p:nvPr/>
          </p:nvSpPr>
          <p:spPr>
            <a:xfrm>
              <a:off x="3717500" y="3034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3857550" y="21407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1"/>
            <p:cNvSpPr/>
            <p:nvPr/>
          </p:nvSpPr>
          <p:spPr>
            <a:xfrm>
              <a:off x="927100" y="1588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1"/>
            <p:cNvSpPr/>
            <p:nvPr/>
          </p:nvSpPr>
          <p:spPr>
            <a:xfrm>
              <a:off x="5960525" y="45663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8618525" y="130362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8813275" y="10690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1"/>
            <p:cNvSpPr/>
            <p:nvPr/>
          </p:nvSpPr>
          <p:spPr>
            <a:xfrm>
              <a:off x="3754700" y="46620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1"/>
            <p:cNvSpPr/>
            <p:nvPr/>
          </p:nvSpPr>
          <p:spPr>
            <a:xfrm>
              <a:off x="8776075" y="22569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8823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0268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gradFill>
          <a:gsLst>
            <a:gs pos="0">
              <a:schemeClr val="lt1"/>
            </a:gs>
            <a:gs pos="50000">
              <a:schemeClr val="dk2"/>
            </a:gs>
            <a:gs pos="100000">
              <a:schemeClr val="l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/>
          <p:cNvSpPr txBox="1">
            <a:spLocks noGrp="1"/>
          </p:cNvSpPr>
          <p:nvPr>
            <p:ph type="title" hasCustomPrompt="1"/>
          </p:nvPr>
        </p:nvSpPr>
        <p:spPr>
          <a:xfrm rot="1973">
            <a:off x="960000" y="1749217"/>
            <a:ext cx="1393600" cy="763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65" name="Google Shape;265;p13"/>
          <p:cNvSpPr txBox="1">
            <a:spLocks noGrp="1"/>
          </p:cNvSpPr>
          <p:nvPr>
            <p:ph type="title" idx="2"/>
          </p:nvPr>
        </p:nvSpPr>
        <p:spPr>
          <a:xfrm>
            <a:off x="960000" y="2428433"/>
            <a:ext cx="3115200" cy="652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6" name="Google Shape;266;p13"/>
          <p:cNvSpPr txBox="1">
            <a:spLocks noGrp="1"/>
          </p:cNvSpPr>
          <p:nvPr>
            <p:ph type="subTitle" idx="1"/>
          </p:nvPr>
        </p:nvSpPr>
        <p:spPr>
          <a:xfrm>
            <a:off x="960000" y="3090809"/>
            <a:ext cx="3115200" cy="7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3"/>
          <p:cNvSpPr txBox="1">
            <a:spLocks noGrp="1"/>
          </p:cNvSpPr>
          <p:nvPr>
            <p:ph type="title" idx="3" hasCustomPrompt="1"/>
          </p:nvPr>
        </p:nvSpPr>
        <p:spPr>
          <a:xfrm rot="1973">
            <a:off x="960000" y="4032284"/>
            <a:ext cx="1393600" cy="763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68" name="Google Shape;268;p13"/>
          <p:cNvSpPr txBox="1">
            <a:spLocks noGrp="1"/>
          </p:cNvSpPr>
          <p:nvPr>
            <p:ph type="title" idx="4"/>
          </p:nvPr>
        </p:nvSpPr>
        <p:spPr>
          <a:xfrm>
            <a:off x="960000" y="4711868"/>
            <a:ext cx="3115200" cy="652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subTitle" idx="5"/>
          </p:nvPr>
        </p:nvSpPr>
        <p:spPr>
          <a:xfrm>
            <a:off x="960000" y="5374003"/>
            <a:ext cx="3115200" cy="7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3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4538400" y="1749217"/>
            <a:ext cx="1393600" cy="763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71" name="Google Shape;271;p13"/>
          <p:cNvSpPr txBox="1">
            <a:spLocks noGrp="1"/>
          </p:cNvSpPr>
          <p:nvPr>
            <p:ph type="title" idx="7"/>
          </p:nvPr>
        </p:nvSpPr>
        <p:spPr>
          <a:xfrm>
            <a:off x="4538400" y="2428433"/>
            <a:ext cx="3115200" cy="652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72" name="Google Shape;272;p13"/>
          <p:cNvSpPr txBox="1">
            <a:spLocks noGrp="1"/>
          </p:cNvSpPr>
          <p:nvPr>
            <p:ph type="subTitle" idx="8"/>
          </p:nvPr>
        </p:nvSpPr>
        <p:spPr>
          <a:xfrm>
            <a:off x="4538400" y="3090809"/>
            <a:ext cx="3115200" cy="7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3"/>
          <p:cNvSpPr txBox="1">
            <a:spLocks noGrp="1"/>
          </p:cNvSpPr>
          <p:nvPr>
            <p:ph type="title" idx="9" hasCustomPrompt="1"/>
          </p:nvPr>
        </p:nvSpPr>
        <p:spPr>
          <a:xfrm rot="1973">
            <a:off x="4538400" y="4032284"/>
            <a:ext cx="1393600" cy="763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74" name="Google Shape;274;p13"/>
          <p:cNvSpPr txBox="1">
            <a:spLocks noGrp="1"/>
          </p:cNvSpPr>
          <p:nvPr>
            <p:ph type="title" idx="13"/>
          </p:nvPr>
        </p:nvSpPr>
        <p:spPr>
          <a:xfrm>
            <a:off x="4538400" y="4711868"/>
            <a:ext cx="3115200" cy="652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75" name="Google Shape;275;p13"/>
          <p:cNvSpPr txBox="1">
            <a:spLocks noGrp="1"/>
          </p:cNvSpPr>
          <p:nvPr>
            <p:ph type="subTitle" idx="14"/>
          </p:nvPr>
        </p:nvSpPr>
        <p:spPr>
          <a:xfrm>
            <a:off x="4538400" y="5374003"/>
            <a:ext cx="3115200" cy="7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720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77" name="Google Shape;277;p13"/>
          <p:cNvGrpSpPr/>
          <p:nvPr/>
        </p:nvGrpSpPr>
        <p:grpSpPr>
          <a:xfrm>
            <a:off x="8034433" y="3177832"/>
            <a:ext cx="4157569" cy="3680168"/>
            <a:chOff x="6025824" y="2383374"/>
            <a:chExt cx="3118177" cy="2760126"/>
          </a:xfrm>
        </p:grpSpPr>
        <p:pic>
          <p:nvPicPr>
            <p:cNvPr id="278" name="Google Shape;278;p13"/>
            <p:cNvPicPr preferRelativeResize="0"/>
            <p:nvPr/>
          </p:nvPicPr>
          <p:blipFill rotWithShape="1">
            <a:blip r:embed="rId2">
              <a:alphaModFix/>
            </a:blip>
            <a:srcRect b="20923"/>
            <a:stretch/>
          </p:blipFill>
          <p:spPr>
            <a:xfrm>
              <a:off x="6038775" y="3389973"/>
              <a:ext cx="2830875" cy="1753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" name="Google Shape;279;p13"/>
            <p:cNvPicPr preferRelativeResize="0"/>
            <p:nvPr/>
          </p:nvPicPr>
          <p:blipFill rotWithShape="1">
            <a:blip r:embed="rId3">
              <a:alphaModFix/>
            </a:blip>
            <a:srcRect r="9633" b="14390"/>
            <a:stretch/>
          </p:blipFill>
          <p:spPr>
            <a:xfrm>
              <a:off x="6698900" y="2383374"/>
              <a:ext cx="2445101" cy="27601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Google Shape;280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25824" y="3050079"/>
              <a:ext cx="1575425" cy="1058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1" name="Google Shape;281;p13"/>
          <p:cNvGrpSpPr/>
          <p:nvPr/>
        </p:nvGrpSpPr>
        <p:grpSpPr>
          <a:xfrm>
            <a:off x="268401" y="146267"/>
            <a:ext cx="11557801" cy="5634533"/>
            <a:chOff x="201300" y="109700"/>
            <a:chExt cx="8668351" cy="4225900"/>
          </a:xfrm>
        </p:grpSpPr>
        <p:grpSp>
          <p:nvGrpSpPr>
            <p:cNvPr id="282" name="Google Shape;282;p13"/>
            <p:cNvGrpSpPr/>
            <p:nvPr/>
          </p:nvGrpSpPr>
          <p:grpSpPr>
            <a:xfrm>
              <a:off x="212826" y="804480"/>
              <a:ext cx="170184" cy="199027"/>
              <a:chOff x="3938129" y="1563480"/>
              <a:chExt cx="400999" cy="468962"/>
            </a:xfrm>
          </p:grpSpPr>
          <p:sp>
            <p:nvSpPr>
              <p:cNvPr id="283" name="Google Shape;283;p13"/>
              <p:cNvSpPr/>
              <p:nvPr/>
            </p:nvSpPr>
            <p:spPr>
              <a:xfrm>
                <a:off x="4100688" y="1731578"/>
                <a:ext cx="96181" cy="89782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4069" extrusionOk="0">
                    <a:moveTo>
                      <a:pt x="3382" y="0"/>
                    </a:moveTo>
                    <a:cubicBezTo>
                      <a:pt x="3287" y="0"/>
                      <a:pt x="3187" y="19"/>
                      <a:pt x="3087" y="61"/>
                    </a:cubicBezTo>
                    <a:cubicBezTo>
                      <a:pt x="2793" y="184"/>
                      <a:pt x="2431" y="280"/>
                      <a:pt x="2100" y="421"/>
                    </a:cubicBezTo>
                    <a:cubicBezTo>
                      <a:pt x="1988" y="390"/>
                      <a:pt x="1873" y="375"/>
                      <a:pt x="1756" y="375"/>
                    </a:cubicBezTo>
                    <a:cubicBezTo>
                      <a:pt x="1573" y="375"/>
                      <a:pt x="1388" y="412"/>
                      <a:pt x="1212" y="479"/>
                    </a:cubicBezTo>
                    <a:cubicBezTo>
                      <a:pt x="857" y="617"/>
                      <a:pt x="661" y="944"/>
                      <a:pt x="659" y="1313"/>
                    </a:cubicBezTo>
                    <a:cubicBezTo>
                      <a:pt x="614" y="1428"/>
                      <a:pt x="589" y="1555"/>
                      <a:pt x="589" y="1690"/>
                    </a:cubicBezTo>
                    <a:lnTo>
                      <a:pt x="589" y="2275"/>
                    </a:lnTo>
                    <a:cubicBezTo>
                      <a:pt x="481" y="2453"/>
                      <a:pt x="381" y="2634"/>
                      <a:pt x="277" y="2809"/>
                    </a:cubicBezTo>
                    <a:cubicBezTo>
                      <a:pt x="0" y="3279"/>
                      <a:pt x="395" y="3922"/>
                      <a:pt x="895" y="4000"/>
                    </a:cubicBezTo>
                    <a:cubicBezTo>
                      <a:pt x="1164" y="4042"/>
                      <a:pt x="1441" y="4069"/>
                      <a:pt x="1717" y="4069"/>
                    </a:cubicBezTo>
                    <a:cubicBezTo>
                      <a:pt x="2418" y="4069"/>
                      <a:pt x="3108" y="3896"/>
                      <a:pt x="3623" y="3372"/>
                    </a:cubicBezTo>
                    <a:cubicBezTo>
                      <a:pt x="4291" y="2693"/>
                      <a:pt x="4359" y="1679"/>
                      <a:pt x="4222" y="789"/>
                    </a:cubicBezTo>
                    <a:cubicBezTo>
                      <a:pt x="4158" y="367"/>
                      <a:pt x="3804" y="0"/>
                      <a:pt x="33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" name="Google Shape;284;p13"/>
              <p:cNvSpPr/>
              <p:nvPr/>
            </p:nvSpPr>
            <p:spPr>
              <a:xfrm>
                <a:off x="4046649" y="1563480"/>
                <a:ext cx="70520" cy="116349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5273" extrusionOk="0">
                    <a:moveTo>
                      <a:pt x="1167" y="0"/>
                    </a:moveTo>
                    <a:cubicBezTo>
                      <a:pt x="592" y="0"/>
                      <a:pt x="1" y="693"/>
                      <a:pt x="404" y="1359"/>
                    </a:cubicBezTo>
                    <a:cubicBezTo>
                      <a:pt x="988" y="2326"/>
                      <a:pt x="1326" y="3403"/>
                      <a:pt x="1446" y="4525"/>
                    </a:cubicBezTo>
                    <a:cubicBezTo>
                      <a:pt x="1499" y="5033"/>
                      <a:pt x="1898" y="5273"/>
                      <a:pt x="2296" y="5273"/>
                    </a:cubicBezTo>
                    <a:cubicBezTo>
                      <a:pt x="2747" y="5273"/>
                      <a:pt x="3195" y="4964"/>
                      <a:pt x="3135" y="4387"/>
                    </a:cubicBezTo>
                    <a:cubicBezTo>
                      <a:pt x="2983" y="2953"/>
                      <a:pt x="2530" y="1609"/>
                      <a:pt x="1784" y="376"/>
                    </a:cubicBezTo>
                    <a:cubicBezTo>
                      <a:pt x="1623" y="110"/>
                      <a:pt x="1396" y="0"/>
                      <a:pt x="11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" name="Google Shape;285;p13"/>
              <p:cNvSpPr/>
              <p:nvPr/>
            </p:nvSpPr>
            <p:spPr>
              <a:xfrm>
                <a:off x="3957194" y="1633539"/>
                <a:ext cx="99844" cy="90996"/>
              </a:xfrm>
              <a:custGeom>
                <a:avLst/>
                <a:gdLst/>
                <a:ahLst/>
                <a:cxnLst/>
                <a:rect l="l" t="t" r="r" b="b"/>
                <a:pathLst>
                  <a:path w="4525" h="4124" extrusionOk="0">
                    <a:moveTo>
                      <a:pt x="1183" y="1"/>
                    </a:moveTo>
                    <a:cubicBezTo>
                      <a:pt x="541" y="1"/>
                      <a:pt x="1" y="940"/>
                      <a:pt x="619" y="1535"/>
                    </a:cubicBezTo>
                    <a:cubicBezTo>
                      <a:pt x="1433" y="2314"/>
                      <a:pt x="2232" y="3111"/>
                      <a:pt x="3012" y="3927"/>
                    </a:cubicBezTo>
                    <a:cubicBezTo>
                      <a:pt x="3143" y="4064"/>
                      <a:pt x="3324" y="4124"/>
                      <a:pt x="3511" y="4124"/>
                    </a:cubicBezTo>
                    <a:cubicBezTo>
                      <a:pt x="3775" y="4124"/>
                      <a:pt x="4049" y="4004"/>
                      <a:pt x="4206" y="3814"/>
                    </a:cubicBezTo>
                    <a:cubicBezTo>
                      <a:pt x="4525" y="3429"/>
                      <a:pt x="4411" y="2953"/>
                      <a:pt x="4094" y="2621"/>
                    </a:cubicBezTo>
                    <a:cubicBezTo>
                      <a:pt x="3314" y="1806"/>
                      <a:pt x="2515" y="1010"/>
                      <a:pt x="1701" y="228"/>
                    </a:cubicBezTo>
                    <a:cubicBezTo>
                      <a:pt x="1535" y="68"/>
                      <a:pt x="1355" y="1"/>
                      <a:pt x="1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" name="Google Shape;286;p13"/>
              <p:cNvSpPr/>
              <p:nvPr/>
            </p:nvSpPr>
            <p:spPr>
              <a:xfrm>
                <a:off x="3938129" y="1775004"/>
                <a:ext cx="124800" cy="43799"/>
              </a:xfrm>
              <a:custGeom>
                <a:avLst/>
                <a:gdLst/>
                <a:ahLst/>
                <a:cxnLst/>
                <a:rect l="l" t="t" r="r" b="b"/>
                <a:pathLst>
                  <a:path w="5656" h="1985" extrusionOk="0">
                    <a:moveTo>
                      <a:pt x="1224" y="0"/>
                    </a:moveTo>
                    <a:cubicBezTo>
                      <a:pt x="437" y="0"/>
                      <a:pt x="0" y="1223"/>
                      <a:pt x="870" y="1620"/>
                    </a:cubicBezTo>
                    <a:cubicBezTo>
                      <a:pt x="1437" y="1879"/>
                      <a:pt x="2045" y="1985"/>
                      <a:pt x="2660" y="1985"/>
                    </a:cubicBezTo>
                    <a:cubicBezTo>
                      <a:pt x="3353" y="1985"/>
                      <a:pt x="4053" y="1850"/>
                      <a:pt x="4707" y="1648"/>
                    </a:cubicBezTo>
                    <a:cubicBezTo>
                      <a:pt x="5655" y="1354"/>
                      <a:pt x="5259" y="12"/>
                      <a:pt x="4397" y="12"/>
                    </a:cubicBezTo>
                    <a:cubicBezTo>
                      <a:pt x="4311" y="12"/>
                      <a:pt x="4220" y="25"/>
                      <a:pt x="4125" y="55"/>
                    </a:cubicBezTo>
                    <a:cubicBezTo>
                      <a:pt x="3673" y="195"/>
                      <a:pt x="3169" y="301"/>
                      <a:pt x="2675" y="301"/>
                    </a:cubicBezTo>
                    <a:cubicBezTo>
                      <a:pt x="2297" y="301"/>
                      <a:pt x="1924" y="239"/>
                      <a:pt x="1584" y="83"/>
                    </a:cubicBezTo>
                    <a:cubicBezTo>
                      <a:pt x="1459" y="26"/>
                      <a:pt x="1338" y="0"/>
                      <a:pt x="12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" name="Google Shape;287;p13"/>
              <p:cNvSpPr/>
              <p:nvPr/>
            </p:nvSpPr>
            <p:spPr>
              <a:xfrm>
                <a:off x="3987777" y="1836811"/>
                <a:ext cx="110413" cy="124491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5642" extrusionOk="0">
                    <a:moveTo>
                      <a:pt x="3738" y="0"/>
                    </a:moveTo>
                    <a:cubicBezTo>
                      <a:pt x="3587" y="0"/>
                      <a:pt x="3427" y="45"/>
                      <a:pt x="3270" y="150"/>
                    </a:cubicBezTo>
                    <a:cubicBezTo>
                      <a:pt x="1679" y="1210"/>
                      <a:pt x="554" y="2809"/>
                      <a:pt x="137" y="4676"/>
                    </a:cubicBezTo>
                    <a:cubicBezTo>
                      <a:pt x="0" y="5283"/>
                      <a:pt x="482" y="5641"/>
                      <a:pt x="966" y="5641"/>
                    </a:cubicBezTo>
                    <a:cubicBezTo>
                      <a:pt x="1333" y="5641"/>
                      <a:pt x="1701" y="5436"/>
                      <a:pt x="1804" y="4978"/>
                    </a:cubicBezTo>
                    <a:cubicBezTo>
                      <a:pt x="2128" y="3530"/>
                      <a:pt x="3029" y="2344"/>
                      <a:pt x="4253" y="1530"/>
                    </a:cubicBezTo>
                    <a:cubicBezTo>
                      <a:pt x="5003" y="1031"/>
                      <a:pt x="4462" y="0"/>
                      <a:pt x="3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8" name="Google Shape;288;p13"/>
              <p:cNvSpPr/>
              <p:nvPr/>
            </p:nvSpPr>
            <p:spPr>
              <a:xfrm>
                <a:off x="4095944" y="1889505"/>
                <a:ext cx="46535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6478" extrusionOk="0">
                    <a:moveTo>
                      <a:pt x="1274" y="1"/>
                    </a:moveTo>
                    <a:cubicBezTo>
                      <a:pt x="888" y="1"/>
                      <a:pt x="439" y="282"/>
                      <a:pt x="417" y="694"/>
                    </a:cubicBezTo>
                    <a:cubicBezTo>
                      <a:pt x="332" y="2368"/>
                      <a:pt x="36" y="4020"/>
                      <a:pt x="8" y="5698"/>
                    </a:cubicBezTo>
                    <a:cubicBezTo>
                      <a:pt x="0" y="6136"/>
                      <a:pt x="452" y="6477"/>
                      <a:pt x="863" y="6477"/>
                    </a:cubicBezTo>
                    <a:cubicBezTo>
                      <a:pt x="883" y="6477"/>
                      <a:pt x="902" y="6476"/>
                      <a:pt x="922" y="6475"/>
                    </a:cubicBezTo>
                    <a:cubicBezTo>
                      <a:pt x="1415" y="6435"/>
                      <a:pt x="1690" y="6020"/>
                      <a:pt x="1698" y="5561"/>
                    </a:cubicBezTo>
                    <a:cubicBezTo>
                      <a:pt x="1723" y="4032"/>
                      <a:pt x="2010" y="2522"/>
                      <a:pt x="2086" y="996"/>
                    </a:cubicBezTo>
                    <a:cubicBezTo>
                      <a:pt x="2108" y="538"/>
                      <a:pt x="1893" y="100"/>
                      <a:pt x="1403" y="12"/>
                    </a:cubicBezTo>
                    <a:cubicBezTo>
                      <a:pt x="1361" y="4"/>
                      <a:pt x="1318" y="1"/>
                      <a:pt x="12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9" name="Google Shape;289;p13"/>
              <p:cNvSpPr/>
              <p:nvPr/>
            </p:nvSpPr>
            <p:spPr>
              <a:xfrm>
                <a:off x="4183656" y="1880634"/>
                <a:ext cx="61076" cy="99315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501" extrusionOk="0">
                    <a:moveTo>
                      <a:pt x="855" y="1"/>
                    </a:moveTo>
                    <a:cubicBezTo>
                      <a:pt x="835" y="1"/>
                      <a:pt x="816" y="2"/>
                      <a:pt x="796" y="3"/>
                    </a:cubicBezTo>
                    <a:cubicBezTo>
                      <a:pt x="303" y="44"/>
                      <a:pt x="28" y="457"/>
                      <a:pt x="21" y="917"/>
                    </a:cubicBezTo>
                    <a:cubicBezTo>
                      <a:pt x="1" y="2074"/>
                      <a:pt x="361" y="3157"/>
                      <a:pt x="973" y="4130"/>
                    </a:cubicBezTo>
                    <a:cubicBezTo>
                      <a:pt x="1137" y="4392"/>
                      <a:pt x="1366" y="4501"/>
                      <a:pt x="1596" y="4501"/>
                    </a:cubicBezTo>
                    <a:cubicBezTo>
                      <a:pt x="2178" y="4501"/>
                      <a:pt x="2768" y="3808"/>
                      <a:pt x="2353" y="3147"/>
                    </a:cubicBezTo>
                    <a:cubicBezTo>
                      <a:pt x="1897" y="2419"/>
                      <a:pt x="1696" y="1635"/>
                      <a:pt x="1711" y="780"/>
                    </a:cubicBezTo>
                    <a:cubicBezTo>
                      <a:pt x="1718" y="342"/>
                      <a:pt x="1265" y="1"/>
                      <a:pt x="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13"/>
              <p:cNvSpPr/>
              <p:nvPr/>
            </p:nvSpPr>
            <p:spPr>
              <a:xfrm>
                <a:off x="4221764" y="1818518"/>
                <a:ext cx="116216" cy="46337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2100" extrusionOk="0">
                    <a:moveTo>
                      <a:pt x="1732" y="1"/>
                    </a:moveTo>
                    <a:cubicBezTo>
                      <a:pt x="1511" y="1"/>
                      <a:pt x="1288" y="9"/>
                      <a:pt x="1064" y="26"/>
                    </a:cubicBezTo>
                    <a:cubicBezTo>
                      <a:pt x="1" y="108"/>
                      <a:pt x="107" y="1719"/>
                      <a:pt x="1124" y="1719"/>
                    </a:cubicBezTo>
                    <a:cubicBezTo>
                      <a:pt x="1149" y="1719"/>
                      <a:pt x="1175" y="1718"/>
                      <a:pt x="1201" y="1716"/>
                    </a:cubicBezTo>
                    <a:cubicBezTo>
                      <a:pt x="1401" y="1701"/>
                      <a:pt x="1600" y="1693"/>
                      <a:pt x="1799" y="1693"/>
                    </a:cubicBezTo>
                    <a:cubicBezTo>
                      <a:pt x="2534" y="1693"/>
                      <a:pt x="3261" y="1801"/>
                      <a:pt x="3964" y="2039"/>
                    </a:cubicBezTo>
                    <a:cubicBezTo>
                      <a:pt x="4083" y="2079"/>
                      <a:pt x="4205" y="2100"/>
                      <a:pt x="4324" y="2100"/>
                    </a:cubicBezTo>
                    <a:cubicBezTo>
                      <a:pt x="4642" y="2100"/>
                      <a:pt x="4939" y="1952"/>
                      <a:pt x="5089" y="1628"/>
                    </a:cubicBezTo>
                    <a:cubicBezTo>
                      <a:pt x="5267" y="1248"/>
                      <a:pt x="5115" y="650"/>
                      <a:pt x="4679" y="502"/>
                    </a:cubicBezTo>
                    <a:cubicBezTo>
                      <a:pt x="3712" y="175"/>
                      <a:pt x="2737" y="1"/>
                      <a:pt x="17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" name="Google Shape;291;p13"/>
              <p:cNvSpPr/>
              <p:nvPr/>
            </p:nvSpPr>
            <p:spPr>
              <a:xfrm>
                <a:off x="4226001" y="1695876"/>
                <a:ext cx="113127" cy="89849"/>
              </a:xfrm>
              <a:custGeom>
                <a:avLst/>
                <a:gdLst/>
                <a:ahLst/>
                <a:cxnLst/>
                <a:rect l="l" t="t" r="r" b="b"/>
                <a:pathLst>
                  <a:path w="5127" h="4072" extrusionOk="0">
                    <a:moveTo>
                      <a:pt x="4140" y="1"/>
                    </a:moveTo>
                    <a:cubicBezTo>
                      <a:pt x="3820" y="1"/>
                      <a:pt x="3530" y="198"/>
                      <a:pt x="3362" y="491"/>
                    </a:cubicBezTo>
                    <a:cubicBezTo>
                      <a:pt x="2778" y="1509"/>
                      <a:pt x="1776" y="2171"/>
                      <a:pt x="650" y="2445"/>
                    </a:cubicBezTo>
                    <a:cubicBezTo>
                      <a:pt x="205" y="2553"/>
                      <a:pt x="0" y="3136"/>
                      <a:pt x="144" y="3532"/>
                    </a:cubicBezTo>
                    <a:cubicBezTo>
                      <a:pt x="280" y="3904"/>
                      <a:pt x="600" y="4071"/>
                      <a:pt x="950" y="4071"/>
                    </a:cubicBezTo>
                    <a:cubicBezTo>
                      <a:pt x="1043" y="4071"/>
                      <a:pt x="1137" y="4059"/>
                      <a:pt x="1231" y="4037"/>
                    </a:cubicBezTo>
                    <a:cubicBezTo>
                      <a:pt x="2805" y="3656"/>
                      <a:pt x="4100" y="2598"/>
                      <a:pt x="4898" y="1206"/>
                    </a:cubicBezTo>
                    <a:cubicBezTo>
                      <a:pt x="5126" y="808"/>
                      <a:pt x="4878" y="260"/>
                      <a:pt x="4487" y="80"/>
                    </a:cubicBezTo>
                    <a:cubicBezTo>
                      <a:pt x="4370" y="25"/>
                      <a:pt x="4253" y="1"/>
                      <a:pt x="41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" name="Google Shape;292;p13"/>
              <p:cNvSpPr/>
              <p:nvPr/>
            </p:nvSpPr>
            <p:spPr>
              <a:xfrm>
                <a:off x="4195991" y="1573255"/>
                <a:ext cx="80339" cy="132964"/>
              </a:xfrm>
              <a:custGeom>
                <a:avLst/>
                <a:gdLst/>
                <a:ahLst/>
                <a:cxnLst/>
                <a:rect l="l" t="t" r="r" b="b"/>
                <a:pathLst>
                  <a:path w="3641" h="6026" extrusionOk="0">
                    <a:moveTo>
                      <a:pt x="2668" y="0"/>
                    </a:moveTo>
                    <a:cubicBezTo>
                      <a:pt x="2304" y="0"/>
                      <a:pt x="1947" y="208"/>
                      <a:pt x="1865" y="672"/>
                    </a:cubicBezTo>
                    <a:cubicBezTo>
                      <a:pt x="1603" y="2151"/>
                      <a:pt x="1025" y="3524"/>
                      <a:pt x="335" y="4851"/>
                    </a:cubicBezTo>
                    <a:cubicBezTo>
                      <a:pt x="1" y="5495"/>
                      <a:pt x="567" y="6026"/>
                      <a:pt x="1133" y="6026"/>
                    </a:cubicBezTo>
                    <a:cubicBezTo>
                      <a:pt x="1418" y="6026"/>
                      <a:pt x="1704" y="5890"/>
                      <a:pt x="1872" y="5566"/>
                    </a:cubicBezTo>
                    <a:cubicBezTo>
                      <a:pt x="2627" y="4116"/>
                      <a:pt x="3247" y="2588"/>
                      <a:pt x="3534" y="973"/>
                    </a:cubicBezTo>
                    <a:cubicBezTo>
                      <a:pt x="3641" y="361"/>
                      <a:pt x="3148" y="0"/>
                      <a:pt x="26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3" name="Google Shape;293;p13"/>
            <p:cNvSpPr/>
            <p:nvPr/>
          </p:nvSpPr>
          <p:spPr>
            <a:xfrm>
              <a:off x="8540259" y="1950947"/>
              <a:ext cx="281830" cy="367141"/>
            </a:xfrm>
            <a:custGeom>
              <a:avLst/>
              <a:gdLst/>
              <a:ahLst/>
              <a:cxnLst/>
              <a:rect l="l" t="t" r="r" b="b"/>
              <a:pathLst>
                <a:path w="30102" h="39214" extrusionOk="0">
                  <a:moveTo>
                    <a:pt x="15440" y="994"/>
                  </a:moveTo>
                  <a:cubicBezTo>
                    <a:pt x="15742" y="994"/>
                    <a:pt x="16074" y="1148"/>
                    <a:pt x="16370" y="1401"/>
                  </a:cubicBezTo>
                  <a:cubicBezTo>
                    <a:pt x="16978" y="1921"/>
                    <a:pt x="17177" y="2719"/>
                    <a:pt x="16415" y="3194"/>
                  </a:cubicBezTo>
                  <a:cubicBezTo>
                    <a:pt x="16193" y="3332"/>
                    <a:pt x="15964" y="3394"/>
                    <a:pt x="15741" y="3394"/>
                  </a:cubicBezTo>
                  <a:cubicBezTo>
                    <a:pt x="15235" y="3394"/>
                    <a:pt x="14758" y="3074"/>
                    <a:pt x="14466" y="2601"/>
                  </a:cubicBezTo>
                  <a:cubicBezTo>
                    <a:pt x="14349" y="2414"/>
                    <a:pt x="14236" y="2167"/>
                    <a:pt x="14225" y="1930"/>
                  </a:cubicBezTo>
                  <a:lnTo>
                    <a:pt x="14225" y="1930"/>
                  </a:lnTo>
                  <a:cubicBezTo>
                    <a:pt x="14230" y="1930"/>
                    <a:pt x="14235" y="1930"/>
                    <a:pt x="14240" y="1930"/>
                  </a:cubicBezTo>
                  <a:cubicBezTo>
                    <a:pt x="14401" y="1930"/>
                    <a:pt x="14557" y="1846"/>
                    <a:pt x="14634" y="1641"/>
                  </a:cubicBezTo>
                  <a:cubicBezTo>
                    <a:pt x="14671" y="1541"/>
                    <a:pt x="14716" y="1455"/>
                    <a:pt x="14764" y="1380"/>
                  </a:cubicBezTo>
                  <a:cubicBezTo>
                    <a:pt x="14832" y="1374"/>
                    <a:pt x="14902" y="1370"/>
                    <a:pt x="14967" y="1369"/>
                  </a:cubicBezTo>
                  <a:cubicBezTo>
                    <a:pt x="15230" y="1361"/>
                    <a:pt x="15369" y="1191"/>
                    <a:pt x="15399" y="995"/>
                  </a:cubicBezTo>
                  <a:cubicBezTo>
                    <a:pt x="15413" y="994"/>
                    <a:pt x="15427" y="994"/>
                    <a:pt x="15440" y="994"/>
                  </a:cubicBezTo>
                  <a:close/>
                  <a:moveTo>
                    <a:pt x="27328" y="11373"/>
                  </a:moveTo>
                  <a:cubicBezTo>
                    <a:pt x="27557" y="11373"/>
                    <a:pt x="27789" y="11630"/>
                    <a:pt x="27918" y="11784"/>
                  </a:cubicBezTo>
                  <a:cubicBezTo>
                    <a:pt x="28297" y="12234"/>
                    <a:pt x="28619" y="13000"/>
                    <a:pt x="28349" y="13576"/>
                  </a:cubicBezTo>
                  <a:cubicBezTo>
                    <a:pt x="28249" y="13788"/>
                    <a:pt x="27981" y="14080"/>
                    <a:pt x="27718" y="14080"/>
                  </a:cubicBezTo>
                  <a:cubicBezTo>
                    <a:pt x="27705" y="14080"/>
                    <a:pt x="27691" y="14079"/>
                    <a:pt x="27678" y="14077"/>
                  </a:cubicBezTo>
                  <a:cubicBezTo>
                    <a:pt x="27578" y="14066"/>
                    <a:pt x="27487" y="14006"/>
                    <a:pt x="27408" y="13928"/>
                  </a:cubicBezTo>
                  <a:cubicBezTo>
                    <a:pt x="27345" y="13778"/>
                    <a:pt x="27249" y="13643"/>
                    <a:pt x="27129" y="13536"/>
                  </a:cubicBezTo>
                  <a:cubicBezTo>
                    <a:pt x="26887" y="13092"/>
                    <a:pt x="26644" y="12324"/>
                    <a:pt x="26914" y="11877"/>
                  </a:cubicBezTo>
                  <a:cubicBezTo>
                    <a:pt x="26946" y="11826"/>
                    <a:pt x="26966" y="11775"/>
                    <a:pt x="26977" y="11727"/>
                  </a:cubicBezTo>
                  <a:cubicBezTo>
                    <a:pt x="27051" y="11560"/>
                    <a:pt x="27156" y="11383"/>
                    <a:pt x="27311" y="11373"/>
                  </a:cubicBezTo>
                  <a:cubicBezTo>
                    <a:pt x="27316" y="11373"/>
                    <a:pt x="27322" y="11373"/>
                    <a:pt x="27328" y="11373"/>
                  </a:cubicBezTo>
                  <a:close/>
                  <a:moveTo>
                    <a:pt x="2280" y="11853"/>
                  </a:moveTo>
                  <a:cubicBezTo>
                    <a:pt x="3013" y="11853"/>
                    <a:pt x="3996" y="12386"/>
                    <a:pt x="4382" y="12911"/>
                  </a:cubicBezTo>
                  <a:cubicBezTo>
                    <a:pt x="4936" y="13665"/>
                    <a:pt x="4312" y="14327"/>
                    <a:pt x="3572" y="14634"/>
                  </a:cubicBezTo>
                  <a:cubicBezTo>
                    <a:pt x="3317" y="14740"/>
                    <a:pt x="3068" y="14788"/>
                    <a:pt x="2831" y="14788"/>
                  </a:cubicBezTo>
                  <a:cubicBezTo>
                    <a:pt x="2043" y="14788"/>
                    <a:pt x="1395" y="14256"/>
                    <a:pt x="1158" y="13548"/>
                  </a:cubicBezTo>
                  <a:lnTo>
                    <a:pt x="1158" y="13548"/>
                  </a:lnTo>
                  <a:cubicBezTo>
                    <a:pt x="1159" y="13548"/>
                    <a:pt x="1160" y="13548"/>
                    <a:pt x="1162" y="13548"/>
                  </a:cubicBezTo>
                  <a:cubicBezTo>
                    <a:pt x="1472" y="13548"/>
                    <a:pt x="1747" y="13418"/>
                    <a:pt x="2003" y="13187"/>
                  </a:cubicBezTo>
                  <a:cubicBezTo>
                    <a:pt x="2335" y="12886"/>
                    <a:pt x="2142" y="12387"/>
                    <a:pt x="1832" y="12278"/>
                  </a:cubicBezTo>
                  <a:cubicBezTo>
                    <a:pt x="1958" y="12194"/>
                    <a:pt x="2015" y="12041"/>
                    <a:pt x="2004" y="11882"/>
                  </a:cubicBezTo>
                  <a:cubicBezTo>
                    <a:pt x="2090" y="11863"/>
                    <a:pt x="2183" y="11853"/>
                    <a:pt x="2280" y="11853"/>
                  </a:cubicBezTo>
                  <a:close/>
                  <a:moveTo>
                    <a:pt x="15121" y="11636"/>
                  </a:moveTo>
                  <a:cubicBezTo>
                    <a:pt x="15225" y="13207"/>
                    <a:pt x="15298" y="14782"/>
                    <a:pt x="15374" y="16363"/>
                  </a:cubicBezTo>
                  <a:cubicBezTo>
                    <a:pt x="15501" y="19007"/>
                    <a:pt x="15139" y="22252"/>
                    <a:pt x="16184" y="24727"/>
                  </a:cubicBezTo>
                  <a:cubicBezTo>
                    <a:pt x="16345" y="25109"/>
                    <a:pt x="16751" y="25373"/>
                    <a:pt x="17147" y="25373"/>
                  </a:cubicBezTo>
                  <a:cubicBezTo>
                    <a:pt x="17392" y="25373"/>
                    <a:pt x="17633" y="25272"/>
                    <a:pt x="17809" y="25036"/>
                  </a:cubicBezTo>
                  <a:cubicBezTo>
                    <a:pt x="19892" y="22245"/>
                    <a:pt x="21625" y="18791"/>
                    <a:pt x="24413" y="16634"/>
                  </a:cubicBezTo>
                  <a:lnTo>
                    <a:pt x="24413" y="16634"/>
                  </a:lnTo>
                  <a:cubicBezTo>
                    <a:pt x="23881" y="17497"/>
                    <a:pt x="23256" y="18315"/>
                    <a:pt x="22719" y="19184"/>
                  </a:cubicBezTo>
                  <a:cubicBezTo>
                    <a:pt x="21617" y="20965"/>
                    <a:pt x="20726" y="22881"/>
                    <a:pt x="20051" y="24863"/>
                  </a:cubicBezTo>
                  <a:cubicBezTo>
                    <a:pt x="18774" y="28618"/>
                    <a:pt x="18994" y="32557"/>
                    <a:pt x="18255" y="36397"/>
                  </a:cubicBezTo>
                  <a:cubicBezTo>
                    <a:pt x="16975" y="36469"/>
                    <a:pt x="15696" y="36603"/>
                    <a:pt x="14417" y="36603"/>
                  </a:cubicBezTo>
                  <a:cubicBezTo>
                    <a:pt x="14233" y="36603"/>
                    <a:pt x="14050" y="36600"/>
                    <a:pt x="13867" y="36594"/>
                  </a:cubicBezTo>
                  <a:cubicBezTo>
                    <a:pt x="13840" y="35242"/>
                    <a:pt x="13411" y="33784"/>
                    <a:pt x="13185" y="32599"/>
                  </a:cubicBezTo>
                  <a:cubicBezTo>
                    <a:pt x="12718" y="30161"/>
                    <a:pt x="11999" y="27836"/>
                    <a:pt x="11199" y="25491"/>
                  </a:cubicBezTo>
                  <a:cubicBezTo>
                    <a:pt x="10481" y="23388"/>
                    <a:pt x="9774" y="20958"/>
                    <a:pt x="8664" y="18832"/>
                  </a:cubicBezTo>
                  <a:lnTo>
                    <a:pt x="8664" y="18832"/>
                  </a:lnTo>
                  <a:cubicBezTo>
                    <a:pt x="10269" y="20608"/>
                    <a:pt x="11565" y="22620"/>
                    <a:pt x="12474" y="24997"/>
                  </a:cubicBezTo>
                  <a:cubicBezTo>
                    <a:pt x="12645" y="25442"/>
                    <a:pt x="13006" y="25640"/>
                    <a:pt x="13369" y="25640"/>
                  </a:cubicBezTo>
                  <a:cubicBezTo>
                    <a:pt x="13876" y="25640"/>
                    <a:pt x="14388" y="25253"/>
                    <a:pt x="14392" y="24609"/>
                  </a:cubicBezTo>
                  <a:cubicBezTo>
                    <a:pt x="14417" y="20252"/>
                    <a:pt x="14617" y="15932"/>
                    <a:pt x="15121" y="11636"/>
                  </a:cubicBezTo>
                  <a:close/>
                  <a:moveTo>
                    <a:pt x="15427" y="0"/>
                  </a:moveTo>
                  <a:cubicBezTo>
                    <a:pt x="14952" y="0"/>
                    <a:pt x="14505" y="174"/>
                    <a:pt x="14168" y="521"/>
                  </a:cubicBezTo>
                  <a:cubicBezTo>
                    <a:pt x="13527" y="785"/>
                    <a:pt x="13129" y="1387"/>
                    <a:pt x="13261" y="2185"/>
                  </a:cubicBezTo>
                  <a:cubicBezTo>
                    <a:pt x="13389" y="2965"/>
                    <a:pt x="13915" y="3689"/>
                    <a:pt x="14607" y="4086"/>
                  </a:cubicBezTo>
                  <a:cubicBezTo>
                    <a:pt x="14483" y="4204"/>
                    <a:pt x="14386" y="4372"/>
                    <a:pt x="14340" y="4595"/>
                  </a:cubicBezTo>
                  <a:cubicBezTo>
                    <a:pt x="13241" y="9885"/>
                    <a:pt x="12732" y="15216"/>
                    <a:pt x="12527" y="20588"/>
                  </a:cubicBezTo>
                  <a:cubicBezTo>
                    <a:pt x="10859" y="17824"/>
                    <a:pt x="8539" y="15441"/>
                    <a:pt x="5512" y="14258"/>
                  </a:cubicBezTo>
                  <a:cubicBezTo>
                    <a:pt x="5492" y="14250"/>
                    <a:pt x="5471" y="14246"/>
                    <a:pt x="5451" y="14241"/>
                  </a:cubicBezTo>
                  <a:cubicBezTo>
                    <a:pt x="6316" y="12484"/>
                    <a:pt x="3822" y="10851"/>
                    <a:pt x="2222" y="10851"/>
                  </a:cubicBezTo>
                  <a:cubicBezTo>
                    <a:pt x="2215" y="10851"/>
                    <a:pt x="2208" y="10851"/>
                    <a:pt x="2202" y="10851"/>
                  </a:cubicBezTo>
                  <a:cubicBezTo>
                    <a:pt x="1645" y="10857"/>
                    <a:pt x="1209" y="11051"/>
                    <a:pt x="907" y="11370"/>
                  </a:cubicBezTo>
                  <a:cubicBezTo>
                    <a:pt x="644" y="11411"/>
                    <a:pt x="427" y="11528"/>
                    <a:pt x="285" y="11836"/>
                  </a:cubicBezTo>
                  <a:cubicBezTo>
                    <a:pt x="93" y="12255"/>
                    <a:pt x="0" y="12727"/>
                    <a:pt x="30" y="13187"/>
                  </a:cubicBezTo>
                  <a:cubicBezTo>
                    <a:pt x="78" y="13955"/>
                    <a:pt x="484" y="14692"/>
                    <a:pt x="1087" y="15165"/>
                  </a:cubicBezTo>
                  <a:cubicBezTo>
                    <a:pt x="1600" y="15566"/>
                    <a:pt x="2223" y="15758"/>
                    <a:pt x="2846" y="15758"/>
                  </a:cubicBezTo>
                  <a:cubicBezTo>
                    <a:pt x="3265" y="15758"/>
                    <a:pt x="3685" y="15671"/>
                    <a:pt x="4072" y="15502"/>
                  </a:cubicBezTo>
                  <a:cubicBezTo>
                    <a:pt x="4087" y="15519"/>
                    <a:pt x="4102" y="15536"/>
                    <a:pt x="4119" y="15552"/>
                  </a:cubicBezTo>
                  <a:cubicBezTo>
                    <a:pt x="7379" y="18526"/>
                    <a:pt x="8540" y="23138"/>
                    <a:pt x="9886" y="27199"/>
                  </a:cubicBezTo>
                  <a:cubicBezTo>
                    <a:pt x="10653" y="29513"/>
                    <a:pt x="11268" y="31810"/>
                    <a:pt x="11644" y="34224"/>
                  </a:cubicBezTo>
                  <a:cubicBezTo>
                    <a:pt x="11872" y="35690"/>
                    <a:pt x="11724" y="37377"/>
                    <a:pt x="12463" y="38682"/>
                  </a:cubicBezTo>
                  <a:cubicBezTo>
                    <a:pt x="12562" y="38858"/>
                    <a:pt x="12734" y="38934"/>
                    <a:pt x="12911" y="38934"/>
                  </a:cubicBezTo>
                  <a:cubicBezTo>
                    <a:pt x="12987" y="38934"/>
                    <a:pt x="13065" y="38920"/>
                    <a:pt x="13139" y="38893"/>
                  </a:cubicBezTo>
                  <a:cubicBezTo>
                    <a:pt x="13352" y="39072"/>
                    <a:pt x="13626" y="39194"/>
                    <a:pt x="13965" y="39208"/>
                  </a:cubicBezTo>
                  <a:cubicBezTo>
                    <a:pt x="14073" y="39212"/>
                    <a:pt x="14181" y="39214"/>
                    <a:pt x="14289" y="39214"/>
                  </a:cubicBezTo>
                  <a:cubicBezTo>
                    <a:pt x="15956" y="39214"/>
                    <a:pt x="17597" y="38741"/>
                    <a:pt x="19260" y="38621"/>
                  </a:cubicBezTo>
                  <a:cubicBezTo>
                    <a:pt x="19773" y="38584"/>
                    <a:pt x="20190" y="38202"/>
                    <a:pt x="20301" y="37708"/>
                  </a:cubicBezTo>
                  <a:cubicBezTo>
                    <a:pt x="21363" y="32951"/>
                    <a:pt x="20886" y="28203"/>
                    <a:pt x="22791" y="23597"/>
                  </a:cubicBezTo>
                  <a:cubicBezTo>
                    <a:pt x="24013" y="20644"/>
                    <a:pt x="26530" y="18102"/>
                    <a:pt x="27349" y="15007"/>
                  </a:cubicBezTo>
                  <a:cubicBezTo>
                    <a:pt x="27466" y="15043"/>
                    <a:pt x="27591" y="15064"/>
                    <a:pt x="27721" y="15064"/>
                  </a:cubicBezTo>
                  <a:cubicBezTo>
                    <a:pt x="27836" y="15064"/>
                    <a:pt x="27955" y="15048"/>
                    <a:pt x="28077" y="15013"/>
                  </a:cubicBezTo>
                  <a:cubicBezTo>
                    <a:pt x="30101" y="14443"/>
                    <a:pt x="29564" y="11650"/>
                    <a:pt x="28196" y="10694"/>
                  </a:cubicBezTo>
                  <a:cubicBezTo>
                    <a:pt x="27911" y="10495"/>
                    <a:pt x="27623" y="10405"/>
                    <a:pt x="27351" y="10405"/>
                  </a:cubicBezTo>
                  <a:cubicBezTo>
                    <a:pt x="26777" y="10405"/>
                    <a:pt x="26273" y="10810"/>
                    <a:pt x="26016" y="11458"/>
                  </a:cubicBezTo>
                  <a:cubicBezTo>
                    <a:pt x="25687" y="12001"/>
                    <a:pt x="25789" y="12783"/>
                    <a:pt x="26002" y="13408"/>
                  </a:cubicBezTo>
                  <a:cubicBezTo>
                    <a:pt x="21981" y="15098"/>
                    <a:pt x="19817" y="18762"/>
                    <a:pt x="17461" y="22227"/>
                  </a:cubicBezTo>
                  <a:cubicBezTo>
                    <a:pt x="17053" y="19902"/>
                    <a:pt x="17261" y="17129"/>
                    <a:pt x="17152" y="15023"/>
                  </a:cubicBezTo>
                  <a:cubicBezTo>
                    <a:pt x="16972" y="11563"/>
                    <a:pt x="16806" y="8130"/>
                    <a:pt x="16187" y="4715"/>
                  </a:cubicBezTo>
                  <a:cubicBezTo>
                    <a:pt x="16164" y="4583"/>
                    <a:pt x="16117" y="4466"/>
                    <a:pt x="16054" y="4361"/>
                  </a:cubicBezTo>
                  <a:cubicBezTo>
                    <a:pt x="16879" y="4233"/>
                    <a:pt x="17664" y="3667"/>
                    <a:pt x="17871" y="2849"/>
                  </a:cubicBezTo>
                  <a:cubicBezTo>
                    <a:pt x="18131" y="1824"/>
                    <a:pt x="17418" y="835"/>
                    <a:pt x="16572" y="331"/>
                  </a:cubicBezTo>
                  <a:cubicBezTo>
                    <a:pt x="16200" y="110"/>
                    <a:pt x="15805" y="0"/>
                    <a:pt x="15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4" name="Google Shape;294;p13"/>
            <p:cNvGrpSpPr/>
            <p:nvPr/>
          </p:nvGrpSpPr>
          <p:grpSpPr>
            <a:xfrm>
              <a:off x="8776550" y="779328"/>
              <a:ext cx="93101" cy="334443"/>
              <a:chOff x="2058353" y="1704261"/>
              <a:chExt cx="219370" cy="788036"/>
            </a:xfrm>
          </p:grpSpPr>
          <p:sp>
            <p:nvSpPr>
              <p:cNvPr id="295" name="Google Shape;295;p13"/>
              <p:cNvSpPr/>
              <p:nvPr/>
            </p:nvSpPr>
            <p:spPr>
              <a:xfrm>
                <a:off x="2058353" y="1704261"/>
                <a:ext cx="219370" cy="639620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28988" extrusionOk="0">
                    <a:moveTo>
                      <a:pt x="3959" y="1650"/>
                    </a:moveTo>
                    <a:cubicBezTo>
                      <a:pt x="4379" y="1650"/>
                      <a:pt x="4804" y="1730"/>
                      <a:pt x="5187" y="1856"/>
                    </a:cubicBezTo>
                    <a:cubicBezTo>
                      <a:pt x="5913" y="2095"/>
                      <a:pt x="6686" y="2541"/>
                      <a:pt x="7124" y="3184"/>
                    </a:cubicBezTo>
                    <a:cubicBezTo>
                      <a:pt x="7175" y="3257"/>
                      <a:pt x="7220" y="3335"/>
                      <a:pt x="7264" y="3414"/>
                    </a:cubicBezTo>
                    <a:cubicBezTo>
                      <a:pt x="7247" y="3385"/>
                      <a:pt x="7239" y="3372"/>
                      <a:pt x="7238" y="3372"/>
                    </a:cubicBezTo>
                    <a:lnTo>
                      <a:pt x="7238" y="3372"/>
                    </a:lnTo>
                    <a:cubicBezTo>
                      <a:pt x="7234" y="3372"/>
                      <a:pt x="7328" y="3554"/>
                      <a:pt x="7355" y="3617"/>
                    </a:cubicBezTo>
                    <a:cubicBezTo>
                      <a:pt x="7461" y="3868"/>
                      <a:pt x="7549" y="4129"/>
                      <a:pt x="7624" y="4391"/>
                    </a:cubicBezTo>
                    <a:cubicBezTo>
                      <a:pt x="7665" y="4532"/>
                      <a:pt x="7700" y="4675"/>
                      <a:pt x="7735" y="4818"/>
                    </a:cubicBezTo>
                    <a:cubicBezTo>
                      <a:pt x="7740" y="4840"/>
                      <a:pt x="7745" y="4856"/>
                      <a:pt x="7748" y="4868"/>
                    </a:cubicBezTo>
                    <a:cubicBezTo>
                      <a:pt x="7748" y="4869"/>
                      <a:pt x="7748" y="4872"/>
                      <a:pt x="7749" y="4877"/>
                    </a:cubicBezTo>
                    <a:lnTo>
                      <a:pt x="7801" y="5130"/>
                    </a:lnTo>
                    <a:cubicBezTo>
                      <a:pt x="7867" y="5481"/>
                      <a:pt x="7920" y="5833"/>
                      <a:pt x="7966" y="6187"/>
                    </a:cubicBezTo>
                    <a:cubicBezTo>
                      <a:pt x="8066" y="6961"/>
                      <a:pt x="8123" y="7742"/>
                      <a:pt x="8155" y="8520"/>
                    </a:cubicBezTo>
                    <a:cubicBezTo>
                      <a:pt x="8313" y="12245"/>
                      <a:pt x="8006" y="16006"/>
                      <a:pt x="7439" y="19689"/>
                    </a:cubicBezTo>
                    <a:cubicBezTo>
                      <a:pt x="7189" y="21322"/>
                      <a:pt x="6879" y="22954"/>
                      <a:pt x="6434" y="24546"/>
                    </a:cubicBezTo>
                    <a:cubicBezTo>
                      <a:pt x="6291" y="25056"/>
                      <a:pt x="6175" y="25443"/>
                      <a:pt x="5973" y="25954"/>
                    </a:cubicBezTo>
                    <a:cubicBezTo>
                      <a:pt x="5294" y="23414"/>
                      <a:pt x="4459" y="20920"/>
                      <a:pt x="3730" y="18395"/>
                    </a:cubicBezTo>
                    <a:cubicBezTo>
                      <a:pt x="3309" y="16933"/>
                      <a:pt x="2921" y="15458"/>
                      <a:pt x="2638" y="13961"/>
                    </a:cubicBezTo>
                    <a:cubicBezTo>
                      <a:pt x="2374" y="12560"/>
                      <a:pt x="2255" y="11159"/>
                      <a:pt x="2133" y="9740"/>
                    </a:cubicBezTo>
                    <a:cubicBezTo>
                      <a:pt x="1971" y="7819"/>
                      <a:pt x="1587" y="5889"/>
                      <a:pt x="1688" y="3956"/>
                    </a:cubicBezTo>
                    <a:cubicBezTo>
                      <a:pt x="1707" y="3599"/>
                      <a:pt x="1772" y="3069"/>
                      <a:pt x="1861" y="2824"/>
                    </a:cubicBezTo>
                    <a:cubicBezTo>
                      <a:pt x="1902" y="2711"/>
                      <a:pt x="1952" y="2618"/>
                      <a:pt x="2004" y="2558"/>
                    </a:cubicBezTo>
                    <a:cubicBezTo>
                      <a:pt x="2178" y="2360"/>
                      <a:pt x="2331" y="2191"/>
                      <a:pt x="2552" y="2041"/>
                    </a:cubicBezTo>
                    <a:cubicBezTo>
                      <a:pt x="2965" y="1762"/>
                      <a:pt x="3459" y="1650"/>
                      <a:pt x="3959" y="1650"/>
                    </a:cubicBezTo>
                    <a:close/>
                    <a:moveTo>
                      <a:pt x="3949" y="0"/>
                    </a:moveTo>
                    <a:cubicBezTo>
                      <a:pt x="2539" y="0"/>
                      <a:pt x="1173" y="553"/>
                      <a:pt x="452" y="1885"/>
                    </a:cubicBezTo>
                    <a:cubicBezTo>
                      <a:pt x="1" y="2719"/>
                      <a:pt x="1" y="3792"/>
                      <a:pt x="8" y="4712"/>
                    </a:cubicBezTo>
                    <a:cubicBezTo>
                      <a:pt x="19" y="5842"/>
                      <a:pt x="138" y="6972"/>
                      <a:pt x="266" y="8093"/>
                    </a:cubicBezTo>
                    <a:cubicBezTo>
                      <a:pt x="379" y="9091"/>
                      <a:pt x="460" y="10085"/>
                      <a:pt x="547" y="11083"/>
                    </a:cubicBezTo>
                    <a:cubicBezTo>
                      <a:pt x="692" y="12760"/>
                      <a:pt x="1000" y="14418"/>
                      <a:pt x="1384" y="16055"/>
                    </a:cubicBezTo>
                    <a:cubicBezTo>
                      <a:pt x="2145" y="19288"/>
                      <a:pt x="3254" y="22426"/>
                      <a:pt x="4152" y="25621"/>
                    </a:cubicBezTo>
                    <a:cubicBezTo>
                      <a:pt x="4365" y="26382"/>
                      <a:pt x="4565" y="27146"/>
                      <a:pt x="4750" y="27914"/>
                    </a:cubicBezTo>
                    <a:cubicBezTo>
                      <a:pt x="4617" y="28409"/>
                      <a:pt x="5054" y="28988"/>
                      <a:pt x="5595" y="28988"/>
                    </a:cubicBezTo>
                    <a:cubicBezTo>
                      <a:pt x="5744" y="28988"/>
                      <a:pt x="5901" y="28944"/>
                      <a:pt x="6056" y="28842"/>
                    </a:cubicBezTo>
                    <a:cubicBezTo>
                      <a:pt x="6927" y="28271"/>
                      <a:pt x="7356" y="27081"/>
                      <a:pt x="7678" y="26145"/>
                    </a:cubicBezTo>
                    <a:cubicBezTo>
                      <a:pt x="8225" y="24555"/>
                      <a:pt x="8586" y="22906"/>
                      <a:pt x="8880" y="21254"/>
                    </a:cubicBezTo>
                    <a:cubicBezTo>
                      <a:pt x="9586" y="17283"/>
                      <a:pt x="9942" y="13201"/>
                      <a:pt x="9851" y="9168"/>
                    </a:cubicBezTo>
                    <a:cubicBezTo>
                      <a:pt x="9814" y="7516"/>
                      <a:pt x="9693" y="5854"/>
                      <a:pt x="9309" y="4243"/>
                    </a:cubicBezTo>
                    <a:cubicBezTo>
                      <a:pt x="8945" y="2719"/>
                      <a:pt x="8225" y="1581"/>
                      <a:pt x="6837" y="773"/>
                    </a:cubicBezTo>
                    <a:cubicBezTo>
                      <a:pt x="6001" y="286"/>
                      <a:pt x="4963" y="0"/>
                      <a:pt x="39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" name="Google Shape;296;p13"/>
              <p:cNvSpPr/>
              <p:nvPr/>
            </p:nvSpPr>
            <p:spPr>
              <a:xfrm>
                <a:off x="2120337" y="2354898"/>
                <a:ext cx="153440" cy="137399"/>
              </a:xfrm>
              <a:custGeom>
                <a:avLst/>
                <a:gdLst/>
                <a:ahLst/>
                <a:cxnLst/>
                <a:rect l="l" t="t" r="r" b="b"/>
                <a:pathLst>
                  <a:path w="6954" h="6227" extrusionOk="0">
                    <a:moveTo>
                      <a:pt x="3799" y="1995"/>
                    </a:moveTo>
                    <a:cubicBezTo>
                      <a:pt x="4492" y="2177"/>
                      <a:pt x="4798" y="2723"/>
                      <a:pt x="4830" y="3323"/>
                    </a:cubicBezTo>
                    <a:cubicBezTo>
                      <a:pt x="4842" y="3532"/>
                      <a:pt x="4749" y="3825"/>
                      <a:pt x="4649" y="3957"/>
                    </a:cubicBezTo>
                    <a:cubicBezTo>
                      <a:pt x="4643" y="3965"/>
                      <a:pt x="4583" y="4026"/>
                      <a:pt x="4549" y="4061"/>
                    </a:cubicBezTo>
                    <a:cubicBezTo>
                      <a:pt x="4505" y="4090"/>
                      <a:pt x="4408" y="4148"/>
                      <a:pt x="4418" y="4148"/>
                    </a:cubicBezTo>
                    <a:cubicBezTo>
                      <a:pt x="4420" y="4148"/>
                      <a:pt x="4427" y="4145"/>
                      <a:pt x="4440" y="4139"/>
                    </a:cubicBezTo>
                    <a:lnTo>
                      <a:pt x="4440" y="4139"/>
                    </a:lnTo>
                    <a:cubicBezTo>
                      <a:pt x="4243" y="4234"/>
                      <a:pt x="4201" y="4230"/>
                      <a:pt x="3981" y="4232"/>
                    </a:cubicBezTo>
                    <a:cubicBezTo>
                      <a:pt x="3977" y="4232"/>
                      <a:pt x="3973" y="4232"/>
                      <a:pt x="3969" y="4232"/>
                    </a:cubicBezTo>
                    <a:cubicBezTo>
                      <a:pt x="3793" y="4232"/>
                      <a:pt x="3600" y="4207"/>
                      <a:pt x="3430" y="4153"/>
                    </a:cubicBezTo>
                    <a:cubicBezTo>
                      <a:pt x="3412" y="4145"/>
                      <a:pt x="3257" y="4080"/>
                      <a:pt x="3224" y="4068"/>
                    </a:cubicBezTo>
                    <a:cubicBezTo>
                      <a:pt x="3193" y="4045"/>
                      <a:pt x="3134" y="4001"/>
                      <a:pt x="3103" y="3976"/>
                    </a:cubicBezTo>
                    <a:cubicBezTo>
                      <a:pt x="3085" y="3954"/>
                      <a:pt x="3058" y="3920"/>
                      <a:pt x="3038" y="3893"/>
                    </a:cubicBezTo>
                    <a:cubicBezTo>
                      <a:pt x="3021" y="3852"/>
                      <a:pt x="2996" y="3772"/>
                      <a:pt x="2986" y="3747"/>
                    </a:cubicBezTo>
                    <a:cubicBezTo>
                      <a:pt x="2975" y="3674"/>
                      <a:pt x="2969" y="3600"/>
                      <a:pt x="2965" y="3527"/>
                    </a:cubicBezTo>
                    <a:cubicBezTo>
                      <a:pt x="2964" y="3498"/>
                      <a:pt x="2963" y="3480"/>
                      <a:pt x="2961" y="3468"/>
                    </a:cubicBezTo>
                    <a:cubicBezTo>
                      <a:pt x="2964" y="3458"/>
                      <a:pt x="2970" y="3434"/>
                      <a:pt x="2976" y="3389"/>
                    </a:cubicBezTo>
                    <a:cubicBezTo>
                      <a:pt x="3032" y="3030"/>
                      <a:pt x="3133" y="2767"/>
                      <a:pt x="3312" y="2488"/>
                    </a:cubicBezTo>
                    <a:cubicBezTo>
                      <a:pt x="3355" y="2420"/>
                      <a:pt x="3534" y="2193"/>
                      <a:pt x="3645" y="2083"/>
                    </a:cubicBezTo>
                    <a:lnTo>
                      <a:pt x="3645" y="2083"/>
                    </a:lnTo>
                    <a:cubicBezTo>
                      <a:pt x="3636" y="2092"/>
                      <a:pt x="3634" y="2096"/>
                      <a:pt x="3637" y="2096"/>
                    </a:cubicBezTo>
                    <a:cubicBezTo>
                      <a:pt x="3649" y="2096"/>
                      <a:pt x="3733" y="2041"/>
                      <a:pt x="3799" y="1995"/>
                    </a:cubicBezTo>
                    <a:close/>
                    <a:moveTo>
                      <a:pt x="3880" y="1"/>
                    </a:moveTo>
                    <a:cubicBezTo>
                      <a:pt x="3803" y="1"/>
                      <a:pt x="3731" y="10"/>
                      <a:pt x="3664" y="28"/>
                    </a:cubicBezTo>
                    <a:cubicBezTo>
                      <a:pt x="3601" y="14"/>
                      <a:pt x="3537" y="7"/>
                      <a:pt x="3473" y="7"/>
                    </a:cubicBezTo>
                    <a:cubicBezTo>
                      <a:pt x="3362" y="7"/>
                      <a:pt x="3252" y="29"/>
                      <a:pt x="3146" y="77"/>
                    </a:cubicBezTo>
                    <a:cubicBezTo>
                      <a:pt x="1271" y="958"/>
                      <a:pt x="0" y="4099"/>
                      <a:pt x="1932" y="5583"/>
                    </a:cubicBezTo>
                    <a:cubicBezTo>
                      <a:pt x="2480" y="6003"/>
                      <a:pt x="3210" y="6226"/>
                      <a:pt x="3933" y="6226"/>
                    </a:cubicBezTo>
                    <a:cubicBezTo>
                      <a:pt x="4548" y="6226"/>
                      <a:pt x="5158" y="6064"/>
                      <a:pt x="5645" y="5724"/>
                    </a:cubicBezTo>
                    <a:cubicBezTo>
                      <a:pt x="6541" y="5098"/>
                      <a:pt x="6953" y="3926"/>
                      <a:pt x="6783" y="2864"/>
                    </a:cubicBezTo>
                    <a:cubicBezTo>
                      <a:pt x="6551" y="1424"/>
                      <a:pt x="5537" y="380"/>
                      <a:pt x="4133" y="33"/>
                    </a:cubicBezTo>
                    <a:cubicBezTo>
                      <a:pt x="4044" y="11"/>
                      <a:pt x="3959" y="1"/>
                      <a:pt x="38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7" name="Google Shape;297;p13"/>
            <p:cNvSpPr/>
            <p:nvPr/>
          </p:nvSpPr>
          <p:spPr>
            <a:xfrm>
              <a:off x="240300" y="14576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4293775" y="3656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3"/>
            <p:cNvSpPr/>
            <p:nvPr/>
          </p:nvSpPr>
          <p:spPr>
            <a:xfrm>
              <a:off x="353700" y="131162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379800" y="17091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3816025" y="2256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3"/>
            <p:cNvSpPr/>
            <p:nvPr/>
          </p:nvSpPr>
          <p:spPr>
            <a:xfrm>
              <a:off x="4065625" y="1734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4449000" y="1097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8776550" y="16100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390900" y="38764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8602825" y="146525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4647900" y="1734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201300" y="42984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201300" y="397245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327600" y="416882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78023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gradFill>
          <a:gsLst>
            <a:gs pos="0">
              <a:schemeClr val="lt1"/>
            </a:gs>
            <a:gs pos="50000">
              <a:schemeClr val="dk2"/>
            </a:gs>
            <a:gs pos="100000">
              <a:schemeClr val="l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5"/>
          <p:cNvSpPr txBox="1">
            <a:spLocks noGrp="1"/>
          </p:cNvSpPr>
          <p:nvPr>
            <p:ph type="subTitle" idx="1"/>
          </p:nvPr>
        </p:nvSpPr>
        <p:spPr>
          <a:xfrm>
            <a:off x="6917251" y="3452817"/>
            <a:ext cx="3760400" cy="13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1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48" name="Google Shape;348;p15"/>
          <p:cNvGrpSpPr/>
          <p:nvPr/>
        </p:nvGrpSpPr>
        <p:grpSpPr>
          <a:xfrm>
            <a:off x="1" y="1806968"/>
            <a:ext cx="12192001" cy="5051033"/>
            <a:chOff x="0" y="1355225"/>
            <a:chExt cx="9144001" cy="3788275"/>
          </a:xfrm>
        </p:grpSpPr>
        <p:pic>
          <p:nvPicPr>
            <p:cNvPr id="349" name="Google Shape;349;p15"/>
            <p:cNvPicPr preferRelativeResize="0"/>
            <p:nvPr/>
          </p:nvPicPr>
          <p:blipFill rotWithShape="1">
            <a:blip r:embed="rId2">
              <a:alphaModFix/>
            </a:blip>
            <a:srcRect r="26964"/>
            <a:stretch/>
          </p:blipFill>
          <p:spPr>
            <a:xfrm>
              <a:off x="7801975" y="1355225"/>
              <a:ext cx="1342025" cy="123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0" name="Google Shape;350;p15"/>
            <p:cNvPicPr preferRelativeResize="0"/>
            <p:nvPr/>
          </p:nvPicPr>
          <p:blipFill rotWithShape="1">
            <a:blip r:embed="rId3">
              <a:alphaModFix/>
            </a:blip>
            <a:srcRect b="56356"/>
            <a:stretch/>
          </p:blipFill>
          <p:spPr>
            <a:xfrm>
              <a:off x="5655800" y="3951450"/>
              <a:ext cx="1477350" cy="119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1" name="Google Shape;351;p15"/>
            <p:cNvPicPr preferRelativeResize="0"/>
            <p:nvPr/>
          </p:nvPicPr>
          <p:blipFill rotWithShape="1">
            <a:blip r:embed="rId4">
              <a:alphaModFix/>
            </a:blip>
            <a:srcRect r="10530" b="33119"/>
            <a:stretch/>
          </p:blipFill>
          <p:spPr>
            <a:xfrm>
              <a:off x="5655800" y="3004046"/>
              <a:ext cx="3488201" cy="2139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2" name="Google Shape;352;p15"/>
            <p:cNvPicPr preferRelativeResize="0"/>
            <p:nvPr/>
          </p:nvPicPr>
          <p:blipFill rotWithShape="1">
            <a:blip r:embed="rId5">
              <a:alphaModFix/>
            </a:blip>
            <a:srcRect b="40971"/>
            <a:stretch/>
          </p:blipFill>
          <p:spPr>
            <a:xfrm>
              <a:off x="5418175" y="4121149"/>
              <a:ext cx="2820301" cy="1022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3" name="Google Shape;353;p15"/>
            <p:cNvPicPr preferRelativeResize="0"/>
            <p:nvPr/>
          </p:nvPicPr>
          <p:blipFill rotWithShape="1">
            <a:blip r:embed="rId6">
              <a:alphaModFix/>
            </a:blip>
            <a:srcRect l="44040" b="14258"/>
            <a:stretch/>
          </p:blipFill>
          <p:spPr>
            <a:xfrm>
              <a:off x="0" y="3358350"/>
              <a:ext cx="1487374" cy="17851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54" name="Google Shape;354;p15"/>
          <p:cNvGrpSpPr/>
          <p:nvPr/>
        </p:nvGrpSpPr>
        <p:grpSpPr>
          <a:xfrm>
            <a:off x="370701" y="235867"/>
            <a:ext cx="11456233" cy="6219117"/>
            <a:chOff x="278025" y="176900"/>
            <a:chExt cx="8592175" cy="4664338"/>
          </a:xfrm>
        </p:grpSpPr>
        <p:grpSp>
          <p:nvGrpSpPr>
            <p:cNvPr id="355" name="Google Shape;355;p15"/>
            <p:cNvGrpSpPr/>
            <p:nvPr/>
          </p:nvGrpSpPr>
          <p:grpSpPr>
            <a:xfrm>
              <a:off x="367426" y="1663768"/>
              <a:ext cx="170184" cy="199027"/>
              <a:chOff x="3938129" y="1563480"/>
              <a:chExt cx="400999" cy="468962"/>
            </a:xfrm>
          </p:grpSpPr>
          <p:sp>
            <p:nvSpPr>
              <p:cNvPr id="356" name="Google Shape;356;p15"/>
              <p:cNvSpPr/>
              <p:nvPr/>
            </p:nvSpPr>
            <p:spPr>
              <a:xfrm>
                <a:off x="4100688" y="1731578"/>
                <a:ext cx="96181" cy="89782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4069" extrusionOk="0">
                    <a:moveTo>
                      <a:pt x="3382" y="0"/>
                    </a:moveTo>
                    <a:cubicBezTo>
                      <a:pt x="3287" y="0"/>
                      <a:pt x="3187" y="19"/>
                      <a:pt x="3087" y="61"/>
                    </a:cubicBezTo>
                    <a:cubicBezTo>
                      <a:pt x="2793" y="184"/>
                      <a:pt x="2431" y="280"/>
                      <a:pt x="2100" y="421"/>
                    </a:cubicBezTo>
                    <a:cubicBezTo>
                      <a:pt x="1988" y="390"/>
                      <a:pt x="1873" y="375"/>
                      <a:pt x="1756" y="375"/>
                    </a:cubicBezTo>
                    <a:cubicBezTo>
                      <a:pt x="1573" y="375"/>
                      <a:pt x="1388" y="412"/>
                      <a:pt x="1212" y="479"/>
                    </a:cubicBezTo>
                    <a:cubicBezTo>
                      <a:pt x="857" y="617"/>
                      <a:pt x="661" y="944"/>
                      <a:pt x="659" y="1313"/>
                    </a:cubicBezTo>
                    <a:cubicBezTo>
                      <a:pt x="614" y="1428"/>
                      <a:pt x="589" y="1555"/>
                      <a:pt x="589" y="1690"/>
                    </a:cubicBezTo>
                    <a:lnTo>
                      <a:pt x="589" y="2275"/>
                    </a:lnTo>
                    <a:cubicBezTo>
                      <a:pt x="481" y="2453"/>
                      <a:pt x="381" y="2634"/>
                      <a:pt x="277" y="2809"/>
                    </a:cubicBezTo>
                    <a:cubicBezTo>
                      <a:pt x="0" y="3279"/>
                      <a:pt x="395" y="3922"/>
                      <a:pt x="895" y="4000"/>
                    </a:cubicBezTo>
                    <a:cubicBezTo>
                      <a:pt x="1164" y="4042"/>
                      <a:pt x="1441" y="4069"/>
                      <a:pt x="1717" y="4069"/>
                    </a:cubicBezTo>
                    <a:cubicBezTo>
                      <a:pt x="2418" y="4069"/>
                      <a:pt x="3108" y="3896"/>
                      <a:pt x="3623" y="3372"/>
                    </a:cubicBezTo>
                    <a:cubicBezTo>
                      <a:pt x="4291" y="2693"/>
                      <a:pt x="4359" y="1679"/>
                      <a:pt x="4222" y="789"/>
                    </a:cubicBezTo>
                    <a:cubicBezTo>
                      <a:pt x="4158" y="367"/>
                      <a:pt x="3804" y="0"/>
                      <a:pt x="33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15"/>
              <p:cNvSpPr/>
              <p:nvPr/>
            </p:nvSpPr>
            <p:spPr>
              <a:xfrm>
                <a:off x="4046649" y="1563480"/>
                <a:ext cx="70520" cy="116349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5273" extrusionOk="0">
                    <a:moveTo>
                      <a:pt x="1167" y="0"/>
                    </a:moveTo>
                    <a:cubicBezTo>
                      <a:pt x="592" y="0"/>
                      <a:pt x="1" y="693"/>
                      <a:pt x="404" y="1359"/>
                    </a:cubicBezTo>
                    <a:cubicBezTo>
                      <a:pt x="988" y="2326"/>
                      <a:pt x="1326" y="3403"/>
                      <a:pt x="1446" y="4525"/>
                    </a:cubicBezTo>
                    <a:cubicBezTo>
                      <a:pt x="1499" y="5033"/>
                      <a:pt x="1898" y="5273"/>
                      <a:pt x="2296" y="5273"/>
                    </a:cubicBezTo>
                    <a:cubicBezTo>
                      <a:pt x="2747" y="5273"/>
                      <a:pt x="3195" y="4964"/>
                      <a:pt x="3135" y="4387"/>
                    </a:cubicBezTo>
                    <a:cubicBezTo>
                      <a:pt x="2983" y="2953"/>
                      <a:pt x="2530" y="1609"/>
                      <a:pt x="1784" y="376"/>
                    </a:cubicBezTo>
                    <a:cubicBezTo>
                      <a:pt x="1623" y="110"/>
                      <a:pt x="1396" y="0"/>
                      <a:pt x="11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15"/>
              <p:cNvSpPr/>
              <p:nvPr/>
            </p:nvSpPr>
            <p:spPr>
              <a:xfrm>
                <a:off x="3957194" y="1633539"/>
                <a:ext cx="99844" cy="90996"/>
              </a:xfrm>
              <a:custGeom>
                <a:avLst/>
                <a:gdLst/>
                <a:ahLst/>
                <a:cxnLst/>
                <a:rect l="l" t="t" r="r" b="b"/>
                <a:pathLst>
                  <a:path w="4525" h="4124" extrusionOk="0">
                    <a:moveTo>
                      <a:pt x="1183" y="1"/>
                    </a:moveTo>
                    <a:cubicBezTo>
                      <a:pt x="541" y="1"/>
                      <a:pt x="1" y="940"/>
                      <a:pt x="619" y="1535"/>
                    </a:cubicBezTo>
                    <a:cubicBezTo>
                      <a:pt x="1433" y="2314"/>
                      <a:pt x="2232" y="3111"/>
                      <a:pt x="3012" y="3927"/>
                    </a:cubicBezTo>
                    <a:cubicBezTo>
                      <a:pt x="3143" y="4064"/>
                      <a:pt x="3324" y="4124"/>
                      <a:pt x="3511" y="4124"/>
                    </a:cubicBezTo>
                    <a:cubicBezTo>
                      <a:pt x="3775" y="4124"/>
                      <a:pt x="4049" y="4004"/>
                      <a:pt x="4206" y="3814"/>
                    </a:cubicBezTo>
                    <a:cubicBezTo>
                      <a:pt x="4525" y="3429"/>
                      <a:pt x="4411" y="2953"/>
                      <a:pt x="4094" y="2621"/>
                    </a:cubicBezTo>
                    <a:cubicBezTo>
                      <a:pt x="3314" y="1806"/>
                      <a:pt x="2515" y="1010"/>
                      <a:pt x="1701" y="228"/>
                    </a:cubicBezTo>
                    <a:cubicBezTo>
                      <a:pt x="1535" y="68"/>
                      <a:pt x="1355" y="1"/>
                      <a:pt x="1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15"/>
              <p:cNvSpPr/>
              <p:nvPr/>
            </p:nvSpPr>
            <p:spPr>
              <a:xfrm>
                <a:off x="3938129" y="1775004"/>
                <a:ext cx="124800" cy="43799"/>
              </a:xfrm>
              <a:custGeom>
                <a:avLst/>
                <a:gdLst/>
                <a:ahLst/>
                <a:cxnLst/>
                <a:rect l="l" t="t" r="r" b="b"/>
                <a:pathLst>
                  <a:path w="5656" h="1985" extrusionOk="0">
                    <a:moveTo>
                      <a:pt x="1224" y="0"/>
                    </a:moveTo>
                    <a:cubicBezTo>
                      <a:pt x="437" y="0"/>
                      <a:pt x="0" y="1223"/>
                      <a:pt x="870" y="1620"/>
                    </a:cubicBezTo>
                    <a:cubicBezTo>
                      <a:pt x="1437" y="1879"/>
                      <a:pt x="2045" y="1985"/>
                      <a:pt x="2660" y="1985"/>
                    </a:cubicBezTo>
                    <a:cubicBezTo>
                      <a:pt x="3353" y="1985"/>
                      <a:pt x="4053" y="1850"/>
                      <a:pt x="4707" y="1648"/>
                    </a:cubicBezTo>
                    <a:cubicBezTo>
                      <a:pt x="5655" y="1354"/>
                      <a:pt x="5259" y="12"/>
                      <a:pt x="4397" y="12"/>
                    </a:cubicBezTo>
                    <a:cubicBezTo>
                      <a:pt x="4311" y="12"/>
                      <a:pt x="4220" y="25"/>
                      <a:pt x="4125" y="55"/>
                    </a:cubicBezTo>
                    <a:cubicBezTo>
                      <a:pt x="3673" y="195"/>
                      <a:pt x="3169" y="301"/>
                      <a:pt x="2675" y="301"/>
                    </a:cubicBezTo>
                    <a:cubicBezTo>
                      <a:pt x="2297" y="301"/>
                      <a:pt x="1924" y="239"/>
                      <a:pt x="1584" y="83"/>
                    </a:cubicBezTo>
                    <a:cubicBezTo>
                      <a:pt x="1459" y="26"/>
                      <a:pt x="1338" y="0"/>
                      <a:pt x="12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15"/>
              <p:cNvSpPr/>
              <p:nvPr/>
            </p:nvSpPr>
            <p:spPr>
              <a:xfrm>
                <a:off x="3987777" y="1836811"/>
                <a:ext cx="110413" cy="124491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5642" extrusionOk="0">
                    <a:moveTo>
                      <a:pt x="3738" y="0"/>
                    </a:moveTo>
                    <a:cubicBezTo>
                      <a:pt x="3587" y="0"/>
                      <a:pt x="3427" y="45"/>
                      <a:pt x="3270" y="150"/>
                    </a:cubicBezTo>
                    <a:cubicBezTo>
                      <a:pt x="1679" y="1210"/>
                      <a:pt x="554" y="2809"/>
                      <a:pt x="137" y="4676"/>
                    </a:cubicBezTo>
                    <a:cubicBezTo>
                      <a:pt x="0" y="5283"/>
                      <a:pt x="482" y="5641"/>
                      <a:pt x="966" y="5641"/>
                    </a:cubicBezTo>
                    <a:cubicBezTo>
                      <a:pt x="1333" y="5641"/>
                      <a:pt x="1701" y="5436"/>
                      <a:pt x="1804" y="4978"/>
                    </a:cubicBezTo>
                    <a:cubicBezTo>
                      <a:pt x="2128" y="3530"/>
                      <a:pt x="3029" y="2344"/>
                      <a:pt x="4253" y="1530"/>
                    </a:cubicBezTo>
                    <a:cubicBezTo>
                      <a:pt x="5003" y="1031"/>
                      <a:pt x="4462" y="0"/>
                      <a:pt x="3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15"/>
              <p:cNvSpPr/>
              <p:nvPr/>
            </p:nvSpPr>
            <p:spPr>
              <a:xfrm>
                <a:off x="4095944" y="1889505"/>
                <a:ext cx="46535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6478" extrusionOk="0">
                    <a:moveTo>
                      <a:pt x="1274" y="1"/>
                    </a:moveTo>
                    <a:cubicBezTo>
                      <a:pt x="888" y="1"/>
                      <a:pt x="439" y="282"/>
                      <a:pt x="417" y="694"/>
                    </a:cubicBezTo>
                    <a:cubicBezTo>
                      <a:pt x="332" y="2368"/>
                      <a:pt x="36" y="4020"/>
                      <a:pt x="8" y="5698"/>
                    </a:cubicBezTo>
                    <a:cubicBezTo>
                      <a:pt x="0" y="6136"/>
                      <a:pt x="452" y="6477"/>
                      <a:pt x="863" y="6477"/>
                    </a:cubicBezTo>
                    <a:cubicBezTo>
                      <a:pt x="883" y="6477"/>
                      <a:pt x="902" y="6476"/>
                      <a:pt x="922" y="6475"/>
                    </a:cubicBezTo>
                    <a:cubicBezTo>
                      <a:pt x="1415" y="6435"/>
                      <a:pt x="1690" y="6020"/>
                      <a:pt x="1698" y="5561"/>
                    </a:cubicBezTo>
                    <a:cubicBezTo>
                      <a:pt x="1723" y="4032"/>
                      <a:pt x="2010" y="2522"/>
                      <a:pt x="2086" y="996"/>
                    </a:cubicBezTo>
                    <a:cubicBezTo>
                      <a:pt x="2108" y="538"/>
                      <a:pt x="1893" y="100"/>
                      <a:pt x="1403" y="12"/>
                    </a:cubicBezTo>
                    <a:cubicBezTo>
                      <a:pt x="1361" y="4"/>
                      <a:pt x="1318" y="1"/>
                      <a:pt x="12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" name="Google Shape;362;p15"/>
              <p:cNvSpPr/>
              <p:nvPr/>
            </p:nvSpPr>
            <p:spPr>
              <a:xfrm>
                <a:off x="4183656" y="1880634"/>
                <a:ext cx="61076" cy="99315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501" extrusionOk="0">
                    <a:moveTo>
                      <a:pt x="855" y="1"/>
                    </a:moveTo>
                    <a:cubicBezTo>
                      <a:pt x="835" y="1"/>
                      <a:pt x="816" y="2"/>
                      <a:pt x="796" y="3"/>
                    </a:cubicBezTo>
                    <a:cubicBezTo>
                      <a:pt x="303" y="44"/>
                      <a:pt x="28" y="457"/>
                      <a:pt x="21" y="917"/>
                    </a:cubicBezTo>
                    <a:cubicBezTo>
                      <a:pt x="1" y="2074"/>
                      <a:pt x="361" y="3157"/>
                      <a:pt x="973" y="4130"/>
                    </a:cubicBezTo>
                    <a:cubicBezTo>
                      <a:pt x="1137" y="4392"/>
                      <a:pt x="1366" y="4501"/>
                      <a:pt x="1596" y="4501"/>
                    </a:cubicBezTo>
                    <a:cubicBezTo>
                      <a:pt x="2178" y="4501"/>
                      <a:pt x="2768" y="3808"/>
                      <a:pt x="2353" y="3147"/>
                    </a:cubicBezTo>
                    <a:cubicBezTo>
                      <a:pt x="1897" y="2419"/>
                      <a:pt x="1696" y="1635"/>
                      <a:pt x="1711" y="780"/>
                    </a:cubicBezTo>
                    <a:cubicBezTo>
                      <a:pt x="1718" y="342"/>
                      <a:pt x="1265" y="1"/>
                      <a:pt x="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" name="Google Shape;363;p15"/>
              <p:cNvSpPr/>
              <p:nvPr/>
            </p:nvSpPr>
            <p:spPr>
              <a:xfrm>
                <a:off x="4221764" y="1818518"/>
                <a:ext cx="116216" cy="46337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2100" extrusionOk="0">
                    <a:moveTo>
                      <a:pt x="1732" y="1"/>
                    </a:moveTo>
                    <a:cubicBezTo>
                      <a:pt x="1511" y="1"/>
                      <a:pt x="1288" y="9"/>
                      <a:pt x="1064" y="26"/>
                    </a:cubicBezTo>
                    <a:cubicBezTo>
                      <a:pt x="1" y="108"/>
                      <a:pt x="107" y="1719"/>
                      <a:pt x="1124" y="1719"/>
                    </a:cubicBezTo>
                    <a:cubicBezTo>
                      <a:pt x="1149" y="1719"/>
                      <a:pt x="1175" y="1718"/>
                      <a:pt x="1201" y="1716"/>
                    </a:cubicBezTo>
                    <a:cubicBezTo>
                      <a:pt x="1401" y="1701"/>
                      <a:pt x="1600" y="1693"/>
                      <a:pt x="1799" y="1693"/>
                    </a:cubicBezTo>
                    <a:cubicBezTo>
                      <a:pt x="2534" y="1693"/>
                      <a:pt x="3261" y="1801"/>
                      <a:pt x="3964" y="2039"/>
                    </a:cubicBezTo>
                    <a:cubicBezTo>
                      <a:pt x="4083" y="2079"/>
                      <a:pt x="4205" y="2100"/>
                      <a:pt x="4324" y="2100"/>
                    </a:cubicBezTo>
                    <a:cubicBezTo>
                      <a:pt x="4642" y="2100"/>
                      <a:pt x="4939" y="1952"/>
                      <a:pt x="5089" y="1628"/>
                    </a:cubicBezTo>
                    <a:cubicBezTo>
                      <a:pt x="5267" y="1248"/>
                      <a:pt x="5115" y="650"/>
                      <a:pt x="4679" y="502"/>
                    </a:cubicBezTo>
                    <a:cubicBezTo>
                      <a:pt x="3712" y="175"/>
                      <a:pt x="2737" y="1"/>
                      <a:pt x="17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" name="Google Shape;364;p15"/>
              <p:cNvSpPr/>
              <p:nvPr/>
            </p:nvSpPr>
            <p:spPr>
              <a:xfrm>
                <a:off x="4226001" y="1695876"/>
                <a:ext cx="113127" cy="89849"/>
              </a:xfrm>
              <a:custGeom>
                <a:avLst/>
                <a:gdLst/>
                <a:ahLst/>
                <a:cxnLst/>
                <a:rect l="l" t="t" r="r" b="b"/>
                <a:pathLst>
                  <a:path w="5127" h="4072" extrusionOk="0">
                    <a:moveTo>
                      <a:pt x="4140" y="1"/>
                    </a:moveTo>
                    <a:cubicBezTo>
                      <a:pt x="3820" y="1"/>
                      <a:pt x="3530" y="198"/>
                      <a:pt x="3362" y="491"/>
                    </a:cubicBezTo>
                    <a:cubicBezTo>
                      <a:pt x="2778" y="1509"/>
                      <a:pt x="1776" y="2171"/>
                      <a:pt x="650" y="2445"/>
                    </a:cubicBezTo>
                    <a:cubicBezTo>
                      <a:pt x="205" y="2553"/>
                      <a:pt x="0" y="3136"/>
                      <a:pt x="144" y="3532"/>
                    </a:cubicBezTo>
                    <a:cubicBezTo>
                      <a:pt x="280" y="3904"/>
                      <a:pt x="600" y="4071"/>
                      <a:pt x="950" y="4071"/>
                    </a:cubicBezTo>
                    <a:cubicBezTo>
                      <a:pt x="1043" y="4071"/>
                      <a:pt x="1137" y="4059"/>
                      <a:pt x="1231" y="4037"/>
                    </a:cubicBezTo>
                    <a:cubicBezTo>
                      <a:pt x="2805" y="3656"/>
                      <a:pt x="4100" y="2598"/>
                      <a:pt x="4898" y="1206"/>
                    </a:cubicBezTo>
                    <a:cubicBezTo>
                      <a:pt x="5126" y="808"/>
                      <a:pt x="4878" y="260"/>
                      <a:pt x="4487" y="80"/>
                    </a:cubicBezTo>
                    <a:cubicBezTo>
                      <a:pt x="4370" y="25"/>
                      <a:pt x="4253" y="1"/>
                      <a:pt x="41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15"/>
              <p:cNvSpPr/>
              <p:nvPr/>
            </p:nvSpPr>
            <p:spPr>
              <a:xfrm>
                <a:off x="4195991" y="1573255"/>
                <a:ext cx="80339" cy="132964"/>
              </a:xfrm>
              <a:custGeom>
                <a:avLst/>
                <a:gdLst/>
                <a:ahLst/>
                <a:cxnLst/>
                <a:rect l="l" t="t" r="r" b="b"/>
                <a:pathLst>
                  <a:path w="3641" h="6026" extrusionOk="0">
                    <a:moveTo>
                      <a:pt x="2668" y="0"/>
                    </a:moveTo>
                    <a:cubicBezTo>
                      <a:pt x="2304" y="0"/>
                      <a:pt x="1947" y="208"/>
                      <a:pt x="1865" y="672"/>
                    </a:cubicBezTo>
                    <a:cubicBezTo>
                      <a:pt x="1603" y="2151"/>
                      <a:pt x="1025" y="3524"/>
                      <a:pt x="335" y="4851"/>
                    </a:cubicBezTo>
                    <a:cubicBezTo>
                      <a:pt x="1" y="5495"/>
                      <a:pt x="567" y="6026"/>
                      <a:pt x="1133" y="6026"/>
                    </a:cubicBezTo>
                    <a:cubicBezTo>
                      <a:pt x="1418" y="6026"/>
                      <a:pt x="1704" y="5890"/>
                      <a:pt x="1872" y="5566"/>
                    </a:cubicBezTo>
                    <a:cubicBezTo>
                      <a:pt x="2627" y="4116"/>
                      <a:pt x="3247" y="2588"/>
                      <a:pt x="3534" y="973"/>
                    </a:cubicBezTo>
                    <a:cubicBezTo>
                      <a:pt x="3641" y="361"/>
                      <a:pt x="3148" y="0"/>
                      <a:pt x="26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6" name="Google Shape;366;p15"/>
            <p:cNvSpPr/>
            <p:nvPr/>
          </p:nvSpPr>
          <p:spPr>
            <a:xfrm>
              <a:off x="5248459" y="4474097"/>
              <a:ext cx="281830" cy="367141"/>
            </a:xfrm>
            <a:custGeom>
              <a:avLst/>
              <a:gdLst/>
              <a:ahLst/>
              <a:cxnLst/>
              <a:rect l="l" t="t" r="r" b="b"/>
              <a:pathLst>
                <a:path w="30102" h="39214" extrusionOk="0">
                  <a:moveTo>
                    <a:pt x="15440" y="994"/>
                  </a:moveTo>
                  <a:cubicBezTo>
                    <a:pt x="15742" y="994"/>
                    <a:pt x="16074" y="1148"/>
                    <a:pt x="16370" y="1401"/>
                  </a:cubicBezTo>
                  <a:cubicBezTo>
                    <a:pt x="16978" y="1921"/>
                    <a:pt x="17177" y="2719"/>
                    <a:pt x="16415" y="3194"/>
                  </a:cubicBezTo>
                  <a:cubicBezTo>
                    <a:pt x="16193" y="3332"/>
                    <a:pt x="15964" y="3394"/>
                    <a:pt x="15741" y="3394"/>
                  </a:cubicBezTo>
                  <a:cubicBezTo>
                    <a:pt x="15235" y="3394"/>
                    <a:pt x="14758" y="3074"/>
                    <a:pt x="14466" y="2601"/>
                  </a:cubicBezTo>
                  <a:cubicBezTo>
                    <a:pt x="14349" y="2414"/>
                    <a:pt x="14236" y="2167"/>
                    <a:pt x="14225" y="1930"/>
                  </a:cubicBezTo>
                  <a:lnTo>
                    <a:pt x="14225" y="1930"/>
                  </a:lnTo>
                  <a:cubicBezTo>
                    <a:pt x="14230" y="1930"/>
                    <a:pt x="14235" y="1930"/>
                    <a:pt x="14240" y="1930"/>
                  </a:cubicBezTo>
                  <a:cubicBezTo>
                    <a:pt x="14401" y="1930"/>
                    <a:pt x="14557" y="1846"/>
                    <a:pt x="14634" y="1641"/>
                  </a:cubicBezTo>
                  <a:cubicBezTo>
                    <a:pt x="14671" y="1541"/>
                    <a:pt x="14716" y="1455"/>
                    <a:pt x="14764" y="1380"/>
                  </a:cubicBezTo>
                  <a:cubicBezTo>
                    <a:pt x="14832" y="1374"/>
                    <a:pt x="14902" y="1370"/>
                    <a:pt x="14967" y="1369"/>
                  </a:cubicBezTo>
                  <a:cubicBezTo>
                    <a:pt x="15230" y="1361"/>
                    <a:pt x="15369" y="1191"/>
                    <a:pt x="15399" y="995"/>
                  </a:cubicBezTo>
                  <a:cubicBezTo>
                    <a:pt x="15413" y="994"/>
                    <a:pt x="15427" y="994"/>
                    <a:pt x="15440" y="994"/>
                  </a:cubicBezTo>
                  <a:close/>
                  <a:moveTo>
                    <a:pt x="27328" y="11373"/>
                  </a:moveTo>
                  <a:cubicBezTo>
                    <a:pt x="27557" y="11373"/>
                    <a:pt x="27789" y="11630"/>
                    <a:pt x="27918" y="11784"/>
                  </a:cubicBezTo>
                  <a:cubicBezTo>
                    <a:pt x="28297" y="12234"/>
                    <a:pt x="28619" y="13000"/>
                    <a:pt x="28349" y="13576"/>
                  </a:cubicBezTo>
                  <a:cubicBezTo>
                    <a:pt x="28249" y="13788"/>
                    <a:pt x="27981" y="14080"/>
                    <a:pt x="27718" y="14080"/>
                  </a:cubicBezTo>
                  <a:cubicBezTo>
                    <a:pt x="27705" y="14080"/>
                    <a:pt x="27691" y="14079"/>
                    <a:pt x="27678" y="14077"/>
                  </a:cubicBezTo>
                  <a:cubicBezTo>
                    <a:pt x="27578" y="14066"/>
                    <a:pt x="27487" y="14006"/>
                    <a:pt x="27408" y="13928"/>
                  </a:cubicBezTo>
                  <a:cubicBezTo>
                    <a:pt x="27345" y="13778"/>
                    <a:pt x="27249" y="13643"/>
                    <a:pt x="27129" y="13536"/>
                  </a:cubicBezTo>
                  <a:cubicBezTo>
                    <a:pt x="26887" y="13092"/>
                    <a:pt x="26644" y="12324"/>
                    <a:pt x="26914" y="11877"/>
                  </a:cubicBezTo>
                  <a:cubicBezTo>
                    <a:pt x="26946" y="11826"/>
                    <a:pt x="26966" y="11775"/>
                    <a:pt x="26977" y="11727"/>
                  </a:cubicBezTo>
                  <a:cubicBezTo>
                    <a:pt x="27051" y="11560"/>
                    <a:pt x="27156" y="11383"/>
                    <a:pt x="27311" y="11373"/>
                  </a:cubicBezTo>
                  <a:cubicBezTo>
                    <a:pt x="27316" y="11373"/>
                    <a:pt x="27322" y="11373"/>
                    <a:pt x="27328" y="11373"/>
                  </a:cubicBezTo>
                  <a:close/>
                  <a:moveTo>
                    <a:pt x="2280" y="11853"/>
                  </a:moveTo>
                  <a:cubicBezTo>
                    <a:pt x="3013" y="11853"/>
                    <a:pt x="3996" y="12386"/>
                    <a:pt x="4382" y="12911"/>
                  </a:cubicBezTo>
                  <a:cubicBezTo>
                    <a:pt x="4936" y="13665"/>
                    <a:pt x="4312" y="14327"/>
                    <a:pt x="3572" y="14634"/>
                  </a:cubicBezTo>
                  <a:cubicBezTo>
                    <a:pt x="3317" y="14740"/>
                    <a:pt x="3068" y="14788"/>
                    <a:pt x="2831" y="14788"/>
                  </a:cubicBezTo>
                  <a:cubicBezTo>
                    <a:pt x="2043" y="14788"/>
                    <a:pt x="1395" y="14256"/>
                    <a:pt x="1158" y="13548"/>
                  </a:cubicBezTo>
                  <a:lnTo>
                    <a:pt x="1158" y="13548"/>
                  </a:lnTo>
                  <a:cubicBezTo>
                    <a:pt x="1159" y="13548"/>
                    <a:pt x="1160" y="13548"/>
                    <a:pt x="1162" y="13548"/>
                  </a:cubicBezTo>
                  <a:cubicBezTo>
                    <a:pt x="1472" y="13548"/>
                    <a:pt x="1747" y="13418"/>
                    <a:pt x="2003" y="13187"/>
                  </a:cubicBezTo>
                  <a:cubicBezTo>
                    <a:pt x="2335" y="12886"/>
                    <a:pt x="2142" y="12387"/>
                    <a:pt x="1832" y="12278"/>
                  </a:cubicBezTo>
                  <a:cubicBezTo>
                    <a:pt x="1958" y="12194"/>
                    <a:pt x="2015" y="12041"/>
                    <a:pt x="2004" y="11882"/>
                  </a:cubicBezTo>
                  <a:cubicBezTo>
                    <a:pt x="2090" y="11863"/>
                    <a:pt x="2183" y="11853"/>
                    <a:pt x="2280" y="11853"/>
                  </a:cubicBezTo>
                  <a:close/>
                  <a:moveTo>
                    <a:pt x="15121" y="11636"/>
                  </a:moveTo>
                  <a:cubicBezTo>
                    <a:pt x="15225" y="13207"/>
                    <a:pt x="15298" y="14782"/>
                    <a:pt x="15374" y="16363"/>
                  </a:cubicBezTo>
                  <a:cubicBezTo>
                    <a:pt x="15501" y="19007"/>
                    <a:pt x="15139" y="22252"/>
                    <a:pt x="16184" y="24727"/>
                  </a:cubicBezTo>
                  <a:cubicBezTo>
                    <a:pt x="16345" y="25109"/>
                    <a:pt x="16751" y="25373"/>
                    <a:pt x="17147" y="25373"/>
                  </a:cubicBezTo>
                  <a:cubicBezTo>
                    <a:pt x="17392" y="25373"/>
                    <a:pt x="17633" y="25272"/>
                    <a:pt x="17809" y="25036"/>
                  </a:cubicBezTo>
                  <a:cubicBezTo>
                    <a:pt x="19892" y="22245"/>
                    <a:pt x="21625" y="18791"/>
                    <a:pt x="24413" y="16634"/>
                  </a:cubicBezTo>
                  <a:lnTo>
                    <a:pt x="24413" y="16634"/>
                  </a:lnTo>
                  <a:cubicBezTo>
                    <a:pt x="23881" y="17497"/>
                    <a:pt x="23256" y="18315"/>
                    <a:pt x="22719" y="19184"/>
                  </a:cubicBezTo>
                  <a:cubicBezTo>
                    <a:pt x="21617" y="20965"/>
                    <a:pt x="20726" y="22881"/>
                    <a:pt x="20051" y="24863"/>
                  </a:cubicBezTo>
                  <a:cubicBezTo>
                    <a:pt x="18774" y="28618"/>
                    <a:pt x="18994" y="32557"/>
                    <a:pt x="18255" y="36397"/>
                  </a:cubicBezTo>
                  <a:cubicBezTo>
                    <a:pt x="16975" y="36469"/>
                    <a:pt x="15696" y="36603"/>
                    <a:pt x="14417" y="36603"/>
                  </a:cubicBezTo>
                  <a:cubicBezTo>
                    <a:pt x="14233" y="36603"/>
                    <a:pt x="14050" y="36600"/>
                    <a:pt x="13867" y="36594"/>
                  </a:cubicBezTo>
                  <a:cubicBezTo>
                    <a:pt x="13840" y="35242"/>
                    <a:pt x="13411" y="33784"/>
                    <a:pt x="13185" y="32599"/>
                  </a:cubicBezTo>
                  <a:cubicBezTo>
                    <a:pt x="12718" y="30161"/>
                    <a:pt x="11999" y="27836"/>
                    <a:pt x="11199" y="25491"/>
                  </a:cubicBezTo>
                  <a:cubicBezTo>
                    <a:pt x="10481" y="23388"/>
                    <a:pt x="9774" y="20958"/>
                    <a:pt x="8664" y="18832"/>
                  </a:cubicBezTo>
                  <a:lnTo>
                    <a:pt x="8664" y="18832"/>
                  </a:lnTo>
                  <a:cubicBezTo>
                    <a:pt x="10269" y="20608"/>
                    <a:pt x="11565" y="22620"/>
                    <a:pt x="12474" y="24997"/>
                  </a:cubicBezTo>
                  <a:cubicBezTo>
                    <a:pt x="12645" y="25442"/>
                    <a:pt x="13006" y="25640"/>
                    <a:pt x="13369" y="25640"/>
                  </a:cubicBezTo>
                  <a:cubicBezTo>
                    <a:pt x="13876" y="25640"/>
                    <a:pt x="14388" y="25253"/>
                    <a:pt x="14392" y="24609"/>
                  </a:cubicBezTo>
                  <a:cubicBezTo>
                    <a:pt x="14417" y="20252"/>
                    <a:pt x="14617" y="15932"/>
                    <a:pt x="15121" y="11636"/>
                  </a:cubicBezTo>
                  <a:close/>
                  <a:moveTo>
                    <a:pt x="15427" y="0"/>
                  </a:moveTo>
                  <a:cubicBezTo>
                    <a:pt x="14952" y="0"/>
                    <a:pt x="14505" y="174"/>
                    <a:pt x="14168" y="521"/>
                  </a:cubicBezTo>
                  <a:cubicBezTo>
                    <a:pt x="13527" y="785"/>
                    <a:pt x="13129" y="1387"/>
                    <a:pt x="13261" y="2185"/>
                  </a:cubicBezTo>
                  <a:cubicBezTo>
                    <a:pt x="13389" y="2965"/>
                    <a:pt x="13915" y="3689"/>
                    <a:pt x="14607" y="4086"/>
                  </a:cubicBezTo>
                  <a:cubicBezTo>
                    <a:pt x="14483" y="4204"/>
                    <a:pt x="14386" y="4372"/>
                    <a:pt x="14340" y="4595"/>
                  </a:cubicBezTo>
                  <a:cubicBezTo>
                    <a:pt x="13241" y="9885"/>
                    <a:pt x="12732" y="15216"/>
                    <a:pt x="12527" y="20588"/>
                  </a:cubicBezTo>
                  <a:cubicBezTo>
                    <a:pt x="10859" y="17824"/>
                    <a:pt x="8539" y="15441"/>
                    <a:pt x="5512" y="14258"/>
                  </a:cubicBezTo>
                  <a:cubicBezTo>
                    <a:pt x="5492" y="14250"/>
                    <a:pt x="5471" y="14246"/>
                    <a:pt x="5451" y="14241"/>
                  </a:cubicBezTo>
                  <a:cubicBezTo>
                    <a:pt x="6316" y="12484"/>
                    <a:pt x="3822" y="10851"/>
                    <a:pt x="2222" y="10851"/>
                  </a:cubicBezTo>
                  <a:cubicBezTo>
                    <a:pt x="2215" y="10851"/>
                    <a:pt x="2208" y="10851"/>
                    <a:pt x="2202" y="10851"/>
                  </a:cubicBezTo>
                  <a:cubicBezTo>
                    <a:pt x="1645" y="10857"/>
                    <a:pt x="1209" y="11051"/>
                    <a:pt x="907" y="11370"/>
                  </a:cubicBezTo>
                  <a:cubicBezTo>
                    <a:pt x="644" y="11411"/>
                    <a:pt x="427" y="11528"/>
                    <a:pt x="285" y="11836"/>
                  </a:cubicBezTo>
                  <a:cubicBezTo>
                    <a:pt x="93" y="12255"/>
                    <a:pt x="0" y="12727"/>
                    <a:pt x="30" y="13187"/>
                  </a:cubicBezTo>
                  <a:cubicBezTo>
                    <a:pt x="78" y="13955"/>
                    <a:pt x="484" y="14692"/>
                    <a:pt x="1087" y="15165"/>
                  </a:cubicBezTo>
                  <a:cubicBezTo>
                    <a:pt x="1600" y="15566"/>
                    <a:pt x="2223" y="15758"/>
                    <a:pt x="2846" y="15758"/>
                  </a:cubicBezTo>
                  <a:cubicBezTo>
                    <a:pt x="3265" y="15758"/>
                    <a:pt x="3685" y="15671"/>
                    <a:pt x="4072" y="15502"/>
                  </a:cubicBezTo>
                  <a:cubicBezTo>
                    <a:pt x="4087" y="15519"/>
                    <a:pt x="4102" y="15536"/>
                    <a:pt x="4119" y="15552"/>
                  </a:cubicBezTo>
                  <a:cubicBezTo>
                    <a:pt x="7379" y="18526"/>
                    <a:pt x="8540" y="23138"/>
                    <a:pt x="9886" y="27199"/>
                  </a:cubicBezTo>
                  <a:cubicBezTo>
                    <a:pt x="10653" y="29513"/>
                    <a:pt x="11268" y="31810"/>
                    <a:pt x="11644" y="34224"/>
                  </a:cubicBezTo>
                  <a:cubicBezTo>
                    <a:pt x="11872" y="35690"/>
                    <a:pt x="11724" y="37377"/>
                    <a:pt x="12463" y="38682"/>
                  </a:cubicBezTo>
                  <a:cubicBezTo>
                    <a:pt x="12562" y="38858"/>
                    <a:pt x="12734" y="38934"/>
                    <a:pt x="12911" y="38934"/>
                  </a:cubicBezTo>
                  <a:cubicBezTo>
                    <a:pt x="12987" y="38934"/>
                    <a:pt x="13065" y="38920"/>
                    <a:pt x="13139" y="38893"/>
                  </a:cubicBezTo>
                  <a:cubicBezTo>
                    <a:pt x="13352" y="39072"/>
                    <a:pt x="13626" y="39194"/>
                    <a:pt x="13965" y="39208"/>
                  </a:cubicBezTo>
                  <a:cubicBezTo>
                    <a:pt x="14073" y="39212"/>
                    <a:pt x="14181" y="39214"/>
                    <a:pt x="14289" y="39214"/>
                  </a:cubicBezTo>
                  <a:cubicBezTo>
                    <a:pt x="15956" y="39214"/>
                    <a:pt x="17597" y="38741"/>
                    <a:pt x="19260" y="38621"/>
                  </a:cubicBezTo>
                  <a:cubicBezTo>
                    <a:pt x="19773" y="38584"/>
                    <a:pt x="20190" y="38202"/>
                    <a:pt x="20301" y="37708"/>
                  </a:cubicBezTo>
                  <a:cubicBezTo>
                    <a:pt x="21363" y="32951"/>
                    <a:pt x="20886" y="28203"/>
                    <a:pt x="22791" y="23597"/>
                  </a:cubicBezTo>
                  <a:cubicBezTo>
                    <a:pt x="24013" y="20644"/>
                    <a:pt x="26530" y="18102"/>
                    <a:pt x="27349" y="15007"/>
                  </a:cubicBezTo>
                  <a:cubicBezTo>
                    <a:pt x="27466" y="15043"/>
                    <a:pt x="27591" y="15064"/>
                    <a:pt x="27721" y="15064"/>
                  </a:cubicBezTo>
                  <a:cubicBezTo>
                    <a:pt x="27836" y="15064"/>
                    <a:pt x="27955" y="15048"/>
                    <a:pt x="28077" y="15013"/>
                  </a:cubicBezTo>
                  <a:cubicBezTo>
                    <a:pt x="30101" y="14443"/>
                    <a:pt x="29564" y="11650"/>
                    <a:pt x="28196" y="10694"/>
                  </a:cubicBezTo>
                  <a:cubicBezTo>
                    <a:pt x="27911" y="10495"/>
                    <a:pt x="27623" y="10405"/>
                    <a:pt x="27351" y="10405"/>
                  </a:cubicBezTo>
                  <a:cubicBezTo>
                    <a:pt x="26777" y="10405"/>
                    <a:pt x="26273" y="10810"/>
                    <a:pt x="26016" y="11458"/>
                  </a:cubicBezTo>
                  <a:cubicBezTo>
                    <a:pt x="25687" y="12001"/>
                    <a:pt x="25789" y="12783"/>
                    <a:pt x="26002" y="13408"/>
                  </a:cubicBezTo>
                  <a:cubicBezTo>
                    <a:pt x="21981" y="15098"/>
                    <a:pt x="19817" y="18762"/>
                    <a:pt x="17461" y="22227"/>
                  </a:cubicBezTo>
                  <a:cubicBezTo>
                    <a:pt x="17053" y="19902"/>
                    <a:pt x="17261" y="17129"/>
                    <a:pt x="17152" y="15023"/>
                  </a:cubicBezTo>
                  <a:cubicBezTo>
                    <a:pt x="16972" y="11563"/>
                    <a:pt x="16806" y="8130"/>
                    <a:pt x="16187" y="4715"/>
                  </a:cubicBezTo>
                  <a:cubicBezTo>
                    <a:pt x="16164" y="4583"/>
                    <a:pt x="16117" y="4466"/>
                    <a:pt x="16054" y="4361"/>
                  </a:cubicBezTo>
                  <a:cubicBezTo>
                    <a:pt x="16879" y="4233"/>
                    <a:pt x="17664" y="3667"/>
                    <a:pt x="17871" y="2849"/>
                  </a:cubicBezTo>
                  <a:cubicBezTo>
                    <a:pt x="18131" y="1824"/>
                    <a:pt x="17418" y="835"/>
                    <a:pt x="16572" y="331"/>
                  </a:cubicBezTo>
                  <a:cubicBezTo>
                    <a:pt x="16200" y="110"/>
                    <a:pt x="15805" y="0"/>
                    <a:pt x="15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7" name="Google Shape;367;p15"/>
            <p:cNvGrpSpPr/>
            <p:nvPr/>
          </p:nvGrpSpPr>
          <p:grpSpPr>
            <a:xfrm>
              <a:off x="8739900" y="508903"/>
              <a:ext cx="93101" cy="334443"/>
              <a:chOff x="2058353" y="1704261"/>
              <a:chExt cx="219370" cy="788036"/>
            </a:xfrm>
          </p:grpSpPr>
          <p:sp>
            <p:nvSpPr>
              <p:cNvPr id="368" name="Google Shape;368;p15"/>
              <p:cNvSpPr/>
              <p:nvPr/>
            </p:nvSpPr>
            <p:spPr>
              <a:xfrm>
                <a:off x="2058353" y="1704261"/>
                <a:ext cx="219370" cy="639620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28988" extrusionOk="0">
                    <a:moveTo>
                      <a:pt x="3959" y="1650"/>
                    </a:moveTo>
                    <a:cubicBezTo>
                      <a:pt x="4379" y="1650"/>
                      <a:pt x="4804" y="1730"/>
                      <a:pt x="5187" y="1856"/>
                    </a:cubicBezTo>
                    <a:cubicBezTo>
                      <a:pt x="5913" y="2095"/>
                      <a:pt x="6686" y="2541"/>
                      <a:pt x="7124" y="3184"/>
                    </a:cubicBezTo>
                    <a:cubicBezTo>
                      <a:pt x="7175" y="3257"/>
                      <a:pt x="7220" y="3335"/>
                      <a:pt x="7264" y="3414"/>
                    </a:cubicBezTo>
                    <a:cubicBezTo>
                      <a:pt x="7247" y="3385"/>
                      <a:pt x="7239" y="3372"/>
                      <a:pt x="7238" y="3372"/>
                    </a:cubicBezTo>
                    <a:lnTo>
                      <a:pt x="7238" y="3372"/>
                    </a:lnTo>
                    <a:cubicBezTo>
                      <a:pt x="7234" y="3372"/>
                      <a:pt x="7328" y="3554"/>
                      <a:pt x="7355" y="3617"/>
                    </a:cubicBezTo>
                    <a:cubicBezTo>
                      <a:pt x="7461" y="3868"/>
                      <a:pt x="7549" y="4129"/>
                      <a:pt x="7624" y="4391"/>
                    </a:cubicBezTo>
                    <a:cubicBezTo>
                      <a:pt x="7665" y="4532"/>
                      <a:pt x="7700" y="4675"/>
                      <a:pt x="7735" y="4818"/>
                    </a:cubicBezTo>
                    <a:cubicBezTo>
                      <a:pt x="7740" y="4840"/>
                      <a:pt x="7745" y="4856"/>
                      <a:pt x="7748" y="4868"/>
                    </a:cubicBezTo>
                    <a:cubicBezTo>
                      <a:pt x="7748" y="4869"/>
                      <a:pt x="7748" y="4872"/>
                      <a:pt x="7749" y="4877"/>
                    </a:cubicBezTo>
                    <a:lnTo>
                      <a:pt x="7801" y="5130"/>
                    </a:lnTo>
                    <a:cubicBezTo>
                      <a:pt x="7867" y="5481"/>
                      <a:pt x="7920" y="5833"/>
                      <a:pt x="7966" y="6187"/>
                    </a:cubicBezTo>
                    <a:cubicBezTo>
                      <a:pt x="8066" y="6961"/>
                      <a:pt x="8123" y="7742"/>
                      <a:pt x="8155" y="8520"/>
                    </a:cubicBezTo>
                    <a:cubicBezTo>
                      <a:pt x="8313" y="12245"/>
                      <a:pt x="8006" y="16006"/>
                      <a:pt x="7439" y="19689"/>
                    </a:cubicBezTo>
                    <a:cubicBezTo>
                      <a:pt x="7189" y="21322"/>
                      <a:pt x="6879" y="22954"/>
                      <a:pt x="6434" y="24546"/>
                    </a:cubicBezTo>
                    <a:cubicBezTo>
                      <a:pt x="6291" y="25056"/>
                      <a:pt x="6175" y="25443"/>
                      <a:pt x="5973" y="25954"/>
                    </a:cubicBezTo>
                    <a:cubicBezTo>
                      <a:pt x="5294" y="23414"/>
                      <a:pt x="4459" y="20920"/>
                      <a:pt x="3730" y="18395"/>
                    </a:cubicBezTo>
                    <a:cubicBezTo>
                      <a:pt x="3309" y="16933"/>
                      <a:pt x="2921" y="15458"/>
                      <a:pt x="2638" y="13961"/>
                    </a:cubicBezTo>
                    <a:cubicBezTo>
                      <a:pt x="2374" y="12560"/>
                      <a:pt x="2255" y="11159"/>
                      <a:pt x="2133" y="9740"/>
                    </a:cubicBezTo>
                    <a:cubicBezTo>
                      <a:pt x="1971" y="7819"/>
                      <a:pt x="1587" y="5889"/>
                      <a:pt x="1688" y="3956"/>
                    </a:cubicBezTo>
                    <a:cubicBezTo>
                      <a:pt x="1707" y="3599"/>
                      <a:pt x="1772" y="3069"/>
                      <a:pt x="1861" y="2824"/>
                    </a:cubicBezTo>
                    <a:cubicBezTo>
                      <a:pt x="1902" y="2711"/>
                      <a:pt x="1952" y="2618"/>
                      <a:pt x="2004" y="2558"/>
                    </a:cubicBezTo>
                    <a:cubicBezTo>
                      <a:pt x="2178" y="2360"/>
                      <a:pt x="2331" y="2191"/>
                      <a:pt x="2552" y="2041"/>
                    </a:cubicBezTo>
                    <a:cubicBezTo>
                      <a:pt x="2965" y="1762"/>
                      <a:pt x="3459" y="1650"/>
                      <a:pt x="3959" y="1650"/>
                    </a:cubicBezTo>
                    <a:close/>
                    <a:moveTo>
                      <a:pt x="3949" y="0"/>
                    </a:moveTo>
                    <a:cubicBezTo>
                      <a:pt x="2539" y="0"/>
                      <a:pt x="1173" y="553"/>
                      <a:pt x="452" y="1885"/>
                    </a:cubicBezTo>
                    <a:cubicBezTo>
                      <a:pt x="1" y="2719"/>
                      <a:pt x="1" y="3792"/>
                      <a:pt x="8" y="4712"/>
                    </a:cubicBezTo>
                    <a:cubicBezTo>
                      <a:pt x="19" y="5842"/>
                      <a:pt x="138" y="6972"/>
                      <a:pt x="266" y="8093"/>
                    </a:cubicBezTo>
                    <a:cubicBezTo>
                      <a:pt x="379" y="9091"/>
                      <a:pt x="460" y="10085"/>
                      <a:pt x="547" y="11083"/>
                    </a:cubicBezTo>
                    <a:cubicBezTo>
                      <a:pt x="692" y="12760"/>
                      <a:pt x="1000" y="14418"/>
                      <a:pt x="1384" y="16055"/>
                    </a:cubicBezTo>
                    <a:cubicBezTo>
                      <a:pt x="2145" y="19288"/>
                      <a:pt x="3254" y="22426"/>
                      <a:pt x="4152" y="25621"/>
                    </a:cubicBezTo>
                    <a:cubicBezTo>
                      <a:pt x="4365" y="26382"/>
                      <a:pt x="4565" y="27146"/>
                      <a:pt x="4750" y="27914"/>
                    </a:cubicBezTo>
                    <a:cubicBezTo>
                      <a:pt x="4617" y="28409"/>
                      <a:pt x="5054" y="28988"/>
                      <a:pt x="5595" y="28988"/>
                    </a:cubicBezTo>
                    <a:cubicBezTo>
                      <a:pt x="5744" y="28988"/>
                      <a:pt x="5901" y="28944"/>
                      <a:pt x="6056" y="28842"/>
                    </a:cubicBezTo>
                    <a:cubicBezTo>
                      <a:pt x="6927" y="28271"/>
                      <a:pt x="7356" y="27081"/>
                      <a:pt x="7678" y="26145"/>
                    </a:cubicBezTo>
                    <a:cubicBezTo>
                      <a:pt x="8225" y="24555"/>
                      <a:pt x="8586" y="22906"/>
                      <a:pt x="8880" y="21254"/>
                    </a:cubicBezTo>
                    <a:cubicBezTo>
                      <a:pt x="9586" y="17283"/>
                      <a:pt x="9942" y="13201"/>
                      <a:pt x="9851" y="9168"/>
                    </a:cubicBezTo>
                    <a:cubicBezTo>
                      <a:pt x="9814" y="7516"/>
                      <a:pt x="9693" y="5854"/>
                      <a:pt x="9309" y="4243"/>
                    </a:cubicBezTo>
                    <a:cubicBezTo>
                      <a:pt x="8945" y="2719"/>
                      <a:pt x="8225" y="1581"/>
                      <a:pt x="6837" y="773"/>
                    </a:cubicBezTo>
                    <a:cubicBezTo>
                      <a:pt x="6001" y="286"/>
                      <a:pt x="4963" y="0"/>
                      <a:pt x="39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" name="Google Shape;369;p15"/>
              <p:cNvSpPr/>
              <p:nvPr/>
            </p:nvSpPr>
            <p:spPr>
              <a:xfrm>
                <a:off x="2120337" y="2354898"/>
                <a:ext cx="153440" cy="137399"/>
              </a:xfrm>
              <a:custGeom>
                <a:avLst/>
                <a:gdLst/>
                <a:ahLst/>
                <a:cxnLst/>
                <a:rect l="l" t="t" r="r" b="b"/>
                <a:pathLst>
                  <a:path w="6954" h="6227" extrusionOk="0">
                    <a:moveTo>
                      <a:pt x="3799" y="1995"/>
                    </a:moveTo>
                    <a:cubicBezTo>
                      <a:pt x="4492" y="2177"/>
                      <a:pt x="4798" y="2723"/>
                      <a:pt x="4830" y="3323"/>
                    </a:cubicBezTo>
                    <a:cubicBezTo>
                      <a:pt x="4842" y="3532"/>
                      <a:pt x="4749" y="3825"/>
                      <a:pt x="4649" y="3957"/>
                    </a:cubicBezTo>
                    <a:cubicBezTo>
                      <a:pt x="4643" y="3965"/>
                      <a:pt x="4583" y="4026"/>
                      <a:pt x="4549" y="4061"/>
                    </a:cubicBezTo>
                    <a:cubicBezTo>
                      <a:pt x="4505" y="4090"/>
                      <a:pt x="4408" y="4148"/>
                      <a:pt x="4418" y="4148"/>
                    </a:cubicBezTo>
                    <a:cubicBezTo>
                      <a:pt x="4420" y="4148"/>
                      <a:pt x="4427" y="4145"/>
                      <a:pt x="4440" y="4139"/>
                    </a:cubicBezTo>
                    <a:lnTo>
                      <a:pt x="4440" y="4139"/>
                    </a:lnTo>
                    <a:cubicBezTo>
                      <a:pt x="4243" y="4234"/>
                      <a:pt x="4201" y="4230"/>
                      <a:pt x="3981" y="4232"/>
                    </a:cubicBezTo>
                    <a:cubicBezTo>
                      <a:pt x="3977" y="4232"/>
                      <a:pt x="3973" y="4232"/>
                      <a:pt x="3969" y="4232"/>
                    </a:cubicBezTo>
                    <a:cubicBezTo>
                      <a:pt x="3793" y="4232"/>
                      <a:pt x="3600" y="4207"/>
                      <a:pt x="3430" y="4153"/>
                    </a:cubicBezTo>
                    <a:cubicBezTo>
                      <a:pt x="3412" y="4145"/>
                      <a:pt x="3257" y="4080"/>
                      <a:pt x="3224" y="4068"/>
                    </a:cubicBezTo>
                    <a:cubicBezTo>
                      <a:pt x="3193" y="4045"/>
                      <a:pt x="3134" y="4001"/>
                      <a:pt x="3103" y="3976"/>
                    </a:cubicBezTo>
                    <a:cubicBezTo>
                      <a:pt x="3085" y="3954"/>
                      <a:pt x="3058" y="3920"/>
                      <a:pt x="3038" y="3893"/>
                    </a:cubicBezTo>
                    <a:cubicBezTo>
                      <a:pt x="3021" y="3852"/>
                      <a:pt x="2996" y="3772"/>
                      <a:pt x="2986" y="3747"/>
                    </a:cubicBezTo>
                    <a:cubicBezTo>
                      <a:pt x="2975" y="3674"/>
                      <a:pt x="2969" y="3600"/>
                      <a:pt x="2965" y="3527"/>
                    </a:cubicBezTo>
                    <a:cubicBezTo>
                      <a:pt x="2964" y="3498"/>
                      <a:pt x="2963" y="3480"/>
                      <a:pt x="2961" y="3468"/>
                    </a:cubicBezTo>
                    <a:cubicBezTo>
                      <a:pt x="2964" y="3458"/>
                      <a:pt x="2970" y="3434"/>
                      <a:pt x="2976" y="3389"/>
                    </a:cubicBezTo>
                    <a:cubicBezTo>
                      <a:pt x="3032" y="3030"/>
                      <a:pt x="3133" y="2767"/>
                      <a:pt x="3312" y="2488"/>
                    </a:cubicBezTo>
                    <a:cubicBezTo>
                      <a:pt x="3355" y="2420"/>
                      <a:pt x="3534" y="2193"/>
                      <a:pt x="3645" y="2083"/>
                    </a:cubicBezTo>
                    <a:lnTo>
                      <a:pt x="3645" y="2083"/>
                    </a:lnTo>
                    <a:cubicBezTo>
                      <a:pt x="3636" y="2092"/>
                      <a:pt x="3634" y="2096"/>
                      <a:pt x="3637" y="2096"/>
                    </a:cubicBezTo>
                    <a:cubicBezTo>
                      <a:pt x="3649" y="2096"/>
                      <a:pt x="3733" y="2041"/>
                      <a:pt x="3799" y="1995"/>
                    </a:cubicBezTo>
                    <a:close/>
                    <a:moveTo>
                      <a:pt x="3880" y="1"/>
                    </a:moveTo>
                    <a:cubicBezTo>
                      <a:pt x="3803" y="1"/>
                      <a:pt x="3731" y="10"/>
                      <a:pt x="3664" y="28"/>
                    </a:cubicBezTo>
                    <a:cubicBezTo>
                      <a:pt x="3601" y="14"/>
                      <a:pt x="3537" y="7"/>
                      <a:pt x="3473" y="7"/>
                    </a:cubicBezTo>
                    <a:cubicBezTo>
                      <a:pt x="3362" y="7"/>
                      <a:pt x="3252" y="29"/>
                      <a:pt x="3146" y="77"/>
                    </a:cubicBezTo>
                    <a:cubicBezTo>
                      <a:pt x="1271" y="958"/>
                      <a:pt x="0" y="4099"/>
                      <a:pt x="1932" y="5583"/>
                    </a:cubicBezTo>
                    <a:cubicBezTo>
                      <a:pt x="2480" y="6003"/>
                      <a:pt x="3210" y="6226"/>
                      <a:pt x="3933" y="6226"/>
                    </a:cubicBezTo>
                    <a:cubicBezTo>
                      <a:pt x="4548" y="6226"/>
                      <a:pt x="5158" y="6064"/>
                      <a:pt x="5645" y="5724"/>
                    </a:cubicBezTo>
                    <a:cubicBezTo>
                      <a:pt x="6541" y="5098"/>
                      <a:pt x="6953" y="3926"/>
                      <a:pt x="6783" y="2864"/>
                    </a:cubicBezTo>
                    <a:cubicBezTo>
                      <a:pt x="6551" y="1424"/>
                      <a:pt x="5537" y="380"/>
                      <a:pt x="4133" y="33"/>
                    </a:cubicBezTo>
                    <a:cubicBezTo>
                      <a:pt x="4044" y="11"/>
                      <a:pt x="3959" y="1"/>
                      <a:pt x="38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70" name="Google Shape;370;p15"/>
            <p:cNvSpPr/>
            <p:nvPr/>
          </p:nvSpPr>
          <p:spPr>
            <a:xfrm>
              <a:off x="3612925" y="1769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433925" y="12292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8618875" y="1769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5"/>
            <p:cNvSpPr/>
            <p:nvPr/>
          </p:nvSpPr>
          <p:spPr>
            <a:xfrm>
              <a:off x="8833000" y="2924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5"/>
            <p:cNvSpPr/>
            <p:nvPr/>
          </p:nvSpPr>
          <p:spPr>
            <a:xfrm>
              <a:off x="3926100" y="2030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5"/>
            <p:cNvSpPr/>
            <p:nvPr/>
          </p:nvSpPr>
          <p:spPr>
            <a:xfrm>
              <a:off x="278025" y="14208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15"/>
            <p:cNvSpPr/>
            <p:nvPr/>
          </p:nvSpPr>
          <p:spPr>
            <a:xfrm>
              <a:off x="8405400" y="3296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15"/>
            <p:cNvSpPr/>
            <p:nvPr/>
          </p:nvSpPr>
          <p:spPr>
            <a:xfrm>
              <a:off x="5102950" y="47629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5"/>
            <p:cNvSpPr/>
            <p:nvPr/>
          </p:nvSpPr>
          <p:spPr>
            <a:xfrm>
              <a:off x="3755150" y="2663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15"/>
            <p:cNvSpPr/>
            <p:nvPr/>
          </p:nvSpPr>
          <p:spPr>
            <a:xfrm>
              <a:off x="433913" y="26826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15"/>
            <p:cNvSpPr/>
            <p:nvPr/>
          </p:nvSpPr>
          <p:spPr>
            <a:xfrm>
              <a:off x="367425" y="30630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278025" y="280685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5191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ABA4B8-CEA6-4724-9068-9A6DBF44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FB3083-AB69-4F21-934C-14A88787A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29F189-3146-4164-87CE-0144BF6B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A3F472-21CA-491B-B181-B6ADC326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66058F-DC23-43FF-86B0-7C4646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62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9"/>
          <p:cNvSpPr txBox="1">
            <a:spLocks noGrp="1"/>
          </p:cNvSpPr>
          <p:nvPr>
            <p:ph type="title" hasCustomPrompt="1"/>
          </p:nvPr>
        </p:nvSpPr>
        <p:spPr>
          <a:xfrm rot="-358">
            <a:off x="6861267" y="1112125"/>
            <a:ext cx="3841600" cy="14628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97" name="Google Shape;497;p19"/>
          <p:cNvSpPr txBox="1">
            <a:spLocks noGrp="1"/>
          </p:cNvSpPr>
          <p:nvPr>
            <p:ph type="subTitle" idx="1"/>
          </p:nvPr>
        </p:nvSpPr>
        <p:spPr>
          <a:xfrm>
            <a:off x="6861236" y="2575016"/>
            <a:ext cx="3841600" cy="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19"/>
          <p:cNvSpPr txBox="1">
            <a:spLocks noGrp="1"/>
          </p:cNvSpPr>
          <p:nvPr>
            <p:ph type="title" idx="2" hasCustomPrompt="1"/>
          </p:nvPr>
        </p:nvSpPr>
        <p:spPr>
          <a:xfrm>
            <a:off x="6861267" y="3761833"/>
            <a:ext cx="3841600" cy="14632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99" name="Google Shape;499;p19"/>
          <p:cNvSpPr txBox="1">
            <a:spLocks noGrp="1"/>
          </p:cNvSpPr>
          <p:nvPr>
            <p:ph type="subTitle" idx="3"/>
          </p:nvPr>
        </p:nvSpPr>
        <p:spPr>
          <a:xfrm>
            <a:off x="6861236" y="5224883"/>
            <a:ext cx="3841600" cy="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19"/>
          <p:cNvSpPr txBox="1">
            <a:spLocks noGrp="1"/>
          </p:cNvSpPr>
          <p:nvPr>
            <p:ph type="title" idx="4" hasCustomPrompt="1"/>
          </p:nvPr>
        </p:nvSpPr>
        <p:spPr>
          <a:xfrm rot="-358">
            <a:off x="1489167" y="1112125"/>
            <a:ext cx="3841600" cy="14628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501" name="Google Shape;501;p19"/>
          <p:cNvSpPr txBox="1">
            <a:spLocks noGrp="1"/>
          </p:cNvSpPr>
          <p:nvPr>
            <p:ph type="subTitle" idx="5"/>
          </p:nvPr>
        </p:nvSpPr>
        <p:spPr>
          <a:xfrm>
            <a:off x="1489137" y="2575016"/>
            <a:ext cx="3841600" cy="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19"/>
          <p:cNvSpPr txBox="1">
            <a:spLocks noGrp="1"/>
          </p:cNvSpPr>
          <p:nvPr>
            <p:ph type="title" idx="6" hasCustomPrompt="1"/>
          </p:nvPr>
        </p:nvSpPr>
        <p:spPr>
          <a:xfrm>
            <a:off x="1489167" y="3761833"/>
            <a:ext cx="3841600" cy="14632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503" name="Google Shape;503;p19"/>
          <p:cNvSpPr txBox="1">
            <a:spLocks noGrp="1"/>
          </p:cNvSpPr>
          <p:nvPr>
            <p:ph type="subTitle" idx="7"/>
          </p:nvPr>
        </p:nvSpPr>
        <p:spPr>
          <a:xfrm>
            <a:off x="1489137" y="5224883"/>
            <a:ext cx="3841600" cy="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04" name="Google Shape;504;p19"/>
          <p:cNvGrpSpPr/>
          <p:nvPr/>
        </p:nvGrpSpPr>
        <p:grpSpPr>
          <a:xfrm>
            <a:off x="-7" y="1"/>
            <a:ext cx="12192013" cy="6858001"/>
            <a:chOff x="-5" y="0"/>
            <a:chExt cx="9144010" cy="5143501"/>
          </a:xfrm>
        </p:grpSpPr>
        <p:pic>
          <p:nvPicPr>
            <p:cNvPr id="505" name="Google Shape;505;p19"/>
            <p:cNvPicPr preferRelativeResize="0"/>
            <p:nvPr/>
          </p:nvPicPr>
          <p:blipFill rotWithShape="1">
            <a:blip r:embed="rId2">
              <a:alphaModFix/>
            </a:blip>
            <a:srcRect t="40259"/>
            <a:stretch/>
          </p:blipFill>
          <p:spPr>
            <a:xfrm>
              <a:off x="4625075" y="0"/>
              <a:ext cx="1633550" cy="764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6" name="Google Shape;506;p19"/>
            <p:cNvPicPr preferRelativeResize="0"/>
            <p:nvPr/>
          </p:nvPicPr>
          <p:blipFill rotWithShape="1">
            <a:blip r:embed="rId3">
              <a:alphaModFix/>
            </a:blip>
            <a:srcRect r="51679" b="27235"/>
            <a:stretch/>
          </p:blipFill>
          <p:spPr>
            <a:xfrm flipH="1">
              <a:off x="0" y="2688525"/>
              <a:ext cx="1986800" cy="24549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7" name="Google Shape;507;p19"/>
            <p:cNvPicPr preferRelativeResize="0"/>
            <p:nvPr/>
          </p:nvPicPr>
          <p:blipFill rotWithShape="1">
            <a:blip r:embed="rId4">
              <a:alphaModFix/>
            </a:blip>
            <a:srcRect r="29804"/>
            <a:stretch/>
          </p:blipFill>
          <p:spPr>
            <a:xfrm>
              <a:off x="8027153" y="1862325"/>
              <a:ext cx="1116851" cy="10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8" name="Google Shape;508;p19"/>
            <p:cNvPicPr preferRelativeResize="0"/>
            <p:nvPr/>
          </p:nvPicPr>
          <p:blipFill rotWithShape="1">
            <a:blip r:embed="rId5">
              <a:alphaModFix/>
            </a:blip>
            <a:srcRect l="2827" b="61151"/>
            <a:stretch/>
          </p:blipFill>
          <p:spPr>
            <a:xfrm>
              <a:off x="0" y="4511925"/>
              <a:ext cx="5827952" cy="631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9" name="Google Shape;509;p19"/>
            <p:cNvPicPr preferRelativeResize="0"/>
            <p:nvPr/>
          </p:nvPicPr>
          <p:blipFill rotWithShape="1">
            <a:blip r:embed="rId6">
              <a:alphaModFix/>
            </a:blip>
            <a:srcRect l="28253" b="60460"/>
            <a:stretch/>
          </p:blipFill>
          <p:spPr>
            <a:xfrm flipH="1">
              <a:off x="4840777" y="4139700"/>
              <a:ext cx="4303223" cy="100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0" name="Google Shape;510;p19"/>
            <p:cNvPicPr preferRelativeResize="0"/>
            <p:nvPr/>
          </p:nvPicPr>
          <p:blipFill rotWithShape="1">
            <a:blip r:embed="rId4">
              <a:alphaModFix/>
            </a:blip>
            <a:srcRect l="59054"/>
            <a:stretch/>
          </p:blipFill>
          <p:spPr>
            <a:xfrm>
              <a:off x="-5" y="153125"/>
              <a:ext cx="668850" cy="1097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11" name="Google Shape;511;p19"/>
          <p:cNvGrpSpPr/>
          <p:nvPr/>
        </p:nvGrpSpPr>
        <p:grpSpPr>
          <a:xfrm>
            <a:off x="211027" y="211630"/>
            <a:ext cx="11730573" cy="5184213"/>
            <a:chOff x="158270" y="158722"/>
            <a:chExt cx="8797930" cy="3888160"/>
          </a:xfrm>
        </p:grpSpPr>
        <p:sp>
          <p:nvSpPr>
            <p:cNvPr id="512" name="Google Shape;512;p19"/>
            <p:cNvSpPr/>
            <p:nvPr/>
          </p:nvSpPr>
          <p:spPr>
            <a:xfrm>
              <a:off x="3377855" y="158722"/>
              <a:ext cx="300546" cy="258255"/>
            </a:xfrm>
            <a:custGeom>
              <a:avLst/>
              <a:gdLst/>
              <a:ahLst/>
              <a:cxnLst/>
              <a:rect l="l" t="t" r="r" b="b"/>
              <a:pathLst>
                <a:path w="32101" h="27584" extrusionOk="0">
                  <a:moveTo>
                    <a:pt x="30048" y="1513"/>
                  </a:moveTo>
                  <a:lnTo>
                    <a:pt x="30048" y="1513"/>
                  </a:lnTo>
                  <a:cubicBezTo>
                    <a:pt x="30111" y="4293"/>
                    <a:pt x="28809" y="6581"/>
                    <a:pt x="26539" y="8284"/>
                  </a:cubicBezTo>
                  <a:cubicBezTo>
                    <a:pt x="24659" y="9694"/>
                    <a:pt x="22160" y="10138"/>
                    <a:pt x="20341" y="11538"/>
                  </a:cubicBezTo>
                  <a:cubicBezTo>
                    <a:pt x="20605" y="10974"/>
                    <a:pt x="20820" y="10373"/>
                    <a:pt x="20974" y="9733"/>
                  </a:cubicBezTo>
                  <a:cubicBezTo>
                    <a:pt x="21067" y="9351"/>
                    <a:pt x="21127" y="8959"/>
                    <a:pt x="21159" y="8568"/>
                  </a:cubicBezTo>
                  <a:cubicBezTo>
                    <a:pt x="22772" y="4884"/>
                    <a:pt x="26216" y="1526"/>
                    <a:pt x="30048" y="1513"/>
                  </a:cubicBezTo>
                  <a:close/>
                  <a:moveTo>
                    <a:pt x="30498" y="1"/>
                  </a:moveTo>
                  <a:cubicBezTo>
                    <a:pt x="26909" y="1"/>
                    <a:pt x="23030" y="2588"/>
                    <a:pt x="20977" y="5956"/>
                  </a:cubicBezTo>
                  <a:cubicBezTo>
                    <a:pt x="20308" y="3043"/>
                    <a:pt x="18155" y="593"/>
                    <a:pt x="15248" y="593"/>
                  </a:cubicBezTo>
                  <a:cubicBezTo>
                    <a:pt x="14418" y="593"/>
                    <a:pt x="13527" y="792"/>
                    <a:pt x="12591" y="1238"/>
                  </a:cubicBezTo>
                  <a:cubicBezTo>
                    <a:pt x="9781" y="2578"/>
                    <a:pt x="5967" y="7287"/>
                    <a:pt x="10060" y="9525"/>
                  </a:cubicBezTo>
                  <a:cubicBezTo>
                    <a:pt x="10681" y="9865"/>
                    <a:pt x="11396" y="10020"/>
                    <a:pt x="12116" y="10020"/>
                  </a:cubicBezTo>
                  <a:cubicBezTo>
                    <a:pt x="14833" y="10020"/>
                    <a:pt x="17639" y="7805"/>
                    <a:pt x="15866" y="4904"/>
                  </a:cubicBezTo>
                  <a:cubicBezTo>
                    <a:pt x="15790" y="4779"/>
                    <a:pt x="15677" y="4726"/>
                    <a:pt x="15560" y="4726"/>
                  </a:cubicBezTo>
                  <a:cubicBezTo>
                    <a:pt x="15366" y="4726"/>
                    <a:pt x="15164" y="4872"/>
                    <a:pt x="15112" y="5073"/>
                  </a:cubicBezTo>
                  <a:cubicBezTo>
                    <a:pt x="14664" y="6799"/>
                    <a:pt x="14462" y="8509"/>
                    <a:pt x="12298" y="8509"/>
                  </a:cubicBezTo>
                  <a:cubicBezTo>
                    <a:pt x="12255" y="8509"/>
                    <a:pt x="12211" y="8508"/>
                    <a:pt x="12167" y="8507"/>
                  </a:cubicBezTo>
                  <a:cubicBezTo>
                    <a:pt x="9898" y="8438"/>
                    <a:pt x="9238" y="6594"/>
                    <a:pt x="10503" y="4849"/>
                  </a:cubicBezTo>
                  <a:cubicBezTo>
                    <a:pt x="11687" y="3215"/>
                    <a:pt x="13469" y="2303"/>
                    <a:pt x="15150" y="2303"/>
                  </a:cubicBezTo>
                  <a:cubicBezTo>
                    <a:pt x="16937" y="2303"/>
                    <a:pt x="18610" y="3333"/>
                    <a:pt x="19331" y="5618"/>
                  </a:cubicBezTo>
                  <a:cubicBezTo>
                    <a:pt x="20090" y="8023"/>
                    <a:pt x="19302" y="10648"/>
                    <a:pt x="17793" y="12591"/>
                  </a:cubicBezTo>
                  <a:cubicBezTo>
                    <a:pt x="16310" y="13099"/>
                    <a:pt x="15056" y="13968"/>
                    <a:pt x="14482" y="15348"/>
                  </a:cubicBezTo>
                  <a:cubicBezTo>
                    <a:pt x="8885" y="18653"/>
                    <a:pt x="33" y="20358"/>
                    <a:pt x="1" y="27403"/>
                  </a:cubicBezTo>
                  <a:cubicBezTo>
                    <a:pt x="0" y="27524"/>
                    <a:pt x="95" y="27583"/>
                    <a:pt x="193" y="27583"/>
                  </a:cubicBezTo>
                  <a:cubicBezTo>
                    <a:pt x="286" y="27583"/>
                    <a:pt x="382" y="27530"/>
                    <a:pt x="402" y="27422"/>
                  </a:cubicBezTo>
                  <a:cubicBezTo>
                    <a:pt x="1368" y="22367"/>
                    <a:pt x="7484" y="20645"/>
                    <a:pt x="11536" y="18803"/>
                  </a:cubicBezTo>
                  <a:cubicBezTo>
                    <a:pt x="14183" y="17599"/>
                    <a:pt x="16896" y="16093"/>
                    <a:pt x="18783" y="13912"/>
                  </a:cubicBezTo>
                  <a:cubicBezTo>
                    <a:pt x="19679" y="13667"/>
                    <a:pt x="20644" y="13545"/>
                    <a:pt x="21616" y="13545"/>
                  </a:cubicBezTo>
                  <a:cubicBezTo>
                    <a:pt x="25275" y="13545"/>
                    <a:pt x="29035" y="15266"/>
                    <a:pt x="29581" y="18575"/>
                  </a:cubicBezTo>
                  <a:cubicBezTo>
                    <a:pt x="30150" y="22018"/>
                    <a:pt x="26979" y="25352"/>
                    <a:pt x="23748" y="25352"/>
                  </a:cubicBezTo>
                  <a:cubicBezTo>
                    <a:pt x="22639" y="25352"/>
                    <a:pt x="21522" y="24959"/>
                    <a:pt x="20548" y="24042"/>
                  </a:cubicBezTo>
                  <a:cubicBezTo>
                    <a:pt x="19039" y="22624"/>
                    <a:pt x="18852" y="20398"/>
                    <a:pt x="21106" y="19780"/>
                  </a:cubicBezTo>
                  <a:cubicBezTo>
                    <a:pt x="21460" y="19683"/>
                    <a:pt x="21781" y="19638"/>
                    <a:pt x="22073" y="19638"/>
                  </a:cubicBezTo>
                  <a:cubicBezTo>
                    <a:pt x="23581" y="19638"/>
                    <a:pt x="24296" y="20852"/>
                    <a:pt x="24578" y="22473"/>
                  </a:cubicBezTo>
                  <a:cubicBezTo>
                    <a:pt x="24611" y="22660"/>
                    <a:pt x="24775" y="22779"/>
                    <a:pt x="24935" y="22779"/>
                  </a:cubicBezTo>
                  <a:cubicBezTo>
                    <a:pt x="25048" y="22779"/>
                    <a:pt x="25158" y="22721"/>
                    <a:pt x="25221" y="22588"/>
                  </a:cubicBezTo>
                  <a:cubicBezTo>
                    <a:pt x="26450" y="19979"/>
                    <a:pt x="24121" y="18431"/>
                    <a:pt x="21823" y="18431"/>
                  </a:cubicBezTo>
                  <a:cubicBezTo>
                    <a:pt x="21061" y="18431"/>
                    <a:pt x="20303" y="18601"/>
                    <a:pt x="19678" y="18959"/>
                  </a:cubicBezTo>
                  <a:cubicBezTo>
                    <a:pt x="15640" y="21275"/>
                    <a:pt x="19506" y="26112"/>
                    <a:pt x="22750" y="26773"/>
                  </a:cubicBezTo>
                  <a:cubicBezTo>
                    <a:pt x="23267" y="26878"/>
                    <a:pt x="23779" y="26929"/>
                    <a:pt x="24280" y="26929"/>
                  </a:cubicBezTo>
                  <a:cubicBezTo>
                    <a:pt x="28547" y="26929"/>
                    <a:pt x="32060" y="23276"/>
                    <a:pt x="31637" y="18790"/>
                  </a:cubicBezTo>
                  <a:cubicBezTo>
                    <a:pt x="31261" y="14801"/>
                    <a:pt x="27323" y="12596"/>
                    <a:pt x="23718" y="12108"/>
                  </a:cubicBezTo>
                  <a:cubicBezTo>
                    <a:pt x="25594" y="11401"/>
                    <a:pt x="27412" y="10092"/>
                    <a:pt x="28637" y="8957"/>
                  </a:cubicBezTo>
                  <a:cubicBezTo>
                    <a:pt x="31014" y="6753"/>
                    <a:pt x="32101" y="3922"/>
                    <a:pt x="31554" y="711"/>
                  </a:cubicBezTo>
                  <a:cubicBezTo>
                    <a:pt x="31503" y="406"/>
                    <a:pt x="31276" y="32"/>
                    <a:pt x="30920" y="13"/>
                  </a:cubicBezTo>
                  <a:cubicBezTo>
                    <a:pt x="30780" y="5"/>
                    <a:pt x="30639" y="1"/>
                    <a:pt x="30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19"/>
            <p:cNvSpPr/>
            <p:nvPr/>
          </p:nvSpPr>
          <p:spPr>
            <a:xfrm>
              <a:off x="8655821" y="453779"/>
              <a:ext cx="258873" cy="273600"/>
            </a:xfrm>
            <a:custGeom>
              <a:avLst/>
              <a:gdLst/>
              <a:ahLst/>
              <a:cxnLst/>
              <a:rect l="l" t="t" r="r" b="b"/>
              <a:pathLst>
                <a:path w="27650" h="29223" extrusionOk="0">
                  <a:moveTo>
                    <a:pt x="21779" y="2004"/>
                  </a:moveTo>
                  <a:cubicBezTo>
                    <a:pt x="21859" y="2004"/>
                    <a:pt x="21927" y="2006"/>
                    <a:pt x="21977" y="2010"/>
                  </a:cubicBezTo>
                  <a:cubicBezTo>
                    <a:pt x="22206" y="2030"/>
                    <a:pt x="22431" y="2061"/>
                    <a:pt x="22656" y="2106"/>
                  </a:cubicBezTo>
                  <a:cubicBezTo>
                    <a:pt x="22774" y="2131"/>
                    <a:pt x="22890" y="2159"/>
                    <a:pt x="23005" y="2191"/>
                  </a:cubicBezTo>
                  <a:cubicBezTo>
                    <a:pt x="23017" y="2195"/>
                    <a:pt x="23024" y="2196"/>
                    <a:pt x="23033" y="2199"/>
                  </a:cubicBezTo>
                  <a:cubicBezTo>
                    <a:pt x="23097" y="2221"/>
                    <a:pt x="23160" y="2243"/>
                    <a:pt x="23223" y="2269"/>
                  </a:cubicBezTo>
                  <a:cubicBezTo>
                    <a:pt x="23773" y="2502"/>
                    <a:pt x="23885" y="2561"/>
                    <a:pt x="24297" y="2933"/>
                  </a:cubicBezTo>
                  <a:cubicBezTo>
                    <a:pt x="24532" y="3144"/>
                    <a:pt x="24427" y="3036"/>
                    <a:pt x="24627" y="3305"/>
                  </a:cubicBezTo>
                  <a:cubicBezTo>
                    <a:pt x="24830" y="3580"/>
                    <a:pt x="24873" y="3652"/>
                    <a:pt x="24956" y="3841"/>
                  </a:cubicBezTo>
                  <a:cubicBezTo>
                    <a:pt x="25437" y="4946"/>
                    <a:pt x="25478" y="6113"/>
                    <a:pt x="25293" y="7386"/>
                  </a:cubicBezTo>
                  <a:cubicBezTo>
                    <a:pt x="24727" y="11271"/>
                    <a:pt x="22173" y="14436"/>
                    <a:pt x="19634" y="17275"/>
                  </a:cubicBezTo>
                  <a:cubicBezTo>
                    <a:pt x="17474" y="19692"/>
                    <a:pt x="15078" y="21992"/>
                    <a:pt x="13107" y="24590"/>
                  </a:cubicBezTo>
                  <a:cubicBezTo>
                    <a:pt x="11942" y="22709"/>
                    <a:pt x="10414" y="20999"/>
                    <a:pt x="9057" y="19276"/>
                  </a:cubicBezTo>
                  <a:cubicBezTo>
                    <a:pt x="7182" y="16893"/>
                    <a:pt x="5240" y="14515"/>
                    <a:pt x="3645" y="11929"/>
                  </a:cubicBezTo>
                  <a:cubicBezTo>
                    <a:pt x="3332" y="11421"/>
                    <a:pt x="3150" y="11116"/>
                    <a:pt x="2946" y="10667"/>
                  </a:cubicBezTo>
                  <a:cubicBezTo>
                    <a:pt x="2861" y="10477"/>
                    <a:pt x="2784" y="10285"/>
                    <a:pt x="2717" y="10087"/>
                  </a:cubicBezTo>
                  <a:cubicBezTo>
                    <a:pt x="2701" y="10043"/>
                    <a:pt x="2691" y="9996"/>
                    <a:pt x="2677" y="9950"/>
                  </a:cubicBezTo>
                  <a:cubicBezTo>
                    <a:pt x="2677" y="9931"/>
                    <a:pt x="2649" y="9784"/>
                    <a:pt x="2641" y="9715"/>
                  </a:cubicBezTo>
                  <a:cubicBezTo>
                    <a:pt x="2517" y="8602"/>
                    <a:pt x="2702" y="7399"/>
                    <a:pt x="3261" y="6641"/>
                  </a:cubicBezTo>
                  <a:cubicBezTo>
                    <a:pt x="3600" y="6181"/>
                    <a:pt x="3776" y="6019"/>
                    <a:pt x="4238" y="5718"/>
                  </a:cubicBezTo>
                  <a:cubicBezTo>
                    <a:pt x="4531" y="5527"/>
                    <a:pt x="4461" y="5565"/>
                    <a:pt x="4761" y="5436"/>
                  </a:cubicBezTo>
                  <a:cubicBezTo>
                    <a:pt x="4999" y="5332"/>
                    <a:pt x="5244" y="5248"/>
                    <a:pt x="5492" y="5175"/>
                  </a:cubicBezTo>
                  <a:cubicBezTo>
                    <a:pt x="5958" y="5039"/>
                    <a:pt x="6513" y="4976"/>
                    <a:pt x="7081" y="4976"/>
                  </a:cubicBezTo>
                  <a:cubicBezTo>
                    <a:pt x="7559" y="4976"/>
                    <a:pt x="8045" y="5020"/>
                    <a:pt x="8495" y="5104"/>
                  </a:cubicBezTo>
                  <a:cubicBezTo>
                    <a:pt x="9639" y="5318"/>
                    <a:pt x="10733" y="5777"/>
                    <a:pt x="11622" y="6492"/>
                  </a:cubicBezTo>
                  <a:cubicBezTo>
                    <a:pt x="11994" y="6791"/>
                    <a:pt x="12320" y="7135"/>
                    <a:pt x="12586" y="7507"/>
                  </a:cubicBezTo>
                  <a:cubicBezTo>
                    <a:pt x="12558" y="7719"/>
                    <a:pt x="12536" y="7934"/>
                    <a:pt x="12525" y="8151"/>
                  </a:cubicBezTo>
                  <a:cubicBezTo>
                    <a:pt x="12497" y="8692"/>
                    <a:pt x="12752" y="9199"/>
                    <a:pt x="13329" y="9310"/>
                  </a:cubicBezTo>
                  <a:lnTo>
                    <a:pt x="13331" y="9310"/>
                  </a:lnTo>
                  <a:cubicBezTo>
                    <a:pt x="13465" y="9829"/>
                    <a:pt x="13923" y="10076"/>
                    <a:pt x="14366" y="10076"/>
                  </a:cubicBezTo>
                  <a:cubicBezTo>
                    <a:pt x="14898" y="10076"/>
                    <a:pt x="15408" y="9718"/>
                    <a:pt x="15298" y="9044"/>
                  </a:cubicBezTo>
                  <a:cubicBezTo>
                    <a:pt x="15190" y="8386"/>
                    <a:pt x="14979" y="7771"/>
                    <a:pt x="14686" y="7201"/>
                  </a:cubicBezTo>
                  <a:cubicBezTo>
                    <a:pt x="15130" y="5491"/>
                    <a:pt x="16262" y="4129"/>
                    <a:pt x="17818" y="3156"/>
                  </a:cubicBezTo>
                  <a:cubicBezTo>
                    <a:pt x="18573" y="2685"/>
                    <a:pt x="19746" y="2230"/>
                    <a:pt x="20566" y="2098"/>
                  </a:cubicBezTo>
                  <a:cubicBezTo>
                    <a:pt x="20938" y="2037"/>
                    <a:pt x="21458" y="2004"/>
                    <a:pt x="21779" y="2004"/>
                  </a:cubicBezTo>
                  <a:close/>
                  <a:moveTo>
                    <a:pt x="21650" y="1"/>
                  </a:moveTo>
                  <a:cubicBezTo>
                    <a:pt x="20221" y="1"/>
                    <a:pt x="18765" y="413"/>
                    <a:pt x="17537" y="1043"/>
                  </a:cubicBezTo>
                  <a:cubicBezTo>
                    <a:pt x="15703" y="1983"/>
                    <a:pt x="14125" y="3477"/>
                    <a:pt x="13250" y="5315"/>
                  </a:cubicBezTo>
                  <a:cubicBezTo>
                    <a:pt x="11649" y="3805"/>
                    <a:pt x="9357" y="2927"/>
                    <a:pt x="7125" y="2927"/>
                  </a:cubicBezTo>
                  <a:cubicBezTo>
                    <a:pt x="5600" y="2927"/>
                    <a:pt x="4103" y="3336"/>
                    <a:pt x="2873" y="4235"/>
                  </a:cubicBezTo>
                  <a:cubicBezTo>
                    <a:pt x="802" y="5750"/>
                    <a:pt x="0" y="8824"/>
                    <a:pt x="1003" y="11188"/>
                  </a:cubicBezTo>
                  <a:cubicBezTo>
                    <a:pt x="1521" y="12411"/>
                    <a:pt x="2285" y="13541"/>
                    <a:pt x="3040" y="14628"/>
                  </a:cubicBezTo>
                  <a:cubicBezTo>
                    <a:pt x="4012" y="16027"/>
                    <a:pt x="5048" y="17379"/>
                    <a:pt x="6094" y="18723"/>
                  </a:cubicBezTo>
                  <a:cubicBezTo>
                    <a:pt x="7249" y="20207"/>
                    <a:pt x="8423" y="21674"/>
                    <a:pt x="9573" y="23163"/>
                  </a:cubicBezTo>
                  <a:cubicBezTo>
                    <a:pt x="10370" y="24198"/>
                    <a:pt x="11215" y="25239"/>
                    <a:pt x="11858" y="26382"/>
                  </a:cubicBezTo>
                  <a:cubicBezTo>
                    <a:pt x="11556" y="26856"/>
                    <a:pt x="11271" y="27342"/>
                    <a:pt x="11007" y="27843"/>
                  </a:cubicBezTo>
                  <a:cubicBezTo>
                    <a:pt x="10608" y="28599"/>
                    <a:pt x="11274" y="29222"/>
                    <a:pt x="11942" y="29222"/>
                  </a:cubicBezTo>
                  <a:cubicBezTo>
                    <a:pt x="12278" y="29222"/>
                    <a:pt x="12615" y="29064"/>
                    <a:pt x="12816" y="28684"/>
                  </a:cubicBezTo>
                  <a:cubicBezTo>
                    <a:pt x="14833" y="24865"/>
                    <a:pt x="18187" y="21870"/>
                    <a:pt x="21041" y="18694"/>
                  </a:cubicBezTo>
                  <a:cubicBezTo>
                    <a:pt x="23854" y="15564"/>
                    <a:pt x="26632" y="12029"/>
                    <a:pt x="27257" y="7741"/>
                  </a:cubicBezTo>
                  <a:cubicBezTo>
                    <a:pt x="27650" y="5032"/>
                    <a:pt x="27100" y="1999"/>
                    <a:pt x="24462" y="641"/>
                  </a:cubicBezTo>
                  <a:cubicBezTo>
                    <a:pt x="23591" y="194"/>
                    <a:pt x="22627" y="1"/>
                    <a:pt x="21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19"/>
            <p:cNvSpPr/>
            <p:nvPr/>
          </p:nvSpPr>
          <p:spPr>
            <a:xfrm>
              <a:off x="158270" y="2402691"/>
              <a:ext cx="169873" cy="190386"/>
            </a:xfrm>
            <a:custGeom>
              <a:avLst/>
              <a:gdLst/>
              <a:ahLst/>
              <a:cxnLst/>
              <a:rect l="l" t="t" r="r" b="b"/>
              <a:pathLst>
                <a:path w="18144" h="20335" extrusionOk="0">
                  <a:moveTo>
                    <a:pt x="13836" y="1575"/>
                  </a:moveTo>
                  <a:cubicBezTo>
                    <a:pt x="14169" y="1575"/>
                    <a:pt x="14487" y="1682"/>
                    <a:pt x="14760" y="1936"/>
                  </a:cubicBezTo>
                  <a:cubicBezTo>
                    <a:pt x="15785" y="2893"/>
                    <a:pt x="15894" y="4757"/>
                    <a:pt x="16056" y="6052"/>
                  </a:cubicBezTo>
                  <a:cubicBezTo>
                    <a:pt x="16360" y="8492"/>
                    <a:pt x="16601" y="10990"/>
                    <a:pt x="16015" y="13408"/>
                  </a:cubicBezTo>
                  <a:cubicBezTo>
                    <a:pt x="15682" y="14785"/>
                    <a:pt x="15101" y="16390"/>
                    <a:pt x="15471" y="17766"/>
                  </a:cubicBezTo>
                  <a:cubicBezTo>
                    <a:pt x="12355" y="16040"/>
                    <a:pt x="8710" y="15290"/>
                    <a:pt x="5717" y="13312"/>
                  </a:cubicBezTo>
                  <a:cubicBezTo>
                    <a:pt x="3995" y="12173"/>
                    <a:pt x="2568" y="10577"/>
                    <a:pt x="2135" y="8505"/>
                  </a:cubicBezTo>
                  <a:cubicBezTo>
                    <a:pt x="1998" y="7856"/>
                    <a:pt x="1971" y="7055"/>
                    <a:pt x="2334" y="6519"/>
                  </a:cubicBezTo>
                  <a:cubicBezTo>
                    <a:pt x="2643" y="6061"/>
                    <a:pt x="3119" y="5861"/>
                    <a:pt x="3671" y="5808"/>
                  </a:cubicBezTo>
                  <a:cubicBezTo>
                    <a:pt x="3781" y="5797"/>
                    <a:pt x="3891" y="5792"/>
                    <a:pt x="4000" y="5792"/>
                  </a:cubicBezTo>
                  <a:cubicBezTo>
                    <a:pt x="5757" y="5792"/>
                    <a:pt x="7293" y="7132"/>
                    <a:pt x="8135" y="8579"/>
                  </a:cubicBezTo>
                  <a:cubicBezTo>
                    <a:pt x="8282" y="8832"/>
                    <a:pt x="8492" y="8936"/>
                    <a:pt x="8706" y="8936"/>
                  </a:cubicBezTo>
                  <a:cubicBezTo>
                    <a:pt x="8854" y="8936"/>
                    <a:pt x="9003" y="8886"/>
                    <a:pt x="9135" y="8802"/>
                  </a:cubicBezTo>
                  <a:cubicBezTo>
                    <a:pt x="9260" y="9039"/>
                    <a:pt x="9512" y="9152"/>
                    <a:pt x="9774" y="9152"/>
                  </a:cubicBezTo>
                  <a:cubicBezTo>
                    <a:pt x="10196" y="9152"/>
                    <a:pt x="10645" y="8860"/>
                    <a:pt x="10643" y="8317"/>
                  </a:cubicBezTo>
                  <a:cubicBezTo>
                    <a:pt x="10636" y="6715"/>
                    <a:pt x="10461" y="4929"/>
                    <a:pt x="11189" y="3445"/>
                  </a:cubicBezTo>
                  <a:cubicBezTo>
                    <a:pt x="11583" y="2640"/>
                    <a:pt x="12783" y="1575"/>
                    <a:pt x="13836" y="1575"/>
                  </a:cubicBezTo>
                  <a:close/>
                  <a:moveTo>
                    <a:pt x="13882" y="1"/>
                  </a:moveTo>
                  <a:cubicBezTo>
                    <a:pt x="12399" y="1"/>
                    <a:pt x="10858" y="1017"/>
                    <a:pt x="10086" y="2184"/>
                  </a:cubicBezTo>
                  <a:cubicBezTo>
                    <a:pt x="9134" y="3621"/>
                    <a:pt x="9035" y="5354"/>
                    <a:pt x="9042" y="7047"/>
                  </a:cubicBezTo>
                  <a:cubicBezTo>
                    <a:pt x="7973" y="5565"/>
                    <a:pt x="6328" y="4411"/>
                    <a:pt x="4491" y="4230"/>
                  </a:cubicBezTo>
                  <a:cubicBezTo>
                    <a:pt x="4337" y="4214"/>
                    <a:pt x="4182" y="4207"/>
                    <a:pt x="4029" y="4207"/>
                  </a:cubicBezTo>
                  <a:cubicBezTo>
                    <a:pt x="2439" y="4207"/>
                    <a:pt x="980" y="5031"/>
                    <a:pt x="561" y="6680"/>
                  </a:cubicBezTo>
                  <a:cubicBezTo>
                    <a:pt x="1" y="8885"/>
                    <a:pt x="1322" y="11407"/>
                    <a:pt x="2796" y="12960"/>
                  </a:cubicBezTo>
                  <a:cubicBezTo>
                    <a:pt x="4507" y="14765"/>
                    <a:pt x="6846" y="15844"/>
                    <a:pt x="9111" y="16776"/>
                  </a:cubicBezTo>
                  <a:cubicBezTo>
                    <a:pt x="11517" y="17766"/>
                    <a:pt x="14166" y="18554"/>
                    <a:pt x="16254" y="20161"/>
                  </a:cubicBezTo>
                  <a:cubicBezTo>
                    <a:pt x="16411" y="20282"/>
                    <a:pt x="16576" y="20334"/>
                    <a:pt x="16734" y="20334"/>
                  </a:cubicBezTo>
                  <a:cubicBezTo>
                    <a:pt x="17369" y="20334"/>
                    <a:pt x="17891" y="19501"/>
                    <a:pt x="17336" y="18987"/>
                  </a:cubicBezTo>
                  <a:cubicBezTo>
                    <a:pt x="17568" y="18678"/>
                    <a:pt x="17622" y="18215"/>
                    <a:pt x="17272" y="17869"/>
                  </a:cubicBezTo>
                  <a:cubicBezTo>
                    <a:pt x="16649" y="17254"/>
                    <a:pt x="16989" y="16050"/>
                    <a:pt x="17162" y="15321"/>
                  </a:cubicBezTo>
                  <a:cubicBezTo>
                    <a:pt x="17420" y="14235"/>
                    <a:pt x="17742" y="13187"/>
                    <a:pt x="17865" y="12072"/>
                  </a:cubicBezTo>
                  <a:cubicBezTo>
                    <a:pt x="18143" y="9531"/>
                    <a:pt x="17890" y="6855"/>
                    <a:pt x="17417" y="4350"/>
                  </a:cubicBezTo>
                  <a:cubicBezTo>
                    <a:pt x="17126" y="2809"/>
                    <a:pt x="16596" y="873"/>
                    <a:pt x="14991" y="214"/>
                  </a:cubicBezTo>
                  <a:cubicBezTo>
                    <a:pt x="14634" y="67"/>
                    <a:pt x="14260" y="1"/>
                    <a:pt x="13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19"/>
            <p:cNvSpPr/>
            <p:nvPr/>
          </p:nvSpPr>
          <p:spPr>
            <a:xfrm>
              <a:off x="8623176" y="3812436"/>
              <a:ext cx="249745" cy="234446"/>
            </a:xfrm>
            <a:custGeom>
              <a:avLst/>
              <a:gdLst/>
              <a:ahLst/>
              <a:cxnLst/>
              <a:rect l="l" t="t" r="r" b="b"/>
              <a:pathLst>
                <a:path w="26675" h="25041" extrusionOk="0">
                  <a:moveTo>
                    <a:pt x="19443" y="1864"/>
                  </a:moveTo>
                  <a:cubicBezTo>
                    <a:pt x="20133" y="1864"/>
                    <a:pt x="20835" y="2088"/>
                    <a:pt x="21453" y="2500"/>
                  </a:cubicBezTo>
                  <a:cubicBezTo>
                    <a:pt x="23269" y="3711"/>
                    <a:pt x="24340" y="6102"/>
                    <a:pt x="24521" y="8220"/>
                  </a:cubicBezTo>
                  <a:cubicBezTo>
                    <a:pt x="24747" y="10851"/>
                    <a:pt x="24226" y="13573"/>
                    <a:pt x="23550" y="16105"/>
                  </a:cubicBezTo>
                  <a:cubicBezTo>
                    <a:pt x="23152" y="17591"/>
                    <a:pt x="22651" y="19055"/>
                    <a:pt x="21999" y="20451"/>
                  </a:cubicBezTo>
                  <a:cubicBezTo>
                    <a:pt x="21757" y="20970"/>
                    <a:pt x="21490" y="21514"/>
                    <a:pt x="21176" y="22023"/>
                  </a:cubicBezTo>
                  <a:cubicBezTo>
                    <a:pt x="19481" y="19992"/>
                    <a:pt x="16656" y="19411"/>
                    <a:pt x="14163" y="18947"/>
                  </a:cubicBezTo>
                  <a:cubicBezTo>
                    <a:pt x="11233" y="18402"/>
                    <a:pt x="7958" y="18057"/>
                    <a:pt x="5485" y="16234"/>
                  </a:cubicBezTo>
                  <a:cubicBezTo>
                    <a:pt x="4153" y="15252"/>
                    <a:pt x="3231" y="13913"/>
                    <a:pt x="2702" y="12350"/>
                  </a:cubicBezTo>
                  <a:cubicBezTo>
                    <a:pt x="2105" y="10594"/>
                    <a:pt x="1746" y="8521"/>
                    <a:pt x="2046" y="6669"/>
                  </a:cubicBezTo>
                  <a:cubicBezTo>
                    <a:pt x="2377" y="4618"/>
                    <a:pt x="3730" y="3517"/>
                    <a:pt x="5572" y="3517"/>
                  </a:cubicBezTo>
                  <a:cubicBezTo>
                    <a:pt x="5897" y="3517"/>
                    <a:pt x="6236" y="3552"/>
                    <a:pt x="6588" y="3621"/>
                  </a:cubicBezTo>
                  <a:cubicBezTo>
                    <a:pt x="9980" y="4289"/>
                    <a:pt x="12724" y="7102"/>
                    <a:pt x="14332" y="10021"/>
                  </a:cubicBezTo>
                  <a:cubicBezTo>
                    <a:pt x="14499" y="10323"/>
                    <a:pt x="14742" y="10447"/>
                    <a:pt x="14992" y="10447"/>
                  </a:cubicBezTo>
                  <a:cubicBezTo>
                    <a:pt x="15130" y="10447"/>
                    <a:pt x="15269" y="10409"/>
                    <a:pt x="15399" y="10342"/>
                  </a:cubicBezTo>
                  <a:cubicBezTo>
                    <a:pt x="15791" y="10245"/>
                    <a:pt x="16105" y="9925"/>
                    <a:pt x="16025" y="9403"/>
                  </a:cubicBezTo>
                  <a:cubicBezTo>
                    <a:pt x="15690" y="7221"/>
                    <a:pt x="15615" y="4375"/>
                    <a:pt x="17354" y="2706"/>
                  </a:cubicBezTo>
                  <a:cubicBezTo>
                    <a:pt x="17956" y="2129"/>
                    <a:pt x="18693" y="1864"/>
                    <a:pt x="19443" y="1864"/>
                  </a:cubicBezTo>
                  <a:close/>
                  <a:moveTo>
                    <a:pt x="19398" y="1"/>
                  </a:moveTo>
                  <a:cubicBezTo>
                    <a:pt x="18417" y="1"/>
                    <a:pt x="17442" y="288"/>
                    <a:pt x="16586" y="921"/>
                  </a:cubicBezTo>
                  <a:cubicBezTo>
                    <a:pt x="14877" y="2184"/>
                    <a:pt x="14175" y="4196"/>
                    <a:pt x="14015" y="6266"/>
                  </a:cubicBezTo>
                  <a:cubicBezTo>
                    <a:pt x="12450" y="4414"/>
                    <a:pt x="10450" y="2899"/>
                    <a:pt x="8174" y="2129"/>
                  </a:cubicBezTo>
                  <a:cubicBezTo>
                    <a:pt x="7315" y="1838"/>
                    <a:pt x="6406" y="1672"/>
                    <a:pt x="5519" y="1672"/>
                  </a:cubicBezTo>
                  <a:cubicBezTo>
                    <a:pt x="3708" y="1672"/>
                    <a:pt x="1988" y="2364"/>
                    <a:pt x="973" y="4100"/>
                  </a:cubicBezTo>
                  <a:cubicBezTo>
                    <a:pt x="134" y="5533"/>
                    <a:pt x="1" y="7297"/>
                    <a:pt x="125" y="8918"/>
                  </a:cubicBezTo>
                  <a:cubicBezTo>
                    <a:pt x="291" y="11054"/>
                    <a:pt x="819" y="13276"/>
                    <a:pt x="1942" y="15118"/>
                  </a:cubicBezTo>
                  <a:cubicBezTo>
                    <a:pt x="3832" y="18218"/>
                    <a:pt x="7300" y="19492"/>
                    <a:pt x="10686" y="20199"/>
                  </a:cubicBezTo>
                  <a:cubicBezTo>
                    <a:pt x="12492" y="20575"/>
                    <a:pt x="14328" y="20812"/>
                    <a:pt x="16116" y="21276"/>
                  </a:cubicBezTo>
                  <a:cubicBezTo>
                    <a:pt x="17555" y="21649"/>
                    <a:pt x="19047" y="22218"/>
                    <a:pt x="19937" y="23474"/>
                  </a:cubicBezTo>
                  <a:cubicBezTo>
                    <a:pt x="19947" y="23487"/>
                    <a:pt x="19958" y="23501"/>
                    <a:pt x="19969" y="23514"/>
                  </a:cubicBezTo>
                  <a:cubicBezTo>
                    <a:pt x="19571" y="24157"/>
                    <a:pt x="20074" y="25041"/>
                    <a:pt x="20704" y="25041"/>
                  </a:cubicBezTo>
                  <a:cubicBezTo>
                    <a:pt x="20879" y="25041"/>
                    <a:pt x="21063" y="24973"/>
                    <a:pt x="21240" y="24813"/>
                  </a:cubicBezTo>
                  <a:cubicBezTo>
                    <a:pt x="23327" y="22935"/>
                    <a:pt x="24344" y="19988"/>
                    <a:pt x="25126" y="17370"/>
                  </a:cubicBezTo>
                  <a:cubicBezTo>
                    <a:pt x="26015" y="14391"/>
                    <a:pt x="26674" y="11100"/>
                    <a:pt x="26377" y="7978"/>
                  </a:cubicBezTo>
                  <a:cubicBezTo>
                    <a:pt x="26131" y="5402"/>
                    <a:pt x="24814" y="2570"/>
                    <a:pt x="22645" y="1062"/>
                  </a:cubicBezTo>
                  <a:cubicBezTo>
                    <a:pt x="21671" y="384"/>
                    <a:pt x="20530" y="1"/>
                    <a:pt x="19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19"/>
            <p:cNvSpPr/>
            <p:nvPr/>
          </p:nvSpPr>
          <p:spPr>
            <a:xfrm>
              <a:off x="8729450" y="35634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19"/>
            <p:cNvSpPr/>
            <p:nvPr/>
          </p:nvSpPr>
          <p:spPr>
            <a:xfrm>
              <a:off x="3177675" y="1889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19"/>
            <p:cNvSpPr/>
            <p:nvPr/>
          </p:nvSpPr>
          <p:spPr>
            <a:xfrm>
              <a:off x="8677250" y="130222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19"/>
            <p:cNvSpPr/>
            <p:nvPr/>
          </p:nvSpPr>
          <p:spPr>
            <a:xfrm>
              <a:off x="8618450" y="32381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19"/>
            <p:cNvSpPr/>
            <p:nvPr/>
          </p:nvSpPr>
          <p:spPr>
            <a:xfrm>
              <a:off x="2758325" y="1889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19"/>
            <p:cNvSpPr/>
            <p:nvPr/>
          </p:nvSpPr>
          <p:spPr>
            <a:xfrm>
              <a:off x="2928275" y="27425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19"/>
            <p:cNvSpPr/>
            <p:nvPr/>
          </p:nvSpPr>
          <p:spPr>
            <a:xfrm>
              <a:off x="8829600" y="15076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19"/>
            <p:cNvSpPr/>
            <p:nvPr/>
          </p:nvSpPr>
          <p:spPr>
            <a:xfrm>
              <a:off x="8766650" y="10578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19"/>
            <p:cNvSpPr/>
            <p:nvPr/>
          </p:nvSpPr>
          <p:spPr>
            <a:xfrm>
              <a:off x="8866800" y="323812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19"/>
            <p:cNvSpPr/>
            <p:nvPr/>
          </p:nvSpPr>
          <p:spPr>
            <a:xfrm>
              <a:off x="458450" y="26083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19"/>
            <p:cNvSpPr/>
            <p:nvPr/>
          </p:nvSpPr>
          <p:spPr>
            <a:xfrm>
              <a:off x="362875" y="22288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19"/>
            <p:cNvSpPr/>
            <p:nvPr/>
          </p:nvSpPr>
          <p:spPr>
            <a:xfrm>
              <a:off x="527500" y="23133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79596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0"/>
          <p:cNvSpPr txBox="1">
            <a:spLocks noGrp="1"/>
          </p:cNvSpPr>
          <p:nvPr>
            <p:ph type="subTitle" idx="1"/>
          </p:nvPr>
        </p:nvSpPr>
        <p:spPr>
          <a:xfrm>
            <a:off x="960000" y="3292767"/>
            <a:ext cx="4288800" cy="13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20"/>
          <p:cNvSpPr txBox="1">
            <a:spLocks noGrp="1"/>
          </p:cNvSpPr>
          <p:nvPr>
            <p:ph type="subTitle" idx="2"/>
          </p:nvPr>
        </p:nvSpPr>
        <p:spPr>
          <a:xfrm rot="-1251">
            <a:off x="960000" y="5578917"/>
            <a:ext cx="4398400" cy="558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20"/>
          <p:cNvSpPr txBox="1">
            <a:spLocks noGrp="1"/>
          </p:cNvSpPr>
          <p:nvPr>
            <p:ph type="ctrTitle"/>
          </p:nvPr>
        </p:nvSpPr>
        <p:spPr>
          <a:xfrm>
            <a:off x="960000" y="720000"/>
            <a:ext cx="6329600" cy="2027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200"/>
              <a:buNone/>
              <a:defRPr sz="1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grpSp>
        <p:nvGrpSpPr>
          <p:cNvPr id="533" name="Google Shape;533;p20"/>
          <p:cNvGrpSpPr/>
          <p:nvPr/>
        </p:nvGrpSpPr>
        <p:grpSpPr>
          <a:xfrm>
            <a:off x="4007234" y="0"/>
            <a:ext cx="8184769" cy="6858008"/>
            <a:chOff x="3005425" y="0"/>
            <a:chExt cx="6138577" cy="5143506"/>
          </a:xfrm>
        </p:grpSpPr>
        <p:pic>
          <p:nvPicPr>
            <p:cNvPr id="534" name="Google Shape;534;p20"/>
            <p:cNvPicPr preferRelativeResize="0"/>
            <p:nvPr/>
          </p:nvPicPr>
          <p:blipFill rotWithShape="1">
            <a:blip r:embed="rId2">
              <a:alphaModFix/>
            </a:blip>
            <a:srcRect t="39719"/>
            <a:stretch/>
          </p:blipFill>
          <p:spPr>
            <a:xfrm>
              <a:off x="5582150" y="0"/>
              <a:ext cx="2342225" cy="1106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5" name="Google Shape;535;p20"/>
            <p:cNvPicPr preferRelativeResize="0"/>
            <p:nvPr/>
          </p:nvPicPr>
          <p:blipFill rotWithShape="1">
            <a:blip r:embed="rId3">
              <a:alphaModFix/>
            </a:blip>
            <a:srcRect l="32313" b="26182"/>
            <a:stretch/>
          </p:blipFill>
          <p:spPr>
            <a:xfrm flipH="1">
              <a:off x="4901102" y="1346775"/>
              <a:ext cx="4242900" cy="3796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6" name="Google Shape;536;p20"/>
            <p:cNvPicPr preferRelativeResize="0"/>
            <p:nvPr/>
          </p:nvPicPr>
          <p:blipFill rotWithShape="1">
            <a:blip r:embed="rId4">
              <a:alphaModFix/>
            </a:blip>
            <a:srcRect r="42223"/>
            <a:stretch/>
          </p:blipFill>
          <p:spPr>
            <a:xfrm>
              <a:off x="7665775" y="440950"/>
              <a:ext cx="1478225" cy="1718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7" name="Google Shape;537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831676" y="3346402"/>
              <a:ext cx="1097201" cy="708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8" name="Google Shape;538;p20"/>
            <p:cNvPicPr preferRelativeResize="0"/>
            <p:nvPr/>
          </p:nvPicPr>
          <p:blipFill rotWithShape="1">
            <a:blip r:embed="rId6">
              <a:alphaModFix/>
            </a:blip>
            <a:srcRect b="59291"/>
            <a:stretch/>
          </p:blipFill>
          <p:spPr>
            <a:xfrm>
              <a:off x="3005425" y="4295906"/>
              <a:ext cx="4918952" cy="847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39" name="Google Shape;539;p20"/>
          <p:cNvGrpSpPr/>
          <p:nvPr/>
        </p:nvGrpSpPr>
        <p:grpSpPr>
          <a:xfrm>
            <a:off x="265300" y="286067"/>
            <a:ext cx="7101667" cy="4628877"/>
            <a:chOff x="198975" y="214550"/>
            <a:chExt cx="5326250" cy="3471658"/>
          </a:xfrm>
        </p:grpSpPr>
        <p:grpSp>
          <p:nvGrpSpPr>
            <p:cNvPr id="540" name="Google Shape;540;p20"/>
            <p:cNvGrpSpPr/>
            <p:nvPr/>
          </p:nvGrpSpPr>
          <p:grpSpPr>
            <a:xfrm>
              <a:off x="236176" y="3487180"/>
              <a:ext cx="170184" cy="199027"/>
              <a:chOff x="3938129" y="1563480"/>
              <a:chExt cx="400999" cy="468962"/>
            </a:xfrm>
          </p:grpSpPr>
          <p:sp>
            <p:nvSpPr>
              <p:cNvPr id="541" name="Google Shape;541;p20"/>
              <p:cNvSpPr/>
              <p:nvPr/>
            </p:nvSpPr>
            <p:spPr>
              <a:xfrm>
                <a:off x="4100688" y="1731578"/>
                <a:ext cx="96181" cy="89782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4069" extrusionOk="0">
                    <a:moveTo>
                      <a:pt x="3382" y="0"/>
                    </a:moveTo>
                    <a:cubicBezTo>
                      <a:pt x="3287" y="0"/>
                      <a:pt x="3187" y="19"/>
                      <a:pt x="3087" y="61"/>
                    </a:cubicBezTo>
                    <a:cubicBezTo>
                      <a:pt x="2793" y="184"/>
                      <a:pt x="2431" y="280"/>
                      <a:pt x="2100" y="421"/>
                    </a:cubicBezTo>
                    <a:cubicBezTo>
                      <a:pt x="1988" y="390"/>
                      <a:pt x="1873" y="375"/>
                      <a:pt x="1756" y="375"/>
                    </a:cubicBezTo>
                    <a:cubicBezTo>
                      <a:pt x="1573" y="375"/>
                      <a:pt x="1388" y="412"/>
                      <a:pt x="1212" y="479"/>
                    </a:cubicBezTo>
                    <a:cubicBezTo>
                      <a:pt x="857" y="617"/>
                      <a:pt x="661" y="944"/>
                      <a:pt x="659" y="1313"/>
                    </a:cubicBezTo>
                    <a:cubicBezTo>
                      <a:pt x="614" y="1428"/>
                      <a:pt x="589" y="1555"/>
                      <a:pt x="589" y="1690"/>
                    </a:cubicBezTo>
                    <a:lnTo>
                      <a:pt x="589" y="2275"/>
                    </a:lnTo>
                    <a:cubicBezTo>
                      <a:pt x="481" y="2453"/>
                      <a:pt x="381" y="2634"/>
                      <a:pt x="277" y="2809"/>
                    </a:cubicBezTo>
                    <a:cubicBezTo>
                      <a:pt x="0" y="3279"/>
                      <a:pt x="395" y="3922"/>
                      <a:pt x="895" y="4000"/>
                    </a:cubicBezTo>
                    <a:cubicBezTo>
                      <a:pt x="1164" y="4042"/>
                      <a:pt x="1441" y="4069"/>
                      <a:pt x="1717" y="4069"/>
                    </a:cubicBezTo>
                    <a:cubicBezTo>
                      <a:pt x="2418" y="4069"/>
                      <a:pt x="3108" y="3896"/>
                      <a:pt x="3623" y="3372"/>
                    </a:cubicBezTo>
                    <a:cubicBezTo>
                      <a:pt x="4291" y="2693"/>
                      <a:pt x="4359" y="1679"/>
                      <a:pt x="4222" y="789"/>
                    </a:cubicBezTo>
                    <a:cubicBezTo>
                      <a:pt x="4158" y="367"/>
                      <a:pt x="3804" y="0"/>
                      <a:pt x="33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20"/>
              <p:cNvSpPr/>
              <p:nvPr/>
            </p:nvSpPr>
            <p:spPr>
              <a:xfrm>
                <a:off x="4046649" y="1563480"/>
                <a:ext cx="70520" cy="116349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5273" extrusionOk="0">
                    <a:moveTo>
                      <a:pt x="1167" y="0"/>
                    </a:moveTo>
                    <a:cubicBezTo>
                      <a:pt x="592" y="0"/>
                      <a:pt x="1" y="693"/>
                      <a:pt x="404" y="1359"/>
                    </a:cubicBezTo>
                    <a:cubicBezTo>
                      <a:pt x="988" y="2326"/>
                      <a:pt x="1326" y="3403"/>
                      <a:pt x="1446" y="4525"/>
                    </a:cubicBezTo>
                    <a:cubicBezTo>
                      <a:pt x="1499" y="5033"/>
                      <a:pt x="1898" y="5273"/>
                      <a:pt x="2296" y="5273"/>
                    </a:cubicBezTo>
                    <a:cubicBezTo>
                      <a:pt x="2747" y="5273"/>
                      <a:pt x="3195" y="4964"/>
                      <a:pt x="3135" y="4387"/>
                    </a:cubicBezTo>
                    <a:cubicBezTo>
                      <a:pt x="2983" y="2953"/>
                      <a:pt x="2530" y="1609"/>
                      <a:pt x="1784" y="376"/>
                    </a:cubicBezTo>
                    <a:cubicBezTo>
                      <a:pt x="1623" y="110"/>
                      <a:pt x="1396" y="0"/>
                      <a:pt x="11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3" name="Google Shape;543;p20"/>
              <p:cNvSpPr/>
              <p:nvPr/>
            </p:nvSpPr>
            <p:spPr>
              <a:xfrm>
                <a:off x="3957194" y="1633539"/>
                <a:ext cx="99844" cy="90996"/>
              </a:xfrm>
              <a:custGeom>
                <a:avLst/>
                <a:gdLst/>
                <a:ahLst/>
                <a:cxnLst/>
                <a:rect l="l" t="t" r="r" b="b"/>
                <a:pathLst>
                  <a:path w="4525" h="4124" extrusionOk="0">
                    <a:moveTo>
                      <a:pt x="1183" y="1"/>
                    </a:moveTo>
                    <a:cubicBezTo>
                      <a:pt x="541" y="1"/>
                      <a:pt x="1" y="940"/>
                      <a:pt x="619" y="1535"/>
                    </a:cubicBezTo>
                    <a:cubicBezTo>
                      <a:pt x="1433" y="2314"/>
                      <a:pt x="2232" y="3111"/>
                      <a:pt x="3012" y="3927"/>
                    </a:cubicBezTo>
                    <a:cubicBezTo>
                      <a:pt x="3143" y="4064"/>
                      <a:pt x="3324" y="4124"/>
                      <a:pt x="3511" y="4124"/>
                    </a:cubicBezTo>
                    <a:cubicBezTo>
                      <a:pt x="3775" y="4124"/>
                      <a:pt x="4049" y="4004"/>
                      <a:pt x="4206" y="3814"/>
                    </a:cubicBezTo>
                    <a:cubicBezTo>
                      <a:pt x="4525" y="3429"/>
                      <a:pt x="4411" y="2953"/>
                      <a:pt x="4094" y="2621"/>
                    </a:cubicBezTo>
                    <a:cubicBezTo>
                      <a:pt x="3314" y="1806"/>
                      <a:pt x="2515" y="1010"/>
                      <a:pt x="1701" y="228"/>
                    </a:cubicBezTo>
                    <a:cubicBezTo>
                      <a:pt x="1535" y="68"/>
                      <a:pt x="1355" y="1"/>
                      <a:pt x="1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" name="Google Shape;544;p20"/>
              <p:cNvSpPr/>
              <p:nvPr/>
            </p:nvSpPr>
            <p:spPr>
              <a:xfrm>
                <a:off x="3938129" y="1775004"/>
                <a:ext cx="124800" cy="43799"/>
              </a:xfrm>
              <a:custGeom>
                <a:avLst/>
                <a:gdLst/>
                <a:ahLst/>
                <a:cxnLst/>
                <a:rect l="l" t="t" r="r" b="b"/>
                <a:pathLst>
                  <a:path w="5656" h="1985" extrusionOk="0">
                    <a:moveTo>
                      <a:pt x="1224" y="0"/>
                    </a:moveTo>
                    <a:cubicBezTo>
                      <a:pt x="437" y="0"/>
                      <a:pt x="0" y="1223"/>
                      <a:pt x="870" y="1620"/>
                    </a:cubicBezTo>
                    <a:cubicBezTo>
                      <a:pt x="1437" y="1879"/>
                      <a:pt x="2045" y="1985"/>
                      <a:pt x="2660" y="1985"/>
                    </a:cubicBezTo>
                    <a:cubicBezTo>
                      <a:pt x="3353" y="1985"/>
                      <a:pt x="4053" y="1850"/>
                      <a:pt x="4707" y="1648"/>
                    </a:cubicBezTo>
                    <a:cubicBezTo>
                      <a:pt x="5655" y="1354"/>
                      <a:pt x="5259" y="12"/>
                      <a:pt x="4397" y="12"/>
                    </a:cubicBezTo>
                    <a:cubicBezTo>
                      <a:pt x="4311" y="12"/>
                      <a:pt x="4220" y="25"/>
                      <a:pt x="4125" y="55"/>
                    </a:cubicBezTo>
                    <a:cubicBezTo>
                      <a:pt x="3673" y="195"/>
                      <a:pt x="3169" y="301"/>
                      <a:pt x="2675" y="301"/>
                    </a:cubicBezTo>
                    <a:cubicBezTo>
                      <a:pt x="2297" y="301"/>
                      <a:pt x="1924" y="239"/>
                      <a:pt x="1584" y="83"/>
                    </a:cubicBezTo>
                    <a:cubicBezTo>
                      <a:pt x="1459" y="26"/>
                      <a:pt x="1338" y="0"/>
                      <a:pt x="12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" name="Google Shape;545;p20"/>
              <p:cNvSpPr/>
              <p:nvPr/>
            </p:nvSpPr>
            <p:spPr>
              <a:xfrm>
                <a:off x="3987777" y="1836811"/>
                <a:ext cx="110413" cy="124491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5642" extrusionOk="0">
                    <a:moveTo>
                      <a:pt x="3738" y="0"/>
                    </a:moveTo>
                    <a:cubicBezTo>
                      <a:pt x="3587" y="0"/>
                      <a:pt x="3427" y="45"/>
                      <a:pt x="3270" y="150"/>
                    </a:cubicBezTo>
                    <a:cubicBezTo>
                      <a:pt x="1679" y="1210"/>
                      <a:pt x="554" y="2809"/>
                      <a:pt x="137" y="4676"/>
                    </a:cubicBezTo>
                    <a:cubicBezTo>
                      <a:pt x="0" y="5283"/>
                      <a:pt x="482" y="5641"/>
                      <a:pt x="966" y="5641"/>
                    </a:cubicBezTo>
                    <a:cubicBezTo>
                      <a:pt x="1333" y="5641"/>
                      <a:pt x="1701" y="5436"/>
                      <a:pt x="1804" y="4978"/>
                    </a:cubicBezTo>
                    <a:cubicBezTo>
                      <a:pt x="2128" y="3530"/>
                      <a:pt x="3029" y="2344"/>
                      <a:pt x="4253" y="1530"/>
                    </a:cubicBezTo>
                    <a:cubicBezTo>
                      <a:pt x="5003" y="1031"/>
                      <a:pt x="4462" y="0"/>
                      <a:pt x="3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" name="Google Shape;546;p20"/>
              <p:cNvSpPr/>
              <p:nvPr/>
            </p:nvSpPr>
            <p:spPr>
              <a:xfrm>
                <a:off x="4095944" y="1889505"/>
                <a:ext cx="46535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6478" extrusionOk="0">
                    <a:moveTo>
                      <a:pt x="1274" y="1"/>
                    </a:moveTo>
                    <a:cubicBezTo>
                      <a:pt x="888" y="1"/>
                      <a:pt x="439" y="282"/>
                      <a:pt x="417" y="694"/>
                    </a:cubicBezTo>
                    <a:cubicBezTo>
                      <a:pt x="332" y="2368"/>
                      <a:pt x="36" y="4020"/>
                      <a:pt x="8" y="5698"/>
                    </a:cubicBezTo>
                    <a:cubicBezTo>
                      <a:pt x="0" y="6136"/>
                      <a:pt x="452" y="6477"/>
                      <a:pt x="863" y="6477"/>
                    </a:cubicBezTo>
                    <a:cubicBezTo>
                      <a:pt x="883" y="6477"/>
                      <a:pt x="902" y="6476"/>
                      <a:pt x="922" y="6475"/>
                    </a:cubicBezTo>
                    <a:cubicBezTo>
                      <a:pt x="1415" y="6435"/>
                      <a:pt x="1690" y="6020"/>
                      <a:pt x="1698" y="5561"/>
                    </a:cubicBezTo>
                    <a:cubicBezTo>
                      <a:pt x="1723" y="4032"/>
                      <a:pt x="2010" y="2522"/>
                      <a:pt x="2086" y="996"/>
                    </a:cubicBezTo>
                    <a:cubicBezTo>
                      <a:pt x="2108" y="538"/>
                      <a:pt x="1893" y="100"/>
                      <a:pt x="1403" y="12"/>
                    </a:cubicBezTo>
                    <a:cubicBezTo>
                      <a:pt x="1361" y="4"/>
                      <a:pt x="1318" y="1"/>
                      <a:pt x="12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20"/>
              <p:cNvSpPr/>
              <p:nvPr/>
            </p:nvSpPr>
            <p:spPr>
              <a:xfrm>
                <a:off x="4183656" y="1880634"/>
                <a:ext cx="61076" cy="99315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501" extrusionOk="0">
                    <a:moveTo>
                      <a:pt x="855" y="1"/>
                    </a:moveTo>
                    <a:cubicBezTo>
                      <a:pt x="835" y="1"/>
                      <a:pt x="816" y="2"/>
                      <a:pt x="796" y="3"/>
                    </a:cubicBezTo>
                    <a:cubicBezTo>
                      <a:pt x="303" y="44"/>
                      <a:pt x="28" y="457"/>
                      <a:pt x="21" y="917"/>
                    </a:cubicBezTo>
                    <a:cubicBezTo>
                      <a:pt x="1" y="2074"/>
                      <a:pt x="361" y="3157"/>
                      <a:pt x="973" y="4130"/>
                    </a:cubicBezTo>
                    <a:cubicBezTo>
                      <a:pt x="1137" y="4392"/>
                      <a:pt x="1366" y="4501"/>
                      <a:pt x="1596" y="4501"/>
                    </a:cubicBezTo>
                    <a:cubicBezTo>
                      <a:pt x="2178" y="4501"/>
                      <a:pt x="2768" y="3808"/>
                      <a:pt x="2353" y="3147"/>
                    </a:cubicBezTo>
                    <a:cubicBezTo>
                      <a:pt x="1897" y="2419"/>
                      <a:pt x="1696" y="1635"/>
                      <a:pt x="1711" y="780"/>
                    </a:cubicBezTo>
                    <a:cubicBezTo>
                      <a:pt x="1718" y="342"/>
                      <a:pt x="1265" y="1"/>
                      <a:pt x="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8" name="Google Shape;548;p20"/>
              <p:cNvSpPr/>
              <p:nvPr/>
            </p:nvSpPr>
            <p:spPr>
              <a:xfrm>
                <a:off x="4221764" y="1818518"/>
                <a:ext cx="116216" cy="46337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2100" extrusionOk="0">
                    <a:moveTo>
                      <a:pt x="1732" y="1"/>
                    </a:moveTo>
                    <a:cubicBezTo>
                      <a:pt x="1511" y="1"/>
                      <a:pt x="1288" y="9"/>
                      <a:pt x="1064" y="26"/>
                    </a:cubicBezTo>
                    <a:cubicBezTo>
                      <a:pt x="1" y="108"/>
                      <a:pt x="107" y="1719"/>
                      <a:pt x="1124" y="1719"/>
                    </a:cubicBezTo>
                    <a:cubicBezTo>
                      <a:pt x="1149" y="1719"/>
                      <a:pt x="1175" y="1718"/>
                      <a:pt x="1201" y="1716"/>
                    </a:cubicBezTo>
                    <a:cubicBezTo>
                      <a:pt x="1401" y="1701"/>
                      <a:pt x="1600" y="1693"/>
                      <a:pt x="1799" y="1693"/>
                    </a:cubicBezTo>
                    <a:cubicBezTo>
                      <a:pt x="2534" y="1693"/>
                      <a:pt x="3261" y="1801"/>
                      <a:pt x="3964" y="2039"/>
                    </a:cubicBezTo>
                    <a:cubicBezTo>
                      <a:pt x="4083" y="2079"/>
                      <a:pt x="4205" y="2100"/>
                      <a:pt x="4324" y="2100"/>
                    </a:cubicBezTo>
                    <a:cubicBezTo>
                      <a:pt x="4642" y="2100"/>
                      <a:pt x="4939" y="1952"/>
                      <a:pt x="5089" y="1628"/>
                    </a:cubicBezTo>
                    <a:cubicBezTo>
                      <a:pt x="5267" y="1248"/>
                      <a:pt x="5115" y="650"/>
                      <a:pt x="4679" y="502"/>
                    </a:cubicBezTo>
                    <a:cubicBezTo>
                      <a:pt x="3712" y="175"/>
                      <a:pt x="2737" y="1"/>
                      <a:pt x="17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" name="Google Shape;549;p20"/>
              <p:cNvSpPr/>
              <p:nvPr/>
            </p:nvSpPr>
            <p:spPr>
              <a:xfrm>
                <a:off x="4226001" y="1695876"/>
                <a:ext cx="113127" cy="89849"/>
              </a:xfrm>
              <a:custGeom>
                <a:avLst/>
                <a:gdLst/>
                <a:ahLst/>
                <a:cxnLst/>
                <a:rect l="l" t="t" r="r" b="b"/>
                <a:pathLst>
                  <a:path w="5127" h="4072" extrusionOk="0">
                    <a:moveTo>
                      <a:pt x="4140" y="1"/>
                    </a:moveTo>
                    <a:cubicBezTo>
                      <a:pt x="3820" y="1"/>
                      <a:pt x="3530" y="198"/>
                      <a:pt x="3362" y="491"/>
                    </a:cubicBezTo>
                    <a:cubicBezTo>
                      <a:pt x="2778" y="1509"/>
                      <a:pt x="1776" y="2171"/>
                      <a:pt x="650" y="2445"/>
                    </a:cubicBezTo>
                    <a:cubicBezTo>
                      <a:pt x="205" y="2553"/>
                      <a:pt x="0" y="3136"/>
                      <a:pt x="144" y="3532"/>
                    </a:cubicBezTo>
                    <a:cubicBezTo>
                      <a:pt x="280" y="3904"/>
                      <a:pt x="600" y="4071"/>
                      <a:pt x="950" y="4071"/>
                    </a:cubicBezTo>
                    <a:cubicBezTo>
                      <a:pt x="1043" y="4071"/>
                      <a:pt x="1137" y="4059"/>
                      <a:pt x="1231" y="4037"/>
                    </a:cubicBezTo>
                    <a:cubicBezTo>
                      <a:pt x="2805" y="3656"/>
                      <a:pt x="4100" y="2598"/>
                      <a:pt x="4898" y="1206"/>
                    </a:cubicBezTo>
                    <a:cubicBezTo>
                      <a:pt x="5126" y="808"/>
                      <a:pt x="4878" y="260"/>
                      <a:pt x="4487" y="80"/>
                    </a:cubicBezTo>
                    <a:cubicBezTo>
                      <a:pt x="4370" y="25"/>
                      <a:pt x="4253" y="1"/>
                      <a:pt x="41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" name="Google Shape;550;p20"/>
              <p:cNvSpPr/>
              <p:nvPr/>
            </p:nvSpPr>
            <p:spPr>
              <a:xfrm>
                <a:off x="4195991" y="1573255"/>
                <a:ext cx="80339" cy="132964"/>
              </a:xfrm>
              <a:custGeom>
                <a:avLst/>
                <a:gdLst/>
                <a:ahLst/>
                <a:cxnLst/>
                <a:rect l="l" t="t" r="r" b="b"/>
                <a:pathLst>
                  <a:path w="3641" h="6026" extrusionOk="0">
                    <a:moveTo>
                      <a:pt x="2668" y="0"/>
                    </a:moveTo>
                    <a:cubicBezTo>
                      <a:pt x="2304" y="0"/>
                      <a:pt x="1947" y="208"/>
                      <a:pt x="1865" y="672"/>
                    </a:cubicBezTo>
                    <a:cubicBezTo>
                      <a:pt x="1603" y="2151"/>
                      <a:pt x="1025" y="3524"/>
                      <a:pt x="335" y="4851"/>
                    </a:cubicBezTo>
                    <a:cubicBezTo>
                      <a:pt x="1" y="5495"/>
                      <a:pt x="567" y="6026"/>
                      <a:pt x="1133" y="6026"/>
                    </a:cubicBezTo>
                    <a:cubicBezTo>
                      <a:pt x="1418" y="6026"/>
                      <a:pt x="1704" y="5890"/>
                      <a:pt x="1872" y="5566"/>
                    </a:cubicBezTo>
                    <a:cubicBezTo>
                      <a:pt x="2627" y="4116"/>
                      <a:pt x="3247" y="2588"/>
                      <a:pt x="3534" y="973"/>
                    </a:cubicBezTo>
                    <a:cubicBezTo>
                      <a:pt x="3641" y="361"/>
                      <a:pt x="3148" y="0"/>
                      <a:pt x="26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1" name="Google Shape;551;p20"/>
            <p:cNvGrpSpPr/>
            <p:nvPr/>
          </p:nvGrpSpPr>
          <p:grpSpPr>
            <a:xfrm>
              <a:off x="505325" y="793528"/>
              <a:ext cx="93101" cy="334443"/>
              <a:chOff x="2058353" y="1704261"/>
              <a:chExt cx="219370" cy="788036"/>
            </a:xfrm>
          </p:grpSpPr>
          <p:sp>
            <p:nvSpPr>
              <p:cNvPr id="552" name="Google Shape;552;p20"/>
              <p:cNvSpPr/>
              <p:nvPr/>
            </p:nvSpPr>
            <p:spPr>
              <a:xfrm>
                <a:off x="2058353" y="1704261"/>
                <a:ext cx="219370" cy="639620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28988" extrusionOk="0">
                    <a:moveTo>
                      <a:pt x="3959" y="1650"/>
                    </a:moveTo>
                    <a:cubicBezTo>
                      <a:pt x="4379" y="1650"/>
                      <a:pt x="4804" y="1730"/>
                      <a:pt x="5187" y="1856"/>
                    </a:cubicBezTo>
                    <a:cubicBezTo>
                      <a:pt x="5913" y="2095"/>
                      <a:pt x="6686" y="2541"/>
                      <a:pt x="7124" y="3184"/>
                    </a:cubicBezTo>
                    <a:cubicBezTo>
                      <a:pt x="7175" y="3257"/>
                      <a:pt x="7220" y="3335"/>
                      <a:pt x="7264" y="3414"/>
                    </a:cubicBezTo>
                    <a:cubicBezTo>
                      <a:pt x="7247" y="3385"/>
                      <a:pt x="7239" y="3372"/>
                      <a:pt x="7238" y="3372"/>
                    </a:cubicBezTo>
                    <a:lnTo>
                      <a:pt x="7238" y="3372"/>
                    </a:lnTo>
                    <a:cubicBezTo>
                      <a:pt x="7234" y="3372"/>
                      <a:pt x="7328" y="3554"/>
                      <a:pt x="7355" y="3617"/>
                    </a:cubicBezTo>
                    <a:cubicBezTo>
                      <a:pt x="7461" y="3868"/>
                      <a:pt x="7549" y="4129"/>
                      <a:pt x="7624" y="4391"/>
                    </a:cubicBezTo>
                    <a:cubicBezTo>
                      <a:pt x="7665" y="4532"/>
                      <a:pt x="7700" y="4675"/>
                      <a:pt x="7735" y="4818"/>
                    </a:cubicBezTo>
                    <a:cubicBezTo>
                      <a:pt x="7740" y="4840"/>
                      <a:pt x="7745" y="4856"/>
                      <a:pt x="7748" y="4868"/>
                    </a:cubicBezTo>
                    <a:cubicBezTo>
                      <a:pt x="7748" y="4869"/>
                      <a:pt x="7748" y="4872"/>
                      <a:pt x="7749" y="4877"/>
                    </a:cubicBezTo>
                    <a:lnTo>
                      <a:pt x="7801" y="5130"/>
                    </a:lnTo>
                    <a:cubicBezTo>
                      <a:pt x="7867" y="5481"/>
                      <a:pt x="7920" y="5833"/>
                      <a:pt x="7966" y="6187"/>
                    </a:cubicBezTo>
                    <a:cubicBezTo>
                      <a:pt x="8066" y="6961"/>
                      <a:pt x="8123" y="7742"/>
                      <a:pt x="8155" y="8520"/>
                    </a:cubicBezTo>
                    <a:cubicBezTo>
                      <a:pt x="8313" y="12245"/>
                      <a:pt x="8006" y="16006"/>
                      <a:pt x="7439" y="19689"/>
                    </a:cubicBezTo>
                    <a:cubicBezTo>
                      <a:pt x="7189" y="21322"/>
                      <a:pt x="6879" y="22954"/>
                      <a:pt x="6434" y="24546"/>
                    </a:cubicBezTo>
                    <a:cubicBezTo>
                      <a:pt x="6291" y="25056"/>
                      <a:pt x="6175" y="25443"/>
                      <a:pt x="5973" y="25954"/>
                    </a:cubicBezTo>
                    <a:cubicBezTo>
                      <a:pt x="5294" y="23414"/>
                      <a:pt x="4459" y="20920"/>
                      <a:pt x="3730" y="18395"/>
                    </a:cubicBezTo>
                    <a:cubicBezTo>
                      <a:pt x="3309" y="16933"/>
                      <a:pt x="2921" y="15458"/>
                      <a:pt x="2638" y="13961"/>
                    </a:cubicBezTo>
                    <a:cubicBezTo>
                      <a:pt x="2374" y="12560"/>
                      <a:pt x="2255" y="11159"/>
                      <a:pt x="2133" y="9740"/>
                    </a:cubicBezTo>
                    <a:cubicBezTo>
                      <a:pt x="1971" y="7819"/>
                      <a:pt x="1587" y="5889"/>
                      <a:pt x="1688" y="3956"/>
                    </a:cubicBezTo>
                    <a:cubicBezTo>
                      <a:pt x="1707" y="3599"/>
                      <a:pt x="1772" y="3069"/>
                      <a:pt x="1861" y="2824"/>
                    </a:cubicBezTo>
                    <a:cubicBezTo>
                      <a:pt x="1902" y="2711"/>
                      <a:pt x="1952" y="2618"/>
                      <a:pt x="2004" y="2558"/>
                    </a:cubicBezTo>
                    <a:cubicBezTo>
                      <a:pt x="2178" y="2360"/>
                      <a:pt x="2331" y="2191"/>
                      <a:pt x="2552" y="2041"/>
                    </a:cubicBezTo>
                    <a:cubicBezTo>
                      <a:pt x="2965" y="1762"/>
                      <a:pt x="3459" y="1650"/>
                      <a:pt x="3959" y="1650"/>
                    </a:cubicBezTo>
                    <a:close/>
                    <a:moveTo>
                      <a:pt x="3949" y="0"/>
                    </a:moveTo>
                    <a:cubicBezTo>
                      <a:pt x="2539" y="0"/>
                      <a:pt x="1173" y="553"/>
                      <a:pt x="452" y="1885"/>
                    </a:cubicBezTo>
                    <a:cubicBezTo>
                      <a:pt x="1" y="2719"/>
                      <a:pt x="1" y="3792"/>
                      <a:pt x="8" y="4712"/>
                    </a:cubicBezTo>
                    <a:cubicBezTo>
                      <a:pt x="19" y="5842"/>
                      <a:pt x="138" y="6972"/>
                      <a:pt x="266" y="8093"/>
                    </a:cubicBezTo>
                    <a:cubicBezTo>
                      <a:pt x="379" y="9091"/>
                      <a:pt x="460" y="10085"/>
                      <a:pt x="547" y="11083"/>
                    </a:cubicBezTo>
                    <a:cubicBezTo>
                      <a:pt x="692" y="12760"/>
                      <a:pt x="1000" y="14418"/>
                      <a:pt x="1384" y="16055"/>
                    </a:cubicBezTo>
                    <a:cubicBezTo>
                      <a:pt x="2145" y="19288"/>
                      <a:pt x="3254" y="22426"/>
                      <a:pt x="4152" y="25621"/>
                    </a:cubicBezTo>
                    <a:cubicBezTo>
                      <a:pt x="4365" y="26382"/>
                      <a:pt x="4565" y="27146"/>
                      <a:pt x="4750" y="27914"/>
                    </a:cubicBezTo>
                    <a:cubicBezTo>
                      <a:pt x="4617" y="28409"/>
                      <a:pt x="5054" y="28988"/>
                      <a:pt x="5595" y="28988"/>
                    </a:cubicBezTo>
                    <a:cubicBezTo>
                      <a:pt x="5744" y="28988"/>
                      <a:pt x="5901" y="28944"/>
                      <a:pt x="6056" y="28842"/>
                    </a:cubicBezTo>
                    <a:cubicBezTo>
                      <a:pt x="6927" y="28271"/>
                      <a:pt x="7356" y="27081"/>
                      <a:pt x="7678" y="26145"/>
                    </a:cubicBezTo>
                    <a:cubicBezTo>
                      <a:pt x="8225" y="24555"/>
                      <a:pt x="8586" y="22906"/>
                      <a:pt x="8880" y="21254"/>
                    </a:cubicBezTo>
                    <a:cubicBezTo>
                      <a:pt x="9586" y="17283"/>
                      <a:pt x="9942" y="13201"/>
                      <a:pt x="9851" y="9168"/>
                    </a:cubicBezTo>
                    <a:cubicBezTo>
                      <a:pt x="9814" y="7516"/>
                      <a:pt x="9693" y="5854"/>
                      <a:pt x="9309" y="4243"/>
                    </a:cubicBezTo>
                    <a:cubicBezTo>
                      <a:pt x="8945" y="2719"/>
                      <a:pt x="8225" y="1581"/>
                      <a:pt x="6837" y="773"/>
                    </a:cubicBezTo>
                    <a:cubicBezTo>
                      <a:pt x="6001" y="286"/>
                      <a:pt x="4963" y="0"/>
                      <a:pt x="39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" name="Google Shape;553;p20"/>
              <p:cNvSpPr/>
              <p:nvPr/>
            </p:nvSpPr>
            <p:spPr>
              <a:xfrm>
                <a:off x="2120337" y="2354898"/>
                <a:ext cx="153440" cy="137399"/>
              </a:xfrm>
              <a:custGeom>
                <a:avLst/>
                <a:gdLst/>
                <a:ahLst/>
                <a:cxnLst/>
                <a:rect l="l" t="t" r="r" b="b"/>
                <a:pathLst>
                  <a:path w="6954" h="6227" extrusionOk="0">
                    <a:moveTo>
                      <a:pt x="3799" y="1995"/>
                    </a:moveTo>
                    <a:cubicBezTo>
                      <a:pt x="4492" y="2177"/>
                      <a:pt x="4798" y="2723"/>
                      <a:pt x="4830" y="3323"/>
                    </a:cubicBezTo>
                    <a:cubicBezTo>
                      <a:pt x="4842" y="3532"/>
                      <a:pt x="4749" y="3825"/>
                      <a:pt x="4649" y="3957"/>
                    </a:cubicBezTo>
                    <a:cubicBezTo>
                      <a:pt x="4643" y="3965"/>
                      <a:pt x="4583" y="4026"/>
                      <a:pt x="4549" y="4061"/>
                    </a:cubicBezTo>
                    <a:cubicBezTo>
                      <a:pt x="4505" y="4090"/>
                      <a:pt x="4408" y="4148"/>
                      <a:pt x="4418" y="4148"/>
                    </a:cubicBezTo>
                    <a:cubicBezTo>
                      <a:pt x="4420" y="4148"/>
                      <a:pt x="4427" y="4145"/>
                      <a:pt x="4440" y="4139"/>
                    </a:cubicBezTo>
                    <a:lnTo>
                      <a:pt x="4440" y="4139"/>
                    </a:lnTo>
                    <a:cubicBezTo>
                      <a:pt x="4243" y="4234"/>
                      <a:pt x="4201" y="4230"/>
                      <a:pt x="3981" y="4232"/>
                    </a:cubicBezTo>
                    <a:cubicBezTo>
                      <a:pt x="3977" y="4232"/>
                      <a:pt x="3973" y="4232"/>
                      <a:pt x="3969" y="4232"/>
                    </a:cubicBezTo>
                    <a:cubicBezTo>
                      <a:pt x="3793" y="4232"/>
                      <a:pt x="3600" y="4207"/>
                      <a:pt x="3430" y="4153"/>
                    </a:cubicBezTo>
                    <a:cubicBezTo>
                      <a:pt x="3412" y="4145"/>
                      <a:pt x="3257" y="4080"/>
                      <a:pt x="3224" y="4068"/>
                    </a:cubicBezTo>
                    <a:cubicBezTo>
                      <a:pt x="3193" y="4045"/>
                      <a:pt x="3134" y="4001"/>
                      <a:pt x="3103" y="3976"/>
                    </a:cubicBezTo>
                    <a:cubicBezTo>
                      <a:pt x="3085" y="3954"/>
                      <a:pt x="3058" y="3920"/>
                      <a:pt x="3038" y="3893"/>
                    </a:cubicBezTo>
                    <a:cubicBezTo>
                      <a:pt x="3021" y="3852"/>
                      <a:pt x="2996" y="3772"/>
                      <a:pt x="2986" y="3747"/>
                    </a:cubicBezTo>
                    <a:cubicBezTo>
                      <a:pt x="2975" y="3674"/>
                      <a:pt x="2969" y="3600"/>
                      <a:pt x="2965" y="3527"/>
                    </a:cubicBezTo>
                    <a:cubicBezTo>
                      <a:pt x="2964" y="3498"/>
                      <a:pt x="2963" y="3480"/>
                      <a:pt x="2961" y="3468"/>
                    </a:cubicBezTo>
                    <a:cubicBezTo>
                      <a:pt x="2964" y="3458"/>
                      <a:pt x="2970" y="3434"/>
                      <a:pt x="2976" y="3389"/>
                    </a:cubicBezTo>
                    <a:cubicBezTo>
                      <a:pt x="3032" y="3030"/>
                      <a:pt x="3133" y="2767"/>
                      <a:pt x="3312" y="2488"/>
                    </a:cubicBezTo>
                    <a:cubicBezTo>
                      <a:pt x="3355" y="2420"/>
                      <a:pt x="3534" y="2193"/>
                      <a:pt x="3645" y="2083"/>
                    </a:cubicBezTo>
                    <a:lnTo>
                      <a:pt x="3645" y="2083"/>
                    </a:lnTo>
                    <a:cubicBezTo>
                      <a:pt x="3636" y="2092"/>
                      <a:pt x="3634" y="2096"/>
                      <a:pt x="3637" y="2096"/>
                    </a:cubicBezTo>
                    <a:cubicBezTo>
                      <a:pt x="3649" y="2096"/>
                      <a:pt x="3733" y="2041"/>
                      <a:pt x="3799" y="1995"/>
                    </a:cubicBezTo>
                    <a:close/>
                    <a:moveTo>
                      <a:pt x="3880" y="1"/>
                    </a:moveTo>
                    <a:cubicBezTo>
                      <a:pt x="3803" y="1"/>
                      <a:pt x="3731" y="10"/>
                      <a:pt x="3664" y="28"/>
                    </a:cubicBezTo>
                    <a:cubicBezTo>
                      <a:pt x="3601" y="14"/>
                      <a:pt x="3537" y="7"/>
                      <a:pt x="3473" y="7"/>
                    </a:cubicBezTo>
                    <a:cubicBezTo>
                      <a:pt x="3362" y="7"/>
                      <a:pt x="3252" y="29"/>
                      <a:pt x="3146" y="77"/>
                    </a:cubicBezTo>
                    <a:cubicBezTo>
                      <a:pt x="1271" y="958"/>
                      <a:pt x="0" y="4099"/>
                      <a:pt x="1932" y="5583"/>
                    </a:cubicBezTo>
                    <a:cubicBezTo>
                      <a:pt x="2480" y="6003"/>
                      <a:pt x="3210" y="6226"/>
                      <a:pt x="3933" y="6226"/>
                    </a:cubicBezTo>
                    <a:cubicBezTo>
                      <a:pt x="4548" y="6226"/>
                      <a:pt x="5158" y="6064"/>
                      <a:pt x="5645" y="5724"/>
                    </a:cubicBezTo>
                    <a:cubicBezTo>
                      <a:pt x="6541" y="5098"/>
                      <a:pt x="6953" y="3926"/>
                      <a:pt x="6783" y="2864"/>
                    </a:cubicBezTo>
                    <a:cubicBezTo>
                      <a:pt x="6551" y="1424"/>
                      <a:pt x="5537" y="380"/>
                      <a:pt x="4133" y="33"/>
                    </a:cubicBezTo>
                    <a:cubicBezTo>
                      <a:pt x="4044" y="11"/>
                      <a:pt x="3959" y="1"/>
                      <a:pt x="38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54" name="Google Shape;554;p20"/>
            <p:cNvSpPr/>
            <p:nvPr/>
          </p:nvSpPr>
          <p:spPr>
            <a:xfrm>
              <a:off x="198975" y="33083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20"/>
            <p:cNvSpPr/>
            <p:nvPr/>
          </p:nvSpPr>
          <p:spPr>
            <a:xfrm>
              <a:off x="4931400" y="2406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20"/>
            <p:cNvSpPr/>
            <p:nvPr/>
          </p:nvSpPr>
          <p:spPr>
            <a:xfrm>
              <a:off x="5435825" y="21455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20"/>
            <p:cNvSpPr/>
            <p:nvPr/>
          </p:nvSpPr>
          <p:spPr>
            <a:xfrm>
              <a:off x="320450" y="84915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20"/>
            <p:cNvSpPr/>
            <p:nvPr/>
          </p:nvSpPr>
          <p:spPr>
            <a:xfrm>
              <a:off x="5181150" y="3401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20"/>
            <p:cNvSpPr/>
            <p:nvPr/>
          </p:nvSpPr>
          <p:spPr>
            <a:xfrm>
              <a:off x="383750" y="31162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20"/>
            <p:cNvSpPr/>
            <p:nvPr/>
          </p:nvSpPr>
          <p:spPr>
            <a:xfrm>
              <a:off x="294350" y="103857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44996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3169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22"/>
          <p:cNvGrpSpPr/>
          <p:nvPr/>
        </p:nvGrpSpPr>
        <p:grpSpPr>
          <a:xfrm>
            <a:off x="0" y="2"/>
            <a:ext cx="12192000" cy="6858003"/>
            <a:chOff x="0" y="2"/>
            <a:chExt cx="9144000" cy="5143502"/>
          </a:xfrm>
        </p:grpSpPr>
        <p:pic>
          <p:nvPicPr>
            <p:cNvPr id="564" name="Google Shape;564;p22"/>
            <p:cNvPicPr preferRelativeResize="0"/>
            <p:nvPr/>
          </p:nvPicPr>
          <p:blipFill rotWithShape="1">
            <a:blip r:embed="rId2">
              <a:alphaModFix/>
            </a:blip>
            <a:srcRect l="53761" b="27330"/>
            <a:stretch/>
          </p:blipFill>
          <p:spPr>
            <a:xfrm flipH="1">
              <a:off x="7792149" y="2956750"/>
              <a:ext cx="1351849" cy="2179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5" name="Google Shape;565;p22"/>
            <p:cNvPicPr preferRelativeResize="0"/>
            <p:nvPr/>
          </p:nvPicPr>
          <p:blipFill rotWithShape="1">
            <a:blip r:embed="rId3">
              <a:alphaModFix/>
            </a:blip>
            <a:srcRect t="50663"/>
            <a:stretch/>
          </p:blipFill>
          <p:spPr>
            <a:xfrm>
              <a:off x="3896175" y="2"/>
              <a:ext cx="3125501" cy="1035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6" name="Google Shape;566;p22"/>
            <p:cNvPicPr preferRelativeResize="0"/>
            <p:nvPr/>
          </p:nvPicPr>
          <p:blipFill rotWithShape="1">
            <a:blip r:embed="rId4">
              <a:alphaModFix/>
            </a:blip>
            <a:srcRect l="49176" b="8483"/>
            <a:stretch/>
          </p:blipFill>
          <p:spPr>
            <a:xfrm>
              <a:off x="0" y="790125"/>
              <a:ext cx="1307601" cy="43533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7" name="Google Shape;567;p22"/>
            <p:cNvPicPr preferRelativeResize="0"/>
            <p:nvPr/>
          </p:nvPicPr>
          <p:blipFill rotWithShape="1">
            <a:blip r:embed="rId5">
              <a:alphaModFix/>
            </a:blip>
            <a:srcRect l="34798" t="-3449" b="37495"/>
            <a:stretch/>
          </p:blipFill>
          <p:spPr>
            <a:xfrm>
              <a:off x="0" y="2910904"/>
              <a:ext cx="2817625" cy="2232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8" name="Google Shape;568;p22"/>
            <p:cNvPicPr preferRelativeResize="0"/>
            <p:nvPr/>
          </p:nvPicPr>
          <p:blipFill rotWithShape="1">
            <a:blip r:embed="rId5">
              <a:alphaModFix/>
            </a:blip>
            <a:srcRect r="28515" b="69399"/>
            <a:stretch/>
          </p:blipFill>
          <p:spPr>
            <a:xfrm>
              <a:off x="6054775" y="4099900"/>
              <a:ext cx="3089225" cy="10359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69" name="Google Shape;569;p22"/>
          <p:cNvGrpSpPr/>
          <p:nvPr/>
        </p:nvGrpSpPr>
        <p:grpSpPr>
          <a:xfrm>
            <a:off x="793502" y="211733"/>
            <a:ext cx="11043041" cy="6348603"/>
            <a:chOff x="595126" y="158800"/>
            <a:chExt cx="8282281" cy="4761452"/>
          </a:xfrm>
        </p:grpSpPr>
        <p:sp>
          <p:nvSpPr>
            <p:cNvPr id="570" name="Google Shape;570;p22"/>
            <p:cNvSpPr/>
            <p:nvPr/>
          </p:nvSpPr>
          <p:spPr>
            <a:xfrm>
              <a:off x="3233730" y="4661997"/>
              <a:ext cx="300546" cy="258255"/>
            </a:xfrm>
            <a:custGeom>
              <a:avLst/>
              <a:gdLst/>
              <a:ahLst/>
              <a:cxnLst/>
              <a:rect l="l" t="t" r="r" b="b"/>
              <a:pathLst>
                <a:path w="32101" h="27584" extrusionOk="0">
                  <a:moveTo>
                    <a:pt x="30048" y="1513"/>
                  </a:moveTo>
                  <a:lnTo>
                    <a:pt x="30048" y="1513"/>
                  </a:lnTo>
                  <a:cubicBezTo>
                    <a:pt x="30111" y="4293"/>
                    <a:pt x="28809" y="6581"/>
                    <a:pt x="26539" y="8284"/>
                  </a:cubicBezTo>
                  <a:cubicBezTo>
                    <a:pt x="24659" y="9694"/>
                    <a:pt x="22160" y="10138"/>
                    <a:pt x="20341" y="11538"/>
                  </a:cubicBezTo>
                  <a:cubicBezTo>
                    <a:pt x="20605" y="10974"/>
                    <a:pt x="20820" y="10373"/>
                    <a:pt x="20974" y="9733"/>
                  </a:cubicBezTo>
                  <a:cubicBezTo>
                    <a:pt x="21067" y="9351"/>
                    <a:pt x="21127" y="8959"/>
                    <a:pt x="21159" y="8568"/>
                  </a:cubicBezTo>
                  <a:cubicBezTo>
                    <a:pt x="22772" y="4884"/>
                    <a:pt x="26216" y="1526"/>
                    <a:pt x="30048" y="1513"/>
                  </a:cubicBezTo>
                  <a:close/>
                  <a:moveTo>
                    <a:pt x="30498" y="1"/>
                  </a:moveTo>
                  <a:cubicBezTo>
                    <a:pt x="26909" y="1"/>
                    <a:pt x="23030" y="2588"/>
                    <a:pt x="20977" y="5956"/>
                  </a:cubicBezTo>
                  <a:cubicBezTo>
                    <a:pt x="20308" y="3043"/>
                    <a:pt x="18155" y="593"/>
                    <a:pt x="15248" y="593"/>
                  </a:cubicBezTo>
                  <a:cubicBezTo>
                    <a:pt x="14418" y="593"/>
                    <a:pt x="13527" y="792"/>
                    <a:pt x="12591" y="1238"/>
                  </a:cubicBezTo>
                  <a:cubicBezTo>
                    <a:pt x="9781" y="2578"/>
                    <a:pt x="5967" y="7287"/>
                    <a:pt x="10060" y="9525"/>
                  </a:cubicBezTo>
                  <a:cubicBezTo>
                    <a:pt x="10681" y="9865"/>
                    <a:pt x="11396" y="10020"/>
                    <a:pt x="12116" y="10020"/>
                  </a:cubicBezTo>
                  <a:cubicBezTo>
                    <a:pt x="14833" y="10020"/>
                    <a:pt x="17639" y="7805"/>
                    <a:pt x="15866" y="4904"/>
                  </a:cubicBezTo>
                  <a:cubicBezTo>
                    <a:pt x="15790" y="4779"/>
                    <a:pt x="15677" y="4726"/>
                    <a:pt x="15560" y="4726"/>
                  </a:cubicBezTo>
                  <a:cubicBezTo>
                    <a:pt x="15366" y="4726"/>
                    <a:pt x="15164" y="4872"/>
                    <a:pt x="15112" y="5073"/>
                  </a:cubicBezTo>
                  <a:cubicBezTo>
                    <a:pt x="14664" y="6799"/>
                    <a:pt x="14462" y="8509"/>
                    <a:pt x="12298" y="8509"/>
                  </a:cubicBezTo>
                  <a:cubicBezTo>
                    <a:pt x="12255" y="8509"/>
                    <a:pt x="12211" y="8508"/>
                    <a:pt x="12167" y="8507"/>
                  </a:cubicBezTo>
                  <a:cubicBezTo>
                    <a:pt x="9898" y="8438"/>
                    <a:pt x="9238" y="6594"/>
                    <a:pt x="10503" y="4849"/>
                  </a:cubicBezTo>
                  <a:cubicBezTo>
                    <a:pt x="11687" y="3215"/>
                    <a:pt x="13469" y="2303"/>
                    <a:pt x="15150" y="2303"/>
                  </a:cubicBezTo>
                  <a:cubicBezTo>
                    <a:pt x="16937" y="2303"/>
                    <a:pt x="18610" y="3333"/>
                    <a:pt x="19331" y="5618"/>
                  </a:cubicBezTo>
                  <a:cubicBezTo>
                    <a:pt x="20090" y="8023"/>
                    <a:pt x="19302" y="10648"/>
                    <a:pt x="17793" y="12591"/>
                  </a:cubicBezTo>
                  <a:cubicBezTo>
                    <a:pt x="16310" y="13099"/>
                    <a:pt x="15056" y="13968"/>
                    <a:pt x="14482" y="15348"/>
                  </a:cubicBezTo>
                  <a:cubicBezTo>
                    <a:pt x="8885" y="18653"/>
                    <a:pt x="33" y="20358"/>
                    <a:pt x="1" y="27403"/>
                  </a:cubicBezTo>
                  <a:cubicBezTo>
                    <a:pt x="0" y="27524"/>
                    <a:pt x="95" y="27583"/>
                    <a:pt x="193" y="27583"/>
                  </a:cubicBezTo>
                  <a:cubicBezTo>
                    <a:pt x="286" y="27583"/>
                    <a:pt x="382" y="27530"/>
                    <a:pt x="402" y="27422"/>
                  </a:cubicBezTo>
                  <a:cubicBezTo>
                    <a:pt x="1368" y="22367"/>
                    <a:pt x="7484" y="20645"/>
                    <a:pt x="11536" y="18803"/>
                  </a:cubicBezTo>
                  <a:cubicBezTo>
                    <a:pt x="14183" y="17599"/>
                    <a:pt x="16896" y="16093"/>
                    <a:pt x="18783" y="13912"/>
                  </a:cubicBezTo>
                  <a:cubicBezTo>
                    <a:pt x="19679" y="13667"/>
                    <a:pt x="20644" y="13545"/>
                    <a:pt x="21616" y="13545"/>
                  </a:cubicBezTo>
                  <a:cubicBezTo>
                    <a:pt x="25275" y="13545"/>
                    <a:pt x="29035" y="15266"/>
                    <a:pt x="29581" y="18575"/>
                  </a:cubicBezTo>
                  <a:cubicBezTo>
                    <a:pt x="30150" y="22018"/>
                    <a:pt x="26979" y="25352"/>
                    <a:pt x="23748" y="25352"/>
                  </a:cubicBezTo>
                  <a:cubicBezTo>
                    <a:pt x="22639" y="25352"/>
                    <a:pt x="21522" y="24959"/>
                    <a:pt x="20548" y="24042"/>
                  </a:cubicBezTo>
                  <a:cubicBezTo>
                    <a:pt x="19039" y="22624"/>
                    <a:pt x="18852" y="20398"/>
                    <a:pt x="21106" y="19780"/>
                  </a:cubicBezTo>
                  <a:cubicBezTo>
                    <a:pt x="21460" y="19683"/>
                    <a:pt x="21781" y="19638"/>
                    <a:pt x="22073" y="19638"/>
                  </a:cubicBezTo>
                  <a:cubicBezTo>
                    <a:pt x="23581" y="19638"/>
                    <a:pt x="24296" y="20852"/>
                    <a:pt x="24578" y="22473"/>
                  </a:cubicBezTo>
                  <a:cubicBezTo>
                    <a:pt x="24611" y="22660"/>
                    <a:pt x="24775" y="22779"/>
                    <a:pt x="24935" y="22779"/>
                  </a:cubicBezTo>
                  <a:cubicBezTo>
                    <a:pt x="25048" y="22779"/>
                    <a:pt x="25158" y="22721"/>
                    <a:pt x="25221" y="22588"/>
                  </a:cubicBezTo>
                  <a:cubicBezTo>
                    <a:pt x="26450" y="19979"/>
                    <a:pt x="24121" y="18431"/>
                    <a:pt x="21823" y="18431"/>
                  </a:cubicBezTo>
                  <a:cubicBezTo>
                    <a:pt x="21061" y="18431"/>
                    <a:pt x="20303" y="18601"/>
                    <a:pt x="19678" y="18959"/>
                  </a:cubicBezTo>
                  <a:cubicBezTo>
                    <a:pt x="15640" y="21275"/>
                    <a:pt x="19506" y="26112"/>
                    <a:pt x="22750" y="26773"/>
                  </a:cubicBezTo>
                  <a:cubicBezTo>
                    <a:pt x="23267" y="26878"/>
                    <a:pt x="23779" y="26929"/>
                    <a:pt x="24280" y="26929"/>
                  </a:cubicBezTo>
                  <a:cubicBezTo>
                    <a:pt x="28547" y="26929"/>
                    <a:pt x="32060" y="23276"/>
                    <a:pt x="31637" y="18790"/>
                  </a:cubicBezTo>
                  <a:cubicBezTo>
                    <a:pt x="31261" y="14801"/>
                    <a:pt x="27323" y="12596"/>
                    <a:pt x="23718" y="12108"/>
                  </a:cubicBezTo>
                  <a:cubicBezTo>
                    <a:pt x="25594" y="11401"/>
                    <a:pt x="27412" y="10092"/>
                    <a:pt x="28637" y="8957"/>
                  </a:cubicBezTo>
                  <a:cubicBezTo>
                    <a:pt x="31014" y="6753"/>
                    <a:pt x="32101" y="3922"/>
                    <a:pt x="31554" y="711"/>
                  </a:cubicBezTo>
                  <a:cubicBezTo>
                    <a:pt x="31503" y="406"/>
                    <a:pt x="31276" y="32"/>
                    <a:pt x="30920" y="13"/>
                  </a:cubicBezTo>
                  <a:cubicBezTo>
                    <a:pt x="30780" y="5"/>
                    <a:pt x="30639" y="1"/>
                    <a:pt x="30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22"/>
            <p:cNvSpPr/>
            <p:nvPr/>
          </p:nvSpPr>
          <p:spPr>
            <a:xfrm>
              <a:off x="8618534" y="1727704"/>
              <a:ext cx="258873" cy="273600"/>
            </a:xfrm>
            <a:custGeom>
              <a:avLst/>
              <a:gdLst/>
              <a:ahLst/>
              <a:cxnLst/>
              <a:rect l="l" t="t" r="r" b="b"/>
              <a:pathLst>
                <a:path w="27650" h="29223" extrusionOk="0">
                  <a:moveTo>
                    <a:pt x="21779" y="2004"/>
                  </a:moveTo>
                  <a:cubicBezTo>
                    <a:pt x="21859" y="2004"/>
                    <a:pt x="21927" y="2006"/>
                    <a:pt x="21977" y="2010"/>
                  </a:cubicBezTo>
                  <a:cubicBezTo>
                    <a:pt x="22206" y="2030"/>
                    <a:pt x="22431" y="2061"/>
                    <a:pt x="22656" y="2106"/>
                  </a:cubicBezTo>
                  <a:cubicBezTo>
                    <a:pt x="22774" y="2131"/>
                    <a:pt x="22890" y="2159"/>
                    <a:pt x="23005" y="2191"/>
                  </a:cubicBezTo>
                  <a:cubicBezTo>
                    <a:pt x="23017" y="2195"/>
                    <a:pt x="23024" y="2196"/>
                    <a:pt x="23033" y="2199"/>
                  </a:cubicBezTo>
                  <a:cubicBezTo>
                    <a:pt x="23097" y="2221"/>
                    <a:pt x="23160" y="2243"/>
                    <a:pt x="23223" y="2269"/>
                  </a:cubicBezTo>
                  <a:cubicBezTo>
                    <a:pt x="23773" y="2502"/>
                    <a:pt x="23885" y="2561"/>
                    <a:pt x="24297" y="2933"/>
                  </a:cubicBezTo>
                  <a:cubicBezTo>
                    <a:pt x="24532" y="3144"/>
                    <a:pt x="24427" y="3036"/>
                    <a:pt x="24627" y="3305"/>
                  </a:cubicBezTo>
                  <a:cubicBezTo>
                    <a:pt x="24830" y="3580"/>
                    <a:pt x="24873" y="3652"/>
                    <a:pt x="24956" y="3841"/>
                  </a:cubicBezTo>
                  <a:cubicBezTo>
                    <a:pt x="25437" y="4946"/>
                    <a:pt x="25478" y="6113"/>
                    <a:pt x="25293" y="7386"/>
                  </a:cubicBezTo>
                  <a:cubicBezTo>
                    <a:pt x="24727" y="11271"/>
                    <a:pt x="22173" y="14436"/>
                    <a:pt x="19634" y="17275"/>
                  </a:cubicBezTo>
                  <a:cubicBezTo>
                    <a:pt x="17474" y="19692"/>
                    <a:pt x="15078" y="21992"/>
                    <a:pt x="13107" y="24590"/>
                  </a:cubicBezTo>
                  <a:cubicBezTo>
                    <a:pt x="11942" y="22709"/>
                    <a:pt x="10414" y="20999"/>
                    <a:pt x="9057" y="19276"/>
                  </a:cubicBezTo>
                  <a:cubicBezTo>
                    <a:pt x="7182" y="16893"/>
                    <a:pt x="5240" y="14515"/>
                    <a:pt x="3645" y="11929"/>
                  </a:cubicBezTo>
                  <a:cubicBezTo>
                    <a:pt x="3332" y="11421"/>
                    <a:pt x="3150" y="11116"/>
                    <a:pt x="2946" y="10667"/>
                  </a:cubicBezTo>
                  <a:cubicBezTo>
                    <a:pt x="2861" y="10477"/>
                    <a:pt x="2784" y="10285"/>
                    <a:pt x="2717" y="10087"/>
                  </a:cubicBezTo>
                  <a:cubicBezTo>
                    <a:pt x="2701" y="10043"/>
                    <a:pt x="2691" y="9996"/>
                    <a:pt x="2677" y="9950"/>
                  </a:cubicBezTo>
                  <a:cubicBezTo>
                    <a:pt x="2677" y="9931"/>
                    <a:pt x="2649" y="9784"/>
                    <a:pt x="2641" y="9715"/>
                  </a:cubicBezTo>
                  <a:cubicBezTo>
                    <a:pt x="2517" y="8602"/>
                    <a:pt x="2702" y="7399"/>
                    <a:pt x="3261" y="6641"/>
                  </a:cubicBezTo>
                  <a:cubicBezTo>
                    <a:pt x="3600" y="6181"/>
                    <a:pt x="3776" y="6019"/>
                    <a:pt x="4238" y="5718"/>
                  </a:cubicBezTo>
                  <a:cubicBezTo>
                    <a:pt x="4531" y="5527"/>
                    <a:pt x="4461" y="5565"/>
                    <a:pt x="4761" y="5436"/>
                  </a:cubicBezTo>
                  <a:cubicBezTo>
                    <a:pt x="4999" y="5332"/>
                    <a:pt x="5244" y="5248"/>
                    <a:pt x="5492" y="5175"/>
                  </a:cubicBezTo>
                  <a:cubicBezTo>
                    <a:pt x="5958" y="5039"/>
                    <a:pt x="6513" y="4976"/>
                    <a:pt x="7081" y="4976"/>
                  </a:cubicBezTo>
                  <a:cubicBezTo>
                    <a:pt x="7559" y="4976"/>
                    <a:pt x="8045" y="5020"/>
                    <a:pt x="8495" y="5104"/>
                  </a:cubicBezTo>
                  <a:cubicBezTo>
                    <a:pt x="9639" y="5318"/>
                    <a:pt x="10733" y="5777"/>
                    <a:pt x="11622" y="6492"/>
                  </a:cubicBezTo>
                  <a:cubicBezTo>
                    <a:pt x="11994" y="6791"/>
                    <a:pt x="12320" y="7135"/>
                    <a:pt x="12586" y="7507"/>
                  </a:cubicBezTo>
                  <a:cubicBezTo>
                    <a:pt x="12558" y="7719"/>
                    <a:pt x="12536" y="7934"/>
                    <a:pt x="12525" y="8151"/>
                  </a:cubicBezTo>
                  <a:cubicBezTo>
                    <a:pt x="12497" y="8692"/>
                    <a:pt x="12752" y="9199"/>
                    <a:pt x="13329" y="9310"/>
                  </a:cubicBezTo>
                  <a:lnTo>
                    <a:pt x="13331" y="9310"/>
                  </a:lnTo>
                  <a:cubicBezTo>
                    <a:pt x="13465" y="9829"/>
                    <a:pt x="13923" y="10076"/>
                    <a:pt x="14366" y="10076"/>
                  </a:cubicBezTo>
                  <a:cubicBezTo>
                    <a:pt x="14898" y="10076"/>
                    <a:pt x="15408" y="9718"/>
                    <a:pt x="15298" y="9044"/>
                  </a:cubicBezTo>
                  <a:cubicBezTo>
                    <a:pt x="15190" y="8386"/>
                    <a:pt x="14979" y="7771"/>
                    <a:pt x="14686" y="7201"/>
                  </a:cubicBezTo>
                  <a:cubicBezTo>
                    <a:pt x="15130" y="5491"/>
                    <a:pt x="16262" y="4129"/>
                    <a:pt x="17818" y="3156"/>
                  </a:cubicBezTo>
                  <a:cubicBezTo>
                    <a:pt x="18573" y="2685"/>
                    <a:pt x="19746" y="2230"/>
                    <a:pt x="20566" y="2098"/>
                  </a:cubicBezTo>
                  <a:cubicBezTo>
                    <a:pt x="20938" y="2037"/>
                    <a:pt x="21458" y="2004"/>
                    <a:pt x="21779" y="2004"/>
                  </a:cubicBezTo>
                  <a:close/>
                  <a:moveTo>
                    <a:pt x="21650" y="1"/>
                  </a:moveTo>
                  <a:cubicBezTo>
                    <a:pt x="20221" y="1"/>
                    <a:pt x="18765" y="413"/>
                    <a:pt x="17537" y="1043"/>
                  </a:cubicBezTo>
                  <a:cubicBezTo>
                    <a:pt x="15703" y="1983"/>
                    <a:pt x="14125" y="3477"/>
                    <a:pt x="13250" y="5315"/>
                  </a:cubicBezTo>
                  <a:cubicBezTo>
                    <a:pt x="11649" y="3805"/>
                    <a:pt x="9357" y="2927"/>
                    <a:pt x="7125" y="2927"/>
                  </a:cubicBezTo>
                  <a:cubicBezTo>
                    <a:pt x="5600" y="2927"/>
                    <a:pt x="4103" y="3336"/>
                    <a:pt x="2873" y="4235"/>
                  </a:cubicBezTo>
                  <a:cubicBezTo>
                    <a:pt x="802" y="5750"/>
                    <a:pt x="0" y="8824"/>
                    <a:pt x="1003" y="11188"/>
                  </a:cubicBezTo>
                  <a:cubicBezTo>
                    <a:pt x="1521" y="12411"/>
                    <a:pt x="2285" y="13541"/>
                    <a:pt x="3040" y="14628"/>
                  </a:cubicBezTo>
                  <a:cubicBezTo>
                    <a:pt x="4012" y="16027"/>
                    <a:pt x="5048" y="17379"/>
                    <a:pt x="6094" y="18723"/>
                  </a:cubicBezTo>
                  <a:cubicBezTo>
                    <a:pt x="7249" y="20207"/>
                    <a:pt x="8423" y="21674"/>
                    <a:pt x="9573" y="23163"/>
                  </a:cubicBezTo>
                  <a:cubicBezTo>
                    <a:pt x="10370" y="24198"/>
                    <a:pt x="11215" y="25239"/>
                    <a:pt x="11858" y="26382"/>
                  </a:cubicBezTo>
                  <a:cubicBezTo>
                    <a:pt x="11556" y="26856"/>
                    <a:pt x="11271" y="27342"/>
                    <a:pt x="11007" y="27843"/>
                  </a:cubicBezTo>
                  <a:cubicBezTo>
                    <a:pt x="10608" y="28599"/>
                    <a:pt x="11274" y="29222"/>
                    <a:pt x="11942" y="29222"/>
                  </a:cubicBezTo>
                  <a:cubicBezTo>
                    <a:pt x="12278" y="29222"/>
                    <a:pt x="12615" y="29064"/>
                    <a:pt x="12816" y="28684"/>
                  </a:cubicBezTo>
                  <a:cubicBezTo>
                    <a:pt x="14833" y="24865"/>
                    <a:pt x="18187" y="21870"/>
                    <a:pt x="21041" y="18694"/>
                  </a:cubicBezTo>
                  <a:cubicBezTo>
                    <a:pt x="23854" y="15564"/>
                    <a:pt x="26632" y="12029"/>
                    <a:pt x="27257" y="7741"/>
                  </a:cubicBezTo>
                  <a:cubicBezTo>
                    <a:pt x="27650" y="5032"/>
                    <a:pt x="27100" y="1999"/>
                    <a:pt x="24462" y="641"/>
                  </a:cubicBezTo>
                  <a:cubicBezTo>
                    <a:pt x="23591" y="194"/>
                    <a:pt x="22627" y="1"/>
                    <a:pt x="21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2"/>
            <p:cNvSpPr/>
            <p:nvPr/>
          </p:nvSpPr>
          <p:spPr>
            <a:xfrm>
              <a:off x="595126" y="330361"/>
              <a:ext cx="249745" cy="234446"/>
            </a:xfrm>
            <a:custGeom>
              <a:avLst/>
              <a:gdLst/>
              <a:ahLst/>
              <a:cxnLst/>
              <a:rect l="l" t="t" r="r" b="b"/>
              <a:pathLst>
                <a:path w="26675" h="25041" extrusionOk="0">
                  <a:moveTo>
                    <a:pt x="19443" y="1864"/>
                  </a:moveTo>
                  <a:cubicBezTo>
                    <a:pt x="20133" y="1864"/>
                    <a:pt x="20835" y="2088"/>
                    <a:pt x="21453" y="2500"/>
                  </a:cubicBezTo>
                  <a:cubicBezTo>
                    <a:pt x="23269" y="3711"/>
                    <a:pt x="24340" y="6102"/>
                    <a:pt x="24521" y="8220"/>
                  </a:cubicBezTo>
                  <a:cubicBezTo>
                    <a:pt x="24747" y="10851"/>
                    <a:pt x="24226" y="13573"/>
                    <a:pt x="23550" y="16105"/>
                  </a:cubicBezTo>
                  <a:cubicBezTo>
                    <a:pt x="23152" y="17591"/>
                    <a:pt x="22651" y="19055"/>
                    <a:pt x="21999" y="20451"/>
                  </a:cubicBezTo>
                  <a:cubicBezTo>
                    <a:pt x="21757" y="20970"/>
                    <a:pt x="21490" y="21514"/>
                    <a:pt x="21176" y="22023"/>
                  </a:cubicBezTo>
                  <a:cubicBezTo>
                    <a:pt x="19481" y="19992"/>
                    <a:pt x="16656" y="19411"/>
                    <a:pt x="14163" y="18947"/>
                  </a:cubicBezTo>
                  <a:cubicBezTo>
                    <a:pt x="11233" y="18402"/>
                    <a:pt x="7958" y="18057"/>
                    <a:pt x="5485" y="16234"/>
                  </a:cubicBezTo>
                  <a:cubicBezTo>
                    <a:pt x="4153" y="15252"/>
                    <a:pt x="3231" y="13913"/>
                    <a:pt x="2702" y="12350"/>
                  </a:cubicBezTo>
                  <a:cubicBezTo>
                    <a:pt x="2105" y="10594"/>
                    <a:pt x="1746" y="8521"/>
                    <a:pt x="2046" y="6669"/>
                  </a:cubicBezTo>
                  <a:cubicBezTo>
                    <a:pt x="2377" y="4618"/>
                    <a:pt x="3730" y="3517"/>
                    <a:pt x="5572" y="3517"/>
                  </a:cubicBezTo>
                  <a:cubicBezTo>
                    <a:pt x="5897" y="3517"/>
                    <a:pt x="6236" y="3552"/>
                    <a:pt x="6588" y="3621"/>
                  </a:cubicBezTo>
                  <a:cubicBezTo>
                    <a:pt x="9980" y="4289"/>
                    <a:pt x="12724" y="7102"/>
                    <a:pt x="14332" y="10021"/>
                  </a:cubicBezTo>
                  <a:cubicBezTo>
                    <a:pt x="14499" y="10323"/>
                    <a:pt x="14742" y="10447"/>
                    <a:pt x="14992" y="10447"/>
                  </a:cubicBezTo>
                  <a:cubicBezTo>
                    <a:pt x="15130" y="10447"/>
                    <a:pt x="15269" y="10409"/>
                    <a:pt x="15399" y="10342"/>
                  </a:cubicBezTo>
                  <a:cubicBezTo>
                    <a:pt x="15791" y="10245"/>
                    <a:pt x="16105" y="9925"/>
                    <a:pt x="16025" y="9403"/>
                  </a:cubicBezTo>
                  <a:cubicBezTo>
                    <a:pt x="15690" y="7221"/>
                    <a:pt x="15615" y="4375"/>
                    <a:pt x="17354" y="2706"/>
                  </a:cubicBezTo>
                  <a:cubicBezTo>
                    <a:pt x="17956" y="2129"/>
                    <a:pt x="18693" y="1864"/>
                    <a:pt x="19443" y="1864"/>
                  </a:cubicBezTo>
                  <a:close/>
                  <a:moveTo>
                    <a:pt x="19398" y="1"/>
                  </a:moveTo>
                  <a:cubicBezTo>
                    <a:pt x="18417" y="1"/>
                    <a:pt x="17442" y="288"/>
                    <a:pt x="16586" y="921"/>
                  </a:cubicBezTo>
                  <a:cubicBezTo>
                    <a:pt x="14877" y="2184"/>
                    <a:pt x="14175" y="4196"/>
                    <a:pt x="14015" y="6266"/>
                  </a:cubicBezTo>
                  <a:cubicBezTo>
                    <a:pt x="12450" y="4414"/>
                    <a:pt x="10450" y="2899"/>
                    <a:pt x="8174" y="2129"/>
                  </a:cubicBezTo>
                  <a:cubicBezTo>
                    <a:pt x="7315" y="1838"/>
                    <a:pt x="6406" y="1672"/>
                    <a:pt x="5519" y="1672"/>
                  </a:cubicBezTo>
                  <a:cubicBezTo>
                    <a:pt x="3708" y="1672"/>
                    <a:pt x="1988" y="2364"/>
                    <a:pt x="973" y="4100"/>
                  </a:cubicBezTo>
                  <a:cubicBezTo>
                    <a:pt x="134" y="5533"/>
                    <a:pt x="1" y="7297"/>
                    <a:pt x="125" y="8918"/>
                  </a:cubicBezTo>
                  <a:cubicBezTo>
                    <a:pt x="291" y="11054"/>
                    <a:pt x="819" y="13276"/>
                    <a:pt x="1942" y="15118"/>
                  </a:cubicBezTo>
                  <a:cubicBezTo>
                    <a:pt x="3832" y="18218"/>
                    <a:pt x="7300" y="19492"/>
                    <a:pt x="10686" y="20199"/>
                  </a:cubicBezTo>
                  <a:cubicBezTo>
                    <a:pt x="12492" y="20575"/>
                    <a:pt x="14328" y="20812"/>
                    <a:pt x="16116" y="21276"/>
                  </a:cubicBezTo>
                  <a:cubicBezTo>
                    <a:pt x="17555" y="21649"/>
                    <a:pt x="19047" y="22218"/>
                    <a:pt x="19937" y="23474"/>
                  </a:cubicBezTo>
                  <a:cubicBezTo>
                    <a:pt x="19947" y="23487"/>
                    <a:pt x="19958" y="23501"/>
                    <a:pt x="19969" y="23514"/>
                  </a:cubicBezTo>
                  <a:cubicBezTo>
                    <a:pt x="19571" y="24157"/>
                    <a:pt x="20074" y="25041"/>
                    <a:pt x="20704" y="25041"/>
                  </a:cubicBezTo>
                  <a:cubicBezTo>
                    <a:pt x="20879" y="25041"/>
                    <a:pt x="21063" y="24973"/>
                    <a:pt x="21240" y="24813"/>
                  </a:cubicBezTo>
                  <a:cubicBezTo>
                    <a:pt x="23327" y="22935"/>
                    <a:pt x="24344" y="19988"/>
                    <a:pt x="25126" y="17370"/>
                  </a:cubicBezTo>
                  <a:cubicBezTo>
                    <a:pt x="26015" y="14391"/>
                    <a:pt x="26674" y="11100"/>
                    <a:pt x="26377" y="7978"/>
                  </a:cubicBezTo>
                  <a:cubicBezTo>
                    <a:pt x="26131" y="5402"/>
                    <a:pt x="24814" y="2570"/>
                    <a:pt x="22645" y="1062"/>
                  </a:cubicBezTo>
                  <a:cubicBezTo>
                    <a:pt x="21671" y="384"/>
                    <a:pt x="20530" y="1"/>
                    <a:pt x="19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22"/>
            <p:cNvSpPr/>
            <p:nvPr/>
          </p:nvSpPr>
          <p:spPr>
            <a:xfrm>
              <a:off x="5858225" y="46248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22"/>
            <p:cNvSpPr/>
            <p:nvPr/>
          </p:nvSpPr>
          <p:spPr>
            <a:xfrm>
              <a:off x="3717500" y="3034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22"/>
            <p:cNvSpPr/>
            <p:nvPr/>
          </p:nvSpPr>
          <p:spPr>
            <a:xfrm>
              <a:off x="3857550" y="21407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22"/>
            <p:cNvSpPr/>
            <p:nvPr/>
          </p:nvSpPr>
          <p:spPr>
            <a:xfrm>
              <a:off x="927100" y="1588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22"/>
            <p:cNvSpPr/>
            <p:nvPr/>
          </p:nvSpPr>
          <p:spPr>
            <a:xfrm>
              <a:off x="5960525" y="45663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22"/>
            <p:cNvSpPr/>
            <p:nvPr/>
          </p:nvSpPr>
          <p:spPr>
            <a:xfrm>
              <a:off x="8618525" y="1303625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8813275" y="10690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22"/>
            <p:cNvSpPr/>
            <p:nvPr/>
          </p:nvSpPr>
          <p:spPr>
            <a:xfrm>
              <a:off x="3754700" y="46620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22"/>
            <p:cNvSpPr/>
            <p:nvPr/>
          </p:nvSpPr>
          <p:spPr>
            <a:xfrm>
              <a:off x="8776075" y="22569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307451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" name="Google Shape;583;p23"/>
          <p:cNvGrpSpPr/>
          <p:nvPr/>
        </p:nvGrpSpPr>
        <p:grpSpPr>
          <a:xfrm>
            <a:off x="1" y="1806968"/>
            <a:ext cx="12192001" cy="5051033"/>
            <a:chOff x="0" y="1355225"/>
            <a:chExt cx="9144001" cy="3788275"/>
          </a:xfrm>
        </p:grpSpPr>
        <p:pic>
          <p:nvPicPr>
            <p:cNvPr id="584" name="Google Shape;584;p23"/>
            <p:cNvPicPr preferRelativeResize="0"/>
            <p:nvPr/>
          </p:nvPicPr>
          <p:blipFill rotWithShape="1">
            <a:blip r:embed="rId2">
              <a:alphaModFix/>
            </a:blip>
            <a:srcRect r="26964"/>
            <a:stretch/>
          </p:blipFill>
          <p:spPr>
            <a:xfrm>
              <a:off x="7801975" y="1355225"/>
              <a:ext cx="1342025" cy="123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5" name="Google Shape;585;p23"/>
            <p:cNvPicPr preferRelativeResize="0"/>
            <p:nvPr/>
          </p:nvPicPr>
          <p:blipFill rotWithShape="1">
            <a:blip r:embed="rId3">
              <a:alphaModFix/>
            </a:blip>
            <a:srcRect b="56356"/>
            <a:stretch/>
          </p:blipFill>
          <p:spPr>
            <a:xfrm>
              <a:off x="5655800" y="3951450"/>
              <a:ext cx="1477350" cy="119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6" name="Google Shape;586;p23"/>
            <p:cNvPicPr preferRelativeResize="0"/>
            <p:nvPr/>
          </p:nvPicPr>
          <p:blipFill rotWithShape="1">
            <a:blip r:embed="rId4">
              <a:alphaModFix/>
            </a:blip>
            <a:srcRect r="10530" b="33119"/>
            <a:stretch/>
          </p:blipFill>
          <p:spPr>
            <a:xfrm>
              <a:off x="5655800" y="3004046"/>
              <a:ext cx="3488201" cy="2139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7" name="Google Shape;587;p23"/>
            <p:cNvPicPr preferRelativeResize="0"/>
            <p:nvPr/>
          </p:nvPicPr>
          <p:blipFill rotWithShape="1">
            <a:blip r:embed="rId5">
              <a:alphaModFix/>
            </a:blip>
            <a:srcRect b="40971"/>
            <a:stretch/>
          </p:blipFill>
          <p:spPr>
            <a:xfrm>
              <a:off x="5418175" y="4121149"/>
              <a:ext cx="2820301" cy="1022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8" name="Google Shape;588;p23"/>
            <p:cNvPicPr preferRelativeResize="0"/>
            <p:nvPr/>
          </p:nvPicPr>
          <p:blipFill rotWithShape="1">
            <a:blip r:embed="rId6">
              <a:alphaModFix/>
            </a:blip>
            <a:srcRect l="44040" b="14258"/>
            <a:stretch/>
          </p:blipFill>
          <p:spPr>
            <a:xfrm>
              <a:off x="0" y="3358350"/>
              <a:ext cx="1487374" cy="17851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89" name="Google Shape;589;p23"/>
          <p:cNvGrpSpPr/>
          <p:nvPr/>
        </p:nvGrpSpPr>
        <p:grpSpPr>
          <a:xfrm>
            <a:off x="370701" y="235867"/>
            <a:ext cx="11456233" cy="6219117"/>
            <a:chOff x="278025" y="176900"/>
            <a:chExt cx="8592175" cy="4664338"/>
          </a:xfrm>
        </p:grpSpPr>
        <p:grpSp>
          <p:nvGrpSpPr>
            <p:cNvPr id="590" name="Google Shape;590;p23"/>
            <p:cNvGrpSpPr/>
            <p:nvPr/>
          </p:nvGrpSpPr>
          <p:grpSpPr>
            <a:xfrm>
              <a:off x="367426" y="1663768"/>
              <a:ext cx="170184" cy="199027"/>
              <a:chOff x="3938129" y="1563480"/>
              <a:chExt cx="400999" cy="468962"/>
            </a:xfrm>
          </p:grpSpPr>
          <p:sp>
            <p:nvSpPr>
              <p:cNvPr id="591" name="Google Shape;591;p23"/>
              <p:cNvSpPr/>
              <p:nvPr/>
            </p:nvSpPr>
            <p:spPr>
              <a:xfrm>
                <a:off x="4100688" y="1731578"/>
                <a:ext cx="96181" cy="89782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4069" extrusionOk="0">
                    <a:moveTo>
                      <a:pt x="3382" y="0"/>
                    </a:moveTo>
                    <a:cubicBezTo>
                      <a:pt x="3287" y="0"/>
                      <a:pt x="3187" y="19"/>
                      <a:pt x="3087" y="61"/>
                    </a:cubicBezTo>
                    <a:cubicBezTo>
                      <a:pt x="2793" y="184"/>
                      <a:pt x="2431" y="280"/>
                      <a:pt x="2100" y="421"/>
                    </a:cubicBezTo>
                    <a:cubicBezTo>
                      <a:pt x="1988" y="390"/>
                      <a:pt x="1873" y="375"/>
                      <a:pt x="1756" y="375"/>
                    </a:cubicBezTo>
                    <a:cubicBezTo>
                      <a:pt x="1573" y="375"/>
                      <a:pt x="1388" y="412"/>
                      <a:pt x="1212" y="479"/>
                    </a:cubicBezTo>
                    <a:cubicBezTo>
                      <a:pt x="857" y="617"/>
                      <a:pt x="661" y="944"/>
                      <a:pt x="659" y="1313"/>
                    </a:cubicBezTo>
                    <a:cubicBezTo>
                      <a:pt x="614" y="1428"/>
                      <a:pt x="589" y="1555"/>
                      <a:pt x="589" y="1690"/>
                    </a:cubicBezTo>
                    <a:lnTo>
                      <a:pt x="589" y="2275"/>
                    </a:lnTo>
                    <a:cubicBezTo>
                      <a:pt x="481" y="2453"/>
                      <a:pt x="381" y="2634"/>
                      <a:pt x="277" y="2809"/>
                    </a:cubicBezTo>
                    <a:cubicBezTo>
                      <a:pt x="0" y="3279"/>
                      <a:pt x="395" y="3922"/>
                      <a:pt x="895" y="4000"/>
                    </a:cubicBezTo>
                    <a:cubicBezTo>
                      <a:pt x="1164" y="4042"/>
                      <a:pt x="1441" y="4069"/>
                      <a:pt x="1717" y="4069"/>
                    </a:cubicBezTo>
                    <a:cubicBezTo>
                      <a:pt x="2418" y="4069"/>
                      <a:pt x="3108" y="3896"/>
                      <a:pt x="3623" y="3372"/>
                    </a:cubicBezTo>
                    <a:cubicBezTo>
                      <a:pt x="4291" y="2693"/>
                      <a:pt x="4359" y="1679"/>
                      <a:pt x="4222" y="789"/>
                    </a:cubicBezTo>
                    <a:cubicBezTo>
                      <a:pt x="4158" y="367"/>
                      <a:pt x="3804" y="0"/>
                      <a:pt x="33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2" name="Google Shape;592;p23"/>
              <p:cNvSpPr/>
              <p:nvPr/>
            </p:nvSpPr>
            <p:spPr>
              <a:xfrm>
                <a:off x="4046649" y="1563480"/>
                <a:ext cx="70520" cy="116349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5273" extrusionOk="0">
                    <a:moveTo>
                      <a:pt x="1167" y="0"/>
                    </a:moveTo>
                    <a:cubicBezTo>
                      <a:pt x="592" y="0"/>
                      <a:pt x="1" y="693"/>
                      <a:pt x="404" y="1359"/>
                    </a:cubicBezTo>
                    <a:cubicBezTo>
                      <a:pt x="988" y="2326"/>
                      <a:pt x="1326" y="3403"/>
                      <a:pt x="1446" y="4525"/>
                    </a:cubicBezTo>
                    <a:cubicBezTo>
                      <a:pt x="1499" y="5033"/>
                      <a:pt x="1898" y="5273"/>
                      <a:pt x="2296" y="5273"/>
                    </a:cubicBezTo>
                    <a:cubicBezTo>
                      <a:pt x="2747" y="5273"/>
                      <a:pt x="3195" y="4964"/>
                      <a:pt x="3135" y="4387"/>
                    </a:cubicBezTo>
                    <a:cubicBezTo>
                      <a:pt x="2983" y="2953"/>
                      <a:pt x="2530" y="1609"/>
                      <a:pt x="1784" y="376"/>
                    </a:cubicBezTo>
                    <a:cubicBezTo>
                      <a:pt x="1623" y="110"/>
                      <a:pt x="1396" y="0"/>
                      <a:pt x="11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3" name="Google Shape;593;p23"/>
              <p:cNvSpPr/>
              <p:nvPr/>
            </p:nvSpPr>
            <p:spPr>
              <a:xfrm>
                <a:off x="3957194" y="1633539"/>
                <a:ext cx="99844" cy="90996"/>
              </a:xfrm>
              <a:custGeom>
                <a:avLst/>
                <a:gdLst/>
                <a:ahLst/>
                <a:cxnLst/>
                <a:rect l="l" t="t" r="r" b="b"/>
                <a:pathLst>
                  <a:path w="4525" h="4124" extrusionOk="0">
                    <a:moveTo>
                      <a:pt x="1183" y="1"/>
                    </a:moveTo>
                    <a:cubicBezTo>
                      <a:pt x="541" y="1"/>
                      <a:pt x="1" y="940"/>
                      <a:pt x="619" y="1535"/>
                    </a:cubicBezTo>
                    <a:cubicBezTo>
                      <a:pt x="1433" y="2314"/>
                      <a:pt x="2232" y="3111"/>
                      <a:pt x="3012" y="3927"/>
                    </a:cubicBezTo>
                    <a:cubicBezTo>
                      <a:pt x="3143" y="4064"/>
                      <a:pt x="3324" y="4124"/>
                      <a:pt x="3511" y="4124"/>
                    </a:cubicBezTo>
                    <a:cubicBezTo>
                      <a:pt x="3775" y="4124"/>
                      <a:pt x="4049" y="4004"/>
                      <a:pt x="4206" y="3814"/>
                    </a:cubicBezTo>
                    <a:cubicBezTo>
                      <a:pt x="4525" y="3429"/>
                      <a:pt x="4411" y="2953"/>
                      <a:pt x="4094" y="2621"/>
                    </a:cubicBezTo>
                    <a:cubicBezTo>
                      <a:pt x="3314" y="1806"/>
                      <a:pt x="2515" y="1010"/>
                      <a:pt x="1701" y="228"/>
                    </a:cubicBezTo>
                    <a:cubicBezTo>
                      <a:pt x="1535" y="68"/>
                      <a:pt x="1355" y="1"/>
                      <a:pt x="1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4" name="Google Shape;594;p23"/>
              <p:cNvSpPr/>
              <p:nvPr/>
            </p:nvSpPr>
            <p:spPr>
              <a:xfrm>
                <a:off x="3938129" y="1775004"/>
                <a:ext cx="124800" cy="43799"/>
              </a:xfrm>
              <a:custGeom>
                <a:avLst/>
                <a:gdLst/>
                <a:ahLst/>
                <a:cxnLst/>
                <a:rect l="l" t="t" r="r" b="b"/>
                <a:pathLst>
                  <a:path w="5656" h="1985" extrusionOk="0">
                    <a:moveTo>
                      <a:pt x="1224" y="0"/>
                    </a:moveTo>
                    <a:cubicBezTo>
                      <a:pt x="437" y="0"/>
                      <a:pt x="0" y="1223"/>
                      <a:pt x="870" y="1620"/>
                    </a:cubicBezTo>
                    <a:cubicBezTo>
                      <a:pt x="1437" y="1879"/>
                      <a:pt x="2045" y="1985"/>
                      <a:pt x="2660" y="1985"/>
                    </a:cubicBezTo>
                    <a:cubicBezTo>
                      <a:pt x="3353" y="1985"/>
                      <a:pt x="4053" y="1850"/>
                      <a:pt x="4707" y="1648"/>
                    </a:cubicBezTo>
                    <a:cubicBezTo>
                      <a:pt x="5655" y="1354"/>
                      <a:pt x="5259" y="12"/>
                      <a:pt x="4397" y="12"/>
                    </a:cubicBezTo>
                    <a:cubicBezTo>
                      <a:pt x="4311" y="12"/>
                      <a:pt x="4220" y="25"/>
                      <a:pt x="4125" y="55"/>
                    </a:cubicBezTo>
                    <a:cubicBezTo>
                      <a:pt x="3673" y="195"/>
                      <a:pt x="3169" y="301"/>
                      <a:pt x="2675" y="301"/>
                    </a:cubicBezTo>
                    <a:cubicBezTo>
                      <a:pt x="2297" y="301"/>
                      <a:pt x="1924" y="239"/>
                      <a:pt x="1584" y="83"/>
                    </a:cubicBezTo>
                    <a:cubicBezTo>
                      <a:pt x="1459" y="26"/>
                      <a:pt x="1338" y="0"/>
                      <a:pt x="12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5" name="Google Shape;595;p23"/>
              <p:cNvSpPr/>
              <p:nvPr/>
            </p:nvSpPr>
            <p:spPr>
              <a:xfrm>
                <a:off x="3987777" y="1836811"/>
                <a:ext cx="110413" cy="124491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5642" extrusionOk="0">
                    <a:moveTo>
                      <a:pt x="3738" y="0"/>
                    </a:moveTo>
                    <a:cubicBezTo>
                      <a:pt x="3587" y="0"/>
                      <a:pt x="3427" y="45"/>
                      <a:pt x="3270" y="150"/>
                    </a:cubicBezTo>
                    <a:cubicBezTo>
                      <a:pt x="1679" y="1210"/>
                      <a:pt x="554" y="2809"/>
                      <a:pt x="137" y="4676"/>
                    </a:cubicBezTo>
                    <a:cubicBezTo>
                      <a:pt x="0" y="5283"/>
                      <a:pt x="482" y="5641"/>
                      <a:pt x="966" y="5641"/>
                    </a:cubicBezTo>
                    <a:cubicBezTo>
                      <a:pt x="1333" y="5641"/>
                      <a:pt x="1701" y="5436"/>
                      <a:pt x="1804" y="4978"/>
                    </a:cubicBezTo>
                    <a:cubicBezTo>
                      <a:pt x="2128" y="3530"/>
                      <a:pt x="3029" y="2344"/>
                      <a:pt x="4253" y="1530"/>
                    </a:cubicBezTo>
                    <a:cubicBezTo>
                      <a:pt x="5003" y="1031"/>
                      <a:pt x="4462" y="0"/>
                      <a:pt x="3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6" name="Google Shape;596;p23"/>
              <p:cNvSpPr/>
              <p:nvPr/>
            </p:nvSpPr>
            <p:spPr>
              <a:xfrm>
                <a:off x="4095944" y="1889505"/>
                <a:ext cx="46535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6478" extrusionOk="0">
                    <a:moveTo>
                      <a:pt x="1274" y="1"/>
                    </a:moveTo>
                    <a:cubicBezTo>
                      <a:pt x="888" y="1"/>
                      <a:pt x="439" y="282"/>
                      <a:pt x="417" y="694"/>
                    </a:cubicBezTo>
                    <a:cubicBezTo>
                      <a:pt x="332" y="2368"/>
                      <a:pt x="36" y="4020"/>
                      <a:pt x="8" y="5698"/>
                    </a:cubicBezTo>
                    <a:cubicBezTo>
                      <a:pt x="0" y="6136"/>
                      <a:pt x="452" y="6477"/>
                      <a:pt x="863" y="6477"/>
                    </a:cubicBezTo>
                    <a:cubicBezTo>
                      <a:pt x="883" y="6477"/>
                      <a:pt x="902" y="6476"/>
                      <a:pt x="922" y="6475"/>
                    </a:cubicBezTo>
                    <a:cubicBezTo>
                      <a:pt x="1415" y="6435"/>
                      <a:pt x="1690" y="6020"/>
                      <a:pt x="1698" y="5561"/>
                    </a:cubicBezTo>
                    <a:cubicBezTo>
                      <a:pt x="1723" y="4032"/>
                      <a:pt x="2010" y="2522"/>
                      <a:pt x="2086" y="996"/>
                    </a:cubicBezTo>
                    <a:cubicBezTo>
                      <a:pt x="2108" y="538"/>
                      <a:pt x="1893" y="100"/>
                      <a:pt x="1403" y="12"/>
                    </a:cubicBezTo>
                    <a:cubicBezTo>
                      <a:pt x="1361" y="4"/>
                      <a:pt x="1318" y="1"/>
                      <a:pt x="12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7" name="Google Shape;597;p23"/>
              <p:cNvSpPr/>
              <p:nvPr/>
            </p:nvSpPr>
            <p:spPr>
              <a:xfrm>
                <a:off x="4183656" y="1880634"/>
                <a:ext cx="61076" cy="99315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501" extrusionOk="0">
                    <a:moveTo>
                      <a:pt x="855" y="1"/>
                    </a:moveTo>
                    <a:cubicBezTo>
                      <a:pt x="835" y="1"/>
                      <a:pt x="816" y="2"/>
                      <a:pt x="796" y="3"/>
                    </a:cubicBezTo>
                    <a:cubicBezTo>
                      <a:pt x="303" y="44"/>
                      <a:pt x="28" y="457"/>
                      <a:pt x="21" y="917"/>
                    </a:cubicBezTo>
                    <a:cubicBezTo>
                      <a:pt x="1" y="2074"/>
                      <a:pt x="361" y="3157"/>
                      <a:pt x="973" y="4130"/>
                    </a:cubicBezTo>
                    <a:cubicBezTo>
                      <a:pt x="1137" y="4392"/>
                      <a:pt x="1366" y="4501"/>
                      <a:pt x="1596" y="4501"/>
                    </a:cubicBezTo>
                    <a:cubicBezTo>
                      <a:pt x="2178" y="4501"/>
                      <a:pt x="2768" y="3808"/>
                      <a:pt x="2353" y="3147"/>
                    </a:cubicBezTo>
                    <a:cubicBezTo>
                      <a:pt x="1897" y="2419"/>
                      <a:pt x="1696" y="1635"/>
                      <a:pt x="1711" y="780"/>
                    </a:cubicBezTo>
                    <a:cubicBezTo>
                      <a:pt x="1718" y="342"/>
                      <a:pt x="1265" y="1"/>
                      <a:pt x="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8" name="Google Shape;598;p23"/>
              <p:cNvSpPr/>
              <p:nvPr/>
            </p:nvSpPr>
            <p:spPr>
              <a:xfrm>
                <a:off x="4221764" y="1818518"/>
                <a:ext cx="116216" cy="46337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2100" extrusionOk="0">
                    <a:moveTo>
                      <a:pt x="1732" y="1"/>
                    </a:moveTo>
                    <a:cubicBezTo>
                      <a:pt x="1511" y="1"/>
                      <a:pt x="1288" y="9"/>
                      <a:pt x="1064" y="26"/>
                    </a:cubicBezTo>
                    <a:cubicBezTo>
                      <a:pt x="1" y="108"/>
                      <a:pt x="107" y="1719"/>
                      <a:pt x="1124" y="1719"/>
                    </a:cubicBezTo>
                    <a:cubicBezTo>
                      <a:pt x="1149" y="1719"/>
                      <a:pt x="1175" y="1718"/>
                      <a:pt x="1201" y="1716"/>
                    </a:cubicBezTo>
                    <a:cubicBezTo>
                      <a:pt x="1401" y="1701"/>
                      <a:pt x="1600" y="1693"/>
                      <a:pt x="1799" y="1693"/>
                    </a:cubicBezTo>
                    <a:cubicBezTo>
                      <a:pt x="2534" y="1693"/>
                      <a:pt x="3261" y="1801"/>
                      <a:pt x="3964" y="2039"/>
                    </a:cubicBezTo>
                    <a:cubicBezTo>
                      <a:pt x="4083" y="2079"/>
                      <a:pt x="4205" y="2100"/>
                      <a:pt x="4324" y="2100"/>
                    </a:cubicBezTo>
                    <a:cubicBezTo>
                      <a:pt x="4642" y="2100"/>
                      <a:pt x="4939" y="1952"/>
                      <a:pt x="5089" y="1628"/>
                    </a:cubicBezTo>
                    <a:cubicBezTo>
                      <a:pt x="5267" y="1248"/>
                      <a:pt x="5115" y="650"/>
                      <a:pt x="4679" y="502"/>
                    </a:cubicBezTo>
                    <a:cubicBezTo>
                      <a:pt x="3712" y="175"/>
                      <a:pt x="2737" y="1"/>
                      <a:pt x="17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9" name="Google Shape;599;p23"/>
              <p:cNvSpPr/>
              <p:nvPr/>
            </p:nvSpPr>
            <p:spPr>
              <a:xfrm>
                <a:off x="4226001" y="1695876"/>
                <a:ext cx="113127" cy="89849"/>
              </a:xfrm>
              <a:custGeom>
                <a:avLst/>
                <a:gdLst/>
                <a:ahLst/>
                <a:cxnLst/>
                <a:rect l="l" t="t" r="r" b="b"/>
                <a:pathLst>
                  <a:path w="5127" h="4072" extrusionOk="0">
                    <a:moveTo>
                      <a:pt x="4140" y="1"/>
                    </a:moveTo>
                    <a:cubicBezTo>
                      <a:pt x="3820" y="1"/>
                      <a:pt x="3530" y="198"/>
                      <a:pt x="3362" y="491"/>
                    </a:cubicBezTo>
                    <a:cubicBezTo>
                      <a:pt x="2778" y="1509"/>
                      <a:pt x="1776" y="2171"/>
                      <a:pt x="650" y="2445"/>
                    </a:cubicBezTo>
                    <a:cubicBezTo>
                      <a:pt x="205" y="2553"/>
                      <a:pt x="0" y="3136"/>
                      <a:pt x="144" y="3532"/>
                    </a:cubicBezTo>
                    <a:cubicBezTo>
                      <a:pt x="280" y="3904"/>
                      <a:pt x="600" y="4071"/>
                      <a:pt x="950" y="4071"/>
                    </a:cubicBezTo>
                    <a:cubicBezTo>
                      <a:pt x="1043" y="4071"/>
                      <a:pt x="1137" y="4059"/>
                      <a:pt x="1231" y="4037"/>
                    </a:cubicBezTo>
                    <a:cubicBezTo>
                      <a:pt x="2805" y="3656"/>
                      <a:pt x="4100" y="2598"/>
                      <a:pt x="4898" y="1206"/>
                    </a:cubicBezTo>
                    <a:cubicBezTo>
                      <a:pt x="5126" y="808"/>
                      <a:pt x="4878" y="260"/>
                      <a:pt x="4487" y="80"/>
                    </a:cubicBezTo>
                    <a:cubicBezTo>
                      <a:pt x="4370" y="25"/>
                      <a:pt x="4253" y="1"/>
                      <a:pt x="41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0" name="Google Shape;600;p23"/>
              <p:cNvSpPr/>
              <p:nvPr/>
            </p:nvSpPr>
            <p:spPr>
              <a:xfrm>
                <a:off x="4195991" y="1573255"/>
                <a:ext cx="80339" cy="132964"/>
              </a:xfrm>
              <a:custGeom>
                <a:avLst/>
                <a:gdLst/>
                <a:ahLst/>
                <a:cxnLst/>
                <a:rect l="l" t="t" r="r" b="b"/>
                <a:pathLst>
                  <a:path w="3641" h="6026" extrusionOk="0">
                    <a:moveTo>
                      <a:pt x="2668" y="0"/>
                    </a:moveTo>
                    <a:cubicBezTo>
                      <a:pt x="2304" y="0"/>
                      <a:pt x="1947" y="208"/>
                      <a:pt x="1865" y="672"/>
                    </a:cubicBezTo>
                    <a:cubicBezTo>
                      <a:pt x="1603" y="2151"/>
                      <a:pt x="1025" y="3524"/>
                      <a:pt x="335" y="4851"/>
                    </a:cubicBezTo>
                    <a:cubicBezTo>
                      <a:pt x="1" y="5495"/>
                      <a:pt x="567" y="6026"/>
                      <a:pt x="1133" y="6026"/>
                    </a:cubicBezTo>
                    <a:cubicBezTo>
                      <a:pt x="1418" y="6026"/>
                      <a:pt x="1704" y="5890"/>
                      <a:pt x="1872" y="5566"/>
                    </a:cubicBezTo>
                    <a:cubicBezTo>
                      <a:pt x="2627" y="4116"/>
                      <a:pt x="3247" y="2588"/>
                      <a:pt x="3534" y="973"/>
                    </a:cubicBezTo>
                    <a:cubicBezTo>
                      <a:pt x="3641" y="361"/>
                      <a:pt x="3148" y="0"/>
                      <a:pt x="26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01" name="Google Shape;601;p23"/>
            <p:cNvSpPr/>
            <p:nvPr/>
          </p:nvSpPr>
          <p:spPr>
            <a:xfrm>
              <a:off x="5248459" y="4474097"/>
              <a:ext cx="281830" cy="367141"/>
            </a:xfrm>
            <a:custGeom>
              <a:avLst/>
              <a:gdLst/>
              <a:ahLst/>
              <a:cxnLst/>
              <a:rect l="l" t="t" r="r" b="b"/>
              <a:pathLst>
                <a:path w="30102" h="39214" extrusionOk="0">
                  <a:moveTo>
                    <a:pt x="15440" y="994"/>
                  </a:moveTo>
                  <a:cubicBezTo>
                    <a:pt x="15742" y="994"/>
                    <a:pt x="16074" y="1148"/>
                    <a:pt x="16370" y="1401"/>
                  </a:cubicBezTo>
                  <a:cubicBezTo>
                    <a:pt x="16978" y="1921"/>
                    <a:pt x="17177" y="2719"/>
                    <a:pt x="16415" y="3194"/>
                  </a:cubicBezTo>
                  <a:cubicBezTo>
                    <a:pt x="16193" y="3332"/>
                    <a:pt x="15964" y="3394"/>
                    <a:pt x="15741" y="3394"/>
                  </a:cubicBezTo>
                  <a:cubicBezTo>
                    <a:pt x="15235" y="3394"/>
                    <a:pt x="14758" y="3074"/>
                    <a:pt x="14466" y="2601"/>
                  </a:cubicBezTo>
                  <a:cubicBezTo>
                    <a:pt x="14349" y="2414"/>
                    <a:pt x="14236" y="2167"/>
                    <a:pt x="14225" y="1930"/>
                  </a:cubicBezTo>
                  <a:lnTo>
                    <a:pt x="14225" y="1930"/>
                  </a:lnTo>
                  <a:cubicBezTo>
                    <a:pt x="14230" y="1930"/>
                    <a:pt x="14235" y="1930"/>
                    <a:pt x="14240" y="1930"/>
                  </a:cubicBezTo>
                  <a:cubicBezTo>
                    <a:pt x="14401" y="1930"/>
                    <a:pt x="14557" y="1846"/>
                    <a:pt x="14634" y="1641"/>
                  </a:cubicBezTo>
                  <a:cubicBezTo>
                    <a:pt x="14671" y="1541"/>
                    <a:pt x="14716" y="1455"/>
                    <a:pt x="14764" y="1380"/>
                  </a:cubicBezTo>
                  <a:cubicBezTo>
                    <a:pt x="14832" y="1374"/>
                    <a:pt x="14902" y="1370"/>
                    <a:pt x="14967" y="1369"/>
                  </a:cubicBezTo>
                  <a:cubicBezTo>
                    <a:pt x="15230" y="1361"/>
                    <a:pt x="15369" y="1191"/>
                    <a:pt x="15399" y="995"/>
                  </a:cubicBezTo>
                  <a:cubicBezTo>
                    <a:pt x="15413" y="994"/>
                    <a:pt x="15427" y="994"/>
                    <a:pt x="15440" y="994"/>
                  </a:cubicBezTo>
                  <a:close/>
                  <a:moveTo>
                    <a:pt x="27328" y="11373"/>
                  </a:moveTo>
                  <a:cubicBezTo>
                    <a:pt x="27557" y="11373"/>
                    <a:pt x="27789" y="11630"/>
                    <a:pt x="27918" y="11784"/>
                  </a:cubicBezTo>
                  <a:cubicBezTo>
                    <a:pt x="28297" y="12234"/>
                    <a:pt x="28619" y="13000"/>
                    <a:pt x="28349" y="13576"/>
                  </a:cubicBezTo>
                  <a:cubicBezTo>
                    <a:pt x="28249" y="13788"/>
                    <a:pt x="27981" y="14080"/>
                    <a:pt x="27718" y="14080"/>
                  </a:cubicBezTo>
                  <a:cubicBezTo>
                    <a:pt x="27705" y="14080"/>
                    <a:pt x="27691" y="14079"/>
                    <a:pt x="27678" y="14077"/>
                  </a:cubicBezTo>
                  <a:cubicBezTo>
                    <a:pt x="27578" y="14066"/>
                    <a:pt x="27487" y="14006"/>
                    <a:pt x="27408" y="13928"/>
                  </a:cubicBezTo>
                  <a:cubicBezTo>
                    <a:pt x="27345" y="13778"/>
                    <a:pt x="27249" y="13643"/>
                    <a:pt x="27129" y="13536"/>
                  </a:cubicBezTo>
                  <a:cubicBezTo>
                    <a:pt x="26887" y="13092"/>
                    <a:pt x="26644" y="12324"/>
                    <a:pt x="26914" y="11877"/>
                  </a:cubicBezTo>
                  <a:cubicBezTo>
                    <a:pt x="26946" y="11826"/>
                    <a:pt x="26966" y="11775"/>
                    <a:pt x="26977" y="11727"/>
                  </a:cubicBezTo>
                  <a:cubicBezTo>
                    <a:pt x="27051" y="11560"/>
                    <a:pt x="27156" y="11383"/>
                    <a:pt x="27311" y="11373"/>
                  </a:cubicBezTo>
                  <a:cubicBezTo>
                    <a:pt x="27316" y="11373"/>
                    <a:pt x="27322" y="11373"/>
                    <a:pt x="27328" y="11373"/>
                  </a:cubicBezTo>
                  <a:close/>
                  <a:moveTo>
                    <a:pt x="2280" y="11853"/>
                  </a:moveTo>
                  <a:cubicBezTo>
                    <a:pt x="3013" y="11853"/>
                    <a:pt x="3996" y="12386"/>
                    <a:pt x="4382" y="12911"/>
                  </a:cubicBezTo>
                  <a:cubicBezTo>
                    <a:pt x="4936" y="13665"/>
                    <a:pt x="4312" y="14327"/>
                    <a:pt x="3572" y="14634"/>
                  </a:cubicBezTo>
                  <a:cubicBezTo>
                    <a:pt x="3317" y="14740"/>
                    <a:pt x="3068" y="14788"/>
                    <a:pt x="2831" y="14788"/>
                  </a:cubicBezTo>
                  <a:cubicBezTo>
                    <a:pt x="2043" y="14788"/>
                    <a:pt x="1395" y="14256"/>
                    <a:pt x="1158" y="13548"/>
                  </a:cubicBezTo>
                  <a:lnTo>
                    <a:pt x="1158" y="13548"/>
                  </a:lnTo>
                  <a:cubicBezTo>
                    <a:pt x="1159" y="13548"/>
                    <a:pt x="1160" y="13548"/>
                    <a:pt x="1162" y="13548"/>
                  </a:cubicBezTo>
                  <a:cubicBezTo>
                    <a:pt x="1472" y="13548"/>
                    <a:pt x="1747" y="13418"/>
                    <a:pt x="2003" y="13187"/>
                  </a:cubicBezTo>
                  <a:cubicBezTo>
                    <a:pt x="2335" y="12886"/>
                    <a:pt x="2142" y="12387"/>
                    <a:pt x="1832" y="12278"/>
                  </a:cubicBezTo>
                  <a:cubicBezTo>
                    <a:pt x="1958" y="12194"/>
                    <a:pt x="2015" y="12041"/>
                    <a:pt x="2004" y="11882"/>
                  </a:cubicBezTo>
                  <a:cubicBezTo>
                    <a:pt x="2090" y="11863"/>
                    <a:pt x="2183" y="11853"/>
                    <a:pt x="2280" y="11853"/>
                  </a:cubicBezTo>
                  <a:close/>
                  <a:moveTo>
                    <a:pt x="15121" y="11636"/>
                  </a:moveTo>
                  <a:cubicBezTo>
                    <a:pt x="15225" y="13207"/>
                    <a:pt x="15298" y="14782"/>
                    <a:pt x="15374" y="16363"/>
                  </a:cubicBezTo>
                  <a:cubicBezTo>
                    <a:pt x="15501" y="19007"/>
                    <a:pt x="15139" y="22252"/>
                    <a:pt x="16184" y="24727"/>
                  </a:cubicBezTo>
                  <a:cubicBezTo>
                    <a:pt x="16345" y="25109"/>
                    <a:pt x="16751" y="25373"/>
                    <a:pt x="17147" y="25373"/>
                  </a:cubicBezTo>
                  <a:cubicBezTo>
                    <a:pt x="17392" y="25373"/>
                    <a:pt x="17633" y="25272"/>
                    <a:pt x="17809" y="25036"/>
                  </a:cubicBezTo>
                  <a:cubicBezTo>
                    <a:pt x="19892" y="22245"/>
                    <a:pt x="21625" y="18791"/>
                    <a:pt x="24413" y="16634"/>
                  </a:cubicBezTo>
                  <a:lnTo>
                    <a:pt x="24413" y="16634"/>
                  </a:lnTo>
                  <a:cubicBezTo>
                    <a:pt x="23881" y="17497"/>
                    <a:pt x="23256" y="18315"/>
                    <a:pt x="22719" y="19184"/>
                  </a:cubicBezTo>
                  <a:cubicBezTo>
                    <a:pt x="21617" y="20965"/>
                    <a:pt x="20726" y="22881"/>
                    <a:pt x="20051" y="24863"/>
                  </a:cubicBezTo>
                  <a:cubicBezTo>
                    <a:pt x="18774" y="28618"/>
                    <a:pt x="18994" y="32557"/>
                    <a:pt x="18255" y="36397"/>
                  </a:cubicBezTo>
                  <a:cubicBezTo>
                    <a:pt x="16975" y="36469"/>
                    <a:pt x="15696" y="36603"/>
                    <a:pt x="14417" y="36603"/>
                  </a:cubicBezTo>
                  <a:cubicBezTo>
                    <a:pt x="14233" y="36603"/>
                    <a:pt x="14050" y="36600"/>
                    <a:pt x="13867" y="36594"/>
                  </a:cubicBezTo>
                  <a:cubicBezTo>
                    <a:pt x="13840" y="35242"/>
                    <a:pt x="13411" y="33784"/>
                    <a:pt x="13185" y="32599"/>
                  </a:cubicBezTo>
                  <a:cubicBezTo>
                    <a:pt x="12718" y="30161"/>
                    <a:pt x="11999" y="27836"/>
                    <a:pt x="11199" y="25491"/>
                  </a:cubicBezTo>
                  <a:cubicBezTo>
                    <a:pt x="10481" y="23388"/>
                    <a:pt x="9774" y="20958"/>
                    <a:pt x="8664" y="18832"/>
                  </a:cubicBezTo>
                  <a:lnTo>
                    <a:pt x="8664" y="18832"/>
                  </a:lnTo>
                  <a:cubicBezTo>
                    <a:pt x="10269" y="20608"/>
                    <a:pt x="11565" y="22620"/>
                    <a:pt x="12474" y="24997"/>
                  </a:cubicBezTo>
                  <a:cubicBezTo>
                    <a:pt x="12645" y="25442"/>
                    <a:pt x="13006" y="25640"/>
                    <a:pt x="13369" y="25640"/>
                  </a:cubicBezTo>
                  <a:cubicBezTo>
                    <a:pt x="13876" y="25640"/>
                    <a:pt x="14388" y="25253"/>
                    <a:pt x="14392" y="24609"/>
                  </a:cubicBezTo>
                  <a:cubicBezTo>
                    <a:pt x="14417" y="20252"/>
                    <a:pt x="14617" y="15932"/>
                    <a:pt x="15121" y="11636"/>
                  </a:cubicBezTo>
                  <a:close/>
                  <a:moveTo>
                    <a:pt x="15427" y="0"/>
                  </a:moveTo>
                  <a:cubicBezTo>
                    <a:pt x="14952" y="0"/>
                    <a:pt x="14505" y="174"/>
                    <a:pt x="14168" y="521"/>
                  </a:cubicBezTo>
                  <a:cubicBezTo>
                    <a:pt x="13527" y="785"/>
                    <a:pt x="13129" y="1387"/>
                    <a:pt x="13261" y="2185"/>
                  </a:cubicBezTo>
                  <a:cubicBezTo>
                    <a:pt x="13389" y="2965"/>
                    <a:pt x="13915" y="3689"/>
                    <a:pt x="14607" y="4086"/>
                  </a:cubicBezTo>
                  <a:cubicBezTo>
                    <a:pt x="14483" y="4204"/>
                    <a:pt x="14386" y="4372"/>
                    <a:pt x="14340" y="4595"/>
                  </a:cubicBezTo>
                  <a:cubicBezTo>
                    <a:pt x="13241" y="9885"/>
                    <a:pt x="12732" y="15216"/>
                    <a:pt x="12527" y="20588"/>
                  </a:cubicBezTo>
                  <a:cubicBezTo>
                    <a:pt x="10859" y="17824"/>
                    <a:pt x="8539" y="15441"/>
                    <a:pt x="5512" y="14258"/>
                  </a:cubicBezTo>
                  <a:cubicBezTo>
                    <a:pt x="5492" y="14250"/>
                    <a:pt x="5471" y="14246"/>
                    <a:pt x="5451" y="14241"/>
                  </a:cubicBezTo>
                  <a:cubicBezTo>
                    <a:pt x="6316" y="12484"/>
                    <a:pt x="3822" y="10851"/>
                    <a:pt x="2222" y="10851"/>
                  </a:cubicBezTo>
                  <a:cubicBezTo>
                    <a:pt x="2215" y="10851"/>
                    <a:pt x="2208" y="10851"/>
                    <a:pt x="2202" y="10851"/>
                  </a:cubicBezTo>
                  <a:cubicBezTo>
                    <a:pt x="1645" y="10857"/>
                    <a:pt x="1209" y="11051"/>
                    <a:pt x="907" y="11370"/>
                  </a:cubicBezTo>
                  <a:cubicBezTo>
                    <a:pt x="644" y="11411"/>
                    <a:pt x="427" y="11528"/>
                    <a:pt x="285" y="11836"/>
                  </a:cubicBezTo>
                  <a:cubicBezTo>
                    <a:pt x="93" y="12255"/>
                    <a:pt x="0" y="12727"/>
                    <a:pt x="30" y="13187"/>
                  </a:cubicBezTo>
                  <a:cubicBezTo>
                    <a:pt x="78" y="13955"/>
                    <a:pt x="484" y="14692"/>
                    <a:pt x="1087" y="15165"/>
                  </a:cubicBezTo>
                  <a:cubicBezTo>
                    <a:pt x="1600" y="15566"/>
                    <a:pt x="2223" y="15758"/>
                    <a:pt x="2846" y="15758"/>
                  </a:cubicBezTo>
                  <a:cubicBezTo>
                    <a:pt x="3265" y="15758"/>
                    <a:pt x="3685" y="15671"/>
                    <a:pt x="4072" y="15502"/>
                  </a:cubicBezTo>
                  <a:cubicBezTo>
                    <a:pt x="4087" y="15519"/>
                    <a:pt x="4102" y="15536"/>
                    <a:pt x="4119" y="15552"/>
                  </a:cubicBezTo>
                  <a:cubicBezTo>
                    <a:pt x="7379" y="18526"/>
                    <a:pt x="8540" y="23138"/>
                    <a:pt x="9886" y="27199"/>
                  </a:cubicBezTo>
                  <a:cubicBezTo>
                    <a:pt x="10653" y="29513"/>
                    <a:pt x="11268" y="31810"/>
                    <a:pt x="11644" y="34224"/>
                  </a:cubicBezTo>
                  <a:cubicBezTo>
                    <a:pt x="11872" y="35690"/>
                    <a:pt x="11724" y="37377"/>
                    <a:pt x="12463" y="38682"/>
                  </a:cubicBezTo>
                  <a:cubicBezTo>
                    <a:pt x="12562" y="38858"/>
                    <a:pt x="12734" y="38934"/>
                    <a:pt x="12911" y="38934"/>
                  </a:cubicBezTo>
                  <a:cubicBezTo>
                    <a:pt x="12987" y="38934"/>
                    <a:pt x="13065" y="38920"/>
                    <a:pt x="13139" y="38893"/>
                  </a:cubicBezTo>
                  <a:cubicBezTo>
                    <a:pt x="13352" y="39072"/>
                    <a:pt x="13626" y="39194"/>
                    <a:pt x="13965" y="39208"/>
                  </a:cubicBezTo>
                  <a:cubicBezTo>
                    <a:pt x="14073" y="39212"/>
                    <a:pt x="14181" y="39214"/>
                    <a:pt x="14289" y="39214"/>
                  </a:cubicBezTo>
                  <a:cubicBezTo>
                    <a:pt x="15956" y="39214"/>
                    <a:pt x="17597" y="38741"/>
                    <a:pt x="19260" y="38621"/>
                  </a:cubicBezTo>
                  <a:cubicBezTo>
                    <a:pt x="19773" y="38584"/>
                    <a:pt x="20190" y="38202"/>
                    <a:pt x="20301" y="37708"/>
                  </a:cubicBezTo>
                  <a:cubicBezTo>
                    <a:pt x="21363" y="32951"/>
                    <a:pt x="20886" y="28203"/>
                    <a:pt x="22791" y="23597"/>
                  </a:cubicBezTo>
                  <a:cubicBezTo>
                    <a:pt x="24013" y="20644"/>
                    <a:pt x="26530" y="18102"/>
                    <a:pt x="27349" y="15007"/>
                  </a:cubicBezTo>
                  <a:cubicBezTo>
                    <a:pt x="27466" y="15043"/>
                    <a:pt x="27591" y="15064"/>
                    <a:pt x="27721" y="15064"/>
                  </a:cubicBezTo>
                  <a:cubicBezTo>
                    <a:pt x="27836" y="15064"/>
                    <a:pt x="27955" y="15048"/>
                    <a:pt x="28077" y="15013"/>
                  </a:cubicBezTo>
                  <a:cubicBezTo>
                    <a:pt x="30101" y="14443"/>
                    <a:pt x="29564" y="11650"/>
                    <a:pt x="28196" y="10694"/>
                  </a:cubicBezTo>
                  <a:cubicBezTo>
                    <a:pt x="27911" y="10495"/>
                    <a:pt x="27623" y="10405"/>
                    <a:pt x="27351" y="10405"/>
                  </a:cubicBezTo>
                  <a:cubicBezTo>
                    <a:pt x="26777" y="10405"/>
                    <a:pt x="26273" y="10810"/>
                    <a:pt x="26016" y="11458"/>
                  </a:cubicBezTo>
                  <a:cubicBezTo>
                    <a:pt x="25687" y="12001"/>
                    <a:pt x="25789" y="12783"/>
                    <a:pt x="26002" y="13408"/>
                  </a:cubicBezTo>
                  <a:cubicBezTo>
                    <a:pt x="21981" y="15098"/>
                    <a:pt x="19817" y="18762"/>
                    <a:pt x="17461" y="22227"/>
                  </a:cubicBezTo>
                  <a:cubicBezTo>
                    <a:pt x="17053" y="19902"/>
                    <a:pt x="17261" y="17129"/>
                    <a:pt x="17152" y="15023"/>
                  </a:cubicBezTo>
                  <a:cubicBezTo>
                    <a:pt x="16972" y="11563"/>
                    <a:pt x="16806" y="8130"/>
                    <a:pt x="16187" y="4715"/>
                  </a:cubicBezTo>
                  <a:cubicBezTo>
                    <a:pt x="16164" y="4583"/>
                    <a:pt x="16117" y="4466"/>
                    <a:pt x="16054" y="4361"/>
                  </a:cubicBezTo>
                  <a:cubicBezTo>
                    <a:pt x="16879" y="4233"/>
                    <a:pt x="17664" y="3667"/>
                    <a:pt x="17871" y="2849"/>
                  </a:cubicBezTo>
                  <a:cubicBezTo>
                    <a:pt x="18131" y="1824"/>
                    <a:pt x="17418" y="835"/>
                    <a:pt x="16572" y="331"/>
                  </a:cubicBezTo>
                  <a:cubicBezTo>
                    <a:pt x="16200" y="110"/>
                    <a:pt x="15805" y="0"/>
                    <a:pt x="15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02" name="Google Shape;602;p23"/>
            <p:cNvGrpSpPr/>
            <p:nvPr/>
          </p:nvGrpSpPr>
          <p:grpSpPr>
            <a:xfrm>
              <a:off x="8739900" y="508903"/>
              <a:ext cx="93101" cy="334443"/>
              <a:chOff x="2058353" y="1704261"/>
              <a:chExt cx="219370" cy="788036"/>
            </a:xfrm>
          </p:grpSpPr>
          <p:sp>
            <p:nvSpPr>
              <p:cNvPr id="603" name="Google Shape;603;p23"/>
              <p:cNvSpPr/>
              <p:nvPr/>
            </p:nvSpPr>
            <p:spPr>
              <a:xfrm>
                <a:off x="2058353" y="1704261"/>
                <a:ext cx="219370" cy="639620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28988" extrusionOk="0">
                    <a:moveTo>
                      <a:pt x="3959" y="1650"/>
                    </a:moveTo>
                    <a:cubicBezTo>
                      <a:pt x="4379" y="1650"/>
                      <a:pt x="4804" y="1730"/>
                      <a:pt x="5187" y="1856"/>
                    </a:cubicBezTo>
                    <a:cubicBezTo>
                      <a:pt x="5913" y="2095"/>
                      <a:pt x="6686" y="2541"/>
                      <a:pt x="7124" y="3184"/>
                    </a:cubicBezTo>
                    <a:cubicBezTo>
                      <a:pt x="7175" y="3257"/>
                      <a:pt x="7220" y="3335"/>
                      <a:pt x="7264" y="3414"/>
                    </a:cubicBezTo>
                    <a:cubicBezTo>
                      <a:pt x="7247" y="3385"/>
                      <a:pt x="7239" y="3372"/>
                      <a:pt x="7238" y="3372"/>
                    </a:cubicBezTo>
                    <a:lnTo>
                      <a:pt x="7238" y="3372"/>
                    </a:lnTo>
                    <a:cubicBezTo>
                      <a:pt x="7234" y="3372"/>
                      <a:pt x="7328" y="3554"/>
                      <a:pt x="7355" y="3617"/>
                    </a:cubicBezTo>
                    <a:cubicBezTo>
                      <a:pt x="7461" y="3868"/>
                      <a:pt x="7549" y="4129"/>
                      <a:pt x="7624" y="4391"/>
                    </a:cubicBezTo>
                    <a:cubicBezTo>
                      <a:pt x="7665" y="4532"/>
                      <a:pt x="7700" y="4675"/>
                      <a:pt x="7735" y="4818"/>
                    </a:cubicBezTo>
                    <a:cubicBezTo>
                      <a:pt x="7740" y="4840"/>
                      <a:pt x="7745" y="4856"/>
                      <a:pt x="7748" y="4868"/>
                    </a:cubicBezTo>
                    <a:cubicBezTo>
                      <a:pt x="7748" y="4869"/>
                      <a:pt x="7748" y="4872"/>
                      <a:pt x="7749" y="4877"/>
                    </a:cubicBezTo>
                    <a:lnTo>
                      <a:pt x="7801" y="5130"/>
                    </a:lnTo>
                    <a:cubicBezTo>
                      <a:pt x="7867" y="5481"/>
                      <a:pt x="7920" y="5833"/>
                      <a:pt x="7966" y="6187"/>
                    </a:cubicBezTo>
                    <a:cubicBezTo>
                      <a:pt x="8066" y="6961"/>
                      <a:pt x="8123" y="7742"/>
                      <a:pt x="8155" y="8520"/>
                    </a:cubicBezTo>
                    <a:cubicBezTo>
                      <a:pt x="8313" y="12245"/>
                      <a:pt x="8006" y="16006"/>
                      <a:pt x="7439" y="19689"/>
                    </a:cubicBezTo>
                    <a:cubicBezTo>
                      <a:pt x="7189" y="21322"/>
                      <a:pt x="6879" y="22954"/>
                      <a:pt x="6434" y="24546"/>
                    </a:cubicBezTo>
                    <a:cubicBezTo>
                      <a:pt x="6291" y="25056"/>
                      <a:pt x="6175" y="25443"/>
                      <a:pt x="5973" y="25954"/>
                    </a:cubicBezTo>
                    <a:cubicBezTo>
                      <a:pt x="5294" y="23414"/>
                      <a:pt x="4459" y="20920"/>
                      <a:pt x="3730" y="18395"/>
                    </a:cubicBezTo>
                    <a:cubicBezTo>
                      <a:pt x="3309" y="16933"/>
                      <a:pt x="2921" y="15458"/>
                      <a:pt x="2638" y="13961"/>
                    </a:cubicBezTo>
                    <a:cubicBezTo>
                      <a:pt x="2374" y="12560"/>
                      <a:pt x="2255" y="11159"/>
                      <a:pt x="2133" y="9740"/>
                    </a:cubicBezTo>
                    <a:cubicBezTo>
                      <a:pt x="1971" y="7819"/>
                      <a:pt x="1587" y="5889"/>
                      <a:pt x="1688" y="3956"/>
                    </a:cubicBezTo>
                    <a:cubicBezTo>
                      <a:pt x="1707" y="3599"/>
                      <a:pt x="1772" y="3069"/>
                      <a:pt x="1861" y="2824"/>
                    </a:cubicBezTo>
                    <a:cubicBezTo>
                      <a:pt x="1902" y="2711"/>
                      <a:pt x="1952" y="2618"/>
                      <a:pt x="2004" y="2558"/>
                    </a:cubicBezTo>
                    <a:cubicBezTo>
                      <a:pt x="2178" y="2360"/>
                      <a:pt x="2331" y="2191"/>
                      <a:pt x="2552" y="2041"/>
                    </a:cubicBezTo>
                    <a:cubicBezTo>
                      <a:pt x="2965" y="1762"/>
                      <a:pt x="3459" y="1650"/>
                      <a:pt x="3959" y="1650"/>
                    </a:cubicBezTo>
                    <a:close/>
                    <a:moveTo>
                      <a:pt x="3949" y="0"/>
                    </a:moveTo>
                    <a:cubicBezTo>
                      <a:pt x="2539" y="0"/>
                      <a:pt x="1173" y="553"/>
                      <a:pt x="452" y="1885"/>
                    </a:cubicBezTo>
                    <a:cubicBezTo>
                      <a:pt x="1" y="2719"/>
                      <a:pt x="1" y="3792"/>
                      <a:pt x="8" y="4712"/>
                    </a:cubicBezTo>
                    <a:cubicBezTo>
                      <a:pt x="19" y="5842"/>
                      <a:pt x="138" y="6972"/>
                      <a:pt x="266" y="8093"/>
                    </a:cubicBezTo>
                    <a:cubicBezTo>
                      <a:pt x="379" y="9091"/>
                      <a:pt x="460" y="10085"/>
                      <a:pt x="547" y="11083"/>
                    </a:cubicBezTo>
                    <a:cubicBezTo>
                      <a:pt x="692" y="12760"/>
                      <a:pt x="1000" y="14418"/>
                      <a:pt x="1384" y="16055"/>
                    </a:cubicBezTo>
                    <a:cubicBezTo>
                      <a:pt x="2145" y="19288"/>
                      <a:pt x="3254" y="22426"/>
                      <a:pt x="4152" y="25621"/>
                    </a:cubicBezTo>
                    <a:cubicBezTo>
                      <a:pt x="4365" y="26382"/>
                      <a:pt x="4565" y="27146"/>
                      <a:pt x="4750" y="27914"/>
                    </a:cubicBezTo>
                    <a:cubicBezTo>
                      <a:pt x="4617" y="28409"/>
                      <a:pt x="5054" y="28988"/>
                      <a:pt x="5595" y="28988"/>
                    </a:cubicBezTo>
                    <a:cubicBezTo>
                      <a:pt x="5744" y="28988"/>
                      <a:pt x="5901" y="28944"/>
                      <a:pt x="6056" y="28842"/>
                    </a:cubicBezTo>
                    <a:cubicBezTo>
                      <a:pt x="6927" y="28271"/>
                      <a:pt x="7356" y="27081"/>
                      <a:pt x="7678" y="26145"/>
                    </a:cubicBezTo>
                    <a:cubicBezTo>
                      <a:pt x="8225" y="24555"/>
                      <a:pt x="8586" y="22906"/>
                      <a:pt x="8880" y="21254"/>
                    </a:cubicBezTo>
                    <a:cubicBezTo>
                      <a:pt x="9586" y="17283"/>
                      <a:pt x="9942" y="13201"/>
                      <a:pt x="9851" y="9168"/>
                    </a:cubicBezTo>
                    <a:cubicBezTo>
                      <a:pt x="9814" y="7516"/>
                      <a:pt x="9693" y="5854"/>
                      <a:pt x="9309" y="4243"/>
                    </a:cubicBezTo>
                    <a:cubicBezTo>
                      <a:pt x="8945" y="2719"/>
                      <a:pt x="8225" y="1581"/>
                      <a:pt x="6837" y="773"/>
                    </a:cubicBezTo>
                    <a:cubicBezTo>
                      <a:pt x="6001" y="286"/>
                      <a:pt x="4963" y="0"/>
                      <a:pt x="39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4" name="Google Shape;604;p23"/>
              <p:cNvSpPr/>
              <p:nvPr/>
            </p:nvSpPr>
            <p:spPr>
              <a:xfrm>
                <a:off x="2120337" y="2354898"/>
                <a:ext cx="153440" cy="137399"/>
              </a:xfrm>
              <a:custGeom>
                <a:avLst/>
                <a:gdLst/>
                <a:ahLst/>
                <a:cxnLst/>
                <a:rect l="l" t="t" r="r" b="b"/>
                <a:pathLst>
                  <a:path w="6954" h="6227" extrusionOk="0">
                    <a:moveTo>
                      <a:pt x="3799" y="1995"/>
                    </a:moveTo>
                    <a:cubicBezTo>
                      <a:pt x="4492" y="2177"/>
                      <a:pt x="4798" y="2723"/>
                      <a:pt x="4830" y="3323"/>
                    </a:cubicBezTo>
                    <a:cubicBezTo>
                      <a:pt x="4842" y="3532"/>
                      <a:pt x="4749" y="3825"/>
                      <a:pt x="4649" y="3957"/>
                    </a:cubicBezTo>
                    <a:cubicBezTo>
                      <a:pt x="4643" y="3965"/>
                      <a:pt x="4583" y="4026"/>
                      <a:pt x="4549" y="4061"/>
                    </a:cubicBezTo>
                    <a:cubicBezTo>
                      <a:pt x="4505" y="4090"/>
                      <a:pt x="4408" y="4148"/>
                      <a:pt x="4418" y="4148"/>
                    </a:cubicBezTo>
                    <a:cubicBezTo>
                      <a:pt x="4420" y="4148"/>
                      <a:pt x="4427" y="4145"/>
                      <a:pt x="4440" y="4139"/>
                    </a:cubicBezTo>
                    <a:lnTo>
                      <a:pt x="4440" y="4139"/>
                    </a:lnTo>
                    <a:cubicBezTo>
                      <a:pt x="4243" y="4234"/>
                      <a:pt x="4201" y="4230"/>
                      <a:pt x="3981" y="4232"/>
                    </a:cubicBezTo>
                    <a:cubicBezTo>
                      <a:pt x="3977" y="4232"/>
                      <a:pt x="3973" y="4232"/>
                      <a:pt x="3969" y="4232"/>
                    </a:cubicBezTo>
                    <a:cubicBezTo>
                      <a:pt x="3793" y="4232"/>
                      <a:pt x="3600" y="4207"/>
                      <a:pt x="3430" y="4153"/>
                    </a:cubicBezTo>
                    <a:cubicBezTo>
                      <a:pt x="3412" y="4145"/>
                      <a:pt x="3257" y="4080"/>
                      <a:pt x="3224" y="4068"/>
                    </a:cubicBezTo>
                    <a:cubicBezTo>
                      <a:pt x="3193" y="4045"/>
                      <a:pt x="3134" y="4001"/>
                      <a:pt x="3103" y="3976"/>
                    </a:cubicBezTo>
                    <a:cubicBezTo>
                      <a:pt x="3085" y="3954"/>
                      <a:pt x="3058" y="3920"/>
                      <a:pt x="3038" y="3893"/>
                    </a:cubicBezTo>
                    <a:cubicBezTo>
                      <a:pt x="3021" y="3852"/>
                      <a:pt x="2996" y="3772"/>
                      <a:pt x="2986" y="3747"/>
                    </a:cubicBezTo>
                    <a:cubicBezTo>
                      <a:pt x="2975" y="3674"/>
                      <a:pt x="2969" y="3600"/>
                      <a:pt x="2965" y="3527"/>
                    </a:cubicBezTo>
                    <a:cubicBezTo>
                      <a:pt x="2964" y="3498"/>
                      <a:pt x="2963" y="3480"/>
                      <a:pt x="2961" y="3468"/>
                    </a:cubicBezTo>
                    <a:cubicBezTo>
                      <a:pt x="2964" y="3458"/>
                      <a:pt x="2970" y="3434"/>
                      <a:pt x="2976" y="3389"/>
                    </a:cubicBezTo>
                    <a:cubicBezTo>
                      <a:pt x="3032" y="3030"/>
                      <a:pt x="3133" y="2767"/>
                      <a:pt x="3312" y="2488"/>
                    </a:cubicBezTo>
                    <a:cubicBezTo>
                      <a:pt x="3355" y="2420"/>
                      <a:pt x="3534" y="2193"/>
                      <a:pt x="3645" y="2083"/>
                    </a:cubicBezTo>
                    <a:lnTo>
                      <a:pt x="3645" y="2083"/>
                    </a:lnTo>
                    <a:cubicBezTo>
                      <a:pt x="3636" y="2092"/>
                      <a:pt x="3634" y="2096"/>
                      <a:pt x="3637" y="2096"/>
                    </a:cubicBezTo>
                    <a:cubicBezTo>
                      <a:pt x="3649" y="2096"/>
                      <a:pt x="3733" y="2041"/>
                      <a:pt x="3799" y="1995"/>
                    </a:cubicBezTo>
                    <a:close/>
                    <a:moveTo>
                      <a:pt x="3880" y="1"/>
                    </a:moveTo>
                    <a:cubicBezTo>
                      <a:pt x="3803" y="1"/>
                      <a:pt x="3731" y="10"/>
                      <a:pt x="3664" y="28"/>
                    </a:cubicBezTo>
                    <a:cubicBezTo>
                      <a:pt x="3601" y="14"/>
                      <a:pt x="3537" y="7"/>
                      <a:pt x="3473" y="7"/>
                    </a:cubicBezTo>
                    <a:cubicBezTo>
                      <a:pt x="3362" y="7"/>
                      <a:pt x="3252" y="29"/>
                      <a:pt x="3146" y="77"/>
                    </a:cubicBezTo>
                    <a:cubicBezTo>
                      <a:pt x="1271" y="958"/>
                      <a:pt x="0" y="4099"/>
                      <a:pt x="1932" y="5583"/>
                    </a:cubicBezTo>
                    <a:cubicBezTo>
                      <a:pt x="2480" y="6003"/>
                      <a:pt x="3210" y="6226"/>
                      <a:pt x="3933" y="6226"/>
                    </a:cubicBezTo>
                    <a:cubicBezTo>
                      <a:pt x="4548" y="6226"/>
                      <a:pt x="5158" y="6064"/>
                      <a:pt x="5645" y="5724"/>
                    </a:cubicBezTo>
                    <a:cubicBezTo>
                      <a:pt x="6541" y="5098"/>
                      <a:pt x="6953" y="3926"/>
                      <a:pt x="6783" y="2864"/>
                    </a:cubicBezTo>
                    <a:cubicBezTo>
                      <a:pt x="6551" y="1424"/>
                      <a:pt x="5537" y="380"/>
                      <a:pt x="4133" y="33"/>
                    </a:cubicBezTo>
                    <a:cubicBezTo>
                      <a:pt x="4044" y="11"/>
                      <a:pt x="3959" y="1"/>
                      <a:pt x="38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05" name="Google Shape;605;p23"/>
            <p:cNvSpPr/>
            <p:nvPr/>
          </p:nvSpPr>
          <p:spPr>
            <a:xfrm>
              <a:off x="3612925" y="1769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23"/>
            <p:cNvSpPr/>
            <p:nvPr/>
          </p:nvSpPr>
          <p:spPr>
            <a:xfrm>
              <a:off x="433925" y="12292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23"/>
            <p:cNvSpPr/>
            <p:nvPr/>
          </p:nvSpPr>
          <p:spPr>
            <a:xfrm>
              <a:off x="8618875" y="1769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8833000" y="2924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23"/>
            <p:cNvSpPr/>
            <p:nvPr/>
          </p:nvSpPr>
          <p:spPr>
            <a:xfrm>
              <a:off x="3926100" y="2030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23"/>
            <p:cNvSpPr/>
            <p:nvPr/>
          </p:nvSpPr>
          <p:spPr>
            <a:xfrm>
              <a:off x="278025" y="14208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23"/>
            <p:cNvSpPr/>
            <p:nvPr/>
          </p:nvSpPr>
          <p:spPr>
            <a:xfrm>
              <a:off x="8405400" y="3296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23"/>
            <p:cNvSpPr/>
            <p:nvPr/>
          </p:nvSpPr>
          <p:spPr>
            <a:xfrm>
              <a:off x="5102950" y="4762900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23"/>
            <p:cNvSpPr/>
            <p:nvPr/>
          </p:nvSpPr>
          <p:spPr>
            <a:xfrm>
              <a:off x="3755150" y="26630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433913" y="268267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23"/>
            <p:cNvSpPr/>
            <p:nvPr/>
          </p:nvSpPr>
          <p:spPr>
            <a:xfrm>
              <a:off x="367425" y="3063025"/>
              <a:ext cx="37200" cy="3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23"/>
            <p:cNvSpPr/>
            <p:nvPr/>
          </p:nvSpPr>
          <p:spPr>
            <a:xfrm>
              <a:off x="278025" y="2806850"/>
              <a:ext cx="89400" cy="89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44988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3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1555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3269191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6554263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59619285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799967861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CD300-B375-449D-82E1-EA0BA19F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E3CEEB-D602-4947-A0A0-E4D4CBDD5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7063B1-A6BC-45C4-99BD-8127A5AF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2A91E5-AB00-4475-B860-79DEA23A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88DE88-38DE-4A72-8060-1B5C5FAB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5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71606433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7501489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6382956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7407796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2316352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8726387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9881259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9935992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4923358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91609652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A4D8F8-DA83-45AD-A98D-40750A04E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28205F-10DC-43AB-84CC-CC99B07A4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3FED303-BA22-4F56-8B26-0FFE1C47F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D0A593-00D2-4ED1-82B7-8BD2211E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9E633B-7823-4965-AC3A-75A494A9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2AD9BB-8E72-444C-BBDE-B4237357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32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539530283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2516367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53277059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1730352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8034888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202371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63590450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16529896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67A4B-FB63-4564-94FF-53393D218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E2021C-9415-4AE4-BCA2-4D8BD4A3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DDEDF-69BE-498D-ADB5-434255D3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AB3B06-8838-4A20-AE55-5B66918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8EA1E7-E425-4010-894A-81FE6194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2E1AF1-1CD9-4A1A-B8FA-C1819FF6A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8449" y="6927702"/>
            <a:ext cx="1704978" cy="11423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32E2E4-34B2-4B9B-BB39-2A5B3473B9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512" y="7142162"/>
            <a:ext cx="17049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2197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813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E769E9-912E-43AC-BECA-BA18382A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9964-83FF-4829-857D-E28D69C1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4B2E5-6D29-433A-8906-4010AC274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CB1034F-04E1-409A-B469-F2A4F7AD08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1FAC3B-FDD0-44BF-8B23-2E2C418726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86C5A5E-9314-4CD7-864B-5F4FA462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171DCCC-63FD-4B56-BFCA-F6E9757F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C4C5626-C0F5-47CF-AE7C-DE1473EA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61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9F824-59C4-45F6-97F2-0B0CDB6F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912AE-27AF-4D03-B4DE-6392976DE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37FA12-4947-4E96-9012-5A12C6C4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E1C117-BDB8-4AE6-91D1-03EF5932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BE8E53-F8C5-4839-B73B-88E68AE6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2133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2701B-35A9-4382-B815-73A0926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92FD1-3DC1-49E9-BA04-ADCBDB3C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23616E-D514-4842-9D58-09A231A1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485753-3C6B-4D75-809B-23D4CC97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BEA1CF-238C-405A-BA65-F599EA7A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E07343-30F9-437D-9ADE-1A8500D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8118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86FFF-FF48-4773-9B85-72FB18A4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CE6FD1-6E57-4710-A0B9-93837014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C2E8B-51AC-437E-B13F-B9764AFF2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B29CC7-713C-4DBE-A0C8-0A55627EB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12B61D-3095-4C70-90D3-DAA8A77D9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E0715-5D50-4819-B800-92BE11E4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C2DD70-FFF3-4855-9B88-A337F2AA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D59AB0-E120-4141-A85F-1D0C2803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2224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559538-FD8A-4AB6-B0C6-9D755A6C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5BF5B4-3BD8-41D7-AB15-4B88A762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EB5A0AF-3063-4123-A2DE-B137464A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F6EFED-3870-46FE-ABD5-831FAD0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1993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51D8152-B902-466F-98EC-96188B0C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23F889-136D-4532-A243-4873474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2751-5C54-4FA9-BAE2-DBFCBFD7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304" y="-199175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978" y="1410066"/>
            <a:ext cx="1217422" cy="1217422"/>
          </a:xfrm>
          <a:prstGeom prst="ellipse">
            <a:avLst/>
          </a:prstGeom>
          <a:ln>
            <a:noFill/>
          </a:ln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35718492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626ED-DA7D-4F1A-A2BC-29B7530D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F9F46B-9FBC-4441-AB77-4DF9DB70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7F03E8-6802-4F2C-B57F-4E3A0005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032E2-E302-461E-8F05-8C04929B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1890BC-B3B0-403A-A06E-08711262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B825C1-68E6-4CDA-9C3C-4DAC5E8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8506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75FFF-3604-48DD-B97A-C900972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70F097-94D8-45C7-B51D-1289E32B7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E3A73-90A3-427C-B658-15A890CED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8279FB-02E9-4A20-90A1-1C16F532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1DCBAB-5C75-4FBB-9DA0-3971E9BD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8B057C-9DC1-46C3-9AB0-7D034573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0121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360B4-481C-4A5E-94F4-5C82769B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9D5CA3-57C5-4B7B-B9A1-ECEB8ECFC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053AF-82DC-4CF9-963C-92C79EB3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592EA-1992-40C2-B4E7-5EEFAC43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03BFFA-6A8F-4E02-B27C-6DA116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84232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5D1B118-97B1-4167-8ACA-512D03559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7EB8F5-F623-4FF9-88E3-B0B12AA7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CD126-62C0-458B-9103-B786229F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20C6DC-C6B5-4E38-978B-AC1B62B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95F6F-01EE-474B-ABD8-63DA7264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481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500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48E6D-E096-472E-BD07-3D5B1B8D0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D4E129-EDEB-4C59-9744-8F2D8C31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FCFE56-FC14-4043-827B-6C0767C7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A473F6-3623-40C7-9E9A-4BC898A3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43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6404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56847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2680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C3675DB-BE68-4E99-9EBA-D7787A7E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165565-CE15-47DB-B59E-00C53DD3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CFC10C-27CF-49D3-ABCC-894DFE72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96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EAE70-7F1D-479D-8822-268C1FFF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E34DB8-82DD-45F1-BF65-715D2FD0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9EDF2A-DE44-4336-AA05-51646B18B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8054ED-485F-40FD-B058-A389D799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20485E-92B4-4395-8726-C7BDBDF8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ED9AD4-CCBA-42C9-8708-6E66BEE8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43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60D5FE-ADEE-40B8-ACE0-91C766AFC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9820831-13CF-45D4-B7D2-A503158FE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CEBE428-21E6-4EB3-8340-040FD629E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789585-FFEB-4D20-8A90-45C1D2C9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018688-58A0-4816-B813-7612CFED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C2F646-191C-4DDD-9AD2-3EA65A8C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26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image" Target="../media/image19.jpeg"/><Relationship Id="rId2" Type="http://schemas.openxmlformats.org/officeDocument/2006/relationships/slideLayout" Target="../slideLayouts/slideLayout49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9862235-3807-E7D3-6B95-030D295AF39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3520" y="339090"/>
            <a:ext cx="1261110" cy="1261110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D4F58EC-CFFB-182C-277D-C6AFE695C27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429" y="8526160"/>
            <a:ext cx="1261110" cy="126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63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50000">
              <a:schemeClr val="dk2"/>
            </a:gs>
            <a:gs pos="100000">
              <a:schemeClr val="lt2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38932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23042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61813" y="1541857"/>
            <a:ext cx="1600518" cy="16005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257548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3.xml"/><Relationship Id="rId18" Type="http://schemas.openxmlformats.org/officeDocument/2006/relationships/image" Target="../media/image32.png"/><Relationship Id="rId3" Type="http://schemas.openxmlformats.org/officeDocument/2006/relationships/image" Target="../media/image28.png"/><Relationship Id="rId21" Type="http://schemas.openxmlformats.org/officeDocument/2006/relationships/image" Target="../media/image33.png"/><Relationship Id="rId7" Type="http://schemas.openxmlformats.org/officeDocument/2006/relationships/image" Target="../media/image9.png"/><Relationship Id="rId12" Type="http://schemas.microsoft.com/office/2007/relationships/hdphoto" Target="../media/hdphoto2.wdp"/><Relationship Id="rId17" Type="http://schemas.openxmlformats.org/officeDocument/2006/relationships/slide" Target="slide6.xml"/><Relationship Id="rId2" Type="http://schemas.openxmlformats.org/officeDocument/2006/relationships/notesSlide" Target="../notesSlides/notesSlide2.xml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png"/><Relationship Id="rId11" Type="http://schemas.openxmlformats.org/officeDocument/2006/relationships/image" Target="../media/image30.png"/><Relationship Id="rId5" Type="http://schemas.openxmlformats.org/officeDocument/2006/relationships/image" Target="../media/image3.png"/><Relationship Id="rId15" Type="http://schemas.openxmlformats.org/officeDocument/2006/relationships/slide" Target="slide4.xml"/><Relationship Id="rId10" Type="http://schemas.openxmlformats.org/officeDocument/2006/relationships/image" Target="../media/image6.png"/><Relationship Id="rId19" Type="http://schemas.openxmlformats.org/officeDocument/2006/relationships/slide" Target="slide10.xml"/><Relationship Id="rId4" Type="http://schemas.microsoft.com/office/2007/relationships/hdphoto" Target="../media/hdphoto1.wdp"/><Relationship Id="rId9" Type="http://schemas.openxmlformats.org/officeDocument/2006/relationships/image" Target="../media/image29.png"/><Relationship Id="rId14" Type="http://schemas.openxmlformats.org/officeDocument/2006/relationships/image" Target="../media/image31.png"/><Relationship Id="rId22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4.wdp"/><Relationship Id="rId5" Type="http://schemas.openxmlformats.org/officeDocument/2006/relationships/image" Target="../media/image34.png"/><Relationship Id="rId10" Type="http://schemas.openxmlformats.org/officeDocument/2006/relationships/image" Target="../media/image37.png"/><Relationship Id="rId4" Type="http://schemas.openxmlformats.org/officeDocument/2006/relationships/slide" Target="slide2.xml"/><Relationship Id="rId9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4.wdp"/><Relationship Id="rId5" Type="http://schemas.openxmlformats.org/officeDocument/2006/relationships/image" Target="../media/image34.png"/><Relationship Id="rId10" Type="http://schemas.openxmlformats.org/officeDocument/2006/relationships/image" Target="../media/image37.png"/><Relationship Id="rId4" Type="http://schemas.openxmlformats.org/officeDocument/2006/relationships/slide" Target="slide2.xml"/><Relationship Id="rId9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4.wdp"/><Relationship Id="rId5" Type="http://schemas.openxmlformats.org/officeDocument/2006/relationships/image" Target="../media/image34.png"/><Relationship Id="rId10" Type="http://schemas.openxmlformats.org/officeDocument/2006/relationships/image" Target="../media/image37.png"/><Relationship Id="rId4" Type="http://schemas.openxmlformats.org/officeDocument/2006/relationships/slide" Target="slide2.xml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4.wdp"/><Relationship Id="rId5" Type="http://schemas.openxmlformats.org/officeDocument/2006/relationships/image" Target="../media/image34.png"/><Relationship Id="rId10" Type="http://schemas.openxmlformats.org/officeDocument/2006/relationships/image" Target="../media/image37.png"/><Relationship Id="rId4" Type="http://schemas.openxmlformats.org/officeDocument/2006/relationships/slide" Target="slide2.xml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emf"/><Relationship Id="rId7" Type="http://schemas.openxmlformats.org/officeDocument/2006/relationships/image" Target="../media/image4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emf"/><Relationship Id="rId4" Type="http://schemas.openxmlformats.org/officeDocument/2006/relationships/image" Target="../media/image39.emf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AE6986A-66C4-461B-8573-53BD2C132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FF2F90E-9DEB-4BB0-B79C-E7B33D6535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370" y="4724732"/>
            <a:ext cx="2981054" cy="2238213"/>
          </a:xfrm>
          <a:prstGeom prst="rect">
            <a:avLst/>
          </a:prstGeom>
        </p:spPr>
      </p:pic>
      <p:pic>
        <p:nvPicPr>
          <p:cNvPr id="15" name="Picture 1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36B68EF-6B7D-4FF1-B4CE-8CF19A25C4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508" y="1595340"/>
            <a:ext cx="4530166" cy="52774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232E7B-0022-725F-263F-D3E5C4EF68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3701" y="995764"/>
            <a:ext cx="5535648" cy="391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8158E0-4F25-A3A4-7F26-D1254FB9DA6C}"/>
              </a:ext>
            </a:extLst>
          </p:cNvPr>
          <p:cNvSpPr/>
          <p:nvPr/>
        </p:nvSpPr>
        <p:spPr>
          <a:xfrm>
            <a:off x="161925" y="381000"/>
            <a:ext cx="11801475" cy="62769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artoon of ants carrying a rock&#10;&#10;Description automatically generated">
            <a:extLst>
              <a:ext uri="{FF2B5EF4-FFF2-40B4-BE49-F238E27FC236}">
                <a16:creationId xmlns:a16="http://schemas.microsoft.com/office/drawing/2014/main" id="{B77057EB-D4BF-566D-C0AE-B29920EAD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862" y="981075"/>
            <a:ext cx="8524875" cy="5391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F12018-ABDE-E6E6-9A77-0A5FDE33EE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56" y="468735"/>
            <a:ext cx="2396280" cy="1198140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0ECA782-BC85-43C9-2091-C01B00710728}"/>
              </a:ext>
            </a:extLst>
          </p:cNvPr>
          <p:cNvSpPr/>
          <p:nvPr/>
        </p:nvSpPr>
        <p:spPr>
          <a:xfrm>
            <a:off x="5638800" y="2247900"/>
            <a:ext cx="2400300" cy="1333500"/>
          </a:xfrm>
          <a:prstGeom prst="wedgeRoundRectCallout">
            <a:avLst>
              <a:gd name="adj1" fmla="val 13408"/>
              <a:gd name="adj2" fmla="val 75357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125 730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thợ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DE89F68C-BE94-1187-D7CE-4558405C37E4}"/>
              </a:ext>
            </a:extLst>
          </p:cNvPr>
          <p:cNvSpPr/>
          <p:nvPr/>
        </p:nvSpPr>
        <p:spPr>
          <a:xfrm>
            <a:off x="7981950" y="647700"/>
            <a:ext cx="3733800" cy="1724025"/>
          </a:xfrm>
          <a:prstGeom prst="wedgeRoundRectCallout">
            <a:avLst>
              <a:gd name="adj1" fmla="val -45464"/>
              <a:gd name="adj2" fmla="val 141439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tổ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125 730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thợ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472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6BE59B84-5F46-45E2-9C91-EE295F2C3107}"/>
              </a:ext>
            </a:extLst>
          </p:cNvPr>
          <p:cNvSpPr/>
          <p:nvPr/>
        </p:nvSpPr>
        <p:spPr>
          <a:xfrm>
            <a:off x="3609974" y="1038225"/>
            <a:ext cx="8353425" cy="5808137"/>
          </a:xfrm>
          <a:prstGeom prst="round2Same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565E85ED-E3DF-429B-B778-F9ECC699F425}"/>
              </a:ext>
            </a:extLst>
          </p:cNvPr>
          <p:cNvSpPr>
            <a:spLocks noChangeAspect="1"/>
          </p:cNvSpPr>
          <p:nvPr/>
        </p:nvSpPr>
        <p:spPr>
          <a:xfrm>
            <a:off x="3724275" y="1152525"/>
            <a:ext cx="8101160" cy="5693838"/>
          </a:xfrm>
          <a:prstGeom prst="round2SameRect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993" t="-65912" r="-26040" b="-5786"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3B99DA-B578-495C-A1A5-1CE38929F2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420"/>
          <a:stretch/>
        </p:blipFill>
        <p:spPr>
          <a:xfrm>
            <a:off x="4489806" y="156945"/>
            <a:ext cx="6287785" cy="690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6F450E-0937-462F-BEBD-006492F859BE}"/>
              </a:ext>
            </a:extLst>
          </p:cNvPr>
          <p:cNvSpPr txBox="1"/>
          <p:nvPr/>
        </p:nvSpPr>
        <p:spPr>
          <a:xfrm>
            <a:off x="5486400" y="68816"/>
            <a:ext cx="461285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125 730 : 5 = 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40CBF7-6BC8-4F06-AAE7-9414457D1FBD}"/>
              </a:ext>
            </a:extLst>
          </p:cNvPr>
          <p:cNvGrpSpPr/>
          <p:nvPr/>
        </p:nvGrpSpPr>
        <p:grpSpPr>
          <a:xfrm>
            <a:off x="203770" y="121578"/>
            <a:ext cx="3901505" cy="1005840"/>
            <a:chOff x="152400" y="1981200"/>
            <a:chExt cx="2781292" cy="100584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4DEC782-B633-41DC-9341-1967BE64F66F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8201652-B263-47AF-AEE3-319F06A72FBF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F30F45-58AC-4BEC-A1CF-CB7C062A09F7}"/>
                </a:ext>
              </a:extLst>
            </p:cNvPr>
            <p:cNvSpPr txBox="1"/>
            <p:nvPr/>
          </p:nvSpPr>
          <p:spPr>
            <a:xfrm>
              <a:off x="546480" y="2142381"/>
              <a:ext cx="1949165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2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lang="en-US" sz="2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tương</a:t>
              </a:r>
              <a:r>
                <a:rPr lang="en-US" sz="2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tự</a:t>
              </a:r>
              <a:endParaRPr lang="en-US" sz="2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như</a:t>
              </a:r>
              <a:r>
                <a:rPr lang="en-US" sz="2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phép</a:t>
              </a:r>
              <a:r>
                <a:rPr lang="en-US" sz="2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chia </a:t>
              </a:r>
              <a:r>
                <a:rPr lang="en-US" sz="2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24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3670FD1-644C-4233-9C3A-D43FBD509D8F}"/>
              </a:ext>
            </a:extLst>
          </p:cNvPr>
          <p:cNvSpPr txBox="1"/>
          <p:nvPr/>
        </p:nvSpPr>
        <p:spPr>
          <a:xfrm>
            <a:off x="4239286" y="1159257"/>
            <a:ext cx="562818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it-IT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chia 5 được 2, viết 2.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FE32F9A-7A3A-2F93-94CB-E5707E19486C}"/>
              </a:ext>
            </a:extLst>
          </p:cNvPr>
          <p:cNvSpPr/>
          <p:nvPr/>
        </p:nvSpPr>
        <p:spPr>
          <a:xfrm>
            <a:off x="104775" y="1571945"/>
            <a:ext cx="3295650" cy="42535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9305DA8-BDE3-F61B-7EB6-4E96170BAEF1}"/>
              </a:ext>
            </a:extLst>
          </p:cNvPr>
          <p:cNvSpPr txBox="1"/>
          <p:nvPr/>
        </p:nvSpPr>
        <p:spPr>
          <a:xfrm>
            <a:off x="4239285" y="1672965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10; 12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2,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 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68E0870-38C8-7B47-8906-2A437DC56FFE}"/>
              </a:ext>
            </a:extLst>
          </p:cNvPr>
          <p:cNvSpPr txBox="1"/>
          <p:nvPr/>
        </p:nvSpPr>
        <p:spPr>
          <a:xfrm>
            <a:off x="4311204" y="2268866"/>
            <a:ext cx="720013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5, được 25; 25 chia 5 được 5, viết 5. 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CFF2FD-9A95-5313-9DD8-C8C9DE5C2609}"/>
              </a:ext>
            </a:extLst>
          </p:cNvPr>
          <p:cNvSpPr txBox="1"/>
          <p:nvPr/>
        </p:nvSpPr>
        <p:spPr>
          <a:xfrm>
            <a:off x="4270107" y="2782574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25; 25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25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0,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89B65E9-8B79-A4A7-A28D-B3F3EDBEBB17}"/>
              </a:ext>
            </a:extLst>
          </p:cNvPr>
          <p:cNvSpPr txBox="1"/>
          <p:nvPr/>
        </p:nvSpPr>
        <p:spPr>
          <a:xfrm>
            <a:off x="4342027" y="3337378"/>
            <a:ext cx="562818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7; 7 chia 5 được 1, viết 1.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E30D1C-1C27-AF1F-3F65-47F348CA7684}"/>
              </a:ext>
            </a:extLst>
          </p:cNvPr>
          <p:cNvSpPr txBox="1"/>
          <p:nvPr/>
        </p:nvSpPr>
        <p:spPr>
          <a:xfrm>
            <a:off x="4321478" y="3840812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5; 7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2,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608F31D-ED1C-90DD-44AB-83482D9F73F9}"/>
              </a:ext>
            </a:extLst>
          </p:cNvPr>
          <p:cNvSpPr txBox="1"/>
          <p:nvPr/>
        </p:nvSpPr>
        <p:spPr>
          <a:xfrm>
            <a:off x="4290656" y="4354520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3, được 23; 23 chia 5 được 4, viết 4.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62D2784-7D5A-16F1-7A57-7F1D1B03CDA3}"/>
              </a:ext>
            </a:extLst>
          </p:cNvPr>
          <p:cNvSpPr txBox="1"/>
          <p:nvPr/>
        </p:nvSpPr>
        <p:spPr>
          <a:xfrm>
            <a:off x="4300931" y="4899051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20; 23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 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202857-ED30-A26A-BC03-716AD6605219}"/>
              </a:ext>
            </a:extLst>
          </p:cNvPr>
          <p:cNvGrpSpPr/>
          <p:nvPr/>
        </p:nvGrpSpPr>
        <p:grpSpPr>
          <a:xfrm>
            <a:off x="1842015" y="2048593"/>
            <a:ext cx="1329810" cy="2274978"/>
            <a:chOff x="4983480" y="2246811"/>
            <a:chExt cx="858689" cy="236214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ACB5BEE-06C8-4A9C-CA77-729EDBA70357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67A8DDA-B715-CCAA-1B33-6026B0A757F8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A3665E6-31B8-E135-26B2-7D832898E0F6}"/>
              </a:ext>
            </a:extLst>
          </p:cNvPr>
          <p:cNvSpPr txBox="1"/>
          <p:nvPr/>
        </p:nvSpPr>
        <p:spPr>
          <a:xfrm>
            <a:off x="0" y="2000390"/>
            <a:ext cx="2860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125 730  5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AA818-4EAC-8B78-78D8-0F6F55A1717A}"/>
              </a:ext>
            </a:extLst>
          </p:cNvPr>
          <p:cNvSpPr txBox="1"/>
          <p:nvPr/>
        </p:nvSpPr>
        <p:spPr>
          <a:xfrm>
            <a:off x="312505" y="25668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38C436-6F8C-9176-47AB-5695FF6A6591}"/>
              </a:ext>
            </a:extLst>
          </p:cNvPr>
          <p:cNvSpPr txBox="1"/>
          <p:nvPr/>
        </p:nvSpPr>
        <p:spPr>
          <a:xfrm>
            <a:off x="559534" y="25769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3024D2-1C40-4006-AFDA-5954791AB207}"/>
              </a:ext>
            </a:extLst>
          </p:cNvPr>
          <p:cNvSpPr txBox="1"/>
          <p:nvPr/>
        </p:nvSpPr>
        <p:spPr>
          <a:xfrm>
            <a:off x="605148" y="3038580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09D3E5-EF09-1C91-70B8-D4CAFC952692}"/>
              </a:ext>
            </a:extLst>
          </p:cNvPr>
          <p:cNvSpPr txBox="1"/>
          <p:nvPr/>
        </p:nvSpPr>
        <p:spPr>
          <a:xfrm>
            <a:off x="880752" y="30446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CD3930-989C-A15B-7E03-E5DDBDBD3217}"/>
              </a:ext>
            </a:extLst>
          </p:cNvPr>
          <p:cNvSpPr txBox="1"/>
          <p:nvPr/>
        </p:nvSpPr>
        <p:spPr>
          <a:xfrm>
            <a:off x="1765792" y="26288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509D74-CE3C-4391-B74D-F8C304EA3393}"/>
              </a:ext>
            </a:extLst>
          </p:cNvPr>
          <p:cNvSpPr txBox="1"/>
          <p:nvPr/>
        </p:nvSpPr>
        <p:spPr>
          <a:xfrm>
            <a:off x="2032045" y="262896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A4A1EB-C0B7-F017-372D-F46A4DE9BF97}"/>
              </a:ext>
            </a:extLst>
          </p:cNvPr>
          <p:cNvSpPr txBox="1"/>
          <p:nvPr/>
        </p:nvSpPr>
        <p:spPr>
          <a:xfrm>
            <a:off x="2317348" y="261949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045425-B0BD-90B9-C54E-C4485E2BC7A5}"/>
              </a:ext>
            </a:extLst>
          </p:cNvPr>
          <p:cNvSpPr txBox="1"/>
          <p:nvPr/>
        </p:nvSpPr>
        <p:spPr>
          <a:xfrm>
            <a:off x="934158" y="345176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B50249-8570-532B-864E-4181BAB50799}"/>
              </a:ext>
            </a:extLst>
          </p:cNvPr>
          <p:cNvSpPr txBox="1"/>
          <p:nvPr/>
        </p:nvSpPr>
        <p:spPr>
          <a:xfrm>
            <a:off x="1181808" y="345176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65C394-68C9-9AD0-478A-F5E5DE0BF357}"/>
              </a:ext>
            </a:extLst>
          </p:cNvPr>
          <p:cNvSpPr txBox="1"/>
          <p:nvPr/>
        </p:nvSpPr>
        <p:spPr>
          <a:xfrm>
            <a:off x="2564998" y="261949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9A9255-9503-6A7F-B18D-09A314D55976}"/>
              </a:ext>
            </a:extLst>
          </p:cNvPr>
          <p:cNvSpPr txBox="1"/>
          <p:nvPr/>
        </p:nvSpPr>
        <p:spPr>
          <a:xfrm>
            <a:off x="1162758" y="392801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C459CD-C88F-FFD3-D3FA-B514BF343A18}"/>
              </a:ext>
            </a:extLst>
          </p:cNvPr>
          <p:cNvSpPr txBox="1"/>
          <p:nvPr/>
        </p:nvSpPr>
        <p:spPr>
          <a:xfrm>
            <a:off x="1419933" y="393754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847F37-47F0-A4F5-0FAF-53EEA7FF2C8D}"/>
              </a:ext>
            </a:extLst>
          </p:cNvPr>
          <p:cNvSpPr txBox="1"/>
          <p:nvPr/>
        </p:nvSpPr>
        <p:spPr>
          <a:xfrm>
            <a:off x="2812648" y="262902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8A0AFA-AFA5-F921-0289-5814C5C3B777}"/>
              </a:ext>
            </a:extLst>
          </p:cNvPr>
          <p:cNvSpPr txBox="1"/>
          <p:nvPr/>
        </p:nvSpPr>
        <p:spPr>
          <a:xfrm>
            <a:off x="1429458" y="447094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BCCF44-C34A-F894-85D4-E0A443D67FF1}"/>
              </a:ext>
            </a:extLst>
          </p:cNvPr>
          <p:cNvSpPr txBox="1"/>
          <p:nvPr/>
        </p:nvSpPr>
        <p:spPr>
          <a:xfrm>
            <a:off x="4310456" y="5480076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0, được 30; 30 chia 5 được 6, viết 6.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37C498-51F3-DB1F-B7FB-A2D9A67FCF9A}"/>
              </a:ext>
            </a:extLst>
          </p:cNvPr>
          <p:cNvSpPr txBox="1"/>
          <p:nvPr/>
        </p:nvSpPr>
        <p:spPr>
          <a:xfrm>
            <a:off x="4291406" y="6080151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nhân 5 bằng 30; 30 trừ 30 bằng 0, viết 0.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86588D8-2504-0493-77DD-03B6526E45AB}"/>
              </a:ext>
            </a:extLst>
          </p:cNvPr>
          <p:cNvSpPr/>
          <p:nvPr/>
        </p:nvSpPr>
        <p:spPr>
          <a:xfrm>
            <a:off x="85725" y="5295900"/>
            <a:ext cx="3324225" cy="752475"/>
          </a:xfrm>
          <a:prstGeom prst="roundRect">
            <a:avLst>
              <a:gd name="adj" fmla="val 24262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125 730 : 5 = 25 146</a:t>
            </a:r>
          </a:p>
        </p:txBody>
      </p:sp>
    </p:spTree>
    <p:extLst>
      <p:ext uri="{BB962C8B-B14F-4D97-AF65-F5344CB8AC3E}">
        <p14:creationId xmlns:p14="http://schemas.microsoft.com/office/powerpoint/2010/main" val="41432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44" grpId="0"/>
      <p:bldP spid="46" grpId="0"/>
      <p:bldP spid="48" grpId="0"/>
      <p:bldP spid="49" grpId="0"/>
      <p:bldP spid="51" grpId="0"/>
      <p:bldP spid="52" grpId="0"/>
      <p:bldP spid="53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5" grpId="0"/>
      <p:bldP spid="27" grpId="0"/>
      <p:bldP spid="28" grpId="0"/>
      <p:bldP spid="30" grpId="0"/>
      <p:bldP spid="31" grpId="0"/>
      <p:bldP spid="32" grpId="0"/>
      <p:bldP spid="35" grpId="0"/>
      <p:bldP spid="36" grpId="0"/>
      <p:bldP spid="37" grpId="0"/>
      <p:bldP spid="38" grpId="0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6BE59B84-5F46-45E2-9C91-EE295F2C3107}"/>
              </a:ext>
            </a:extLst>
          </p:cNvPr>
          <p:cNvSpPr/>
          <p:nvPr/>
        </p:nvSpPr>
        <p:spPr>
          <a:xfrm>
            <a:off x="3609974" y="1038225"/>
            <a:ext cx="8353425" cy="5808137"/>
          </a:xfrm>
          <a:prstGeom prst="round2Same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565E85ED-E3DF-429B-B778-F9ECC699F425}"/>
              </a:ext>
            </a:extLst>
          </p:cNvPr>
          <p:cNvSpPr>
            <a:spLocks noChangeAspect="1"/>
          </p:cNvSpPr>
          <p:nvPr/>
        </p:nvSpPr>
        <p:spPr>
          <a:xfrm>
            <a:off x="3724275" y="1152525"/>
            <a:ext cx="8101160" cy="5693838"/>
          </a:xfrm>
          <a:prstGeom prst="round2SameRect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993" t="-65912" r="-26040" b="-5786"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3B99DA-B578-495C-A1A5-1CE38929F2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420"/>
          <a:stretch/>
        </p:blipFill>
        <p:spPr>
          <a:xfrm>
            <a:off x="4489806" y="156945"/>
            <a:ext cx="6287785" cy="690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6F450E-0937-462F-BEBD-006492F859BE}"/>
              </a:ext>
            </a:extLst>
          </p:cNvPr>
          <p:cNvSpPr txBox="1"/>
          <p:nvPr/>
        </p:nvSpPr>
        <p:spPr>
          <a:xfrm>
            <a:off x="5816029" y="68816"/>
            <a:ext cx="4308872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125 734 : 5 = 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40CBF7-6BC8-4F06-AAE7-9414457D1FBD}"/>
              </a:ext>
            </a:extLst>
          </p:cNvPr>
          <p:cNvGrpSpPr/>
          <p:nvPr/>
        </p:nvGrpSpPr>
        <p:grpSpPr>
          <a:xfrm>
            <a:off x="203770" y="121578"/>
            <a:ext cx="3901505" cy="1005840"/>
            <a:chOff x="152400" y="1981200"/>
            <a:chExt cx="2781292" cy="100584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4DEC782-B633-41DC-9341-1967BE64F66F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8201652-B263-47AF-AEE3-319F06A72FBF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F30F45-58AC-4BEC-A1CF-CB7C062A09F7}"/>
                </a:ext>
              </a:extLst>
            </p:cNvPr>
            <p:cNvSpPr txBox="1"/>
            <p:nvPr/>
          </p:nvSpPr>
          <p:spPr>
            <a:xfrm>
              <a:off x="546480" y="2142381"/>
              <a:ext cx="1949165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Thực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hiện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tương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tự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như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phép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chia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đã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học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3670FD1-644C-4233-9C3A-D43FBD509D8F}"/>
              </a:ext>
            </a:extLst>
          </p:cNvPr>
          <p:cNvSpPr txBox="1"/>
          <p:nvPr/>
        </p:nvSpPr>
        <p:spPr>
          <a:xfrm>
            <a:off x="4239286" y="1159257"/>
            <a:ext cx="562818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 chia 5 được 2, viết 2.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FE32F9A-7A3A-2F93-94CB-E5707E19486C}"/>
              </a:ext>
            </a:extLst>
          </p:cNvPr>
          <p:cNvSpPr/>
          <p:nvPr/>
        </p:nvSpPr>
        <p:spPr>
          <a:xfrm>
            <a:off x="104775" y="1571945"/>
            <a:ext cx="3295650" cy="42535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9305DA8-BDE3-F61B-7EB6-4E96170BAEF1}"/>
              </a:ext>
            </a:extLst>
          </p:cNvPr>
          <p:cNvSpPr txBox="1"/>
          <p:nvPr/>
        </p:nvSpPr>
        <p:spPr>
          <a:xfrm>
            <a:off x="4239285" y="1672965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10; 12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68E0870-38C8-7B47-8906-2A437DC56FFE}"/>
              </a:ext>
            </a:extLst>
          </p:cNvPr>
          <p:cNvSpPr txBox="1"/>
          <p:nvPr/>
        </p:nvSpPr>
        <p:spPr>
          <a:xfrm>
            <a:off x="4311204" y="2268866"/>
            <a:ext cx="720013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Hạ 5, được 25; 25 chia 5 được 5, viết 5.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CFF2FD-9A95-5313-9DD8-C8C9DE5C2609}"/>
              </a:ext>
            </a:extLst>
          </p:cNvPr>
          <p:cNvSpPr txBox="1"/>
          <p:nvPr/>
        </p:nvSpPr>
        <p:spPr>
          <a:xfrm>
            <a:off x="4270107" y="2782574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25; 25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0,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0.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89B65E9-8B79-A4A7-A28D-B3F3EDBEBB17}"/>
              </a:ext>
            </a:extLst>
          </p:cNvPr>
          <p:cNvSpPr txBox="1"/>
          <p:nvPr/>
        </p:nvSpPr>
        <p:spPr>
          <a:xfrm>
            <a:off x="4342027" y="3337378"/>
            <a:ext cx="562818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Hạ 7; 7 chia 5 được 1, viết 1.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E30D1C-1C27-AF1F-3F65-47F348CA7684}"/>
              </a:ext>
            </a:extLst>
          </p:cNvPr>
          <p:cNvSpPr txBox="1"/>
          <p:nvPr/>
        </p:nvSpPr>
        <p:spPr>
          <a:xfrm>
            <a:off x="4321478" y="3840812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5; 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608F31D-ED1C-90DD-44AB-83482D9F73F9}"/>
              </a:ext>
            </a:extLst>
          </p:cNvPr>
          <p:cNvSpPr txBox="1"/>
          <p:nvPr/>
        </p:nvSpPr>
        <p:spPr>
          <a:xfrm>
            <a:off x="4290656" y="4354520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Hạ 3, được 23; 23 chia 5 được 4, viết 4.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62D2784-7D5A-16F1-7A57-7F1D1B03CDA3}"/>
              </a:ext>
            </a:extLst>
          </p:cNvPr>
          <p:cNvSpPr txBox="1"/>
          <p:nvPr/>
        </p:nvSpPr>
        <p:spPr>
          <a:xfrm>
            <a:off x="4300931" y="4899051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20; 23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202857-ED30-A26A-BC03-716AD6605219}"/>
              </a:ext>
            </a:extLst>
          </p:cNvPr>
          <p:cNvGrpSpPr/>
          <p:nvPr/>
        </p:nvGrpSpPr>
        <p:grpSpPr>
          <a:xfrm>
            <a:off x="1842015" y="2048593"/>
            <a:ext cx="1329810" cy="2274978"/>
            <a:chOff x="4983480" y="2246811"/>
            <a:chExt cx="858689" cy="236214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ACB5BEE-06C8-4A9C-CA77-729EDBA70357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67A8DDA-B715-CCAA-1B33-6026B0A757F8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A3665E6-31B8-E135-26B2-7D832898E0F6}"/>
              </a:ext>
            </a:extLst>
          </p:cNvPr>
          <p:cNvSpPr txBox="1"/>
          <p:nvPr/>
        </p:nvSpPr>
        <p:spPr>
          <a:xfrm>
            <a:off x="0" y="2000390"/>
            <a:ext cx="2860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125 734  5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AA818-4EAC-8B78-78D8-0F6F55A1717A}"/>
              </a:ext>
            </a:extLst>
          </p:cNvPr>
          <p:cNvSpPr txBox="1"/>
          <p:nvPr/>
        </p:nvSpPr>
        <p:spPr>
          <a:xfrm>
            <a:off x="312505" y="25668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38C436-6F8C-9176-47AB-5695FF6A6591}"/>
              </a:ext>
            </a:extLst>
          </p:cNvPr>
          <p:cNvSpPr txBox="1"/>
          <p:nvPr/>
        </p:nvSpPr>
        <p:spPr>
          <a:xfrm>
            <a:off x="559534" y="25769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3024D2-1C40-4006-AFDA-5954791AB207}"/>
              </a:ext>
            </a:extLst>
          </p:cNvPr>
          <p:cNvSpPr txBox="1"/>
          <p:nvPr/>
        </p:nvSpPr>
        <p:spPr>
          <a:xfrm>
            <a:off x="605148" y="3038580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09D3E5-EF09-1C91-70B8-D4CAFC952692}"/>
              </a:ext>
            </a:extLst>
          </p:cNvPr>
          <p:cNvSpPr txBox="1"/>
          <p:nvPr/>
        </p:nvSpPr>
        <p:spPr>
          <a:xfrm>
            <a:off x="880752" y="30446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CD3930-989C-A15B-7E03-E5DDBDBD3217}"/>
              </a:ext>
            </a:extLst>
          </p:cNvPr>
          <p:cNvSpPr txBox="1"/>
          <p:nvPr/>
        </p:nvSpPr>
        <p:spPr>
          <a:xfrm>
            <a:off x="1765792" y="26288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509D74-CE3C-4391-B74D-F8C304EA3393}"/>
              </a:ext>
            </a:extLst>
          </p:cNvPr>
          <p:cNvSpPr txBox="1"/>
          <p:nvPr/>
        </p:nvSpPr>
        <p:spPr>
          <a:xfrm>
            <a:off x="2032045" y="262896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A4A1EB-C0B7-F017-372D-F46A4DE9BF97}"/>
              </a:ext>
            </a:extLst>
          </p:cNvPr>
          <p:cNvSpPr txBox="1"/>
          <p:nvPr/>
        </p:nvSpPr>
        <p:spPr>
          <a:xfrm>
            <a:off x="2317348" y="261949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045425-B0BD-90B9-C54E-C4485E2BC7A5}"/>
              </a:ext>
            </a:extLst>
          </p:cNvPr>
          <p:cNvSpPr txBox="1"/>
          <p:nvPr/>
        </p:nvSpPr>
        <p:spPr>
          <a:xfrm>
            <a:off x="934158" y="345176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B50249-8570-532B-864E-4181BAB50799}"/>
              </a:ext>
            </a:extLst>
          </p:cNvPr>
          <p:cNvSpPr txBox="1"/>
          <p:nvPr/>
        </p:nvSpPr>
        <p:spPr>
          <a:xfrm>
            <a:off x="1181808" y="345176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65C394-68C9-9AD0-478A-F5E5DE0BF357}"/>
              </a:ext>
            </a:extLst>
          </p:cNvPr>
          <p:cNvSpPr txBox="1"/>
          <p:nvPr/>
        </p:nvSpPr>
        <p:spPr>
          <a:xfrm>
            <a:off x="2564998" y="261949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9A9255-9503-6A7F-B18D-09A314D55976}"/>
              </a:ext>
            </a:extLst>
          </p:cNvPr>
          <p:cNvSpPr txBox="1"/>
          <p:nvPr/>
        </p:nvSpPr>
        <p:spPr>
          <a:xfrm>
            <a:off x="1162758" y="392801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C459CD-C88F-FFD3-D3FA-B514BF343A18}"/>
              </a:ext>
            </a:extLst>
          </p:cNvPr>
          <p:cNvSpPr txBox="1"/>
          <p:nvPr/>
        </p:nvSpPr>
        <p:spPr>
          <a:xfrm>
            <a:off x="1419933" y="393754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847F37-47F0-A4F5-0FAF-53EEA7FF2C8D}"/>
              </a:ext>
            </a:extLst>
          </p:cNvPr>
          <p:cNvSpPr txBox="1"/>
          <p:nvPr/>
        </p:nvSpPr>
        <p:spPr>
          <a:xfrm>
            <a:off x="2812648" y="262902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8A0AFA-AFA5-F921-0289-5814C5C3B777}"/>
              </a:ext>
            </a:extLst>
          </p:cNvPr>
          <p:cNvSpPr txBox="1"/>
          <p:nvPr/>
        </p:nvSpPr>
        <p:spPr>
          <a:xfrm>
            <a:off x="1429458" y="447094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BCCF44-C34A-F894-85D4-E0A443D67FF1}"/>
              </a:ext>
            </a:extLst>
          </p:cNvPr>
          <p:cNvSpPr txBox="1"/>
          <p:nvPr/>
        </p:nvSpPr>
        <p:spPr>
          <a:xfrm>
            <a:off x="4310456" y="5480076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Hạ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được 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; 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chia 5 được 6, viết 6.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37C498-51F3-DB1F-B7FB-A2D9A67FCF9A}"/>
              </a:ext>
            </a:extLst>
          </p:cNvPr>
          <p:cNvSpPr txBox="1"/>
          <p:nvPr/>
        </p:nvSpPr>
        <p:spPr>
          <a:xfrm>
            <a:off x="4291406" y="6080151"/>
            <a:ext cx="77241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 nhân 5 bằng 30; 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trừ 30 bằng 0, viết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86588D8-2504-0493-77DD-03B6526E45AB}"/>
              </a:ext>
            </a:extLst>
          </p:cNvPr>
          <p:cNvSpPr/>
          <p:nvPr/>
        </p:nvSpPr>
        <p:spPr>
          <a:xfrm>
            <a:off x="85725" y="5295900"/>
            <a:ext cx="3324225" cy="828675"/>
          </a:xfrm>
          <a:prstGeom prst="roundRect">
            <a:avLst>
              <a:gd name="adj" fmla="val 24262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125 730 : 5 = 25 146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4)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05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44" grpId="0"/>
      <p:bldP spid="46" grpId="0"/>
      <p:bldP spid="48" grpId="0"/>
      <p:bldP spid="49" grpId="0"/>
      <p:bldP spid="51" grpId="0"/>
      <p:bldP spid="52" grpId="0"/>
      <p:bldP spid="53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5" grpId="0"/>
      <p:bldP spid="27" grpId="0"/>
      <p:bldP spid="28" grpId="0"/>
      <p:bldP spid="30" grpId="0"/>
      <p:bldP spid="31" grpId="0"/>
      <p:bldP spid="32" grpId="0"/>
      <p:bldP spid="35" grpId="0"/>
      <p:bldP spid="36" grpId="0"/>
      <p:bldP spid="37" grpId="0"/>
      <p:bldP spid="38" grpId="0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6BE59B84-5F46-45E2-9C91-EE295F2C3107}"/>
              </a:ext>
            </a:extLst>
          </p:cNvPr>
          <p:cNvSpPr/>
          <p:nvPr/>
        </p:nvSpPr>
        <p:spPr>
          <a:xfrm>
            <a:off x="421240" y="410967"/>
            <a:ext cx="11394042" cy="6435396"/>
          </a:xfrm>
          <a:prstGeom prst="round2Same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565E85ED-E3DF-429B-B778-F9ECC699F425}"/>
              </a:ext>
            </a:extLst>
          </p:cNvPr>
          <p:cNvSpPr>
            <a:spLocks noChangeAspect="1"/>
          </p:cNvSpPr>
          <p:nvPr/>
        </p:nvSpPr>
        <p:spPr>
          <a:xfrm>
            <a:off x="565079" y="647272"/>
            <a:ext cx="11013896" cy="6020656"/>
          </a:xfrm>
          <a:prstGeom prst="round2SameRect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993" t="-65912" r="-26040" b="-5786"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BFED3-1CE7-944A-BE54-25129AD67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166" y="868729"/>
            <a:ext cx="1031829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ý:</a:t>
            </a:r>
            <a:endParaRPr kumimoji="0" lang="vi-VN" altLang="en-US" sz="4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786255-B91B-16B3-5A00-76CD7C874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596" y="2036827"/>
            <a:ext cx="1044325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Khi chia cho số có 1 chữ số ta đặt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 rồi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endParaRPr lang="vi-VN" sz="4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Thực hiện phép chia theo thứ tự từ trái sang phải</a:t>
            </a:r>
            <a:endParaRPr lang="vi-VN" sz="4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Phép chia sau khi chia hết số bị chia mà vẫn còn số dư thì phép chia đó là phép chia có dư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4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Trong phép chia, số dư bằng 0 thì phép chia là phép chia hết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4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Trong phép chia có dư, số dư luôn nhỏ hơn số chia</a:t>
            </a:r>
            <a:endParaRPr lang="vi-VN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347C9930-4E95-1EBD-5107-CA18A3B9E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411" y="1561672"/>
            <a:ext cx="701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</a:t>
            </a: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02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AE6986A-66C4-461B-8573-53BD2C132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FF2F90E-9DEB-4BB0-B79C-E7B33D6535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370" y="4724732"/>
            <a:ext cx="2981054" cy="2238213"/>
          </a:xfrm>
          <a:prstGeom prst="rect">
            <a:avLst/>
          </a:prstGeom>
        </p:spPr>
      </p:pic>
      <p:pic>
        <p:nvPicPr>
          <p:cNvPr id="5" name="Picture 4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65F00FEA-4088-415C-8B78-3802490C53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00" y="1706416"/>
            <a:ext cx="4752975" cy="47529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D00878-CFEA-82FE-22E3-412B128A74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776" y="2134503"/>
            <a:ext cx="7495177" cy="171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44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DD0452C-FF7D-4F7C-BA40-6F543856D00E}"/>
              </a:ext>
            </a:extLst>
          </p:cNvPr>
          <p:cNvGrpSpPr/>
          <p:nvPr/>
        </p:nvGrpSpPr>
        <p:grpSpPr>
          <a:xfrm>
            <a:off x="457200" y="275897"/>
            <a:ext cx="7115175" cy="1248103"/>
            <a:chOff x="457200" y="275897"/>
            <a:chExt cx="7115175" cy="12481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9513EA8-81E7-44E8-90C5-DCCDF96398FC}"/>
                </a:ext>
              </a:extLst>
            </p:cNvPr>
            <p:cNvGrpSpPr/>
            <p:nvPr/>
          </p:nvGrpSpPr>
          <p:grpSpPr>
            <a:xfrm>
              <a:off x="1371601" y="484363"/>
              <a:ext cx="6200774" cy="1014237"/>
              <a:chOff x="1371601" y="484363"/>
              <a:chExt cx="6200774" cy="1014237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9DB767A-9CD3-48DE-8667-08CB50100B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71601" y="484363"/>
                <a:ext cx="6200774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C81C180-27B4-46A2-A5B2-9C38CABF3709}"/>
                  </a:ext>
                </a:extLst>
              </p:cNvPr>
              <p:cNvSpPr txBox="1"/>
              <p:nvPr/>
            </p:nvSpPr>
            <p:spPr>
              <a:xfrm>
                <a:off x="1892740" y="685014"/>
                <a:ext cx="406483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b="1" dirty="0" err="1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Đặt</a:t>
                </a:r>
                <a:r>
                  <a:rPr lang="en-US" sz="48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b="1" dirty="0" err="1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48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b="1" dirty="0" err="1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rồi</a:t>
                </a:r>
                <a:r>
                  <a:rPr lang="en-US" sz="48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b="1" dirty="0" err="1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269088A-C5CD-48CE-BAE6-9F5DADCF3196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86A8DE41-1F61-4312-B78D-AB41E3E19D74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ln w="571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F53E23-A298-4EFD-B826-57F2F0B3B842}"/>
                  </a:ext>
                </a:extLst>
              </p:cNvPr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AE5DF94-9B4B-C899-0893-04977DD15FC5}"/>
              </a:ext>
            </a:extLst>
          </p:cNvPr>
          <p:cNvGrpSpPr/>
          <p:nvPr/>
        </p:nvGrpSpPr>
        <p:grpSpPr>
          <a:xfrm>
            <a:off x="180975" y="2357772"/>
            <a:ext cx="3524250" cy="920837"/>
            <a:chOff x="5960318" y="3592285"/>
            <a:chExt cx="4168200" cy="92083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043D182-2582-40A2-7C09-F764793D35D0}"/>
                </a:ext>
              </a:extLst>
            </p:cNvPr>
            <p:cNvSpPr/>
            <p:nvPr/>
          </p:nvSpPr>
          <p:spPr>
            <a:xfrm>
              <a:off x="5960318" y="3592285"/>
              <a:ext cx="4168200" cy="92083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CFF344B-A5AD-68D0-6B68-70F7DE8B2FF2}"/>
                </a:ext>
              </a:extLst>
            </p:cNvPr>
            <p:cNvSpPr txBox="1"/>
            <p:nvPr/>
          </p:nvSpPr>
          <p:spPr>
            <a:xfrm>
              <a:off x="6384795" y="3639910"/>
              <a:ext cx="3384578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38 295 : 3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F140C7-D086-8662-D41A-DC63EEAA2ACA}"/>
              </a:ext>
            </a:extLst>
          </p:cNvPr>
          <p:cNvGrpSpPr/>
          <p:nvPr/>
        </p:nvGrpSpPr>
        <p:grpSpPr>
          <a:xfrm>
            <a:off x="4524375" y="2348247"/>
            <a:ext cx="3524250" cy="920837"/>
            <a:chOff x="5960318" y="3592285"/>
            <a:chExt cx="4168200" cy="92083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882134E-9A4B-5D31-562F-B40CA6BD50B2}"/>
                </a:ext>
              </a:extLst>
            </p:cNvPr>
            <p:cNvSpPr/>
            <p:nvPr/>
          </p:nvSpPr>
          <p:spPr>
            <a:xfrm>
              <a:off x="5960318" y="3592285"/>
              <a:ext cx="4168200" cy="92083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6596C67-27DE-7FC7-C2F9-82F93BC71AC3}"/>
                </a:ext>
              </a:extLst>
            </p:cNvPr>
            <p:cNvSpPr txBox="1"/>
            <p:nvPr/>
          </p:nvSpPr>
          <p:spPr>
            <a:xfrm>
              <a:off x="6384795" y="3639910"/>
              <a:ext cx="3384578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729 316 : 4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F7ADF58-35AF-918D-4EB3-E9987CCCAEBD}"/>
              </a:ext>
            </a:extLst>
          </p:cNvPr>
          <p:cNvGrpSpPr/>
          <p:nvPr/>
        </p:nvGrpSpPr>
        <p:grpSpPr>
          <a:xfrm>
            <a:off x="8524875" y="2329197"/>
            <a:ext cx="3524250" cy="920837"/>
            <a:chOff x="5960318" y="3592285"/>
            <a:chExt cx="4168200" cy="92083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194D8075-66C5-FF8E-5E23-C76144EF5A51}"/>
                </a:ext>
              </a:extLst>
            </p:cNvPr>
            <p:cNvSpPr/>
            <p:nvPr/>
          </p:nvSpPr>
          <p:spPr>
            <a:xfrm>
              <a:off x="5960318" y="3592285"/>
              <a:ext cx="4168200" cy="92083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78D0D6F-536F-B3F6-1F00-7A11B634D162}"/>
                </a:ext>
              </a:extLst>
            </p:cNvPr>
            <p:cNvSpPr txBox="1"/>
            <p:nvPr/>
          </p:nvSpPr>
          <p:spPr>
            <a:xfrm>
              <a:off x="6384795" y="3639910"/>
              <a:ext cx="3384578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872 905 : 6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351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4937A9-69DF-3CA7-D58A-7DCF2BE2FCCE}"/>
              </a:ext>
            </a:extLst>
          </p:cNvPr>
          <p:cNvGrpSpPr/>
          <p:nvPr/>
        </p:nvGrpSpPr>
        <p:grpSpPr>
          <a:xfrm>
            <a:off x="2327790" y="1162050"/>
            <a:ext cx="1329810" cy="1581150"/>
            <a:chOff x="4983480" y="1940131"/>
            <a:chExt cx="858689" cy="266882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55242B4-155C-A59F-013F-9748413C5AB1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1940131"/>
              <a:ext cx="0" cy="2668823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B61E039-507B-4E0E-1D33-322EBB3FFB0E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D07B3BF-B1F7-E72B-8544-A98CCB23A580}"/>
              </a:ext>
            </a:extLst>
          </p:cNvPr>
          <p:cNvSpPr txBox="1"/>
          <p:nvPr/>
        </p:nvSpPr>
        <p:spPr>
          <a:xfrm>
            <a:off x="762000" y="1076465"/>
            <a:ext cx="257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38 295  3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339843-C440-ED10-4DEA-44F98CC4B40A}"/>
              </a:ext>
            </a:extLst>
          </p:cNvPr>
          <p:cNvGrpSpPr/>
          <p:nvPr/>
        </p:nvGrpSpPr>
        <p:grpSpPr>
          <a:xfrm>
            <a:off x="6052064" y="1115143"/>
            <a:ext cx="1644135" cy="1475657"/>
            <a:chOff x="4983480" y="2246811"/>
            <a:chExt cx="858689" cy="153219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AB2D47-0FAF-C9A5-1886-8F71A2C63B5B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53219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B2DDB99-FFA7-EB7D-6BCE-4A07891EE1B4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C54711E-BE46-D41C-F474-65EC88C4DB60}"/>
              </a:ext>
            </a:extLst>
          </p:cNvPr>
          <p:cNvSpPr txBox="1"/>
          <p:nvPr/>
        </p:nvSpPr>
        <p:spPr>
          <a:xfrm>
            <a:off x="4210050" y="1066940"/>
            <a:ext cx="2860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3600" dirty="0">
                <a:solidFill>
                  <a:srgbClr val="002060"/>
                </a:solidFill>
                <a:ea typeface="微软雅黑"/>
              </a:rPr>
              <a:t>729 316  4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081BE8B-2C57-C330-873A-869644FD6CBB}"/>
              </a:ext>
            </a:extLst>
          </p:cNvPr>
          <p:cNvGrpSpPr/>
          <p:nvPr/>
        </p:nvGrpSpPr>
        <p:grpSpPr>
          <a:xfrm>
            <a:off x="9890639" y="1115143"/>
            <a:ext cx="1739385" cy="1504232"/>
            <a:chOff x="4983480" y="2246811"/>
            <a:chExt cx="858689" cy="156186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C9866A9-3861-1131-BCC6-14EE4BB146ED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56186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33B2DA8-DB11-327F-9269-07552233ECED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9F3A263-5823-C5EA-4F24-4A4C0C7C1350}"/>
              </a:ext>
            </a:extLst>
          </p:cNvPr>
          <p:cNvSpPr txBox="1"/>
          <p:nvPr/>
        </p:nvSpPr>
        <p:spPr>
          <a:xfrm>
            <a:off x="8048625" y="1066940"/>
            <a:ext cx="2860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sz="3600" dirty="0">
                <a:solidFill>
                  <a:srgbClr val="002060"/>
                </a:solidFill>
                <a:ea typeface="微软雅黑"/>
              </a:rPr>
              <a:t>872 905  6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2A60A0-F1FF-3134-AEF4-413006B9DEE9}"/>
              </a:ext>
            </a:extLst>
          </p:cNvPr>
          <p:cNvSpPr txBox="1"/>
          <p:nvPr/>
        </p:nvSpPr>
        <p:spPr>
          <a:xfrm>
            <a:off x="2295525" y="16193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02ED7FF-00ED-B443-C719-2550CE4F5DB4}"/>
              </a:ext>
            </a:extLst>
          </p:cNvPr>
          <p:cNvSpPr txBox="1"/>
          <p:nvPr/>
        </p:nvSpPr>
        <p:spPr>
          <a:xfrm>
            <a:off x="771525" y="16003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B93A841-6C0E-FEB3-5F4C-4A86241FC96D}"/>
              </a:ext>
            </a:extLst>
          </p:cNvPr>
          <p:cNvSpPr txBox="1"/>
          <p:nvPr/>
        </p:nvSpPr>
        <p:spPr>
          <a:xfrm>
            <a:off x="1057275" y="16003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2225CD-C29A-AD85-C788-721E66AADCCC}"/>
              </a:ext>
            </a:extLst>
          </p:cNvPr>
          <p:cNvSpPr txBox="1"/>
          <p:nvPr/>
        </p:nvSpPr>
        <p:spPr>
          <a:xfrm>
            <a:off x="2581275" y="16289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EAB199B-4A36-DF1F-E842-D349A5C30C17}"/>
              </a:ext>
            </a:extLst>
          </p:cNvPr>
          <p:cNvSpPr txBox="1"/>
          <p:nvPr/>
        </p:nvSpPr>
        <p:spPr>
          <a:xfrm>
            <a:off x="1057275" y="20765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BE88E6-8D7F-562C-E048-89C852DC8B0F}"/>
              </a:ext>
            </a:extLst>
          </p:cNvPr>
          <p:cNvSpPr txBox="1"/>
          <p:nvPr/>
        </p:nvSpPr>
        <p:spPr>
          <a:xfrm>
            <a:off x="1352550" y="20765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0096F94-AD17-293D-1BF6-E77F8B509143}"/>
              </a:ext>
            </a:extLst>
          </p:cNvPr>
          <p:cNvSpPr txBox="1"/>
          <p:nvPr/>
        </p:nvSpPr>
        <p:spPr>
          <a:xfrm>
            <a:off x="2876550" y="16289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8CCF610-DAB1-FFB0-DA7A-02D53928A65C}"/>
              </a:ext>
            </a:extLst>
          </p:cNvPr>
          <p:cNvSpPr txBox="1"/>
          <p:nvPr/>
        </p:nvSpPr>
        <p:spPr>
          <a:xfrm>
            <a:off x="1381125" y="25052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87E2AD-0162-E5CC-E985-87ECE5BD0237}"/>
              </a:ext>
            </a:extLst>
          </p:cNvPr>
          <p:cNvSpPr txBox="1"/>
          <p:nvPr/>
        </p:nvSpPr>
        <p:spPr>
          <a:xfrm>
            <a:off x="1628775" y="25052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70ADBDB-5D68-79C6-8CD1-153A60B2B3DC}"/>
              </a:ext>
            </a:extLst>
          </p:cNvPr>
          <p:cNvSpPr txBox="1"/>
          <p:nvPr/>
        </p:nvSpPr>
        <p:spPr>
          <a:xfrm>
            <a:off x="3133725" y="16289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73B6C03-86C3-9B82-25F1-4D793F88AB2F}"/>
              </a:ext>
            </a:extLst>
          </p:cNvPr>
          <p:cNvSpPr txBox="1"/>
          <p:nvPr/>
        </p:nvSpPr>
        <p:spPr>
          <a:xfrm>
            <a:off x="1666875" y="29909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123E85A-E78E-1426-0ADA-8CD300A22375}"/>
              </a:ext>
            </a:extLst>
          </p:cNvPr>
          <p:cNvSpPr txBox="1"/>
          <p:nvPr/>
        </p:nvSpPr>
        <p:spPr>
          <a:xfrm>
            <a:off x="1905000" y="30005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7D5F8E3-97BE-1EB6-28FE-AAE129E79FF4}"/>
              </a:ext>
            </a:extLst>
          </p:cNvPr>
          <p:cNvSpPr txBox="1"/>
          <p:nvPr/>
        </p:nvSpPr>
        <p:spPr>
          <a:xfrm>
            <a:off x="3381375" y="16289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41F5586-C782-865A-B95F-85AEE3B4A0C2}"/>
              </a:ext>
            </a:extLst>
          </p:cNvPr>
          <p:cNvSpPr txBox="1"/>
          <p:nvPr/>
        </p:nvSpPr>
        <p:spPr>
          <a:xfrm>
            <a:off x="1885950" y="35529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67E8ABA-1B70-281D-BEAE-6E6AFD9AB942}"/>
              </a:ext>
            </a:extLst>
          </p:cNvPr>
          <p:cNvSpPr txBox="1"/>
          <p:nvPr/>
        </p:nvSpPr>
        <p:spPr>
          <a:xfrm>
            <a:off x="6038850" y="15717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2A2660E-58A0-955D-913B-2B3F5A96AB4D}"/>
              </a:ext>
            </a:extLst>
          </p:cNvPr>
          <p:cNvSpPr txBox="1"/>
          <p:nvPr/>
        </p:nvSpPr>
        <p:spPr>
          <a:xfrm>
            <a:off x="4219575" y="15241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8BAB765-2262-E050-36D8-F23984BB5A05}"/>
              </a:ext>
            </a:extLst>
          </p:cNvPr>
          <p:cNvSpPr txBox="1"/>
          <p:nvPr/>
        </p:nvSpPr>
        <p:spPr>
          <a:xfrm>
            <a:off x="4476750" y="15336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5933D71-2F1D-4B79-9B5D-4A8CAD314248}"/>
              </a:ext>
            </a:extLst>
          </p:cNvPr>
          <p:cNvSpPr txBox="1"/>
          <p:nvPr/>
        </p:nvSpPr>
        <p:spPr>
          <a:xfrm>
            <a:off x="6257925" y="15717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42EF377-FDB0-997C-655D-E650D2E43871}"/>
              </a:ext>
            </a:extLst>
          </p:cNvPr>
          <p:cNvSpPr txBox="1"/>
          <p:nvPr/>
        </p:nvSpPr>
        <p:spPr>
          <a:xfrm>
            <a:off x="4514850" y="19622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0D4A577-9118-C1A4-A731-804F0FE0A9FF}"/>
              </a:ext>
            </a:extLst>
          </p:cNvPr>
          <p:cNvSpPr txBox="1"/>
          <p:nvPr/>
        </p:nvSpPr>
        <p:spPr>
          <a:xfrm>
            <a:off x="4762500" y="19718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9A03DA5-D916-4CAB-3203-88E6E962E135}"/>
              </a:ext>
            </a:extLst>
          </p:cNvPr>
          <p:cNvSpPr txBox="1"/>
          <p:nvPr/>
        </p:nvSpPr>
        <p:spPr>
          <a:xfrm>
            <a:off x="6515100" y="15717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E607D0F-1638-E2ED-5C6C-C7FD8C40CE3E}"/>
              </a:ext>
            </a:extLst>
          </p:cNvPr>
          <p:cNvSpPr txBox="1"/>
          <p:nvPr/>
        </p:nvSpPr>
        <p:spPr>
          <a:xfrm>
            <a:off x="4762500" y="24290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57D5A77-6028-71D6-5EEA-FEBDE0ACDEF2}"/>
              </a:ext>
            </a:extLst>
          </p:cNvPr>
          <p:cNvSpPr txBox="1"/>
          <p:nvPr/>
        </p:nvSpPr>
        <p:spPr>
          <a:xfrm>
            <a:off x="5057775" y="24290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52BB4AF-F3C3-09F5-5967-8FBDCFA7A574}"/>
              </a:ext>
            </a:extLst>
          </p:cNvPr>
          <p:cNvSpPr txBox="1"/>
          <p:nvPr/>
        </p:nvSpPr>
        <p:spPr>
          <a:xfrm>
            <a:off x="6791325" y="15717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CCD168F-0E33-F872-524E-6F60AE7D3328}"/>
              </a:ext>
            </a:extLst>
          </p:cNvPr>
          <p:cNvSpPr txBox="1"/>
          <p:nvPr/>
        </p:nvSpPr>
        <p:spPr>
          <a:xfrm>
            <a:off x="5086350" y="29052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2B00375-4950-C969-51F5-1B1E0BB79664}"/>
              </a:ext>
            </a:extLst>
          </p:cNvPr>
          <p:cNvSpPr txBox="1"/>
          <p:nvPr/>
        </p:nvSpPr>
        <p:spPr>
          <a:xfrm>
            <a:off x="5353050" y="29052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3C7495B-DCF0-0129-3601-A91D27C157BB}"/>
              </a:ext>
            </a:extLst>
          </p:cNvPr>
          <p:cNvSpPr txBox="1"/>
          <p:nvPr/>
        </p:nvSpPr>
        <p:spPr>
          <a:xfrm>
            <a:off x="7038975" y="15812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62398D5-73CB-AD2A-DB8E-F4AE806FD14B}"/>
              </a:ext>
            </a:extLst>
          </p:cNvPr>
          <p:cNvSpPr txBox="1"/>
          <p:nvPr/>
        </p:nvSpPr>
        <p:spPr>
          <a:xfrm>
            <a:off x="5362575" y="34291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7F3D1E3-191B-27CA-9E76-553A1B7C3C55}"/>
              </a:ext>
            </a:extLst>
          </p:cNvPr>
          <p:cNvSpPr txBox="1"/>
          <p:nvPr/>
        </p:nvSpPr>
        <p:spPr>
          <a:xfrm>
            <a:off x="5638800" y="34291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FC30E7A-E7BD-28B5-924A-191CEC58AE0B}"/>
              </a:ext>
            </a:extLst>
          </p:cNvPr>
          <p:cNvSpPr txBox="1"/>
          <p:nvPr/>
        </p:nvSpPr>
        <p:spPr>
          <a:xfrm>
            <a:off x="7296150" y="15717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7AFADA7-7D28-5844-EE39-094576F2F1C9}"/>
              </a:ext>
            </a:extLst>
          </p:cNvPr>
          <p:cNvSpPr txBox="1"/>
          <p:nvPr/>
        </p:nvSpPr>
        <p:spPr>
          <a:xfrm>
            <a:off x="9801225" y="16384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E4D0CB2-4408-C2EF-52D5-98B811F0D5E2}"/>
              </a:ext>
            </a:extLst>
          </p:cNvPr>
          <p:cNvSpPr txBox="1"/>
          <p:nvPr/>
        </p:nvSpPr>
        <p:spPr>
          <a:xfrm>
            <a:off x="8048625" y="15527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B939B9C-8685-E5DA-A61D-8A70CFE2C692}"/>
              </a:ext>
            </a:extLst>
          </p:cNvPr>
          <p:cNvSpPr txBox="1"/>
          <p:nvPr/>
        </p:nvSpPr>
        <p:spPr>
          <a:xfrm>
            <a:off x="8324850" y="15527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BC79841-B348-7136-6C34-1ECD3D1E6838}"/>
              </a:ext>
            </a:extLst>
          </p:cNvPr>
          <p:cNvSpPr txBox="1"/>
          <p:nvPr/>
        </p:nvSpPr>
        <p:spPr>
          <a:xfrm>
            <a:off x="10039350" y="16384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7B56FFA-D3A1-A341-88CB-D00E69427582}"/>
              </a:ext>
            </a:extLst>
          </p:cNvPr>
          <p:cNvSpPr txBox="1"/>
          <p:nvPr/>
        </p:nvSpPr>
        <p:spPr>
          <a:xfrm>
            <a:off x="8353425" y="20575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5DE0EEA-7E29-D1BD-56D4-D6E78A60F551}"/>
              </a:ext>
            </a:extLst>
          </p:cNvPr>
          <p:cNvSpPr txBox="1"/>
          <p:nvPr/>
        </p:nvSpPr>
        <p:spPr>
          <a:xfrm>
            <a:off x="8601075" y="20670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70C2ADF-73A2-C3C0-FE97-469D5803BDFF}"/>
              </a:ext>
            </a:extLst>
          </p:cNvPr>
          <p:cNvSpPr txBox="1"/>
          <p:nvPr/>
        </p:nvSpPr>
        <p:spPr>
          <a:xfrm>
            <a:off x="10315575" y="16384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AE19027-B2FF-3280-A7FB-10FEA5FCEB10}"/>
              </a:ext>
            </a:extLst>
          </p:cNvPr>
          <p:cNvSpPr txBox="1"/>
          <p:nvPr/>
        </p:nvSpPr>
        <p:spPr>
          <a:xfrm>
            <a:off x="8620125" y="25052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D1C6926-A6D6-F81B-74C3-FAEC5A6DE1DF}"/>
              </a:ext>
            </a:extLst>
          </p:cNvPr>
          <p:cNvSpPr txBox="1"/>
          <p:nvPr/>
        </p:nvSpPr>
        <p:spPr>
          <a:xfrm>
            <a:off x="8915400" y="25147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ACDCD07-068C-50E0-FED9-7494DAA1001B}"/>
              </a:ext>
            </a:extLst>
          </p:cNvPr>
          <p:cNvSpPr txBox="1"/>
          <p:nvPr/>
        </p:nvSpPr>
        <p:spPr>
          <a:xfrm>
            <a:off x="10620375" y="16479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9966D08-BE40-F0EA-F90E-CE682162742C}"/>
              </a:ext>
            </a:extLst>
          </p:cNvPr>
          <p:cNvSpPr txBox="1"/>
          <p:nvPr/>
        </p:nvSpPr>
        <p:spPr>
          <a:xfrm>
            <a:off x="8963025" y="29147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3DFBCF-6CBC-461D-D2F8-17A97548A135}"/>
              </a:ext>
            </a:extLst>
          </p:cNvPr>
          <p:cNvSpPr txBox="1"/>
          <p:nvPr/>
        </p:nvSpPr>
        <p:spPr>
          <a:xfrm>
            <a:off x="9239250" y="292431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82F18BD-78FE-F9B2-6F2F-BE00056FABAF}"/>
              </a:ext>
            </a:extLst>
          </p:cNvPr>
          <p:cNvSpPr txBox="1"/>
          <p:nvPr/>
        </p:nvSpPr>
        <p:spPr>
          <a:xfrm>
            <a:off x="10887075" y="163844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06D6A4B-4B49-B58F-80E3-EE927B5D0C74}"/>
              </a:ext>
            </a:extLst>
          </p:cNvPr>
          <p:cNvSpPr txBox="1"/>
          <p:nvPr/>
        </p:nvSpPr>
        <p:spPr>
          <a:xfrm>
            <a:off x="9248775" y="34100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086AE76-0576-CBE2-97C5-4D76EC90D2A3}"/>
              </a:ext>
            </a:extLst>
          </p:cNvPr>
          <p:cNvSpPr txBox="1"/>
          <p:nvPr/>
        </p:nvSpPr>
        <p:spPr>
          <a:xfrm>
            <a:off x="9525000" y="34100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A4D623E-02D3-195B-3979-C145118657CA}"/>
              </a:ext>
            </a:extLst>
          </p:cNvPr>
          <p:cNvSpPr txBox="1"/>
          <p:nvPr/>
        </p:nvSpPr>
        <p:spPr>
          <a:xfrm>
            <a:off x="11153775" y="1647965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1DE4491-8F9D-E64D-66B2-2642307AA9FA}"/>
              </a:ext>
            </a:extLst>
          </p:cNvPr>
          <p:cNvSpPr txBox="1"/>
          <p:nvPr/>
        </p:nvSpPr>
        <p:spPr>
          <a:xfrm>
            <a:off x="9553575" y="3829190"/>
            <a:ext cx="52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3" grpId="0"/>
      <p:bldP spid="27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7" grpId="0"/>
      <p:bldP spid="48" grpId="0"/>
      <p:bldP spid="49" grpId="0"/>
      <p:bldP spid="50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DD0452C-FF7D-4F7C-BA40-6F543856D00E}"/>
              </a:ext>
            </a:extLst>
          </p:cNvPr>
          <p:cNvGrpSpPr/>
          <p:nvPr/>
        </p:nvGrpSpPr>
        <p:grpSpPr>
          <a:xfrm>
            <a:off x="457200" y="275897"/>
            <a:ext cx="10725149" cy="1248103"/>
            <a:chOff x="457200" y="275897"/>
            <a:chExt cx="10725149" cy="12481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9513EA8-81E7-44E8-90C5-DCCDF96398FC}"/>
                </a:ext>
              </a:extLst>
            </p:cNvPr>
            <p:cNvGrpSpPr/>
            <p:nvPr/>
          </p:nvGrpSpPr>
          <p:grpSpPr>
            <a:xfrm>
              <a:off x="1371600" y="484363"/>
              <a:ext cx="9810749" cy="1014237"/>
              <a:chOff x="1371600" y="484363"/>
              <a:chExt cx="9810749" cy="1014237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9DB767A-9CD3-48DE-8667-08CB50100B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0" y="484363"/>
                <a:ext cx="9810749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C81C180-27B4-46A2-A5B2-9C38CABF3709}"/>
                  </a:ext>
                </a:extLst>
              </p:cNvPr>
              <p:cNvSpPr txBox="1"/>
              <p:nvPr/>
            </p:nvSpPr>
            <p:spPr>
              <a:xfrm>
                <a:off x="1990725" y="685014"/>
                <a:ext cx="860107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6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Bạn Nam thực hiện hai phép chia như sau: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269088A-C5CD-48CE-BAE6-9F5DADCF3196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86A8DE41-1F61-4312-B78D-AB41E3E19D74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ln w="571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F53E23-A298-4EFD-B826-57F2F0B3B842}"/>
                  </a:ext>
                </a:extLst>
              </p:cNvPr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2</a:t>
                </a: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6A409C7-FFE1-3815-FFEF-43D7A72663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5412" y="2105024"/>
            <a:ext cx="9364675" cy="30384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86B1FE-64B0-38B4-D889-21EB59500111}"/>
              </a:ext>
            </a:extLst>
          </p:cNvPr>
          <p:cNvSpPr txBox="1"/>
          <p:nvPr/>
        </p:nvSpPr>
        <p:spPr>
          <a:xfrm>
            <a:off x="438150" y="5867400"/>
            <a:ext cx="1144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Nam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hay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Nếu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sửa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 descr="A red x on a black background&#10;&#10;Description automatically generated">
            <a:extLst>
              <a:ext uri="{FF2B5EF4-FFF2-40B4-BE49-F238E27FC236}">
                <a16:creationId xmlns:a16="http://schemas.microsoft.com/office/drawing/2014/main" id="{998BEE63-3740-9687-9FAC-64AFAF3841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379" y="1904998"/>
            <a:ext cx="794907" cy="8096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708D93-50B7-DF6C-7A3D-D881A58229D0}"/>
              </a:ext>
            </a:extLst>
          </p:cNvPr>
          <p:cNvSpPr txBox="1"/>
          <p:nvPr/>
        </p:nvSpPr>
        <p:spPr>
          <a:xfrm>
            <a:off x="4171950" y="2743200"/>
            <a:ext cx="30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9F9739-BB5F-19E5-A7E2-5602993BAD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7837" y="4329112"/>
            <a:ext cx="3652838" cy="6048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B83C03A-5FA5-8AFF-B6D3-9B1BBA1D9202}"/>
              </a:ext>
            </a:extLst>
          </p:cNvPr>
          <p:cNvSpPr txBox="1"/>
          <p:nvPr/>
        </p:nvSpPr>
        <p:spPr>
          <a:xfrm>
            <a:off x="2943225" y="4095750"/>
            <a:ext cx="30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B0CD9E-720D-CBCD-47DC-48FB7154AB5D}"/>
              </a:ext>
            </a:extLst>
          </p:cNvPr>
          <p:cNvSpPr txBox="1"/>
          <p:nvPr/>
        </p:nvSpPr>
        <p:spPr>
          <a:xfrm>
            <a:off x="1771650" y="4591050"/>
            <a:ext cx="3762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32 024 : 7 = 4 574 (dư 6)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A red x on a black background&#10;&#10;Description automatically generated">
            <a:extLst>
              <a:ext uri="{FF2B5EF4-FFF2-40B4-BE49-F238E27FC236}">
                <a16:creationId xmlns:a16="http://schemas.microsoft.com/office/drawing/2014/main" id="{A405B253-DA6F-E395-6205-B67AE00312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704" y="1828798"/>
            <a:ext cx="794907" cy="8096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7C5D9C8-A922-0C7F-0C50-1103E90B69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6068" y="3707916"/>
            <a:ext cx="1262893" cy="53609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65CEBEC-1688-E124-F3C1-644AAFC73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1117" y="2811738"/>
            <a:ext cx="307405" cy="69859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F349443-7410-6E69-F4A5-937B54AC5B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2155" y="4334081"/>
            <a:ext cx="2854602" cy="53609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EAF3418-1A05-7CC2-0C45-C184458E1F58}"/>
              </a:ext>
            </a:extLst>
          </p:cNvPr>
          <p:cNvSpPr txBox="1"/>
          <p:nvPr/>
        </p:nvSpPr>
        <p:spPr>
          <a:xfrm>
            <a:off x="9648825" y="2724150"/>
            <a:ext cx="30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2B70F4-62C4-4665-85D2-C39AC1A1CEFA}"/>
              </a:ext>
            </a:extLst>
          </p:cNvPr>
          <p:cNvSpPr txBox="1"/>
          <p:nvPr/>
        </p:nvSpPr>
        <p:spPr>
          <a:xfrm>
            <a:off x="8191500" y="4124325"/>
            <a:ext cx="30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BCC63E-9F1F-9487-6136-EB25B270434A}"/>
              </a:ext>
            </a:extLst>
          </p:cNvPr>
          <p:cNvSpPr txBox="1"/>
          <p:nvPr/>
        </p:nvSpPr>
        <p:spPr>
          <a:xfrm>
            <a:off x="8382000" y="4124325"/>
            <a:ext cx="30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969CEF-22B3-7CDC-AD1E-669ADB5734A2}"/>
              </a:ext>
            </a:extLst>
          </p:cNvPr>
          <p:cNvSpPr txBox="1"/>
          <p:nvPr/>
        </p:nvSpPr>
        <p:spPr>
          <a:xfrm>
            <a:off x="9848850" y="2724150"/>
            <a:ext cx="30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027C14-5B6B-33C2-2730-7E245CFB3327}"/>
              </a:ext>
            </a:extLst>
          </p:cNvPr>
          <p:cNvSpPr txBox="1"/>
          <p:nvPr/>
        </p:nvSpPr>
        <p:spPr>
          <a:xfrm>
            <a:off x="8382000" y="4467225"/>
            <a:ext cx="30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9B94C88-3D93-FC5B-CF3B-FCB145043C12}"/>
              </a:ext>
            </a:extLst>
          </p:cNvPr>
          <p:cNvSpPr txBox="1"/>
          <p:nvPr/>
        </p:nvSpPr>
        <p:spPr>
          <a:xfrm>
            <a:off x="7277100" y="4905375"/>
            <a:ext cx="3762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135 612 : 6 = 22 602 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01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3" grpId="0"/>
      <p:bldP spid="29" grpId="0"/>
      <p:bldP spid="30" grpId="0"/>
      <p:bldP spid="31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4185192-C574-F161-E4E9-536001FB3533}"/>
              </a:ext>
            </a:extLst>
          </p:cNvPr>
          <p:cNvSpPr/>
          <p:nvPr/>
        </p:nvSpPr>
        <p:spPr>
          <a:xfrm>
            <a:off x="133350" y="247650"/>
            <a:ext cx="790575" cy="723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02CEFB-0861-8403-00DD-1FE720B1B3F4}"/>
              </a:ext>
            </a:extLst>
          </p:cNvPr>
          <p:cNvSpPr txBox="1"/>
          <p:nvPr/>
        </p:nvSpPr>
        <p:spPr>
          <a:xfrm>
            <a:off x="1190625" y="152400"/>
            <a:ext cx="108489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 Lan có 150 000 đồng. Sau khi mua 3 kg xoài thì cô còn 15 000 đồng. Hỏi mỗi ki-lô-gam xoài giá bao nhiêu tiền?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 descr="A group of yellow mangoes with green leaves&#10;&#10;Description automatically generated">
            <a:extLst>
              <a:ext uri="{FF2B5EF4-FFF2-40B4-BE49-F238E27FC236}">
                <a16:creationId xmlns:a16="http://schemas.microsoft.com/office/drawing/2014/main" id="{50419A2F-3FCC-FDF1-5B79-1B682E275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476376"/>
            <a:ext cx="4495801" cy="3371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5F772E-562C-DE9B-598E-ACE208D01E89}"/>
              </a:ext>
            </a:extLst>
          </p:cNvPr>
          <p:cNvSpPr txBox="1"/>
          <p:nvPr/>
        </p:nvSpPr>
        <p:spPr>
          <a:xfrm>
            <a:off x="4324350" y="1800225"/>
            <a:ext cx="76485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600" b="1" u="sng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Bài giải:</a:t>
            </a:r>
            <a:endParaRPr lang="en-US" sz="3600" b="1" u="sng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Số tiền để mua 3 kg xoài là:</a:t>
            </a:r>
            <a:endParaRPr lang="en-US" sz="36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150 000 – 15 000 = 135 000 (đồng)</a:t>
            </a:r>
            <a:endParaRPr lang="en-US" sz="36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Giá tiền của 1 kg xoài là:</a:t>
            </a:r>
            <a:endParaRPr lang="en-US" sz="36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135 000 : 3 = 45 000 (đồng)</a:t>
            </a:r>
            <a:endParaRPr lang="en-US" sz="36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                 Đáp số: 45 000 đồng</a:t>
            </a:r>
            <a:endParaRPr lang="en-US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79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734" y="1387956"/>
            <a:ext cx="7879644" cy="36491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9B773A-CB18-45A7-9DD0-E5216E6EC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B6BFC-1532-4459-8F9C-5204581AD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07648-B39F-4961-8027-CF185F3F0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6844">
            <a:off x="10683046" y="286054"/>
            <a:ext cx="1111380" cy="10904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9C789-A368-4FAD-8785-74789413A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7679811" y="5697272"/>
            <a:ext cx="518668" cy="5088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48A86E-7002-4758-A772-D9EA2F269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18FCB14-F5A7-4BA3-9F26-62CF02B85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426019">
            <a:off x="4615232" y="-92442"/>
            <a:ext cx="1245866" cy="1222359"/>
          </a:xfrm>
          <a:prstGeom prst="rect">
            <a:avLst/>
          </a:prstGeom>
        </p:spPr>
      </p:pic>
      <p:pic>
        <p:nvPicPr>
          <p:cNvPr id="17" name="Picture 16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FAA763D3-1F86-440E-ACE3-AF9CE057D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7698" flipH="1">
            <a:off x="72716" y="1581551"/>
            <a:ext cx="4509356" cy="47529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AA2D433-D407-94EB-D6CA-55CB68EB75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1269" y="1972700"/>
            <a:ext cx="7267062" cy="27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441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90">
            <a:extLst>
              <a:ext uri="{FF2B5EF4-FFF2-40B4-BE49-F238E27FC236}">
                <a16:creationId xmlns:a16="http://schemas.microsoft.com/office/drawing/2014/main" id="{79B028C3-B61D-0382-D2C1-1691D35B80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5" b="92400" l="10000" r="90000">
                        <a14:foregroundMark x1="44825" y1="10750" x2="44825" y2="9925"/>
                        <a14:foregroundMark x1="58900" y1="92400" x2="60750" y2="903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47699" y="2585062"/>
            <a:ext cx="2049045" cy="2049045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CC331DAE-D003-F284-1248-2ECF519B4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5" b="92400" l="10000" r="90000">
                        <a14:foregroundMark x1="44825" y1="10750" x2="44825" y2="9925"/>
                        <a14:foregroundMark x1="58900" y1="92400" x2="60750" y2="903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7651" y="2506859"/>
            <a:ext cx="2049045" cy="2049045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BB5533D4-D96C-ECD6-D033-30FA3049A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5" b="92400" l="10000" r="90000">
                        <a14:foregroundMark x1="44825" y1="10750" x2="44825" y2="9925"/>
                        <a14:foregroundMark x1="58900" y1="92400" x2="60750" y2="903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0894" y="2457011"/>
            <a:ext cx="2049045" cy="2049045"/>
          </a:xfrm>
          <a:prstGeom prst="rect">
            <a:avLst/>
          </a:prstGeom>
        </p:spPr>
      </p:pic>
      <p:pic>
        <p:nvPicPr>
          <p:cNvPr id="26" name="Google Shape;211;p9">
            <a:extLst>
              <a:ext uri="{FF2B5EF4-FFF2-40B4-BE49-F238E27FC236}">
                <a16:creationId xmlns:a16="http://schemas.microsoft.com/office/drawing/2014/main" id="{7FD5557A-F887-4270-1AC2-F26F54270BC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45021" b="41857"/>
          <a:stretch/>
        </p:blipFill>
        <p:spPr>
          <a:xfrm>
            <a:off x="6" y="5090664"/>
            <a:ext cx="3503999" cy="176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13;p9">
            <a:extLst>
              <a:ext uri="{FF2B5EF4-FFF2-40B4-BE49-F238E27FC236}">
                <a16:creationId xmlns:a16="http://schemas.microsoft.com/office/drawing/2014/main" id="{B221DA40-FBB6-238C-C0F8-571C483F3552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18113" y="5090664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16;p9">
            <a:extLst>
              <a:ext uri="{FF2B5EF4-FFF2-40B4-BE49-F238E27FC236}">
                <a16:creationId xmlns:a16="http://schemas.microsoft.com/office/drawing/2014/main" id="{C5A4FF82-7C4C-1F14-93FA-C6A7CCDB03B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5446367" y="5822325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17;p9">
            <a:extLst>
              <a:ext uri="{FF2B5EF4-FFF2-40B4-BE49-F238E27FC236}">
                <a16:creationId xmlns:a16="http://schemas.microsoft.com/office/drawing/2014/main" id="{A5F49E53-C827-907F-571C-F62EA6FE219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21327" b="52945"/>
          <a:stretch/>
        </p:blipFill>
        <p:spPr>
          <a:xfrm>
            <a:off x="9434065" y="5938401"/>
            <a:ext cx="2757935" cy="1292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213;p9">
            <a:extLst>
              <a:ext uri="{FF2B5EF4-FFF2-40B4-BE49-F238E27FC236}">
                <a16:creationId xmlns:a16="http://schemas.microsoft.com/office/drawing/2014/main" id="{83056EB0-38EF-607C-8C15-81502D8DBE9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60203" y="5206739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216;p9">
            <a:extLst>
              <a:ext uri="{FF2B5EF4-FFF2-40B4-BE49-F238E27FC236}">
                <a16:creationId xmlns:a16="http://schemas.microsoft.com/office/drawing/2014/main" id="{0B19D38D-10B6-6654-69DD-63655AF5242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6888456" y="5938400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213;p9">
            <a:extLst>
              <a:ext uri="{FF2B5EF4-FFF2-40B4-BE49-F238E27FC236}">
                <a16:creationId xmlns:a16="http://schemas.microsoft.com/office/drawing/2014/main" id="{8BBAD476-905F-BE80-ECAE-B92359E97D2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4615" y="5220144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216;p9">
            <a:extLst>
              <a:ext uri="{FF2B5EF4-FFF2-40B4-BE49-F238E27FC236}">
                <a16:creationId xmlns:a16="http://schemas.microsoft.com/office/drawing/2014/main" id="{E628D6FF-DA93-37EF-0E1D-DCBABC5ACA4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7982868" y="5579272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213;p9">
            <a:extLst>
              <a:ext uri="{FF2B5EF4-FFF2-40B4-BE49-F238E27FC236}">
                <a16:creationId xmlns:a16="http://schemas.microsoft.com/office/drawing/2014/main" id="{9B4B4364-516F-988D-26BF-DF70732AFF3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40505" y="4971808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216;p9">
            <a:extLst>
              <a:ext uri="{FF2B5EF4-FFF2-40B4-BE49-F238E27FC236}">
                <a16:creationId xmlns:a16="http://schemas.microsoft.com/office/drawing/2014/main" id="{5CEB5E52-8DDC-9157-CF9D-60874B569AD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9168759" y="5330936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213;p9">
            <a:extLst>
              <a:ext uri="{FF2B5EF4-FFF2-40B4-BE49-F238E27FC236}">
                <a16:creationId xmlns:a16="http://schemas.microsoft.com/office/drawing/2014/main" id="{B45E4C8F-5DD0-F602-E26E-3DA1ED1FD2E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47649" y="5267749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216;p9">
            <a:extLst>
              <a:ext uri="{FF2B5EF4-FFF2-40B4-BE49-F238E27FC236}">
                <a16:creationId xmlns:a16="http://schemas.microsoft.com/office/drawing/2014/main" id="{1569FC2C-DC71-777D-3B40-E3615A8FC99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6575903" y="5999411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13;p9">
            <a:extLst>
              <a:ext uri="{FF2B5EF4-FFF2-40B4-BE49-F238E27FC236}">
                <a16:creationId xmlns:a16="http://schemas.microsoft.com/office/drawing/2014/main" id="{7CC1AB4F-B13F-C272-F795-44A385AFBEB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657532" y="5206739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16;p9">
            <a:extLst>
              <a:ext uri="{FF2B5EF4-FFF2-40B4-BE49-F238E27FC236}">
                <a16:creationId xmlns:a16="http://schemas.microsoft.com/office/drawing/2014/main" id="{894545BF-6B59-2C0E-FACB-FE1FC38CB8D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2470721" y="5938400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213;p9">
            <a:extLst>
              <a:ext uri="{FF2B5EF4-FFF2-40B4-BE49-F238E27FC236}">
                <a16:creationId xmlns:a16="http://schemas.microsoft.com/office/drawing/2014/main" id="{4351C52F-1D76-06EC-5534-FDBFE14BC75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3084160" y="4994488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216;p9">
            <a:extLst>
              <a:ext uri="{FF2B5EF4-FFF2-40B4-BE49-F238E27FC236}">
                <a16:creationId xmlns:a16="http://schemas.microsoft.com/office/drawing/2014/main" id="{AF3F6729-081A-52B5-6622-6CE74F3358D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44093" y="5353616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213;p9">
            <a:extLst>
              <a:ext uri="{FF2B5EF4-FFF2-40B4-BE49-F238E27FC236}">
                <a16:creationId xmlns:a16="http://schemas.microsoft.com/office/drawing/2014/main" id="{A078CDD5-7565-B352-E426-8D0C5806EED9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584279" y="5207196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216;p9">
            <a:extLst>
              <a:ext uri="{FF2B5EF4-FFF2-40B4-BE49-F238E27FC236}">
                <a16:creationId xmlns:a16="http://schemas.microsoft.com/office/drawing/2014/main" id="{98A6B8EA-79A5-4060-4686-72F53420C5F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2543975" y="5938857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213;p9">
            <a:extLst>
              <a:ext uri="{FF2B5EF4-FFF2-40B4-BE49-F238E27FC236}">
                <a16:creationId xmlns:a16="http://schemas.microsoft.com/office/drawing/2014/main" id="{0003ED97-AD81-4BDF-5FA9-0701D0229BB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93676" y="4994488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216;p9">
            <a:extLst>
              <a:ext uri="{FF2B5EF4-FFF2-40B4-BE49-F238E27FC236}">
                <a16:creationId xmlns:a16="http://schemas.microsoft.com/office/drawing/2014/main" id="{D8C8836E-D805-127C-6843-44C91945790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4621929" y="5726149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213;p9">
            <a:extLst>
              <a:ext uri="{FF2B5EF4-FFF2-40B4-BE49-F238E27FC236}">
                <a16:creationId xmlns:a16="http://schemas.microsoft.com/office/drawing/2014/main" id="{E82E8CBB-E321-F240-C033-D97CF2F8EAA2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52585" y="4687817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216;p9">
            <a:extLst>
              <a:ext uri="{FF2B5EF4-FFF2-40B4-BE49-F238E27FC236}">
                <a16:creationId xmlns:a16="http://schemas.microsoft.com/office/drawing/2014/main" id="{A6CEFD1F-7C1C-0998-C264-F7BA9D9AF08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5180839" y="5419479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213;p9">
            <a:extLst>
              <a:ext uri="{FF2B5EF4-FFF2-40B4-BE49-F238E27FC236}">
                <a16:creationId xmlns:a16="http://schemas.microsoft.com/office/drawing/2014/main" id="{73392D0B-D7A9-83BA-91D5-E05F6508747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10969" y="4915929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216;p9">
            <a:extLst>
              <a:ext uri="{FF2B5EF4-FFF2-40B4-BE49-F238E27FC236}">
                <a16:creationId xmlns:a16="http://schemas.microsoft.com/office/drawing/2014/main" id="{42948D3C-D372-B2CB-ADDF-78E7E61EF23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8039223" y="5647591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213;p9">
            <a:extLst>
              <a:ext uri="{FF2B5EF4-FFF2-40B4-BE49-F238E27FC236}">
                <a16:creationId xmlns:a16="http://schemas.microsoft.com/office/drawing/2014/main" id="{0FB393F7-1EEA-840A-A61B-A861CF5B9E8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4580" y="5092609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216;p9">
            <a:extLst>
              <a:ext uri="{FF2B5EF4-FFF2-40B4-BE49-F238E27FC236}">
                <a16:creationId xmlns:a16="http://schemas.microsoft.com/office/drawing/2014/main" id="{E3CCA679-E81B-5851-299B-4D59AED838B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9412833" y="5451737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213;p9">
            <a:extLst>
              <a:ext uri="{FF2B5EF4-FFF2-40B4-BE49-F238E27FC236}">
                <a16:creationId xmlns:a16="http://schemas.microsoft.com/office/drawing/2014/main" id="{1AE5D6BE-AF91-00B3-74B4-590FBAEE8765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2687" y="4453871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216;p9">
            <a:extLst>
              <a:ext uri="{FF2B5EF4-FFF2-40B4-BE49-F238E27FC236}">
                <a16:creationId xmlns:a16="http://schemas.microsoft.com/office/drawing/2014/main" id="{5EB43045-8BA5-468A-AFDE-EDA8FE7D108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3950940" y="5185532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213;p9">
            <a:extLst>
              <a:ext uri="{FF2B5EF4-FFF2-40B4-BE49-F238E27FC236}">
                <a16:creationId xmlns:a16="http://schemas.microsoft.com/office/drawing/2014/main" id="{AB4BD21B-3A9F-CA67-8619-DF0B6F4C39C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362383" y="4978407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216;p9">
            <a:extLst>
              <a:ext uri="{FF2B5EF4-FFF2-40B4-BE49-F238E27FC236}">
                <a16:creationId xmlns:a16="http://schemas.microsoft.com/office/drawing/2014/main" id="{05844C7F-D7FC-29DB-A161-06D0A1E5B89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1765871" y="5337535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213;p9">
            <a:extLst>
              <a:ext uri="{FF2B5EF4-FFF2-40B4-BE49-F238E27FC236}">
                <a16:creationId xmlns:a16="http://schemas.microsoft.com/office/drawing/2014/main" id="{87621368-3C55-9402-28BA-DFABA2160DA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1589" y="5658747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216;p9">
            <a:extLst>
              <a:ext uri="{FF2B5EF4-FFF2-40B4-BE49-F238E27FC236}">
                <a16:creationId xmlns:a16="http://schemas.microsoft.com/office/drawing/2014/main" id="{55BC78E7-02D7-50BE-1618-BCDF16FC81B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6439843" y="6017875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213;p9">
            <a:extLst>
              <a:ext uri="{FF2B5EF4-FFF2-40B4-BE49-F238E27FC236}">
                <a16:creationId xmlns:a16="http://schemas.microsoft.com/office/drawing/2014/main" id="{57A50BC2-2F73-A132-A7BB-9ABD4CF7D2A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14499" y="5658747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216;p9">
            <a:extLst>
              <a:ext uri="{FF2B5EF4-FFF2-40B4-BE49-F238E27FC236}">
                <a16:creationId xmlns:a16="http://schemas.microsoft.com/office/drawing/2014/main" id="{87BA0C42-9DF6-442B-9B01-0DD66DB647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9342752" y="6017875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213;p9">
            <a:extLst>
              <a:ext uri="{FF2B5EF4-FFF2-40B4-BE49-F238E27FC236}">
                <a16:creationId xmlns:a16="http://schemas.microsoft.com/office/drawing/2014/main" id="{4D807770-5191-DEC6-BFE6-7CFCE003CB7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91664" y="5358216"/>
            <a:ext cx="3966467" cy="24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216;p9">
            <a:extLst>
              <a:ext uri="{FF2B5EF4-FFF2-40B4-BE49-F238E27FC236}">
                <a16:creationId xmlns:a16="http://schemas.microsoft.com/office/drawing/2014/main" id="{F46B26C4-ACE2-D23A-183B-929FA9803A0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8419917" y="6089877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216;p9">
            <a:extLst>
              <a:ext uri="{FF2B5EF4-FFF2-40B4-BE49-F238E27FC236}">
                <a16:creationId xmlns:a16="http://schemas.microsoft.com/office/drawing/2014/main" id="{3E540052-22F4-E8A3-F387-6316F1E2912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3036889" y="5690376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216;p9">
            <a:extLst>
              <a:ext uri="{FF2B5EF4-FFF2-40B4-BE49-F238E27FC236}">
                <a16:creationId xmlns:a16="http://schemas.microsoft.com/office/drawing/2014/main" id="{88E67124-E328-1643-AB60-965931B4136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48717"/>
          <a:stretch/>
        </p:blipFill>
        <p:spPr>
          <a:xfrm>
            <a:off x="792861" y="5802769"/>
            <a:ext cx="3731499" cy="1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72;p31">
            <a:extLst>
              <a:ext uri="{FF2B5EF4-FFF2-40B4-BE49-F238E27FC236}">
                <a16:creationId xmlns:a16="http://schemas.microsoft.com/office/drawing/2014/main" id="{A57D208C-FF8E-8411-AD8D-62173B639628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18727" r="18721"/>
          <a:stretch/>
        </p:blipFill>
        <p:spPr>
          <a:xfrm>
            <a:off x="-49669" y="1960559"/>
            <a:ext cx="2476200" cy="39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64;p30">
            <a:extLst>
              <a:ext uri="{FF2B5EF4-FFF2-40B4-BE49-F238E27FC236}">
                <a16:creationId xmlns:a16="http://schemas.microsoft.com/office/drawing/2014/main" id="{5D4AE434-7C0B-7A8E-B6E8-4452C2A63793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75307" y="4312493"/>
            <a:ext cx="2476200" cy="1569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4;p30">
            <a:extLst>
              <a:ext uri="{FF2B5EF4-FFF2-40B4-BE49-F238E27FC236}">
                <a16:creationId xmlns:a16="http://schemas.microsoft.com/office/drawing/2014/main" id="{DE439095-9EF0-DF39-9DF5-DB3F7022D83E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269559" y="4265677"/>
            <a:ext cx="2476200" cy="1569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64;p30">
            <a:extLst>
              <a:ext uri="{FF2B5EF4-FFF2-40B4-BE49-F238E27FC236}">
                <a16:creationId xmlns:a16="http://schemas.microsoft.com/office/drawing/2014/main" id="{D8ACF99B-6D1F-92F3-D3DF-383DB99E3298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70333" y="4184798"/>
            <a:ext cx="2476200" cy="1569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64;p30">
            <a:extLst>
              <a:ext uri="{FF2B5EF4-FFF2-40B4-BE49-F238E27FC236}">
                <a16:creationId xmlns:a16="http://schemas.microsoft.com/office/drawing/2014/main" id="{C3336C11-A564-DBEC-B87A-B71AE955F421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899616" y="4199965"/>
            <a:ext cx="2476200" cy="156920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A71134F0-01DF-3C1F-52A7-53AC9CA21AB5}"/>
              </a:ext>
            </a:extLst>
          </p:cNvPr>
          <p:cNvSpPr/>
          <p:nvPr/>
        </p:nvSpPr>
        <p:spPr>
          <a:xfrm>
            <a:off x="2787901" y="292825"/>
            <a:ext cx="7258632" cy="2103044"/>
          </a:xfrm>
          <a:prstGeom prst="wedgeRoundRectCallout">
            <a:avLst>
              <a:gd name="adj1" fmla="val -59336"/>
              <a:gd name="adj2" fmla="val 47866"/>
              <a:gd name="adj3" fmla="val 16667"/>
            </a:avLst>
          </a:prstGeom>
          <a:solidFill>
            <a:schemeClr val="tx1"/>
          </a:solidFill>
          <a:ln>
            <a:solidFill>
              <a:schemeClr val="bg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Chào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mừng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đến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khu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vườn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solidFill>
                    <a:srgbClr val="BBBFFF">
                      <a:lumMod val="10000"/>
                    </a:srgbClr>
                  </a:solidFill>
                </a:ln>
                <a:solidFill>
                  <a:srgbClr val="679B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cỏ</a:t>
            </a:r>
            <a:r>
              <a:rPr kumimoji="0" lang="en-US" sz="3733" b="1" i="0" u="none" strike="noStrike" kern="0" cap="none" spc="0" normalizeH="0" baseline="0" noProof="0" dirty="0">
                <a:ln>
                  <a:solidFill>
                    <a:srgbClr val="BBBFFF">
                      <a:lumMod val="10000"/>
                    </a:srgbClr>
                  </a:solidFill>
                </a:ln>
                <a:solidFill>
                  <a:srgbClr val="679B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may </a:t>
            </a:r>
            <a:r>
              <a:rPr kumimoji="0" lang="en-US" sz="3733" b="1" i="0" u="none" strike="noStrike" kern="0" cap="none" spc="0" normalizeH="0" baseline="0" noProof="0" dirty="0" err="1">
                <a:ln>
                  <a:solidFill>
                    <a:srgbClr val="BBBFFF">
                      <a:lumMod val="10000"/>
                    </a:srgbClr>
                  </a:solidFill>
                </a:ln>
                <a:solidFill>
                  <a:srgbClr val="679B0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mắn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Hãy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giúp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ta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tưới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nước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cho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chậu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cỏ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này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nhé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BBFFF">
                    <a:lumMod val="1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30345AC-B523-CB7A-8414-17C9AE5659C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59" b="92615" l="7914" r="92062">
                        <a14:foregroundMark x1="9253" y1="52916" x2="7914" y2="54576"/>
                        <a14:foregroundMark x1="92086" y1="51683" x2="89407" y2="56434"/>
                        <a14:foregroundMark x1="39568" y1="92615" x2="65840" y2="90544"/>
                        <a14:backgroundMark x1="51352" y1="34734" x2="55048" y2="45683"/>
                        <a14:backgroundMark x1="55048" y1="45683" x2="55048" y2="45683"/>
                      </a14:backgroundRemoval>
                    </a14:imgEffect>
                  </a14:imgLayer>
                </a14:imgProps>
              </a:ext>
            </a:extLst>
          </a:blip>
          <a:srcRect t="46190" b="4269"/>
          <a:stretch/>
        </p:blipFill>
        <p:spPr>
          <a:xfrm>
            <a:off x="3311761" y="4173581"/>
            <a:ext cx="1477336" cy="1192315"/>
          </a:xfrm>
          <a:prstGeom prst="rect">
            <a:avLst/>
          </a:prstGeom>
        </p:spPr>
      </p:pic>
      <p:pic>
        <p:nvPicPr>
          <p:cNvPr id="72" name="Google Shape;664;p30">
            <a:extLst>
              <a:ext uri="{FF2B5EF4-FFF2-40B4-BE49-F238E27FC236}">
                <a16:creationId xmlns:a16="http://schemas.microsoft.com/office/drawing/2014/main" id="{A5770314-F886-92B6-E291-10D0CB4A9E16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68395" y="4752495"/>
            <a:ext cx="2176421" cy="1332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DCC2B34-A5BF-0720-971E-766A1F96A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5" b="92400" l="10000" r="90000">
                        <a14:foregroundMark x1="44825" y1="10750" x2="44825" y2="9925"/>
                        <a14:foregroundMark x1="58900" y1="92400" x2="60750" y2="903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0276" y="2427943"/>
            <a:ext cx="2049045" cy="2049045"/>
          </a:xfrm>
          <a:prstGeom prst="rect">
            <a:avLst/>
          </a:prstGeom>
        </p:spPr>
      </p:pic>
      <p:pic>
        <p:nvPicPr>
          <p:cNvPr id="75" name="Picture 74">
            <a:hlinkClick r:id="rId13" action="ppaction://hlinksldjump"/>
            <a:extLst>
              <a:ext uri="{FF2B5EF4-FFF2-40B4-BE49-F238E27FC236}">
                <a16:creationId xmlns:a16="http://schemas.microsoft.com/office/drawing/2014/main" id="{EDE0293F-3BDA-BE00-24FC-FC8CE9D3AEE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5" b="92400" l="10000" r="90000">
                        <a14:foregroundMark x1="44825" y1="10750" x2="44825" y2="9925"/>
                        <a14:foregroundMark x1="58900" y1="92400" x2="60750" y2="90325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4807" y="2432820"/>
            <a:ext cx="2049045" cy="2049045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DF1AE6B0-E0A0-86ED-8253-464DB2217CC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59" b="92615" l="7914" r="92062">
                        <a14:foregroundMark x1="9253" y1="52916" x2="7914" y2="54576"/>
                        <a14:foregroundMark x1="92086" y1="51683" x2="89407" y2="56434"/>
                        <a14:foregroundMark x1="39568" y1="92615" x2="65840" y2="90544"/>
                        <a14:backgroundMark x1="51352" y1="34734" x2="55048" y2="45683"/>
                        <a14:backgroundMark x1="55048" y1="45683" x2="55048" y2="45683"/>
                      </a14:backgroundRemoval>
                    </a14:imgEffect>
                  </a14:imgLayer>
                </a14:imgProps>
              </a:ext>
            </a:extLst>
          </a:blip>
          <a:srcRect t="46190" b="4269"/>
          <a:stretch/>
        </p:blipFill>
        <p:spPr>
          <a:xfrm>
            <a:off x="5712697" y="4192743"/>
            <a:ext cx="1477336" cy="1192315"/>
          </a:xfrm>
          <a:prstGeom prst="rect">
            <a:avLst/>
          </a:prstGeom>
        </p:spPr>
      </p:pic>
      <p:pic>
        <p:nvPicPr>
          <p:cNvPr id="77" name="Google Shape;664;p30">
            <a:extLst>
              <a:ext uri="{FF2B5EF4-FFF2-40B4-BE49-F238E27FC236}">
                <a16:creationId xmlns:a16="http://schemas.microsoft.com/office/drawing/2014/main" id="{04167067-97A0-8832-5478-E4E5F3631FB7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69331" y="4771656"/>
            <a:ext cx="2176421" cy="1332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Picture 77">
            <a:hlinkClick r:id="rId15" action="ppaction://hlinksldjump"/>
            <a:extLst>
              <a:ext uri="{FF2B5EF4-FFF2-40B4-BE49-F238E27FC236}">
                <a16:creationId xmlns:a16="http://schemas.microsoft.com/office/drawing/2014/main" id="{45D596ED-89EB-4C69-F0A7-8D2A2481E37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5" b="92400" l="10000" r="90000">
                        <a14:foregroundMark x1="44825" y1="10750" x2="44825" y2="9925"/>
                        <a14:foregroundMark x1="58900" y1="92400" x2="60750" y2="90325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5938" y="2451827"/>
            <a:ext cx="2049045" cy="204904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63925D0-3FF1-2613-9FEC-E0C0A5F3DBD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59" b="92615" l="7914" r="92062">
                        <a14:foregroundMark x1="9253" y1="52916" x2="7914" y2="54576"/>
                        <a14:foregroundMark x1="92086" y1="51683" x2="89407" y2="56434"/>
                        <a14:foregroundMark x1="39568" y1="92615" x2="65840" y2="90544"/>
                        <a14:backgroundMark x1="51352" y1="34734" x2="55048" y2="45683"/>
                        <a14:backgroundMark x1="55048" y1="45683" x2="55048" y2="45683"/>
                      </a14:backgroundRemoval>
                    </a14:imgEffect>
                  </a14:imgLayer>
                </a14:imgProps>
              </a:ext>
            </a:extLst>
          </a:blip>
          <a:srcRect t="46190" b="4269"/>
          <a:stretch/>
        </p:blipFill>
        <p:spPr>
          <a:xfrm>
            <a:off x="8037744" y="4247179"/>
            <a:ext cx="1477336" cy="1192315"/>
          </a:xfrm>
          <a:prstGeom prst="rect">
            <a:avLst/>
          </a:prstGeom>
        </p:spPr>
      </p:pic>
      <p:pic>
        <p:nvPicPr>
          <p:cNvPr id="80" name="Google Shape;664;p30">
            <a:extLst>
              <a:ext uri="{FF2B5EF4-FFF2-40B4-BE49-F238E27FC236}">
                <a16:creationId xmlns:a16="http://schemas.microsoft.com/office/drawing/2014/main" id="{088D24DD-C553-7F9E-2AC5-AD5DF94053A2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394378" y="4826092"/>
            <a:ext cx="2176421" cy="1332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Picture 80">
            <a:hlinkClick r:id="rId16" action="ppaction://hlinksldjump"/>
            <a:extLst>
              <a:ext uri="{FF2B5EF4-FFF2-40B4-BE49-F238E27FC236}">
                <a16:creationId xmlns:a16="http://schemas.microsoft.com/office/drawing/2014/main" id="{70B8FF0A-E197-7A50-86BF-DF948DDC47D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5" b="92400" l="10000" r="90000">
                        <a14:foregroundMark x1="44825" y1="10750" x2="44825" y2="9925"/>
                        <a14:foregroundMark x1="58900" y1="92400" x2="60750" y2="90325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0984" y="2506263"/>
            <a:ext cx="2049045" cy="2049045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0D0FE37D-2419-64AA-872C-3D26ED7F40B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59" b="92615" l="7914" r="92062">
                        <a14:foregroundMark x1="9253" y1="52916" x2="7914" y2="54576"/>
                        <a14:foregroundMark x1="92086" y1="51683" x2="89407" y2="56434"/>
                        <a14:foregroundMark x1="39568" y1="92615" x2="65840" y2="90544"/>
                        <a14:backgroundMark x1="51352" y1="34734" x2="55048" y2="45683"/>
                        <a14:backgroundMark x1="55048" y1="45683" x2="55048" y2="45683"/>
                      </a14:backgroundRemoval>
                    </a14:imgEffect>
                  </a14:imgLayer>
                </a14:imgProps>
              </a:ext>
            </a:extLst>
          </a:blip>
          <a:srcRect t="46190" b="4269"/>
          <a:stretch/>
        </p:blipFill>
        <p:spPr>
          <a:xfrm>
            <a:off x="10305477" y="4334188"/>
            <a:ext cx="1477336" cy="1192315"/>
          </a:xfrm>
          <a:prstGeom prst="rect">
            <a:avLst/>
          </a:prstGeom>
        </p:spPr>
      </p:pic>
      <p:pic>
        <p:nvPicPr>
          <p:cNvPr id="83" name="Google Shape;664;p30">
            <a:extLst>
              <a:ext uri="{FF2B5EF4-FFF2-40B4-BE49-F238E27FC236}">
                <a16:creationId xmlns:a16="http://schemas.microsoft.com/office/drawing/2014/main" id="{1D5AAA8A-58D4-A224-E373-DF48100EB2DE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662111" y="4913102"/>
            <a:ext cx="2176421" cy="1332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83">
            <a:hlinkClick r:id="rId17" action="ppaction://hlinksldjump"/>
            <a:extLst>
              <a:ext uri="{FF2B5EF4-FFF2-40B4-BE49-F238E27FC236}">
                <a16:creationId xmlns:a16="http://schemas.microsoft.com/office/drawing/2014/main" id="{41FDC25E-E1A9-1172-D7D4-90A25884EDF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5" b="92400" l="10000" r="90000">
                        <a14:foregroundMark x1="44825" y1="10750" x2="44825" y2="9925"/>
                        <a14:foregroundMark x1="58900" y1="92400" x2="60750" y2="90325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8718" y="2593272"/>
            <a:ext cx="2049045" cy="2049045"/>
          </a:xfrm>
          <a:prstGeom prst="rect">
            <a:avLst/>
          </a:prstGeom>
        </p:spPr>
      </p:pic>
      <p:pic>
        <p:nvPicPr>
          <p:cNvPr id="85" name="Google Shape;1018;p48">
            <a:extLst>
              <a:ext uri="{FF2B5EF4-FFF2-40B4-BE49-F238E27FC236}">
                <a16:creationId xmlns:a16="http://schemas.microsoft.com/office/drawing/2014/main" id="{3835F21D-0663-620B-F98A-168C5CE63380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556775" y="-180346"/>
            <a:ext cx="2213947" cy="237075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hought Bubble: Cloud 22">
            <a:hlinkClick r:id="rId19" action="ppaction://hlinksldjump"/>
            <a:extLst>
              <a:ext uri="{FF2B5EF4-FFF2-40B4-BE49-F238E27FC236}">
                <a16:creationId xmlns:a16="http://schemas.microsoft.com/office/drawing/2014/main" id="{14D9D98F-42D4-47FD-F31B-9779FDA827CC}"/>
              </a:ext>
            </a:extLst>
          </p:cNvPr>
          <p:cNvSpPr/>
          <p:nvPr/>
        </p:nvSpPr>
        <p:spPr>
          <a:xfrm>
            <a:off x="3519358" y="273154"/>
            <a:ext cx="5069844" cy="2307557"/>
          </a:xfrm>
          <a:prstGeom prst="cloudCallout">
            <a:avLst>
              <a:gd name="adj1" fmla="val 67813"/>
              <a:gd name="adj2" fmla="val -14861"/>
            </a:avLst>
          </a:prstGeom>
          <a:solidFill>
            <a:schemeClr val="tx1"/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giỏi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lắm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bây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giờ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hãy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đến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với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bài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học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hôm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 nay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nhé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!</a:t>
            </a:r>
          </a:p>
        </p:txBody>
      </p:sp>
      <p:pic>
        <p:nvPicPr>
          <p:cNvPr id="25" name="Picture 24">
            <a:hlinkClick r:id="rId20" action="ppaction://hlinksldjump"/>
            <a:extLst>
              <a:ext uri="{FF2B5EF4-FFF2-40B4-BE49-F238E27FC236}">
                <a16:creationId xmlns:a16="http://schemas.microsoft.com/office/drawing/2014/main" id="{11623BDD-5377-389B-A738-D4682ED5093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305075" flipH="1">
            <a:off x="6141182" y="1448612"/>
            <a:ext cx="2525764" cy="168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9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63764" y="1678904"/>
            <a:ext cx="9471123" cy="3598533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Hương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–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Zalo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0972115126!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Facebook: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C8D89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C5116-B461-8DA9-CB85-B3CDDF13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39" y="341306"/>
            <a:ext cx="39139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7440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28;p48">
            <a:extLst>
              <a:ext uri="{FF2B5EF4-FFF2-40B4-BE49-F238E27FC236}">
                <a16:creationId xmlns:a16="http://schemas.microsoft.com/office/drawing/2014/main" id="{A138C623-ECF2-6D4D-3870-406C9FBA5B26}"/>
              </a:ext>
            </a:extLst>
          </p:cNvPr>
          <p:cNvSpPr/>
          <p:nvPr/>
        </p:nvSpPr>
        <p:spPr>
          <a:xfrm flipH="1">
            <a:off x="3838012" y="3836490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8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" name="Google Shape;629;p48">
            <a:extLst>
              <a:ext uri="{FF2B5EF4-FFF2-40B4-BE49-F238E27FC236}">
                <a16:creationId xmlns:a16="http://schemas.microsoft.com/office/drawing/2014/main" id="{14982C3E-9D51-B16F-9DCE-7B36FD30FA75}"/>
              </a:ext>
            </a:extLst>
          </p:cNvPr>
          <p:cNvSpPr/>
          <p:nvPr/>
        </p:nvSpPr>
        <p:spPr>
          <a:xfrm flipH="1">
            <a:off x="3837124" y="5333105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tx1">
              <a:lumMod val="95000"/>
            </a:schemeClr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7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6" name="Google Shape;630;p48">
            <a:extLst>
              <a:ext uri="{FF2B5EF4-FFF2-40B4-BE49-F238E27FC236}">
                <a16:creationId xmlns:a16="http://schemas.microsoft.com/office/drawing/2014/main" id="{A867B970-275F-00C4-4B6C-4F19F7D37369}"/>
              </a:ext>
            </a:extLst>
          </p:cNvPr>
          <p:cNvSpPr/>
          <p:nvPr/>
        </p:nvSpPr>
        <p:spPr>
          <a:xfrm flipH="1">
            <a:off x="3837124" y="2350997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accent2"/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9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Google Shape;68;p14">
            <a:extLst>
              <a:ext uri="{FF2B5EF4-FFF2-40B4-BE49-F238E27FC236}">
                <a16:creationId xmlns:a16="http://schemas.microsoft.com/office/drawing/2014/main" id="{7CCC7ABD-C84D-82DE-A844-3BBE63BBB1CA}"/>
              </a:ext>
            </a:extLst>
          </p:cNvPr>
          <p:cNvSpPr/>
          <p:nvPr/>
        </p:nvSpPr>
        <p:spPr>
          <a:xfrm flipH="1">
            <a:off x="2770972" y="266288"/>
            <a:ext cx="8750301" cy="1662640"/>
          </a:xfrm>
          <a:prstGeom prst="wedgeRoundRectCallout">
            <a:avLst>
              <a:gd name="adj1" fmla="val 53694"/>
              <a:gd name="adj2" fmla="val 36920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8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81 : 9 = ?</a:t>
            </a:r>
            <a:endParaRPr kumimoji="0" sz="8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8" name="Google Shape;1018;p48">
            <a:extLst>
              <a:ext uri="{FF2B5EF4-FFF2-40B4-BE49-F238E27FC236}">
                <a16:creationId xmlns:a16="http://schemas.microsoft.com/office/drawing/2014/main" id="{3B6D632F-E0B3-0B0D-A51B-4E9F267EDB7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390318"/>
            <a:ext cx="2810205" cy="313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E3C4B06E-F3E0-C7CF-FE46-979AA46220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686" b="97187" l="65898" r="89915"/>
                    </a14:imgEffect>
                  </a14:imgLayer>
                </a14:imgProps>
              </a:ext>
            </a:extLst>
          </a:blip>
          <a:srcRect l="69450" t="71873" r="7083" b="2991"/>
          <a:stretch/>
        </p:blipFill>
        <p:spPr>
          <a:xfrm>
            <a:off x="600245" y="4909605"/>
            <a:ext cx="1959191" cy="2146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E8C6B5-D109-DCE9-4FF4-8685596C9F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24" b="21790" l="6431" r="18957">
                        <a14:foregroundMark x1="17325" y1="17759" x2="18829" y2="20254"/>
                        <a14:foregroundMark x1="18957" y1="19606" x2="18957" y2="19606"/>
                      </a14:backgroundRemoval>
                    </a14:imgEffect>
                  </a14:imgLayer>
                </a14:imgProps>
              </a:ext>
            </a:extLst>
          </a:blip>
          <a:srcRect l="4939" r="80041" b="75756"/>
          <a:stretch/>
        </p:blipFill>
        <p:spPr>
          <a:xfrm>
            <a:off x="3902359" y="2218281"/>
            <a:ext cx="1357213" cy="14603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43D491-B2D3-2171-45B7-1488CF1414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44" b="21934" l="21629" r="34490">
                        <a14:foregroundMark x1="22044" y1="19534" x2="21629" y2="9407"/>
                      </a14:backgroundRemoval>
                    </a14:imgEffect>
                  </a14:imgLayer>
                </a14:imgProps>
              </a:ext>
            </a:extLst>
          </a:blip>
          <a:srcRect l="20985" t="127" r="63995" b="75629"/>
          <a:stretch/>
        </p:blipFill>
        <p:spPr>
          <a:xfrm>
            <a:off x="4122675" y="3703774"/>
            <a:ext cx="1388167" cy="149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9307A2-AC24-555F-E067-56105154BB4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36" b="20662" l="36234" r="48248">
                        <a14:foregroundMark x1="39546" y1="18623" x2="45193" y2="16343"/>
                        <a14:foregroundMark x1="41881" y1="20686" x2="46984" y2="14471"/>
                        <a14:foregroundMark x1="46984" y1="14471" x2="46984" y2="14279"/>
                        <a14:foregroundMark x1="42153" y1="4152" x2="42153" y2="4152"/>
                        <a14:foregroundMark x1="42153" y1="4152" x2="42841" y2="4344"/>
                        <a14:foregroundMark x1="41193" y1="3936" x2="42713" y2="4968"/>
                      </a14:backgroundRemoval>
                    </a14:imgEffect>
                  </a14:imgLayer>
                </a14:imgProps>
              </a:ext>
            </a:extLst>
          </a:blip>
          <a:srcRect l="34753" t="2120" r="50227" b="77848"/>
          <a:stretch/>
        </p:blipFill>
        <p:spPr>
          <a:xfrm>
            <a:off x="3902359" y="5293173"/>
            <a:ext cx="1460597" cy="12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9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28;p48">
            <a:extLst>
              <a:ext uri="{FF2B5EF4-FFF2-40B4-BE49-F238E27FC236}">
                <a16:creationId xmlns:a16="http://schemas.microsoft.com/office/drawing/2014/main" id="{A138C623-ECF2-6D4D-3870-406C9FBA5B26}"/>
              </a:ext>
            </a:extLst>
          </p:cNvPr>
          <p:cNvSpPr/>
          <p:nvPr/>
        </p:nvSpPr>
        <p:spPr>
          <a:xfrm flipH="1">
            <a:off x="3838012" y="3836490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19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" name="Google Shape;629;p48">
            <a:extLst>
              <a:ext uri="{FF2B5EF4-FFF2-40B4-BE49-F238E27FC236}">
                <a16:creationId xmlns:a16="http://schemas.microsoft.com/office/drawing/2014/main" id="{14982C3E-9D51-B16F-9DCE-7B36FD30FA75}"/>
              </a:ext>
            </a:extLst>
          </p:cNvPr>
          <p:cNvSpPr/>
          <p:nvPr/>
        </p:nvSpPr>
        <p:spPr>
          <a:xfrm flipH="1">
            <a:off x="3837124" y="5333105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tx1">
              <a:lumMod val="95000"/>
            </a:schemeClr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17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6" name="Google Shape;630;p48">
            <a:extLst>
              <a:ext uri="{FF2B5EF4-FFF2-40B4-BE49-F238E27FC236}">
                <a16:creationId xmlns:a16="http://schemas.microsoft.com/office/drawing/2014/main" id="{A867B970-275F-00C4-4B6C-4F19F7D37369}"/>
              </a:ext>
            </a:extLst>
          </p:cNvPr>
          <p:cNvSpPr/>
          <p:nvPr/>
        </p:nvSpPr>
        <p:spPr>
          <a:xfrm flipH="1">
            <a:off x="3837124" y="2350997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accent2"/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18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Google Shape;68;p14">
            <a:extLst>
              <a:ext uri="{FF2B5EF4-FFF2-40B4-BE49-F238E27FC236}">
                <a16:creationId xmlns:a16="http://schemas.microsoft.com/office/drawing/2014/main" id="{7CCC7ABD-C84D-82DE-A844-3BBE63BBB1CA}"/>
              </a:ext>
            </a:extLst>
          </p:cNvPr>
          <p:cNvSpPr/>
          <p:nvPr/>
        </p:nvSpPr>
        <p:spPr>
          <a:xfrm flipH="1">
            <a:off x="2770972" y="266288"/>
            <a:ext cx="8750301" cy="1662640"/>
          </a:xfrm>
          <a:prstGeom prst="wedgeRoundRectCallout">
            <a:avLst>
              <a:gd name="adj1" fmla="val 53694"/>
              <a:gd name="adj2" fmla="val 36920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19 : 1 = ?</a:t>
            </a:r>
            <a:endParaRPr kumimoji="0" sz="8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8" name="Google Shape;1018;p48">
            <a:extLst>
              <a:ext uri="{FF2B5EF4-FFF2-40B4-BE49-F238E27FC236}">
                <a16:creationId xmlns:a16="http://schemas.microsoft.com/office/drawing/2014/main" id="{3B6D632F-E0B3-0B0D-A51B-4E9F267EDB7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390318"/>
            <a:ext cx="2810205" cy="313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E3C4B06E-F3E0-C7CF-FE46-979AA46220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686" b="97187" l="65898" r="89915"/>
                    </a14:imgEffect>
                  </a14:imgLayer>
                </a14:imgProps>
              </a:ext>
            </a:extLst>
          </a:blip>
          <a:srcRect l="69450" t="71873" r="7083" b="2991"/>
          <a:stretch/>
        </p:blipFill>
        <p:spPr>
          <a:xfrm>
            <a:off x="600245" y="4909605"/>
            <a:ext cx="1959191" cy="2146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E8C6B5-D109-DCE9-4FF4-8685596C9F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24" b="21790" l="6431" r="18957">
                        <a14:foregroundMark x1="17325" y1="17759" x2="18829" y2="20254"/>
                        <a14:foregroundMark x1="18957" y1="19606" x2="18957" y2="19606"/>
                      </a14:backgroundRemoval>
                    </a14:imgEffect>
                  </a14:imgLayer>
                </a14:imgProps>
              </a:ext>
            </a:extLst>
          </a:blip>
          <a:srcRect l="4939" r="80041" b="75756"/>
          <a:stretch/>
        </p:blipFill>
        <p:spPr>
          <a:xfrm>
            <a:off x="3902359" y="2218281"/>
            <a:ext cx="1357213" cy="14603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43D491-B2D3-2171-45B7-1488CF1414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44" b="21934" l="21629" r="34490">
                        <a14:foregroundMark x1="22044" y1="19534" x2="21629" y2="9407"/>
                      </a14:backgroundRemoval>
                    </a14:imgEffect>
                  </a14:imgLayer>
                </a14:imgProps>
              </a:ext>
            </a:extLst>
          </a:blip>
          <a:srcRect l="20985" t="127" r="63995" b="75629"/>
          <a:stretch/>
        </p:blipFill>
        <p:spPr>
          <a:xfrm>
            <a:off x="4122675" y="3703774"/>
            <a:ext cx="1388167" cy="149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9307A2-AC24-555F-E067-56105154BB4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36" b="20662" l="36234" r="48248">
                        <a14:foregroundMark x1="39546" y1="18623" x2="45193" y2="16343"/>
                        <a14:foregroundMark x1="41881" y1="20686" x2="46984" y2="14471"/>
                        <a14:foregroundMark x1="46984" y1="14471" x2="46984" y2="14279"/>
                        <a14:foregroundMark x1="42153" y1="4152" x2="42153" y2="4152"/>
                        <a14:foregroundMark x1="42153" y1="4152" x2="42841" y2="4344"/>
                        <a14:foregroundMark x1="41193" y1="3936" x2="42713" y2="4968"/>
                      </a14:backgroundRemoval>
                    </a14:imgEffect>
                  </a14:imgLayer>
                </a14:imgProps>
              </a:ext>
            </a:extLst>
          </a:blip>
          <a:srcRect l="34753" t="2120" r="50227" b="77848"/>
          <a:stretch/>
        </p:blipFill>
        <p:spPr>
          <a:xfrm>
            <a:off x="3902359" y="5293173"/>
            <a:ext cx="1460597" cy="12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1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28;p48">
            <a:extLst>
              <a:ext uri="{FF2B5EF4-FFF2-40B4-BE49-F238E27FC236}">
                <a16:creationId xmlns:a16="http://schemas.microsoft.com/office/drawing/2014/main" id="{A138C623-ECF2-6D4D-3870-406C9FBA5B26}"/>
              </a:ext>
            </a:extLst>
          </p:cNvPr>
          <p:cNvSpPr/>
          <p:nvPr/>
        </p:nvSpPr>
        <p:spPr>
          <a:xfrm flipH="1">
            <a:off x="3838012" y="3836490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60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" name="Google Shape;629;p48">
            <a:extLst>
              <a:ext uri="{FF2B5EF4-FFF2-40B4-BE49-F238E27FC236}">
                <a16:creationId xmlns:a16="http://schemas.microsoft.com/office/drawing/2014/main" id="{14982C3E-9D51-B16F-9DCE-7B36FD30FA75}"/>
              </a:ext>
            </a:extLst>
          </p:cNvPr>
          <p:cNvSpPr/>
          <p:nvPr/>
        </p:nvSpPr>
        <p:spPr>
          <a:xfrm flipH="1">
            <a:off x="3837124" y="5333105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tx1">
              <a:lumMod val="95000"/>
            </a:schemeClr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61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6" name="Google Shape;630;p48">
            <a:extLst>
              <a:ext uri="{FF2B5EF4-FFF2-40B4-BE49-F238E27FC236}">
                <a16:creationId xmlns:a16="http://schemas.microsoft.com/office/drawing/2014/main" id="{A867B970-275F-00C4-4B6C-4F19F7D37369}"/>
              </a:ext>
            </a:extLst>
          </p:cNvPr>
          <p:cNvSpPr/>
          <p:nvPr/>
        </p:nvSpPr>
        <p:spPr>
          <a:xfrm flipH="1">
            <a:off x="3837124" y="2350997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accent2"/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62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Google Shape;68;p14">
            <a:extLst>
              <a:ext uri="{FF2B5EF4-FFF2-40B4-BE49-F238E27FC236}">
                <a16:creationId xmlns:a16="http://schemas.microsoft.com/office/drawing/2014/main" id="{7CCC7ABD-C84D-82DE-A844-3BBE63BBB1CA}"/>
              </a:ext>
            </a:extLst>
          </p:cNvPr>
          <p:cNvSpPr/>
          <p:nvPr/>
        </p:nvSpPr>
        <p:spPr>
          <a:xfrm flipH="1">
            <a:off x="2770972" y="266288"/>
            <a:ext cx="8750301" cy="1662640"/>
          </a:xfrm>
          <a:prstGeom prst="wedgeRoundRectCallout">
            <a:avLst>
              <a:gd name="adj1" fmla="val 53694"/>
              <a:gd name="adj2" fmla="val 36920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122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: 2 = ?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8" name="Google Shape;1018;p48">
            <a:extLst>
              <a:ext uri="{FF2B5EF4-FFF2-40B4-BE49-F238E27FC236}">
                <a16:creationId xmlns:a16="http://schemas.microsoft.com/office/drawing/2014/main" id="{3B6D632F-E0B3-0B0D-A51B-4E9F267EDB7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390318"/>
            <a:ext cx="2810205" cy="313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E3C4B06E-F3E0-C7CF-FE46-979AA46220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686" b="97187" l="65898" r="89915"/>
                    </a14:imgEffect>
                  </a14:imgLayer>
                </a14:imgProps>
              </a:ext>
            </a:extLst>
          </a:blip>
          <a:srcRect l="69450" t="71873" r="7083" b="2991"/>
          <a:stretch/>
        </p:blipFill>
        <p:spPr>
          <a:xfrm>
            <a:off x="600245" y="4909605"/>
            <a:ext cx="1959191" cy="2146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E8C6B5-D109-DCE9-4FF4-8685596C9F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24" b="21790" l="6431" r="18957">
                        <a14:foregroundMark x1="17325" y1="17759" x2="18829" y2="20254"/>
                        <a14:foregroundMark x1="18957" y1="19606" x2="18957" y2="19606"/>
                      </a14:backgroundRemoval>
                    </a14:imgEffect>
                  </a14:imgLayer>
                </a14:imgProps>
              </a:ext>
            </a:extLst>
          </a:blip>
          <a:srcRect l="4939" r="80041" b="75756"/>
          <a:stretch/>
        </p:blipFill>
        <p:spPr>
          <a:xfrm>
            <a:off x="3902359" y="2218281"/>
            <a:ext cx="1357213" cy="14603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43D491-B2D3-2171-45B7-1488CF1414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44" b="21934" l="21629" r="34490">
                        <a14:foregroundMark x1="22044" y1="19534" x2="21629" y2="9407"/>
                      </a14:backgroundRemoval>
                    </a14:imgEffect>
                  </a14:imgLayer>
                </a14:imgProps>
              </a:ext>
            </a:extLst>
          </a:blip>
          <a:srcRect l="20985" t="127" r="63995" b="75629"/>
          <a:stretch/>
        </p:blipFill>
        <p:spPr>
          <a:xfrm>
            <a:off x="4122675" y="3703774"/>
            <a:ext cx="1388167" cy="149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9307A2-AC24-555F-E067-56105154BB4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36" b="20662" l="36234" r="48248">
                        <a14:foregroundMark x1="39546" y1="18623" x2="45193" y2="16343"/>
                        <a14:foregroundMark x1="41881" y1="20686" x2="46984" y2="14471"/>
                        <a14:foregroundMark x1="46984" y1="14471" x2="46984" y2="14279"/>
                        <a14:foregroundMark x1="42153" y1="4152" x2="42153" y2="4152"/>
                        <a14:foregroundMark x1="42153" y1="4152" x2="42841" y2="4344"/>
                        <a14:foregroundMark x1="41193" y1="3936" x2="42713" y2="4968"/>
                      </a14:backgroundRemoval>
                    </a14:imgEffect>
                  </a14:imgLayer>
                </a14:imgProps>
              </a:ext>
            </a:extLst>
          </a:blip>
          <a:srcRect l="34753" t="2120" r="50227" b="77848"/>
          <a:stretch/>
        </p:blipFill>
        <p:spPr>
          <a:xfrm>
            <a:off x="3902359" y="5293173"/>
            <a:ext cx="1460597" cy="12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7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6" grpId="1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28;p48">
            <a:extLst>
              <a:ext uri="{FF2B5EF4-FFF2-40B4-BE49-F238E27FC236}">
                <a16:creationId xmlns:a16="http://schemas.microsoft.com/office/drawing/2014/main" id="{A138C623-ECF2-6D4D-3870-406C9FBA5B26}"/>
              </a:ext>
            </a:extLst>
          </p:cNvPr>
          <p:cNvSpPr/>
          <p:nvPr/>
        </p:nvSpPr>
        <p:spPr>
          <a:xfrm flipH="1">
            <a:off x="3838012" y="3836490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21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" name="Google Shape;629;p48">
            <a:extLst>
              <a:ext uri="{FF2B5EF4-FFF2-40B4-BE49-F238E27FC236}">
                <a16:creationId xmlns:a16="http://schemas.microsoft.com/office/drawing/2014/main" id="{14982C3E-9D51-B16F-9DCE-7B36FD30FA75}"/>
              </a:ext>
            </a:extLst>
          </p:cNvPr>
          <p:cNvSpPr/>
          <p:nvPr/>
        </p:nvSpPr>
        <p:spPr>
          <a:xfrm flipH="1">
            <a:off x="3837124" y="5333105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tx1">
              <a:lumMod val="95000"/>
            </a:schemeClr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22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6" name="Google Shape;630;p48">
            <a:extLst>
              <a:ext uri="{FF2B5EF4-FFF2-40B4-BE49-F238E27FC236}">
                <a16:creationId xmlns:a16="http://schemas.microsoft.com/office/drawing/2014/main" id="{A867B970-275F-00C4-4B6C-4F19F7D37369}"/>
              </a:ext>
            </a:extLst>
          </p:cNvPr>
          <p:cNvSpPr/>
          <p:nvPr/>
        </p:nvSpPr>
        <p:spPr>
          <a:xfrm flipH="1">
            <a:off x="3837124" y="2350997"/>
            <a:ext cx="6618000" cy="1207263"/>
          </a:xfrm>
          <a:prstGeom prst="snip1Rect">
            <a:avLst>
              <a:gd name="adj" fmla="val 0"/>
            </a:avLst>
          </a:prstGeom>
          <a:solidFill>
            <a:schemeClr val="accent2"/>
          </a:solidFill>
          <a:ln w="3810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20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Google Shape;68;p14">
            <a:extLst>
              <a:ext uri="{FF2B5EF4-FFF2-40B4-BE49-F238E27FC236}">
                <a16:creationId xmlns:a16="http://schemas.microsoft.com/office/drawing/2014/main" id="{7CCC7ABD-C84D-82DE-A844-3BBE63BBB1CA}"/>
              </a:ext>
            </a:extLst>
          </p:cNvPr>
          <p:cNvSpPr/>
          <p:nvPr/>
        </p:nvSpPr>
        <p:spPr>
          <a:xfrm flipH="1">
            <a:off x="2770972" y="266288"/>
            <a:ext cx="8750301" cy="1662640"/>
          </a:xfrm>
          <a:prstGeom prst="wedgeRoundRectCallout">
            <a:avLst>
              <a:gd name="adj1" fmla="val 53694"/>
              <a:gd name="adj2" fmla="val 36920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40 : 2 = ?</a:t>
            </a:r>
            <a:endParaRPr kumimoji="0" sz="4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8" name="Google Shape;1018;p48">
            <a:extLst>
              <a:ext uri="{FF2B5EF4-FFF2-40B4-BE49-F238E27FC236}">
                <a16:creationId xmlns:a16="http://schemas.microsoft.com/office/drawing/2014/main" id="{3B6D632F-E0B3-0B0D-A51B-4E9F267EDB7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390318"/>
            <a:ext cx="2810205" cy="313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E3C4B06E-F3E0-C7CF-FE46-979AA46220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686" b="97187" l="65898" r="89915"/>
                    </a14:imgEffect>
                  </a14:imgLayer>
                </a14:imgProps>
              </a:ext>
            </a:extLst>
          </a:blip>
          <a:srcRect l="69450" t="71873" r="7083" b="2991"/>
          <a:stretch/>
        </p:blipFill>
        <p:spPr>
          <a:xfrm>
            <a:off x="600245" y="4909605"/>
            <a:ext cx="1959191" cy="2146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E8C6B5-D109-DCE9-4FF4-8685596C9F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24" b="21790" l="6431" r="18957">
                        <a14:foregroundMark x1="17325" y1="17759" x2="18829" y2="20254"/>
                        <a14:foregroundMark x1="18957" y1="19606" x2="18957" y2="19606"/>
                      </a14:backgroundRemoval>
                    </a14:imgEffect>
                  </a14:imgLayer>
                </a14:imgProps>
              </a:ext>
            </a:extLst>
          </a:blip>
          <a:srcRect l="4939" r="80041" b="75756"/>
          <a:stretch/>
        </p:blipFill>
        <p:spPr>
          <a:xfrm>
            <a:off x="3902359" y="2218281"/>
            <a:ext cx="1357213" cy="14603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43D491-B2D3-2171-45B7-1488CF1414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44" b="21934" l="21629" r="34490">
                        <a14:foregroundMark x1="22044" y1="19534" x2="21629" y2="9407"/>
                      </a14:backgroundRemoval>
                    </a14:imgEffect>
                  </a14:imgLayer>
                </a14:imgProps>
              </a:ext>
            </a:extLst>
          </a:blip>
          <a:srcRect l="20985" t="127" r="63995" b="75629"/>
          <a:stretch/>
        </p:blipFill>
        <p:spPr>
          <a:xfrm>
            <a:off x="4122675" y="3703774"/>
            <a:ext cx="1388167" cy="149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9307A2-AC24-555F-E067-56105154BB4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36" b="20662" l="36234" r="48248">
                        <a14:foregroundMark x1="39546" y1="18623" x2="45193" y2="16343"/>
                        <a14:foregroundMark x1="41881" y1="20686" x2="46984" y2="14471"/>
                        <a14:foregroundMark x1="46984" y1="14471" x2="46984" y2="14279"/>
                        <a14:foregroundMark x1="42153" y1="4152" x2="42153" y2="4152"/>
                        <a14:foregroundMark x1="42153" y1="4152" x2="42841" y2="4344"/>
                        <a14:foregroundMark x1="41193" y1="3936" x2="42713" y2="4968"/>
                      </a14:backgroundRemoval>
                    </a14:imgEffect>
                  </a14:imgLayer>
                </a14:imgProps>
              </a:ext>
            </a:extLst>
          </a:blip>
          <a:srcRect l="34753" t="2120" r="50227" b="77848"/>
          <a:stretch/>
        </p:blipFill>
        <p:spPr>
          <a:xfrm>
            <a:off x="3902359" y="5293173"/>
            <a:ext cx="1460597" cy="129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0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F8FAC2-3898-4290-B05C-E8C525D04B19}"/>
              </a:ext>
            </a:extLst>
          </p:cNvPr>
          <p:cNvGrpSpPr/>
          <p:nvPr/>
        </p:nvGrpSpPr>
        <p:grpSpPr>
          <a:xfrm>
            <a:off x="1609725" y="1371600"/>
            <a:ext cx="8591550" cy="3376145"/>
            <a:chOff x="2156178" y="1371600"/>
            <a:chExt cx="7879644" cy="337614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9B5820-0554-41CA-88FB-A36C2870F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6178" y="1723918"/>
              <a:ext cx="7879644" cy="302382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035D95-99AB-4357-A641-9DED6E70F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97852" y="1371600"/>
              <a:ext cx="3596294" cy="8532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39B773A-CB18-45A7-9DD0-E5216E6EC9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B6BFC-1532-4459-8F9C-5204581AD6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07648-B39F-4961-8027-CF185F3F0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9C789-A368-4FAD-8785-74789413A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48A86E-7002-4758-A772-D9EA2F2690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84A1AAD-AAFC-4C2F-B12F-B4C3F1001FF4}"/>
              </a:ext>
            </a:extLst>
          </p:cNvPr>
          <p:cNvSpPr txBox="1"/>
          <p:nvPr/>
        </p:nvSpPr>
        <p:spPr>
          <a:xfrm>
            <a:off x="3006695" y="436602"/>
            <a:ext cx="574561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….</a:t>
            </a:r>
          </a:p>
        </p:txBody>
      </p:sp>
      <p:pic>
        <p:nvPicPr>
          <p:cNvPr id="4" name="Picture 3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42535790-BA96-4B8D-82E7-91575911A7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850" y="4055461"/>
            <a:ext cx="3158655" cy="31586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22CFCC-5788-4F2C-8CD2-923BF91F7D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429" y="3626570"/>
            <a:ext cx="3231430" cy="3231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87BBF3-312E-5CEB-DEF7-E0C65F0B4F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5254" y="1158955"/>
            <a:ext cx="2349271" cy="13556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ACBF6D-AD2D-A2E2-950B-C51EC84288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0522" y="2467649"/>
            <a:ext cx="7541406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1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3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3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4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97FC510-3A6E-40A0-0A26-BFA058CC5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564" y="238274"/>
            <a:ext cx="5663675" cy="11827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4D8B1D-738E-8B71-6CB0-03FE5B51D805}"/>
              </a:ext>
            </a:extLst>
          </p:cNvPr>
          <p:cNvSpPr txBox="1"/>
          <p:nvPr/>
        </p:nvSpPr>
        <p:spPr>
          <a:xfrm>
            <a:off x="863029" y="1859622"/>
            <a:ext cx="10037852" cy="2690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vi-VN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 hiện được phép chia cho số có một chữ số.</a:t>
            </a:r>
            <a:endParaRPr lang="en-US" sz="36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lvl="0" indent="-5715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Vận dụng được các phép tính đã học vào giải quyết một số tình huống gắn với thực tế.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73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AE6986A-66C4-461B-8573-53BD2C132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FF2F90E-9DEB-4BB0-B79C-E7B33D6535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370" y="4724732"/>
            <a:ext cx="2981054" cy="2238213"/>
          </a:xfrm>
          <a:prstGeom prst="rect">
            <a:avLst/>
          </a:prstGeom>
        </p:spPr>
      </p:pic>
      <p:pic>
        <p:nvPicPr>
          <p:cNvPr id="15" name="Picture 1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36B68EF-6B7D-4FF1-B4CE-8CF19A25C4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508" y="1595340"/>
            <a:ext cx="4530166" cy="5277463"/>
          </a:xfrm>
          <a:prstGeom prst="rect">
            <a:avLst/>
          </a:prstGeom>
        </p:spPr>
      </p:pic>
      <p:sp>
        <p:nvSpPr>
          <p:cNvPr id="2" name="Google Shape;662;p30">
            <a:extLst>
              <a:ext uri="{FF2B5EF4-FFF2-40B4-BE49-F238E27FC236}">
                <a16:creationId xmlns:a16="http://schemas.microsoft.com/office/drawing/2014/main" id="{618FC426-64A2-646E-6455-48B4AE44B218}"/>
              </a:ext>
            </a:extLst>
          </p:cNvPr>
          <p:cNvSpPr txBox="1">
            <a:spLocks/>
          </p:cNvSpPr>
          <p:nvPr/>
        </p:nvSpPr>
        <p:spPr>
          <a:xfrm>
            <a:off x="544530" y="2248429"/>
            <a:ext cx="7123857" cy="24129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solidFill>
                    <a:srgbClr val="4472C4">
                      <a:lumMod val="10000"/>
                    </a:srgbClr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SVN-Gretoon" panose="02040603050506020204" pitchFamily="18" charset="0"/>
                <a:ea typeface="+mj-ea"/>
                <a:cs typeface="+mj-cs"/>
              </a:rPr>
              <a:t>Khám</a:t>
            </a:r>
            <a:r>
              <a:rPr kumimoji="0" lang="en-US" sz="11500" b="0" i="0" u="none" strike="noStrike" kern="1200" cap="none" spc="0" normalizeH="0" baseline="0" noProof="0" dirty="0">
                <a:ln>
                  <a:solidFill>
                    <a:srgbClr val="4472C4">
                      <a:lumMod val="10000"/>
                    </a:srgbClr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SVN-Gretoon" panose="02040603050506020204" pitchFamily="18" charset="0"/>
                <a:ea typeface="+mj-ea"/>
                <a:cs typeface="+mj-cs"/>
              </a:rPr>
              <a:t> </a:t>
            </a:r>
            <a:r>
              <a:rPr kumimoji="0" lang="en-US" sz="11500" b="0" i="0" u="none" strike="noStrike" kern="1200" cap="none" spc="0" normalizeH="0" baseline="0" noProof="0" dirty="0" err="1">
                <a:ln>
                  <a:solidFill>
                    <a:srgbClr val="4472C4">
                      <a:lumMod val="10000"/>
                    </a:srgbClr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SVN-Gretoon" panose="02040603050506020204" pitchFamily="18" charset="0"/>
                <a:ea typeface="+mj-ea"/>
                <a:cs typeface="+mj-cs"/>
              </a:rPr>
              <a:t>phá</a:t>
            </a:r>
            <a:endParaRPr kumimoji="0" lang="en-US" sz="11500" b="0" i="0" u="none" strike="noStrike" kern="1200" cap="none" spc="0" normalizeH="0" baseline="0" noProof="0" dirty="0">
              <a:ln>
                <a:solidFill>
                  <a:srgbClr val="4472C4">
                    <a:lumMod val="10000"/>
                  </a:srgbClr>
                </a:solidFill>
              </a:ln>
              <a:solidFill>
                <a:srgbClr val="00B0F0"/>
              </a:solidFill>
              <a:effectLst/>
              <a:uLnTx/>
              <a:uFillTx/>
              <a:latin typeface="SVN-Gretoon" panose="0204060305050602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87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rop Dudes Minitheme by Slidesgo">
  <a:themeElements>
    <a:clrScheme name="Simple Light">
      <a:dk1>
        <a:srgbClr val="FFFFFF"/>
      </a:dk1>
      <a:lt1>
        <a:srgbClr val="BBBFFF"/>
      </a:lt1>
      <a:dk2>
        <a:srgbClr val="8DD3FF"/>
      </a:dk2>
      <a:lt2>
        <a:srgbClr val="80A9FF"/>
      </a:lt2>
      <a:accent1>
        <a:srgbClr val="A1A6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869</Words>
  <Application>Microsoft Office PowerPoint</Application>
  <PresentationFormat>Widescreen</PresentationFormat>
  <Paragraphs>173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等线</vt:lpstr>
      <vt:lpstr>等线 Light</vt:lpstr>
      <vt:lpstr>Love Ya Like A Sister</vt:lpstr>
      <vt:lpstr>Arial</vt:lpstr>
      <vt:lpstr>Bebas Neue</vt:lpstr>
      <vt:lpstr>Calibri</vt:lpstr>
      <vt:lpstr>Cambria</vt:lpstr>
      <vt:lpstr>Karla</vt:lpstr>
      <vt:lpstr>SVN-Gretoon</vt:lpstr>
      <vt:lpstr>Times New Roman</vt:lpstr>
      <vt:lpstr>Wingdings</vt:lpstr>
      <vt:lpstr>Office 主题​​</vt:lpstr>
      <vt:lpstr>Drop Dudes Minitheme by Slidesgo</vt:lpstr>
      <vt:lpstr>Printable Number Sense Activities for Pre-K by Slidesgo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37</cp:revision>
  <dcterms:created xsi:type="dcterms:W3CDTF">2023-10-25T01:07:40Z</dcterms:created>
  <dcterms:modified xsi:type="dcterms:W3CDTF">2023-12-03T12:09:04Z</dcterms:modified>
</cp:coreProperties>
</file>