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</p:sldMasterIdLst>
  <p:notesMasterIdLst>
    <p:notesMasterId r:id="rId28"/>
  </p:notesMasterIdLst>
  <p:sldIdLst>
    <p:sldId id="263" r:id="rId8"/>
    <p:sldId id="280" r:id="rId9"/>
    <p:sldId id="297" r:id="rId10"/>
    <p:sldId id="298" r:id="rId11"/>
    <p:sldId id="299" r:id="rId12"/>
    <p:sldId id="319" r:id="rId13"/>
    <p:sldId id="866" r:id="rId14"/>
    <p:sldId id="837" r:id="rId15"/>
    <p:sldId id="838" r:id="rId16"/>
    <p:sldId id="869" r:id="rId17"/>
    <p:sldId id="860" r:id="rId18"/>
    <p:sldId id="876" r:id="rId19"/>
    <p:sldId id="273" r:id="rId20"/>
    <p:sldId id="759" r:id="rId21"/>
    <p:sldId id="753" r:id="rId22"/>
    <p:sldId id="756" r:id="rId23"/>
    <p:sldId id="755" r:id="rId24"/>
    <p:sldId id="372" r:id="rId25"/>
    <p:sldId id="877" r:id="rId26"/>
    <p:sldId id="86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1A6F"/>
    <a:srgbClr val="FBDDF2"/>
    <a:srgbClr val="F6A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069" autoAdjust="0"/>
  </p:normalViewPr>
  <p:slideViewPr>
    <p:cSldViewPr snapToGrid="0">
      <p:cViewPr varScale="1">
        <p:scale>
          <a:sx n="60" d="100"/>
          <a:sy n="60" d="100"/>
        </p:scale>
        <p:origin x="9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5C76C-F63C-4833-9938-4CC6961EE8DC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7907B-7CBA-4068-9D43-427B5C649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7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1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Click</a:t>
            </a:r>
            <a:r>
              <a:rPr lang="en-US" baseline="0"/>
              <a:t> vào kem để tới câu hỏi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Tại slide câu hỏi, click vào  kem để quay về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Khi chơi xong, click vào mây và mặt trời để đến bài mới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976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20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323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43D32-2D09-4964-8AED-AF02C993F2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594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599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97EBA9-37C8-4C26-B3D9-7FAD15FBD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0DA955-F517-4D5F-A9E9-989FFE320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9CC0DE-B58C-40F0-BE49-C5D42721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80D23A-E9E0-49AE-A8C6-68165665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5F0CFA-9A38-469F-B6E7-143168B2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58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64ABF7-84B3-4811-83C1-21776F24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6B40435-5661-4718-B25D-255EDDBA6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8EB8B0-2E0A-469E-8F4A-0CD756EE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1C4DF2-AB17-42BD-A3A0-6B643A378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4E8FB2-1894-4C38-88C1-4328C36E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0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3E2BC11-C156-4A81-9E2D-228FB8B3A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03544C-4E28-4C0D-8DDF-C5F813581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4AC392-2559-4B69-9E6B-3FEA352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4B61E4-051F-44B1-8EB6-60CF9A09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F7D5EB-4204-4CB0-9480-ADD56537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92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42085-D6B4-4BCA-99EE-4F8399F29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82142-665F-43AE-9E6B-D48C783A8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EC3D-1B90-480A-AC6E-ACBC01A72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30A59-EC43-4FE8-85B0-EA1DEFBD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C1A6-1841-49C8-87A8-587FC5D04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1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0A45-A198-4A80-A2D3-1E255D4F1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55E59-1923-4531-A02B-BCB4DE7C6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D53C9-AFE0-4562-AFFC-D19431E1B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C4172-C934-4E4A-AA64-935C7D94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86C91-DF79-460A-8203-97AC0527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1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35419-BA0C-491E-A06D-8E785C50C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9DE48-40A2-4517-A888-2DA12F863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D8EBA-1D66-4B6B-BA27-B9E62E3B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A4F7E-8A5A-47EB-A6DF-D40C0357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0F75-A9A0-4A46-B32D-62CE37CE2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D3457-8AA9-4EF1-A577-81792D17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8BDBA-1B9C-4188-BA56-466161B9B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D6A01-322A-4800-8953-D9750D458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D81F3-11C5-4409-930E-E79831FE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40F8B-62F9-490D-877E-9C92AE57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9EA0CA-844C-499D-A10D-F3428E64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DF77A-B2C8-4414-AE37-90202AF5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FFC4-2EC4-4A61-AA40-5A976E2F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626F6-BB43-4A84-A899-28C890F15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37188-8C1D-4345-B586-C6022FD34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8D740E-CCC2-4761-B95C-56671DCBD2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A51B7E-5709-492F-9E94-DEDB84A11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B1272-1644-48ED-A918-A8C313B45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0FE466-B57B-4F50-81BE-9A8FDAC9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1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4C4B-287F-4D7F-96B8-AA6EC383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2FBD1-71E9-401F-AD99-67D1FBEC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2D8A4-A4EE-4F0E-927E-E7EBA06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DE504-CA89-4B60-9570-DAE1D270A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0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EC499A-8AA7-4D23-AB40-BC1DE21D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E73333-65E3-4DF3-B35D-D8A32676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7510-8BCE-4CB7-989A-5C49BF22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1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B07FA-B4F3-49E8-8C4A-BC11273EC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C62418-4AA6-49A1-BCE1-BA2028728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2331F-962B-4BE9-B1BA-8ED41DCF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883CCD-BF18-437B-85E8-83BD175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DAD128-353A-4D91-A1BA-4137753B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8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D8DE-A3A6-4E0C-A015-35DE144F8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2B62D-266A-4461-8AAC-F4C5D54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8EEA7-E262-41C3-923F-C9881E281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62CF5-B930-47EB-ACF5-2ED9031B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A71C-D459-47FC-B084-FDEB5F8E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EB37C-42CD-4AC0-9610-E0207F29E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7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B26CF-3CBC-49AC-ACDE-B8EB3FEB8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D54AFB-BAAF-485D-A2EB-D5B7A6140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5EB4A-A03A-42AB-BEFA-595EA5CF0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1B043-FFBA-42E3-AF85-743C78EBE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CDBA17-B3F7-4C95-A0A2-CF8BCCE46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0C2C2-A16A-4942-A307-07A561F7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8397-2F88-49D7-A72B-CA5501109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F266D-3438-413B-A9C3-6C671F67D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88207-A009-4671-A1DC-10D67C770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CC031-B074-4A07-A4F9-971EECFE9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5E3F9-7168-4816-8BB2-D000D75C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03956F-27ED-4BC1-B0B3-97A23C67F3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7E1B9-DFEB-446B-9018-C5123DCC5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2C78F-A2E5-49E7-B56F-C1A74B90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4D52E-6776-495E-97D2-17847F3B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DCA14-AA72-444E-9E8B-12C0D3FF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3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6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0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5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4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6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5A6D68-4049-468F-8F43-A11D099B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A510F8-36C5-469B-A5E9-60B7B746C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6E16FB-6671-493A-9C78-C5967244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4E277F-3B58-4794-9916-50835D81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9B507-1459-469D-AF76-A259C3CB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6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63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4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63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5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9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3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7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5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9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7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1A0002-1EC0-4807-B3B0-797E51ECB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49C223-76E2-4094-AE3D-F060B2F2C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8B7F3F-68BA-4BCC-8F0A-20CB10619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61E907-B6F9-43F9-8D92-A13A9320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478598E-AABC-4075-8D72-EA97EA24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0A8834-F6FF-4A48-8B1C-30766670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11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5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80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99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0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34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F74165F-DDB0-4B63-BD99-C3A539EF1AA2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65610E2-D1EA-461E-A789-8DB3CEED50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003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787707-B1B7-4DE3-B60C-32D0B7B62E91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109706-BFBD-4834-950D-0440533F00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7582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3EC88B-54EE-4D81-8CC3-0F180CB2D606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3592A-3FCE-4D4E-8211-1F8DE29754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15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10BD7-0761-4D83-8608-4CF65DE36595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65701-1D4B-46FB-BFA3-8343E7A883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78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A1DF3B-F43C-4A17-B5EE-669579A0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EF4ACF-6E7D-44A7-8F09-9B3333166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BF6BDE-10AE-4266-9525-AFFA9ABAA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0F01B0E-F737-43FB-AA90-F008E36DF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3EFAB1-90CB-4248-BB90-B6081365A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F838C6-C3E5-4B22-B809-85B2D7BBC4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76B1BD4-0832-48DB-894A-BCD6D5E04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9620EA9-0647-4AB5-8F77-59B51DC42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58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F0203-6EEA-4EFC-8094-41F7D22A3DBA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6A4E6F-993C-46B5-9930-998601B9BF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96008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11819D-5BE5-4C82-B869-FAD506ABED2A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907739-03FC-4044-B7A1-A4C4C24158E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61468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F2EB99-4208-4775-A1A8-34B48A127985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359F20-FA08-4286-A2C4-09DE28CBDD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399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B73F9-A689-493F-9054-EA4B7CB5AFE8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2701C-0BAC-402B-BBFB-2670513B58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830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BDD3E-ADEA-4570-A2EB-BBD6CD537D5A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E2907-E6D6-4641-895E-9F9BCA3F4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305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89CEC4-3455-4D9A-B217-9F61C6A91DBB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85D9C2-9361-4E59-8F69-C798AA5C29E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8277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85DDC5-4494-42A6-9795-8495F59E9EE4}" type="datetimeFigureOut">
              <a:rPr lang="en-US" smtClean="0"/>
              <a:pPr>
                <a:defRPr/>
              </a:pPr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AF6724-C5FA-4175-9AE3-515826FD3E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97028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51335-9380-DE4C-9E71-25CB1B288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8324C9-DA16-2249-93EC-1790F9397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9E9F1-1A17-D64B-BCEA-BBA224F2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348A8-F628-5849-B472-4984AC0A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B7785-F329-744A-B14C-20BBC24BB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99995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BE51-3FE1-5C45-805C-9D8733FD9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8BC6E-E949-1F4D-8B71-FD21A5236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E9991-3C1E-4A4C-BBFC-DB5D0473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8F6A7-EC72-4443-ACEB-0EA5CC5E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43CD7-702A-B148-A9A4-9ABC81BE8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188140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0C13-5CBD-9B42-ADB6-5218B26C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A362D-0950-5D45-A93E-4244523E7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E9E19-7185-974C-8B81-56F3BDD82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D100C-7EE1-6346-8A48-AD9DE03E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9BB33-BFB9-0244-852C-4B36D1AD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377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B58859-D122-45FF-82CE-D01991A5E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2EED0C-1B22-4041-97BC-C734F839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8E9FD41-5618-4F3D-B81A-2AA7C933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678AAC6-E143-4DFC-85C9-614C509E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1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C805A-7314-0440-9FF1-815B3474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9D922-511F-3946-B9B8-73DA485AA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431B8-43A9-F340-B647-B3F78D56D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D92496-54A5-B34E-B990-57BF2BAD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55DDB-91A8-4841-B4F2-7F23DA990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A393D-16D5-AE49-B594-49B379CC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51692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2DD1C-C202-6E4D-B33E-B96C13BE5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F51C1-367C-E641-89EE-E1B4276AC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A072B-27F5-9A4B-B674-B35DF1137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0C62D6-03FE-B846-8804-578A0CA12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1DAC50-D546-D943-9C53-AB88115DF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1D8D5C-8B56-284E-83DC-93A3A179B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FC527F-C3AD-5C41-A75E-B0220FA4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96D8EF-F6AA-3E40-B4AC-3E10A834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300564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E777-5913-FF42-BC7A-E8E727342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28E836-672A-774C-859A-E3BA5F3CC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0C948D-7A30-E84C-BD13-EC7FE33F9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B4009-1926-4340-87BF-491F16F5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19644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E6A3C-DDF5-BF48-8742-6A838354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60B77A-DF42-2749-862B-7437D307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C2D26-5DE5-E647-9330-192BD138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75712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8D42-F20E-8E46-A8C2-5A82B2D38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E74EB-13AC-9546-A4AB-888770B2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39B45-3B46-F747-B267-6556DF593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3F36CD-0F3C-B14C-9DB2-CFFCA880C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55244-5185-2B45-8975-2AE62459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A9FAD-9D19-F841-826B-C48D7C07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595304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BC0AC-CCA9-A440-9AB6-3C900F62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EFCCC-ADBE-2F41-913F-8C4091D35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544D5-A34A-1E4B-908B-D77B1F29F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06239-FF0A-E14A-9438-61D2EB5FF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66B53-D292-514E-80C1-E79DF8B5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71210-7B3E-1241-A788-834DEB82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963541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76FC2-83B2-FC45-B9CC-E0BBBC99B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75DC5F-1B7F-EE4B-942B-4F21A902E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8DDDE-6BB1-7A43-A5C6-31D49687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95B24-E792-EC41-BC92-38311245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E8AE3-A0F1-5249-AD5F-DC4DD27B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415845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3A2F2B-AD3E-C240-B700-E5C10A4B4A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34C5B-5E3D-3343-A3D2-C0C02900A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F180F-7F9D-2E40-AF2B-BBDB4A62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49905-996A-1547-9ACC-EB4D6CF4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CF310-3FA1-C64A-81B5-CF50DFCA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25511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269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99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459193-8F9F-40C7-A24F-D31730292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1F77E7F-9488-4CCD-910A-87C29913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586067-4F90-43AF-A6FD-349B8B96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5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587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923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448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357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338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340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662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4936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88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4236B0-AD06-4618-9089-F9518074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98A4D6-43E8-4D96-A4E3-8778DD08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7724E9-E25A-46F1-A5FE-0C2B98737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703FC2-4D0A-4038-AD00-489FE737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922F5C-73B7-498A-B79B-B910D3A3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897A8C-643A-4BF8-A072-98AFC50A4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5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E16D6-ABE7-4020-9571-C13BA95A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52FDF21-E0BC-49C0-A1E8-E22468735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793B4A-BFAA-4AE0-A3E7-9ACFB4B92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520BF4-7A20-47FE-9D0D-3D60C2B6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8E111D-D76C-4E5D-B0D2-AAB004B0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5E754F-8136-404F-8518-6CEE9371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74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6F1DCEF-AFC3-18D2-EFF7-169339DC78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09550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1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B4784F16-8AC0-402D-9698-33486602AE7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59B0B0-BA50-4565-A597-623221155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2DEDD-0245-41FA-B2BB-87E2EEFFD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E12ED-F004-479B-9917-B12CC1F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B206A-5F80-4771-8178-8EA8D529B4D2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71D68-3583-4F5A-8952-2E6142910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70457-DC9F-4C70-95C7-CF1B04A45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0A10E4-7E43-4D1D-A50F-2E8CE72E20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52400" y="6900862"/>
            <a:ext cx="6248400" cy="1826456"/>
          </a:xfrm>
          <a:prstGeom prst="rect">
            <a:avLst/>
          </a:prstGeom>
        </p:spPr>
      </p:pic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E7EA7F0-7F88-8FF7-8F43-D5BD3E293E2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09550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1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00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B6A973A5-D175-42C7-B023-68A83A73858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0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62AD0CD-ECC7-42A1-B0AF-6CFF66AE232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147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04361-BA06-9844-900A-87466CDD0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C918C-7130-E642-A4C4-DEED4772C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020B7-F0F3-394D-B0E1-856A23FCD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6A3EB-3962-3847-BDA9-C2BFBB0FBFA7}" type="datetimeFigureOut">
              <a:rPr lang="x-none" smtClean="0"/>
              <a:t>12/3/2023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B8B12-3691-7B41-983E-5BCCE1E13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C0403-DCDC-5144-8C2E-758F11F22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1326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4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8.png"/><Relationship Id="rId5" Type="http://schemas.openxmlformats.org/officeDocument/2006/relationships/slide" Target="slide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36.png"/><Relationship Id="rId4" Type="http://schemas.openxmlformats.org/officeDocument/2006/relationships/audio" Target="../media/audio5.wav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5.wav"/><Relationship Id="rId7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5.wav"/><Relationship Id="rId7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jpeg"/><Relationship Id="rId7" Type="http://schemas.openxmlformats.org/officeDocument/2006/relationships/slide" Target="slide4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Relationship Id="rId6" Type="http://schemas.microsoft.com/office/2007/relationships/hdphoto" Target="../media/hdphoto1.wdp"/><Relationship Id="rId11" Type="http://schemas.openxmlformats.org/officeDocument/2006/relationships/slide" Target="slide6.xml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slide" Target="slide3.xml"/><Relationship Id="rId9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4" Type="http://schemas.openxmlformats.org/officeDocument/2006/relationships/image" Target="../media/image14.jpe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14.jpe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1A8EB8-FED8-48AC-BD3B-40D161F1AE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979" y="3076648"/>
            <a:ext cx="7151228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ADD7DF-B6E9-75A1-C83F-28AEA4259D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8564" y="2828412"/>
            <a:ext cx="7163421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B67EDD-59AD-E032-1C3A-613E5E79FB2A}"/>
              </a:ext>
            </a:extLst>
          </p:cNvPr>
          <p:cNvSpPr/>
          <p:nvPr/>
        </p:nvSpPr>
        <p:spPr>
          <a:xfrm>
            <a:off x="828675" y="466725"/>
            <a:ext cx="600075" cy="5143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93CDD0-026B-592E-2A48-D4AA59A23D3A}"/>
              </a:ext>
            </a:extLst>
          </p:cNvPr>
          <p:cNvSpPr txBox="1"/>
          <p:nvPr/>
        </p:nvSpPr>
        <p:spPr>
          <a:xfrm>
            <a:off x="1466849" y="409575"/>
            <a:ext cx="7096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phép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032868-E2F7-C744-104D-178CB9674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7" y="1290636"/>
            <a:ext cx="8303890" cy="491966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CF526A-C0D2-DC93-D312-D864D210A9D4}"/>
              </a:ext>
            </a:extLst>
          </p:cNvPr>
          <p:cNvCxnSpPr>
            <a:cxnSpLocks/>
          </p:cNvCxnSpPr>
          <p:nvPr/>
        </p:nvCxnSpPr>
        <p:spPr>
          <a:xfrm>
            <a:off x="2847975" y="2343150"/>
            <a:ext cx="390525" cy="638175"/>
          </a:xfrm>
          <a:prstGeom prst="line">
            <a:avLst/>
          </a:prstGeom>
          <a:ln w="57150">
            <a:solidFill>
              <a:srgbClr val="E01A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0F5CECB-696D-D2E6-FB6D-893E370F6FD4}"/>
              </a:ext>
            </a:extLst>
          </p:cNvPr>
          <p:cNvCxnSpPr>
            <a:cxnSpLocks/>
          </p:cNvCxnSpPr>
          <p:nvPr/>
        </p:nvCxnSpPr>
        <p:spPr>
          <a:xfrm>
            <a:off x="5629275" y="2600325"/>
            <a:ext cx="2257425" cy="2209800"/>
          </a:xfrm>
          <a:prstGeom prst="line">
            <a:avLst/>
          </a:prstGeom>
          <a:ln w="57150">
            <a:solidFill>
              <a:srgbClr val="E01A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9364F7-DB4C-C4BC-1B0B-E0BC6BB5C690}"/>
              </a:ext>
            </a:extLst>
          </p:cNvPr>
          <p:cNvCxnSpPr>
            <a:cxnSpLocks/>
          </p:cNvCxnSpPr>
          <p:nvPr/>
        </p:nvCxnSpPr>
        <p:spPr>
          <a:xfrm flipH="1">
            <a:off x="5753100" y="2305050"/>
            <a:ext cx="1685925" cy="1333500"/>
          </a:xfrm>
          <a:prstGeom prst="line">
            <a:avLst/>
          </a:prstGeom>
          <a:ln w="57150">
            <a:solidFill>
              <a:srgbClr val="E01A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077EF3C-3271-EF9B-DBA5-F413B15ECBBB}"/>
              </a:ext>
            </a:extLst>
          </p:cNvPr>
          <p:cNvCxnSpPr>
            <a:cxnSpLocks/>
          </p:cNvCxnSpPr>
          <p:nvPr/>
        </p:nvCxnSpPr>
        <p:spPr>
          <a:xfrm flipH="1">
            <a:off x="4419600" y="3629025"/>
            <a:ext cx="3895725" cy="1323975"/>
          </a:xfrm>
          <a:prstGeom prst="line">
            <a:avLst/>
          </a:prstGeom>
          <a:ln w="57150">
            <a:solidFill>
              <a:srgbClr val="E01A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5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B67EDD-59AD-E032-1C3A-613E5E79FB2A}"/>
              </a:ext>
            </a:extLst>
          </p:cNvPr>
          <p:cNvSpPr/>
          <p:nvPr/>
        </p:nvSpPr>
        <p:spPr>
          <a:xfrm>
            <a:off x="828675" y="428625"/>
            <a:ext cx="600075" cy="5524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D34F162-813D-C673-BA3A-6CA3F75B8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087" y="585787"/>
            <a:ext cx="7215188" cy="306371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E712195-40F4-B79B-0ACB-C856D40A531A}"/>
              </a:ext>
            </a:extLst>
          </p:cNvPr>
          <p:cNvSpPr txBox="1"/>
          <p:nvPr/>
        </p:nvSpPr>
        <p:spPr>
          <a:xfrm>
            <a:off x="866775" y="3829050"/>
            <a:ext cx="10410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hoán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phép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 x 15.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3AF44B-A5A4-1986-04BD-E8D92AA9487D}"/>
              </a:ext>
            </a:extLst>
          </p:cNvPr>
          <p:cNvSpPr txBox="1"/>
          <p:nvPr/>
        </p:nvSpPr>
        <p:spPr>
          <a:xfrm>
            <a:off x="885825" y="4619625"/>
            <a:ext cx="10687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đổi chỗ các thừa số của phép tính 6 × 15 thì ta được phép tính 15 × 6.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× 15 = 15 × 6 = 90</a:t>
            </a:r>
          </a:p>
        </p:txBody>
      </p:sp>
    </p:spTree>
    <p:extLst>
      <p:ext uri="{BB962C8B-B14F-4D97-AF65-F5344CB8AC3E}">
        <p14:creationId xmlns:p14="http://schemas.microsoft.com/office/powerpoint/2010/main" val="2743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/>
      <p:bldP spid="3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0"/>
            <a:ext cx="9148887" cy="6858000"/>
          </a:xfrm>
          <a:prstGeom prst="rect">
            <a:avLst/>
          </a:prstGeom>
        </p:spPr>
      </p:pic>
      <p:pic>
        <p:nvPicPr>
          <p:cNvPr id="8" name="图片 7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00C375B-671B-4B15-9467-D9CDFE631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3126868" y="866711"/>
            <a:ext cx="3542059" cy="35420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6A99E-B5C0-EC85-7F9F-4A5A167173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7089" y="3325633"/>
            <a:ext cx="7864522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F1C8F-AD15-43A3-A1E8-4D7A8B6A09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r="24503" b="11876"/>
          <a:stretch/>
        </p:blipFill>
        <p:spPr>
          <a:xfrm>
            <a:off x="10864714" y="-6889"/>
            <a:ext cx="1212714" cy="1739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54DBED-202C-4E30-ADB9-29A806891A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7" t="5248" r="18716" b="19716"/>
          <a:stretch/>
        </p:blipFill>
        <p:spPr>
          <a:xfrm>
            <a:off x="11512098" y="790702"/>
            <a:ext cx="478370" cy="5100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82A71C-C6C6-4B2B-B6D7-C1284E6F3179}"/>
              </a:ext>
            </a:extLst>
          </p:cNvPr>
          <p:cNvSpPr/>
          <p:nvPr/>
        </p:nvSpPr>
        <p:spPr>
          <a:xfrm>
            <a:off x="3842333" y="584058"/>
            <a:ext cx="4312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D6862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D6862D"/>
                  </a:outerShdw>
                </a:effectLst>
                <a:uLnTx/>
                <a:uFillTx/>
                <a:latin typeface="Book Antiqua"/>
                <a:ea typeface="+mn-ea"/>
                <a:cs typeface="+mn-cs"/>
              </a:rPr>
              <a:t>ONG TÌM 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D6862D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D6862D"/>
                  </a:outerShdw>
                </a:effectLst>
                <a:uLnTx/>
                <a:uFillTx/>
                <a:latin typeface="Book Antiqua"/>
                <a:ea typeface="+mn-ea"/>
                <a:cs typeface="+mn-cs"/>
              </a:rPr>
              <a:t>MẬT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035B70-DA76-4198-A5DE-BD8CDA3DED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396" y="3169913"/>
            <a:ext cx="2392655" cy="2741633"/>
          </a:xfrm>
          <a:prstGeom prst="rect">
            <a:avLst/>
          </a:prstGeom>
        </p:spPr>
      </p:pic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679AEDE8-5E95-465A-BEAA-8F62913B56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1111" r="4017" b="36923"/>
          <a:stretch/>
        </p:blipFill>
        <p:spPr>
          <a:xfrm>
            <a:off x="4627123" y="2159092"/>
            <a:ext cx="2743200" cy="94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5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0487 L -0.0707 0.15695 L -0.20911 0.1963 C -0.21732 0.20348 -0.21393 0.20301 -0.21875 0.20301 L -0.34557 0.31088 " pathEditMode="relative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91444FB-AD4A-4629-A035-D1F8D7D3D4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t="24175" r="1456" b="31819"/>
          <a:stretch/>
        </p:blipFill>
        <p:spPr>
          <a:xfrm>
            <a:off x="0" y="-699500"/>
            <a:ext cx="10081829" cy="4268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F4904E-77F8-4D33-9769-F39EB18C73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78" y="5601702"/>
            <a:ext cx="1098874" cy="12591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01EC26-E574-4EF2-AEBD-905DC4D79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1" t="16879" r="4988" b="15745"/>
          <a:stretch/>
        </p:blipFill>
        <p:spPr>
          <a:xfrm>
            <a:off x="1564902" y="5209999"/>
            <a:ext cx="2028486" cy="17744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B0B021-F4F2-4C86-82E8-AD73C5AE0FC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1" t="16879" r="4988" b="15745"/>
          <a:stretch/>
        </p:blipFill>
        <p:spPr>
          <a:xfrm>
            <a:off x="4456709" y="5228567"/>
            <a:ext cx="1883924" cy="164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9533F7-3E2E-43DD-AECE-A6579279B9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1" t="16879" r="4988" b="15745"/>
          <a:stretch/>
        </p:blipFill>
        <p:spPr>
          <a:xfrm>
            <a:off x="7342539" y="5210000"/>
            <a:ext cx="1883924" cy="164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270675-F795-4A1A-BCAD-2D62CF448D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1" t="16879" r="4988" b="15745"/>
          <a:stretch/>
        </p:blipFill>
        <p:spPr>
          <a:xfrm>
            <a:off x="9505590" y="5210000"/>
            <a:ext cx="1883924" cy="164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D67B9C2-9284-4F44-9529-4D22A4EC84D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r="24503" b="11876"/>
          <a:stretch/>
        </p:blipFill>
        <p:spPr>
          <a:xfrm>
            <a:off x="11048506" y="-478825"/>
            <a:ext cx="1212714" cy="17391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30177B-F86D-444D-A2AA-FFC2258F8B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7" t="5248" r="18716" b="19716"/>
          <a:stretch/>
        </p:blipFill>
        <p:spPr>
          <a:xfrm>
            <a:off x="11415678" y="656491"/>
            <a:ext cx="478370" cy="510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DB50328-BEB9-4349-B4D6-2CE7B10FD37D}"/>
              </a:ext>
            </a:extLst>
          </p:cNvPr>
          <p:cNvSpPr txBox="1"/>
          <p:nvPr/>
        </p:nvSpPr>
        <p:spPr>
          <a:xfrm>
            <a:off x="3980483" y="402468"/>
            <a:ext cx="4231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x 8 = …… x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6E66B3-C0DF-421D-911C-1F6936BB9EE0}"/>
              </a:ext>
            </a:extLst>
          </p:cNvPr>
          <p:cNvSpPr txBox="1"/>
          <p:nvPr/>
        </p:nvSpPr>
        <p:spPr>
          <a:xfrm>
            <a:off x="3579156" y="1751342"/>
            <a:ext cx="6502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	             C. 12        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                  D. 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B3B350-BD7E-4FA5-ACE2-98B08D88C5B1}"/>
              </a:ext>
            </a:extLst>
          </p:cNvPr>
          <p:cNvSpPr/>
          <p:nvPr/>
        </p:nvSpPr>
        <p:spPr>
          <a:xfrm>
            <a:off x="2239233" y="559090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C03B8D-0E42-4961-BF8C-433023C6C1F7}"/>
              </a:ext>
            </a:extLst>
          </p:cNvPr>
          <p:cNvSpPr/>
          <p:nvPr/>
        </p:nvSpPr>
        <p:spPr>
          <a:xfrm>
            <a:off x="4988306" y="545274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80308B-3414-417B-9853-B3193D504F7F}"/>
              </a:ext>
            </a:extLst>
          </p:cNvPr>
          <p:cNvSpPr/>
          <p:nvPr/>
        </p:nvSpPr>
        <p:spPr>
          <a:xfrm>
            <a:off x="7846633" y="5514769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6B2C10-2CCB-42C7-AA86-09C5C8CB6731}"/>
              </a:ext>
            </a:extLst>
          </p:cNvPr>
          <p:cNvSpPr/>
          <p:nvPr/>
        </p:nvSpPr>
        <p:spPr>
          <a:xfrm>
            <a:off x="10088975" y="553220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41080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6177E-6 -3.7037E-7 L -0.05519 0.24907 L -0.07081 0.33542 L -0.09957 0.36528 L -0.09723 0.42431 C -0.09229 0.44769 -0.09242 0.43866 -0.09242 0.44931 L -0.06964 0.56759 L -0.07081 0.62199 L -0.11754 0.59745 L -0.13315 0.55301 L -0.16569 0.51343 C -0.17012 0.50995 -0.17507 0.50509 -0.17988 0.50347 C -0.18079 0.50324 -0.18157 0.50347 -0.18235 0.50347 L -0.26136 0.46389 L -0.29963 0.44676 C -0.3185 0.43912 -0.31225 0.44491 -0.32006 0.43681 L -0.37525 0.41204 L -0.41351 0.41713 L -0.37277 0.52107 L -0.2063 0.60463 L -0.1847 0.61968 L -0.4303 0.52593 L -0.5861 0.50602 L -0.70585 0.56296 L -0.76312 0.63727 " pathEditMode="relative" rAng="0" ptsTypes="AAAAAAAAAAAAAAAAAAAAAAAAA">
                                      <p:cBhvr>
                                        <p:cTn id="27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2" y="3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6177E-6 -3.7037E-7 L -0.06534 0.33519 L -0.09619 0.36921 L -0.32292 0.40556 L -0.49408 0.42732 L -0.5248 0.43472 L -0.75856 0.43727 L -0.75023 0.53194 L -0.01198 0.48819 L -0.03085 0.61458 L -0.18183 0.54167 L -0.21971 0.60972 L -0.38462 0.5588 L -0.43447 0.60972 L -0.70285 0.55625 L -0.75505 0.63426 " pathEditMode="relative" rAng="0" ptsTypes="AAAAAAAAAAAAAAAA">
                                      <p:cBhvr>
                                        <p:cTn id="39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28" y="3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3.7037E-7 L -0.07107 0.33079 L -0.40349 0.4 L -0.41416 0.54838 L -0.2732 0.55833 L -0.31147 0.40995 L 0.00898 0.51875 L -0.01744 0.63982 L -0.12847 0.54583 L -0.18483 0.63982 L -0.39868 0.43449 C -0.40232 0.43565 -0.40583 0.43588 -0.40948 0.43704 C -0.41885 0.44028 -0.40727 0.43958 -0.41664 0.43958 L -0.76077 0.64745 " pathEditMode="relative" rAng="0" ptsTypes="AAAAAAAAAAAAAA">
                                      <p:cBhvr>
                                        <p:cTn id="60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55" y="3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6177E-6 -3.7037E-7 L -0.07094 0.32894 L -0.02369 0.6338 L -0.23181 0.41435 L -0.2011 0.6044 L -0.38423 0.39468 L -0.70702 0.39954 C -0.71795 0.41736 -0.71314 0.4169 -0.71886 0.4169 L -0.74711 0.57755 L -0.41976 0.49236 L -0.43382 0.6338 L -0.75895 0.54097 L -0.75544 0.63889 " pathEditMode="relative" rAng="0" ptsTypes="AAAAAAAAAAAAA">
                                      <p:cBhvr>
                                        <p:cTn id="81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54" y="3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1" grpId="1"/>
      <p:bldP spid="21" grpId="2"/>
      <p:bldP spid="21" grpId="3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2167324-1E06-4DB5-AB0C-C2B580BE80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563" y="5550364"/>
            <a:ext cx="1025504" cy="11750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325D63-8DE6-4154-BE96-E45B20637E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13563" r="12912" b="15632"/>
          <a:stretch/>
        </p:blipFill>
        <p:spPr>
          <a:xfrm>
            <a:off x="1833989" y="5138654"/>
            <a:ext cx="1811283" cy="1774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2EFBDD-5E3F-4868-8129-4433E85BEA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13563" r="12912" b="15632"/>
          <a:stretch/>
        </p:blipFill>
        <p:spPr>
          <a:xfrm>
            <a:off x="5012747" y="5146769"/>
            <a:ext cx="1669692" cy="17744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B635D4-9B1B-4F28-A862-A954E6E124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13563" r="12912" b="15632"/>
          <a:stretch/>
        </p:blipFill>
        <p:spPr>
          <a:xfrm>
            <a:off x="7912469" y="5113328"/>
            <a:ext cx="1669692" cy="17744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EF05F6-027B-446E-B38F-5CEEE632C8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13563" r="12912" b="15632"/>
          <a:stretch/>
        </p:blipFill>
        <p:spPr>
          <a:xfrm>
            <a:off x="10473716" y="5146770"/>
            <a:ext cx="1669692" cy="17744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1DD4BA8-7CCF-47D4-84E6-7512857CA4C1}"/>
              </a:ext>
            </a:extLst>
          </p:cNvPr>
          <p:cNvSpPr/>
          <p:nvPr/>
        </p:nvSpPr>
        <p:spPr>
          <a:xfrm>
            <a:off x="5529751" y="555036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A2AB77-2AB1-47B2-9F8B-394DF01A77A7}"/>
              </a:ext>
            </a:extLst>
          </p:cNvPr>
          <p:cNvSpPr/>
          <p:nvPr/>
        </p:nvSpPr>
        <p:spPr>
          <a:xfrm>
            <a:off x="2336014" y="556421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A2E906-0AEA-42EE-B3B6-A17379591328}"/>
              </a:ext>
            </a:extLst>
          </p:cNvPr>
          <p:cNvSpPr/>
          <p:nvPr/>
        </p:nvSpPr>
        <p:spPr>
          <a:xfrm>
            <a:off x="8369177" y="551404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6BF22D-F2EA-42C1-8CC8-7E3BB5684172}"/>
              </a:ext>
            </a:extLst>
          </p:cNvPr>
          <p:cNvSpPr/>
          <p:nvPr/>
        </p:nvSpPr>
        <p:spPr>
          <a:xfrm>
            <a:off x="11011945" y="5550364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A241826-F3DD-4135-88AB-36796B7CC1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r="24503" b="11876"/>
          <a:stretch/>
        </p:blipFill>
        <p:spPr>
          <a:xfrm>
            <a:off x="11144926" y="-478825"/>
            <a:ext cx="1212714" cy="17391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E1FF939-2F4B-409E-B876-4AAD704167B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7" t="5248" r="18716" b="19716"/>
          <a:stretch/>
        </p:blipFill>
        <p:spPr>
          <a:xfrm>
            <a:off x="11415678" y="656491"/>
            <a:ext cx="478370" cy="510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103980-5256-485B-8871-A5799A6E8F0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t="24175" r="1456" b="31819"/>
          <a:stretch/>
        </p:blipFill>
        <p:spPr>
          <a:xfrm>
            <a:off x="776322" y="-699500"/>
            <a:ext cx="9301896" cy="391963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9A985F7-7BC9-433D-8975-63CA3082EA0F}"/>
              </a:ext>
            </a:extLst>
          </p:cNvPr>
          <p:cNvSpPr txBox="1"/>
          <p:nvPr/>
        </p:nvSpPr>
        <p:spPr>
          <a:xfrm>
            <a:off x="4346863" y="402468"/>
            <a:ext cx="4231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9 x 0 = ….. x   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EF7832-EC8B-42B9-BA33-2160D3D5FF5B}"/>
              </a:ext>
            </a:extLst>
          </p:cNvPr>
          <p:cNvSpPr txBox="1"/>
          <p:nvPr/>
        </p:nvSpPr>
        <p:spPr>
          <a:xfrm>
            <a:off x="3913251" y="1782138"/>
            <a:ext cx="7231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3         C.      0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6         D.      4</a:t>
            </a:r>
          </a:p>
        </p:txBody>
      </p:sp>
    </p:spTree>
    <p:extLst>
      <p:ext uri="{BB962C8B-B14F-4D97-AF65-F5344CB8AC3E}">
        <p14:creationId xmlns:p14="http://schemas.microsoft.com/office/powerpoint/2010/main" val="62136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84 0.01505 L -0.09944 0.28657 L -0.12808 0.27824 L -0.2132 0.33704 L -0.32787 0.35532 L -0.35104 0.35532 L -0.44059 0.35857 L -0.50827 0.37037 C -0.51113 0.37153 -0.51439 0.37245 -0.51751 0.37384 C -0.5192 0.37477 -0.52102 0.37662 -0.52298 0.37708 C -0.52467 0.37778 -0.52649 0.37708 -0.52844 0.37708 L -0.58493 0.39375 C -0.60224 0.40648 -0.58688 0.39699 -0.60081 0.40232 C -0.60563 0.40417 -0.61526 0.40903 -0.61526 0.40926 L -0.79735 0.43241 C -0.80073 0.43125 -0.80425 0.43032 -0.80763 0.42917 C -0.80971 0.42824 -0.81401 0.42569 -0.81401 0.42593 L -0.87232 0.44259 L -0.89184 0.59699 L -0.90291 0.61204 L -0.93141 0.53125 L -0.8705 0.52963 C -0.86334 0.54074 -0.86594 0.53611 -0.86217 0.54306 L -0.80659 0.60185 C -0.80308 0.60648 -0.80138 0.61065 -0.79735 0.61204 C -0.79683 0.61227 -0.79618 0.61204 -0.79553 0.61204 L -0.76416 0.62361 L -0.75674 0.6287 C -0.75583 0.62917 -0.75505 0.63009 -0.75401 0.63056 C -0.75218 0.63079 -0.75036 0.63056 -0.74841 0.63056 L -0.68737 0.62199 C -0.6845 0.62153 -0.67799 0.6206 -0.67461 0.61875 C -0.66797 0.61505 -0.67188 0.61528 -0.66901 0.61528 L -0.61916 0.56829 C -0.61083 0.56088 -0.61357 0.56505 -0.60979 0.55833 L -0.57009 0.51782 C -0.56241 0.51273 -0.56528 0.51296 -0.56176 0.51296 L -0.54693 0.5162 C -0.5451 0.52037 -0.54289 0.52361 -0.54159 0.52801 C -0.54042 0.53102 -0.54042 0.53495 -0.53951 0.53819 L -0.5386 0.54144 L -0.53391 0.55671 L -0.49044 0.52315 C -0.48809 0.52153 -0.48549 0.52014 -0.48328 0.51782 C -0.48224 0.51713 -0.48042 0.51458 -0.48042 0.51482 L -0.42588 0.48611 L -0.37499 0.46597 L -0.35651 0.46597 L -0.32045 0.46111 C -0.2952 0.46319 -0.30744 0.46273 -0.28349 0.46273 L -0.21138 0.47778 C -0.20826 0.4794 -0.20526 0.48148 -0.20214 0.48287 C -0.19602 0.48519 -0.19081 0.48449 -0.18457 0.48449 L -0.0958 0.50116 C -0.09242 0.50232 -0.08903 0.50347 -0.08565 0.50463 C -0.0833 0.50532 -0.0807 0.50556 -0.07823 0.50625 C -0.06612 0.50972 -0.07159 0.50972 -0.06717 0.50972 L -0.03762 0.55486 L -0.06248 0.61204 L -0.17988 0.44074 L -0.23168 0.56829 L -0.23637 0.60185 L -0.26136 0.59861 C -0.26409 0.5963 -0.26683 0.59398 -0.26969 0.59167 C -0.27151 0.59051 -0.27529 0.58843 -0.27529 0.58866 L -0.33893 0.53657 C -0.34206 0.53542 -0.34518 0.53472 -0.34818 0.5331 C -0.35104 0.53171 -0.35377 0.52963 -0.35651 0.52801 C -0.35742 0.52755 -0.35833 0.52662 -0.3595 0.52639 C -0.3608 0.52593 -0.36223 0.52546 -0.36379 0.52477 C -0.36614 0.52361 -0.36653 0.52315 -0.36848 0.52153 L -0.43876 0.4794 L -0.44892 0.47778 L -0.48588 0.47269 L -0.50436 0.53657 L -0.50436 0.55995 L -0.50528 0.60023 L -0.50345 0.6287 L -0.26696 0.4963 L -0.25863 0.49444 L -0.23819 0.62708 " pathEditMode="relative" rAng="0" ptsTypes="AAAAAAAAAAAAAAAAAAAAAAAAAAAAAAAAAAAAAAAAAAAAAAAAAAAAAAAAAAAAAAAAAAAAAAAAAAAAAAAAA">
                                      <p:cBhvr>
                                        <p:cTn id="27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878" y="3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49 0.02569 L -0.09033 0.25116 L -0.09684 0.39444 C -0.09593 0.40046 -0.09515 0.40648 -0.09398 0.4125 C -0.09333 0.41597 -0.09124 0.42222 -0.09124 0.42245 L -0.05884 0.5375 C -0.05584 0.55509 -0.05753 0.54884 -0.05519 0.55741 L -0.05428 0.61667 L -0.12821 0.45694 L -0.05428 0.33681 L -0.26266 0.41898 L -0.27099 0.41898 L -0.45243 0.39931 L -0.27099 0.55394 L -0.49955 0.54745 L -0.56918 0.54421 C -0.57348 0.53982 -0.57764 0.53472 -0.58207 0.53102 C -0.58532 0.52824 -0.59222 0.52431 -0.59222 0.52454 L -0.70793 0.43218 C -0.71535 0.43009 -0.7229 0.42824 -0.73019 0.42569 L -0.73943 0.42222 L -0.78108 0.42894 L -0.79136 0.43056 L -0.83106 0.47014 L -0.83848 0.48495 L -0.87375 0.59514 L -0.81531 0.62986 C -0.80542 0.61898 -0.80867 0.62431 -0.80425 0.61667 L -0.55434 0.37963 L -0.54133 0.37963 L -0.41534 0.38773 C -0.40362 0.3912 -0.40766 0.38796 -0.40245 0.39259 L -0.30236 0.44699 C -0.29845 0.45139 -0.29299 0.45324 -0.29039 0.46019 L -0.28856 0.46505 L -0.23949 0.61667 " pathEditMode="relative" rAng="0" ptsTypes="AAAAAAAAAAAAAAAAAAAAAAAAAAAAAAAAAAAA">
                                      <p:cBhvr>
                                        <p:cTn id="44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20" y="3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0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31 0.02384 L -0.08864 0.23449 L -0.06834 0.53241 L -0.06743 0.62639 L -0.20617 0.57199 L -0.25264 0.59005 L -0.35624 0.56875 L -0.51465 0.39745 L -0.73969 0.46667 L -0.75726 0.47315 L -0.91189 0.58519 L -0.89249 0.63449 L -0.62853 0.54074 L -0.61838 0.53912 L -0.54068 0.57199 C -0.53977 0.57639 -0.53873 0.58079 -0.53768 0.58519 C -0.53742 0.58681 -0.53677 0.59005 -0.53677 0.59028 L -0.52753 0.63125 L -0.25082 0.51111 L -0.24431 0.63634 " pathEditMode="relative" rAng="0" ptsTypes="AAAAAAAAAAAAAAAAAAAA">
                                      <p:cBhvr>
                                        <p:cTn id="69" dur="1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86" y="3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5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500"/>
                            </p:stCondLst>
                            <p:childTnLst>
                              <p:par>
                                <p:cTn id="79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66 0.01505 L -0.09242 0.23866 L -0.42106 0.41806 L -0.45634 0.42963 L -0.85631 0.43634 C -0.85813 0.4412 -0.86008 0.4463 -0.86178 0.45116 C -0.86269 0.45324 -0.86464 0.45764 -0.86464 0.45787 L -0.89523 0.61227 L -0.71652 0.48079 L -0.06834 0.35556 L -0.25082 0.60093 L -0.50163 0.45764 L -0.51647 0.58611 L -0.05636 0.52176 C -0.05727 0.53773 -0.05727 0.53171 -0.05727 0.54005 L -0.06274 0.61065 L -0.07302 0.60417 L -0.25355 0.42801 L -0.24158 0.60417 " pathEditMode="relative" rAng="0" ptsTypes="AAAAAAAAAAAAAAAAAAA">
                                      <p:cBhvr>
                                        <p:cTn id="94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835" y="2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5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4" grpId="2"/>
      <p:bldP spid="14" grpId="3"/>
      <p:bldP spid="14" grpId="4"/>
      <p:bldP spid="15" grpId="0"/>
      <p:bldP spid="15" grpId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16835C3-D225-4E92-996E-8A0067B418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29" y="5286793"/>
            <a:ext cx="1354621" cy="15521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73F248-C49E-4B86-ACA2-75972A0378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16092" r="11991" b="16323"/>
          <a:stretch/>
        </p:blipFill>
        <p:spPr>
          <a:xfrm>
            <a:off x="1783305" y="5219067"/>
            <a:ext cx="1887685" cy="1708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69DDE1-1348-4113-AB21-944267C0E9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16092" r="11991" b="16323"/>
          <a:stretch/>
        </p:blipFill>
        <p:spPr>
          <a:xfrm>
            <a:off x="4834931" y="5202794"/>
            <a:ext cx="1887685" cy="1708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5C9F6D-C500-481E-9925-2C62A7EBE0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16092" r="11991" b="16323"/>
          <a:stretch/>
        </p:blipFill>
        <p:spPr>
          <a:xfrm>
            <a:off x="7922488" y="5202794"/>
            <a:ext cx="1887685" cy="17084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206638-B018-4C6C-A220-637D1DFBC7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16092" r="11991" b="16323"/>
          <a:stretch/>
        </p:blipFill>
        <p:spPr>
          <a:xfrm>
            <a:off x="10408693" y="5205491"/>
            <a:ext cx="1887685" cy="1708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1BCC75-601A-40D2-8FAC-748234FAF0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t="24175" r="1456" b="31819"/>
          <a:stretch/>
        </p:blipFill>
        <p:spPr>
          <a:xfrm>
            <a:off x="776322" y="-699500"/>
            <a:ext cx="9301896" cy="3919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ABAC71-2557-4AF7-8427-F864F22113C5}"/>
              </a:ext>
            </a:extLst>
          </p:cNvPr>
          <p:cNvSpPr txBox="1"/>
          <p:nvPr/>
        </p:nvSpPr>
        <p:spPr>
          <a:xfrm>
            <a:off x="2846543" y="1782139"/>
            <a:ext cx="7231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4C39A4-AD29-46D8-873A-C0F963B33E7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r="24503" b="11876"/>
          <a:stretch/>
        </p:blipFill>
        <p:spPr>
          <a:xfrm>
            <a:off x="11144926" y="-478825"/>
            <a:ext cx="1212714" cy="17391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DB597F-653A-4D71-988F-8C75E46F60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7" t="5248" r="18716" b="19716"/>
          <a:stretch/>
        </p:blipFill>
        <p:spPr>
          <a:xfrm>
            <a:off x="11415678" y="656491"/>
            <a:ext cx="478370" cy="5100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73EA3D-60A9-41DF-ADA6-A239DACCFF38}"/>
              </a:ext>
            </a:extLst>
          </p:cNvPr>
          <p:cNvSpPr/>
          <p:nvPr/>
        </p:nvSpPr>
        <p:spPr>
          <a:xfrm>
            <a:off x="2424820" y="5478876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4B2D07-D820-4C10-A55A-EBC6A3BFB532}"/>
              </a:ext>
            </a:extLst>
          </p:cNvPr>
          <p:cNvSpPr/>
          <p:nvPr/>
        </p:nvSpPr>
        <p:spPr>
          <a:xfrm>
            <a:off x="5368007" y="5576446"/>
            <a:ext cx="6046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6E4F38-512A-471A-9C2B-DE59E364686A}"/>
              </a:ext>
            </a:extLst>
          </p:cNvPr>
          <p:cNvSpPr/>
          <p:nvPr/>
        </p:nvSpPr>
        <p:spPr>
          <a:xfrm>
            <a:off x="8564003" y="5542235"/>
            <a:ext cx="6046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0460E7-3110-4385-B715-1AC1ED4D8C04}"/>
              </a:ext>
            </a:extLst>
          </p:cNvPr>
          <p:cNvSpPr/>
          <p:nvPr/>
        </p:nvSpPr>
        <p:spPr>
          <a:xfrm>
            <a:off x="11050210" y="5532202"/>
            <a:ext cx="6046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A985F7-7BC9-433D-8975-63CA3082EA0F}"/>
              </a:ext>
            </a:extLst>
          </p:cNvPr>
          <p:cNvSpPr txBox="1"/>
          <p:nvPr/>
        </p:nvSpPr>
        <p:spPr>
          <a:xfrm>
            <a:off x="4096990" y="616806"/>
            <a:ext cx="423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x 8 = 8 x ……..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EF7832-EC8B-42B9-BA33-2160D3D5FF5B}"/>
              </a:ext>
            </a:extLst>
          </p:cNvPr>
          <p:cNvSpPr txBox="1"/>
          <p:nvPr/>
        </p:nvSpPr>
        <p:spPr>
          <a:xfrm>
            <a:off x="3780271" y="1790896"/>
            <a:ext cx="4643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          C.    32        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          D.    0</a:t>
            </a:r>
          </a:p>
        </p:txBody>
      </p:sp>
    </p:spTree>
    <p:extLst>
      <p:ext uri="{BB962C8B-B14F-4D97-AF65-F5344CB8AC3E}">
        <p14:creationId xmlns:p14="http://schemas.microsoft.com/office/powerpoint/2010/main" val="30992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12 0.01435 L -0.00807 0.38194 L -0.00807 0.53125 L -0.18008 0.52454 L -0.23945 0.56806 L -0.85898 0.38426 L -0.87956 0.575 L -0.47357 0.37037 L -0.48008 0.59792 L -0.48138 0.62315 " pathEditMode="relative" ptsTypes="AAAAAAAAAA">
                                      <p:cBhvr>
                                        <p:cTn id="30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741 L -0.08438 0.23264 L -0.20339 0.39815 L -0.21497 0.3912 L -0.34688 0.37755 L -0.75807 0.41412 L -0.84596 0.57986 L -0.54219 0.45324 L -0.44909 0.40972 C -0.44622 0.41319 -0.4388 0.4213 -0.43607 0.42801 C -0.43607 0.42801 -0.43281 0.43958 -0.43229 0.4419 L -0.37409 0.50162 C -0.36979 0.50463 -0.36537 0.50764 -0.36107 0.51088 C -0.35938 0.51204 -0.35599 0.51528 -0.35599 0.51528 L -0.27057 0.5706 L -0.20469 0.5544 L -0.13229 0.42801 L -0.04167 0.38889 C -0.02669 0.40602 -0.02995 0.39607 -0.02617 0.40972 L -0.00156 0.48079 L -0.00156 0.50394 L -0.01979 0.53148 L -0.09349 0.49699 C -0.09688 0.49468 -0.10026 0.4919 -0.10378 0.49005 C -0.10586 0.48889 -0.1082 0.48912 -0.11029 0.48773 C -0.11211 0.48681 -0.11354 0.48426 -0.11537 0.4831 C -0.12409 0.47847 -0.12344 0.4787 -0.12839 0.4787 L -0.22018 0.45787 L -0.26797 0.45787 L -0.34688 0.48773 C -0.36237 0.49931 -0.37747 0.51319 -0.39349 0.52222 L -0.42188 0.53843 L -0.45039 0.55903 C -0.46406 0.56875 -0.45859 0.56829 -0.46589 0.56829 L -0.47227 0.5706 L -0.48268 0.57755 L -0.52409 0.57755 C -0.58112 0.56134 -0.5375 0.57616 -0.56927 0.56134 C -0.57318 0.55949 -0.57708 0.55857 -0.58099 0.55671 C -0.58229 0.55625 -0.58477 0.5544 -0.58477 0.5544 L -0.62227 0.53843 C -0.62617 0.53681 -0.63008 0.53565 -0.63398 0.5338 C -0.63659 0.53241 -0.63906 0.53032 -0.64167 0.52917 C -0.64427 0.52801 -0.64948 0.52685 -0.64948 0.52685 L -0.68698 0.51088 L -0.69987 0.50394 C -0.70247 0.50255 -0.70508 0.50069 -0.70768 0.49931 C -0.71276 0.49676 -0.72318 0.49236 -0.72318 0.49236 L -0.77227 0.47639 L -0.79818 0.47639 L -0.84089 0.50625 L -0.85117 0.51991 L -0.86276 0.56134 L -0.86029 0.59352 L -0.60677 0.4419 L -0.38047 0.40741 C -0.36537 0.4081 -0.35026 0.40764 -0.33529 0.40972 C -0.33255 0.40995 -0.33021 0.41412 -0.32747 0.41412 L -0.32617 0.41412 L -0.21367 0.42107 C -0.20729 0.42269 -0.20078 0.42384 -0.19427 0.42569 C -0.16302 0.43542 -0.20625 0.42593 -0.17227 0.43264 C -0.16927 0.43426 -0.16615 0.43519 -0.16328 0.43727 C -0.16185 0.43819 -0.15938 0.4419 -0.15938 0.4419 L -0.18659 0.60509 L -0.31979 0.51296 L -0.40247 0.49468 L -0.43997 0.51296 L -0.47096 0.54074 L -0.48008 0.60972 L -0.48008 0.61435 " pathEditMode="relative" ptsTypes="AAAAAAAAAAAAAAAAAAAAAAAAAAAAAAAAAAAAAAAAAAAAAAAAAAAAAAAAAAAAAAAAAAAAAAA">
                                      <p:cBhvr>
                                        <p:cTn id="47" dur="1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1204 L -0.07917 0.27639 L -0.04427 0.50162 C -0.03997 0.52431 -0.04336 0.51713 -0.03789 0.52685 L -0.03398 0.58194 L -0.04688 0.58194 L -0.15156 0.50162 C -0.15508 0.49861 -0.15859 0.4956 -0.16198 0.49236 C -0.16328 0.49097 -0.16589 0.48773 -0.16589 0.48773 L -0.31719 0.43727 L -0.32878 0.4419 L -0.42188 0.49236 C -0.42487 0.49699 -0.42773 0.50208 -0.43086 0.50625 C -0.43359 0.50972 -0.43685 0.51111 -0.43997 0.51296 C -0.44128 0.51528 -0.44232 0.51806 -0.44388 0.51991 C -0.44492 0.5213 -0.44779 0.52222 -0.44779 0.52222 L -0.47227 0.56366 L -0.48138 0.57523 L -0.52396 0.54745 L -0.54466 0.53611 L -0.66237 0.4831 C -0.67708 0.47639 -0.69284 0.47454 -0.70638 0.4625 L -0.71146 0.45787 L -0.81758 0.45324 C -0.82188 0.45718 -0.82643 0.46019 -0.83047 0.46482 C -0.83255 0.46713 -0.83568 0.47407 -0.83568 0.47407 L -0.85885 0.57732 L -0.84206 0.57963 L -0.71667 0.44398 L -0.67396 0.54745 C -0.67266 0.55509 -0.67214 0.56343 -0.67018 0.5706 C -0.66589 0.58565 -0.66628 0.56968 -0.66628 0.57732 L -0.63268 0.57963 C -0.62878 0.57662 -0.62474 0.57384 -0.62096 0.5706 C -0.61875 0.56852 -0.61458 0.56366 -0.61458 0.56366 L -0.51497 0.46482 L -0.48008 0.44398 L -0.46719 0.4419 L -0.38568 0.43495 L -0.34818 0.43495 L -0.29779 0.43495 C -0.29258 0.43796 -0.28737 0.44074 -0.28216 0.44398 C -0.26719 0.45417 -0.27057 0.44884 -0.26537 0.45787 L -0.24727 0.47847 C -0.24258 0.4963 -0.24089 0.51759 -0.23307 0.53148 C -0.23099 0.53519 -0.22891 0.53935 -0.22656 0.54306 C -0.225 0.5456 -0.22148 0.54977 -0.22148 0.54977 L -0.20599 0.57523 L -0.17487 0.57523 L -0.06237 0.46713 C -0.05807 0.4662 -0.05378 0.46574 -0.04948 0.46482 C -0.04688 0.46412 -0.04427 0.46204 -0.04167 0.4625 C -0.03984 0.46273 -0.03828 0.46551 -0.03659 0.46713 L -0.03268 0.47639 L -0.01068 0.55208 L -0.11537 0.45787 L -0.13607 0.45093 L -0.43607 0.4625 C -0.43958 0.46944 -0.4431 0.47616 -0.44648 0.4831 C -0.4474 0.48519 -0.44896 0.49005 -0.44896 0.49005 L -0.47747 0.60972 " pathEditMode="relative" ptsTypes="AAAAAAAAAAAAAAAAAAAAAAAAAAAAAAAAAAAAAAAAAAAAAAAAAAAAAAAAAAAAA">
                                      <p:cBhvr>
                                        <p:cTn id="72" dur="1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85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500"/>
                            </p:stCondLst>
                            <p:childTnLst>
                              <p:par>
                                <p:cTn id="82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278 L -0.01445 0.48542 L -0.01328 0.50833 L -0.02357 0.59583 L -0.16966 0.46019 C -0.17318 0.45787 -0.17656 0.45532 -0.18008 0.45324 C -0.18385 0.45093 -0.19167 0.4463 -0.19167 0.4463 L -0.27839 0.42569 C -0.28216 0.42407 -0.28607 0.42269 -0.28997 0.42107 C -0.29128 0.42037 -0.29258 0.41944 -0.29388 0.41875 C -0.29896 0.41644 -0.30417 0.41412 -0.30938 0.41181 L -0.31458 0.40949 L -0.38307 0.40278 L -0.44779 0.40278 L -0.54596 0.40718 C -0.56537 0.40949 -0.5849 0.41019 -0.60417 0.41412 C -0.61432 0.4162 -0.62396 0.42338 -0.63398 0.42569 C -0.64466 0.42801 -0.66628 0.42801 -0.66628 0.42801 L -0.72708 0.43935 C -0.76758 0.44977 -0.75104 0.44861 -0.77617 0.44861 L -0.7918 0.45787 C -0.79818 0.46157 -0.80547 0.46273 -0.81107 0.46944 L -0.81497 0.47384 L -0.86797 0.55671 L -0.86797 0.59352 L -0.78268 0.57963 L -0.7724 0.5706 L -0.73737 0.54514 L -0.72318 0.53611 C -0.72096 0.53449 -0.71875 0.53333 -0.71667 0.53148 C -0.71537 0.53009 -0.71289 0.52685 -0.71289 0.52685 L -0.67917 0.50602 C -0.6668 0.4963 -0.67188 0.49699 -0.66497 0.49699 L -0.57839 0.46019 C -0.57227 0.45857 -0.56628 0.45764 -0.56029 0.45556 C -0.54388 0.44977 -0.56042 0.45093 -0.54596 0.45093 L -0.47487 0.43727 L -0.37526 0.43727 L -0.20977 0.46019 C -0.20586 0.46319 -0.20195 0.46597 -0.19818 0.46944 C -0.19675 0.4706 -0.1957 0.47269 -0.19427 0.47384 C -0.1875 0.47986 -0.19284 0.47176 -0.18776 0.48079 L -0.16458 0.56597 L -0.16836 0.60509 C -0.17188 0.60278 -0.17565 0.60139 -0.17878 0.59815 C -0.18008 0.59676 -0.18138 0.5912 -0.18138 0.5912 L -0.23307 0.54282 C -0.23737 0.53912 -0.2418 0.53565 -0.24596 0.53148 C -0.24961 0.52801 -0.25273 0.52338 -0.25638 0.51991 C -0.25755 0.51875 -0.26029 0.51759 -0.26029 0.51759 L -0.32747 0.47616 L -0.34037 0.47153 C -0.34219 0.47107 -0.34388 0.47014 -0.34557 0.46944 C -0.34779 0.46852 -0.35208 0.46713 -0.35208 0.46713 L -0.37279 0.4625 C -0.39518 0.45949 -0.38477 0.46019 -0.40378 0.46019 L -0.42188 0.46482 L -0.43477 0.47847 L 0.00495 0.30162 L -0.00026 0.59352 L -0.16458 0.5338 L -0.18398 0.53148 L -0.24206 0.56829 L -0.39987 0.49931 L -0.40898 0.48773 L -0.48268 0.59815 L -0.48138 0.5912 " pathEditMode="relative" ptsTypes="AAAAAAAAAAAAAAAAAAAAAAAAAAAAAAAAAAAAAAAAAAAAAAAAAAAAAAAAAAAAAAAAAAA">
                                      <p:cBhvr>
                                        <p:cTn id="97" dur="1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8500"/>
                            </p:stCondLst>
                            <p:childTnLst>
                              <p:par>
                                <p:cTn id="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7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5" grpId="1"/>
      <p:bldP spid="16" grpId="0"/>
      <p:bldP spid="16" grpId="1"/>
      <p:bldP spid="16" grpId="2"/>
      <p:bldP spid="16" grpId="3"/>
      <p:bldP spid="16" grpId="4"/>
      <p:bldP spid="17" grpId="0"/>
      <p:bldP spid="17" grpId="1"/>
      <p:bldP spid="18" grpId="0"/>
      <p:bldP spid="18" grpId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28" y="-603250"/>
            <a:ext cx="10702925" cy="6167120"/>
          </a:xfrm>
          <a:prstGeom prst="rect">
            <a:avLst/>
          </a:prstGeom>
        </p:spPr>
      </p:pic>
      <p:pic>
        <p:nvPicPr>
          <p:cNvPr id="15" name="图片 14" descr="6ccb8bc6dbe83c6ae811819d70909b6f"/>
          <p:cNvPicPr>
            <a:picLocks noChangeAspect="1"/>
          </p:cNvPicPr>
          <p:nvPr/>
        </p:nvPicPr>
        <p:blipFill>
          <a:blip r:embed="rId4"/>
          <a:srcRect t="29675"/>
          <a:stretch>
            <a:fillRect/>
          </a:stretch>
        </p:blipFill>
        <p:spPr>
          <a:xfrm>
            <a:off x="-62230" y="4377690"/>
            <a:ext cx="12261215" cy="2498090"/>
          </a:xfrm>
          <a:prstGeom prst="rect">
            <a:avLst/>
          </a:prstGeom>
        </p:spPr>
      </p:pic>
      <p:pic>
        <p:nvPicPr>
          <p:cNvPr id="5" name="Picture 4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9C010CD3-6CF8-4FC6-A142-DF75A56AF6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98" y="3429000"/>
            <a:ext cx="3744656" cy="3744656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F1074A0C-331B-474B-AA61-B9855B88E9E8}"/>
              </a:ext>
            </a:extLst>
          </p:cNvPr>
          <p:cNvSpPr/>
          <p:nvPr/>
        </p:nvSpPr>
        <p:spPr>
          <a:xfrm>
            <a:off x="3075530" y="1833742"/>
            <a:ext cx="790472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nhớ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nay?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999AD4-2450-2702-D3B6-6B7BD656EB92}"/>
              </a:ext>
            </a:extLst>
          </p:cNvPr>
          <p:cNvSpPr/>
          <p:nvPr/>
        </p:nvSpPr>
        <p:spPr>
          <a:xfrm>
            <a:off x="2540000" y="640896"/>
            <a:ext cx="7049524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4400" b="1" dirty="0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sz="4400" b="1" dirty="0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giao</a:t>
            </a:r>
            <a:r>
              <a:rPr lang="en-US" sz="4400" b="1" dirty="0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hoán</a:t>
            </a:r>
            <a:endParaRPr lang="en-US" sz="4400" b="1" dirty="0">
              <a:ln/>
              <a:solidFill>
                <a:srgbClr val="0BD0D9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phép</a:t>
            </a:r>
            <a:r>
              <a:rPr lang="en-US" sz="4400" b="1" dirty="0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/>
                <a:solidFill>
                  <a:srgbClr val="0BD0D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nhân</a:t>
            </a:r>
            <a:endParaRPr lang="en-US" sz="4400" b="1" dirty="0">
              <a:ln/>
              <a:solidFill>
                <a:srgbClr val="0BD0D9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D24A61-E1EC-4CAA-3E6C-9D2173531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450" y="2362201"/>
            <a:ext cx="8204200" cy="27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đổi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chỗ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thừa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tích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tích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đổi</a:t>
            </a:r>
            <a:r>
              <a:rPr lang="en-US" alt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 x b = b x a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229B3B0-8F7F-3BA2-2816-872B3619E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54513"/>
            <a:ext cx="2743200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09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2425450" y="2508098"/>
            <a:ext cx="1758301" cy="365615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5961870" y="2640618"/>
            <a:ext cx="1758301" cy="3656150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8338863" y="447328"/>
            <a:ext cx="1689219" cy="3726542"/>
          </a:xfrm>
          <a:prstGeom prst="rect">
            <a:avLst/>
          </a:prstGeom>
        </p:spPr>
      </p:pic>
      <p:pic>
        <p:nvPicPr>
          <p:cNvPr id="1026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0" y="-1"/>
            <a:ext cx="2978648" cy="201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0CAF6A-DA1C-5D0D-31A0-85065463D09E}"/>
              </a:ext>
            </a:extLst>
          </p:cNvPr>
          <p:cNvSpPr txBox="1"/>
          <p:nvPr/>
        </p:nvSpPr>
        <p:spPr>
          <a:xfrm>
            <a:off x="3295651" y="476250"/>
            <a:ext cx="5724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Nào</a:t>
            </a:r>
            <a:r>
              <a:rPr lang="en-US" sz="4000" b="1" dirty="0"/>
              <a:t> </a:t>
            </a:r>
            <a:r>
              <a:rPr lang="en-US" sz="4000" b="1" dirty="0" err="1"/>
              <a:t>mình</a:t>
            </a:r>
            <a:r>
              <a:rPr lang="en-US" sz="4000" b="1" dirty="0"/>
              <a:t> </a:t>
            </a:r>
            <a:r>
              <a:rPr lang="en-US" sz="4000" b="1" dirty="0" err="1"/>
              <a:t>cùng</a:t>
            </a:r>
            <a:r>
              <a:rPr lang="en-US" sz="4000" b="1" dirty="0"/>
              <a:t> </a:t>
            </a:r>
            <a:r>
              <a:rPr lang="en-US" sz="4000" b="1" dirty="0" err="1"/>
              <a:t>ăn</a:t>
            </a:r>
            <a:r>
              <a:rPr lang="en-US" sz="4000" b="1" dirty="0"/>
              <a:t> </a:t>
            </a:r>
            <a:r>
              <a:rPr lang="en-US" sz="4000" b="1" dirty="0" err="1"/>
              <a:t>kem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C34B9A08-656D-4C6D-94F2-6AFAC2BB63B2}"/>
              </a:ext>
            </a:extLst>
          </p:cNvPr>
          <p:cNvSpPr/>
          <p:nvPr/>
        </p:nvSpPr>
        <p:spPr>
          <a:xfrm>
            <a:off x="771525" y="1295400"/>
            <a:ext cx="10684588" cy="4625340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D4D50CB-1581-43E0-87D9-0FBF2D49A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28688" y="2662312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571D4A-E5BB-F61D-9C09-DC64E4D16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99" y="2035156"/>
            <a:ext cx="11059102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2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10844769" y="5411357"/>
            <a:ext cx="700136" cy="14558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199" y="533400"/>
            <a:ext cx="8562975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prstClr val="black"/>
                </a:solidFill>
                <a:latin typeface="Arial" panose="020B0604020202020204"/>
              </a:rPr>
              <a:t>Tính</a:t>
            </a:r>
            <a:r>
              <a:rPr lang="en-US" sz="6000" dirty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vi-VN" sz="6000" dirty="0">
                <a:solidFill>
                  <a:prstClr val="black"/>
                </a:solidFill>
                <a:latin typeface="Arial" panose="020B0604020202020204"/>
              </a:rPr>
              <a:t>1 785 : 5 = ?</a:t>
            </a:r>
            <a:endParaRPr lang="en-US" sz="6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5" name="3"/>
          <p:cNvSpPr/>
          <p:nvPr/>
        </p:nvSpPr>
        <p:spPr>
          <a:xfrm>
            <a:off x="4772025" y="4324349"/>
            <a:ext cx="1855575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358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2000250" y="4343400"/>
            <a:ext cx="197363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357</a:t>
            </a:r>
          </a:p>
        </p:txBody>
      </p:sp>
      <p:sp>
        <p:nvSpPr>
          <p:cNvPr id="8" name="3"/>
          <p:cNvSpPr/>
          <p:nvPr/>
        </p:nvSpPr>
        <p:spPr>
          <a:xfrm>
            <a:off x="7496175" y="4343400"/>
            <a:ext cx="1800225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359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216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329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10960505" y="5247123"/>
            <a:ext cx="714071" cy="14848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prstClr val="black"/>
                </a:solidFill>
                <a:latin typeface="Arial" panose="020B0604020202020204"/>
              </a:rPr>
              <a:t>Tính</a:t>
            </a:r>
            <a:r>
              <a:rPr lang="en-US" sz="8000" dirty="0">
                <a:solidFill>
                  <a:prstClr val="black"/>
                </a:solidFill>
                <a:latin typeface="Arial" panose="020B0604020202020204"/>
              </a:rPr>
              <a:t>: 357 × 5 = ?</a:t>
            </a:r>
          </a:p>
        </p:txBody>
      </p:sp>
      <p:sp>
        <p:nvSpPr>
          <p:cNvPr id="5" name="3"/>
          <p:cNvSpPr/>
          <p:nvPr/>
        </p:nvSpPr>
        <p:spPr>
          <a:xfrm>
            <a:off x="4724400" y="4324349"/>
            <a:ext cx="1903200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prstClr val="white"/>
                </a:solidFill>
                <a:latin typeface="Arial" panose="020B0604020202020204"/>
              </a:rPr>
              <a:t>1 780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7581900" y="4343400"/>
            <a:ext cx="1874624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prstClr val="white"/>
                </a:solidFill>
                <a:latin typeface="Arial" panose="020B0604020202020204"/>
              </a:rPr>
              <a:t>1 785</a:t>
            </a:r>
          </a:p>
        </p:txBody>
      </p:sp>
      <p:sp>
        <p:nvSpPr>
          <p:cNvPr id="8" name="3"/>
          <p:cNvSpPr/>
          <p:nvPr/>
        </p:nvSpPr>
        <p:spPr>
          <a:xfrm>
            <a:off x="1714501" y="4343400"/>
            <a:ext cx="20307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prstClr val="white"/>
                </a:solidFill>
                <a:latin typeface="Arial" panose="020B0604020202020204"/>
              </a:rPr>
              <a:t>1 885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858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10777314" y="4619292"/>
            <a:ext cx="982937" cy="2168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prstClr val="black"/>
                </a:solidFill>
                <a:latin typeface="Arial" panose="020B0604020202020204"/>
              </a:rPr>
              <a:t>0 x 23 = ?</a:t>
            </a:r>
          </a:p>
        </p:txBody>
      </p:sp>
      <p:sp>
        <p:nvSpPr>
          <p:cNvPr id="7" name="3"/>
          <p:cNvSpPr/>
          <p:nvPr/>
        </p:nvSpPr>
        <p:spPr>
          <a:xfrm>
            <a:off x="4953000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16" y="4136594"/>
            <a:ext cx="725543" cy="711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60D1EC26-AAC5-43F3-BE9F-4A4281A6CEB1}"/>
              </a:ext>
            </a:extLst>
          </p:cNvPr>
          <p:cNvSpPr/>
          <p:nvPr/>
        </p:nvSpPr>
        <p:spPr>
          <a:xfrm>
            <a:off x="1097670" y="1066800"/>
            <a:ext cx="10184619" cy="5124449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FC246D-AE40-40E1-AACD-D7BB4B7D8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717" y="593252"/>
            <a:ext cx="3926164" cy="1682642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D881DAFB-FD61-4E65-1939-D5141BEB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71314" y="2460148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95D71C-3687-49BE-3DB9-00B4D1B05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1871" y="2778279"/>
            <a:ext cx="9181372" cy="1883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DDFE5B-9845-5FCB-2AF3-22AB91617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1398" y="2070720"/>
            <a:ext cx="2176461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BD8F03-8145-DF15-1A2B-E6AFD12D1B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7941" y="3034541"/>
            <a:ext cx="6468417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5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414797-2871-FF44-FDD3-03CE66F8A2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56" y="268710"/>
            <a:ext cx="2396280" cy="11981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36F7D0-9A6E-9EA8-5507-BFED80C7C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7975" y="966787"/>
            <a:ext cx="7905750" cy="43148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4F1E5-0DEC-BBC1-ECF3-FFFACD14D735}"/>
              </a:ext>
            </a:extLst>
          </p:cNvPr>
          <p:cNvSpPr/>
          <p:nvPr/>
        </p:nvSpPr>
        <p:spPr>
          <a:xfrm>
            <a:off x="4848225" y="5305425"/>
            <a:ext cx="3190875" cy="704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x 4 = 4 x 3</a:t>
            </a:r>
          </a:p>
        </p:txBody>
      </p:sp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3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1085850" y="314325"/>
            <a:ext cx="1028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Tính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giá trị của hai biểu thức a x b và b x 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B8FFF4E-1A8B-E86E-90D9-84F8C39A86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346339"/>
              </p:ext>
            </p:extLst>
          </p:nvPr>
        </p:nvGraphicFramePr>
        <p:xfrm>
          <a:off x="1165225" y="1138765"/>
          <a:ext cx="9588500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3275">
                  <a:extLst>
                    <a:ext uri="{9D8B030D-6E8A-4147-A177-3AD203B41FA5}">
                      <a16:colId xmlns:a16="http://schemas.microsoft.com/office/drawing/2014/main" val="1121750097"/>
                    </a:ext>
                  </a:extLst>
                </a:gridCol>
                <a:gridCol w="2009775">
                  <a:extLst>
                    <a:ext uri="{9D8B030D-6E8A-4147-A177-3AD203B41FA5}">
                      <a16:colId xmlns:a16="http://schemas.microsoft.com/office/drawing/2014/main" val="2828678596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1995169069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1248522880"/>
                    </a:ext>
                  </a:extLst>
                </a:gridCol>
              </a:tblGrid>
              <a:tr h="54636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 x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 x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432764"/>
                  </a:ext>
                </a:extLst>
              </a:tr>
              <a:tr h="54636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819519"/>
                  </a:ext>
                </a:extLst>
              </a:tr>
              <a:tr h="54636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1455"/>
                  </a:ext>
                </a:extLst>
              </a:tr>
              <a:tr h="54636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63292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7C0BF35-5083-DE09-B2D4-8810F17F29DE}"/>
              </a:ext>
            </a:extLst>
          </p:cNvPr>
          <p:cNvSpPr txBox="1"/>
          <p:nvPr/>
        </p:nvSpPr>
        <p:spPr>
          <a:xfrm>
            <a:off x="5610225" y="1724025"/>
            <a:ext cx="2419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x 5 = 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555F9A-9C21-9669-2256-30A34DD5BACA}"/>
              </a:ext>
            </a:extLst>
          </p:cNvPr>
          <p:cNvSpPr txBox="1"/>
          <p:nvPr/>
        </p:nvSpPr>
        <p:spPr>
          <a:xfrm>
            <a:off x="8391525" y="1685925"/>
            <a:ext cx="2419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x 3 = 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3119FF-F1FB-66A8-6495-01A8C15DD0F0}"/>
              </a:ext>
            </a:extLst>
          </p:cNvPr>
          <p:cNvSpPr txBox="1"/>
          <p:nvPr/>
        </p:nvSpPr>
        <p:spPr>
          <a:xfrm>
            <a:off x="5629275" y="2286000"/>
            <a:ext cx="2419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x 6 = 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B8A726-377C-69F5-1792-D95EC8B6F26A}"/>
              </a:ext>
            </a:extLst>
          </p:cNvPr>
          <p:cNvSpPr txBox="1"/>
          <p:nvPr/>
        </p:nvSpPr>
        <p:spPr>
          <a:xfrm>
            <a:off x="8334375" y="2257425"/>
            <a:ext cx="2419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x 4 = 24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98463-38B4-E670-2055-77B4ADB2CFAD}"/>
              </a:ext>
            </a:extLst>
          </p:cNvPr>
          <p:cNvSpPr txBox="1"/>
          <p:nvPr/>
        </p:nvSpPr>
        <p:spPr>
          <a:xfrm>
            <a:off x="5648325" y="2876550"/>
            <a:ext cx="2419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x 8 = 40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5479DE-E949-5B58-B8C8-31ED40BF7814}"/>
              </a:ext>
            </a:extLst>
          </p:cNvPr>
          <p:cNvSpPr txBox="1"/>
          <p:nvPr/>
        </p:nvSpPr>
        <p:spPr>
          <a:xfrm>
            <a:off x="8372475" y="2867025"/>
            <a:ext cx="2419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x 5 = 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438C65-7026-4964-592B-06E09BE45144}"/>
              </a:ext>
            </a:extLst>
          </p:cNvPr>
          <p:cNvSpPr txBox="1"/>
          <p:nvPr/>
        </p:nvSpPr>
        <p:spPr>
          <a:xfrm>
            <a:off x="695325" y="3514725"/>
            <a:ext cx="10839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nl-NL" sz="3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thấy giá trị của a x b và của b x a luôn bằng nhau, ta viết: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3274D6-D4C1-4B8A-300A-0454D2E876A9}"/>
              </a:ext>
            </a:extLst>
          </p:cNvPr>
          <p:cNvSpPr/>
          <p:nvPr/>
        </p:nvSpPr>
        <p:spPr>
          <a:xfrm>
            <a:off x="1543050" y="4371974"/>
            <a:ext cx="8858250" cy="2085975"/>
          </a:xfrm>
          <a:prstGeom prst="roundRect">
            <a:avLst/>
          </a:prstGeom>
          <a:solidFill>
            <a:srgbClr val="FBDDF2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BA4AB67-673F-BCBE-C51E-1D11C4ABCCC6}"/>
              </a:ext>
            </a:extLst>
          </p:cNvPr>
          <p:cNvSpPr/>
          <p:nvPr/>
        </p:nvSpPr>
        <p:spPr>
          <a:xfrm>
            <a:off x="4514850" y="4524375"/>
            <a:ext cx="2914650" cy="666750"/>
          </a:xfrm>
          <a:prstGeom prst="roundRect">
            <a:avLst/>
          </a:prstGeom>
          <a:ln w="38100">
            <a:solidFill>
              <a:srgbClr val="E01A6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a x b = b x 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75819E-A4CB-BA03-7A25-2CEB52113995}"/>
              </a:ext>
            </a:extLst>
          </p:cNvPr>
          <p:cNvSpPr txBox="1"/>
          <p:nvPr/>
        </p:nvSpPr>
        <p:spPr>
          <a:xfrm>
            <a:off x="1762125" y="5353050"/>
            <a:ext cx="8439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Khi đổi</a:t>
            </a:r>
            <a:r>
              <a:rPr kumimoji="0" lang="nl-NL" sz="3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chỗ các thừa số trong một tích thì tích không thay đổi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5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350</Words>
  <Application>Microsoft Office PowerPoint</Application>
  <PresentationFormat>Widescreen</PresentationFormat>
  <Paragraphs>77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印品黑体</vt:lpstr>
      <vt:lpstr>杨任东竹石体-Medium</vt:lpstr>
      <vt:lpstr>Arial</vt:lpstr>
      <vt:lpstr>Book Antiqua</vt:lpstr>
      <vt:lpstr>Calibri</vt:lpstr>
      <vt:lpstr>Calibri Light</vt:lpstr>
      <vt:lpstr>Cambria</vt:lpstr>
      <vt:lpstr>Times New Roman</vt:lpstr>
      <vt:lpstr>Wingdings</vt:lpstr>
      <vt:lpstr>Office 主题​​</vt:lpstr>
      <vt:lpstr>2_Office Theme</vt:lpstr>
      <vt:lpstr>3_Office Theme</vt:lpstr>
      <vt:lpstr>1_Office Theme</vt:lpstr>
      <vt:lpstr>Hardcover</vt:lpstr>
      <vt:lpstr>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2023-10-25T07:33:23Z</dcterms:created>
  <dcterms:modified xsi:type="dcterms:W3CDTF">2023-12-03T12:16:31Z</dcterms:modified>
</cp:coreProperties>
</file>