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3" r:id="rId2"/>
  </p:sldMasterIdLst>
  <p:notesMasterIdLst>
    <p:notesMasterId r:id="rId19"/>
  </p:notesMasterIdLst>
  <p:handoutMasterIdLst>
    <p:handoutMasterId r:id="rId20"/>
  </p:handoutMasterIdLst>
  <p:sldIdLst>
    <p:sldId id="291" r:id="rId3"/>
    <p:sldId id="260" r:id="rId4"/>
    <p:sldId id="298" r:id="rId5"/>
    <p:sldId id="299" r:id="rId6"/>
    <p:sldId id="300" r:id="rId7"/>
    <p:sldId id="302" r:id="rId8"/>
    <p:sldId id="303" r:id="rId9"/>
    <p:sldId id="304" r:id="rId10"/>
    <p:sldId id="305" r:id="rId11"/>
    <p:sldId id="306" r:id="rId12"/>
    <p:sldId id="309" r:id="rId13"/>
    <p:sldId id="307" r:id="rId14"/>
    <p:sldId id="308" r:id="rId15"/>
    <p:sldId id="271" r:id="rId16"/>
    <p:sldId id="310" r:id="rId17"/>
    <p:sldId id="295" r:id="rId18"/>
  </p:sldIdLst>
  <p:sldSz cx="12192000" cy="6858000"/>
  <p:notesSz cx="6858000" cy="9144000"/>
  <p:embeddedFontLst>
    <p:embeddedFont>
      <p:font typeface="等线" panose="02010600030101010101" pitchFamily="2" charset="-122"/>
      <p:regular r:id="rId21"/>
    </p:embeddedFont>
    <p:embeddedFont>
      <p:font typeface="#9Slide05 Shaqila" panose="020B0604020202020204" charset="0"/>
      <p:regular r:id="rId22"/>
    </p:embeddedFont>
    <p:embeddedFont>
      <p:font typeface="#9Slide07 HoneyCream" panose="020B0604020202020204" charset="0"/>
      <p:regular r:id="rId23"/>
    </p:embeddedFont>
    <p:embeddedFont>
      <p:font typeface="#9Slide07 SVNBeachwood Sans" charset="0"/>
      <p:bold r:id="rId24"/>
    </p:embeddedFont>
    <p:embeddedFont>
      <p:font typeface="#9Slide07 SVNCinnamoncake" panose="02000000000000000000" charset="0"/>
      <p:regular r:id="rId25"/>
    </p:embeddedFont>
    <p:embeddedFont>
      <p:font typeface="Cambria" panose="02040503050406030204" pitchFamily="18" charset="0"/>
      <p:regular r:id="rId26"/>
      <p:bold r:id="rId27"/>
      <p:italic r:id="rId28"/>
      <p:boldItalic r:id="rId2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'be'r" initials="A" lastIdx="4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CD9D"/>
    <a:srgbClr val="40938C"/>
    <a:srgbClr val="7B4126"/>
    <a:srgbClr val="9FCA45"/>
    <a:srgbClr val="77CCF3"/>
    <a:srgbClr val="59A332"/>
    <a:srgbClr val="FEF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fld id="{CCC3D362-7457-4FC1-AB92-05F2654F753F}" type="datetimeFigureOut">
              <a:rPr lang="zh-CN" altLang="en-US" smtClean="0"/>
              <a:t>2024/3/31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fld id="{4AC6D3A3-01ED-41A3-BDB4-3223A1547A5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105号-简雅黑" panose="00000500000000000000" charset="-122"/>
        <a:ea typeface="字魂105号-简雅黑" panose="000005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105号-简雅黑" panose="00000500000000000000" charset="-122"/>
        <a:ea typeface="字魂105号-简雅黑" panose="000005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105号-简雅黑" panose="00000500000000000000" charset="-122"/>
        <a:ea typeface="字魂105号-简雅黑" panose="000005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105号-简雅黑" panose="00000500000000000000" charset="-122"/>
        <a:ea typeface="字魂105号-简雅黑" panose="000005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105号-简雅黑" panose="00000500000000000000" charset="-122"/>
        <a:ea typeface="字魂105号-简雅黑" panose="000005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95A67-2869-4D78-A886-AF0B81BA4D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408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401050" y="1905000"/>
            <a:ext cx="25527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168432" y="1871003"/>
            <a:ext cx="3635924" cy="4471743"/>
          </a:xfrm>
          <a:custGeom>
            <a:avLst/>
            <a:gdLst>
              <a:gd name="connsiteX0" fmla="*/ 0 w 3635829"/>
              <a:gd name="connsiteY0" fmla="*/ 0 h 4471743"/>
              <a:gd name="connsiteX1" fmla="*/ 3635829 w 3635829"/>
              <a:gd name="connsiteY1" fmla="*/ 0 h 4471743"/>
              <a:gd name="connsiteX2" fmla="*/ 3635829 w 3635829"/>
              <a:gd name="connsiteY2" fmla="*/ 4471743 h 4471743"/>
              <a:gd name="connsiteX3" fmla="*/ 0 w 3635829"/>
              <a:gd name="connsiteY3" fmla="*/ 4471743 h 447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5829" h="4471743">
                <a:moveTo>
                  <a:pt x="0" y="0"/>
                </a:moveTo>
                <a:lnTo>
                  <a:pt x="3635829" y="0"/>
                </a:lnTo>
                <a:lnTo>
                  <a:pt x="3635829" y="4471743"/>
                </a:lnTo>
                <a:lnTo>
                  <a:pt x="0" y="4471743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4991233" y="667658"/>
            <a:ext cx="6032657" cy="2818492"/>
          </a:xfrm>
          <a:custGeom>
            <a:avLst/>
            <a:gdLst>
              <a:gd name="connsiteX0" fmla="*/ 0 w 6032499"/>
              <a:gd name="connsiteY0" fmla="*/ 0 h 2818492"/>
              <a:gd name="connsiteX1" fmla="*/ 6032499 w 6032499"/>
              <a:gd name="connsiteY1" fmla="*/ 0 h 2818492"/>
              <a:gd name="connsiteX2" fmla="*/ 6032499 w 6032499"/>
              <a:gd name="connsiteY2" fmla="*/ 2818492 h 2818492"/>
              <a:gd name="connsiteX3" fmla="*/ 0 w 6032499"/>
              <a:gd name="connsiteY3" fmla="*/ 2818492 h 281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2499" h="2818492">
                <a:moveTo>
                  <a:pt x="0" y="0"/>
                </a:moveTo>
                <a:lnTo>
                  <a:pt x="6032499" y="0"/>
                </a:lnTo>
                <a:lnTo>
                  <a:pt x="6032499" y="2818492"/>
                </a:lnTo>
                <a:lnTo>
                  <a:pt x="0" y="2818492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6096159" y="3657605"/>
            <a:ext cx="4927729" cy="2685141"/>
          </a:xfrm>
          <a:custGeom>
            <a:avLst/>
            <a:gdLst>
              <a:gd name="connsiteX0" fmla="*/ 0 w 4927600"/>
              <a:gd name="connsiteY0" fmla="*/ 0 h 2685141"/>
              <a:gd name="connsiteX1" fmla="*/ 4927600 w 4927600"/>
              <a:gd name="connsiteY1" fmla="*/ 0 h 2685141"/>
              <a:gd name="connsiteX2" fmla="*/ 4927600 w 4927600"/>
              <a:gd name="connsiteY2" fmla="*/ 2685141 h 2685141"/>
              <a:gd name="connsiteX3" fmla="*/ 0 w 4927600"/>
              <a:gd name="connsiteY3" fmla="*/ 2685141 h 268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7600" h="2685141">
                <a:moveTo>
                  <a:pt x="0" y="0"/>
                </a:moveTo>
                <a:lnTo>
                  <a:pt x="4927600" y="0"/>
                </a:lnTo>
                <a:lnTo>
                  <a:pt x="4927600" y="2685141"/>
                </a:lnTo>
                <a:lnTo>
                  <a:pt x="0" y="2685141"/>
                </a:lnTo>
                <a:close/>
              </a:path>
            </a:pathLst>
          </a:custGeom>
          <a:solidFill>
            <a:schemeClr val="bg1"/>
          </a:solidFill>
          <a:ln w="28575" cap="sq">
            <a:solidFill>
              <a:schemeClr val="bg1"/>
            </a:solidFill>
            <a:miter lim="800000"/>
          </a:ln>
          <a:effectLst>
            <a:outerShdw blurRad="139700" dist="38100" dir="2700000" algn="tl" rotWithShape="0">
              <a:prstClr val="black">
                <a:alpha val="38000"/>
              </a:prstClr>
            </a:outerShdw>
          </a:effectLst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/>
          <p:cNvSpPr/>
          <p:nvPr userDrawn="1"/>
        </p:nvSpPr>
        <p:spPr>
          <a:xfrm>
            <a:off x="1" y="-176981"/>
            <a:ext cx="12191999" cy="4291740"/>
          </a:xfrm>
          <a:custGeom>
            <a:avLst/>
            <a:gdLst>
              <a:gd name="connsiteX0" fmla="*/ 0 w 12191999"/>
              <a:gd name="connsiteY0" fmla="*/ 0 h 4291740"/>
              <a:gd name="connsiteX1" fmla="*/ 12191999 w 12191999"/>
              <a:gd name="connsiteY1" fmla="*/ 0 h 4291740"/>
              <a:gd name="connsiteX2" fmla="*/ 12191999 w 12191999"/>
              <a:gd name="connsiteY2" fmla="*/ 1244082 h 4291740"/>
              <a:gd name="connsiteX3" fmla="*/ 12191998 w 12191999"/>
              <a:gd name="connsiteY3" fmla="*/ 1244082 h 4291740"/>
              <a:gd name="connsiteX4" fmla="*/ 12191998 w 12191999"/>
              <a:gd name="connsiteY4" fmla="*/ 3713545 h 4291740"/>
              <a:gd name="connsiteX5" fmla="*/ 9905998 w 12191999"/>
              <a:gd name="connsiteY5" fmla="*/ 4122524 h 4291740"/>
              <a:gd name="connsiteX6" fmla="*/ 9905998 w 12191999"/>
              <a:gd name="connsiteY6" fmla="*/ 4125232 h 4291740"/>
              <a:gd name="connsiteX7" fmla="*/ 9857087 w 12191999"/>
              <a:gd name="connsiteY7" fmla="*/ 4136195 h 4291740"/>
              <a:gd name="connsiteX8" fmla="*/ 9690569 w 12191999"/>
              <a:gd name="connsiteY8" fmla="*/ 4182739 h 4291740"/>
              <a:gd name="connsiteX9" fmla="*/ 8839877 w 12191999"/>
              <a:gd name="connsiteY9" fmla="*/ 4291723 h 4291740"/>
              <a:gd name="connsiteX10" fmla="*/ 8765196 w 12191999"/>
              <a:gd name="connsiteY10" fmla="*/ 4290006 h 4291740"/>
              <a:gd name="connsiteX11" fmla="*/ 8717158 w 12191999"/>
              <a:gd name="connsiteY11" fmla="*/ 4291490 h 4291740"/>
              <a:gd name="connsiteX12" fmla="*/ 7673594 w 12191999"/>
              <a:gd name="connsiteY12" fmla="*/ 4138313 h 4291740"/>
              <a:gd name="connsiteX13" fmla="*/ 7659974 w 12191999"/>
              <a:gd name="connsiteY13" fmla="*/ 4134175 h 4291740"/>
              <a:gd name="connsiteX14" fmla="*/ 7619998 w 12191999"/>
              <a:gd name="connsiteY14" fmla="*/ 4125232 h 4291740"/>
              <a:gd name="connsiteX15" fmla="*/ 7619998 w 12191999"/>
              <a:gd name="connsiteY15" fmla="*/ 4122032 h 4291740"/>
              <a:gd name="connsiteX16" fmla="*/ 7465547 w 12191999"/>
              <a:gd name="connsiteY16" fmla="*/ 4075115 h 4291740"/>
              <a:gd name="connsiteX17" fmla="*/ 5541753 w 12191999"/>
              <a:gd name="connsiteY17" fmla="*/ 3716264 h 4291740"/>
              <a:gd name="connsiteX18" fmla="*/ 5333999 w 12191999"/>
              <a:gd name="connsiteY18" fmla="*/ 3713545 h 4291740"/>
              <a:gd name="connsiteX19" fmla="*/ 5091621 w 12191999"/>
              <a:gd name="connsiteY19" fmla="*/ 3716264 h 4291740"/>
              <a:gd name="connsiteX20" fmla="*/ 235032 w 12191999"/>
              <a:gd name="connsiteY20" fmla="*/ 4170386 h 4291740"/>
              <a:gd name="connsiteX21" fmla="*/ 0 w 12191999"/>
              <a:gd name="connsiteY21" fmla="*/ 4125232 h 429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1999" h="4291740">
                <a:moveTo>
                  <a:pt x="0" y="0"/>
                </a:moveTo>
                <a:lnTo>
                  <a:pt x="12191999" y="0"/>
                </a:lnTo>
                <a:lnTo>
                  <a:pt x="12191999" y="1244082"/>
                </a:lnTo>
                <a:lnTo>
                  <a:pt x="12191998" y="1244082"/>
                </a:lnTo>
                <a:lnTo>
                  <a:pt x="12191998" y="3713545"/>
                </a:lnTo>
                <a:cubicBezTo>
                  <a:pt x="11048998" y="3713545"/>
                  <a:pt x="10477498" y="3951890"/>
                  <a:pt x="9905998" y="4122524"/>
                </a:cubicBezTo>
                <a:lnTo>
                  <a:pt x="9905998" y="4125232"/>
                </a:lnTo>
                <a:lnTo>
                  <a:pt x="9857087" y="4136195"/>
                </a:lnTo>
                <a:lnTo>
                  <a:pt x="9690569" y="4182739"/>
                </a:lnTo>
                <a:cubicBezTo>
                  <a:pt x="9436631" y="4247894"/>
                  <a:pt x="9169020" y="4292764"/>
                  <a:pt x="8839877" y="4291723"/>
                </a:cubicBezTo>
                <a:lnTo>
                  <a:pt x="8765196" y="4290006"/>
                </a:lnTo>
                <a:lnTo>
                  <a:pt x="8717158" y="4291490"/>
                </a:lnTo>
                <a:cubicBezTo>
                  <a:pt x="8302351" y="4296392"/>
                  <a:pt x="7985321" y="4228826"/>
                  <a:pt x="7673594" y="4138313"/>
                </a:cubicBezTo>
                <a:lnTo>
                  <a:pt x="7659974" y="4134175"/>
                </a:lnTo>
                <a:lnTo>
                  <a:pt x="7619998" y="4125232"/>
                </a:lnTo>
                <a:lnTo>
                  <a:pt x="7619998" y="4122032"/>
                </a:lnTo>
                <a:lnTo>
                  <a:pt x="7465547" y="4075115"/>
                </a:lnTo>
                <a:cubicBezTo>
                  <a:pt x="6977201" y="3922257"/>
                  <a:pt x="6451962" y="3740504"/>
                  <a:pt x="5541753" y="3716264"/>
                </a:cubicBezTo>
                <a:lnTo>
                  <a:pt x="5333999" y="3713545"/>
                </a:lnTo>
                <a:lnTo>
                  <a:pt x="5091621" y="3716264"/>
                </a:lnTo>
                <a:cubicBezTo>
                  <a:pt x="2740246" y="3769940"/>
                  <a:pt x="2590994" y="4595906"/>
                  <a:pt x="235032" y="4170386"/>
                </a:cubicBezTo>
                <a:lnTo>
                  <a:pt x="0" y="4125232"/>
                </a:lnTo>
                <a:close/>
              </a:path>
            </a:pathLst>
          </a:custGeom>
          <a:solidFill>
            <a:srgbClr val="9D4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81" y="1156519"/>
            <a:ext cx="9199044" cy="5146631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930140" y="1410612"/>
            <a:ext cx="5801591" cy="3627203"/>
          </a:xfrm>
          <a:custGeom>
            <a:avLst/>
            <a:gdLst>
              <a:gd name="connsiteX0" fmla="*/ 0 w 5778698"/>
              <a:gd name="connsiteY0" fmla="*/ 0 h 3627202"/>
              <a:gd name="connsiteX1" fmla="*/ 5778698 w 5778698"/>
              <a:gd name="connsiteY1" fmla="*/ 0 h 3627202"/>
              <a:gd name="connsiteX2" fmla="*/ 5778698 w 5778698"/>
              <a:gd name="connsiteY2" fmla="*/ 3627202 h 3627202"/>
              <a:gd name="connsiteX3" fmla="*/ 0 w 5778698"/>
              <a:gd name="connsiteY3" fmla="*/ 3627202 h 3627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78698" h="3627202">
                <a:moveTo>
                  <a:pt x="0" y="0"/>
                </a:moveTo>
                <a:lnTo>
                  <a:pt x="5778698" y="0"/>
                </a:lnTo>
                <a:lnTo>
                  <a:pt x="5778698" y="3627202"/>
                </a:lnTo>
                <a:lnTo>
                  <a:pt x="0" y="3627202"/>
                </a:lnTo>
                <a:close/>
              </a:path>
            </a:pathLst>
          </a:custGeom>
          <a:pattFill prst="ltUpDiag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>
            <a:noAutofit/>
          </a:bodyPr>
          <a:lstStyle>
            <a:lvl1pPr>
              <a:defRPr lang="en-US" sz="1400" b="1" i="1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35808" y="449028"/>
            <a:ext cx="11120386" cy="5959944"/>
          </a:xfrm>
          <a:custGeom>
            <a:avLst/>
            <a:gdLst>
              <a:gd name="connsiteX0" fmla="*/ 0 w 11120386"/>
              <a:gd name="connsiteY0" fmla="*/ 0 h 5959944"/>
              <a:gd name="connsiteX1" fmla="*/ 11120386 w 11120386"/>
              <a:gd name="connsiteY1" fmla="*/ 0 h 5959944"/>
              <a:gd name="connsiteX2" fmla="*/ 11120386 w 11120386"/>
              <a:gd name="connsiteY2" fmla="*/ 5959944 h 5959944"/>
              <a:gd name="connsiteX3" fmla="*/ 0 w 11120386"/>
              <a:gd name="connsiteY3" fmla="*/ 5959944 h 595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0386" h="5959944">
                <a:moveTo>
                  <a:pt x="0" y="0"/>
                </a:moveTo>
                <a:lnTo>
                  <a:pt x="11120386" y="0"/>
                </a:lnTo>
                <a:lnTo>
                  <a:pt x="11120386" y="5959944"/>
                </a:lnTo>
                <a:lnTo>
                  <a:pt x="0" y="5959944"/>
                </a:lnTo>
                <a:close/>
              </a:path>
            </a:pathLst>
          </a:custGeom>
          <a:solidFill>
            <a:schemeClr val="accent1"/>
          </a:solidFill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8000"/>
          </a:xfrm>
          <a:prstGeom prst="rect">
            <a:avLst/>
          </a:prstGeom>
        </p:spPr>
        <p:txBody>
          <a:bodyPr anchor="ctr"/>
          <a:lstStyle>
            <a:lvl1pPr>
              <a:defRPr sz="400"/>
            </a:lvl1pPr>
          </a:lstStyle>
          <a:p>
            <a:r>
              <a:rPr lang="en-US" dirty="0"/>
              <a:t>+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字魂105号-简雅黑" panose="00000500000000000000" charset="-122"/>
                <a:ea typeface="字魂105号-简雅黑" panose="00000500000000000000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hyperlink" Target="https://www.facebook.com/groups/629898828017053" TargetMode="Externa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772146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ea typeface="思源黑体 CN Bold" panose="020B0800000000000000" pitchFamily="34" charset="-122"/>
                <a:cs typeface="字魂59号-创粗黑" panose="00000500000000000000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772146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思源黑体 CN Bold" panose="020B0800000000000000" pitchFamily="34" charset="-122"/>
          <a:cs typeface="字魂59号-创粗黑" panose="00000500000000000000" charset="-122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思源黑体 CN Bold" panose="020B0800000000000000" pitchFamily="34" charset="-122"/>
          <a:cs typeface="字魂59号-创粗黑" panose="00000500000000000000" charset="-122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715" y="-147341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" y="3187533"/>
            <a:ext cx="12182475" cy="3664585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15" y="3009265"/>
            <a:ext cx="4636770" cy="3848735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97" y="4550243"/>
            <a:ext cx="2219960" cy="2301875"/>
          </a:xfrm>
          <a:prstGeom prst="rect">
            <a:avLst/>
          </a:prstGeom>
        </p:spPr>
      </p:pic>
      <p:pic>
        <p:nvPicPr>
          <p:cNvPr id="8" name="图片 7" descr="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3875" y="4117340"/>
            <a:ext cx="3002915" cy="274066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851250" y="554502"/>
            <a:ext cx="2656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6000" dirty="0">
                <a:solidFill>
                  <a:schemeClr val="accent6">
                    <a:lumMod val="75000"/>
                  </a:schemeClr>
                </a:solidFill>
                <a:latin typeface="SVN-Cookies" panose="02040603050506020204" pitchFamily="18" charset="0"/>
                <a:ea typeface="字魂105号-简雅黑" panose="00000500000000000000" charset="-122"/>
                <a:cs typeface="汉仪中简黑简" panose="00020600040101010101" charset="-122"/>
                <a:sym typeface="+mn-ea"/>
              </a:rPr>
              <a:t>BÀI 11</a:t>
            </a:r>
            <a:endParaRPr lang="zh-CN" altLang="en-US" sz="6000" dirty="0">
              <a:solidFill>
                <a:schemeClr val="accent6">
                  <a:lumMod val="75000"/>
                </a:schemeClr>
              </a:solidFill>
              <a:latin typeface="SVN-Cookies" panose="02040603050506020204" pitchFamily="18" charset="0"/>
              <a:ea typeface="字魂105号-简雅黑" panose="00000500000000000000" charset="-122"/>
              <a:cs typeface="汉仪中简黑简" panose="00020600040101010101" charset="-122"/>
              <a:sym typeface="+mn-ea"/>
            </a:endParaRPr>
          </a:p>
        </p:txBody>
      </p:sp>
      <p:pic>
        <p:nvPicPr>
          <p:cNvPr id="9" name="图片 8" descr="千库网_幼儿园学校儿童上学_元素编号130604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7986" y="3238472"/>
            <a:ext cx="2461895" cy="36937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5421" y="509881"/>
            <a:ext cx="9358171" cy="3700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12" y="42378"/>
            <a:ext cx="11985775" cy="677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9" name="Cloud 8"/>
          <p:cNvSpPr/>
          <p:nvPr/>
        </p:nvSpPr>
        <p:spPr>
          <a:xfrm>
            <a:off x="1203995" y="853440"/>
            <a:ext cx="6831898" cy="3291225"/>
          </a:xfrm>
          <a:prstGeom prst="cloud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VẼ TRÊN GIẤY A0 VIẾT RA </a:t>
            </a:r>
            <a:r>
              <a:rPr lang="en-US" sz="4800" dirty="0">
                <a:solidFill>
                  <a:srgbClr val="FF0000"/>
                </a:solidFill>
                <a:latin typeface="#9Slide07 SVNBeachwood Sans" pitchFamily="2" charset="0"/>
              </a:rPr>
              <a:t>NHỮNG ĐIỀU Ở TRƯỜNG HỌC KHIẾN TÔI HẠNH PHÚC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65" y="3035808"/>
            <a:ext cx="10058400" cy="38221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3921" y="2995890"/>
            <a:ext cx="4166525" cy="92333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#9Slide07 SVNBeachwood Sans" pitchFamily="2" charset="0"/>
              </a:rPr>
              <a:t>LÀM VIỆC THEO TỔ </a:t>
            </a:r>
          </a:p>
        </p:txBody>
      </p:sp>
    </p:spTree>
    <p:extLst>
      <p:ext uri="{BB962C8B-B14F-4D97-AF65-F5344CB8AC3E}">
        <p14:creationId xmlns:p14="http://schemas.microsoft.com/office/powerpoint/2010/main" val="46792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8" name="Rounded Rectangle 7"/>
          <p:cNvSpPr/>
          <p:nvPr/>
        </p:nvSpPr>
        <p:spPr>
          <a:xfrm>
            <a:off x="482650" y="478240"/>
            <a:ext cx="5369510" cy="1176813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#9Slide07 SVNBeachwood Sans" pitchFamily="2" charset="0"/>
              </a:rPr>
              <a:t>GỢI Ý TRÌNH BÀY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447800" y="1789747"/>
            <a:ext cx="701040" cy="49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349042" y="2036920"/>
            <a:ext cx="8945880" cy="1176813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tiêu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ấn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tôi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hạnh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phúc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…,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hạnh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phúc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1447800" y="3771967"/>
            <a:ext cx="701040" cy="494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266801" y="3996771"/>
            <a:ext cx="7562999" cy="1176813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bày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mindmap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dán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,…)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897" y="3771967"/>
            <a:ext cx="3581900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1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12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7170" name="Picture 2" descr="Hiểu đúng về trường học hạnh phúc - Trường Trung Học Phổ Thông Lê Lợ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53" y="103324"/>
            <a:ext cx="6057989" cy="318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rường Tiểu học Vạn Phúc: Chung tay vì một trường học hạnh phú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310" y="103324"/>
            <a:ext cx="5346349" cy="322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op 28 vẽ tranh ngôi trường hạnh phúc đơn giản 20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71" y="3394187"/>
            <a:ext cx="6116771" cy="332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Top 28 vẽ tranh ngôi trường hạnh phúc đơn giản 20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98" y="3424665"/>
            <a:ext cx="5300341" cy="332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26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0"/>
            <a:ext cx="12181840" cy="6911340"/>
            <a:chOff x="0" y="0"/>
            <a:chExt cx="19184" cy="10884"/>
          </a:xfrm>
        </p:grpSpPr>
        <p:pic>
          <p:nvPicPr>
            <p:cNvPr id="2" name="图片 1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7" name="图片 6" descr="千库网_开学季打扫卫生_元素编号128969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740" y="2616200"/>
            <a:ext cx="3026410" cy="30264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767152" y="647065"/>
            <a:ext cx="6895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spc="300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#9Slide07 SVNBeachwood Sans" pitchFamily="2" charset="0"/>
                <a:ea typeface="Times New Roman" panose="02020603050405020304" pitchFamily="18" charset="0"/>
              </a:rPr>
              <a:t>KẾT LUẬN</a:t>
            </a:r>
            <a:endParaRPr lang="en-US" sz="72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#9Slide07 SVNCinnamoncake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95495" y="1678464"/>
            <a:ext cx="6285438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Sao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kế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hoạch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Sao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từng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hẹn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thống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phục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tiện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,…</a:t>
            </a:r>
            <a:endParaRPr lang="en-US" sz="3600" dirty="0"/>
          </a:p>
        </p:txBody>
      </p:sp>
      <p:pic>
        <p:nvPicPr>
          <p:cNvPr id="11" name="Picture 2" descr="Infographic – Đội ta lớn lên cùng đất nước – chia sẻ chibi vector đội viên  - Thái Triể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92321" y="3642359"/>
            <a:ext cx="1792206" cy="32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0"/>
            <a:ext cx="12181840" cy="6911340"/>
            <a:chOff x="0" y="0"/>
            <a:chExt cx="19184" cy="10884"/>
          </a:xfrm>
        </p:grpSpPr>
        <p:pic>
          <p:nvPicPr>
            <p:cNvPr id="2" name="图片 1" descr="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668142" y="716370"/>
            <a:ext cx="6895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spc="300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#9Slide07 SVNBeachwood Sans" pitchFamily="2" charset="0"/>
                <a:ea typeface="Times New Roman" panose="02020603050405020304" pitchFamily="18" charset="0"/>
              </a:rPr>
              <a:t>CAM KẾT HÀNH ĐỘNG</a:t>
            </a:r>
            <a:endParaRPr lang="en-US" sz="72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#9Slide07 SVNCinnamoncake" panose="02000000000000000000" pitchFamily="2" charset="0"/>
            </a:endParaRPr>
          </a:p>
        </p:txBody>
      </p:sp>
      <p:pic>
        <p:nvPicPr>
          <p:cNvPr id="8194" name="Picture 2" descr="Trường học hạnh phú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607" y="2009875"/>
            <a:ext cx="5463223" cy="4579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36" y="1916699"/>
            <a:ext cx="5330273" cy="533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3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93415"/>
            <a:ext cx="12182475" cy="3664585"/>
          </a:xfrm>
          <a:prstGeom prst="rect">
            <a:avLst/>
          </a:prstGeom>
        </p:spPr>
      </p:pic>
      <p:pic>
        <p:nvPicPr>
          <p:cNvPr id="6" name="图片 5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15" y="3009265"/>
            <a:ext cx="4636770" cy="3848735"/>
          </a:xfrm>
          <a:prstGeom prst="rect">
            <a:avLst/>
          </a:prstGeom>
        </p:spPr>
      </p:pic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56125"/>
            <a:ext cx="2219960" cy="2301875"/>
          </a:xfrm>
          <a:prstGeom prst="rect">
            <a:avLst/>
          </a:prstGeom>
        </p:spPr>
      </p:pic>
      <p:pic>
        <p:nvPicPr>
          <p:cNvPr id="8" name="图片 7" descr="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3875" y="4117340"/>
            <a:ext cx="3002915" cy="2740660"/>
          </a:xfrm>
          <a:prstGeom prst="rect">
            <a:avLst/>
          </a:prstGeom>
        </p:spPr>
      </p:pic>
      <p:pic>
        <p:nvPicPr>
          <p:cNvPr id="9" name="图片 8" descr="千库网_幼儿园学校儿童上学_元素编号130604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785" y="3086735"/>
            <a:ext cx="2461895" cy="36937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048" y="422679"/>
            <a:ext cx="8791194" cy="413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-17585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668" y="3193415"/>
            <a:ext cx="12182475" cy="3664585"/>
          </a:xfrm>
          <a:prstGeom prst="rect">
            <a:avLst/>
          </a:prstGeom>
        </p:spPr>
      </p:pic>
      <p:pic>
        <p:nvPicPr>
          <p:cNvPr id="2" name="图片 1" descr="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15" y="3009265"/>
            <a:ext cx="4636770" cy="384873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85269" y="0"/>
            <a:ext cx="35894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dirty="0" err="1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Yêu</a:t>
            </a:r>
            <a:r>
              <a:rPr lang="en-US" altLang="zh-CN" sz="6600" dirty="0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 </a:t>
            </a:r>
            <a:r>
              <a:rPr lang="en-US" altLang="zh-CN" sz="6600" dirty="0" err="1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cầu</a:t>
            </a:r>
            <a:r>
              <a:rPr lang="en-US" altLang="zh-CN" sz="6600" dirty="0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 </a:t>
            </a:r>
            <a:r>
              <a:rPr lang="en-US" altLang="zh-CN" sz="6600" dirty="0" err="1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cần</a:t>
            </a:r>
            <a:r>
              <a:rPr lang="en-US" altLang="zh-CN" sz="6600" dirty="0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 </a:t>
            </a:r>
            <a:r>
              <a:rPr lang="en-US" altLang="zh-CN" sz="6600" dirty="0" err="1">
                <a:solidFill>
                  <a:schemeClr val="accent1">
                    <a:lumMod val="75000"/>
                  </a:schemeClr>
                </a:solidFill>
                <a:latin typeface="#9Slide05 Shaqila" pitchFamily="2" charset="0"/>
                <a:ea typeface="字魂105号-简雅黑" panose="00000500000000000000" charset="-122"/>
                <a:cs typeface="汉仪中简黑简" panose="00020600040101010101" charset="-122"/>
              </a:rPr>
              <a:t>đạt</a:t>
            </a:r>
            <a:endParaRPr lang="zh-CN" altLang="en-US" sz="6600" dirty="0">
              <a:solidFill>
                <a:schemeClr val="accent1">
                  <a:lumMod val="75000"/>
                </a:schemeClr>
              </a:solidFill>
              <a:latin typeface="#9Slide05 Shaqila" pitchFamily="2" charset="0"/>
              <a:ea typeface="字魂105号-简雅黑" panose="00000500000000000000" charset="-122"/>
              <a:cs typeface="汉仪中简黑简" panose="00020600040101010101" charset="-122"/>
            </a:endParaRPr>
          </a:p>
        </p:txBody>
      </p:sp>
      <p:pic>
        <p:nvPicPr>
          <p:cNvPr id="7" name="图片 6" descr="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56125"/>
            <a:ext cx="2219960" cy="23018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83690" y="1242011"/>
            <a:ext cx="8824180" cy="5053281"/>
          </a:xfrm>
          <a:prstGeom prst="rect">
            <a:avLst/>
          </a:prstGeom>
          <a:solidFill>
            <a:schemeClr val="accent6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 descr="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7697" y="4431665"/>
            <a:ext cx="2658110" cy="24263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46616" y="1292146"/>
            <a:ext cx="7766538" cy="4818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R="33020" algn="just">
              <a:lnSpc>
                <a:spcPct val="103000"/>
              </a:lnSpc>
              <a:spcAft>
                <a:spcPts val="455"/>
              </a:spcAft>
            </a:pP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HS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43230" algn="l"/>
              </a:tabLst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443230" algn="l"/>
              </a:tabLst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HS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−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hào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hạnh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47390"/>
            <a:ext cx="12182475" cy="366458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0451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337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295" y="204292"/>
            <a:ext cx="1371906" cy="1371906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239" y="3445576"/>
            <a:ext cx="4188062" cy="3476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84E7AE-727B-40B9-D8BD-BB88368FB2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D4D3C31-C35B-C8E9-0AD3-2F821F6C14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5772" y="327868"/>
            <a:ext cx="1353429" cy="13229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389A76-2A53-AC56-2D95-9B31A81BF0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432" r="7434" b="24976"/>
          <a:stretch/>
        </p:blipFill>
        <p:spPr>
          <a:xfrm>
            <a:off x="1755227" y="1061085"/>
            <a:ext cx="8776139" cy="251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l="-35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-57725"/>
            <a:ext cx="12181840" cy="6911340"/>
            <a:chOff x="0" y="0"/>
            <a:chExt cx="19184" cy="10884"/>
          </a:xfrm>
        </p:grpSpPr>
        <p:pic>
          <p:nvPicPr>
            <p:cNvPr id="6" name="图片 5" descr="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114"/>
              <a:ext cx="19185" cy="5771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977" y="1019"/>
              <a:ext cx="17349" cy="8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" name="图片 2" descr="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19185" cy="9129"/>
            </a:xfrm>
            <a:prstGeom prst="rect">
              <a:avLst/>
            </a:prstGeom>
          </p:spPr>
        </p:pic>
      </p:grpSp>
      <p:pic>
        <p:nvPicPr>
          <p:cNvPr id="4" name="Em Yêu Trường Em">
            <a:hlinkClick r:id="" action="ppaction://media"/>
            <a:extLst>
              <a:ext uri="{FF2B5EF4-FFF2-40B4-BE49-F238E27FC236}">
                <a16:creationId xmlns:a16="http://schemas.microsoft.com/office/drawing/2014/main" id="{0730A67C-21D4-F9BA-8C27-46C5B868A1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4437" y="685800"/>
            <a:ext cx="9753600" cy="548640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F009B3-32DC-4AE1-015F-D5B2E4C1ED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3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2475" cy="5796915"/>
          </a:xfrm>
          <a:prstGeom prst="rect">
            <a:avLst/>
          </a:prstGeom>
        </p:spPr>
      </p:pic>
      <p:pic>
        <p:nvPicPr>
          <p:cNvPr id="5" name="图片 4" descr="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7390"/>
            <a:ext cx="12182475" cy="366458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2470451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18337" y="1172939"/>
            <a:ext cx="2717709" cy="0"/>
          </a:xfrm>
          <a:prstGeom prst="line">
            <a:avLst/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弧形 6"/>
          <p:cNvSpPr/>
          <p:nvPr/>
        </p:nvSpPr>
        <p:spPr>
          <a:xfrm>
            <a:off x="5117295" y="204292"/>
            <a:ext cx="1371906" cy="1371906"/>
          </a:xfrm>
          <a:prstGeom prst="arc">
            <a:avLst>
              <a:gd name="adj1" fmla="val 9386608"/>
              <a:gd name="adj2" fmla="val 1456947"/>
            </a:avLst>
          </a:prstGeom>
          <a:ln w="12700">
            <a:solidFill>
              <a:srgbClr val="4093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105号-简雅黑" panose="00000500000000000000" charset="-122"/>
              <a:ea typeface="字魂105号-简雅黑" panose="00000500000000000000" charset="-122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D0E5807-DAF1-FD89-3577-78E2CF04A71D}"/>
              </a:ext>
            </a:extLst>
          </p:cNvPr>
          <p:cNvGrpSpPr/>
          <p:nvPr/>
        </p:nvGrpSpPr>
        <p:grpSpPr>
          <a:xfrm>
            <a:off x="488751" y="3690298"/>
            <a:ext cx="3408091" cy="3310254"/>
            <a:chOff x="488751" y="3690298"/>
            <a:chExt cx="3408091" cy="33102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44A647B-0F50-0835-2B9E-46F9E888CF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48" t="32224" r="34274" b="-2328"/>
            <a:stretch/>
          </p:blipFill>
          <p:spPr>
            <a:xfrm>
              <a:off x="1368287" y="3700528"/>
              <a:ext cx="2528555" cy="33000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DB5590-3303-5BC4-FBEE-3F15F7C2A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2" t="30773" r="17960" b="-878"/>
            <a:stretch/>
          </p:blipFill>
          <p:spPr>
            <a:xfrm flipH="1">
              <a:off x="488751" y="3690298"/>
              <a:ext cx="2481781" cy="3238978"/>
            </a:xfrm>
            <a:prstGeom prst="rect">
              <a:avLst/>
            </a:prstGeom>
          </p:spPr>
        </p:pic>
      </p:grpSp>
      <p:pic>
        <p:nvPicPr>
          <p:cNvPr id="21" name="图片 5" descr="33">
            <a:extLst>
              <a:ext uri="{FF2B5EF4-FFF2-40B4-BE49-F238E27FC236}">
                <a16:creationId xmlns:a16="http://schemas.microsoft.com/office/drawing/2014/main" id="{D218F60B-6E22-85B8-3574-8A1727C64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1239" y="3445576"/>
            <a:ext cx="4188062" cy="3476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528C36-9ED2-6934-D005-A6FF09E8DE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2" t="27821"/>
          <a:stretch/>
        </p:blipFill>
        <p:spPr>
          <a:xfrm>
            <a:off x="9943493" y="3596442"/>
            <a:ext cx="2017408" cy="3397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CCC551-A0B9-99D0-8EF7-891044447E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9" t="37211" r="70260" b="836"/>
          <a:stretch/>
        </p:blipFill>
        <p:spPr>
          <a:xfrm flipH="1">
            <a:off x="7704511" y="4114685"/>
            <a:ext cx="2017408" cy="28623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681742-0971-F933-9700-B5119A1653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87735" y="6157343"/>
            <a:ext cx="2188654" cy="890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ADA472-8CEC-AF3A-34A5-78FB21E9E1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4341" y="261901"/>
            <a:ext cx="1377815" cy="13229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9E96F7-A4D6-386A-DDCA-A4705396E80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921" t="7421" r="5430" b="34395"/>
          <a:stretch/>
        </p:blipFill>
        <p:spPr>
          <a:xfrm>
            <a:off x="1729641" y="1228712"/>
            <a:ext cx="8532163" cy="194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0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5" name="Rectangle 4"/>
          <p:cNvSpPr/>
          <p:nvPr/>
        </p:nvSpPr>
        <p:spPr>
          <a:xfrm>
            <a:off x="1242196" y="1219534"/>
            <a:ext cx="10058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5400" b="1" spc="300" dirty="0">
                <a:ln>
                  <a:solidFill>
                    <a:schemeClr val="tx1"/>
                  </a:solidFill>
                </a:ln>
                <a:latin typeface="SVN-Sofia" panose="02040603050506020204" pitchFamily="18" charset="0"/>
                <a:ea typeface="Times New Roman" panose="02020603050405020304" pitchFamily="18" charset="0"/>
              </a:rPr>
              <a:t>Hoạt động 1: </a:t>
            </a:r>
          </a:p>
          <a:p>
            <a:pPr algn="ctr"/>
            <a:r>
              <a:rPr lang="nl-NL" sz="5400" b="1" spc="300" dirty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SVN-Sofia" panose="02040603050506020204" pitchFamily="18" charset="0"/>
              </a:rPr>
              <a:t>Tham gia xây dựng kế hoạch </a:t>
            </a:r>
          </a:p>
          <a:p>
            <a:pPr algn="ctr"/>
            <a:r>
              <a:rPr lang="nl-NL" sz="5400" b="1" spc="300" dirty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SVN-Sofia" panose="02040603050506020204" pitchFamily="18" charset="0"/>
              </a:rPr>
              <a:t>“Trường học hạnh phúc”</a:t>
            </a:r>
            <a:endParaRPr lang="en-US" sz="54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latin typeface="SVN-Sofia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81" y="3002659"/>
            <a:ext cx="10058400" cy="382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1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5" name="Rectangle 4"/>
          <p:cNvSpPr/>
          <p:nvPr/>
        </p:nvSpPr>
        <p:spPr>
          <a:xfrm>
            <a:off x="1052343" y="916279"/>
            <a:ext cx="10494438" cy="2955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nơi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phòng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ban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Nơi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hạnh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phúc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nơi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</a:p>
        </p:txBody>
      </p:sp>
      <p:pic>
        <p:nvPicPr>
          <p:cNvPr id="1028" name="Picture 4" descr="Premium Vector | School background design | Student learning, Background  design, Kindergarten kid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9" b="89617" l="0" r="100000">
                        <a14:foregroundMark x1="47923" y1="29073" x2="47923" y2="290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5" y="3220815"/>
            <a:ext cx="4376285" cy="437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ttle students and teacher learning in the classroom. Concept vector  illustration for education and back to school 2803961 Vector Art at Vecteez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281" r="97240">
                        <a14:foregroundMark x1="68854" y1="39792" x2="68854" y2="39792"/>
                        <a14:foregroundMark x1="72344" y1="42917" x2="72344" y2="42917"/>
                        <a14:foregroundMark x1="71458" y1="42708" x2="71458" y2="42708"/>
                        <a14:foregroundMark x1="73281" y1="43438" x2="73281" y2="4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241" y="3337996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69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9" name="Cloud 8"/>
          <p:cNvSpPr/>
          <p:nvPr/>
        </p:nvSpPr>
        <p:spPr>
          <a:xfrm>
            <a:off x="2068262" y="643106"/>
            <a:ext cx="8584498" cy="4156879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Thảo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luận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nhóm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4, </a:t>
            </a:r>
          </a:p>
          <a:p>
            <a:pPr algn="ctr"/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viết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kế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hoạch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NHÓM </a:t>
            </a:r>
            <a:r>
              <a:rPr lang="en-US" sz="4800" dirty="0" err="1">
                <a:solidFill>
                  <a:sysClr val="windowText" lastClr="000000"/>
                </a:solidFill>
                <a:latin typeface="#9Slide07 SVNBeachwood Sans" pitchFamily="2" charset="0"/>
              </a:rPr>
              <a:t>em</a:t>
            </a:r>
            <a:r>
              <a:rPr lang="en-US" sz="4800" dirty="0">
                <a:solidFill>
                  <a:sysClr val="windowText" lastClr="000000"/>
                </a:solidFill>
                <a:latin typeface="#9Slide07 SVNBeachwood Sans" pitchFamily="2" charset="0"/>
              </a:rPr>
              <a:t> VỀ VIỆC XÂY DỰNG TRƯỜNG HỌC HẠNH PHÚC TRÊN GIẤY A3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65" y="3035808"/>
            <a:ext cx="10058400" cy="382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3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3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7" name="Group 20"/>
          <p:cNvGrpSpPr/>
          <p:nvPr/>
        </p:nvGrpSpPr>
        <p:grpSpPr>
          <a:xfrm>
            <a:off x="600611" y="615950"/>
            <a:ext cx="11118013" cy="5697543"/>
            <a:chOff x="0" y="0"/>
            <a:chExt cx="5637179" cy="2888832"/>
          </a:xfrm>
        </p:grpSpPr>
        <p:sp>
          <p:nvSpPr>
            <p:cNvPr id="8" name="Freeform 21"/>
            <p:cNvSpPr/>
            <p:nvPr/>
          </p:nvSpPr>
          <p:spPr>
            <a:xfrm>
              <a:off x="16510" y="11430"/>
              <a:ext cx="5606699" cy="2864702"/>
            </a:xfrm>
            <a:custGeom>
              <a:avLst/>
              <a:gdLst/>
              <a:ahLst/>
              <a:cxnLst/>
              <a:rect l="l" t="t" r="r" b="b"/>
              <a:pathLst>
                <a:path w="5606699" h="2864702">
                  <a:moveTo>
                    <a:pt x="1270" y="0"/>
                  </a:moveTo>
                  <a:lnTo>
                    <a:pt x="5606699" y="15240"/>
                  </a:lnTo>
                  <a:lnTo>
                    <a:pt x="5574949" y="2864702"/>
                  </a:lnTo>
                  <a:lnTo>
                    <a:pt x="2029182" y="2864702"/>
                  </a:lnTo>
                  <a:lnTo>
                    <a:pt x="0" y="2838032"/>
                  </a:lnTo>
                  <a:lnTo>
                    <a:pt x="11430" y="914877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10" name="Freeform 22"/>
            <p:cNvSpPr/>
            <p:nvPr/>
          </p:nvSpPr>
          <p:spPr>
            <a:xfrm>
              <a:off x="0" y="-1270"/>
              <a:ext cx="5635909" cy="2890102"/>
            </a:xfrm>
            <a:custGeom>
              <a:avLst/>
              <a:gdLst/>
              <a:ahLst/>
              <a:cxnLst/>
              <a:rect l="l" t="t" r="r" b="b"/>
              <a:pathLst>
                <a:path w="5635909" h="2890102">
                  <a:moveTo>
                    <a:pt x="5601619" y="2864702"/>
                  </a:moveTo>
                  <a:cubicBezTo>
                    <a:pt x="5599079" y="2868512"/>
                    <a:pt x="5595269" y="2873592"/>
                    <a:pt x="5591459" y="2877402"/>
                  </a:cubicBezTo>
                  <a:cubicBezTo>
                    <a:pt x="5587649" y="2879942"/>
                    <a:pt x="5582569" y="2882482"/>
                    <a:pt x="5578759" y="2882482"/>
                  </a:cubicBezTo>
                  <a:cubicBezTo>
                    <a:pt x="5406791" y="2881212"/>
                    <a:pt x="5165756" y="2887562"/>
                    <a:pt x="4920257" y="2890102"/>
                  </a:cubicBezTo>
                  <a:cubicBezTo>
                    <a:pt x="4844376" y="2890102"/>
                    <a:pt x="4764031" y="2888832"/>
                    <a:pt x="4688149" y="2888832"/>
                  </a:cubicBezTo>
                  <a:cubicBezTo>
                    <a:pt x="4518532" y="2887562"/>
                    <a:pt x="4348915" y="2886292"/>
                    <a:pt x="4179298" y="2886292"/>
                  </a:cubicBezTo>
                  <a:lnTo>
                    <a:pt x="3625810" y="2886292"/>
                  </a:lnTo>
                  <a:cubicBezTo>
                    <a:pt x="3500829" y="2886292"/>
                    <a:pt x="3380311" y="2885022"/>
                    <a:pt x="3255330" y="2885022"/>
                  </a:cubicBezTo>
                  <a:cubicBezTo>
                    <a:pt x="3148204" y="2885022"/>
                    <a:pt x="3036613" y="2885022"/>
                    <a:pt x="2929487" y="2886292"/>
                  </a:cubicBezTo>
                  <a:lnTo>
                    <a:pt x="2862533" y="2886292"/>
                  </a:lnTo>
                  <a:cubicBezTo>
                    <a:pt x="2706306" y="2885022"/>
                    <a:pt x="965498" y="2883752"/>
                    <a:pt x="809272" y="2881212"/>
                  </a:cubicBezTo>
                  <a:cubicBezTo>
                    <a:pt x="715536" y="2879942"/>
                    <a:pt x="621801" y="2874862"/>
                    <a:pt x="528065" y="2872322"/>
                  </a:cubicBezTo>
                  <a:cubicBezTo>
                    <a:pt x="358448" y="2867242"/>
                    <a:pt x="188830" y="2863432"/>
                    <a:pt x="41910" y="2858352"/>
                  </a:cubicBezTo>
                  <a:cubicBezTo>
                    <a:pt x="33020" y="2857082"/>
                    <a:pt x="24130" y="2854542"/>
                    <a:pt x="16510" y="2850732"/>
                  </a:cubicBezTo>
                  <a:cubicBezTo>
                    <a:pt x="5080" y="2845652"/>
                    <a:pt x="0" y="2834222"/>
                    <a:pt x="1270" y="2814856"/>
                  </a:cubicBezTo>
                  <a:cubicBezTo>
                    <a:pt x="2540" y="2685925"/>
                    <a:pt x="3810" y="2554772"/>
                    <a:pt x="3810" y="2425841"/>
                  </a:cubicBezTo>
                  <a:cubicBezTo>
                    <a:pt x="5080" y="2294687"/>
                    <a:pt x="17780" y="918686"/>
                    <a:pt x="17780" y="787532"/>
                  </a:cubicBezTo>
                  <a:cubicBezTo>
                    <a:pt x="19050" y="660824"/>
                    <a:pt x="20320" y="534117"/>
                    <a:pt x="19050" y="405186"/>
                  </a:cubicBezTo>
                  <a:cubicBezTo>
                    <a:pt x="17780" y="278478"/>
                    <a:pt x="16510" y="153993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3974"/>
                    <a:pt x="5632099" y="160662"/>
                    <a:pt x="5628289" y="227350"/>
                  </a:cubicBezTo>
                  <a:cubicBezTo>
                    <a:pt x="5624479" y="282924"/>
                    <a:pt x="5623209" y="340720"/>
                    <a:pt x="5621939" y="396294"/>
                  </a:cubicBezTo>
                  <a:cubicBezTo>
                    <a:pt x="5619399" y="489658"/>
                    <a:pt x="5618129" y="583021"/>
                    <a:pt x="5616859" y="676385"/>
                  </a:cubicBezTo>
                  <a:cubicBezTo>
                    <a:pt x="5615589" y="763080"/>
                    <a:pt x="5614319" y="849774"/>
                    <a:pt x="5614319" y="936469"/>
                  </a:cubicBezTo>
                  <a:cubicBezTo>
                    <a:pt x="5614319" y="1080960"/>
                    <a:pt x="5602889" y="2468077"/>
                    <a:pt x="5601619" y="2612568"/>
                  </a:cubicBezTo>
                  <a:cubicBezTo>
                    <a:pt x="5604159" y="2705932"/>
                    <a:pt x="5602889" y="2799295"/>
                    <a:pt x="5601619" y="2864702"/>
                  </a:cubicBezTo>
                  <a:close/>
                  <a:moveTo>
                    <a:pt x="17780" y="2834222"/>
                  </a:moveTo>
                  <a:cubicBezTo>
                    <a:pt x="22860" y="2835492"/>
                    <a:pt x="29210" y="2838032"/>
                    <a:pt x="36830" y="2838032"/>
                  </a:cubicBezTo>
                  <a:cubicBezTo>
                    <a:pt x="184367" y="2843112"/>
                    <a:pt x="367375" y="2848192"/>
                    <a:pt x="545919" y="2852002"/>
                  </a:cubicBezTo>
                  <a:cubicBezTo>
                    <a:pt x="630728" y="2854542"/>
                    <a:pt x="715536" y="2858352"/>
                    <a:pt x="804808" y="2859622"/>
                  </a:cubicBezTo>
                  <a:cubicBezTo>
                    <a:pt x="862835" y="2860892"/>
                    <a:pt x="2505444" y="2857082"/>
                    <a:pt x="2559007" y="2858352"/>
                  </a:cubicBezTo>
                  <a:cubicBezTo>
                    <a:pt x="2652743" y="2859622"/>
                    <a:pt x="2746479" y="2862162"/>
                    <a:pt x="2840215" y="2863432"/>
                  </a:cubicBezTo>
                  <a:cubicBezTo>
                    <a:pt x="2884851" y="2864702"/>
                    <a:pt x="2925023" y="2864702"/>
                    <a:pt x="2969659" y="2864702"/>
                  </a:cubicBezTo>
                  <a:cubicBezTo>
                    <a:pt x="3170522" y="2864702"/>
                    <a:pt x="3366920" y="2863432"/>
                    <a:pt x="3567783" y="2864702"/>
                  </a:cubicBezTo>
                  <a:cubicBezTo>
                    <a:pt x="3643664" y="2864702"/>
                    <a:pt x="3724010" y="2867242"/>
                    <a:pt x="3799891" y="2867242"/>
                  </a:cubicBezTo>
                  <a:cubicBezTo>
                    <a:pt x="3915945" y="2867242"/>
                    <a:pt x="4027535" y="2863432"/>
                    <a:pt x="4143589" y="2863432"/>
                  </a:cubicBezTo>
                  <a:cubicBezTo>
                    <a:pt x="4281961" y="2863432"/>
                    <a:pt x="4415869" y="2864702"/>
                    <a:pt x="4554241" y="2864702"/>
                  </a:cubicBezTo>
                  <a:cubicBezTo>
                    <a:pt x="4737249" y="2864702"/>
                    <a:pt x="4924721" y="2864702"/>
                    <a:pt x="5107729" y="2863432"/>
                  </a:cubicBezTo>
                  <a:cubicBezTo>
                    <a:pt x="5272882" y="2862162"/>
                    <a:pt x="5433572" y="2859622"/>
                    <a:pt x="5563519" y="2857082"/>
                  </a:cubicBezTo>
                  <a:cubicBezTo>
                    <a:pt x="5568599" y="2857082"/>
                    <a:pt x="5573679" y="2854542"/>
                    <a:pt x="5580029" y="2853272"/>
                  </a:cubicBezTo>
                  <a:cubicBezTo>
                    <a:pt x="5580029" y="2840572"/>
                    <a:pt x="5581299" y="2827872"/>
                    <a:pt x="5581299" y="2808187"/>
                  </a:cubicBezTo>
                  <a:lnTo>
                    <a:pt x="5581299" y="2739276"/>
                  </a:lnTo>
                  <a:cubicBezTo>
                    <a:pt x="5582569" y="2625906"/>
                    <a:pt x="5585109" y="2510313"/>
                    <a:pt x="5583839" y="2396943"/>
                  </a:cubicBezTo>
                  <a:cubicBezTo>
                    <a:pt x="5582569" y="2236891"/>
                    <a:pt x="5595269" y="836437"/>
                    <a:pt x="5599079" y="676385"/>
                  </a:cubicBezTo>
                  <a:cubicBezTo>
                    <a:pt x="5601619" y="583021"/>
                    <a:pt x="5604159" y="489658"/>
                    <a:pt x="5604159" y="396294"/>
                  </a:cubicBezTo>
                  <a:cubicBezTo>
                    <a:pt x="5604159" y="318491"/>
                    <a:pt x="5605429" y="242911"/>
                    <a:pt x="5613049" y="167331"/>
                  </a:cubicBezTo>
                  <a:cubicBezTo>
                    <a:pt x="5616859" y="122872"/>
                    <a:pt x="5619399" y="78413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305"/>
                    <a:pt x="31750" y="158439"/>
                    <a:pt x="34290" y="227350"/>
                  </a:cubicBezTo>
                  <a:cubicBezTo>
                    <a:pt x="36830" y="351835"/>
                    <a:pt x="38100" y="476320"/>
                    <a:pt x="38100" y="600805"/>
                  </a:cubicBezTo>
                  <a:cubicBezTo>
                    <a:pt x="38100" y="680831"/>
                    <a:pt x="36830" y="758634"/>
                    <a:pt x="35560" y="838659"/>
                  </a:cubicBezTo>
                  <a:cubicBezTo>
                    <a:pt x="34290" y="916462"/>
                    <a:pt x="22860" y="2234668"/>
                    <a:pt x="21590" y="2310248"/>
                  </a:cubicBezTo>
                  <a:lnTo>
                    <a:pt x="21590" y="2456962"/>
                  </a:lnTo>
                  <a:cubicBezTo>
                    <a:pt x="21590" y="2568109"/>
                    <a:pt x="20320" y="2681479"/>
                    <a:pt x="20320" y="2792626"/>
                  </a:cubicBezTo>
                  <a:cubicBezTo>
                    <a:pt x="20320" y="2808187"/>
                    <a:pt x="19050" y="2821524"/>
                    <a:pt x="17780" y="283422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43" y="112488"/>
            <a:ext cx="11918713" cy="663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ECECEC"/>
      </a:lt2>
      <a:accent1>
        <a:srgbClr val="7B4126"/>
      </a:accent1>
      <a:accent2>
        <a:srgbClr val="59A332"/>
      </a:accent2>
      <a:accent3>
        <a:srgbClr val="9FCA45"/>
      </a:accent3>
      <a:accent4>
        <a:srgbClr val="84C6D0"/>
      </a:accent4>
      <a:accent5>
        <a:srgbClr val="E5C989"/>
      </a:accent5>
      <a:accent6>
        <a:srgbClr val="FFFFFF"/>
      </a:accent6>
      <a:hlink>
        <a:srgbClr val="7030A0"/>
      </a:hlink>
      <a:folHlink>
        <a:srgbClr val="AFB2B4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思源黑体 CN Bold"/>
        <a:font script="Hant" typeface="新細明體"/>
        <a:font script="Arab" typeface="字魂59号-创粗黑"/>
        <a:font script="Hebr" typeface="字魂59号-创粗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9号-创粗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新建模板-2</Template>
  <TotalTime>101</TotalTime>
  <Words>300</Words>
  <Application>Microsoft Office PowerPoint</Application>
  <PresentationFormat>Widescreen</PresentationFormat>
  <Paragraphs>23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SVN-Newton</vt:lpstr>
      <vt:lpstr>等线</vt:lpstr>
      <vt:lpstr>#9Slide07 SVNCinnamoncake</vt:lpstr>
      <vt:lpstr>Times New Roman</vt:lpstr>
      <vt:lpstr>#9Slide05 Shaqila</vt:lpstr>
      <vt:lpstr>#9Slide07 SVNBeachwood Sans</vt:lpstr>
      <vt:lpstr>字魂105号-简雅黑</vt:lpstr>
      <vt:lpstr>Arial</vt:lpstr>
      <vt:lpstr>SVN-Sofia</vt:lpstr>
      <vt:lpstr>#9Slide07 HoneyCream</vt:lpstr>
      <vt:lpstr>Calibri</vt:lpstr>
      <vt:lpstr>Cambria</vt:lpstr>
      <vt:lpstr>SVN-Cookies</vt:lpstr>
      <vt:lpstr>Office 主题​​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86155</dc:creator>
  <cp:lastModifiedBy>Mạnh Lê</cp:lastModifiedBy>
  <cp:revision>18</cp:revision>
  <dcterms:created xsi:type="dcterms:W3CDTF">2022-03-29T12:15:00Z</dcterms:created>
  <dcterms:modified xsi:type="dcterms:W3CDTF">2024-03-31T09:09:49Z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2052-11.1.0.9914</vt:lpwstr>
  </property>
  <property fmtid="{D5CDD505-2E9C-101B-9397-08002B2CF9AE}" pid="3" name="KSOTemplateUUID">
    <vt:lpwstr>v1.0_mb_GkOVLze/WztoHYPob76ohw==</vt:lpwstr>
  </property>
</Properties>
</file>