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5" r:id="rId2"/>
    <p:sldId id="2690" r:id="rId3"/>
    <p:sldId id="262" r:id="rId4"/>
    <p:sldId id="256" r:id="rId5"/>
    <p:sldId id="2702" r:id="rId6"/>
    <p:sldId id="2698" r:id="rId7"/>
    <p:sldId id="2704" r:id="rId8"/>
    <p:sldId id="2699" r:id="rId9"/>
    <p:sldId id="2708" r:id="rId10"/>
    <p:sldId id="2710" r:id="rId11"/>
    <p:sldId id="2700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6765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258" y="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4" d="100"/>
        <a:sy n="84" d="100"/>
      </p:scale>
      <p:origin x="0" y="1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38DDED-519F-48D8-A115-CDEFEBF867EC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254B95-ED52-457D-81D2-322BCDBF8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451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6F89F2-FA12-4F6D-A2CE-2C6385B9FEA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010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6F89F2-FA12-4F6D-A2CE-2C6385B9FEA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12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6F89F2-FA12-4F6D-A2CE-2C6385B9FEA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60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6F89F2-FA12-4F6D-A2CE-2C6385B9FEA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793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6F89F2-FA12-4F6D-A2CE-2C6385B9FEA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793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C18EE3-7AD4-DC52-3E7A-A8589CE58A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F9E8461-4C98-0280-06F0-E042A0F9B1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BBD9148-6941-59B0-F454-B67F2914B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460D-6745-477A-A4D2-DD16747B43C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5FB94EB-EB44-6451-D55B-DAE7317B7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4D097-04F1-A8AB-11B5-98F374D1B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564B-FD6E-4F2A-AFB8-39113348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469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FFF5DD-5493-918A-E5FD-86EAC6816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555532C-011D-BCC5-E389-66F4BC086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B75DF5-BE11-30EB-711A-A62C0E15C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460D-6745-477A-A4D2-DD16747B43C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2548D96-5DCD-80D4-FA6C-778D5DD86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9D23401-A34D-9BEF-662C-8035DAEBE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564B-FD6E-4F2A-AFB8-39113348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583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CBD2D4E-6729-138F-2467-43788B02EF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66E5F4A-0E3D-C16F-3470-0A6C9DC005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F198797-E879-F5C6-04BE-16AC499E6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460D-6745-477A-A4D2-DD16747B43C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96FE2DB-325E-55B4-2ACD-2D037F04F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B8EA0C8-73A4-D14F-F71D-2B05DB6F0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564B-FD6E-4F2A-AFB8-39113348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056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D7AF20-82E0-7BA4-3FE2-0CAA0B6CE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F49C69C-54D2-FC53-4B04-102D3DB5B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A1D8C0E-D748-C905-3FF3-FA02B55A7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460D-6745-477A-A4D2-DD16747B43C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19562A-8B92-B2DE-9FAB-947BCCAF6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0766194-CA26-CE5A-BFF6-93B0968CF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564B-FD6E-4F2A-AFB8-39113348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058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283AE2-500B-6496-0897-8C83CBCD5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22BEC89-D14E-4B95-06BF-69F31C4D8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E620260-2C29-54EC-6D04-DE6ECA99B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460D-6745-477A-A4D2-DD16747B43C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07678B4-43F2-6E34-493B-8253318E5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DB565A9-AE26-A70C-3393-351DD55E8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564B-FD6E-4F2A-AFB8-39113348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838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7B85B5-C041-A5F6-FA57-DD71D11F4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B6EB3CD-7BBC-8CB8-E187-BF348EDA72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AD74B9C-072D-708C-14AB-A62DB01D30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35F343B-3963-5379-0F89-7626245E7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460D-6745-477A-A4D2-DD16747B43C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C70DB23-6B61-0B60-DA39-B249A29C9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9F42884-CE32-668B-CF60-7A68285A0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564B-FD6E-4F2A-AFB8-39113348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641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F230B2-55BA-2691-FC51-0BCF4F735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07F2D8A-B45D-69CE-2C67-EB311106BA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BEBB3DA-48F7-37D2-991E-7163859D0E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0677F25-50BB-4D8A-A145-EEA00B1FBA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68B956E-84DE-EC0F-27C2-C79918A753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22F69D1-6B93-CCFA-6D0A-5E07706C3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460D-6745-477A-A4D2-DD16747B43C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35BC62E-E9C7-69F1-5917-DB2779E88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D4024CD-1911-F7C1-5CFA-1BEAC8CEE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564B-FD6E-4F2A-AFB8-39113348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6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C0A35A-F8FC-E277-2951-B75C48FEF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A47E48B-E3DE-6171-927A-BBD7F242D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460D-6745-477A-A4D2-DD16747B43C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8109E7A-3656-5C34-9E43-3D9C20762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DAAB632-A559-D6C1-B504-D986A2FA5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564B-FD6E-4F2A-AFB8-39113348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63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743EEF5-8942-36E2-DBEE-843D64E1E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460D-6745-477A-A4D2-DD16747B43C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75F0015-17E8-A7D9-8F36-6080A9C3B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782FEEA-4C00-A2F7-D107-D237AE035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564B-FD6E-4F2A-AFB8-39113348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50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B0BC40-AC11-C00D-3206-4BA07E7A6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49AAAFB-B555-1BB5-B4B5-395B91A08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3E5C37F-362C-92F3-4D76-2A2ED496D4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95CA832-89AF-8AF8-F47D-E46AD741B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460D-6745-477A-A4D2-DD16747B43C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4256D8B-B3CE-3D07-7E97-C6044156D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855326A-9995-0A43-47D3-D03D425C4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564B-FD6E-4F2A-AFB8-39113348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76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15E7E8-AC32-DDC5-FE77-F94945556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0973EB9-74EC-B5EA-7073-A9BE830FBE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09977D2-0AA4-D715-C49D-86EBFB6ABE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E4FAD1B-F571-176C-F130-993635E91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460D-6745-477A-A4D2-DD16747B43C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52C889A-AC17-0018-E7E9-D64F6A102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6BEE193-68F8-093F-A5F1-724E952AB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1564B-FD6E-4F2A-AFB8-39113348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716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3E28420-05D8-0568-215A-B6974AB1C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40C1487-79A4-714A-5141-A4D93CF37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9955BC4-3C81-FE2A-484E-24E0B8A770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4460D-6745-477A-A4D2-DD16747B43CF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C36D012-C6FF-3B66-4E48-A97B2F6429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E47480C-13B3-8FEC-4B8E-71624D5895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1564B-FD6E-4F2A-AFB8-391133486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61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5" Type="http://schemas.openxmlformats.org/officeDocument/2006/relationships/image" Target="../media/image5.gif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5.gif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0.png"/><Relationship Id="rId5" Type="http://schemas.openxmlformats.org/officeDocument/2006/relationships/image" Target="../media/image5.gif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5" Type="http://schemas.openxmlformats.org/officeDocument/2006/relationships/image" Target="../media/image5.gif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3BF6425-658A-7181-72A4-A641FE7B0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8912" y="2161693"/>
            <a:ext cx="3615241" cy="281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44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6660135-9B6E-4AB6-BF8D-BD0F330A74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2" t="37332" r="7710" b="8040"/>
          <a:stretch/>
        </p:blipFill>
        <p:spPr>
          <a:xfrm>
            <a:off x="1371600" y="0"/>
            <a:ext cx="7188200" cy="666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20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xmlns="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xmlns="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xmlns="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xmlns="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48" y="3640670"/>
            <a:ext cx="4008452" cy="3167098"/>
          </a:xfrm>
          <a:prstGeom prst="rect">
            <a:avLst/>
          </a:prstGeom>
        </p:spPr>
      </p:pic>
      <p:pic>
        <p:nvPicPr>
          <p:cNvPr id="30" name="CAUDI">
            <a:extLst>
              <a:ext uri="{FF2B5EF4-FFF2-40B4-BE49-F238E27FC236}">
                <a16:creationId xmlns:a16="http://schemas.microsoft.com/office/drawing/2014/main" xmlns="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3757" y="3794915"/>
            <a:ext cx="2161450" cy="2743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476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0"/>
    </mc:Choice>
    <mc:Fallback xmlns="">
      <p:transition spd="slow" advTm="6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-1 2.22222E-6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6">
            <a:extLst>
              <a:ext uri="{FF2B5EF4-FFF2-40B4-BE49-F238E27FC236}">
                <a16:creationId xmlns:a16="http://schemas.microsoft.com/office/drawing/2014/main" xmlns="" id="{7292B9F4-B50E-4EA3-A54F-D312AAEE55CA}"/>
              </a:ext>
            </a:extLst>
          </p:cNvPr>
          <p:cNvSpPr/>
          <p:nvPr/>
        </p:nvSpPr>
        <p:spPr>
          <a:xfrm rot="21147058">
            <a:off x="2228003" y="2227443"/>
            <a:ext cx="746676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1500" b="1" dirty="0">
                <a:ln w="38100">
                  <a:solidFill>
                    <a:srgbClr val="450016"/>
                  </a:solidFill>
                </a:ln>
                <a:blipFill>
                  <a:blip r:embed="rId3"/>
                  <a:stretch>
                    <a:fillRect/>
                  </a:stretch>
                </a:blip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Soup of Justice" pitchFamily="2" charset="0"/>
                <a:ea typeface="字魂151号-联盟综艺体" panose="00000500000000000000" pitchFamily="2" charset="-122"/>
                <a:cs typeface="等线" panose="020B0604020202020204" charset="-122"/>
                <a:sym typeface="字魂58号-创中黑" panose="00000500000000000000" pitchFamily="2" charset="-122"/>
              </a:rPr>
              <a:t>VẬN DỤNG</a:t>
            </a:r>
            <a:endParaRPr kumimoji="0" lang="zh-CN" altLang="en-US" sz="11500" b="1" i="0" u="none" strike="noStrike" kern="1200" cap="none" spc="0" normalizeH="0" baseline="0" noProof="0" dirty="0">
              <a:ln w="38100">
                <a:solidFill>
                  <a:srgbClr val="450016"/>
                </a:solidFill>
              </a:ln>
              <a:blipFill>
                <a:blip r:embed="rId3"/>
                <a:stretch>
                  <a:fillRect/>
                </a:stretch>
              </a:blip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7 IcielSoup of Justice" pitchFamily="2" charset="0"/>
              <a:ea typeface="字魂151号-联盟综艺体" panose="00000500000000000000" pitchFamily="2" charset="-122"/>
              <a:cs typeface="等线" panose="020B0604020202020204" charset="-122"/>
              <a:sym typeface="字魂58号-创中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198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b="29317"/>
          <a:stretch/>
        </p:blipFill>
        <p:spPr>
          <a:xfrm>
            <a:off x="0" y="0"/>
            <a:ext cx="12290601" cy="6972300"/>
          </a:xfrm>
          <a:prstGeom prst="rect">
            <a:avLst/>
          </a:prstGeom>
        </p:spPr>
      </p:pic>
      <p:pic>
        <p:nvPicPr>
          <p:cNvPr id="7" name="ngdung">
            <a:extLst>
              <a:ext uri="{FF2B5EF4-FFF2-40B4-BE49-F238E27FC236}">
                <a16:creationId xmlns:a16="http://schemas.microsoft.com/office/drawing/2014/main" xmlns="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510" y="3432271"/>
            <a:ext cx="4318979" cy="294986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44499" y="392696"/>
            <a:ext cx="838200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dirty="0" err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rocante" panose="02000000000000000000" pitchFamily="2" charset="0"/>
                <a:cs typeface="Times New Roman" panose="02020603050405020304" pitchFamily="18" charset="0"/>
              </a:rPr>
              <a:t>Vượt</a:t>
            </a:r>
            <a:r>
              <a:rPr lang="en-US" sz="8800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rocante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8800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rocante" panose="02000000000000000000" pitchFamily="2" charset="0"/>
                <a:cs typeface="Times New Roman" panose="02020603050405020304" pitchFamily="18" charset="0"/>
              </a:rPr>
              <a:t>chướng</a:t>
            </a:r>
            <a:r>
              <a:rPr lang="en-US" sz="8800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rocante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8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rocante" panose="02000000000000000000" pitchFamily="2" charset="0"/>
                <a:cs typeface="Times New Roman" panose="02020603050405020304" pitchFamily="18" charset="0"/>
              </a:rPr>
              <a:t>ngại</a:t>
            </a:r>
            <a:r>
              <a:rPr lang="en-US" sz="8800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rocante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8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rocante" panose="02000000000000000000" pitchFamily="2" charset="0"/>
                <a:cs typeface="Times New Roman" panose="02020603050405020304" pitchFamily="18" charset="0"/>
              </a:rPr>
              <a:t>vật</a:t>
            </a:r>
            <a:endParaRPr lang="en-US" sz="8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Crocante" panose="02000000000000000000" pitchFamily="2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891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10000">
        <p14:vortex dir="r"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36071"/>
            <a:ext cx="24384000" cy="6817665"/>
            <a:chOff x="0" y="36071"/>
            <a:chExt cx="24384000" cy="6817665"/>
          </a:xfrm>
        </p:grpSpPr>
        <p:grpSp>
          <p:nvGrpSpPr>
            <p:cNvPr id="2" name="Group 1"/>
            <p:cNvGrpSpPr/>
            <p:nvPr/>
          </p:nvGrpSpPr>
          <p:grpSpPr>
            <a:xfrm>
              <a:off x="0" y="36071"/>
              <a:ext cx="24384000" cy="6817665"/>
              <a:chOff x="0" y="36071"/>
              <a:chExt cx="24384000" cy="6817665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xmlns="" id="{35CB0125-D3AC-4EAA-805B-8C88E3954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0" y="36071"/>
                <a:ext cx="12192000" cy="6817665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xmlns="" id="{0B04F04D-57C6-472E-BA7F-CA90CF0918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2192000" y="36071"/>
                <a:ext cx="12192000" cy="6817665"/>
              </a:xfrm>
              <a:prstGeom prst="rect">
                <a:avLst/>
              </a:prstGeom>
            </p:spPr>
          </p:pic>
        </p:grpSp>
        <p:pic>
          <p:nvPicPr>
            <p:cNvPr id="10" name="CẤM BUÔN BÁN, CẤM REUP">
              <a:extLst>
                <a:ext uri="{FF2B5EF4-FFF2-40B4-BE49-F238E27FC236}">
                  <a16:creationId xmlns:a16="http://schemas.microsoft.com/office/drawing/2014/main" xmlns="" id="{C3B0B4C0-EF19-4ECD-A454-77453237E8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03177" y="4752392"/>
              <a:ext cx="3524192" cy="1632647"/>
            </a:xfrm>
            <a:prstGeom prst="rect">
              <a:avLst/>
            </a:prstGeom>
          </p:spPr>
        </p:pic>
      </p:grpSp>
      <p:pic>
        <p:nvPicPr>
          <p:cNvPr id="7" name="Vào http://fb.com/nkpowerskills tải game miễn phí">
            <a:extLst>
              <a:ext uri="{FF2B5EF4-FFF2-40B4-BE49-F238E27FC236}">
                <a16:creationId xmlns:a16="http://schemas.microsoft.com/office/drawing/2014/main" xmlns="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019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0"/>
    </mc:Choice>
    <mc:Fallback xmlns="">
      <p:transition spd="slow" advTm="6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-1 -0.0078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-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A7912C0-C4B7-418F-A253-A8DC15D4C0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8" t="13635" r="10620" b="29409"/>
          <a:stretch/>
        </p:blipFill>
        <p:spPr>
          <a:xfrm>
            <a:off x="2198755" y="2"/>
            <a:ext cx="7462080" cy="61721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1D143A1-45F9-4D0E-9E96-57E843680C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5" t="5170" r="61378" b="86689"/>
          <a:stretch/>
        </p:blipFill>
        <p:spPr>
          <a:xfrm>
            <a:off x="1" y="77002"/>
            <a:ext cx="1980649" cy="7411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5791BA7A-31C5-41AA-9A8B-0EC032EF84CB}"/>
              </a:ext>
            </a:extLst>
          </p:cNvPr>
          <p:cNvSpPr/>
          <p:nvPr/>
        </p:nvSpPr>
        <p:spPr>
          <a:xfrm>
            <a:off x="4663129" y="3819939"/>
            <a:ext cx="721673" cy="533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rgbClr val="FF0000"/>
                </a:solidFill>
              </a:rPr>
              <a:t>63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CCAB902-DBA3-466E-A82A-C634C2C8EC5B}"/>
              </a:ext>
            </a:extLst>
          </p:cNvPr>
          <p:cNvSpPr/>
          <p:nvPr/>
        </p:nvSpPr>
        <p:spPr>
          <a:xfrm>
            <a:off x="5384802" y="3819939"/>
            <a:ext cx="703229" cy="533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rgbClr val="FF0000"/>
                </a:solidFill>
              </a:rPr>
              <a:t>64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81FA525-FA7E-4ACF-B757-C456BCAB8C1E}"/>
              </a:ext>
            </a:extLst>
          </p:cNvPr>
          <p:cNvSpPr/>
          <p:nvPr/>
        </p:nvSpPr>
        <p:spPr>
          <a:xfrm>
            <a:off x="6088031" y="3819939"/>
            <a:ext cx="613583" cy="533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rgbClr val="FF0000"/>
                </a:solidFill>
              </a:rPr>
              <a:t>65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C7DD874-E0B8-40DF-ACC0-FEF73DB979C1}"/>
              </a:ext>
            </a:extLst>
          </p:cNvPr>
          <p:cNvSpPr/>
          <p:nvPr/>
        </p:nvSpPr>
        <p:spPr>
          <a:xfrm>
            <a:off x="6701615" y="3819939"/>
            <a:ext cx="617064" cy="53340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rgbClr val="FF0000"/>
                </a:solidFill>
              </a:rPr>
              <a:t>66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D6CA08E-64C9-41A2-A0ED-D30DFC8F9ABA}"/>
              </a:ext>
            </a:extLst>
          </p:cNvPr>
          <p:cNvSpPr/>
          <p:nvPr/>
        </p:nvSpPr>
        <p:spPr>
          <a:xfrm>
            <a:off x="4663129" y="4353339"/>
            <a:ext cx="721673" cy="589218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rgbClr val="FF0000"/>
                </a:solidFill>
              </a:rPr>
              <a:t>73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BDF1144B-B197-4DD5-8F01-D24D63D35685}"/>
              </a:ext>
            </a:extLst>
          </p:cNvPr>
          <p:cNvSpPr/>
          <p:nvPr/>
        </p:nvSpPr>
        <p:spPr>
          <a:xfrm>
            <a:off x="5384802" y="4353339"/>
            <a:ext cx="703231" cy="589218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rgbClr val="FF0000"/>
                </a:solidFill>
              </a:rPr>
              <a:t>74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DBD748A4-9629-4E1B-AC38-6D137AC4A5E2}"/>
              </a:ext>
            </a:extLst>
          </p:cNvPr>
          <p:cNvSpPr/>
          <p:nvPr/>
        </p:nvSpPr>
        <p:spPr>
          <a:xfrm>
            <a:off x="6088031" y="4353340"/>
            <a:ext cx="613584" cy="59966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rgbClr val="FF0000"/>
                </a:solidFill>
              </a:rPr>
              <a:t>75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3DABDF2F-D11C-4D71-A806-1BD9D5CDAF2B}"/>
              </a:ext>
            </a:extLst>
          </p:cNvPr>
          <p:cNvSpPr/>
          <p:nvPr/>
        </p:nvSpPr>
        <p:spPr>
          <a:xfrm>
            <a:off x="6701614" y="4353339"/>
            <a:ext cx="617065" cy="589218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rgbClr val="FF0000"/>
                </a:solidFill>
              </a:rPr>
              <a:t>76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B6BF5069-62A3-42E3-9925-4B4DF2EAE174}"/>
              </a:ext>
            </a:extLst>
          </p:cNvPr>
          <p:cNvSpPr/>
          <p:nvPr/>
        </p:nvSpPr>
        <p:spPr>
          <a:xfrm>
            <a:off x="4666609" y="4953000"/>
            <a:ext cx="811321" cy="53289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rgbClr val="FF0000"/>
                </a:solidFill>
              </a:rPr>
              <a:t>83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94906EDE-AE99-4D5A-9D77-8A448E16A639}"/>
              </a:ext>
            </a:extLst>
          </p:cNvPr>
          <p:cNvSpPr/>
          <p:nvPr/>
        </p:nvSpPr>
        <p:spPr>
          <a:xfrm>
            <a:off x="5384802" y="4953000"/>
            <a:ext cx="706711" cy="53289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rgbClr val="FF0000"/>
                </a:solidFill>
              </a:rPr>
              <a:t>84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9E01C6C0-2E2E-4116-A6FB-8FD2FE8D289B}"/>
              </a:ext>
            </a:extLst>
          </p:cNvPr>
          <p:cNvSpPr/>
          <p:nvPr/>
        </p:nvSpPr>
        <p:spPr>
          <a:xfrm>
            <a:off x="6088031" y="4942558"/>
            <a:ext cx="617064" cy="54333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rgbClr val="FF0000"/>
                </a:solidFill>
              </a:rPr>
              <a:t>85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7AD95A8C-C3DF-40E7-8241-635A479EC7F1}"/>
              </a:ext>
            </a:extLst>
          </p:cNvPr>
          <p:cNvSpPr/>
          <p:nvPr/>
        </p:nvSpPr>
        <p:spPr>
          <a:xfrm>
            <a:off x="6701614" y="4953000"/>
            <a:ext cx="620565" cy="53289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rgbClr val="FF0000"/>
                </a:solidFill>
              </a:rPr>
              <a:t>86</a:t>
            </a:r>
          </a:p>
        </p:txBody>
      </p:sp>
    </p:spTree>
    <p:extLst>
      <p:ext uri="{BB962C8B-B14F-4D97-AF65-F5344CB8AC3E}">
        <p14:creationId xmlns:p14="http://schemas.microsoft.com/office/powerpoint/2010/main" val="89654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xmlns="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xmlns="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xmlns="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30" name="CAUDI">
            <a:extLst>
              <a:ext uri="{FF2B5EF4-FFF2-40B4-BE49-F238E27FC236}">
                <a16:creationId xmlns:a16="http://schemas.microsoft.com/office/drawing/2014/main" xmlns="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5874" y="3590124"/>
            <a:ext cx="4004306" cy="31638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1158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0"/>
    </mc:Choice>
    <mc:Fallback xmlns="">
      <p:transition spd="slow" advTm="6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1 4.81481E-6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A7912C0-C4B7-418F-A253-A8DC15D4C0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0" t="70289" r="10918" b="9728"/>
          <a:stretch/>
        </p:blipFill>
        <p:spPr>
          <a:xfrm>
            <a:off x="579781" y="1232452"/>
            <a:ext cx="11218379" cy="39358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1D143A1-45F9-4D0E-9E96-57E843680C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5" t="5170" r="61378" b="86689"/>
          <a:stretch/>
        </p:blipFill>
        <p:spPr>
          <a:xfrm>
            <a:off x="1" y="77002"/>
            <a:ext cx="1980649" cy="74114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70DABF3-EA21-4B0D-AFC8-E2C7F56CC63F}"/>
              </a:ext>
            </a:extLst>
          </p:cNvPr>
          <p:cNvSpPr/>
          <p:nvPr/>
        </p:nvSpPr>
        <p:spPr>
          <a:xfrm>
            <a:off x="1280514" y="2447041"/>
            <a:ext cx="607921" cy="62415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rgbClr val="FF0000"/>
                </a:solidFill>
              </a:rPr>
              <a:t>37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A209F56-FBD3-4D69-8581-499A55CB6E5D}"/>
              </a:ext>
            </a:extLst>
          </p:cNvPr>
          <p:cNvSpPr/>
          <p:nvPr/>
        </p:nvSpPr>
        <p:spPr>
          <a:xfrm>
            <a:off x="1286427" y="3250095"/>
            <a:ext cx="602008" cy="615384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D5CF848-952B-4F68-BA58-992BB57567C8}"/>
              </a:ext>
            </a:extLst>
          </p:cNvPr>
          <p:cNvSpPr/>
          <p:nvPr/>
        </p:nvSpPr>
        <p:spPr>
          <a:xfrm>
            <a:off x="1286427" y="4065433"/>
            <a:ext cx="602008" cy="615384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>
                <a:solidFill>
                  <a:srgbClr val="FF0000"/>
                </a:solidFill>
              </a:rPr>
              <a:t>84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F4586A4-CD66-42BE-AC17-6D94F0BB992D}"/>
              </a:ext>
            </a:extLst>
          </p:cNvPr>
          <p:cNvSpPr/>
          <p:nvPr/>
        </p:nvSpPr>
        <p:spPr>
          <a:xfrm>
            <a:off x="8039123" y="2455807"/>
            <a:ext cx="602008" cy="615384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>
                <a:solidFill>
                  <a:srgbClr val="FF0000"/>
                </a:solidFill>
              </a:rPr>
              <a:t>4</a:t>
            </a:r>
            <a:endParaRPr lang="en-US" sz="1200" b="1">
              <a:solidFill>
                <a:srgbClr val="FF000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6A11001-F001-4C09-AE81-065F3CFBDD0D}"/>
              </a:ext>
            </a:extLst>
          </p:cNvPr>
          <p:cNvSpPr/>
          <p:nvPr/>
        </p:nvSpPr>
        <p:spPr>
          <a:xfrm>
            <a:off x="9964671" y="2455807"/>
            <a:ext cx="602008" cy="615384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>
                <a:solidFill>
                  <a:srgbClr val="FF0000"/>
                </a:solidFill>
              </a:rPr>
              <a:t>6</a:t>
            </a:r>
            <a:endParaRPr lang="en-US" sz="1200" b="1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9431C32-8CDA-4854-9EA2-E2FBF68645A8}"/>
              </a:ext>
            </a:extLst>
          </p:cNvPr>
          <p:cNvSpPr/>
          <p:nvPr/>
        </p:nvSpPr>
        <p:spPr>
          <a:xfrm>
            <a:off x="8039123" y="3260034"/>
            <a:ext cx="602008" cy="615384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>
                <a:solidFill>
                  <a:srgbClr val="FF0000"/>
                </a:solidFill>
              </a:rPr>
              <a:t>7</a:t>
            </a:r>
            <a:endParaRPr lang="en-US" sz="1200" b="1">
              <a:solidFill>
                <a:srgbClr val="FF000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FD47ACF3-569E-403C-96BC-1DA08D882272}"/>
              </a:ext>
            </a:extLst>
          </p:cNvPr>
          <p:cNvSpPr/>
          <p:nvPr/>
        </p:nvSpPr>
        <p:spPr>
          <a:xfrm>
            <a:off x="9964671" y="3260034"/>
            <a:ext cx="602008" cy="615384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>
                <a:solidFill>
                  <a:srgbClr val="FF0000"/>
                </a:solidFill>
              </a:rPr>
              <a:t>2</a:t>
            </a:r>
            <a:endParaRPr lang="en-US" sz="1200" b="1">
              <a:solidFill>
                <a:srgbClr val="FF000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2056F06-8909-497C-94AE-6DE7D543367B}"/>
              </a:ext>
            </a:extLst>
          </p:cNvPr>
          <p:cNvSpPr/>
          <p:nvPr/>
        </p:nvSpPr>
        <p:spPr>
          <a:xfrm>
            <a:off x="8039123" y="4065433"/>
            <a:ext cx="602008" cy="615384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>
                <a:solidFill>
                  <a:srgbClr val="FF0000"/>
                </a:solidFill>
              </a:rPr>
              <a:t>9</a:t>
            </a:r>
            <a:endParaRPr lang="en-US" sz="1200" b="1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F20C5A1C-DC9D-4D47-BDBE-1A90259054F3}"/>
              </a:ext>
            </a:extLst>
          </p:cNvPr>
          <p:cNvSpPr/>
          <p:nvPr/>
        </p:nvSpPr>
        <p:spPr>
          <a:xfrm>
            <a:off x="9964671" y="4065433"/>
            <a:ext cx="602008" cy="615384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>
                <a:solidFill>
                  <a:srgbClr val="FF0000"/>
                </a:solidFill>
              </a:rPr>
              <a:t>1</a:t>
            </a:r>
            <a:endParaRPr lang="en-US" sz="12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00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0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xmlns="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xmlns="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:a16="http://schemas.microsoft.com/office/drawing/2014/main" xmlns="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xmlns="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48" y="3640670"/>
            <a:ext cx="4008452" cy="3167098"/>
          </a:xfrm>
          <a:prstGeom prst="rect">
            <a:avLst/>
          </a:prstGeom>
        </p:spPr>
      </p:pic>
      <p:pic>
        <p:nvPicPr>
          <p:cNvPr id="30" name="CAUDI">
            <a:extLst>
              <a:ext uri="{FF2B5EF4-FFF2-40B4-BE49-F238E27FC236}">
                <a16:creationId xmlns:a16="http://schemas.microsoft.com/office/drawing/2014/main" xmlns="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3757" y="3794915"/>
            <a:ext cx="2161450" cy="2743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425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0"/>
    </mc:Choice>
    <mc:Fallback xmlns="">
      <p:transition spd="slow" advTm="6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-1 2.22222E-6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6660135-9B6E-4AB6-BF8D-BD0F330A74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636" r="10435" b="61596"/>
          <a:stretch/>
        </p:blipFill>
        <p:spPr>
          <a:xfrm>
            <a:off x="552763" y="0"/>
            <a:ext cx="10191656" cy="541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26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299008CE-6287-42E9-97F2-4642EC901B7F}"/>
  <p:tag name="ISPRING_RESOURCE_FOLDER" val="G:\2023-2\chinh\Chinh\"/>
  <p:tag name="ISPRING_PRESENTATION_PATH" val="G:\2023-2\chinh\Chinh.pptx"/>
  <p:tag name="ISPRING_PROJECT_VERSION" val="9"/>
  <p:tag name="ISPRING_PROJECT_FOLDER_UPDATED" val="1"/>
  <p:tag name="ISPRING_SCREEN_RECS_UPDATED" val="G:\2023-2\chinh\Chinh\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LAYER_LAYOUT_TYPE" val="Full"/>
  <p:tag name="ISPRING_PLAYER_PLAYLIST_ID" val="1c57fbf9376027258cbc829ef63c3ef7266e3679"/>
  <p:tag name="ISPRING_SLIDE_ID_2" val="{85334031-0D32-44C8-BE64-80A7D3B54840}"/>
  <p:tag name="ISPRING_CUSTOM_TIMING_USED" val="1"/>
  <p:tag name="GENSWF_ADVANCE_TIME" val="10.0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LAYER_LAYOUT_TYPE" val="Full"/>
  <p:tag name="ISPRING_PLAYER_PLAYLIST_ID" val="1c57fbf9376027258cbc829ef63c3ef7266e3679"/>
  <p:tag name="ISPRING_SLIDE_ID_2" val="{190B07D7-443F-4FAC-AAC4-B5CDC73B54B6}"/>
  <p:tag name="ISPRING_CUSTOM_TIMING_USED" val="1"/>
  <p:tag name="GENSWF_ADVANCE_TIME" val="60.0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LAYER_LAYOUT_TYPE" val="Full"/>
  <p:tag name="ISPRING_PLAYER_PLAYLIST_ID" val="1c57fbf9376027258cbc829ef63c3ef7266e3679"/>
  <p:tag name="ISPRING_SLIDE_ID_2" val="{9F31775F-F7C3-43C5-9B28-89E5F7938C1E}"/>
  <p:tag name="ISPRING_CUSTOM_TIMING_USED" val="1"/>
  <p:tag name="GENSWF_ADVANCE_TIME" val="60.0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LAYER_LAYOUT_TYPE" val="Full"/>
  <p:tag name="ISPRING_PLAYER_PLAYLIST_ID" val="1c57fbf9376027258cbc829ef63c3ef7266e3679"/>
  <p:tag name="ISPRING_SLIDE_ID_2" val="{53EA19BB-CB04-4588-975B-7AC4CF9BE950}"/>
  <p:tag name="ISPRING_CUSTOM_TIMING_USED" val="1"/>
  <p:tag name="GENSWF_ADVANCE_TIME" val="60.0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LAYER_LAYOUT_TYPE" val="Full"/>
  <p:tag name="ISPRING_PLAYER_PLAYLIST_ID" val="1c57fbf9376027258cbc829ef63c3ef7266e3679"/>
  <p:tag name="ISPRING_SLIDE_ID_2" val="{53EA19BB-CB04-4588-975B-7AC4CF9BE950}"/>
  <p:tag name="ISPRING_CUSTOM_TIMING_USED" val="1"/>
  <p:tag name="GENSWF_ADVANCE_TIME" val="60.0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32</Words>
  <Application>Microsoft Office PowerPoint</Application>
  <PresentationFormat>Custom</PresentationFormat>
  <Paragraphs>28</Paragraphs>
  <Slides>11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hong thi trang to</dc:creator>
  <cp:lastModifiedBy>jhk</cp:lastModifiedBy>
  <cp:revision>22</cp:revision>
  <dcterms:created xsi:type="dcterms:W3CDTF">2023-10-28T06:47:23Z</dcterms:created>
  <dcterms:modified xsi:type="dcterms:W3CDTF">2024-01-31T11:27:50Z</dcterms:modified>
</cp:coreProperties>
</file>