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72" r:id="rId2"/>
    <p:sldId id="284" r:id="rId3"/>
    <p:sldId id="303" r:id="rId4"/>
    <p:sldId id="297" r:id="rId5"/>
    <p:sldId id="302" r:id="rId6"/>
    <p:sldId id="264" r:id="rId7"/>
    <p:sldId id="301" r:id="rId8"/>
    <p:sldId id="293" r:id="rId9"/>
    <p:sldId id="294" r:id="rId10"/>
    <p:sldId id="295" r:id="rId11"/>
    <p:sldId id="296" r:id="rId12"/>
    <p:sldId id="298" r:id="rId13"/>
    <p:sldId id="289" r:id="rId14"/>
    <p:sldId id="263" r:id="rId15"/>
    <p:sldId id="275" r:id="rId16"/>
    <p:sldId id="29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2" autoAdjust="0"/>
  </p:normalViewPr>
  <p:slideViewPr>
    <p:cSldViewPr>
      <p:cViewPr>
        <p:scale>
          <a:sx n="70" d="100"/>
          <a:sy n="70" d="100"/>
        </p:scale>
        <p:origin x="1738" y="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4EDB3-FF28-47FA-B0C3-A8EBD4C084EB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2549D-9B55-44D1-816E-1D460F45AB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A140DEA-EF82-431F-A0F2-C1DDDE08F57D}" type="slidenum">
              <a:rPr lang="en-US"/>
              <a:t>15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8638"/>
            <a:ext cx="5029200" cy="274637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GIF"/><Relationship Id="rId4" Type="http://schemas.openxmlformats.org/officeDocument/2006/relationships/audio" Target="../media/audio3.wav"/><Relationship Id="rId9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Bauernbar">
            <a:hlinkClick r:id="rId2" action="ppaction://hlinksldjump" tooltip="click vao qua 3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3581400"/>
            <a:ext cx="6354763" cy="1905000"/>
          </a:xfrm>
          <a:prstGeom prst="rect">
            <a:avLst/>
          </a:prstGeom>
          <a:noFill/>
        </p:spPr>
      </p:pic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685800" y="304800"/>
            <a:ext cx="7696200" cy="2133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Chào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tham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gia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học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hôm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nay</a:t>
            </a: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1600200" y="2560638"/>
            <a:ext cx="5562600" cy="563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04800" y="5562600"/>
            <a:ext cx="8610600" cy="105092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Giáo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viên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giảng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dạy</a:t>
            </a:r>
            <a:r>
              <a:rPr lang="en-US" sz="2800" b="1" dirty="0">
                <a:solidFill>
                  <a:srgbClr val="FF3300"/>
                </a:solidFill>
              </a:rPr>
              <a:t>: </a:t>
            </a:r>
          </a:p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Trường</a:t>
            </a:r>
            <a:r>
              <a:rPr lang="en-US" sz="2800" b="1" dirty="0">
                <a:solidFill>
                  <a:srgbClr val="FF3300"/>
                </a:solidFill>
              </a:rPr>
              <a:t>: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" presetClass="emph" presetSubtype="6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6" grpId="1" animBg="1"/>
      <p:bldP spid="20487" grpId="0" animBg="1"/>
      <p:bldP spid="204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44EA84-E63B-48FB-8590-B5395DE6598C}"/>
              </a:ext>
            </a:extLst>
          </p:cNvPr>
          <p:cNvSpPr txBox="1"/>
          <p:nvPr/>
        </p:nvSpPr>
        <p:spPr>
          <a:xfrm>
            <a:off x="533400" y="14748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/>
              <a:t>TIẾNG VIỆT</a:t>
            </a:r>
          </a:p>
          <a:p>
            <a:pPr algn="ctr"/>
            <a:r>
              <a:rPr lang="en-US" sz="2400" b="1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50: 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E4E003-8058-4148-86CC-3D9488A75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15077"/>
            <a:ext cx="8077200" cy="526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22030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4E93DC-C01A-419C-85F0-E7166F5A2FC8}"/>
              </a:ext>
            </a:extLst>
          </p:cNvPr>
          <p:cNvSpPr txBox="1"/>
          <p:nvPr/>
        </p:nvSpPr>
        <p:spPr>
          <a:xfrm>
            <a:off x="533400" y="14748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/>
              <a:t>TIẾNG VIỆT</a:t>
            </a:r>
          </a:p>
          <a:p>
            <a:pPr algn="ctr"/>
            <a:r>
              <a:rPr lang="en-US" sz="2400" b="1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54: 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28696-E5A1-4E57-BC42-E4BCB6562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15077"/>
            <a:ext cx="7315200" cy="540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95686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06B035-7187-498E-B948-AF1549EFF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385"/>
            <a:ext cx="7391400" cy="678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83044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5026025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989013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80169" y="1291431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2513013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3657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4267200" y="2590800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3966369" y="3729831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2916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392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-148431" y="2663031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33363" y="3729037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1600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7204075" y="4648200"/>
            <a:ext cx="1905000" cy="2209800"/>
            <a:chOff x="-216" y="3820"/>
            <a:chExt cx="648" cy="281"/>
          </a:xfrm>
        </p:grpSpPr>
        <p:pic>
          <p:nvPicPr>
            <p:cNvPr id="100355" name="Picture 3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48" y="3895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6" name="Picture 4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216" y="3820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7" name="Picture 5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3834"/>
              <a:ext cx="432" cy="206"/>
            </a:xfrm>
            <a:prstGeom prst="rect">
              <a:avLst/>
            </a:prstGeom>
            <a:noFill/>
          </p:spPr>
        </p:pic>
      </p:grp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0" y="609600"/>
            <a:ext cx="8582025" cy="2938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2030" tIns="41015" rIns="82030" bIns="41015">
            <a:spAutoFit/>
          </a:bodyPr>
          <a:lstStyle/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51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19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63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0360" name="Picture 8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6019800"/>
            <a:ext cx="685800" cy="411163"/>
          </a:xfrm>
          <a:prstGeom prst="rect">
            <a:avLst/>
          </a:prstGeom>
          <a:noFill/>
        </p:spPr>
      </p:pic>
      <p:pic>
        <p:nvPicPr>
          <p:cNvPr id="100361" name="Picture 9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5608638"/>
            <a:ext cx="1066800" cy="639762"/>
          </a:xfrm>
          <a:prstGeom prst="rect">
            <a:avLst/>
          </a:prstGeom>
          <a:noFill/>
        </p:spPr>
      </p:pic>
      <p:pic>
        <p:nvPicPr>
          <p:cNvPr id="100362" name="Picture 10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24600" y="6021388"/>
            <a:ext cx="685800" cy="327025"/>
          </a:xfrm>
          <a:prstGeom prst="rect">
            <a:avLst/>
          </a:prstGeom>
          <a:noFill/>
        </p:spPr>
      </p:pic>
      <p:pic>
        <p:nvPicPr>
          <p:cNvPr id="100363" name="Picture 11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6057900"/>
            <a:ext cx="1676400" cy="800100"/>
          </a:xfrm>
          <a:prstGeom prst="rect">
            <a:avLst/>
          </a:prstGeom>
          <a:noFill/>
        </p:spPr>
      </p:pic>
      <p:pic>
        <p:nvPicPr>
          <p:cNvPr id="100364" name="Picture 12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4724400"/>
            <a:ext cx="1371600" cy="2133600"/>
          </a:xfrm>
          <a:prstGeom prst="rect">
            <a:avLst/>
          </a:prstGeom>
          <a:noFill/>
        </p:spPr>
      </p:pic>
      <p:pic>
        <p:nvPicPr>
          <p:cNvPr id="100365" name="Picture 13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5943600"/>
            <a:ext cx="685800" cy="327025"/>
          </a:xfrm>
          <a:prstGeom prst="rect">
            <a:avLst/>
          </a:prstGeom>
          <a:noFill/>
        </p:spPr>
      </p:pic>
      <p:pic>
        <p:nvPicPr>
          <p:cNvPr id="100366" name="Picture 14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48400" y="5638800"/>
            <a:ext cx="685800" cy="860425"/>
          </a:xfrm>
          <a:prstGeom prst="rect">
            <a:avLst/>
          </a:prstGeom>
          <a:noFill/>
        </p:spPr>
      </p:pic>
      <p:pic>
        <p:nvPicPr>
          <p:cNvPr id="100367" name="Picture 15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0" y="5562600"/>
            <a:ext cx="1254125" cy="1295400"/>
          </a:xfrm>
          <a:prstGeom prst="rect">
            <a:avLst/>
          </a:prstGeom>
          <a:noFill/>
        </p:spPr>
      </p:pic>
      <p:pic>
        <p:nvPicPr>
          <p:cNvPr id="100368" name="Picture 16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246735">
            <a:off x="7356475" y="4572000"/>
            <a:ext cx="679450" cy="325438"/>
          </a:xfrm>
          <a:prstGeom prst="rect">
            <a:avLst/>
          </a:prstGeom>
          <a:noFill/>
        </p:spPr>
      </p:pic>
      <p:sp>
        <p:nvSpPr>
          <p:cNvPr id="100369" name="AutoShape 17"/>
          <p:cNvSpPr>
            <a:spLocks noChangeArrowheads="1"/>
          </p:cNvSpPr>
          <p:nvPr/>
        </p:nvSpPr>
        <p:spPr bwMode="auto">
          <a:xfrm>
            <a:off x="7772400" y="381000"/>
            <a:ext cx="1371600" cy="381000"/>
          </a:xfrm>
          <a:prstGeom prst="cloudCallout">
            <a:avLst>
              <a:gd name="adj1" fmla="val -151736"/>
              <a:gd name="adj2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 sz="1800"/>
          </a:p>
        </p:txBody>
      </p:sp>
      <p:sp>
        <p:nvSpPr>
          <p:cNvPr id="100370" name="AutoShape 18"/>
          <p:cNvSpPr>
            <a:spLocks noChangeArrowheads="1"/>
          </p:cNvSpPr>
          <p:nvPr/>
        </p:nvSpPr>
        <p:spPr bwMode="auto">
          <a:xfrm>
            <a:off x="5791200" y="533400"/>
            <a:ext cx="2514600" cy="609600"/>
          </a:xfrm>
          <a:prstGeom prst="cloudCallout">
            <a:avLst>
              <a:gd name="adj1" fmla="val -44130"/>
              <a:gd name="adj2" fmla="val 122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 sz="1800"/>
          </a:p>
        </p:txBody>
      </p:sp>
      <p:pic>
        <p:nvPicPr>
          <p:cNvPr id="100371" name="Picture 19" descr="sun14[1]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" y="304800"/>
            <a:ext cx="1219200" cy="1057275"/>
          </a:xfrm>
          <a:prstGeom prst="rect">
            <a:avLst/>
          </a:prstGeom>
          <a:noFill/>
        </p:spPr>
      </p:pic>
      <p:pic>
        <p:nvPicPr>
          <p:cNvPr id="100372" name="Picture 20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130461" flipV="1">
            <a:off x="4343400" y="3200400"/>
            <a:ext cx="1682750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3" name="Picture 21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599614" flipV="1">
            <a:off x="6019800" y="2895600"/>
            <a:ext cx="1828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4" name="Picture 22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6155532" y="1921668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5" name="Picture 23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8036719" y="854869"/>
            <a:ext cx="12763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6" name="Picture 24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59196" flipV="1">
            <a:off x="8074819" y="2569369"/>
            <a:ext cx="12001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7" name="Picture 25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16429" flipV="1">
            <a:off x="4572000" y="1981200"/>
            <a:ext cx="1666875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8" name="Picture 26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5774532" y="778668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9" name="Picture 27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39186" flipV="1">
            <a:off x="3907632" y="740568"/>
            <a:ext cx="12001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0" name="Picture 28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42910" flipV="1">
            <a:off x="7162800" y="990600"/>
            <a:ext cx="11239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81" name="AutoShape 29"/>
          <p:cNvSpPr>
            <a:spLocks noChangeArrowheads="1"/>
          </p:cNvSpPr>
          <p:nvPr/>
        </p:nvSpPr>
        <p:spPr bwMode="auto">
          <a:xfrm>
            <a:off x="5562600" y="0"/>
            <a:ext cx="1371600" cy="381000"/>
          </a:xfrm>
          <a:prstGeom prst="cloudCallout">
            <a:avLst>
              <a:gd name="adj1" fmla="val -218403"/>
              <a:gd name="adj2" fmla="val 1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 sz="1800"/>
          </a:p>
        </p:txBody>
      </p:sp>
      <p:sp>
        <p:nvSpPr>
          <p:cNvPr id="100382" name="WordArt 30"/>
          <p:cNvSpPr>
            <a:spLocks noChangeArrowheads="1" noChangeShapeType="1" noTextEdit="1"/>
          </p:cNvSpPr>
          <p:nvPr/>
        </p:nvSpPr>
        <p:spPr bwMode="auto">
          <a:xfrm>
            <a:off x="1038225" y="1240706"/>
            <a:ext cx="7543800" cy="1275743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1838"/>
              </a:avLst>
            </a:prstTxWarp>
          </a:bodyPr>
          <a:lstStyle/>
          <a:p>
            <a:pPr algn="ctr"/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ào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 </a:t>
            </a:r>
            <a:endParaRPr lang="en-US" sz="3600" b="1" kern="10" spc="-360" dirty="0">
              <a:ln w="28575">
                <a:noFill/>
                <a:round/>
              </a:ln>
              <a:solidFill>
                <a:srgbClr val="FF3399"/>
              </a:solidFill>
              <a:effectLst>
                <a:outerShdw dist="107763" dir="18900000" algn="ctr" rotWithShape="0">
                  <a:srgbClr val="00FFCC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00383" name="Picture 31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02527">
            <a:off x="7989888" y="4648200"/>
            <a:ext cx="890587" cy="393700"/>
          </a:xfrm>
          <a:prstGeom prst="rect">
            <a:avLst/>
          </a:prstGeom>
          <a:noFill/>
        </p:spPr>
      </p:pic>
      <p:sp>
        <p:nvSpPr>
          <p:cNvPr id="100385" name="WordArt 33"/>
          <p:cNvSpPr>
            <a:spLocks noChangeArrowheads="1" noChangeShapeType="1" noTextEdit="1"/>
          </p:cNvSpPr>
          <p:nvPr/>
        </p:nvSpPr>
        <p:spPr bwMode="auto">
          <a:xfrm>
            <a:off x="381000" y="4743641"/>
            <a:ext cx="6421438" cy="693737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Hẹn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gặp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lại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74166 0.02778 " pathEditMode="relative" rAng="0" ptsTypes="AA">
                                      <p:cBhvr>
                                        <p:cTn id="14" dur="45000" fill="hold"/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00" y="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222 L -0.77083 0.08889 " pathEditMode="relative" rAng="0" ptsTypes="AA">
                                      <p:cBhvr>
                                        <p:cTn id="16" dur="450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00" y="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00555 L -0.81667 0.05 " pathEditMode="relative" rAng="0" ptsTypes="AA">
                                      <p:cBhvr>
                                        <p:cTn id="18" dur="450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00" y="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15833 0.35625 " pathEditMode="relative" rAng="0" ptsTypes="AA">
                                      <p:cBhvr>
                                        <p:cTn id="20" dur="35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17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21 0.0125 L -0.55955 0.19027 " pathEditMode="relative" rAng="0" ptsTypes="AA">
                                      <p:cBhvr>
                                        <p:cTn id="22" dur="25000" fill="hold"/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0" y="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70782 0.29398 " pathEditMode="relative" rAng="0" ptsTypes="AA">
                                      <p:cBhvr>
                                        <p:cTn id="24" dur="250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1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12 -0.08194 L -0.80955 0.35139 " pathEditMode="relative" rAng="0" ptsTypes="AA">
                                      <p:cBhvr>
                                        <p:cTn id="26" dur="250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00" y="2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878 -0.1375 L -0.75122 0.32917 " pathEditMode="relative" rAng="0" ptsTypes="AA">
                                      <p:cBhvr>
                                        <p:cTn id="28" dur="25000" fill="hold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2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89479 0.36389 " pathEditMode="relative" rAng="0" ptsTypes="AA">
                                      <p:cBhvr>
                                        <p:cTn id="30" dur="25000" fill="hold"/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00" y="18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91788 0.41806 " pathEditMode="relative" rAng="0" ptsTypes="AA">
                                      <p:cBhvr>
                                        <p:cTn id="32" dur="250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900" y="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95955 0.4125 " pathEditMode="relative" rAng="0" ptsTypes="AA">
                                      <p:cBhvr>
                                        <p:cTn id="34" dur="250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0" y="20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875 0.36227 " pathEditMode="relative" rAng="0" ptsTypes="AA">
                                      <p:cBhvr>
                                        <p:cTn id="36" dur="25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00" y="1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98 -0.10046 L -0.75035 0.27731 " pathEditMode="relative" rAng="0" ptsTypes="AA">
                                      <p:cBhvr>
                                        <p:cTn id="38" dur="25000" fill="hold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1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1" grpId="0" animBg="1"/>
      <p:bldP spid="100382" grpId="0" animBg="1"/>
      <p:bldP spid="10038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0575048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4846" y="882895"/>
            <a:ext cx="6256664" cy="1425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2AE05A-9612-4534-B99C-A980CE09D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703042"/>
            <a:ext cx="7848599" cy="18467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3AB1C5-7B74-4FBA-B780-346BCDBB2E89}"/>
              </a:ext>
            </a:extLst>
          </p:cNvPr>
          <p:cNvSpPr txBox="1"/>
          <p:nvPr/>
        </p:nvSpPr>
        <p:spPr>
          <a:xfrm>
            <a:off x="636639" y="17952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/>
              <a:t>TIẾNG VIỆT</a:t>
            </a:r>
          </a:p>
          <a:p>
            <a:pPr algn="ctr"/>
            <a:r>
              <a:rPr lang="en-US" sz="2400" b="1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50: 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2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2F8A8-972A-4433-9EDA-427F99EE0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752600"/>
            <a:ext cx="5029200" cy="46482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D82EAF5-A4F0-4B15-B16C-35FE812D104E}"/>
              </a:ext>
            </a:extLst>
          </p:cNvPr>
          <p:cNvSpPr/>
          <p:nvPr/>
        </p:nvSpPr>
        <p:spPr>
          <a:xfrm>
            <a:off x="1028700" y="1634782"/>
            <a:ext cx="1257300" cy="457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Đọc</a:t>
            </a:r>
            <a:endParaRPr lang="en-US" sz="32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F044061-73C5-4B00-ADA8-FA25E47C9192}"/>
              </a:ext>
            </a:extLst>
          </p:cNvPr>
          <p:cNvSpPr/>
          <p:nvPr/>
        </p:nvSpPr>
        <p:spPr>
          <a:xfrm>
            <a:off x="533400" y="1572935"/>
            <a:ext cx="609600" cy="58441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45332218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120E84-28A4-4A3B-BCDD-0BD160F659B2}"/>
              </a:ext>
            </a:extLst>
          </p:cNvPr>
          <p:cNvSpPr txBox="1"/>
          <p:nvPr/>
        </p:nvSpPr>
        <p:spPr>
          <a:xfrm>
            <a:off x="533400" y="14748"/>
            <a:ext cx="82296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/>
              <a:t>TIẾNG VIỆT</a:t>
            </a:r>
          </a:p>
          <a:p>
            <a:pPr algn="ctr"/>
            <a:r>
              <a:rPr lang="en-US" sz="2400" b="1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50: 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0BB07B-79B7-4A13-B17D-2843A37B8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215077"/>
            <a:ext cx="6553200" cy="562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38442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E2FBDD-3922-480F-8BC1-2EE55F42EB1B}"/>
              </a:ext>
            </a:extLst>
          </p:cNvPr>
          <p:cNvSpPr txBox="1"/>
          <p:nvPr/>
        </p:nvSpPr>
        <p:spPr>
          <a:xfrm>
            <a:off x="533400" y="14748"/>
            <a:ext cx="8229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/>
              <a:t>TIẾNG VIỆT</a:t>
            </a:r>
          </a:p>
          <a:p>
            <a:pPr algn="ctr"/>
            <a:r>
              <a:rPr lang="en-US" sz="2800" b="1" dirty="0"/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50:  </a:t>
            </a:r>
            <a:r>
              <a:rPr lang="en-SG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08D3B1-219B-4265-8B56-0FB1EFFAF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5" y="1676400"/>
            <a:ext cx="8682925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40612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 flipH="1">
            <a:off x="2438402" y="152400"/>
            <a:ext cx="7010400" cy="6248400"/>
            <a:chOff x="432" y="480"/>
            <a:chExt cx="5328" cy="3840"/>
          </a:xfrm>
        </p:grpSpPr>
        <p:pic>
          <p:nvPicPr>
            <p:cNvPr id="9221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300" t="2222" r="4169" b="8890"/>
            <a:stretch>
              <a:fillRect/>
            </a:stretch>
          </p:blipFill>
          <p:spPr bwMode="auto">
            <a:xfrm>
              <a:off x="432" y="480"/>
              <a:ext cx="5328" cy="38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922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88" y="3185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3" name="Picture 5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1728"/>
              <a:ext cx="708" cy="7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4" name="Picture 6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34" y="1104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Picture 7" descr="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FFA"/>
                </a:clrFrom>
                <a:clrTo>
                  <a:srgbClr val="FEFFFA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82" y="2352"/>
              <a:ext cx="726" cy="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5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9" descr="Narrow vertical"/>
          <p:cNvSpPr>
            <a:spLocks noChangeArrowheads="1" noChangeShapeType="1" noTextEdit="1"/>
          </p:cNvSpPr>
          <p:nvPr/>
        </p:nvSpPr>
        <p:spPr bwMode="auto">
          <a:xfrm>
            <a:off x="0" y="1295400"/>
            <a:ext cx="6858000" cy="3733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vi-VN" sz="2400" kern="10" dirty="0">
                <a:ln w="12700">
                  <a:solidFill>
                    <a:srgbClr val="000000"/>
                  </a:solidFill>
                  <a:rou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/>
                <a:cs typeface="Arial" panose="020B0604020202020204"/>
              </a:rPr>
              <a:t>Thư giãn!</a:t>
            </a:r>
            <a:endParaRPr lang="en-US" sz="2400" kern="10" dirty="0">
              <a:ln w="12700">
                <a:solidFill>
                  <a:srgbClr val="000000"/>
                </a:solidFill>
                <a:rou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79999"/>
                  </a:srgbClr>
                </a:outerShdw>
              </a:effectLst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0E2BBD-9803-4B26-A27D-D20FC96800B2}"/>
              </a:ext>
            </a:extLst>
          </p:cNvPr>
          <p:cNvSpPr txBox="1"/>
          <p:nvPr/>
        </p:nvSpPr>
        <p:spPr>
          <a:xfrm>
            <a:off x="533400" y="14748"/>
            <a:ext cx="8229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u="sng" dirty="0"/>
              <a:t>TIẾNG VIỆT</a:t>
            </a:r>
          </a:p>
          <a:p>
            <a:pPr algn="ctr"/>
            <a:r>
              <a:rPr lang="en-US" sz="2000" b="1" dirty="0"/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50:  </a:t>
            </a:r>
            <a:r>
              <a:rPr lang="en-SG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FBCA7A-B52E-4DD2-8944-481D0BB9D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191385"/>
            <a:ext cx="7696200" cy="563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7463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56CFC3-0639-492A-AD15-5DF93A75294D}"/>
              </a:ext>
            </a:extLst>
          </p:cNvPr>
          <p:cNvSpPr txBox="1"/>
          <p:nvPr/>
        </p:nvSpPr>
        <p:spPr>
          <a:xfrm>
            <a:off x="533400" y="14748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/>
              <a:t>TIẾNG VIỆT</a:t>
            </a:r>
          </a:p>
          <a:p>
            <a:pPr algn="ctr"/>
            <a:r>
              <a:rPr lang="en-US" sz="2400" b="1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50: 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85C8D1-DE73-40E1-8553-450ED31D9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371600"/>
            <a:ext cx="6629400" cy="525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1702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/>
          <a:srcRect t="58926" r="47223" b="8534"/>
          <a:stretch>
            <a:fillRect/>
          </a:stretch>
        </p:blipFill>
        <p:spPr bwMode="auto">
          <a:xfrm>
            <a:off x="0" y="5257800"/>
            <a:ext cx="320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B3D65C-972D-4985-B7F7-E0CA62947937}"/>
              </a:ext>
            </a:extLst>
          </p:cNvPr>
          <p:cNvSpPr txBox="1"/>
          <p:nvPr/>
        </p:nvSpPr>
        <p:spPr>
          <a:xfrm>
            <a:off x="533400" y="14748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/>
              <a:t>TIẾNG VIỆT</a:t>
            </a:r>
          </a:p>
          <a:p>
            <a:pPr algn="ctr"/>
            <a:r>
              <a:rPr lang="en-US" sz="2400" b="1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54: 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SG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8B920B-8D03-44EF-803A-4F233BD1E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278276"/>
            <a:ext cx="7315200" cy="519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0970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128</Words>
  <Application>Microsoft Office PowerPoint</Application>
  <PresentationFormat>On-screen Show (4:3)</PresentationFormat>
  <Paragraphs>29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.VnHelvetInsH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MAICHUNG</cp:lastModifiedBy>
  <cp:revision>69</cp:revision>
  <dcterms:created xsi:type="dcterms:W3CDTF">2020-08-22T08:32:00Z</dcterms:created>
  <dcterms:modified xsi:type="dcterms:W3CDTF">2020-08-24T16:41:48Z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