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80" r:id="rId2"/>
  </p:sldMasterIdLst>
  <p:notesMasterIdLst>
    <p:notesMasterId r:id="rId18"/>
  </p:notesMasterIdLst>
  <p:sldIdLst>
    <p:sldId id="335" r:id="rId3"/>
    <p:sldId id="336" r:id="rId4"/>
    <p:sldId id="333" r:id="rId5"/>
    <p:sldId id="293" r:id="rId6"/>
    <p:sldId id="337" r:id="rId7"/>
    <p:sldId id="338" r:id="rId8"/>
    <p:sldId id="340" r:id="rId9"/>
    <p:sldId id="341" r:id="rId10"/>
    <p:sldId id="339" r:id="rId11"/>
    <p:sldId id="342" r:id="rId12"/>
    <p:sldId id="344" r:id="rId13"/>
    <p:sldId id="343" r:id="rId14"/>
    <p:sldId id="345" r:id="rId15"/>
    <p:sldId id="346" r:id="rId16"/>
    <p:sldId id="292" r:id="rId17"/>
  </p:sldIdLst>
  <p:sldSz cx="12192000" cy="6858000"/>
  <p:notesSz cx="6858000" cy="9144000"/>
  <p:embeddedFontLst>
    <p:embeddedFont>
      <p:font typeface="等线" panose="02010600030101010101" pitchFamily="2" charset="-122"/>
      <p:regular r:id="rId19"/>
    </p:embeddedFont>
    <p:embeddedFont>
      <p:font typeface="#9Slide07 Cadena" panose="020B0604020202020204" charset="0"/>
      <p:bold r:id="rId20"/>
    </p:embeddedFont>
    <p:embeddedFont>
      <p:font typeface="Cambria" panose="02040503050406030204" pitchFamily="18" charset="0"/>
      <p:regular r:id="rId21"/>
      <p:bold r:id="rId22"/>
      <p:italic r:id="rId23"/>
      <p:boldItalic r:id="rId24"/>
    </p:embeddedFont>
    <p:embeddedFont>
      <p:font typeface="Rockstone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4A772-E1A9-4399-AE90-FA09884842FC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6E83F-2290-4941-BE21-213B1C319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995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501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781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693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7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06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2" y="1871003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3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59" y="3657605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98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32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7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0" y="1410612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1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535808" y="449028"/>
            <a:ext cx="11120386" cy="5959944"/>
          </a:xfrm>
          <a:custGeom>
            <a:avLst/>
            <a:gdLst>
              <a:gd name="connsiteX0" fmla="*/ 0 w 11120386"/>
              <a:gd name="connsiteY0" fmla="*/ 0 h 5959944"/>
              <a:gd name="connsiteX1" fmla="*/ 11120386 w 11120386"/>
              <a:gd name="connsiteY1" fmla="*/ 0 h 5959944"/>
              <a:gd name="connsiteX2" fmla="*/ 11120386 w 11120386"/>
              <a:gd name="connsiteY2" fmla="*/ 5959944 h 5959944"/>
              <a:gd name="connsiteX3" fmla="*/ 0 w 11120386"/>
              <a:gd name="connsiteY3" fmla="*/ 5959944 h 595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0386" h="5959944">
                <a:moveTo>
                  <a:pt x="0" y="0"/>
                </a:moveTo>
                <a:lnTo>
                  <a:pt x="11120386" y="0"/>
                </a:lnTo>
                <a:lnTo>
                  <a:pt x="11120386" y="5959944"/>
                </a:lnTo>
                <a:lnTo>
                  <a:pt x="0" y="5959944"/>
                </a:lnTo>
                <a:close/>
              </a:path>
            </a:pathLst>
          </a:custGeom>
          <a:solidFill>
            <a:schemeClr val="accent1"/>
          </a:solidFill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49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1999" cy="6858000"/>
          </a:xfrm>
          <a:prstGeom prst="rect">
            <a:avLst/>
          </a:prstGeom>
        </p:spPr>
        <p:txBody>
          <a:bodyPr anchor="ctr"/>
          <a:lstStyle>
            <a:lvl1pPr>
              <a:defRPr sz="400"/>
            </a:lvl1pPr>
          </a:lstStyle>
          <a:p>
            <a:r>
              <a:rPr lang="en-US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20478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41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9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87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08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992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74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49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567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24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24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40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721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14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925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875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43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77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1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153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41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43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83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26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2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2024/3/30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43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60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12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3.wdp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60411-BDEF-C7E8-3C59-79A57F64E8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8A4878-3E2E-8F86-CA7D-7D55BFD386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2E316FAC-5074-0B87-4BE0-CE13902F5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1B82FA-93AE-2EC6-93E2-09346DE010E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90863" y="23446"/>
            <a:ext cx="5451820" cy="14851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DBAF0D-B474-A7B6-A8A1-AF52FAE1A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569" y="300282"/>
            <a:ext cx="9300200" cy="28883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8C3C046-0A66-6C07-F1CA-312898FA69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5834" y="5512498"/>
            <a:ext cx="8534400" cy="152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4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041ABFD8-A418-B2C0-98C0-525DDC697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B806D99-A73F-C408-479C-D185877238D8}"/>
              </a:ext>
            </a:extLst>
          </p:cNvPr>
          <p:cNvGrpSpPr/>
          <p:nvPr/>
        </p:nvGrpSpPr>
        <p:grpSpPr>
          <a:xfrm>
            <a:off x="10867375" y="-1583301"/>
            <a:ext cx="11771074" cy="3046988"/>
            <a:chOff x="-2088589" y="1907162"/>
            <a:chExt cx="12267886" cy="184208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326DBA-18BE-B8BB-8F47-1AA89F99F9D7}"/>
                </a:ext>
              </a:extLst>
            </p:cNvPr>
            <p:cNvSpPr txBox="1"/>
            <p:nvPr/>
          </p:nvSpPr>
          <p:spPr>
            <a:xfrm>
              <a:off x="-2088587" y="1907162"/>
              <a:ext cx="12267884" cy="18420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 w="228600">
                    <a:solidFill>
                      <a:srgbClr val="3F938B"/>
                    </a:solidFill>
                  </a:ln>
                  <a:solidFill>
                    <a:srgbClr val="3F938B"/>
                  </a:solidFill>
                  <a:effectLst/>
                  <a:uLnTx/>
                  <a:uFillTx/>
                  <a:latin typeface="Rockstone" panose="00000400000000000000" pitchFamily="2" charset="0"/>
                </a:rPr>
                <a:t>LÀM XANH TRƯỜNG LỚP</a:t>
              </a:r>
              <a:endParaRPr kumimoji="0" lang="vi-VN" sz="9600" b="0" i="0" u="none" strike="noStrike" kern="1200" cap="none" spc="0" normalizeH="0" baseline="0" noProof="0" dirty="0">
                <a:ln w="228600">
                  <a:solidFill>
                    <a:srgbClr val="3F938B"/>
                  </a:solidFill>
                </a:ln>
                <a:solidFill>
                  <a:srgbClr val="3F938B"/>
                </a:solidFill>
                <a:effectLst/>
                <a:uLnTx/>
                <a:uFillTx/>
                <a:latin typeface="Rockstone" panose="00000400000000000000" pitchFamily="2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BCE955-6650-D30E-27F6-096CF9FD113B}"/>
                </a:ext>
              </a:extLst>
            </p:cNvPr>
            <p:cNvSpPr txBox="1"/>
            <p:nvPr/>
          </p:nvSpPr>
          <p:spPr>
            <a:xfrm>
              <a:off x="-2088589" y="1907162"/>
              <a:ext cx="12267886" cy="18420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ckstone" panose="00000400000000000000" pitchFamily="2" charset="0"/>
                </a:rPr>
                <a:t>LÀM XANH TRƯỜNG LỚP</a:t>
              </a:r>
              <a:endParaRPr kumimoji="0" lang="vi-VN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stone" panose="00000400000000000000" pitchFamily="2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2F1FCEA-490C-29AA-2DF4-4B7FE885C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47346">
            <a:off x="-2824151" y="991752"/>
            <a:ext cx="8981116" cy="199528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B926564-B52D-DF27-2E1B-3A3F36391B62}"/>
              </a:ext>
            </a:extLst>
          </p:cNvPr>
          <p:cNvGrpSpPr/>
          <p:nvPr/>
        </p:nvGrpSpPr>
        <p:grpSpPr>
          <a:xfrm>
            <a:off x="10501615" y="-699381"/>
            <a:ext cx="11771074" cy="3046988"/>
            <a:chOff x="-2088589" y="1907162"/>
            <a:chExt cx="12267886" cy="1842086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5F090F-B47E-79E1-7CA9-A227CAF587A7}"/>
                </a:ext>
              </a:extLst>
            </p:cNvPr>
            <p:cNvSpPr txBox="1"/>
            <p:nvPr/>
          </p:nvSpPr>
          <p:spPr>
            <a:xfrm>
              <a:off x="-2088587" y="1907162"/>
              <a:ext cx="12267884" cy="18420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 w="228600">
                    <a:solidFill>
                      <a:srgbClr val="3F938B"/>
                    </a:solidFill>
                  </a:ln>
                  <a:solidFill>
                    <a:srgbClr val="3F938B"/>
                  </a:solidFill>
                  <a:effectLst/>
                  <a:uLnTx/>
                  <a:uFillTx/>
                  <a:latin typeface="Rockstone" panose="00000400000000000000" pitchFamily="2" charset="0"/>
                </a:rPr>
                <a:t>LÀM XANH TRƯỜNG LỚP</a:t>
              </a:r>
              <a:endParaRPr kumimoji="0" lang="vi-VN" sz="9600" b="0" i="0" u="none" strike="noStrike" kern="1200" cap="none" spc="0" normalizeH="0" baseline="0" noProof="0" dirty="0">
                <a:ln w="228600">
                  <a:solidFill>
                    <a:srgbClr val="3F938B"/>
                  </a:solidFill>
                </a:ln>
                <a:solidFill>
                  <a:srgbClr val="3F938B"/>
                </a:solidFill>
                <a:effectLst/>
                <a:uLnTx/>
                <a:uFillTx/>
                <a:latin typeface="Rockstone" panose="00000400000000000000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638306-E074-BD67-B3DC-D14AC51D3B5D}"/>
                </a:ext>
              </a:extLst>
            </p:cNvPr>
            <p:cNvSpPr txBox="1"/>
            <p:nvPr/>
          </p:nvSpPr>
          <p:spPr>
            <a:xfrm>
              <a:off x="-2088589" y="1907162"/>
              <a:ext cx="12267886" cy="18420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ckstone" panose="00000400000000000000" pitchFamily="2" charset="0"/>
                </a:rPr>
                <a:t>LÀM XANH TRƯỜNG LỚP</a:t>
              </a:r>
              <a:endParaRPr kumimoji="0" lang="vi-VN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stone" panose="00000400000000000000" pitchFamily="2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1A559E0-E5DC-8EDF-B96C-4B75E41D1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923" y="1558160"/>
            <a:ext cx="9660006" cy="334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7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>
            <a:extLst>
              <a:ext uri="{FF2B5EF4-FFF2-40B4-BE49-F238E27FC236}">
                <a16:creationId xmlns:a16="http://schemas.microsoft.com/office/drawing/2014/main" id="{F5601306-6C93-D910-1DE6-860E1F517247}"/>
              </a:ext>
            </a:extLst>
          </p:cNvPr>
          <p:cNvGrpSpPr/>
          <p:nvPr/>
        </p:nvGrpSpPr>
        <p:grpSpPr>
          <a:xfrm>
            <a:off x="10160" y="-53340"/>
            <a:ext cx="12181840" cy="6911340"/>
            <a:chOff x="0" y="0"/>
            <a:chExt cx="19184" cy="10884"/>
          </a:xfrm>
        </p:grpSpPr>
        <p:pic>
          <p:nvPicPr>
            <p:cNvPr id="3" name="图片 5" descr="34">
              <a:extLst>
                <a:ext uri="{FF2B5EF4-FFF2-40B4-BE49-F238E27FC236}">
                  <a16:creationId xmlns:a16="http://schemas.microsoft.com/office/drawing/2014/main" id="{967D106B-3BA2-6D94-0830-52269CE52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4" name="矩形 1">
              <a:extLst>
                <a:ext uri="{FF2B5EF4-FFF2-40B4-BE49-F238E27FC236}">
                  <a16:creationId xmlns:a16="http://schemas.microsoft.com/office/drawing/2014/main" id="{45A9EB2A-264E-5A03-1D2B-370D56F0D8E3}"/>
                </a:ext>
              </a:extLst>
            </p:cNvPr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5" name="图片 2" descr="35">
              <a:extLst>
                <a:ext uri="{FF2B5EF4-FFF2-40B4-BE49-F238E27FC236}">
                  <a16:creationId xmlns:a16="http://schemas.microsoft.com/office/drawing/2014/main" id="{C1973C51-F6DB-6340-F5D4-9B0053686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21DA040-C8FF-D3AB-7AD9-C919260B37B8}"/>
              </a:ext>
            </a:extLst>
          </p:cNvPr>
          <p:cNvGrpSpPr/>
          <p:nvPr/>
        </p:nvGrpSpPr>
        <p:grpSpPr>
          <a:xfrm>
            <a:off x="630555" y="299306"/>
            <a:ext cx="11092180" cy="1501639"/>
            <a:chOff x="149417" y="2619739"/>
            <a:chExt cx="8665113" cy="150163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22E577A-681A-CE4C-8033-3A894D510D96}"/>
                </a:ext>
              </a:extLst>
            </p:cNvPr>
            <p:cNvSpPr/>
            <p:nvPr/>
          </p:nvSpPr>
          <p:spPr>
            <a:xfrm>
              <a:off x="149417" y="2619739"/>
              <a:ext cx="8665113" cy="1501639"/>
            </a:xfrm>
            <a:prstGeom prst="roundRect">
              <a:avLst/>
            </a:prstGeom>
            <a:solidFill>
              <a:srgbClr val="CAECDA"/>
            </a:solidFill>
            <a:ln w="19050">
              <a:solidFill>
                <a:srgbClr val="3C90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71E8A9-0528-3620-F7BD-DB154142C0F4}"/>
                </a:ext>
              </a:extLst>
            </p:cNvPr>
            <p:cNvSpPr txBox="1"/>
            <p:nvPr/>
          </p:nvSpPr>
          <p:spPr>
            <a:xfrm>
              <a:off x="272944" y="2707815"/>
              <a:ext cx="826392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libri" panose="020F0502020204030204" pitchFamily="34" charset="0"/>
                  <a:cs typeface="+mn-cs"/>
                </a:rPr>
                <a:t>Bước</a:t>
              </a:r>
              <a:r>
                <a:rPr kumimoji="0" lang="nl-N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libri" panose="020F0502020204030204" pitchFamily="34" charset="0"/>
                  <a:cs typeface="+mn-cs"/>
                </a:rPr>
                <a:t> 1: Mỗi nhóm tự chuẩn bị một cây xanh mang đến lớp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84F72D1F-9625-8481-35C5-EA22066BB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8608" y="1794054"/>
            <a:ext cx="5229077" cy="4565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D2CFE0C-9C2B-E309-9889-0E689B7335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2" b="99353" l="1183" r="97953">
                        <a14:foregroundMark x1="64513" y1="4002" x2="64513" y2="4002"/>
                        <a14:foregroundMark x1="18972" y1="49111" x2="18972" y2="49111"/>
                        <a14:foregroundMark x1="17470" y1="83549" x2="17470" y2="83549"/>
                        <a14:foregroundMark x1="1228" y1="88440" x2="1228" y2="88440"/>
                        <a14:foregroundMark x1="97998" y1="86661" x2="97998" y2="86661"/>
                        <a14:foregroundMark x1="54231" y1="99353" x2="54231" y2="99353"/>
                        <a14:foregroundMark x1="56233" y1="25788" x2="54732" y2="33791"/>
                        <a14:foregroundMark x1="74022" y1="26233" x2="77252" y2="37995"/>
                        <a14:foregroundMark x1="52002" y1="27122" x2="55732" y2="34236"/>
                        <a14:foregroundMark x1="82757" y1="84438" x2="82757" y2="84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41" y="2250091"/>
            <a:ext cx="3724557" cy="419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>
            <a:extLst>
              <a:ext uri="{FF2B5EF4-FFF2-40B4-BE49-F238E27FC236}">
                <a16:creationId xmlns:a16="http://schemas.microsoft.com/office/drawing/2014/main" id="{F5601306-6C93-D910-1DE6-860E1F517247}"/>
              </a:ext>
            </a:extLst>
          </p:cNvPr>
          <p:cNvGrpSpPr/>
          <p:nvPr/>
        </p:nvGrpSpPr>
        <p:grpSpPr>
          <a:xfrm>
            <a:off x="10160" y="-53340"/>
            <a:ext cx="12181840" cy="6911340"/>
            <a:chOff x="0" y="0"/>
            <a:chExt cx="19184" cy="10884"/>
          </a:xfrm>
        </p:grpSpPr>
        <p:pic>
          <p:nvPicPr>
            <p:cNvPr id="3" name="图片 5" descr="34">
              <a:extLst>
                <a:ext uri="{FF2B5EF4-FFF2-40B4-BE49-F238E27FC236}">
                  <a16:creationId xmlns:a16="http://schemas.microsoft.com/office/drawing/2014/main" id="{967D106B-3BA2-6D94-0830-52269CE52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4" name="矩形 1">
              <a:extLst>
                <a:ext uri="{FF2B5EF4-FFF2-40B4-BE49-F238E27FC236}">
                  <a16:creationId xmlns:a16="http://schemas.microsoft.com/office/drawing/2014/main" id="{45A9EB2A-264E-5A03-1D2B-370D56F0D8E3}"/>
                </a:ext>
              </a:extLst>
            </p:cNvPr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5" name="图片 2" descr="35">
              <a:extLst>
                <a:ext uri="{FF2B5EF4-FFF2-40B4-BE49-F238E27FC236}">
                  <a16:creationId xmlns:a16="http://schemas.microsoft.com/office/drawing/2014/main" id="{C1973C51-F6DB-6340-F5D4-9B0053686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8AACA69-0805-1CF0-3E81-75EE493E0814}"/>
              </a:ext>
            </a:extLst>
          </p:cNvPr>
          <p:cNvGrpSpPr/>
          <p:nvPr/>
        </p:nvGrpSpPr>
        <p:grpSpPr>
          <a:xfrm>
            <a:off x="913447" y="109041"/>
            <a:ext cx="11006455" cy="2976833"/>
            <a:chOff x="348599" y="2528479"/>
            <a:chExt cx="8465931" cy="2308324"/>
          </a:xfrm>
          <a:solidFill>
            <a:srgbClr val="FFF3BD"/>
          </a:soli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7370EC8-E0E2-912F-4A7F-0070A397958C}"/>
                </a:ext>
              </a:extLst>
            </p:cNvPr>
            <p:cNvSpPr/>
            <p:nvPr/>
          </p:nvSpPr>
          <p:spPr>
            <a:xfrm>
              <a:off x="348599" y="2619739"/>
              <a:ext cx="8465931" cy="2010193"/>
            </a:xfrm>
            <a:prstGeom prst="roundRect">
              <a:avLst/>
            </a:prstGeom>
            <a:grpFill/>
            <a:ln w="19050">
              <a:solidFill>
                <a:srgbClr val="3C90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A259E2-D054-57B2-B3DC-5C2DB1BC0896}"/>
                </a:ext>
              </a:extLst>
            </p:cNvPr>
            <p:cNvSpPr txBox="1"/>
            <p:nvPr/>
          </p:nvSpPr>
          <p:spPr>
            <a:xfrm>
              <a:off x="550601" y="2528479"/>
              <a:ext cx="8263929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libri" panose="020F0502020204030204" pitchFamily="34" charset="0"/>
                  <a:cs typeface="+mn-cs"/>
                </a:rPr>
                <a:t>Bước 2:</a:t>
              </a:r>
            </a:p>
            <a:p>
              <a:pPr marL="571500" marR="0" lvl="0" indent="-57150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nl-NL" sz="3600" b="1" dirty="0">
                  <a:solidFill>
                    <a:srgbClr val="000000"/>
                  </a:solidFill>
                  <a:latin typeface="Cambria" panose="02040503050406030204" pitchFamily="18" charset="0"/>
                </a:rPr>
                <a:t>Trồng cây ở “Công trình măng non” của lớp mình.</a:t>
              </a:r>
            </a:p>
            <a:p>
              <a:pPr marL="571500" marR="0" lvl="0" indent="-57150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nl-N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Tưới nước và chăm sóc cây hằng ngày.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38CC9508-C0C9-DA55-7BB8-EFE2423DB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117" y="2845117"/>
            <a:ext cx="8083113" cy="406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1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hildr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88273A76-6A7F-AEBC-B2AD-C8D82411F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D245C5F-7F85-DCE2-372C-AD3913D9F765}"/>
              </a:ext>
            </a:extLst>
          </p:cNvPr>
          <p:cNvGrpSpPr/>
          <p:nvPr/>
        </p:nvGrpSpPr>
        <p:grpSpPr>
          <a:xfrm>
            <a:off x="549910" y="182880"/>
            <a:ext cx="11092180" cy="1861250"/>
            <a:chOff x="149417" y="2619739"/>
            <a:chExt cx="8665113" cy="186125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339A4C5-8807-2879-5E79-F3DB88CADC39}"/>
                </a:ext>
              </a:extLst>
            </p:cNvPr>
            <p:cNvSpPr/>
            <p:nvPr/>
          </p:nvSpPr>
          <p:spPr>
            <a:xfrm>
              <a:off x="149417" y="2619739"/>
              <a:ext cx="8665113" cy="150163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rgbClr val="3C90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FA672E-2018-7A63-0577-FB18A58DD762}"/>
                </a:ext>
              </a:extLst>
            </p:cNvPr>
            <p:cNvSpPr txBox="1"/>
            <p:nvPr/>
          </p:nvSpPr>
          <p:spPr>
            <a:xfrm>
              <a:off x="395460" y="2726663"/>
              <a:ext cx="8263929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libri" panose="020F0502020204030204" pitchFamily="34" charset="0"/>
                  <a:cs typeface="+mn-cs"/>
                </a:rPr>
                <a:t>Bước 3: Các nhóm chia sẻ kết quả sau khi thực hiện Dự án trong bài Ôn tập chủ đề.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935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51B4FF6F-A32E-DD5C-855D-E5628F54D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B7D98C-8B8A-206A-1A5E-F2A6E9C88B62}"/>
              </a:ext>
            </a:extLst>
          </p:cNvPr>
          <p:cNvSpPr/>
          <p:nvPr/>
        </p:nvSpPr>
        <p:spPr>
          <a:xfrm>
            <a:off x="630555" y="299306"/>
            <a:ext cx="11092180" cy="2291494"/>
          </a:xfrm>
          <a:custGeom>
            <a:avLst/>
            <a:gdLst>
              <a:gd name="connsiteX0" fmla="*/ 0 w 11092180"/>
              <a:gd name="connsiteY0" fmla="*/ 381923 h 2291494"/>
              <a:gd name="connsiteX1" fmla="*/ 381923 w 11092180"/>
              <a:gd name="connsiteY1" fmla="*/ 0 h 2291494"/>
              <a:gd name="connsiteX2" fmla="*/ 645869 w 11092180"/>
              <a:gd name="connsiteY2" fmla="*/ 0 h 2291494"/>
              <a:gd name="connsiteX3" fmla="*/ 1219666 w 11092180"/>
              <a:gd name="connsiteY3" fmla="*/ 0 h 2291494"/>
              <a:gd name="connsiteX4" fmla="*/ 1483612 w 11092180"/>
              <a:gd name="connsiteY4" fmla="*/ 0 h 2291494"/>
              <a:gd name="connsiteX5" fmla="*/ 1850842 w 11092180"/>
              <a:gd name="connsiteY5" fmla="*/ 0 h 2291494"/>
              <a:gd name="connsiteX6" fmla="*/ 2424638 w 11092180"/>
              <a:gd name="connsiteY6" fmla="*/ 0 h 2291494"/>
              <a:gd name="connsiteX7" fmla="*/ 2998434 w 11092180"/>
              <a:gd name="connsiteY7" fmla="*/ 0 h 2291494"/>
              <a:gd name="connsiteX8" fmla="*/ 3468947 w 11092180"/>
              <a:gd name="connsiteY8" fmla="*/ 0 h 2291494"/>
              <a:gd name="connsiteX9" fmla="*/ 4249310 w 11092180"/>
              <a:gd name="connsiteY9" fmla="*/ 0 h 2291494"/>
              <a:gd name="connsiteX10" fmla="*/ 4616540 w 11092180"/>
              <a:gd name="connsiteY10" fmla="*/ 0 h 2291494"/>
              <a:gd name="connsiteX11" fmla="*/ 5396903 w 11092180"/>
              <a:gd name="connsiteY11" fmla="*/ 0 h 2291494"/>
              <a:gd name="connsiteX12" fmla="*/ 5660849 w 11092180"/>
              <a:gd name="connsiteY12" fmla="*/ 0 h 2291494"/>
              <a:gd name="connsiteX13" fmla="*/ 6337929 w 11092180"/>
              <a:gd name="connsiteY13" fmla="*/ 0 h 2291494"/>
              <a:gd name="connsiteX14" fmla="*/ 6808442 w 11092180"/>
              <a:gd name="connsiteY14" fmla="*/ 0 h 2291494"/>
              <a:gd name="connsiteX15" fmla="*/ 7588805 w 11092180"/>
              <a:gd name="connsiteY15" fmla="*/ 0 h 2291494"/>
              <a:gd name="connsiteX16" fmla="*/ 8369168 w 11092180"/>
              <a:gd name="connsiteY16" fmla="*/ 0 h 2291494"/>
              <a:gd name="connsiteX17" fmla="*/ 9149531 w 11092180"/>
              <a:gd name="connsiteY17" fmla="*/ 0 h 2291494"/>
              <a:gd name="connsiteX18" fmla="*/ 9620044 w 11092180"/>
              <a:gd name="connsiteY18" fmla="*/ 0 h 2291494"/>
              <a:gd name="connsiteX19" fmla="*/ 10193840 w 11092180"/>
              <a:gd name="connsiteY19" fmla="*/ 0 h 2291494"/>
              <a:gd name="connsiteX20" fmla="*/ 10710257 w 11092180"/>
              <a:gd name="connsiteY20" fmla="*/ 0 h 2291494"/>
              <a:gd name="connsiteX21" fmla="*/ 11092180 w 11092180"/>
              <a:gd name="connsiteY21" fmla="*/ 381923 h 2291494"/>
              <a:gd name="connsiteX22" fmla="*/ 11092180 w 11092180"/>
              <a:gd name="connsiteY22" fmla="*/ 845310 h 2291494"/>
              <a:gd name="connsiteX23" fmla="*/ 11092180 w 11092180"/>
              <a:gd name="connsiteY23" fmla="*/ 1308696 h 2291494"/>
              <a:gd name="connsiteX24" fmla="*/ 11092180 w 11092180"/>
              <a:gd name="connsiteY24" fmla="*/ 1909571 h 2291494"/>
              <a:gd name="connsiteX25" fmla="*/ 10710257 w 11092180"/>
              <a:gd name="connsiteY25" fmla="*/ 2291494 h 2291494"/>
              <a:gd name="connsiteX26" fmla="*/ 10136461 w 11092180"/>
              <a:gd name="connsiteY26" fmla="*/ 2291494 h 2291494"/>
              <a:gd name="connsiteX27" fmla="*/ 9356098 w 11092180"/>
              <a:gd name="connsiteY27" fmla="*/ 2291494 h 2291494"/>
              <a:gd name="connsiteX28" fmla="*/ 8988868 w 11092180"/>
              <a:gd name="connsiteY28" fmla="*/ 2291494 h 2291494"/>
              <a:gd name="connsiteX29" fmla="*/ 8724922 w 11092180"/>
              <a:gd name="connsiteY29" fmla="*/ 2291494 h 2291494"/>
              <a:gd name="connsiteX30" fmla="*/ 7944559 w 11092180"/>
              <a:gd name="connsiteY30" fmla="*/ 2291494 h 2291494"/>
              <a:gd name="connsiteX31" fmla="*/ 7577329 w 11092180"/>
              <a:gd name="connsiteY31" fmla="*/ 2291494 h 2291494"/>
              <a:gd name="connsiteX32" fmla="*/ 7210099 w 11092180"/>
              <a:gd name="connsiteY32" fmla="*/ 2291494 h 2291494"/>
              <a:gd name="connsiteX33" fmla="*/ 6429736 w 11092180"/>
              <a:gd name="connsiteY33" fmla="*/ 2291494 h 2291494"/>
              <a:gd name="connsiteX34" fmla="*/ 5752657 w 11092180"/>
              <a:gd name="connsiteY34" fmla="*/ 2291494 h 2291494"/>
              <a:gd name="connsiteX35" fmla="*/ 5075577 w 11092180"/>
              <a:gd name="connsiteY35" fmla="*/ 2291494 h 2291494"/>
              <a:gd name="connsiteX36" fmla="*/ 4605064 w 11092180"/>
              <a:gd name="connsiteY36" fmla="*/ 2291494 h 2291494"/>
              <a:gd name="connsiteX37" fmla="*/ 4341118 w 11092180"/>
              <a:gd name="connsiteY37" fmla="*/ 2291494 h 2291494"/>
              <a:gd name="connsiteX38" fmla="*/ 3870605 w 11092180"/>
              <a:gd name="connsiteY38" fmla="*/ 2291494 h 2291494"/>
              <a:gd name="connsiteX39" fmla="*/ 3296808 w 11092180"/>
              <a:gd name="connsiteY39" fmla="*/ 2291494 h 2291494"/>
              <a:gd name="connsiteX40" fmla="*/ 2619729 w 11092180"/>
              <a:gd name="connsiteY40" fmla="*/ 2291494 h 2291494"/>
              <a:gd name="connsiteX41" fmla="*/ 1942649 w 11092180"/>
              <a:gd name="connsiteY41" fmla="*/ 2291494 h 2291494"/>
              <a:gd name="connsiteX42" fmla="*/ 1678703 w 11092180"/>
              <a:gd name="connsiteY42" fmla="*/ 2291494 h 2291494"/>
              <a:gd name="connsiteX43" fmla="*/ 1414756 w 11092180"/>
              <a:gd name="connsiteY43" fmla="*/ 2291494 h 2291494"/>
              <a:gd name="connsiteX44" fmla="*/ 1150810 w 11092180"/>
              <a:gd name="connsiteY44" fmla="*/ 2291494 h 2291494"/>
              <a:gd name="connsiteX45" fmla="*/ 381923 w 11092180"/>
              <a:gd name="connsiteY45" fmla="*/ 2291494 h 2291494"/>
              <a:gd name="connsiteX46" fmla="*/ 0 w 11092180"/>
              <a:gd name="connsiteY46" fmla="*/ 1909571 h 2291494"/>
              <a:gd name="connsiteX47" fmla="*/ 0 w 11092180"/>
              <a:gd name="connsiteY47" fmla="*/ 1385079 h 2291494"/>
              <a:gd name="connsiteX48" fmla="*/ 0 w 11092180"/>
              <a:gd name="connsiteY48" fmla="*/ 921692 h 2291494"/>
              <a:gd name="connsiteX49" fmla="*/ 0 w 11092180"/>
              <a:gd name="connsiteY49" fmla="*/ 381923 h 229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1092180" h="2291494" fill="none" extrusionOk="0">
                <a:moveTo>
                  <a:pt x="0" y="381923"/>
                </a:moveTo>
                <a:cubicBezTo>
                  <a:pt x="1316" y="201713"/>
                  <a:pt x="150713" y="-50512"/>
                  <a:pt x="381923" y="0"/>
                </a:cubicBezTo>
                <a:cubicBezTo>
                  <a:pt x="488364" y="-8288"/>
                  <a:pt x="585790" y="18008"/>
                  <a:pt x="645869" y="0"/>
                </a:cubicBezTo>
                <a:cubicBezTo>
                  <a:pt x="705948" y="-18008"/>
                  <a:pt x="1058580" y="3511"/>
                  <a:pt x="1219666" y="0"/>
                </a:cubicBezTo>
                <a:cubicBezTo>
                  <a:pt x="1380752" y="-3511"/>
                  <a:pt x="1429141" y="19377"/>
                  <a:pt x="1483612" y="0"/>
                </a:cubicBezTo>
                <a:cubicBezTo>
                  <a:pt x="1538083" y="-19377"/>
                  <a:pt x="1758022" y="3844"/>
                  <a:pt x="1850842" y="0"/>
                </a:cubicBezTo>
                <a:cubicBezTo>
                  <a:pt x="1943662" y="-3844"/>
                  <a:pt x="2250098" y="34087"/>
                  <a:pt x="2424638" y="0"/>
                </a:cubicBezTo>
                <a:cubicBezTo>
                  <a:pt x="2599178" y="-34087"/>
                  <a:pt x="2880989" y="19074"/>
                  <a:pt x="2998434" y="0"/>
                </a:cubicBezTo>
                <a:cubicBezTo>
                  <a:pt x="3115879" y="-19074"/>
                  <a:pt x="3341156" y="48187"/>
                  <a:pt x="3468947" y="0"/>
                </a:cubicBezTo>
                <a:cubicBezTo>
                  <a:pt x="3596738" y="-48187"/>
                  <a:pt x="4054119" y="74840"/>
                  <a:pt x="4249310" y="0"/>
                </a:cubicBezTo>
                <a:cubicBezTo>
                  <a:pt x="4444501" y="-74840"/>
                  <a:pt x="4498730" y="5212"/>
                  <a:pt x="4616540" y="0"/>
                </a:cubicBezTo>
                <a:cubicBezTo>
                  <a:pt x="4734350" y="-5212"/>
                  <a:pt x="5095528" y="50205"/>
                  <a:pt x="5396903" y="0"/>
                </a:cubicBezTo>
                <a:cubicBezTo>
                  <a:pt x="5698278" y="-50205"/>
                  <a:pt x="5550788" y="16131"/>
                  <a:pt x="5660849" y="0"/>
                </a:cubicBezTo>
                <a:cubicBezTo>
                  <a:pt x="5770910" y="-16131"/>
                  <a:pt x="6061946" y="9957"/>
                  <a:pt x="6337929" y="0"/>
                </a:cubicBezTo>
                <a:cubicBezTo>
                  <a:pt x="6613912" y="-9957"/>
                  <a:pt x="6641195" y="5365"/>
                  <a:pt x="6808442" y="0"/>
                </a:cubicBezTo>
                <a:cubicBezTo>
                  <a:pt x="6975689" y="-5365"/>
                  <a:pt x="7410773" y="68400"/>
                  <a:pt x="7588805" y="0"/>
                </a:cubicBezTo>
                <a:cubicBezTo>
                  <a:pt x="7766837" y="-68400"/>
                  <a:pt x="8153107" y="72700"/>
                  <a:pt x="8369168" y="0"/>
                </a:cubicBezTo>
                <a:cubicBezTo>
                  <a:pt x="8585229" y="-72700"/>
                  <a:pt x="8874753" y="77335"/>
                  <a:pt x="9149531" y="0"/>
                </a:cubicBezTo>
                <a:cubicBezTo>
                  <a:pt x="9424309" y="-77335"/>
                  <a:pt x="9419908" y="11509"/>
                  <a:pt x="9620044" y="0"/>
                </a:cubicBezTo>
                <a:cubicBezTo>
                  <a:pt x="9820180" y="-11509"/>
                  <a:pt x="9973452" y="64141"/>
                  <a:pt x="10193840" y="0"/>
                </a:cubicBezTo>
                <a:cubicBezTo>
                  <a:pt x="10414228" y="-64141"/>
                  <a:pt x="10578558" y="22894"/>
                  <a:pt x="10710257" y="0"/>
                </a:cubicBezTo>
                <a:cubicBezTo>
                  <a:pt x="10934499" y="38438"/>
                  <a:pt x="11114944" y="186781"/>
                  <a:pt x="11092180" y="381923"/>
                </a:cubicBezTo>
                <a:cubicBezTo>
                  <a:pt x="11094044" y="501208"/>
                  <a:pt x="11082770" y="683888"/>
                  <a:pt x="11092180" y="845310"/>
                </a:cubicBezTo>
                <a:cubicBezTo>
                  <a:pt x="11101590" y="1006732"/>
                  <a:pt x="11089158" y="1172057"/>
                  <a:pt x="11092180" y="1308696"/>
                </a:cubicBezTo>
                <a:cubicBezTo>
                  <a:pt x="11095202" y="1445335"/>
                  <a:pt x="11037780" y="1631037"/>
                  <a:pt x="11092180" y="1909571"/>
                </a:cubicBezTo>
                <a:cubicBezTo>
                  <a:pt x="11059749" y="2118731"/>
                  <a:pt x="10914354" y="2300239"/>
                  <a:pt x="10710257" y="2291494"/>
                </a:cubicBezTo>
                <a:cubicBezTo>
                  <a:pt x="10522240" y="2315009"/>
                  <a:pt x="10291894" y="2255384"/>
                  <a:pt x="10136461" y="2291494"/>
                </a:cubicBezTo>
                <a:cubicBezTo>
                  <a:pt x="9981028" y="2327604"/>
                  <a:pt x="9649858" y="2289337"/>
                  <a:pt x="9356098" y="2291494"/>
                </a:cubicBezTo>
                <a:cubicBezTo>
                  <a:pt x="9062338" y="2293651"/>
                  <a:pt x="9077012" y="2263701"/>
                  <a:pt x="8988868" y="2291494"/>
                </a:cubicBezTo>
                <a:cubicBezTo>
                  <a:pt x="8900724" y="2319287"/>
                  <a:pt x="8853053" y="2270030"/>
                  <a:pt x="8724922" y="2291494"/>
                </a:cubicBezTo>
                <a:cubicBezTo>
                  <a:pt x="8596791" y="2312958"/>
                  <a:pt x="8264985" y="2260175"/>
                  <a:pt x="7944559" y="2291494"/>
                </a:cubicBezTo>
                <a:cubicBezTo>
                  <a:pt x="7624133" y="2322813"/>
                  <a:pt x="7749965" y="2264863"/>
                  <a:pt x="7577329" y="2291494"/>
                </a:cubicBezTo>
                <a:cubicBezTo>
                  <a:pt x="7404693" y="2318125"/>
                  <a:pt x="7356105" y="2271836"/>
                  <a:pt x="7210099" y="2291494"/>
                </a:cubicBezTo>
                <a:cubicBezTo>
                  <a:pt x="7064093" y="2311152"/>
                  <a:pt x="6782298" y="2275893"/>
                  <a:pt x="6429736" y="2291494"/>
                </a:cubicBezTo>
                <a:cubicBezTo>
                  <a:pt x="6077174" y="2307095"/>
                  <a:pt x="5977305" y="2220114"/>
                  <a:pt x="5752657" y="2291494"/>
                </a:cubicBezTo>
                <a:cubicBezTo>
                  <a:pt x="5528009" y="2362874"/>
                  <a:pt x="5301862" y="2263754"/>
                  <a:pt x="5075577" y="2291494"/>
                </a:cubicBezTo>
                <a:cubicBezTo>
                  <a:pt x="4849292" y="2319234"/>
                  <a:pt x="4755329" y="2255797"/>
                  <a:pt x="4605064" y="2291494"/>
                </a:cubicBezTo>
                <a:cubicBezTo>
                  <a:pt x="4454799" y="2327191"/>
                  <a:pt x="4411515" y="2265525"/>
                  <a:pt x="4341118" y="2291494"/>
                </a:cubicBezTo>
                <a:cubicBezTo>
                  <a:pt x="4270721" y="2317463"/>
                  <a:pt x="4082318" y="2273572"/>
                  <a:pt x="3870605" y="2291494"/>
                </a:cubicBezTo>
                <a:cubicBezTo>
                  <a:pt x="3658892" y="2309416"/>
                  <a:pt x="3483397" y="2265968"/>
                  <a:pt x="3296808" y="2291494"/>
                </a:cubicBezTo>
                <a:cubicBezTo>
                  <a:pt x="3110219" y="2317020"/>
                  <a:pt x="2866112" y="2220436"/>
                  <a:pt x="2619729" y="2291494"/>
                </a:cubicBezTo>
                <a:cubicBezTo>
                  <a:pt x="2373346" y="2362552"/>
                  <a:pt x="2208782" y="2287710"/>
                  <a:pt x="1942649" y="2291494"/>
                </a:cubicBezTo>
                <a:cubicBezTo>
                  <a:pt x="1676516" y="2295278"/>
                  <a:pt x="1780530" y="2289158"/>
                  <a:pt x="1678703" y="2291494"/>
                </a:cubicBezTo>
                <a:cubicBezTo>
                  <a:pt x="1576876" y="2293830"/>
                  <a:pt x="1515842" y="2269519"/>
                  <a:pt x="1414756" y="2291494"/>
                </a:cubicBezTo>
                <a:cubicBezTo>
                  <a:pt x="1313670" y="2313469"/>
                  <a:pt x="1254573" y="2290419"/>
                  <a:pt x="1150810" y="2291494"/>
                </a:cubicBezTo>
                <a:cubicBezTo>
                  <a:pt x="1047047" y="2292569"/>
                  <a:pt x="615321" y="2223891"/>
                  <a:pt x="381923" y="2291494"/>
                </a:cubicBezTo>
                <a:cubicBezTo>
                  <a:pt x="199569" y="2239979"/>
                  <a:pt x="-27800" y="2149287"/>
                  <a:pt x="0" y="1909571"/>
                </a:cubicBezTo>
                <a:cubicBezTo>
                  <a:pt x="-37904" y="1786726"/>
                  <a:pt x="11392" y="1592874"/>
                  <a:pt x="0" y="1385079"/>
                </a:cubicBezTo>
                <a:cubicBezTo>
                  <a:pt x="-11392" y="1177284"/>
                  <a:pt x="11981" y="1038093"/>
                  <a:pt x="0" y="921692"/>
                </a:cubicBezTo>
                <a:cubicBezTo>
                  <a:pt x="-11981" y="805291"/>
                  <a:pt x="41047" y="651090"/>
                  <a:pt x="0" y="381923"/>
                </a:cubicBezTo>
                <a:close/>
              </a:path>
              <a:path w="11092180" h="2291494" stroke="0" extrusionOk="0">
                <a:moveTo>
                  <a:pt x="0" y="381923"/>
                </a:moveTo>
                <a:cubicBezTo>
                  <a:pt x="-57452" y="162849"/>
                  <a:pt x="166521" y="1267"/>
                  <a:pt x="381923" y="0"/>
                </a:cubicBezTo>
                <a:cubicBezTo>
                  <a:pt x="715160" y="-55246"/>
                  <a:pt x="871485" y="24438"/>
                  <a:pt x="1059003" y="0"/>
                </a:cubicBezTo>
                <a:cubicBezTo>
                  <a:pt x="1246521" y="-24438"/>
                  <a:pt x="1564942" y="1332"/>
                  <a:pt x="1736082" y="0"/>
                </a:cubicBezTo>
                <a:cubicBezTo>
                  <a:pt x="1907222" y="-1332"/>
                  <a:pt x="2277556" y="37495"/>
                  <a:pt x="2413162" y="0"/>
                </a:cubicBezTo>
                <a:cubicBezTo>
                  <a:pt x="2548768" y="-37495"/>
                  <a:pt x="2815788" y="57984"/>
                  <a:pt x="3193525" y="0"/>
                </a:cubicBezTo>
                <a:cubicBezTo>
                  <a:pt x="3571262" y="-57984"/>
                  <a:pt x="3753260" y="43484"/>
                  <a:pt x="3973888" y="0"/>
                </a:cubicBezTo>
                <a:cubicBezTo>
                  <a:pt x="4194516" y="-43484"/>
                  <a:pt x="4371123" y="25666"/>
                  <a:pt x="4547684" y="0"/>
                </a:cubicBezTo>
                <a:cubicBezTo>
                  <a:pt x="4724245" y="-25666"/>
                  <a:pt x="4923167" y="14576"/>
                  <a:pt x="5224764" y="0"/>
                </a:cubicBezTo>
                <a:cubicBezTo>
                  <a:pt x="5526361" y="-14576"/>
                  <a:pt x="5514704" y="403"/>
                  <a:pt x="5695277" y="0"/>
                </a:cubicBezTo>
                <a:cubicBezTo>
                  <a:pt x="5875850" y="-403"/>
                  <a:pt x="5864202" y="20654"/>
                  <a:pt x="5959223" y="0"/>
                </a:cubicBezTo>
                <a:cubicBezTo>
                  <a:pt x="6054244" y="-20654"/>
                  <a:pt x="6411782" y="61272"/>
                  <a:pt x="6739586" y="0"/>
                </a:cubicBezTo>
                <a:cubicBezTo>
                  <a:pt x="7067390" y="-61272"/>
                  <a:pt x="7113702" y="66180"/>
                  <a:pt x="7416666" y="0"/>
                </a:cubicBezTo>
                <a:cubicBezTo>
                  <a:pt x="7719630" y="-66180"/>
                  <a:pt x="7770998" y="17548"/>
                  <a:pt x="7887179" y="0"/>
                </a:cubicBezTo>
                <a:cubicBezTo>
                  <a:pt x="8003360" y="-17548"/>
                  <a:pt x="8448083" y="28024"/>
                  <a:pt x="8667542" y="0"/>
                </a:cubicBezTo>
                <a:cubicBezTo>
                  <a:pt x="8887001" y="-28024"/>
                  <a:pt x="9091499" y="35460"/>
                  <a:pt x="9241338" y="0"/>
                </a:cubicBezTo>
                <a:cubicBezTo>
                  <a:pt x="9391177" y="-35460"/>
                  <a:pt x="9549431" y="4449"/>
                  <a:pt x="9711851" y="0"/>
                </a:cubicBezTo>
                <a:cubicBezTo>
                  <a:pt x="9874271" y="-4449"/>
                  <a:pt x="9939573" y="29156"/>
                  <a:pt x="10079081" y="0"/>
                </a:cubicBezTo>
                <a:cubicBezTo>
                  <a:pt x="10218589" y="-29156"/>
                  <a:pt x="10428870" y="51918"/>
                  <a:pt x="10710257" y="0"/>
                </a:cubicBezTo>
                <a:cubicBezTo>
                  <a:pt x="10932834" y="-22456"/>
                  <a:pt x="11091652" y="189224"/>
                  <a:pt x="11092180" y="381923"/>
                </a:cubicBezTo>
                <a:cubicBezTo>
                  <a:pt x="11102056" y="504787"/>
                  <a:pt x="11050664" y="659671"/>
                  <a:pt x="11092180" y="845310"/>
                </a:cubicBezTo>
                <a:cubicBezTo>
                  <a:pt x="11133696" y="1030949"/>
                  <a:pt x="11066325" y="1092582"/>
                  <a:pt x="11092180" y="1339249"/>
                </a:cubicBezTo>
                <a:cubicBezTo>
                  <a:pt x="11118035" y="1585916"/>
                  <a:pt x="11091730" y="1646354"/>
                  <a:pt x="11092180" y="1909571"/>
                </a:cubicBezTo>
                <a:cubicBezTo>
                  <a:pt x="11079118" y="2109414"/>
                  <a:pt x="10894358" y="2266466"/>
                  <a:pt x="10710257" y="2291494"/>
                </a:cubicBezTo>
                <a:cubicBezTo>
                  <a:pt x="10631831" y="2309380"/>
                  <a:pt x="10560771" y="2289659"/>
                  <a:pt x="10446311" y="2291494"/>
                </a:cubicBezTo>
                <a:cubicBezTo>
                  <a:pt x="10331851" y="2293329"/>
                  <a:pt x="10216971" y="2277925"/>
                  <a:pt x="10079081" y="2291494"/>
                </a:cubicBezTo>
                <a:cubicBezTo>
                  <a:pt x="9941191" y="2305063"/>
                  <a:pt x="9786865" y="2259851"/>
                  <a:pt x="9608568" y="2291494"/>
                </a:cubicBezTo>
                <a:cubicBezTo>
                  <a:pt x="9430271" y="2323137"/>
                  <a:pt x="9249323" y="2258431"/>
                  <a:pt x="9034772" y="2291494"/>
                </a:cubicBezTo>
                <a:cubicBezTo>
                  <a:pt x="8820221" y="2324557"/>
                  <a:pt x="8733406" y="2260416"/>
                  <a:pt x="8564259" y="2291494"/>
                </a:cubicBezTo>
                <a:cubicBezTo>
                  <a:pt x="8395112" y="2322572"/>
                  <a:pt x="8427582" y="2261160"/>
                  <a:pt x="8300312" y="2291494"/>
                </a:cubicBezTo>
                <a:cubicBezTo>
                  <a:pt x="8173042" y="2321828"/>
                  <a:pt x="7884205" y="2281645"/>
                  <a:pt x="7726516" y="2291494"/>
                </a:cubicBezTo>
                <a:cubicBezTo>
                  <a:pt x="7568827" y="2301343"/>
                  <a:pt x="7571775" y="2274935"/>
                  <a:pt x="7462570" y="2291494"/>
                </a:cubicBezTo>
                <a:cubicBezTo>
                  <a:pt x="7353365" y="2308053"/>
                  <a:pt x="6846123" y="2271397"/>
                  <a:pt x="6682207" y="2291494"/>
                </a:cubicBezTo>
                <a:cubicBezTo>
                  <a:pt x="6518291" y="2311591"/>
                  <a:pt x="6156192" y="2290912"/>
                  <a:pt x="6005127" y="2291494"/>
                </a:cubicBezTo>
                <a:cubicBezTo>
                  <a:pt x="5854062" y="2292076"/>
                  <a:pt x="5685224" y="2277841"/>
                  <a:pt x="5534614" y="2291494"/>
                </a:cubicBezTo>
                <a:cubicBezTo>
                  <a:pt x="5384004" y="2305147"/>
                  <a:pt x="5228144" y="2236793"/>
                  <a:pt x="5064101" y="2291494"/>
                </a:cubicBezTo>
                <a:cubicBezTo>
                  <a:pt x="4900058" y="2346195"/>
                  <a:pt x="4864052" y="2265559"/>
                  <a:pt x="4696871" y="2291494"/>
                </a:cubicBezTo>
                <a:cubicBezTo>
                  <a:pt x="4529690" y="2317429"/>
                  <a:pt x="4407184" y="2243398"/>
                  <a:pt x="4226358" y="2291494"/>
                </a:cubicBezTo>
                <a:cubicBezTo>
                  <a:pt x="4045532" y="2339590"/>
                  <a:pt x="3793971" y="2220321"/>
                  <a:pt x="3445995" y="2291494"/>
                </a:cubicBezTo>
                <a:cubicBezTo>
                  <a:pt x="3098019" y="2362667"/>
                  <a:pt x="3019993" y="2262943"/>
                  <a:pt x="2768916" y="2291494"/>
                </a:cubicBezTo>
                <a:cubicBezTo>
                  <a:pt x="2517839" y="2320045"/>
                  <a:pt x="2574606" y="2284119"/>
                  <a:pt x="2401686" y="2291494"/>
                </a:cubicBezTo>
                <a:cubicBezTo>
                  <a:pt x="2228766" y="2298869"/>
                  <a:pt x="2049758" y="2284144"/>
                  <a:pt x="1827890" y="2291494"/>
                </a:cubicBezTo>
                <a:cubicBezTo>
                  <a:pt x="1606022" y="2298844"/>
                  <a:pt x="1513461" y="2246973"/>
                  <a:pt x="1254093" y="2291494"/>
                </a:cubicBezTo>
                <a:cubicBezTo>
                  <a:pt x="994725" y="2336015"/>
                  <a:pt x="1020420" y="2270964"/>
                  <a:pt x="886864" y="2291494"/>
                </a:cubicBezTo>
                <a:cubicBezTo>
                  <a:pt x="753308" y="2312024"/>
                  <a:pt x="569143" y="2253906"/>
                  <a:pt x="381923" y="2291494"/>
                </a:cubicBezTo>
                <a:cubicBezTo>
                  <a:pt x="193468" y="2256816"/>
                  <a:pt x="38335" y="2088454"/>
                  <a:pt x="0" y="1909571"/>
                </a:cubicBezTo>
                <a:cubicBezTo>
                  <a:pt x="-596" y="1754920"/>
                  <a:pt x="32581" y="1530927"/>
                  <a:pt x="0" y="1430908"/>
                </a:cubicBezTo>
                <a:cubicBezTo>
                  <a:pt x="-32581" y="1330889"/>
                  <a:pt x="8110" y="1112590"/>
                  <a:pt x="0" y="906415"/>
                </a:cubicBezTo>
                <a:cubicBezTo>
                  <a:pt x="-8110" y="700240"/>
                  <a:pt x="40942" y="626217"/>
                  <a:pt x="0" y="38192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3C9089"/>
            </a:solidFill>
            <a:extLst>
              <a:ext uri="{C807C97D-BFC1-408E-A445-0C87EB9F89A2}">
                <ask:lineSketchStyleProps xmlns:ask="http://schemas.microsoft.com/office/drawing/2018/sketchyshapes" sd="390032032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6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Trường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học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là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ngôi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nha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̀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thư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́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hai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của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em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.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Giư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̃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gìn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vê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̣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sinh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bảo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vê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̣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cảnh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quan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chính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là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cách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thê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̉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hiện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tình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yêu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đối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với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trường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lớp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của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mình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10" name="图片 14">
            <a:extLst>
              <a:ext uri="{FF2B5EF4-FFF2-40B4-BE49-F238E27FC236}">
                <a16:creationId xmlns:a16="http://schemas.microsoft.com/office/drawing/2014/main" id="{B9AA35CF-B4D1-3A9B-2D7E-B1262AB62F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05" t="1550" r="2619" b="60033"/>
          <a:stretch/>
        </p:blipFill>
        <p:spPr>
          <a:xfrm>
            <a:off x="-508091" y="1464051"/>
            <a:ext cx="3449411" cy="308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4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303179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88002"/>
            <a:ext cx="12182475" cy="3664585"/>
          </a:xfrm>
          <a:prstGeom prst="rect">
            <a:avLst/>
          </a:prstGeom>
        </p:spPr>
      </p:pic>
      <p:pic>
        <p:nvPicPr>
          <p:cNvPr id="6" name="图片 5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102" y="2162919"/>
            <a:ext cx="5656408" cy="4695082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56125"/>
            <a:ext cx="2219960" cy="2301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7E0C4C-86EA-3F8C-AABA-EFF057B044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3493" y="3596442"/>
            <a:ext cx="2017408" cy="339768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0552448-00A0-3AF6-DD03-88B0EBE729A5}"/>
              </a:ext>
            </a:extLst>
          </p:cNvPr>
          <p:cNvGrpSpPr/>
          <p:nvPr/>
        </p:nvGrpSpPr>
        <p:grpSpPr>
          <a:xfrm>
            <a:off x="488751" y="3690298"/>
            <a:ext cx="3408091" cy="3310254"/>
            <a:chOff x="488751" y="3690298"/>
            <a:chExt cx="3408091" cy="3310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5952B6-EF6F-AC4C-D4D7-ADDB9E59FC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8E0AF7-BEDB-A79B-F11A-540E1E9579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0579191-0543-0BC9-D8F1-C1D0DB2CE3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511" y="4114685"/>
            <a:ext cx="2017408" cy="286232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4BB32AD-1AFC-A4F5-BAA9-6164CCB66AE3}"/>
              </a:ext>
            </a:extLst>
          </p:cNvPr>
          <p:cNvGrpSpPr/>
          <p:nvPr/>
        </p:nvGrpSpPr>
        <p:grpSpPr>
          <a:xfrm>
            <a:off x="1368287" y="767118"/>
            <a:ext cx="9147063" cy="3054119"/>
            <a:chOff x="1116283" y="827782"/>
            <a:chExt cx="9533125" cy="184639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8CAA13-C5FC-9199-E1FB-7C3587E21195}"/>
                </a:ext>
              </a:extLst>
            </p:cNvPr>
            <p:cNvSpPr txBox="1"/>
            <p:nvPr/>
          </p:nvSpPr>
          <p:spPr>
            <a:xfrm>
              <a:off x="1130803" y="827782"/>
              <a:ext cx="9518605" cy="1842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 w="228600">
                    <a:solidFill>
                      <a:srgbClr val="3F938B"/>
                    </a:solidFill>
                  </a:ln>
                  <a:solidFill>
                    <a:srgbClr val="3F938B"/>
                  </a:solidFill>
                  <a:effectLst/>
                  <a:uLnTx/>
                  <a:uFillTx/>
                  <a:latin typeface="#9Slide07 Cadena" panose="02000503000000020004" pitchFamily="2" charset="0"/>
                  <a:ea typeface="+mn-ea"/>
                  <a:cs typeface="+mn-cs"/>
                </a:rPr>
                <a:t>CHÚC CÁC EM HỌC TỐT!</a:t>
              </a:r>
              <a:endParaRPr kumimoji="0" lang="vi-VN" sz="9600" b="0" i="0" u="none" strike="noStrike" kern="1200" cap="none" spc="0" normalizeH="0" baseline="0" noProof="0" dirty="0">
                <a:ln w="228600">
                  <a:solidFill>
                    <a:srgbClr val="3F938B"/>
                  </a:solidFill>
                </a:ln>
                <a:solidFill>
                  <a:srgbClr val="3F938B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7BAC0A-CD1A-052B-BD97-B989FFBE54F4}"/>
                </a:ext>
              </a:extLst>
            </p:cNvPr>
            <p:cNvSpPr txBox="1"/>
            <p:nvPr/>
          </p:nvSpPr>
          <p:spPr>
            <a:xfrm>
              <a:off x="1116283" y="870893"/>
              <a:ext cx="9518605" cy="1842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Cadena" panose="02000503000000020004" pitchFamily="2" charset="0"/>
                  <a:ea typeface="+mn-ea"/>
                  <a:cs typeface="+mn-cs"/>
                </a:rPr>
                <a:t>CHÚC CÁC EM HỌC TỐT!</a:t>
              </a:r>
              <a:endParaRPr kumimoji="0" lang="vi-VN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9F58F7A-BA9A-EF9C-BE65-B3CC68EDAE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87735" y="6157343"/>
            <a:ext cx="2188654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8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ild, toy, child&#10;&#10;Description automatically generated">
            <a:extLst>
              <a:ext uri="{FF2B5EF4-FFF2-40B4-BE49-F238E27FC236}">
                <a16:creationId xmlns:a16="http://schemas.microsoft.com/office/drawing/2014/main" id="{90205293-D40C-82EE-FE15-7BBC1CBE4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E0EDAB-A1E2-A18D-A71B-651D330A9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86" y="4769739"/>
            <a:ext cx="1353429" cy="13229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23432D-A1A6-4868-3572-F0E8238C57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32" r="7434" b="24976"/>
          <a:stretch/>
        </p:blipFill>
        <p:spPr>
          <a:xfrm>
            <a:off x="2086460" y="3875868"/>
            <a:ext cx="8776139" cy="251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7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-57725"/>
            <a:ext cx="12181840" cy="69113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3F009B3-32DC-4AE1-015F-D5B2E4C1ED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87735" y="6157343"/>
            <a:ext cx="2188654" cy="890093"/>
          </a:xfrm>
          <a:prstGeom prst="rect">
            <a:avLst/>
          </a:prstGeom>
        </p:spPr>
      </p:pic>
      <p:pic>
        <p:nvPicPr>
          <p:cNvPr id="7" name="Bài Hát Giữ Gìn Vệ Sinh Trường Lớp Chuyên Đề Đạo Đức Lớp 1 Cấp Thành Phố Ca Nhạc Thiếu Nhi">
            <a:hlinkClick r:id="" action="ppaction://media"/>
            <a:extLst>
              <a:ext uri="{FF2B5EF4-FFF2-40B4-BE49-F238E27FC236}">
                <a16:creationId xmlns:a16="http://schemas.microsoft.com/office/drawing/2014/main" id="{BC556B8E-1898-0684-C544-78ECB60A54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0395" y="626686"/>
            <a:ext cx="11016615" cy="564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4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47390"/>
            <a:ext cx="12182475" cy="3664585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0451" y="1172939"/>
            <a:ext cx="2717709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337" y="1172939"/>
            <a:ext cx="2717709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295" y="204292"/>
            <a:ext cx="1371906" cy="1371906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105号-简雅黑" panose="00000500000000000000" charset="-122"/>
              <a:ea typeface="字魂105号-简雅黑" panose="00000500000000000000" charset="-122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88751" y="3690298"/>
            <a:ext cx="3408091" cy="3310254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1239" y="3445576"/>
            <a:ext cx="4188062" cy="34762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3493" y="3596442"/>
            <a:ext cx="2017408" cy="33976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511" y="4114685"/>
            <a:ext cx="2017408" cy="28623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681742-0971-F933-9700-B5119A1653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87735" y="6157343"/>
            <a:ext cx="2188654" cy="890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ADA472-8CEC-AF3A-34A5-78FB21E9E1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4341" y="261901"/>
            <a:ext cx="1377815" cy="13229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9E96F7-A4D6-386A-DDCA-A4705396E80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921" t="7421" r="5430" b="34395"/>
          <a:stretch/>
        </p:blipFill>
        <p:spPr>
          <a:xfrm>
            <a:off x="1729641" y="1228712"/>
            <a:ext cx="8532163" cy="19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8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C271631C-F2C2-E706-AE7F-829038648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527C5F-5A89-79D4-069D-7549F4F46E70}"/>
              </a:ext>
            </a:extLst>
          </p:cNvPr>
          <p:cNvGrpSpPr/>
          <p:nvPr/>
        </p:nvGrpSpPr>
        <p:grpSpPr>
          <a:xfrm>
            <a:off x="3736689" y="1964509"/>
            <a:ext cx="8455311" cy="1501639"/>
            <a:chOff x="149417" y="2619739"/>
            <a:chExt cx="8665113" cy="150163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4816985-E363-F86C-033B-B2810FAC252D}"/>
                </a:ext>
              </a:extLst>
            </p:cNvPr>
            <p:cNvSpPr/>
            <p:nvPr/>
          </p:nvSpPr>
          <p:spPr>
            <a:xfrm>
              <a:off x="149417" y="2619739"/>
              <a:ext cx="8665113" cy="1501639"/>
            </a:xfrm>
            <a:prstGeom prst="roundRect">
              <a:avLst/>
            </a:prstGeom>
            <a:solidFill>
              <a:srgbClr val="CAECDA"/>
            </a:solidFill>
            <a:ln w="19050">
              <a:solidFill>
                <a:srgbClr val="3C90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993C8E-CBA7-E161-7043-D9009ACF0EEC}"/>
                </a:ext>
              </a:extLst>
            </p:cNvPr>
            <p:cNvSpPr txBox="1"/>
            <p:nvPr/>
          </p:nvSpPr>
          <p:spPr>
            <a:xfrm>
              <a:off x="395460" y="2726663"/>
              <a:ext cx="8263929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libri" panose="020F0502020204030204" pitchFamily="34" charset="0"/>
                  <a:cs typeface="+mn-cs"/>
                </a:rPr>
                <a:t>Khi vệ sinh sân trường, em cần chuẩn bị những gì?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8792D52-3AC8-48F4-A90F-FC55F1C93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802" y="-16719"/>
            <a:ext cx="11772396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9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1">
            <a:extLst>
              <a:ext uri="{FF2B5EF4-FFF2-40B4-BE49-F238E27FC236}">
                <a16:creationId xmlns:a16="http://schemas.microsoft.com/office/drawing/2014/main" id="{78DFE04F-7E56-7B88-7108-05FE6A6D8452}"/>
              </a:ext>
            </a:extLst>
          </p:cNvPr>
          <p:cNvGrpSpPr/>
          <p:nvPr/>
        </p:nvGrpSpPr>
        <p:grpSpPr>
          <a:xfrm>
            <a:off x="0" y="-57725"/>
            <a:ext cx="12181840" cy="6911340"/>
            <a:chOff x="0" y="0"/>
            <a:chExt cx="19184" cy="10884"/>
          </a:xfrm>
        </p:grpSpPr>
        <p:pic>
          <p:nvPicPr>
            <p:cNvPr id="11" name="图片 5" descr="34">
              <a:extLst>
                <a:ext uri="{FF2B5EF4-FFF2-40B4-BE49-F238E27FC236}">
                  <a16:creationId xmlns:a16="http://schemas.microsoft.com/office/drawing/2014/main" id="{01EC9A38-073B-32AA-D71F-23B9A8B30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12" name="矩形 1">
              <a:extLst>
                <a:ext uri="{FF2B5EF4-FFF2-40B4-BE49-F238E27FC236}">
                  <a16:creationId xmlns:a16="http://schemas.microsoft.com/office/drawing/2014/main" id="{8ED180D7-C7EA-9CEA-8A76-D8A1ADADFD57}"/>
                </a:ext>
              </a:extLst>
            </p:cNvPr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3" name="图片 2" descr="35">
              <a:extLst>
                <a:ext uri="{FF2B5EF4-FFF2-40B4-BE49-F238E27FC236}">
                  <a16:creationId xmlns:a16="http://schemas.microsoft.com/office/drawing/2014/main" id="{977D61E8-C2DB-BF2B-B574-E19F21C95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E023AD53-5CE3-0BB0-14F5-D7FDE283DD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72" b="97939" l="51010" r="73398">
                        <a14:foregroundMark x1="51844" y1="55376" x2="51844" y2="55376"/>
                        <a14:foregroundMark x1="52239" y1="55376" x2="52239" y2="55740"/>
                        <a14:foregroundMark x1="53336" y1="61520" x2="54829" y2="65966"/>
                        <a14:foregroundMark x1="52239" y1="55376" x2="58911" y2="86136"/>
                        <a14:foregroundMark x1="52678" y1="97413" x2="70720" y2="95271"/>
                        <a14:foregroundMark x1="70720" y1="95271" x2="70764" y2="95271"/>
                        <a14:foregroundMark x1="51010" y1="97939" x2="71027" y2="955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7863" r="23948"/>
          <a:stretch/>
        </p:blipFill>
        <p:spPr>
          <a:xfrm>
            <a:off x="4068958" y="545622"/>
            <a:ext cx="2471754" cy="5296307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261C7559-30A6-BF4E-E7C7-D1F210B1547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080" b="97090" l="74890" r="97278">
                        <a14:foregroundMark x1="77129" y1="74656" x2="86128" y2="74212"/>
                        <a14:foregroundMark x1="74934" y1="74818" x2="74934" y2="74818"/>
                        <a14:foregroundMark x1="79368" y1="73080" x2="86435" y2="73080"/>
                        <a14:foregroundMark x1="82046" y1="80032" x2="86128" y2="81205"/>
                        <a14:foregroundMark x1="87840" y1="83347" x2="87709" y2="86540"/>
                        <a14:foregroundMark x1="81387" y1="82943" x2="82660" y2="87551"/>
                        <a14:foregroundMark x1="82485" y1="81043" x2="85645" y2="87268"/>
                        <a14:foregroundMark x1="84855" y1="80881" x2="87050" y2="85974"/>
                        <a14:foregroundMark x1="82177" y1="88440" x2="86918" y2="82336"/>
                        <a14:foregroundMark x1="86918" y1="82336" x2="86918" y2="82336"/>
                        <a14:foregroundMark x1="85821" y1="87995" x2="86128" y2="81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76" t="71282"/>
          <a:stretch/>
        </p:blipFill>
        <p:spPr>
          <a:xfrm>
            <a:off x="6386246" y="1220187"/>
            <a:ext cx="1668682" cy="1969478"/>
          </a:xfrm>
          <a:prstGeom prst="rect">
            <a:avLst/>
          </a:prstGeom>
        </p:spPr>
      </p:pic>
      <p:pic>
        <p:nvPicPr>
          <p:cNvPr id="1026" name="Picture 2" descr="Surgical medical mask concept">
            <a:extLst>
              <a:ext uri="{FF2B5EF4-FFF2-40B4-BE49-F238E27FC236}">
                <a16:creationId xmlns:a16="http://schemas.microsoft.com/office/drawing/2014/main" id="{00813011-EC82-F39E-2662-1CBA63EAF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6837" y1="33387" x2="26837" y2="33387"/>
                        <a14:foregroundMark x1="40575" y1="25719" x2="40575" y2="25719"/>
                        <a14:foregroundMark x1="71246" y1="39776" x2="71246" y2="39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66" y="3041205"/>
            <a:ext cx="3255515" cy="325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A06D59E2-B4EB-0463-7984-C25A1BE3C47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778" b="97172" l="3596" r="36364">
                        <a14:foregroundMark x1="3596" y1="82020" x2="4242" y2="80162"/>
                        <a14:foregroundMark x1="19475" y1="74909" x2="21818" y2="73778"/>
                        <a14:foregroundMark x1="22384" y1="74020" x2="22384" y2="740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218" r="59590"/>
          <a:stretch/>
        </p:blipFill>
        <p:spPr>
          <a:xfrm>
            <a:off x="5683803" y="3060691"/>
            <a:ext cx="4837187" cy="3325564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AB4E446E-6EA2-3BA2-A320-2DF5878F0A5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556" b="57253" l="76606" r="97495">
                        <a14:foregroundMark x1="76646" y1="54788" x2="77859" y2="52364"/>
                        <a14:foregroundMark x1="85535" y1="57253" x2="85333" y2="5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411" t="37436" b="40974"/>
          <a:stretch/>
        </p:blipFill>
        <p:spPr>
          <a:xfrm>
            <a:off x="1328366" y="1075055"/>
            <a:ext cx="2873561" cy="25229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3A6823-0B8E-FBFC-CE93-4967F652DDC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373793" y="2068423"/>
            <a:ext cx="2471754" cy="41628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28C067-7DD2-A870-2908-A590F30294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372728" y="14422"/>
            <a:ext cx="8742671" cy="196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2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>
            <a:extLst>
              <a:ext uri="{FF2B5EF4-FFF2-40B4-BE49-F238E27FC236}">
                <a16:creationId xmlns:a16="http://schemas.microsoft.com/office/drawing/2014/main" id="{EFD54F7B-705B-140D-ADFB-AC2FC6CF2D54}"/>
              </a:ext>
            </a:extLst>
          </p:cNvPr>
          <p:cNvGrpSpPr/>
          <p:nvPr/>
        </p:nvGrpSpPr>
        <p:grpSpPr>
          <a:xfrm>
            <a:off x="0" y="-57725"/>
            <a:ext cx="12181840" cy="6911340"/>
            <a:chOff x="0" y="0"/>
            <a:chExt cx="19184" cy="10884"/>
          </a:xfrm>
        </p:grpSpPr>
        <p:pic>
          <p:nvPicPr>
            <p:cNvPr id="3" name="图片 5" descr="34">
              <a:extLst>
                <a:ext uri="{FF2B5EF4-FFF2-40B4-BE49-F238E27FC236}">
                  <a16:creationId xmlns:a16="http://schemas.microsoft.com/office/drawing/2014/main" id="{764D98C6-DAFE-51FC-D42C-29505BF92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4" name="矩形 1">
              <a:extLst>
                <a:ext uri="{FF2B5EF4-FFF2-40B4-BE49-F238E27FC236}">
                  <a16:creationId xmlns:a16="http://schemas.microsoft.com/office/drawing/2014/main" id="{0E04B12E-EF1E-B363-20A1-3FB027F98B42}"/>
                </a:ext>
              </a:extLst>
            </p:cNvPr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5" name="图片 2" descr="35">
              <a:extLst>
                <a:ext uri="{FF2B5EF4-FFF2-40B4-BE49-F238E27FC236}">
                  <a16:creationId xmlns:a16="http://schemas.microsoft.com/office/drawing/2014/main" id="{6EAD8BAD-6DB5-9480-86E8-3572ACDB2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E54C45B-44CB-804F-559D-66C9FAB6A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39" y="130902"/>
            <a:ext cx="11808975" cy="2566638"/>
          </a:xfrm>
          <a:prstGeom prst="rect">
            <a:avLst/>
          </a:prstGeom>
        </p:spPr>
      </p:pic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B15689E6-A749-4091-6701-1A106069C3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919005"/>
              </p:ext>
            </p:extLst>
          </p:nvPr>
        </p:nvGraphicFramePr>
        <p:xfrm>
          <a:off x="1904939" y="2500253"/>
          <a:ext cx="9107110" cy="298531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53555">
                  <a:extLst>
                    <a:ext uri="{9D8B030D-6E8A-4147-A177-3AD203B41FA5}">
                      <a16:colId xmlns:a16="http://schemas.microsoft.com/office/drawing/2014/main" val="3887559989"/>
                    </a:ext>
                  </a:extLst>
                </a:gridCol>
                <a:gridCol w="4553555">
                  <a:extLst>
                    <a:ext uri="{9D8B030D-6E8A-4147-A177-3AD203B41FA5}">
                      <a16:colId xmlns:a16="http://schemas.microsoft.com/office/drawing/2014/main" val="653518644"/>
                    </a:ext>
                  </a:extLst>
                </a:gridCol>
              </a:tblGrid>
              <a:tr h="1191499">
                <a:tc>
                  <a:txBody>
                    <a:bodyPr/>
                    <a:lstStyle/>
                    <a:p>
                      <a:pPr algn="ctr"/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Tô</a:t>
                      </a:r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̉ 1 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Tô</a:t>
                      </a:r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̉ 3,4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612997"/>
                  </a:ext>
                </a:extLst>
              </a:tr>
              <a:tr h="1793819">
                <a:tc>
                  <a:txBody>
                    <a:bodyPr/>
                    <a:lstStyle/>
                    <a:p>
                      <a:pPr algn="ctr"/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Quét</a:t>
                      </a:r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sân</a:t>
                      </a:r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trường</a:t>
                      </a:r>
                      <a:endParaRPr lang="en-US" sz="4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Chăm</a:t>
                      </a:r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sóc</a:t>
                      </a:r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cây</a:t>
                      </a:r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va</a:t>
                      </a:r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̀ </a:t>
                      </a:r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bồn</a:t>
                      </a:r>
                      <a:r>
                        <a:rPr lang="en-US" sz="4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4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hoa</a:t>
                      </a:r>
                      <a:endParaRPr lang="en-US" sz="4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030421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BC840348-2D65-3480-E0AA-C3700B14218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90" y="3089983"/>
            <a:ext cx="1400274" cy="3107645"/>
          </a:xfrm>
          <a:prstGeom prst="rect">
            <a:avLst/>
          </a:prstGeom>
        </p:spPr>
      </p:pic>
      <p:pic>
        <p:nvPicPr>
          <p:cNvPr id="14" name="Picture 13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B6836753-10B5-319E-1E5B-F5EFA6921B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71" b="91777" l="3276" r="30505">
                        <a14:foregroundMark x1="15127" y1="11156" x2="15127" y2="11156"/>
                        <a14:foregroundMark x1="15127" y1="11156" x2="15127" y2="11156"/>
                        <a14:foregroundMark x1="18494" y1="6728" x2="18494" y2="6728"/>
                        <a14:foregroundMark x1="23135" y1="9603" x2="23135" y2="9603"/>
                        <a14:foregroundMark x1="22884" y1="89879" x2="22884" y2="89879"/>
                        <a14:foregroundMark x1="27116" y1="91777" x2="27116" y2="91777"/>
                        <a14:foregroundMark x1="14126" y1="90799" x2="14126" y2="90799"/>
                        <a14:foregroundMark x1="7120" y1="90799" x2="7120" y2="90799"/>
                        <a14:foregroundMark x1="13740" y1="44681" x2="14991" y2="46866"/>
                        <a14:foregroundMark x1="30505" y1="38643" x2="30505" y2="38643"/>
                        <a14:foregroundMark x1="30369" y1="48476" x2="30369" y2="48476"/>
                        <a14:foregroundMark x1="23499" y1="81656" x2="24500" y2="74353"/>
                        <a14:foregroundMark x1="27753" y1="86717" x2="27502" y2="74698"/>
                        <a14:foregroundMark x1="27502" y1="74698" x2="27502" y2="74698"/>
                        <a14:foregroundMark x1="23885" y1="87982" x2="23749" y2="83209"/>
                        <a14:foregroundMark x1="13490" y1="86717" x2="13990" y2="89247"/>
                        <a14:foregroundMark x1="6870" y1="89879" x2="6870" y2="848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000"/>
          <a:stretch/>
        </p:blipFill>
        <p:spPr>
          <a:xfrm>
            <a:off x="9426420" y="3362099"/>
            <a:ext cx="3057712" cy="366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11">
            <a:extLst>
              <a:ext uri="{FF2B5EF4-FFF2-40B4-BE49-F238E27FC236}">
                <a16:creationId xmlns:a16="http://schemas.microsoft.com/office/drawing/2014/main" id="{8D7FD976-C08E-B311-B460-CCD3D31237A8}"/>
              </a:ext>
            </a:extLst>
          </p:cNvPr>
          <p:cNvGrpSpPr/>
          <p:nvPr/>
        </p:nvGrpSpPr>
        <p:grpSpPr>
          <a:xfrm>
            <a:off x="0" y="-57725"/>
            <a:ext cx="12181840" cy="6911340"/>
            <a:chOff x="0" y="0"/>
            <a:chExt cx="19184" cy="10884"/>
          </a:xfrm>
        </p:grpSpPr>
        <p:pic>
          <p:nvPicPr>
            <p:cNvPr id="6" name="图片 5" descr="34">
              <a:extLst>
                <a:ext uri="{FF2B5EF4-FFF2-40B4-BE49-F238E27FC236}">
                  <a16:creationId xmlns:a16="http://schemas.microsoft.com/office/drawing/2014/main" id="{9EC8E175-7325-2B13-C0C8-0D0773425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7" name="矩形 1">
              <a:extLst>
                <a:ext uri="{FF2B5EF4-FFF2-40B4-BE49-F238E27FC236}">
                  <a16:creationId xmlns:a16="http://schemas.microsoft.com/office/drawing/2014/main" id="{1B48703E-5E5E-3860-194B-F3E38EFA0D60}"/>
                </a:ext>
              </a:extLst>
            </p:cNvPr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8" name="图片 2" descr="35">
              <a:extLst>
                <a:ext uri="{FF2B5EF4-FFF2-40B4-BE49-F238E27FC236}">
                  <a16:creationId xmlns:a16="http://schemas.microsoft.com/office/drawing/2014/main" id="{91611109-671E-D557-9A99-DFBFE99CB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203AF48-1006-8A6D-2675-2562DA719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389628"/>
            <a:ext cx="8995547" cy="584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4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hildr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340333E9-C471-019F-4196-4A957D2F2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389E3F-DCB3-8D36-DBB2-BE05BCDCE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62838" y="198005"/>
            <a:ext cx="11772396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8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ECECEC"/>
      </a:lt2>
      <a:accent1>
        <a:srgbClr val="7B4126"/>
      </a:accent1>
      <a:accent2>
        <a:srgbClr val="59A332"/>
      </a:accent2>
      <a:accent3>
        <a:srgbClr val="9FCA45"/>
      </a:accent3>
      <a:accent4>
        <a:srgbClr val="84C6D0"/>
      </a:accent4>
      <a:accent5>
        <a:srgbClr val="E5C989"/>
      </a:accent5>
      <a:accent6>
        <a:srgbClr val="FFFFFF"/>
      </a:accent6>
      <a:hlink>
        <a:srgbClr val="7030A0"/>
      </a:hlink>
      <a:folHlink>
        <a:srgbClr val="AFB2B4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152</Words>
  <Application>Microsoft Office PowerPoint</Application>
  <PresentationFormat>Widescreen</PresentationFormat>
  <Paragraphs>18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Wingdings</vt:lpstr>
      <vt:lpstr>#9Slide07 Cadena</vt:lpstr>
      <vt:lpstr>Arial</vt:lpstr>
      <vt:lpstr>Cambria</vt:lpstr>
      <vt:lpstr>字魂105号-简雅黑</vt:lpstr>
      <vt:lpstr>Calibri</vt:lpstr>
      <vt:lpstr>Rockstone</vt:lpstr>
      <vt:lpstr>等线</vt:lpstr>
      <vt:lpstr>1_Office 主题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Mạnh Lê</cp:lastModifiedBy>
  <cp:revision>2</cp:revision>
  <dcterms:created xsi:type="dcterms:W3CDTF">2022-10-16T16:35:47Z</dcterms:created>
  <dcterms:modified xsi:type="dcterms:W3CDTF">2024-03-30T15:27:37Z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2022-10-16T17:49:02Z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cd62c021-a23c-4851-ac71-bde1e817ed29</vt:lpwstr>
  </property>
  <property fmtid="{D5CDD505-2E9C-101B-9397-08002B2CF9AE}" pid="7" name="MSIP_Label_defa4170-0d19-0005-0004-bc88714345d2_ActionId">
    <vt:lpwstr>b1333f5f-3504-4b97-bf49-c39ea06664dc</vt:lpwstr>
  </property>
  <property fmtid="{D5CDD505-2E9C-101B-9397-08002B2CF9AE}" pid="8" name="MSIP_Label_defa4170-0d19-0005-0004-bc88714345d2_ContentBits">
    <vt:lpwstr>0</vt:lpwstr>
  </property>
</Properties>
</file>