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4" r:id="rId2"/>
    <p:sldId id="282" r:id="rId3"/>
    <p:sldId id="607" r:id="rId4"/>
    <p:sldId id="639" r:id="rId5"/>
    <p:sldId id="262" r:id="rId6"/>
    <p:sldId id="638" r:id="rId7"/>
    <p:sldId id="264" r:id="rId8"/>
    <p:sldId id="641" r:id="rId9"/>
    <p:sldId id="640" r:id="rId10"/>
    <p:sldId id="266" r:id="rId11"/>
    <p:sldId id="283" r:id="rId12"/>
    <p:sldId id="632" r:id="rId13"/>
    <p:sldId id="631" r:id="rId14"/>
    <p:sldId id="633" r:id="rId15"/>
    <p:sldId id="634" r:id="rId16"/>
    <p:sldId id="636" r:id="rId17"/>
    <p:sldId id="629" r:id="rId1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8BA"/>
    <a:srgbClr val="FFE9AF"/>
    <a:srgbClr val="F8C917"/>
    <a:srgbClr val="FDC57B"/>
    <a:srgbClr val="FCFAF8"/>
    <a:srgbClr val="D2C3E0"/>
    <a:srgbClr val="FACAC8"/>
    <a:srgbClr val="FFD863"/>
    <a:srgbClr val="CAE8F8"/>
    <a:srgbClr val="FFE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CAAE05-762F-4C3E-8A6F-67BB8AD951A7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2A3E94-FA71-462C-8C2F-8F49AA331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293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uống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–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fruit juice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vi-VN" dirty="0"/>
              <a:t>đến kết thúc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328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tích</a:t>
            </a:r>
            <a:r>
              <a:rPr lang="en-US" dirty="0"/>
              <a:t> </a:t>
            </a:r>
            <a:r>
              <a:rPr lang="en-US" dirty="0" err="1"/>
              <a:t>xanh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2297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/>
              <a:t>Nhấn vào dấu tích xanh để quay lại câu hỏi.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35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5979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2076200" y="2160200"/>
            <a:ext cx="8039600" cy="29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4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pic>
        <p:nvPicPr>
          <p:cNvPr id="3" name="Google Shape;1008;p57">
            <a:extLst>
              <a:ext uri="{FF2B5EF4-FFF2-40B4-BE49-F238E27FC236}">
                <a16:creationId xmlns:a16="http://schemas.microsoft.com/office/drawing/2014/main" id="{1BAA16A4-9552-18D3-DA6D-BB336EDD052F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6543878" flipH="1">
            <a:off x="9045120" y="4381324"/>
            <a:ext cx="3052461" cy="2553589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5">
                <a:alpha val="61000"/>
              </a:schemeClr>
            </a:outerShdw>
          </a:effectLst>
        </p:spPr>
      </p:pic>
      <p:pic>
        <p:nvPicPr>
          <p:cNvPr id="4" name="Google Shape;1009;p57">
            <a:extLst>
              <a:ext uri="{FF2B5EF4-FFF2-40B4-BE49-F238E27FC236}">
                <a16:creationId xmlns:a16="http://schemas.microsoft.com/office/drawing/2014/main" id="{2B99187A-FBF3-4A7C-7594-B408A33C87AB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 rot="2089804">
            <a:off x="9883386" y="475527"/>
            <a:ext cx="3285589" cy="2322819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5">
                <a:alpha val="61000"/>
              </a:schemeClr>
            </a:outerShdw>
          </a:effectLst>
        </p:spPr>
      </p:pic>
      <p:pic>
        <p:nvPicPr>
          <p:cNvPr id="5" name="Google Shape;1010;p57">
            <a:extLst>
              <a:ext uri="{FF2B5EF4-FFF2-40B4-BE49-F238E27FC236}">
                <a16:creationId xmlns:a16="http://schemas.microsoft.com/office/drawing/2014/main" id="{4629D6B3-3863-1FF0-164B-9B48999B5F6E}"/>
              </a:ext>
            </a:extLst>
          </p:cNvPr>
          <p:cNvPicPr preferRelativeResize="0"/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 rot="5052312" flipH="1">
            <a:off x="270749" y="549578"/>
            <a:ext cx="1381057" cy="1384871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5">
                <a:alpha val="61000"/>
              </a:schemeClr>
            </a:outerShdw>
          </a:effectLst>
        </p:spPr>
      </p:pic>
      <p:pic>
        <p:nvPicPr>
          <p:cNvPr id="6" name="Google Shape;1011;p57">
            <a:extLst>
              <a:ext uri="{FF2B5EF4-FFF2-40B4-BE49-F238E27FC236}">
                <a16:creationId xmlns:a16="http://schemas.microsoft.com/office/drawing/2014/main" id="{A80E8E5D-7400-2B07-DC1C-98C498EA2AFB}"/>
              </a:ext>
            </a:extLst>
          </p:cNvPr>
          <p:cNvPicPr preferRelativeResize="0"/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463800" y="4509399"/>
            <a:ext cx="2422800" cy="2433867"/>
          </a:xfrm>
          <a:prstGeom prst="rect">
            <a:avLst/>
          </a:prstGeom>
          <a:noFill/>
          <a:ln>
            <a:noFill/>
          </a:ln>
          <a:effectLst>
            <a:outerShdw dist="514350" dir="7440000" algn="bl" rotWithShape="0">
              <a:schemeClr val="accent5">
                <a:alpha val="61000"/>
              </a:schemeClr>
            </a:outerShdw>
          </a:effectLst>
        </p:spPr>
      </p:pic>
      <p:pic>
        <p:nvPicPr>
          <p:cNvPr id="7" name="Google Shape;1012;p57">
            <a:extLst>
              <a:ext uri="{FF2B5EF4-FFF2-40B4-BE49-F238E27FC236}">
                <a16:creationId xmlns:a16="http://schemas.microsoft.com/office/drawing/2014/main" id="{9DD02CAE-EDB6-4D7F-C7EC-AADCDB1CB9FD}"/>
              </a:ext>
            </a:extLst>
          </p:cNvPr>
          <p:cNvPicPr preferRelativeResize="0"/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8983304" y="3023388"/>
            <a:ext cx="4395555" cy="439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013;p57">
            <a:extLst>
              <a:ext uri="{FF2B5EF4-FFF2-40B4-BE49-F238E27FC236}">
                <a16:creationId xmlns:a16="http://schemas.microsoft.com/office/drawing/2014/main" id="{D7ECC14D-CD90-174A-C51B-EFA5B9CCE273}"/>
              </a:ext>
            </a:extLst>
          </p:cNvPr>
          <p:cNvPicPr preferRelativeResize="0"/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-743546" y="-955768"/>
            <a:ext cx="4395555" cy="439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014;p57">
            <a:extLst>
              <a:ext uri="{FF2B5EF4-FFF2-40B4-BE49-F238E27FC236}">
                <a16:creationId xmlns:a16="http://schemas.microsoft.com/office/drawing/2014/main" id="{03EFAA73-E952-15A6-9726-5AFE4AE5D4A8}"/>
              </a:ext>
            </a:extLst>
          </p:cNvPr>
          <p:cNvPicPr preferRelativeResize="0"/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-1312180" y="3023388"/>
            <a:ext cx="4395555" cy="439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15;p57">
            <a:extLst>
              <a:ext uri="{FF2B5EF4-FFF2-40B4-BE49-F238E27FC236}">
                <a16:creationId xmlns:a16="http://schemas.microsoft.com/office/drawing/2014/main" id="{B18A7999-9EAC-095F-67A8-98A87FD2BA5B}"/>
              </a:ext>
            </a:extLst>
          </p:cNvPr>
          <p:cNvPicPr preferRelativeResize="0"/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8414669" y="-966560"/>
            <a:ext cx="4395555" cy="4395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6831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692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9.png"/><Relationship Id="rId7" Type="http://schemas.openxmlformats.org/officeDocument/2006/relationships/slide" Target="slide16.xml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0.png"/><Relationship Id="rId11" Type="http://schemas.openxmlformats.org/officeDocument/2006/relationships/slide" Target="slide14.xml"/><Relationship Id="rId5" Type="http://schemas.openxmlformats.org/officeDocument/2006/relationships/slide" Target="slide15.xml"/><Relationship Id="rId10" Type="http://schemas.openxmlformats.org/officeDocument/2006/relationships/image" Target="../media/image32.png"/><Relationship Id="rId4" Type="http://schemas.microsoft.com/office/2007/relationships/hdphoto" Target="../media/hdphoto5.wdp"/><Relationship Id="rId9" Type="http://schemas.openxmlformats.org/officeDocument/2006/relationships/slide" Target="slide1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slide" Target="slide13.xml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openxmlformats.org/officeDocument/2006/relationships/image" Target="../media/image37.png"/><Relationship Id="rId17" Type="http://schemas.openxmlformats.org/officeDocument/2006/relationships/image" Target="../media/image41.png"/><Relationship Id="rId2" Type="http://schemas.openxmlformats.org/officeDocument/2006/relationships/audio" Target="../media/media2.mp3"/><Relationship Id="rId16" Type="http://schemas.openxmlformats.org/officeDocument/2006/relationships/image" Target="../media/image40.png"/><Relationship Id="rId1" Type="http://schemas.microsoft.com/office/2007/relationships/media" Target="../media/media2.mp3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9.png"/><Relationship Id="rId10" Type="http://schemas.openxmlformats.org/officeDocument/2006/relationships/image" Target="../media/image35.png"/><Relationship Id="rId4" Type="http://schemas.openxmlformats.org/officeDocument/2006/relationships/audio" Target="../media/media3.mp3"/><Relationship Id="rId9" Type="http://schemas.openxmlformats.org/officeDocument/2006/relationships/image" Target="../media/image34.png"/><Relationship Id="rId1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9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openxmlformats.org/officeDocument/2006/relationships/image" Target="../media/image38.png"/><Relationship Id="rId2" Type="http://schemas.openxmlformats.org/officeDocument/2006/relationships/audio" Target="../media/media2.mp3"/><Relationship Id="rId16" Type="http://schemas.openxmlformats.org/officeDocument/2006/relationships/image" Target="../media/image32.png"/><Relationship Id="rId1" Type="http://schemas.microsoft.com/office/2007/relationships/media" Target="../media/media2.mp3"/><Relationship Id="rId6" Type="http://schemas.openxmlformats.org/officeDocument/2006/relationships/notesSlide" Target="../notesSlides/notesSlide3.xml"/><Relationship Id="rId11" Type="http://schemas.openxmlformats.org/officeDocument/2006/relationships/slide" Target="slide1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41.png"/><Relationship Id="rId10" Type="http://schemas.openxmlformats.org/officeDocument/2006/relationships/image" Target="../media/image37.png"/><Relationship Id="rId4" Type="http://schemas.openxmlformats.org/officeDocument/2006/relationships/audio" Target="../media/media3.mp3"/><Relationship Id="rId9" Type="http://schemas.openxmlformats.org/officeDocument/2006/relationships/image" Target="../media/image36.png"/><Relationship Id="rId1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0.png"/><Relationship Id="rId3" Type="http://schemas.microsoft.com/office/2007/relationships/media" Target="../media/media3.mp3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audio" Target="../media/media2.mp3"/><Relationship Id="rId16" Type="http://schemas.openxmlformats.org/officeDocument/2006/relationships/image" Target="../media/image42.png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2.png"/><Relationship Id="rId10" Type="http://schemas.openxmlformats.org/officeDocument/2006/relationships/slide" Target="slide13.xml"/><Relationship Id="rId4" Type="http://schemas.openxmlformats.org/officeDocument/2006/relationships/audio" Target="../media/media3.mp3"/><Relationship Id="rId9" Type="http://schemas.openxmlformats.org/officeDocument/2006/relationships/image" Target="../media/image37.png"/><Relationship Id="rId1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3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9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0953" y="950402"/>
            <a:ext cx="10410093" cy="3682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NHIỆT LIỆT CHÀO MỪNG CÁC THẦY CÔ VỀ DỰ GIỜ THĂM </a:t>
            </a:r>
            <a:r>
              <a:rPr lang="en-US" sz="5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LỚP 2B </a:t>
            </a:r>
            <a:r>
              <a:rPr lang="en-US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27C4F4-860F-815A-302C-7F74A16B51D2}"/>
              </a:ext>
            </a:extLst>
          </p:cNvPr>
          <p:cNvSpPr txBox="1"/>
          <p:nvPr/>
        </p:nvSpPr>
        <p:spPr>
          <a:xfrm>
            <a:off x="1905858" y="5102241"/>
            <a:ext cx="8380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>
                <a:solidFill>
                  <a:srgbClr val="002060"/>
                </a:solidFill>
                <a:latin typeface="HP001 4 hàng" panose="020B0603050302020204" pitchFamily="34" charset="0"/>
              </a:rPr>
              <a:t>Giáo viên thực hiện: Đỗ Thị Tuyến</a:t>
            </a:r>
          </a:p>
        </p:txBody>
      </p:sp>
    </p:spTree>
    <p:extLst>
      <p:ext uri="{BB962C8B-B14F-4D97-AF65-F5344CB8AC3E}">
        <p14:creationId xmlns:p14="http://schemas.microsoft.com/office/powerpoint/2010/main" val="1671870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721680" y="499992"/>
            <a:ext cx="436053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236982" y="535900"/>
            <a:ext cx="458940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dirty="0"/>
              <a:t>Ngày thứ nhất, Mai An Tiêm thả 34 quả dưa hấu xuống biển. Ngày thứ hai, Mai An Tiêm thả ít hơn ngày thứ nhất 7 quả. Hỏi ngày thứ hai Mai An Tiêm thả bao nhiêu quả dưa hấu xuống biển?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04205B-2950-4205-8A4B-D204474E3E2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05638" y="934185"/>
            <a:ext cx="4916004" cy="20602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7ED6399-B5F6-403B-8ED0-57AB5CDBB97B}"/>
              </a:ext>
            </a:extLst>
          </p:cNvPr>
          <p:cNvSpPr txBox="1"/>
          <p:nvPr/>
        </p:nvSpPr>
        <p:spPr>
          <a:xfrm>
            <a:off x="3568079" y="3745648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/>
              <a:t>Tóm tắt:</a:t>
            </a:r>
            <a:endParaRPr lang="vi-VN" sz="2800" i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28B96F-5924-4583-8894-30E99640BA21}"/>
              </a:ext>
            </a:extLst>
          </p:cNvPr>
          <p:cNvSpPr txBox="1"/>
          <p:nvPr/>
        </p:nvSpPr>
        <p:spPr>
          <a:xfrm>
            <a:off x="1672691" y="4337208"/>
            <a:ext cx="9499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7030A0"/>
                </a:solidFill>
              </a:rPr>
              <a:t>Ngày thứ nhất:                               34 quả dưa hấu</a:t>
            </a:r>
            <a:endParaRPr lang="vi-VN" sz="2800" dirty="0">
              <a:solidFill>
                <a:srgbClr val="7030A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C6922D-ABB0-4576-8D9A-3E2D7B671F13}"/>
              </a:ext>
            </a:extLst>
          </p:cNvPr>
          <p:cNvSpPr txBox="1"/>
          <p:nvPr/>
        </p:nvSpPr>
        <p:spPr>
          <a:xfrm>
            <a:off x="1672691" y="4937077"/>
            <a:ext cx="9499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7030A0"/>
                </a:solidFill>
              </a:rPr>
              <a:t>Ngày thứ hai ít hơn ngày thứ nhất: 7 quả dưa hấu</a:t>
            </a:r>
            <a:endParaRPr lang="vi-VN" sz="2800" dirty="0">
              <a:solidFill>
                <a:srgbClr val="7030A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A2666D-814F-47F6-AF23-4201EF9DA856}"/>
              </a:ext>
            </a:extLst>
          </p:cNvPr>
          <p:cNvSpPr txBox="1"/>
          <p:nvPr/>
        </p:nvSpPr>
        <p:spPr>
          <a:xfrm>
            <a:off x="1664871" y="5540096"/>
            <a:ext cx="888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7030A0"/>
                </a:solidFill>
              </a:rPr>
              <a:t>Ngày thứ hai:                                 … quả dưa hấu?</a:t>
            </a:r>
            <a:endParaRPr lang="vi-VN" sz="2800" dirty="0">
              <a:solidFill>
                <a:srgbClr val="7030A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178A354-619D-DC7C-903C-1A304A8E5FC0}"/>
              </a:ext>
            </a:extLst>
          </p:cNvPr>
          <p:cNvCxnSpPr>
            <a:cxnSpLocks/>
          </p:cNvCxnSpPr>
          <p:nvPr/>
        </p:nvCxnSpPr>
        <p:spPr>
          <a:xfrm>
            <a:off x="1341272" y="960758"/>
            <a:ext cx="21904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FA256EF-0818-CA96-2E8C-EC8304224AA9}"/>
              </a:ext>
            </a:extLst>
          </p:cNvPr>
          <p:cNvCxnSpPr>
            <a:cxnSpLocks/>
          </p:cNvCxnSpPr>
          <p:nvPr/>
        </p:nvCxnSpPr>
        <p:spPr>
          <a:xfrm>
            <a:off x="1997255" y="1351696"/>
            <a:ext cx="193201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9C3AE92-BD0E-62C5-60AA-78AE261AB133}"/>
              </a:ext>
            </a:extLst>
          </p:cNvPr>
          <p:cNvCxnSpPr>
            <a:cxnSpLocks/>
          </p:cNvCxnSpPr>
          <p:nvPr/>
        </p:nvCxnSpPr>
        <p:spPr>
          <a:xfrm>
            <a:off x="2200137" y="1749262"/>
            <a:ext cx="21904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17D90C-1481-3559-AE8C-F8A0ECD45CAF}"/>
              </a:ext>
            </a:extLst>
          </p:cNvPr>
          <p:cNvCxnSpPr>
            <a:cxnSpLocks/>
          </p:cNvCxnSpPr>
          <p:nvPr/>
        </p:nvCxnSpPr>
        <p:spPr>
          <a:xfrm>
            <a:off x="2754284" y="2140201"/>
            <a:ext cx="307210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285D792-2ABD-5A5C-3A04-1C37D889503B}"/>
              </a:ext>
            </a:extLst>
          </p:cNvPr>
          <p:cNvCxnSpPr>
            <a:cxnSpLocks/>
          </p:cNvCxnSpPr>
          <p:nvPr/>
        </p:nvCxnSpPr>
        <p:spPr>
          <a:xfrm>
            <a:off x="1341272" y="2557645"/>
            <a:ext cx="85886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626D5A8-9577-A27C-9BE4-0ADC0C4F8038}"/>
              </a:ext>
            </a:extLst>
          </p:cNvPr>
          <p:cNvCxnSpPr>
            <a:cxnSpLocks/>
          </p:cNvCxnSpPr>
          <p:nvPr/>
        </p:nvCxnSpPr>
        <p:spPr>
          <a:xfrm>
            <a:off x="3050783" y="2550994"/>
            <a:ext cx="19717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47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8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721680" y="499992"/>
            <a:ext cx="436053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159234" y="499992"/>
            <a:ext cx="36311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Ngày thứ nhất, Mai An Tiêm thả 34 quả dưa hấu xuống biển. Ngày thứ hai, Mai An Tiêm thả ít hơn ngày thứ nhất 7 quả. Hỏi ngày thứ hai Mai An Tiêm thả bao nhiêu quả dưa hấu xuống biển?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04205B-2950-4205-8A4B-D204474E3E2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07180" y="534565"/>
            <a:ext cx="5251040" cy="22007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7ED6399-B5F6-403B-8ED0-57AB5CDBB97B}"/>
              </a:ext>
            </a:extLst>
          </p:cNvPr>
          <p:cNvSpPr txBox="1"/>
          <p:nvPr/>
        </p:nvSpPr>
        <p:spPr>
          <a:xfrm>
            <a:off x="4790363" y="3599515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/>
              <a:t>Bài giải</a:t>
            </a:r>
            <a:r>
              <a:rPr lang="en-US" sz="2800" i="1"/>
              <a:t>:</a:t>
            </a:r>
            <a:endParaRPr lang="vi-VN" sz="2800" i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28B96F-5924-4583-8894-30E99640BA21}"/>
              </a:ext>
            </a:extLst>
          </p:cNvPr>
          <p:cNvSpPr txBox="1"/>
          <p:nvPr/>
        </p:nvSpPr>
        <p:spPr>
          <a:xfrm>
            <a:off x="721680" y="4122735"/>
            <a:ext cx="10592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    Ngày thứ hai Mai An Tiêm thả số quả dưa hấu xuống biển là: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C6922D-ABB0-4576-8D9A-3E2D7B671F13}"/>
              </a:ext>
            </a:extLst>
          </p:cNvPr>
          <p:cNvSpPr txBox="1"/>
          <p:nvPr/>
        </p:nvSpPr>
        <p:spPr>
          <a:xfrm>
            <a:off x="3225988" y="4802726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34 – 7 = 27 (quả)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A2666D-814F-47F6-AF23-4201EF9DA856}"/>
              </a:ext>
            </a:extLst>
          </p:cNvPr>
          <p:cNvSpPr txBox="1"/>
          <p:nvPr/>
        </p:nvSpPr>
        <p:spPr>
          <a:xfrm>
            <a:off x="3837902" y="5461531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sz="2800" dirty="0">
                <a:solidFill>
                  <a:srgbClr val="FF0000"/>
                </a:solidFill>
              </a:rPr>
              <a:t>Đáp số: </a:t>
            </a:r>
            <a:r>
              <a:rPr lang="vi-VN" sz="2800" b="1" dirty="0">
                <a:solidFill>
                  <a:srgbClr val="FF0000"/>
                </a:solidFill>
              </a:rPr>
              <a:t>27 quả dưa hấu.</a:t>
            </a:r>
          </a:p>
        </p:txBody>
      </p:sp>
    </p:spTree>
    <p:extLst>
      <p:ext uri="{BB962C8B-B14F-4D97-AF65-F5344CB8AC3E}">
        <p14:creationId xmlns:p14="http://schemas.microsoft.com/office/powerpoint/2010/main" val="272794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8" grpId="0"/>
      <p:bldP spid="19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5061DA6-B82E-46FE-9483-5608B8AEA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2F1AEF5-2BFD-4979-9ECC-DCDD42767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" t="20190" b="18095"/>
          <a:stretch>
            <a:fillRect/>
          </a:stretch>
        </p:blipFill>
        <p:spPr>
          <a:xfrm>
            <a:off x="428805" y="-176980"/>
            <a:ext cx="10639767" cy="6665714"/>
          </a:xfrm>
          <a:custGeom>
            <a:avLst/>
            <a:gdLst>
              <a:gd name="connsiteX0" fmla="*/ 0 w 6755674"/>
              <a:gd name="connsiteY0" fmla="*/ 0 h 4232366"/>
              <a:gd name="connsiteX1" fmla="*/ 6755674 w 6755674"/>
              <a:gd name="connsiteY1" fmla="*/ 0 h 4232366"/>
              <a:gd name="connsiteX2" fmla="*/ 6755674 w 6755674"/>
              <a:gd name="connsiteY2" fmla="*/ 4232366 h 4232366"/>
              <a:gd name="connsiteX3" fmla="*/ 0 w 6755674"/>
              <a:gd name="connsiteY3" fmla="*/ 4232366 h 423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55674" h="4232366">
                <a:moveTo>
                  <a:pt x="0" y="0"/>
                </a:moveTo>
                <a:lnTo>
                  <a:pt x="6755674" y="0"/>
                </a:lnTo>
                <a:lnTo>
                  <a:pt x="6755674" y="4232366"/>
                </a:lnTo>
                <a:lnTo>
                  <a:pt x="0" y="4232366"/>
                </a:lnTo>
                <a:close/>
              </a:path>
            </a:pathLst>
          </a:cu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729" y="1959672"/>
            <a:ext cx="6077520" cy="13833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CE4F12-907C-40F6-2CC4-C4C008485353}"/>
              </a:ext>
            </a:extLst>
          </p:cNvPr>
          <p:cNvSpPr txBox="1"/>
          <p:nvPr/>
        </p:nvSpPr>
        <p:spPr>
          <a:xfrm>
            <a:off x="2888973" y="3343046"/>
            <a:ext cx="49298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</a:rPr>
              <a:t>AI NHANH HƠN?</a:t>
            </a:r>
          </a:p>
        </p:txBody>
      </p:sp>
    </p:spTree>
    <p:extLst>
      <p:ext uri="{BB962C8B-B14F-4D97-AF65-F5344CB8AC3E}">
        <p14:creationId xmlns:p14="http://schemas.microsoft.com/office/powerpoint/2010/main" val="2514133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airplan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2187A2E0-2A20-36DF-874D-51590AA63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19" y="1663532"/>
            <a:ext cx="8851506" cy="917561"/>
          </a:xfrm>
          <a:custGeom>
            <a:avLst/>
            <a:gdLst>
              <a:gd name="connsiteX0" fmla="*/ 0 w 7295571"/>
              <a:gd name="connsiteY0" fmla="*/ 114697 h 688171"/>
              <a:gd name="connsiteX1" fmla="*/ 114697 w 7295571"/>
              <a:gd name="connsiteY1" fmla="*/ 0 h 688171"/>
              <a:gd name="connsiteX2" fmla="*/ 7180874 w 7295571"/>
              <a:gd name="connsiteY2" fmla="*/ 0 h 688171"/>
              <a:gd name="connsiteX3" fmla="*/ 7295571 w 7295571"/>
              <a:gd name="connsiteY3" fmla="*/ 114697 h 688171"/>
              <a:gd name="connsiteX4" fmla="*/ 7295571 w 7295571"/>
              <a:gd name="connsiteY4" fmla="*/ 573474 h 688171"/>
              <a:gd name="connsiteX5" fmla="*/ 7180874 w 7295571"/>
              <a:gd name="connsiteY5" fmla="*/ 688171 h 688171"/>
              <a:gd name="connsiteX6" fmla="*/ 114697 w 7295571"/>
              <a:gd name="connsiteY6" fmla="*/ 688171 h 688171"/>
              <a:gd name="connsiteX7" fmla="*/ 0 w 7295571"/>
              <a:gd name="connsiteY7" fmla="*/ 573474 h 688171"/>
              <a:gd name="connsiteX8" fmla="*/ 0 w 7295571"/>
              <a:gd name="connsiteY8" fmla="*/ 114697 h 688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95571" h="688171" fill="none" extrusionOk="0">
                <a:moveTo>
                  <a:pt x="0" y="114697"/>
                </a:moveTo>
                <a:cubicBezTo>
                  <a:pt x="86" y="53683"/>
                  <a:pt x="55389" y="6775"/>
                  <a:pt x="114697" y="0"/>
                </a:cubicBezTo>
                <a:cubicBezTo>
                  <a:pt x="2649563" y="72427"/>
                  <a:pt x="4476319" y="61419"/>
                  <a:pt x="7180874" y="0"/>
                </a:cubicBezTo>
                <a:cubicBezTo>
                  <a:pt x="7244077" y="-977"/>
                  <a:pt x="7291859" y="50229"/>
                  <a:pt x="7295571" y="114697"/>
                </a:cubicBezTo>
                <a:cubicBezTo>
                  <a:pt x="7319905" y="343493"/>
                  <a:pt x="7274631" y="369965"/>
                  <a:pt x="7295571" y="573474"/>
                </a:cubicBezTo>
                <a:cubicBezTo>
                  <a:pt x="7296877" y="630191"/>
                  <a:pt x="7236910" y="679978"/>
                  <a:pt x="7180874" y="688171"/>
                </a:cubicBezTo>
                <a:cubicBezTo>
                  <a:pt x="6294052" y="717998"/>
                  <a:pt x="3591808" y="608865"/>
                  <a:pt x="114697" y="688171"/>
                </a:cubicBezTo>
                <a:cubicBezTo>
                  <a:pt x="58988" y="687308"/>
                  <a:pt x="-11378" y="639069"/>
                  <a:pt x="0" y="573474"/>
                </a:cubicBezTo>
                <a:cubicBezTo>
                  <a:pt x="30472" y="520553"/>
                  <a:pt x="-29717" y="178017"/>
                  <a:pt x="0" y="114697"/>
                </a:cubicBezTo>
                <a:close/>
              </a:path>
              <a:path w="7295571" h="688171" stroke="0" extrusionOk="0">
                <a:moveTo>
                  <a:pt x="0" y="114697"/>
                </a:moveTo>
                <a:cubicBezTo>
                  <a:pt x="10877" y="54317"/>
                  <a:pt x="56135" y="9966"/>
                  <a:pt x="114697" y="0"/>
                </a:cubicBezTo>
                <a:cubicBezTo>
                  <a:pt x="2635368" y="123000"/>
                  <a:pt x="6353502" y="-96860"/>
                  <a:pt x="7180874" y="0"/>
                </a:cubicBezTo>
                <a:cubicBezTo>
                  <a:pt x="7240804" y="-2603"/>
                  <a:pt x="7298252" y="45947"/>
                  <a:pt x="7295571" y="114697"/>
                </a:cubicBezTo>
                <a:cubicBezTo>
                  <a:pt x="7324836" y="255950"/>
                  <a:pt x="7320087" y="376464"/>
                  <a:pt x="7295571" y="573474"/>
                </a:cubicBezTo>
                <a:cubicBezTo>
                  <a:pt x="7292371" y="637978"/>
                  <a:pt x="7238107" y="687171"/>
                  <a:pt x="7180874" y="688171"/>
                </a:cubicBezTo>
                <a:cubicBezTo>
                  <a:pt x="4349632" y="527464"/>
                  <a:pt x="2166590" y="727838"/>
                  <a:pt x="114697" y="688171"/>
                </a:cubicBezTo>
                <a:cubicBezTo>
                  <a:pt x="46024" y="687095"/>
                  <a:pt x="-10106" y="632241"/>
                  <a:pt x="0" y="573474"/>
                </a:cubicBezTo>
                <a:cubicBezTo>
                  <a:pt x="19778" y="375624"/>
                  <a:pt x="21087" y="314343"/>
                  <a:pt x="0" y="114697"/>
                </a:cubicBezTo>
                <a:close/>
              </a:path>
            </a:pathLst>
          </a:custGeom>
          <a:ln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852854689">
                  <a:custGeom>
                    <a:avLst/>
                    <a:gdLst>
                      <a:gd name="connsiteX0" fmla="*/ 0 w 8851506"/>
                      <a:gd name="connsiteY0" fmla="*/ 152930 h 917561"/>
                      <a:gd name="connsiteX1" fmla="*/ 152930 w 8851506"/>
                      <a:gd name="connsiteY1" fmla="*/ 0 h 917561"/>
                      <a:gd name="connsiteX2" fmla="*/ 8698576 w 8851506"/>
                      <a:gd name="connsiteY2" fmla="*/ 0 h 917561"/>
                      <a:gd name="connsiteX3" fmla="*/ 8851506 w 8851506"/>
                      <a:gd name="connsiteY3" fmla="*/ 152930 h 917561"/>
                      <a:gd name="connsiteX4" fmla="*/ 8851506 w 8851506"/>
                      <a:gd name="connsiteY4" fmla="*/ 764631 h 917561"/>
                      <a:gd name="connsiteX5" fmla="*/ 8698576 w 8851506"/>
                      <a:gd name="connsiteY5" fmla="*/ 917561 h 917561"/>
                      <a:gd name="connsiteX6" fmla="*/ 152930 w 8851506"/>
                      <a:gd name="connsiteY6" fmla="*/ 917561 h 917561"/>
                      <a:gd name="connsiteX7" fmla="*/ 0 w 8851506"/>
                      <a:gd name="connsiteY7" fmla="*/ 764631 h 917561"/>
                      <a:gd name="connsiteX8" fmla="*/ 0 w 8851506"/>
                      <a:gd name="connsiteY8" fmla="*/ 152930 h 9175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851506" h="917561" fill="none" extrusionOk="0">
                        <a:moveTo>
                          <a:pt x="0" y="152930"/>
                        </a:moveTo>
                        <a:cubicBezTo>
                          <a:pt x="617" y="85180"/>
                          <a:pt x="69462" y="1666"/>
                          <a:pt x="152930" y="0"/>
                        </a:cubicBezTo>
                        <a:cubicBezTo>
                          <a:pt x="3534134" y="72427"/>
                          <a:pt x="6607968" y="61419"/>
                          <a:pt x="8698576" y="0"/>
                        </a:cubicBezTo>
                        <a:cubicBezTo>
                          <a:pt x="8781779" y="-8658"/>
                          <a:pt x="8840078" y="65012"/>
                          <a:pt x="8851506" y="152930"/>
                        </a:cubicBezTo>
                        <a:cubicBezTo>
                          <a:pt x="8887175" y="409426"/>
                          <a:pt x="8841441" y="671934"/>
                          <a:pt x="8851506" y="764631"/>
                        </a:cubicBezTo>
                        <a:cubicBezTo>
                          <a:pt x="8854745" y="832653"/>
                          <a:pt x="8774632" y="908138"/>
                          <a:pt x="8698576" y="917561"/>
                        </a:cubicBezTo>
                        <a:cubicBezTo>
                          <a:pt x="6509978" y="947388"/>
                          <a:pt x="2381204" y="838255"/>
                          <a:pt x="152930" y="917561"/>
                        </a:cubicBezTo>
                        <a:cubicBezTo>
                          <a:pt x="84778" y="915717"/>
                          <a:pt x="-6021" y="850283"/>
                          <a:pt x="0" y="764631"/>
                        </a:cubicBezTo>
                        <a:cubicBezTo>
                          <a:pt x="17296" y="499013"/>
                          <a:pt x="-15723" y="282542"/>
                          <a:pt x="0" y="152930"/>
                        </a:cubicBezTo>
                        <a:close/>
                      </a:path>
                      <a:path w="8851506" h="917561" stroke="0" extrusionOk="0">
                        <a:moveTo>
                          <a:pt x="0" y="152930"/>
                        </a:moveTo>
                        <a:cubicBezTo>
                          <a:pt x="2871" y="69252"/>
                          <a:pt x="70969" y="5208"/>
                          <a:pt x="152930" y="0"/>
                        </a:cubicBezTo>
                        <a:cubicBezTo>
                          <a:pt x="2556616" y="123000"/>
                          <a:pt x="5617155" y="-96860"/>
                          <a:pt x="8698576" y="0"/>
                        </a:cubicBezTo>
                        <a:cubicBezTo>
                          <a:pt x="8774009" y="-6881"/>
                          <a:pt x="8855625" y="60165"/>
                          <a:pt x="8851506" y="152930"/>
                        </a:cubicBezTo>
                        <a:cubicBezTo>
                          <a:pt x="8806398" y="445531"/>
                          <a:pt x="8805243" y="556379"/>
                          <a:pt x="8851506" y="764631"/>
                        </a:cubicBezTo>
                        <a:cubicBezTo>
                          <a:pt x="8839436" y="853465"/>
                          <a:pt x="8778522" y="916822"/>
                          <a:pt x="8698576" y="917561"/>
                        </a:cubicBezTo>
                        <a:cubicBezTo>
                          <a:pt x="6997789" y="756854"/>
                          <a:pt x="3474422" y="957228"/>
                          <a:pt x="152930" y="917561"/>
                        </a:cubicBezTo>
                        <a:cubicBezTo>
                          <a:pt x="55763" y="914995"/>
                          <a:pt x="-3740" y="847398"/>
                          <a:pt x="0" y="764631"/>
                        </a:cubicBezTo>
                        <a:cubicBezTo>
                          <a:pt x="15485" y="551299"/>
                          <a:pt x="41971" y="359123"/>
                          <a:pt x="0" y="15293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threePt" dir="t"/>
            </a:scene3d>
            <a:sp3d>
              <a:bevelT w="6350" h="0"/>
            </a:sp3d>
          </a:bodyPr>
          <a:lstStyle/>
          <a:p>
            <a:r>
              <a:rPr lang="en-US" sz="4800">
                <a:solidFill>
                  <a:schemeClr val="accent4">
                    <a:lumMod val="75000"/>
                  </a:schemeClr>
                </a:solidFill>
                <a:latin typeface="#9Slide07 SVNDessert Menu Scrip" panose="00000500000000000000" pitchFamily="2" charset="0"/>
              </a:rPr>
              <a:t>Chọn thức uống em thích nào!</a:t>
            </a:r>
          </a:p>
        </p:txBody>
      </p:sp>
      <p:pic>
        <p:nvPicPr>
          <p:cNvPr id="11" name="Picture 4" descr="Cute girl standing with inflatable yellow duck Vector Image">
            <a:extLst>
              <a:ext uri="{FF2B5EF4-FFF2-40B4-BE49-F238E27FC236}">
                <a16:creationId xmlns:a16="http://schemas.microsoft.com/office/drawing/2014/main" id="{79F46C7A-1655-6774-38D6-EC799ECDD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2029" y="2737290"/>
            <a:ext cx="5015285" cy="541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hlinkClick r:id="rId5" action="ppaction://hlinksldjump"/>
            <a:extLst>
              <a:ext uri="{FF2B5EF4-FFF2-40B4-BE49-F238E27FC236}">
                <a16:creationId xmlns:a16="http://schemas.microsoft.com/office/drawing/2014/main" id="{262C4056-BDA7-2A3A-AE6B-1A3A0CEE829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059"/>
          <a:stretch/>
        </p:blipFill>
        <p:spPr>
          <a:xfrm>
            <a:off x="3063413" y="2779819"/>
            <a:ext cx="3032587" cy="4158135"/>
          </a:xfrm>
          <a:prstGeom prst="rect">
            <a:avLst/>
          </a:prstGeom>
        </p:spPr>
      </p:pic>
      <p:pic>
        <p:nvPicPr>
          <p:cNvPr id="28" name="Picture 27">
            <a:hlinkClick r:id="rId7" action="ppaction://hlinksldjump"/>
            <a:extLst>
              <a:ext uri="{FF2B5EF4-FFF2-40B4-BE49-F238E27FC236}">
                <a16:creationId xmlns:a16="http://schemas.microsoft.com/office/drawing/2014/main" id="{6EB17C56-E8CD-88D8-78CD-94ECF2064C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5724" y="2971146"/>
            <a:ext cx="3950551" cy="3966808"/>
          </a:xfrm>
          <a:prstGeom prst="rect">
            <a:avLst/>
          </a:prstGeom>
        </p:spPr>
      </p:pic>
      <p:pic>
        <p:nvPicPr>
          <p:cNvPr id="33" name="Picture 32">
            <a:hlinkClick r:id="rId9" action="ppaction://hlinksldjump"/>
            <a:extLst>
              <a:ext uri="{FF2B5EF4-FFF2-40B4-BE49-F238E27FC236}">
                <a16:creationId xmlns:a16="http://schemas.microsoft.com/office/drawing/2014/main" id="{7CEAF6AA-1141-784D-FC7A-1F60D0BA97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" y="-197193"/>
            <a:ext cx="10420999" cy="2170364"/>
          </a:xfrm>
          <a:prstGeom prst="rect">
            <a:avLst/>
          </a:prstGeom>
        </p:spPr>
      </p:pic>
      <p:pic>
        <p:nvPicPr>
          <p:cNvPr id="2" name="Picture 1">
            <a:hlinkClick r:id="rId11" action="ppaction://hlinksldjump"/>
            <a:extLst>
              <a:ext uri="{FF2B5EF4-FFF2-40B4-BE49-F238E27FC236}">
                <a16:creationId xmlns:a16="http://schemas.microsoft.com/office/drawing/2014/main" id="{A031F478-172C-8C0E-F817-EE5C69DBAB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82298" y="2789575"/>
            <a:ext cx="3836748" cy="36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4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93969-F253-BF10-FA29-2FAD53AA8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31" y="1065645"/>
            <a:ext cx="11708524" cy="1550264"/>
          </a:xfrm>
          <a:solidFill>
            <a:schemeClr val="bg1"/>
          </a:solidFill>
        </p:spPr>
        <p:txBody>
          <a:bodyPr/>
          <a:lstStyle/>
          <a:p>
            <a:r>
              <a:rPr lang="vi-VN" sz="5000" b="1" dirty="0">
                <a:solidFill>
                  <a:srgbClr val="002060"/>
                </a:solidFill>
                <a:latin typeface="UTM Avo" panose="02040603050506020204" pitchFamily="18" charset="0"/>
              </a:rPr>
              <a:t>Kết quả của phép tính 43 – 9 là: </a:t>
            </a:r>
            <a:endParaRPr lang="en-US" sz="50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CAFBC3F-8F0F-C383-4649-01C29216DA98}"/>
              </a:ext>
            </a:extLst>
          </p:cNvPr>
          <p:cNvGrpSpPr/>
          <p:nvPr/>
        </p:nvGrpSpPr>
        <p:grpSpPr>
          <a:xfrm>
            <a:off x="-128053" y="-141235"/>
            <a:ext cx="12637492" cy="2019927"/>
            <a:chOff x="8512" y="0"/>
            <a:chExt cx="9478119" cy="151494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90291B3-A594-0E21-754A-D10C4C4A8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43020" y="0"/>
              <a:ext cx="4843611" cy="100877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CB7D312-1686-8BF3-0099-1E26076E4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512" y="160206"/>
              <a:ext cx="1439410" cy="1354739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09582A0-3C32-9E45-CDEE-9087B8358C43}"/>
              </a:ext>
            </a:extLst>
          </p:cNvPr>
          <p:cNvGrpSpPr/>
          <p:nvPr/>
        </p:nvGrpSpPr>
        <p:grpSpPr>
          <a:xfrm>
            <a:off x="24623" y="3178503"/>
            <a:ext cx="5780539" cy="1970447"/>
            <a:chOff x="18467" y="2383877"/>
            <a:chExt cx="4335404" cy="1477835"/>
          </a:xfrm>
        </p:grpSpPr>
        <p:sp>
          <p:nvSpPr>
            <p:cNvPr id="214" name="Title 1">
              <a:extLst>
                <a:ext uri="{FF2B5EF4-FFF2-40B4-BE49-F238E27FC236}">
                  <a16:creationId xmlns:a16="http://schemas.microsoft.com/office/drawing/2014/main" id="{0B7D3A0D-6F87-4728-FFBE-DF5F5FDA6F44}"/>
                </a:ext>
              </a:extLst>
            </p:cNvPr>
            <p:cNvSpPr txBox="1">
              <a:spLocks/>
            </p:cNvSpPr>
            <p:nvPr/>
          </p:nvSpPr>
          <p:spPr>
            <a:xfrm>
              <a:off x="1231449" y="2572662"/>
              <a:ext cx="3122422" cy="6080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161925" dir="8220000" algn="bl" rotWithShape="0">
                <a:schemeClr val="accent1">
                  <a:alpha val="52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7800" b="0" i="0" u="none" strike="noStrike" cap="none">
                  <a:solidFill>
                    <a:schemeClr val="dk2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Lilita One"/>
                <a:buNone/>
                <a:tabLst/>
                <a:defRPr/>
              </a:pPr>
              <a:r>
                <a:rPr kumimoji="0" lang="vi-VN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sym typeface="Lilita One"/>
                </a:rPr>
                <a:t>34</a:t>
              </a:r>
              <a:endPara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sym typeface="Lilita One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1EB1704-235B-7EF0-74C4-4B61B8082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467" y="2383877"/>
              <a:ext cx="1516435" cy="1477835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2D5A4BA-0EA7-7116-C8C7-71BD5F6EC4A5}"/>
              </a:ext>
            </a:extLst>
          </p:cNvPr>
          <p:cNvGrpSpPr/>
          <p:nvPr/>
        </p:nvGrpSpPr>
        <p:grpSpPr>
          <a:xfrm>
            <a:off x="-72157" y="4955622"/>
            <a:ext cx="5877320" cy="2017012"/>
            <a:chOff x="-54118" y="3716716"/>
            <a:chExt cx="4407990" cy="1512759"/>
          </a:xfrm>
        </p:grpSpPr>
        <p:sp>
          <p:nvSpPr>
            <p:cNvPr id="70" name="Title 1">
              <a:extLst>
                <a:ext uri="{FF2B5EF4-FFF2-40B4-BE49-F238E27FC236}">
                  <a16:creationId xmlns:a16="http://schemas.microsoft.com/office/drawing/2014/main" id="{4ACAFB4D-738A-C0BA-DBA8-C4E39BDF3D6B}"/>
                </a:ext>
              </a:extLst>
            </p:cNvPr>
            <p:cNvSpPr txBox="1">
              <a:spLocks/>
            </p:cNvSpPr>
            <p:nvPr/>
          </p:nvSpPr>
          <p:spPr>
            <a:xfrm>
              <a:off x="1231449" y="3982249"/>
              <a:ext cx="3122423" cy="6080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161925" dir="8220000" algn="bl" rotWithShape="0">
                <a:schemeClr val="accent1">
                  <a:alpha val="52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7800" b="0" i="0" u="none" strike="noStrike" cap="none">
                  <a:solidFill>
                    <a:schemeClr val="dk2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Lilita One"/>
                <a:buNone/>
                <a:tabLst/>
                <a:defRPr/>
              </a:pPr>
              <a:r>
                <a:rPr kumimoji="0" lang="vi-VN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sym typeface="Lilita One"/>
                </a:rPr>
                <a:t>2</a:t>
              </a:r>
              <a:r>
                <a:rPr kumimoji="0" lang="en-US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sym typeface="Lilita One"/>
                </a:rPr>
                <a:t>4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62D2F00-13E3-33C4-D817-B809399CA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-54118" y="3716716"/>
              <a:ext cx="1376780" cy="1512759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67F9034-87F9-C9D4-1946-854980628706}"/>
              </a:ext>
            </a:extLst>
          </p:cNvPr>
          <p:cNvGrpSpPr/>
          <p:nvPr/>
        </p:nvGrpSpPr>
        <p:grpSpPr>
          <a:xfrm>
            <a:off x="5959137" y="4910843"/>
            <a:ext cx="5893149" cy="2061791"/>
            <a:chOff x="4437224" y="3722565"/>
            <a:chExt cx="4419862" cy="1546343"/>
          </a:xfrm>
        </p:grpSpPr>
        <p:sp>
          <p:nvSpPr>
            <p:cNvPr id="80" name="Title 1">
              <a:extLst>
                <a:ext uri="{FF2B5EF4-FFF2-40B4-BE49-F238E27FC236}">
                  <a16:creationId xmlns:a16="http://schemas.microsoft.com/office/drawing/2014/main" id="{7C0C1483-BE65-1721-8258-11EDF5F87F8C}"/>
                </a:ext>
              </a:extLst>
            </p:cNvPr>
            <p:cNvSpPr txBox="1">
              <a:spLocks/>
            </p:cNvSpPr>
            <p:nvPr/>
          </p:nvSpPr>
          <p:spPr>
            <a:xfrm>
              <a:off x="5592038" y="3969155"/>
              <a:ext cx="3265048" cy="6080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161925" dir="8220000" algn="bl" rotWithShape="0">
                <a:schemeClr val="accent1">
                  <a:alpha val="52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7800" b="0" i="0" u="none" strike="noStrike" cap="none">
                  <a:solidFill>
                    <a:schemeClr val="dk2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Lilita One"/>
                <a:buNone/>
                <a:tabLst/>
                <a:defRPr/>
              </a:pPr>
              <a:r>
                <a:rPr kumimoji="0" lang="vi-VN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sym typeface="Lilita One"/>
                </a:rPr>
                <a:t>52</a:t>
              </a:r>
              <a:endPara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sym typeface="Lilita One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67DE312-069C-4E67-12CE-AE3C4CB20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437224" y="3722565"/>
              <a:ext cx="1402094" cy="1546343"/>
            </a:xfrm>
            <a:prstGeom prst="rect">
              <a:avLst/>
            </a:prstGeom>
          </p:spPr>
        </p:pic>
      </p:grpSp>
      <p:pic>
        <p:nvPicPr>
          <p:cNvPr id="18" name="Picture 17">
            <a:hlinkClick r:id="rId13" action="ppaction://hlinksldjump"/>
            <a:extLst>
              <a:ext uri="{FF2B5EF4-FFF2-40B4-BE49-F238E27FC236}">
                <a16:creationId xmlns:a16="http://schemas.microsoft.com/office/drawing/2014/main" id="{13031D1C-57DD-6962-6FD7-EF3B3BA6A0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847" y="2981469"/>
            <a:ext cx="1485280" cy="12668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FC1E50E-4196-C117-34F9-839ED8CF2DD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099" y="5094993"/>
            <a:ext cx="1228944" cy="12207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90E4B30-5AA9-09C6-C34A-4285D4B2EA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321" y="5070163"/>
            <a:ext cx="1335185" cy="1326285"/>
          </a:xfrm>
          <a:prstGeom prst="rect">
            <a:avLst/>
          </a:prstGeom>
        </p:spPr>
      </p:pic>
      <p:pic>
        <p:nvPicPr>
          <p:cNvPr id="3" name="Am-thanh-chien-thang-www_tiengdong_com">
            <a:hlinkClick r:id="" action="ppaction://media"/>
            <a:extLst>
              <a:ext uri="{FF2B5EF4-FFF2-40B4-BE49-F238E27FC236}">
                <a16:creationId xmlns:a16="http://schemas.microsoft.com/office/drawing/2014/main" id="{5ABA2AC1-3FC8-334F-0C1B-2A05F40958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546793" y="-365817"/>
            <a:ext cx="1082920" cy="1082920"/>
          </a:xfrm>
          <a:prstGeom prst="rect">
            <a:avLst/>
          </a:prstGeom>
        </p:spPr>
      </p:pic>
      <p:pic>
        <p:nvPicPr>
          <p:cNvPr id="5" name="Am-thanh-khi-chon-nham-www_tiengdong_com">
            <a:hlinkClick r:id="" action="ppaction://media"/>
            <a:extLst>
              <a:ext uri="{FF2B5EF4-FFF2-40B4-BE49-F238E27FC236}">
                <a16:creationId xmlns:a16="http://schemas.microsoft.com/office/drawing/2014/main" id="{D0EEAF0B-0AD6-92A9-5B2A-42BC0962FB4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555431" y="1453201"/>
            <a:ext cx="1082920" cy="1082920"/>
          </a:xfrm>
          <a:prstGeom prst="rect">
            <a:avLst/>
          </a:prstGeom>
        </p:spPr>
      </p:pic>
      <p:pic>
        <p:nvPicPr>
          <p:cNvPr id="24" name="Am-thanh-khi-chon-nham-www_tiengdong_com">
            <a:hlinkClick r:id="" action="ppaction://media"/>
            <a:extLst>
              <a:ext uri="{FF2B5EF4-FFF2-40B4-BE49-F238E27FC236}">
                <a16:creationId xmlns:a16="http://schemas.microsoft.com/office/drawing/2014/main" id="{8146F68D-1D09-2BD1-CBA2-B415EE2805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555431" y="2345915"/>
            <a:ext cx="1082920" cy="1082920"/>
          </a:xfrm>
          <a:prstGeom prst="rect">
            <a:avLst/>
          </a:prstGeom>
        </p:spPr>
      </p:pic>
      <p:pic>
        <p:nvPicPr>
          <p:cNvPr id="25" name="Am-thanh-khi-chon-nham-www_tiengdong_com">
            <a:hlinkClick r:id="" action="ppaction://media"/>
            <a:extLst>
              <a:ext uri="{FF2B5EF4-FFF2-40B4-BE49-F238E27FC236}">
                <a16:creationId xmlns:a16="http://schemas.microsoft.com/office/drawing/2014/main" id="{65BFDEB1-BEA6-EE2F-5253-ED652207593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546793" y="3189896"/>
            <a:ext cx="1082920" cy="108292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D27129BF-CBC2-6AD2-F9CA-D901E0A37972}"/>
              </a:ext>
            </a:extLst>
          </p:cNvPr>
          <p:cNvGrpSpPr/>
          <p:nvPr/>
        </p:nvGrpSpPr>
        <p:grpSpPr>
          <a:xfrm>
            <a:off x="6093044" y="3055670"/>
            <a:ext cx="5817017" cy="1970445"/>
            <a:chOff x="4494323" y="2301822"/>
            <a:chExt cx="4362763" cy="1477834"/>
          </a:xfrm>
        </p:grpSpPr>
        <p:sp>
          <p:nvSpPr>
            <p:cNvPr id="30" name="Title 1">
              <a:extLst>
                <a:ext uri="{FF2B5EF4-FFF2-40B4-BE49-F238E27FC236}">
                  <a16:creationId xmlns:a16="http://schemas.microsoft.com/office/drawing/2014/main" id="{795966F3-FA03-F473-0D33-8CEC1C505B29}"/>
                </a:ext>
              </a:extLst>
            </p:cNvPr>
            <p:cNvSpPr txBox="1">
              <a:spLocks/>
            </p:cNvSpPr>
            <p:nvPr/>
          </p:nvSpPr>
          <p:spPr>
            <a:xfrm>
              <a:off x="5510000" y="2515628"/>
              <a:ext cx="3347086" cy="6080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161925" dir="8220000" algn="bl" rotWithShape="0">
                <a:schemeClr val="accent1">
                  <a:alpha val="52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7800" b="0" i="0" u="none" strike="noStrike" cap="none">
                  <a:solidFill>
                    <a:schemeClr val="dk2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Lilita One"/>
                <a:buNone/>
                <a:tabLst/>
                <a:defRPr/>
              </a:pPr>
              <a:r>
                <a:rPr kumimoji="0" lang="vi-VN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sym typeface="Lilita One"/>
                </a:rPr>
                <a:t>17</a:t>
              </a:r>
              <a:endPara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sym typeface="Lilita One"/>
              </a:endParaRP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6364289-2502-4D40-0758-6427792C6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494323" y="2301822"/>
              <a:ext cx="1344995" cy="1477834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5DCF6B10-75CB-3D78-AE88-64C3DEFCAE2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068" y="3118674"/>
            <a:ext cx="1181584" cy="117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90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mute="1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2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41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1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224BE4B2-6BC1-2D67-0271-CEB9E5A12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31" y="868071"/>
            <a:ext cx="11708524" cy="1633903"/>
          </a:xfrm>
          <a:solidFill>
            <a:schemeClr val="bg1"/>
          </a:solidFill>
        </p:spPr>
        <p:txBody>
          <a:bodyPr/>
          <a:lstStyle/>
          <a:p>
            <a:r>
              <a:rPr lang="en-US" sz="5333" b="1" dirty="0" err="1">
                <a:solidFill>
                  <a:srgbClr val="CA1433"/>
                </a:solidFill>
                <a:latin typeface="UTM Avo" panose="02040603050506020204" pitchFamily="18" charset="0"/>
              </a:rPr>
              <a:t>Số</a:t>
            </a:r>
            <a:r>
              <a:rPr lang="en-US" sz="5333" b="1" dirty="0">
                <a:solidFill>
                  <a:srgbClr val="CA1433"/>
                </a:solidFill>
                <a:latin typeface="UTM Avo" panose="02040603050506020204" pitchFamily="18" charset="0"/>
              </a:rPr>
              <a:t>?</a:t>
            </a:r>
            <a:br>
              <a:rPr lang="en-US" sz="5333" b="1" dirty="0">
                <a:latin typeface="UTM Avo" panose="02040603050506020204" pitchFamily="18" charset="0"/>
              </a:rPr>
            </a:br>
            <a:r>
              <a:rPr lang="vi-VN" sz="5333" b="1" dirty="0">
                <a:solidFill>
                  <a:srgbClr val="002060"/>
                </a:solidFill>
                <a:latin typeface="UTM Avo" panose="02040603050506020204" pitchFamily="18" charset="0"/>
              </a:rPr>
              <a:t>82</a:t>
            </a:r>
            <a:r>
              <a:rPr lang="en-US" sz="5333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vi-VN" sz="5333" b="1" dirty="0">
                <a:solidFill>
                  <a:srgbClr val="002060"/>
                </a:solidFill>
                <a:latin typeface="UTM Avo" panose="02040603050506020204" pitchFamily="18" charset="0"/>
              </a:rPr>
              <a:t>– 7 =</a:t>
            </a:r>
            <a:r>
              <a:rPr lang="en-US" sz="5333" b="1" dirty="0">
                <a:solidFill>
                  <a:srgbClr val="002060"/>
                </a:solidFill>
                <a:latin typeface="UTM Avo" panose="02040603050506020204" pitchFamily="18" charset="0"/>
              </a:rPr>
              <a:t> ……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B7BF85B-F9EA-A76B-0FCD-C7B191F360CE}"/>
              </a:ext>
            </a:extLst>
          </p:cNvPr>
          <p:cNvGrpSpPr/>
          <p:nvPr/>
        </p:nvGrpSpPr>
        <p:grpSpPr>
          <a:xfrm>
            <a:off x="24623" y="3178503"/>
            <a:ext cx="5780539" cy="1970447"/>
            <a:chOff x="18467" y="2383877"/>
            <a:chExt cx="4335404" cy="1477835"/>
          </a:xfrm>
        </p:grpSpPr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F625D78A-FCE6-67C4-9770-288005EB3479}"/>
                </a:ext>
              </a:extLst>
            </p:cNvPr>
            <p:cNvSpPr txBox="1">
              <a:spLocks/>
            </p:cNvSpPr>
            <p:nvPr/>
          </p:nvSpPr>
          <p:spPr>
            <a:xfrm>
              <a:off x="1231449" y="2572662"/>
              <a:ext cx="3122422" cy="6080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161925" dir="8220000" algn="bl" rotWithShape="0">
                <a:schemeClr val="accent1">
                  <a:alpha val="52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7800" b="0" i="0" u="none" strike="noStrike" cap="none">
                  <a:solidFill>
                    <a:schemeClr val="dk2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Lilita One"/>
                <a:buNone/>
                <a:tabLst/>
                <a:defRPr/>
              </a:pPr>
              <a:r>
                <a:rPr kumimoji="0" lang="vi-VN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sym typeface="Lilita One"/>
                </a:rPr>
                <a:t>89</a:t>
              </a:r>
              <a:endPara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sym typeface="Lilita One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C8CD730-A092-2E87-A141-61D9533795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467" y="2383877"/>
              <a:ext cx="1516435" cy="1477835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D78D6DE-7B21-9915-053F-6F8EC32281BB}"/>
              </a:ext>
            </a:extLst>
          </p:cNvPr>
          <p:cNvGrpSpPr/>
          <p:nvPr/>
        </p:nvGrpSpPr>
        <p:grpSpPr>
          <a:xfrm>
            <a:off x="-72157" y="4955622"/>
            <a:ext cx="5877320" cy="2017012"/>
            <a:chOff x="-54118" y="3716716"/>
            <a:chExt cx="4407990" cy="1512759"/>
          </a:xfrm>
        </p:grpSpPr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D4537F5C-8146-AA61-EFDE-D50E3A0D23E0}"/>
                </a:ext>
              </a:extLst>
            </p:cNvPr>
            <p:cNvSpPr txBox="1">
              <a:spLocks/>
            </p:cNvSpPr>
            <p:nvPr/>
          </p:nvSpPr>
          <p:spPr>
            <a:xfrm>
              <a:off x="1231449" y="3982249"/>
              <a:ext cx="3122423" cy="6080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161925" dir="8220000" algn="bl" rotWithShape="0">
                <a:schemeClr val="accent1">
                  <a:alpha val="52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7800" b="0" i="0" u="none" strike="noStrike" cap="none">
                  <a:solidFill>
                    <a:schemeClr val="dk2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Lilita One"/>
                <a:buNone/>
                <a:tabLst/>
                <a:defRPr/>
              </a:pPr>
              <a:r>
                <a:rPr kumimoji="0" lang="vi-VN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sym typeface="Lilita One"/>
                </a:rPr>
                <a:t>74</a:t>
              </a:r>
              <a:endPara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sym typeface="Lilita One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7DB5CAD-75E7-9D6F-83E1-CC4E942A3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54118" y="3716716"/>
              <a:ext cx="1376780" cy="1512759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8938111-8665-0C40-D6A8-ABC28F3B6E54}"/>
              </a:ext>
            </a:extLst>
          </p:cNvPr>
          <p:cNvGrpSpPr/>
          <p:nvPr/>
        </p:nvGrpSpPr>
        <p:grpSpPr>
          <a:xfrm>
            <a:off x="5916299" y="4963421"/>
            <a:ext cx="5893149" cy="2061791"/>
            <a:chOff x="4437224" y="3722565"/>
            <a:chExt cx="4419862" cy="1546343"/>
          </a:xfrm>
        </p:grpSpPr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72F78AED-45F6-9711-FE3C-99DE0139B662}"/>
                </a:ext>
              </a:extLst>
            </p:cNvPr>
            <p:cNvSpPr txBox="1">
              <a:spLocks/>
            </p:cNvSpPr>
            <p:nvPr/>
          </p:nvSpPr>
          <p:spPr>
            <a:xfrm>
              <a:off x="5592038" y="3969155"/>
              <a:ext cx="3265048" cy="6080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161925" dir="8220000" algn="bl" rotWithShape="0">
                <a:schemeClr val="accent1">
                  <a:alpha val="52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7800" b="0" i="0" u="none" strike="noStrike" cap="none">
                  <a:solidFill>
                    <a:schemeClr val="dk2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Lilita One"/>
                <a:buNone/>
                <a:tabLst/>
                <a:defRPr/>
              </a:pPr>
              <a:r>
                <a:rPr kumimoji="0" lang="vi-VN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sym typeface="Lilita One"/>
                </a:rPr>
                <a:t>75</a:t>
              </a:r>
              <a:endPara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sym typeface="Lilita One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323F8A1-DB3D-7880-64B6-60B70CAA9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437224" y="3722565"/>
              <a:ext cx="1402094" cy="1546343"/>
            </a:xfrm>
            <a:prstGeom prst="rect">
              <a:avLst/>
            </a:prstGeom>
          </p:spPr>
        </p:pic>
      </p:grpSp>
      <p:pic>
        <p:nvPicPr>
          <p:cNvPr id="37" name="Picture 36">
            <a:hlinkClick r:id="rId11" action="ppaction://hlinksldjump"/>
            <a:extLst>
              <a:ext uri="{FF2B5EF4-FFF2-40B4-BE49-F238E27FC236}">
                <a16:creationId xmlns:a16="http://schemas.microsoft.com/office/drawing/2014/main" id="{4DCBB23B-95D0-49B7-3AFF-F29BAC8189E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227" y="5026115"/>
            <a:ext cx="1485280" cy="126686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78E3FAF-E5FC-BAC1-2F74-6BB0BDCE2B4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485" y="3069017"/>
            <a:ext cx="1228944" cy="122075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AC4E136-1930-C1CE-C04C-9EA18216424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909" y="5116555"/>
            <a:ext cx="1335185" cy="1326285"/>
          </a:xfrm>
          <a:prstGeom prst="rect">
            <a:avLst/>
          </a:prstGeom>
        </p:spPr>
      </p:pic>
      <p:pic>
        <p:nvPicPr>
          <p:cNvPr id="40" name="Am-thanh-chien-thang-www_tiengdong_com">
            <a:hlinkClick r:id="" action="ppaction://media"/>
            <a:extLst>
              <a:ext uri="{FF2B5EF4-FFF2-40B4-BE49-F238E27FC236}">
                <a16:creationId xmlns:a16="http://schemas.microsoft.com/office/drawing/2014/main" id="{3EDA67EA-C483-1946-4438-5A70BE041C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546793" y="-365817"/>
            <a:ext cx="1082920" cy="1082920"/>
          </a:xfrm>
          <a:prstGeom prst="rect">
            <a:avLst/>
          </a:prstGeom>
        </p:spPr>
      </p:pic>
      <p:pic>
        <p:nvPicPr>
          <p:cNvPr id="41" name="Am-thanh-khi-chon-nham-www_tiengdong_com">
            <a:hlinkClick r:id="" action="ppaction://media"/>
            <a:extLst>
              <a:ext uri="{FF2B5EF4-FFF2-40B4-BE49-F238E27FC236}">
                <a16:creationId xmlns:a16="http://schemas.microsoft.com/office/drawing/2014/main" id="{6D36DC25-7745-083D-3F9F-A71806D30C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555431" y="1453201"/>
            <a:ext cx="1082920" cy="1082920"/>
          </a:xfrm>
          <a:prstGeom prst="rect">
            <a:avLst/>
          </a:prstGeom>
        </p:spPr>
      </p:pic>
      <p:pic>
        <p:nvPicPr>
          <p:cNvPr id="42" name="Am-thanh-khi-chon-nham-www_tiengdong_com">
            <a:hlinkClick r:id="" action="ppaction://media"/>
            <a:extLst>
              <a:ext uri="{FF2B5EF4-FFF2-40B4-BE49-F238E27FC236}">
                <a16:creationId xmlns:a16="http://schemas.microsoft.com/office/drawing/2014/main" id="{787FC8D9-BF57-DED8-EC92-C7320A9A20F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555431" y="2345915"/>
            <a:ext cx="1082920" cy="1082920"/>
          </a:xfrm>
          <a:prstGeom prst="rect">
            <a:avLst/>
          </a:prstGeom>
        </p:spPr>
      </p:pic>
      <p:pic>
        <p:nvPicPr>
          <p:cNvPr id="43" name="Am-thanh-khi-chon-nham-www_tiengdong_com">
            <a:hlinkClick r:id="" action="ppaction://media"/>
            <a:extLst>
              <a:ext uri="{FF2B5EF4-FFF2-40B4-BE49-F238E27FC236}">
                <a16:creationId xmlns:a16="http://schemas.microsoft.com/office/drawing/2014/main" id="{76DF5E91-6466-6967-7CE0-ACF29667D60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546793" y="3189896"/>
            <a:ext cx="1082920" cy="1082920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B310FC50-B1F2-517D-7B1F-8E34DBAF852C}"/>
              </a:ext>
            </a:extLst>
          </p:cNvPr>
          <p:cNvGrpSpPr/>
          <p:nvPr/>
        </p:nvGrpSpPr>
        <p:grpSpPr>
          <a:xfrm>
            <a:off x="6093044" y="3055670"/>
            <a:ext cx="5817017" cy="1970445"/>
            <a:chOff x="4494323" y="2301822"/>
            <a:chExt cx="4362763" cy="1477834"/>
          </a:xfrm>
        </p:grpSpPr>
        <p:sp>
          <p:nvSpPr>
            <p:cNvPr id="45" name="Title 1">
              <a:extLst>
                <a:ext uri="{FF2B5EF4-FFF2-40B4-BE49-F238E27FC236}">
                  <a16:creationId xmlns:a16="http://schemas.microsoft.com/office/drawing/2014/main" id="{A8B72594-9DB5-8EA6-2A9C-DC36858B09A7}"/>
                </a:ext>
              </a:extLst>
            </p:cNvPr>
            <p:cNvSpPr txBox="1">
              <a:spLocks/>
            </p:cNvSpPr>
            <p:nvPr/>
          </p:nvSpPr>
          <p:spPr>
            <a:xfrm>
              <a:off x="5510000" y="2515628"/>
              <a:ext cx="3347086" cy="6080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161925" dir="8220000" algn="bl" rotWithShape="0">
                <a:schemeClr val="accent1">
                  <a:alpha val="52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7800" b="0" i="0" u="none" strike="noStrike" cap="none">
                  <a:solidFill>
                    <a:schemeClr val="dk2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Lilita One"/>
                <a:buNone/>
                <a:tabLst/>
                <a:defRPr/>
              </a:pPr>
              <a:r>
                <a:rPr kumimoji="0" lang="vi-VN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sym typeface="Lilita One"/>
                </a:rPr>
                <a:t>98</a:t>
              </a:r>
              <a:endPara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sym typeface="Lilita One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F4242258-EA2C-4ED0-9694-EA22F4FCB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494323" y="2301822"/>
              <a:ext cx="1344995" cy="1477834"/>
            </a:xfrm>
            <a:prstGeom prst="rect">
              <a:avLst/>
            </a:prstGeom>
          </p:spPr>
        </p:pic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5E48792A-EDB6-C89C-04E9-424DF62D2DF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068" y="3118674"/>
            <a:ext cx="1181584" cy="11737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D9B38A6-BFB6-862D-8BED-03F4CFEE0C1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3043" y="23467"/>
            <a:ext cx="6458148" cy="134502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82BCA92-245A-3144-7EB9-DC066689F7BF}"/>
              </a:ext>
            </a:extLst>
          </p:cNvPr>
          <p:cNvSpPr/>
          <p:nvPr/>
        </p:nvSpPr>
        <p:spPr>
          <a:xfrm rot="20906765">
            <a:off x="126258" y="421533"/>
            <a:ext cx="1438874" cy="1373544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800" b="1">
                <a:solidFill>
                  <a:schemeClr val="bg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77055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417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17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417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5276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 mute="1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  <p:bldLst>
      <p:bldP spid="24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224BE4B2-6BC1-2D67-0271-CEB9E5A12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31" y="868071"/>
            <a:ext cx="11708524" cy="1633903"/>
          </a:xfrm>
          <a:solidFill>
            <a:schemeClr val="bg1"/>
          </a:solidFill>
        </p:spPr>
        <p:txBody>
          <a:bodyPr/>
          <a:lstStyle/>
          <a:p>
            <a:r>
              <a:rPr lang="en-US" sz="5333" b="1" dirty="0" err="1">
                <a:solidFill>
                  <a:srgbClr val="CA1433"/>
                </a:solidFill>
                <a:latin typeface="UTM Avo" panose="02040603050506020204" pitchFamily="18" charset="0"/>
              </a:rPr>
              <a:t>Số</a:t>
            </a:r>
            <a:r>
              <a:rPr lang="en-US" sz="5333" b="1" dirty="0">
                <a:solidFill>
                  <a:srgbClr val="CA1433"/>
                </a:solidFill>
                <a:latin typeface="UTM Avo" panose="02040603050506020204" pitchFamily="18" charset="0"/>
              </a:rPr>
              <a:t>?</a:t>
            </a:r>
            <a:br>
              <a:rPr lang="en-US" sz="5333" b="1" dirty="0">
                <a:latin typeface="UTM Avo" panose="02040603050506020204" pitchFamily="18" charset="0"/>
              </a:rPr>
            </a:br>
            <a:r>
              <a:rPr lang="en-US" sz="5333" b="1" dirty="0">
                <a:solidFill>
                  <a:srgbClr val="002060"/>
                </a:solidFill>
                <a:latin typeface="UTM Avo" panose="02040603050506020204" pitchFamily="18" charset="0"/>
              </a:rPr>
              <a:t>88 = …… + 8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B7BF85B-F9EA-A76B-0FCD-C7B191F360CE}"/>
              </a:ext>
            </a:extLst>
          </p:cNvPr>
          <p:cNvGrpSpPr/>
          <p:nvPr/>
        </p:nvGrpSpPr>
        <p:grpSpPr>
          <a:xfrm>
            <a:off x="24623" y="3178503"/>
            <a:ext cx="5780539" cy="1970447"/>
            <a:chOff x="18467" y="2383877"/>
            <a:chExt cx="4335404" cy="1477835"/>
          </a:xfrm>
        </p:grpSpPr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F625D78A-FCE6-67C4-9770-288005EB3479}"/>
                </a:ext>
              </a:extLst>
            </p:cNvPr>
            <p:cNvSpPr txBox="1">
              <a:spLocks/>
            </p:cNvSpPr>
            <p:nvPr/>
          </p:nvSpPr>
          <p:spPr>
            <a:xfrm>
              <a:off x="1231449" y="2572662"/>
              <a:ext cx="3122422" cy="6080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161925" dir="8220000" algn="bl" rotWithShape="0">
                <a:schemeClr val="accent1">
                  <a:alpha val="52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7800" b="0" i="0" u="none" strike="noStrike" cap="none">
                  <a:solidFill>
                    <a:schemeClr val="dk2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Lilita One"/>
                <a:buNone/>
                <a:tabLst/>
                <a:defRPr/>
              </a:pPr>
              <a:r>
                <a:rPr kumimoji="0" lang="en-US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Lilita One"/>
                  <a:sym typeface="Lilita One"/>
                </a:rPr>
                <a:t>70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C8CD730-A092-2E87-A141-61D9533795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467" y="2383877"/>
              <a:ext cx="1516435" cy="1477835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D78D6DE-7B21-9915-053F-6F8EC32281BB}"/>
              </a:ext>
            </a:extLst>
          </p:cNvPr>
          <p:cNvGrpSpPr/>
          <p:nvPr/>
        </p:nvGrpSpPr>
        <p:grpSpPr>
          <a:xfrm>
            <a:off x="-72157" y="4955622"/>
            <a:ext cx="5877320" cy="2017012"/>
            <a:chOff x="-54118" y="3716716"/>
            <a:chExt cx="4407990" cy="1512759"/>
          </a:xfrm>
        </p:grpSpPr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D4537F5C-8146-AA61-EFDE-D50E3A0D23E0}"/>
                </a:ext>
              </a:extLst>
            </p:cNvPr>
            <p:cNvSpPr txBox="1">
              <a:spLocks/>
            </p:cNvSpPr>
            <p:nvPr/>
          </p:nvSpPr>
          <p:spPr>
            <a:xfrm>
              <a:off x="1231449" y="3982249"/>
              <a:ext cx="3122423" cy="6080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161925" dir="8220000" algn="bl" rotWithShape="0">
                <a:schemeClr val="accent1">
                  <a:alpha val="52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7800" b="0" i="0" u="none" strike="noStrike" cap="none">
                  <a:solidFill>
                    <a:schemeClr val="dk2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Lilita One"/>
                <a:buNone/>
                <a:tabLst/>
                <a:defRPr/>
              </a:pPr>
              <a:r>
                <a:rPr kumimoji="0" lang="en-US" sz="5333" b="1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Lilita One"/>
                  <a:sym typeface="Lilita One"/>
                </a:rPr>
                <a:t>90</a:t>
              </a: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7DB5CAD-75E7-9D6F-83E1-CC4E942A3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54118" y="3716716"/>
              <a:ext cx="1376780" cy="1512759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8938111-8665-0C40-D6A8-ABC28F3B6E54}"/>
              </a:ext>
            </a:extLst>
          </p:cNvPr>
          <p:cNvGrpSpPr/>
          <p:nvPr/>
        </p:nvGrpSpPr>
        <p:grpSpPr>
          <a:xfrm>
            <a:off x="5916299" y="4963421"/>
            <a:ext cx="5893149" cy="2061791"/>
            <a:chOff x="4437224" y="3722565"/>
            <a:chExt cx="4419862" cy="1546343"/>
          </a:xfrm>
        </p:grpSpPr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72F78AED-45F6-9711-FE3C-99DE0139B662}"/>
                </a:ext>
              </a:extLst>
            </p:cNvPr>
            <p:cNvSpPr txBox="1">
              <a:spLocks/>
            </p:cNvSpPr>
            <p:nvPr/>
          </p:nvSpPr>
          <p:spPr>
            <a:xfrm>
              <a:off x="5592038" y="3969155"/>
              <a:ext cx="3265048" cy="6080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161925" dir="8220000" algn="bl" rotWithShape="0">
                <a:schemeClr val="accent1">
                  <a:alpha val="52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7800" b="0" i="0" u="none" strike="noStrike" cap="none">
                  <a:solidFill>
                    <a:schemeClr val="dk2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Lilita One"/>
                <a:buNone/>
                <a:tabLst/>
                <a:defRPr/>
              </a:pPr>
              <a:r>
                <a:rPr kumimoji="0" lang="en-US" sz="5333" b="1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Lilita One"/>
                  <a:sym typeface="Lilita One"/>
                </a:rPr>
                <a:t>80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323F8A1-DB3D-7880-64B6-60B70CAA9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437224" y="3722565"/>
              <a:ext cx="1402094" cy="1546343"/>
            </a:xfrm>
            <a:prstGeom prst="rect">
              <a:avLst/>
            </a:prstGeom>
          </p:spPr>
        </p:pic>
      </p:grpSp>
      <p:pic>
        <p:nvPicPr>
          <p:cNvPr id="37" name="Picture 36">
            <a:hlinkClick r:id="rId10" action="ppaction://hlinksldjump"/>
            <a:extLst>
              <a:ext uri="{FF2B5EF4-FFF2-40B4-BE49-F238E27FC236}">
                <a16:creationId xmlns:a16="http://schemas.microsoft.com/office/drawing/2014/main" id="{4DCBB23B-95D0-49B7-3AFF-F29BAC8189E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227" y="5026115"/>
            <a:ext cx="1485280" cy="126686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78E3FAF-E5FC-BAC1-2F74-6BB0BDCE2B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485" y="3069017"/>
            <a:ext cx="1228944" cy="122075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AC4E136-1930-C1CE-C04C-9EA18216424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909" y="5116555"/>
            <a:ext cx="1335185" cy="1326285"/>
          </a:xfrm>
          <a:prstGeom prst="rect">
            <a:avLst/>
          </a:prstGeom>
        </p:spPr>
      </p:pic>
      <p:pic>
        <p:nvPicPr>
          <p:cNvPr id="40" name="Am-thanh-chien-thang-www_tiengdong_com">
            <a:hlinkClick r:id="" action="ppaction://media"/>
            <a:extLst>
              <a:ext uri="{FF2B5EF4-FFF2-40B4-BE49-F238E27FC236}">
                <a16:creationId xmlns:a16="http://schemas.microsoft.com/office/drawing/2014/main" id="{3EDA67EA-C483-1946-4438-5A70BE041C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46793" y="-365817"/>
            <a:ext cx="1082920" cy="1082920"/>
          </a:xfrm>
          <a:prstGeom prst="rect">
            <a:avLst/>
          </a:prstGeom>
        </p:spPr>
      </p:pic>
      <p:pic>
        <p:nvPicPr>
          <p:cNvPr id="41" name="Am-thanh-khi-chon-nham-www_tiengdong_com">
            <a:hlinkClick r:id="" action="ppaction://media"/>
            <a:extLst>
              <a:ext uri="{FF2B5EF4-FFF2-40B4-BE49-F238E27FC236}">
                <a16:creationId xmlns:a16="http://schemas.microsoft.com/office/drawing/2014/main" id="{6D36DC25-7745-083D-3F9F-A71806D30C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55431" y="1453201"/>
            <a:ext cx="1082920" cy="1082920"/>
          </a:xfrm>
          <a:prstGeom prst="rect">
            <a:avLst/>
          </a:prstGeom>
        </p:spPr>
      </p:pic>
      <p:pic>
        <p:nvPicPr>
          <p:cNvPr id="42" name="Am-thanh-khi-chon-nham-www_tiengdong_com">
            <a:hlinkClick r:id="" action="ppaction://media"/>
            <a:extLst>
              <a:ext uri="{FF2B5EF4-FFF2-40B4-BE49-F238E27FC236}">
                <a16:creationId xmlns:a16="http://schemas.microsoft.com/office/drawing/2014/main" id="{787FC8D9-BF57-DED8-EC92-C7320A9A20F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55431" y="2345915"/>
            <a:ext cx="1082920" cy="1082920"/>
          </a:xfrm>
          <a:prstGeom prst="rect">
            <a:avLst/>
          </a:prstGeom>
        </p:spPr>
      </p:pic>
      <p:pic>
        <p:nvPicPr>
          <p:cNvPr id="43" name="Am-thanh-khi-chon-nham-www_tiengdong_com">
            <a:hlinkClick r:id="" action="ppaction://media"/>
            <a:extLst>
              <a:ext uri="{FF2B5EF4-FFF2-40B4-BE49-F238E27FC236}">
                <a16:creationId xmlns:a16="http://schemas.microsoft.com/office/drawing/2014/main" id="{76DF5E91-6466-6967-7CE0-ACF29667D60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46793" y="3189896"/>
            <a:ext cx="1082920" cy="1082920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B310FC50-B1F2-517D-7B1F-8E34DBAF852C}"/>
              </a:ext>
            </a:extLst>
          </p:cNvPr>
          <p:cNvGrpSpPr/>
          <p:nvPr/>
        </p:nvGrpSpPr>
        <p:grpSpPr>
          <a:xfrm>
            <a:off x="6093044" y="3055670"/>
            <a:ext cx="5817017" cy="1970445"/>
            <a:chOff x="4494323" y="2301822"/>
            <a:chExt cx="4362763" cy="1477834"/>
          </a:xfrm>
        </p:grpSpPr>
        <p:sp>
          <p:nvSpPr>
            <p:cNvPr id="45" name="Title 1">
              <a:extLst>
                <a:ext uri="{FF2B5EF4-FFF2-40B4-BE49-F238E27FC236}">
                  <a16:creationId xmlns:a16="http://schemas.microsoft.com/office/drawing/2014/main" id="{A8B72594-9DB5-8EA6-2A9C-DC36858B09A7}"/>
                </a:ext>
              </a:extLst>
            </p:cNvPr>
            <p:cNvSpPr txBox="1">
              <a:spLocks/>
            </p:cNvSpPr>
            <p:nvPr/>
          </p:nvSpPr>
          <p:spPr>
            <a:xfrm>
              <a:off x="5510000" y="2515628"/>
              <a:ext cx="3347086" cy="6080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161925" dir="8220000" algn="bl" rotWithShape="0">
                <a:schemeClr val="accent1">
                  <a:alpha val="52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7800" b="0" i="0" u="none" strike="noStrike" cap="none">
                  <a:solidFill>
                    <a:schemeClr val="dk2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Lilita One"/>
                <a:buNone/>
                <a:defRPr sz="6000" b="0" i="0" u="none" strike="noStrike" cap="none">
                  <a:solidFill>
                    <a:schemeClr val="lt1"/>
                  </a:solidFill>
                  <a:latin typeface="Lilita One"/>
                  <a:ea typeface="Lilita One"/>
                  <a:cs typeface="Lilita One"/>
                  <a:sym typeface="Lilita One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Lilita One"/>
                <a:buNone/>
                <a:tabLst/>
                <a:defRPr/>
              </a:pPr>
              <a:r>
                <a:rPr kumimoji="0" lang="en-US" sz="5333" b="1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Lilita One"/>
                  <a:sym typeface="Lilita One"/>
                </a:rPr>
                <a:t>10</a:t>
              </a: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F4242258-EA2C-4ED0-9694-EA22F4FCB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494323" y="2301822"/>
              <a:ext cx="1344995" cy="1477834"/>
            </a:xfrm>
            <a:prstGeom prst="rect">
              <a:avLst/>
            </a:prstGeom>
          </p:spPr>
        </p:pic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5E48792A-EDB6-C89C-04E9-424DF62D2DF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068" y="3118674"/>
            <a:ext cx="1181584" cy="11737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EB70726-6281-9F74-18E4-E42D43708FF9}"/>
              </a:ext>
            </a:extLst>
          </p:cNvPr>
          <p:cNvGrpSpPr/>
          <p:nvPr/>
        </p:nvGrpSpPr>
        <p:grpSpPr>
          <a:xfrm>
            <a:off x="-274454" y="23467"/>
            <a:ext cx="12825645" cy="2554552"/>
            <a:chOff x="-274454" y="23467"/>
            <a:chExt cx="12825645" cy="2554552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D9B38A6-BFB6-862D-8BED-03F4CFEE0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093043" y="23467"/>
              <a:ext cx="6458148" cy="1345028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20A4987-17DF-7904-F166-3416ACBDA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-274454" y="222903"/>
              <a:ext cx="2620065" cy="23551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734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17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17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17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5276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 mute="1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  <p:bldLst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61552F83-9BF1-428E-BA3B-470B8AEDD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B4D752F-FAB5-47D5-B9C8-7E2D6C216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15404"/>
          <a:stretch>
            <a:fillRect/>
          </a:stretch>
        </p:blipFill>
        <p:spPr>
          <a:xfrm>
            <a:off x="977900" y="286328"/>
            <a:ext cx="11582868" cy="6271352"/>
          </a:xfrm>
          <a:custGeom>
            <a:avLst/>
            <a:gdLst>
              <a:gd name="connsiteX0" fmla="*/ 0 w 8108576"/>
              <a:gd name="connsiteY0" fmla="*/ 0 h 4445000"/>
              <a:gd name="connsiteX1" fmla="*/ 8108576 w 8108576"/>
              <a:gd name="connsiteY1" fmla="*/ 0 h 4445000"/>
              <a:gd name="connsiteX2" fmla="*/ 8108576 w 8108576"/>
              <a:gd name="connsiteY2" fmla="*/ 4445000 h 4445000"/>
              <a:gd name="connsiteX3" fmla="*/ 0 w 8108576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8576" h="4445000">
                <a:moveTo>
                  <a:pt x="0" y="0"/>
                </a:moveTo>
                <a:lnTo>
                  <a:pt x="8108576" y="0"/>
                </a:lnTo>
                <a:lnTo>
                  <a:pt x="8108576" y="4445000"/>
                </a:lnTo>
                <a:lnTo>
                  <a:pt x="0" y="4445000"/>
                </a:lnTo>
                <a:close/>
              </a:path>
            </a:pathLst>
          </a:cu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20EBA88E-8BAE-45C5-8C16-9B8E4AF55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135" y="4678948"/>
            <a:ext cx="3072650" cy="1700931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5839" y="1365589"/>
            <a:ext cx="7114649" cy="31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9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65988" y="3704734"/>
            <a:ext cx="12257988" cy="303776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图片 47109" descr="1-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860" y="-232425"/>
            <a:ext cx="8999618" cy="734823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2"/>
          <p:cNvSpPr/>
          <p:nvPr/>
        </p:nvSpPr>
        <p:spPr>
          <a:xfrm rot="21245188">
            <a:off x="1572503" y="2981521"/>
            <a:ext cx="846971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FFFFFF"/>
              </a:buClr>
            </a:pPr>
            <a:r>
              <a:rPr lang="en-US" sz="8800" kern="0" dirty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glow rad="101600">
                    <a:srgbClr val="EC9684">
                      <a:lumMod val="60000"/>
                      <a:lumOff val="40000"/>
                      <a:alpha val="60000"/>
                    </a:srgbClr>
                  </a:glow>
                </a:effectLst>
                <a:latin typeface="SVN-Poky's" panose="020B0606040200020203" pitchFamily="34" charset="0"/>
              </a:rPr>
              <a:t>K</a:t>
            </a:r>
            <a:r>
              <a:rPr lang="en-US" sz="8800" kern="0" dirty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FF0000"/>
                </a:solidFill>
                <a:effectLst>
                  <a:glow rad="101600">
                    <a:srgbClr val="EC9684">
                      <a:lumMod val="60000"/>
                      <a:lumOff val="40000"/>
                      <a:alpha val="60000"/>
                    </a:srgbClr>
                  </a:glow>
                </a:effectLst>
                <a:latin typeface="SVN-Poky's" panose="020B0606040200020203" pitchFamily="34" charset="0"/>
              </a:rPr>
              <a:t>H</a:t>
            </a:r>
            <a:r>
              <a:rPr lang="en-US" sz="8800" kern="0" dirty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glow rad="101600">
                    <a:srgbClr val="EC9684">
                      <a:lumMod val="60000"/>
                      <a:lumOff val="40000"/>
                      <a:alpha val="60000"/>
                    </a:srgbClr>
                  </a:glow>
                </a:effectLst>
                <a:latin typeface="SVN-Poky's" panose="020B0606040200020203" pitchFamily="34" charset="0"/>
              </a:rPr>
              <a:t>Ở</a:t>
            </a:r>
            <a:r>
              <a:rPr lang="en-US" sz="8800" kern="0" dirty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92D050"/>
                </a:solidFill>
                <a:effectLst>
                  <a:glow rad="101600">
                    <a:srgbClr val="EC9684">
                      <a:lumMod val="60000"/>
                      <a:lumOff val="40000"/>
                      <a:alpha val="60000"/>
                    </a:srgbClr>
                  </a:glow>
                </a:effectLst>
                <a:latin typeface="SVN-Poky's" panose="020B0606040200020203" pitchFamily="34" charset="0"/>
              </a:rPr>
              <a:t>I</a:t>
            </a:r>
            <a:r>
              <a:rPr lang="en-US" sz="8800" kern="0" dirty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0070C0"/>
                </a:solidFill>
                <a:effectLst>
                  <a:glow rad="101600">
                    <a:srgbClr val="EC9684">
                      <a:lumMod val="60000"/>
                      <a:lumOff val="40000"/>
                      <a:alpha val="60000"/>
                    </a:srgbClr>
                  </a:glow>
                </a:effectLst>
                <a:latin typeface="SVN-Poky's" panose="020B0606040200020203" pitchFamily="34" charset="0"/>
              </a:rPr>
              <a:t> Đ</a:t>
            </a:r>
            <a:r>
              <a:rPr lang="en-US" sz="8800" kern="0" dirty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01600">
                    <a:srgbClr val="EC9684">
                      <a:lumMod val="60000"/>
                      <a:lumOff val="40000"/>
                      <a:alpha val="60000"/>
                    </a:srgbClr>
                  </a:glow>
                </a:effectLst>
                <a:latin typeface="SVN-Poky's" panose="020B0606040200020203" pitchFamily="34" charset="0"/>
              </a:rPr>
              <a:t>Ộ</a:t>
            </a:r>
            <a:r>
              <a:rPr lang="en-US" sz="8800" kern="0" dirty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0070C0"/>
                </a:solidFill>
                <a:effectLst>
                  <a:glow rad="101600">
                    <a:srgbClr val="EC9684">
                      <a:lumMod val="60000"/>
                      <a:lumOff val="40000"/>
                      <a:alpha val="60000"/>
                    </a:srgbClr>
                  </a:glow>
                </a:effectLst>
                <a:latin typeface="SVN-Poky's" panose="020B0606040200020203" pitchFamily="34" charset="0"/>
              </a:rPr>
              <a:t>N</a:t>
            </a:r>
            <a:r>
              <a:rPr lang="en-US" sz="8800" kern="0" dirty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01600">
                    <a:srgbClr val="EC9684">
                      <a:lumMod val="60000"/>
                      <a:lumOff val="40000"/>
                      <a:alpha val="60000"/>
                    </a:srgbClr>
                  </a:glow>
                </a:effectLst>
                <a:latin typeface="SVN-Poky's" panose="020B0606040200020203" pitchFamily="34" charset="0"/>
              </a:rPr>
              <a:t>G</a:t>
            </a:r>
            <a:r>
              <a:rPr lang="en-US" sz="8800" kern="0" dirty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0070C0"/>
                </a:solidFill>
                <a:effectLst>
                  <a:glow rad="101600">
                    <a:srgbClr val="EC9684">
                      <a:lumMod val="60000"/>
                      <a:lumOff val="40000"/>
                      <a:alpha val="60000"/>
                    </a:srgbClr>
                  </a:glow>
                </a:effectLst>
                <a:latin typeface="SVN-Poky's" panose="020B0606040200020203" pitchFamily="34" charset="0"/>
              </a:rPr>
              <a:t>  </a:t>
            </a:r>
          </a:p>
        </p:txBody>
      </p:sp>
      <p:pic>
        <p:nvPicPr>
          <p:cNvPr id="4" name="图片 9220" descr="21"/>
          <p:cNvPicPr>
            <a:picLocks noChangeAspect="1"/>
          </p:cNvPicPr>
          <p:nvPr/>
        </p:nvPicPr>
        <p:blipFill rotWithShape="1">
          <a:blip r:embed="rId3"/>
          <a:srcRect l="15135" t="23865" r="61624" b="16686"/>
          <a:stretch/>
        </p:blipFill>
        <p:spPr>
          <a:xfrm>
            <a:off x="0" y="3364692"/>
            <a:ext cx="2061932" cy="35303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7108" descr="1-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8793" y="3517228"/>
            <a:ext cx="3776553" cy="341004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46085" descr="1-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99488" flipH="1">
            <a:off x="1230491" y="77377"/>
            <a:ext cx="3711213" cy="36576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38918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61552F83-9BF1-428E-BA3B-470B8AEDD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B4D752F-FAB5-47D5-B9C8-7E2D6C216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15404"/>
          <a:stretch>
            <a:fillRect/>
          </a:stretch>
        </p:blipFill>
        <p:spPr>
          <a:xfrm>
            <a:off x="131666" y="108082"/>
            <a:ext cx="12466755" cy="6749918"/>
          </a:xfrm>
          <a:custGeom>
            <a:avLst/>
            <a:gdLst>
              <a:gd name="connsiteX0" fmla="*/ 0 w 8108576"/>
              <a:gd name="connsiteY0" fmla="*/ 0 h 4445000"/>
              <a:gd name="connsiteX1" fmla="*/ 8108576 w 8108576"/>
              <a:gd name="connsiteY1" fmla="*/ 0 h 4445000"/>
              <a:gd name="connsiteX2" fmla="*/ 8108576 w 8108576"/>
              <a:gd name="connsiteY2" fmla="*/ 4445000 h 4445000"/>
              <a:gd name="connsiteX3" fmla="*/ 0 w 8108576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8576" h="4445000">
                <a:moveTo>
                  <a:pt x="0" y="0"/>
                </a:moveTo>
                <a:lnTo>
                  <a:pt x="8108576" y="0"/>
                </a:lnTo>
                <a:lnTo>
                  <a:pt x="8108576" y="4445000"/>
                </a:lnTo>
                <a:lnTo>
                  <a:pt x="0" y="4445000"/>
                </a:lnTo>
                <a:close/>
              </a:path>
            </a:pathLst>
          </a:cu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20EBA88E-8BAE-45C5-8C16-9B8E4AF55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135" y="4678948"/>
            <a:ext cx="3072650" cy="1700931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412" y="1554437"/>
            <a:ext cx="7096359" cy="240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77362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ớp Chúng Ta Đoàn Kết - Nhạc Thiếu Nhi Có Lời (online-video-cutter.com) (1)">
            <a:hlinkClick r:id="" action="ppaction://media"/>
            <a:extLst>
              <a:ext uri="{FF2B5EF4-FFF2-40B4-BE49-F238E27FC236}">
                <a16:creationId xmlns:a16="http://schemas.microsoft.com/office/drawing/2014/main" id="{A5B30796-FB1E-9DE7-C1EB-C5FFB09DB3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025" y="248620"/>
            <a:ext cx="11013742" cy="618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3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Không có mô tả.">
            <a:extLst>
              <a:ext uri="{FF2B5EF4-FFF2-40B4-BE49-F238E27FC236}">
                <a16:creationId xmlns:a16="http://schemas.microsoft.com/office/drawing/2014/main" id="{AD557C5A-C255-4C78-87E6-665317A38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446747" y="28496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441646-B886-482C-98C8-1E97B3F14B5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2570" y="1225650"/>
            <a:ext cx="6904381" cy="474519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60D4D37-BDBE-8D39-FF70-C54F0DDC17CA}"/>
              </a:ext>
            </a:extLst>
          </p:cNvPr>
          <p:cNvGrpSpPr/>
          <p:nvPr/>
        </p:nvGrpSpPr>
        <p:grpSpPr>
          <a:xfrm>
            <a:off x="8388190" y="1459208"/>
            <a:ext cx="2924211" cy="933421"/>
            <a:chOff x="4645373" y="561512"/>
            <a:chExt cx="2280706" cy="7866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ADE2D08A-2FB8-FBCB-C97C-8FCA996993FB}"/>
                </a:ext>
              </a:extLst>
            </p:cNvPr>
            <p:cNvSpPr/>
            <p:nvPr/>
          </p:nvSpPr>
          <p:spPr>
            <a:xfrm>
              <a:off x="4687057" y="561512"/>
              <a:ext cx="2175644" cy="786616"/>
            </a:xfrm>
            <a:prstGeom prst="wedgeEllipseCallout">
              <a:avLst>
                <a:gd name="adj1" fmla="val 6073"/>
                <a:gd name="adj2" fmla="val 91280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DB8BF27-A9E6-8522-AC3E-8F4EE7469253}"/>
                </a:ext>
              </a:extLst>
            </p:cNvPr>
            <p:cNvSpPr txBox="1"/>
            <p:nvPr/>
          </p:nvSpPr>
          <p:spPr>
            <a:xfrm>
              <a:off x="4645373" y="718713"/>
              <a:ext cx="2280706" cy="596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Vậy có bao </a:t>
              </a:r>
              <a:r>
                <a:rPr lang="vi-VN" sz="2000" i="1">
                  <a:latin typeface="Arial" panose="020B0604020202020204" pitchFamily="34" charset="0"/>
                  <a:cs typeface="Arial" panose="020B0604020202020204" pitchFamily="34" charset="0"/>
                </a:rPr>
                <a:t>nhiêu </a:t>
              </a:r>
              <a:endParaRPr lang="en-US" sz="2000" i="1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vi-VN" sz="2000" i="1">
                  <a:latin typeface="Arial" panose="020B0604020202020204" pitchFamily="34" charset="0"/>
                  <a:cs typeface="Arial" panose="020B0604020202020204" pitchFamily="34" charset="0"/>
                </a:rPr>
                <a:t>quả bơ</a:t>
              </a:r>
              <a:r>
                <a:rPr lang="en-US" sz="2000" i="1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000" i="1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vi-VN" sz="20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87DC4E77-11AC-F397-0A9F-82E4016ECB7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91135" y="2932364"/>
            <a:ext cx="1805822" cy="2629087"/>
          </a:xfrm>
          <a:prstGeom prst="rect">
            <a:avLst/>
          </a:prstGeom>
        </p:spPr>
      </p:pic>
      <p:sp>
        <p:nvSpPr>
          <p:cNvPr id="33" name="Speech Bubble: Oval 32">
            <a:extLst>
              <a:ext uri="{FF2B5EF4-FFF2-40B4-BE49-F238E27FC236}">
                <a16:creationId xmlns:a16="http://schemas.microsoft.com/office/drawing/2014/main" id="{68B41646-720C-FE21-4403-E3E65512B8B0}"/>
              </a:ext>
            </a:extLst>
          </p:cNvPr>
          <p:cNvSpPr/>
          <p:nvPr/>
        </p:nvSpPr>
        <p:spPr>
          <a:xfrm>
            <a:off x="3134083" y="822549"/>
            <a:ext cx="2527231" cy="979168"/>
          </a:xfrm>
          <a:prstGeom prst="wedgeEllipseCallout">
            <a:avLst>
              <a:gd name="adj1" fmla="val -22597"/>
              <a:gd name="adj2" fmla="val 76718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B957769-0BC4-C51A-D518-03B5B96FE347}"/>
              </a:ext>
            </a:extLst>
          </p:cNvPr>
          <p:cNvSpPr txBox="1"/>
          <p:nvPr/>
        </p:nvSpPr>
        <p:spPr>
          <a:xfrm>
            <a:off x="3239272" y="1015440"/>
            <a:ext cx="23938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latin typeface="Arial" panose="020B0604020202020204" pitchFamily="34" charset="0"/>
                <a:cs typeface="Arial" panose="020B0604020202020204" pitchFamily="34" charset="0"/>
              </a:rPr>
              <a:t>Có 32 quả dưa hấu và bơ.</a:t>
            </a:r>
            <a:endParaRPr lang="vi-VN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9F1DAEA5-10A7-2C84-C548-E39F1BECEBC4}"/>
              </a:ext>
            </a:extLst>
          </p:cNvPr>
          <p:cNvSpPr/>
          <p:nvPr/>
        </p:nvSpPr>
        <p:spPr>
          <a:xfrm>
            <a:off x="6215233" y="774373"/>
            <a:ext cx="2357206" cy="979168"/>
          </a:xfrm>
          <a:prstGeom prst="wedgeEllipseCallout">
            <a:avLst>
              <a:gd name="adj1" fmla="val -23116"/>
              <a:gd name="adj2" fmla="val 86192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E9107D-0673-2D38-50B7-BBCDCEBC1312}"/>
              </a:ext>
            </a:extLst>
          </p:cNvPr>
          <p:cNvSpPr txBox="1"/>
          <p:nvPr/>
        </p:nvSpPr>
        <p:spPr>
          <a:xfrm>
            <a:off x="6215233" y="1059098"/>
            <a:ext cx="2393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latin typeface="Arial" panose="020B0604020202020204" pitchFamily="34" charset="0"/>
                <a:cs typeface="Arial" panose="020B0604020202020204" pitchFamily="34" charset="0"/>
              </a:rPr>
              <a:t>Có 7 quả dưa hấu.</a:t>
            </a:r>
            <a:endParaRPr lang="vi-VN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7E7159F-3E46-6A3D-99B7-CA661D57DCBE}"/>
              </a:ext>
            </a:extLst>
          </p:cNvPr>
          <p:cNvSpPr/>
          <p:nvPr/>
        </p:nvSpPr>
        <p:spPr>
          <a:xfrm>
            <a:off x="4780750" y="5448627"/>
            <a:ext cx="2400300" cy="635000"/>
          </a:xfrm>
          <a:prstGeom prst="roundRect">
            <a:avLst>
              <a:gd name="adj" fmla="val 42000"/>
            </a:avLst>
          </a:prstGeom>
          <a:solidFill>
            <a:schemeClr val="bg1"/>
          </a:solidFill>
          <a:ln w="2857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32 – 7 =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645093-9652-2BD9-4E05-22A18620B2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1" t="12276" r="18150"/>
          <a:stretch/>
        </p:blipFill>
        <p:spPr>
          <a:xfrm>
            <a:off x="2586123" y="594799"/>
            <a:ext cx="6506516" cy="555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3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5" grpId="0" animBg="1"/>
      <p:bldP spid="36" grpId="0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Table 20">
            <a:extLst>
              <a:ext uri="{FF2B5EF4-FFF2-40B4-BE49-F238E27FC236}">
                <a16:creationId xmlns:a16="http://schemas.microsoft.com/office/drawing/2014/main" id="{31D5813C-A6BD-4D2E-8541-A8D97476A45C}"/>
              </a:ext>
            </a:extLst>
          </p:cNvPr>
          <p:cNvGraphicFramePr>
            <a:graphicFrameLocks noGrp="1"/>
          </p:cNvGraphicFramePr>
          <p:nvPr/>
        </p:nvGraphicFramePr>
        <p:xfrm>
          <a:off x="844182" y="4387710"/>
          <a:ext cx="4455678" cy="18677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7839">
                  <a:extLst>
                    <a:ext uri="{9D8B030D-6E8A-4147-A177-3AD203B41FA5}">
                      <a16:colId xmlns:a16="http://schemas.microsoft.com/office/drawing/2014/main" val="2117713454"/>
                    </a:ext>
                  </a:extLst>
                </a:gridCol>
                <a:gridCol w="2227839">
                  <a:extLst>
                    <a:ext uri="{9D8B030D-6E8A-4147-A177-3AD203B41FA5}">
                      <a16:colId xmlns:a16="http://schemas.microsoft.com/office/drawing/2014/main" val="418095295"/>
                    </a:ext>
                  </a:extLst>
                </a:gridCol>
              </a:tblGrid>
              <a:tr h="441807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90242"/>
                  </a:ext>
                </a:extLst>
              </a:tr>
              <a:tr h="1410593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00331"/>
                  </a:ext>
                </a:extLst>
              </a:tr>
            </a:tbl>
          </a:graphicData>
        </a:graphic>
      </p:graphicFrame>
      <p:pic>
        <p:nvPicPr>
          <p:cNvPr id="7" name="Picture 4" descr="Không có mô tả.">
            <a:extLst>
              <a:ext uri="{FF2B5EF4-FFF2-40B4-BE49-F238E27FC236}">
                <a16:creationId xmlns:a16="http://schemas.microsoft.com/office/drawing/2014/main" id="{AD557C5A-C255-4C78-87E6-665317A38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588964" y="289251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45040EF-B037-4F34-B6EB-A1A7071FBBA5}"/>
              </a:ext>
            </a:extLst>
          </p:cNvPr>
          <p:cNvSpPr/>
          <p:nvPr/>
        </p:nvSpPr>
        <p:spPr>
          <a:xfrm>
            <a:off x="3935582" y="704869"/>
            <a:ext cx="2400300" cy="635000"/>
          </a:xfrm>
          <a:prstGeom prst="roundRect">
            <a:avLst>
              <a:gd name="adj" fmla="val 42000"/>
            </a:avLst>
          </a:prstGeom>
          <a:solidFill>
            <a:schemeClr val="bg1"/>
          </a:solidFill>
          <a:ln w="2857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</a:rPr>
              <a:t>32 – 7 = ?</a:t>
            </a:r>
          </a:p>
        </p:txBody>
      </p:sp>
      <p:graphicFrame>
        <p:nvGraphicFramePr>
          <p:cNvPr id="20" name="Table 20">
            <a:extLst>
              <a:ext uri="{FF2B5EF4-FFF2-40B4-BE49-F238E27FC236}">
                <a16:creationId xmlns:a16="http://schemas.microsoft.com/office/drawing/2014/main" id="{0E455B7D-CEF6-4BC1-823F-7474FD769554}"/>
              </a:ext>
            </a:extLst>
          </p:cNvPr>
          <p:cNvGraphicFramePr>
            <a:graphicFrameLocks noGrp="1"/>
          </p:cNvGraphicFramePr>
          <p:nvPr/>
        </p:nvGraphicFramePr>
        <p:xfrm>
          <a:off x="844182" y="2213877"/>
          <a:ext cx="4455678" cy="18677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7839">
                  <a:extLst>
                    <a:ext uri="{9D8B030D-6E8A-4147-A177-3AD203B41FA5}">
                      <a16:colId xmlns:a16="http://schemas.microsoft.com/office/drawing/2014/main" val="2117713454"/>
                    </a:ext>
                  </a:extLst>
                </a:gridCol>
                <a:gridCol w="2227839">
                  <a:extLst>
                    <a:ext uri="{9D8B030D-6E8A-4147-A177-3AD203B41FA5}">
                      <a16:colId xmlns:a16="http://schemas.microsoft.com/office/drawing/2014/main" val="418095295"/>
                    </a:ext>
                  </a:extLst>
                </a:gridCol>
              </a:tblGrid>
              <a:tr h="441807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90242"/>
                  </a:ext>
                </a:extLst>
              </a:tr>
              <a:tr h="1410593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00331"/>
                  </a:ext>
                </a:extLst>
              </a:tr>
            </a:tbl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15468967-77FB-4A2F-AA6B-955261EA019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3436" y="2791235"/>
            <a:ext cx="401802" cy="1171968"/>
          </a:xfrm>
          <a:prstGeom prst="rect">
            <a:avLst/>
          </a:prstGeom>
        </p:spPr>
      </p:pic>
      <p:sp>
        <p:nvSpPr>
          <p:cNvPr id="31" name="Can 33">
            <a:extLst>
              <a:ext uri="{FF2B5EF4-FFF2-40B4-BE49-F238E27FC236}">
                <a16:creationId xmlns:a16="http://schemas.microsoft.com/office/drawing/2014/main" id="{8C60C7F3-F3CE-4A52-8217-1353C71F2C93}"/>
              </a:ext>
            </a:extLst>
          </p:cNvPr>
          <p:cNvSpPr/>
          <p:nvPr/>
        </p:nvSpPr>
        <p:spPr>
          <a:xfrm>
            <a:off x="4131591" y="2853712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Can 33">
            <a:extLst>
              <a:ext uri="{FF2B5EF4-FFF2-40B4-BE49-F238E27FC236}">
                <a16:creationId xmlns:a16="http://schemas.microsoft.com/office/drawing/2014/main" id="{551D2A3A-9C54-442E-9D1A-DA0469D1C507}"/>
              </a:ext>
            </a:extLst>
          </p:cNvPr>
          <p:cNvSpPr/>
          <p:nvPr/>
        </p:nvSpPr>
        <p:spPr>
          <a:xfrm>
            <a:off x="3918775" y="2853712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Can 33">
            <a:extLst>
              <a:ext uri="{FF2B5EF4-FFF2-40B4-BE49-F238E27FC236}">
                <a16:creationId xmlns:a16="http://schemas.microsoft.com/office/drawing/2014/main" id="{65774D72-B6C7-4180-A574-26FA939D3299}"/>
              </a:ext>
            </a:extLst>
          </p:cNvPr>
          <p:cNvSpPr/>
          <p:nvPr/>
        </p:nvSpPr>
        <p:spPr>
          <a:xfrm>
            <a:off x="3470445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Can 33">
            <a:extLst>
              <a:ext uri="{FF2B5EF4-FFF2-40B4-BE49-F238E27FC236}">
                <a16:creationId xmlns:a16="http://schemas.microsoft.com/office/drawing/2014/main" id="{D5FF9E27-AE9E-4DED-84FB-2C3F8ED799A0}"/>
              </a:ext>
            </a:extLst>
          </p:cNvPr>
          <p:cNvSpPr/>
          <p:nvPr/>
        </p:nvSpPr>
        <p:spPr>
          <a:xfrm>
            <a:off x="3333623" y="4911309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7D83DBD-11DB-4ECE-A86A-F415F2423F70}"/>
              </a:ext>
            </a:extLst>
          </p:cNvPr>
          <p:cNvSpPr/>
          <p:nvPr/>
        </p:nvSpPr>
        <p:spPr>
          <a:xfrm>
            <a:off x="5607757" y="2680592"/>
            <a:ext cx="1339895" cy="2722572"/>
          </a:xfrm>
          <a:prstGeom prst="roundRect">
            <a:avLst>
              <a:gd name="adj" fmla="val 15808"/>
            </a:avLst>
          </a:prstGeom>
          <a:solidFill>
            <a:schemeClr val="bg1"/>
          </a:solidFill>
          <a:ln w="28575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0609968-036B-44EA-9B5E-FDE19B399320}"/>
              </a:ext>
            </a:extLst>
          </p:cNvPr>
          <p:cNvSpPr/>
          <p:nvPr/>
        </p:nvSpPr>
        <p:spPr>
          <a:xfrm>
            <a:off x="5882084" y="2697446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32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9F9AE4A-A11A-4BEC-942F-E788804EC6EB}"/>
              </a:ext>
            </a:extLst>
          </p:cNvPr>
          <p:cNvSpPr/>
          <p:nvPr/>
        </p:nvSpPr>
        <p:spPr>
          <a:xfrm>
            <a:off x="5630682" y="3208125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–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358D2CC-F396-4560-BB7A-679F36F672B2}"/>
              </a:ext>
            </a:extLst>
          </p:cNvPr>
          <p:cNvSpPr/>
          <p:nvPr/>
        </p:nvSpPr>
        <p:spPr>
          <a:xfrm>
            <a:off x="6197346" y="3560285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7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6E1EBC2-7334-4619-B7F8-DDABC2AEAE75}"/>
              </a:ext>
            </a:extLst>
          </p:cNvPr>
          <p:cNvCxnSpPr/>
          <p:nvPr/>
        </p:nvCxnSpPr>
        <p:spPr>
          <a:xfrm>
            <a:off x="5744920" y="4391282"/>
            <a:ext cx="106556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9245C758-0B0E-4B2D-906A-E799846875CD}"/>
              </a:ext>
            </a:extLst>
          </p:cNvPr>
          <p:cNvSpPr/>
          <p:nvPr/>
        </p:nvSpPr>
        <p:spPr>
          <a:xfrm>
            <a:off x="6203206" y="4417318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364D416-ECE2-4648-BC80-148BDB3AAD76}"/>
              </a:ext>
            </a:extLst>
          </p:cNvPr>
          <p:cNvSpPr/>
          <p:nvPr/>
        </p:nvSpPr>
        <p:spPr>
          <a:xfrm>
            <a:off x="5869974" y="4412008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9AD5452-BC82-499F-96AE-036D80E96035}"/>
              </a:ext>
            </a:extLst>
          </p:cNvPr>
          <p:cNvSpPr txBox="1"/>
          <p:nvPr/>
        </p:nvSpPr>
        <p:spPr>
          <a:xfrm>
            <a:off x="7209869" y="2692100"/>
            <a:ext cx="38919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2 không trừ được 7, lấy 12 trừ 7 bằng 5, viết 5,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nhớ 1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vi-VN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3 trừ 1 bằng 2, viết 2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9A95805-FFB4-458B-B079-1A0565445221}"/>
              </a:ext>
            </a:extLst>
          </p:cNvPr>
          <p:cNvSpPr/>
          <p:nvPr/>
        </p:nvSpPr>
        <p:spPr>
          <a:xfrm>
            <a:off x="7543101" y="5169945"/>
            <a:ext cx="2859856" cy="875561"/>
          </a:xfrm>
          <a:prstGeom prst="roundRect">
            <a:avLst>
              <a:gd name="adj" fmla="val 42000"/>
            </a:avLst>
          </a:prstGeom>
          <a:solidFill>
            <a:schemeClr val="bg1"/>
          </a:solidFill>
          <a:ln w="2857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>
                <a:solidFill>
                  <a:schemeClr val="tx1"/>
                </a:solidFill>
              </a:rPr>
              <a:t>3</a:t>
            </a:r>
            <a:r>
              <a:rPr lang="en-US" sz="3600">
                <a:solidFill>
                  <a:schemeClr val="tx1"/>
                </a:solidFill>
              </a:rPr>
              <a:t>2</a:t>
            </a:r>
            <a:r>
              <a:rPr lang="vi-VN" sz="3600">
                <a:solidFill>
                  <a:schemeClr val="tx1"/>
                </a:solidFill>
              </a:rPr>
              <a:t> </a:t>
            </a:r>
            <a:r>
              <a:rPr lang="vi-VN" sz="3600" dirty="0">
                <a:solidFill>
                  <a:schemeClr val="tx1"/>
                </a:solidFill>
              </a:rPr>
              <a:t>– 7 = </a:t>
            </a:r>
            <a:r>
              <a:rPr lang="vi-VN" sz="3600" dirty="0">
                <a:solidFill>
                  <a:srgbClr val="FF0000"/>
                </a:solidFill>
              </a:rPr>
              <a:t>25</a:t>
            </a:r>
            <a:endParaRPr lang="vi-VN" sz="3600" dirty="0">
              <a:solidFill>
                <a:schemeClr val="tx1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1889A4A0-F738-4740-BAB4-14AB67C3B11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6341" y="2791235"/>
            <a:ext cx="401802" cy="117196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2CECF7D-BEB3-4F25-945C-A3889F6AD05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8481" y="2791235"/>
            <a:ext cx="401802" cy="1171968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71F99A0-3F06-43AD-8A26-3E7A2E4DC2E2}"/>
              </a:ext>
            </a:extLst>
          </p:cNvPr>
          <p:cNvSpPr/>
          <p:nvPr/>
        </p:nvSpPr>
        <p:spPr>
          <a:xfrm>
            <a:off x="2214768" y="2752143"/>
            <a:ext cx="535307" cy="1250153"/>
          </a:xfrm>
          <a:prstGeom prst="roundRect">
            <a:avLst/>
          </a:prstGeom>
          <a:noFill/>
          <a:ln w="28575">
            <a:solidFill>
              <a:srgbClr val="B40C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F369F30-68E0-43BA-9F75-43CD304E5F86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2750075" y="3377220"/>
            <a:ext cx="628654" cy="2228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56">
            <a:extLst>
              <a:ext uri="{FF2B5EF4-FFF2-40B4-BE49-F238E27FC236}">
                <a16:creationId xmlns:a16="http://schemas.microsoft.com/office/drawing/2014/main" id="{80907A86-2681-4A8E-805E-CEAB115E754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6275" y="4961940"/>
            <a:ext cx="401802" cy="1171968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331D648-039E-4987-B3CD-F9F4EE36A5A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9180" y="4961940"/>
            <a:ext cx="401802" cy="1171968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472CFADA-CBDF-4093-89B2-D0BF3F7AA79F}"/>
              </a:ext>
            </a:extLst>
          </p:cNvPr>
          <p:cNvSpPr/>
          <p:nvPr/>
        </p:nvSpPr>
        <p:spPr>
          <a:xfrm>
            <a:off x="2888473" y="3951138"/>
            <a:ext cx="314637" cy="52989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5" name="Can 33">
            <a:extLst>
              <a:ext uri="{FF2B5EF4-FFF2-40B4-BE49-F238E27FC236}">
                <a16:creationId xmlns:a16="http://schemas.microsoft.com/office/drawing/2014/main" id="{E063F833-9FB0-4245-8A88-8E9B2DC5D3AA}"/>
              </a:ext>
            </a:extLst>
          </p:cNvPr>
          <p:cNvSpPr/>
          <p:nvPr/>
        </p:nvSpPr>
        <p:spPr>
          <a:xfrm>
            <a:off x="3203110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Can 33">
            <a:extLst>
              <a:ext uri="{FF2B5EF4-FFF2-40B4-BE49-F238E27FC236}">
                <a16:creationId xmlns:a16="http://schemas.microsoft.com/office/drawing/2014/main" id="{1D139671-82BF-490F-AFF9-17ACD1F2A7EF}"/>
              </a:ext>
            </a:extLst>
          </p:cNvPr>
          <p:cNvSpPr/>
          <p:nvPr/>
        </p:nvSpPr>
        <p:spPr>
          <a:xfrm>
            <a:off x="3600753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Can 33">
            <a:extLst>
              <a:ext uri="{FF2B5EF4-FFF2-40B4-BE49-F238E27FC236}">
                <a16:creationId xmlns:a16="http://schemas.microsoft.com/office/drawing/2014/main" id="{D3AD480D-90B9-4BD5-9134-42DCCBEA6561}"/>
              </a:ext>
            </a:extLst>
          </p:cNvPr>
          <p:cNvSpPr/>
          <p:nvPr/>
        </p:nvSpPr>
        <p:spPr>
          <a:xfrm>
            <a:off x="3731061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Can 33">
            <a:extLst>
              <a:ext uri="{FF2B5EF4-FFF2-40B4-BE49-F238E27FC236}">
                <a16:creationId xmlns:a16="http://schemas.microsoft.com/office/drawing/2014/main" id="{2D9E0EC7-7D44-4C5A-8628-F1C4541E6B49}"/>
              </a:ext>
            </a:extLst>
          </p:cNvPr>
          <p:cNvSpPr/>
          <p:nvPr/>
        </p:nvSpPr>
        <p:spPr>
          <a:xfrm>
            <a:off x="3861369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Can 33">
            <a:extLst>
              <a:ext uri="{FF2B5EF4-FFF2-40B4-BE49-F238E27FC236}">
                <a16:creationId xmlns:a16="http://schemas.microsoft.com/office/drawing/2014/main" id="{CCE41F82-B81C-4E42-A698-13856F855707}"/>
              </a:ext>
            </a:extLst>
          </p:cNvPr>
          <p:cNvSpPr/>
          <p:nvPr/>
        </p:nvSpPr>
        <p:spPr>
          <a:xfrm>
            <a:off x="3991677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Can 33">
            <a:extLst>
              <a:ext uri="{FF2B5EF4-FFF2-40B4-BE49-F238E27FC236}">
                <a16:creationId xmlns:a16="http://schemas.microsoft.com/office/drawing/2014/main" id="{E40C3E69-D9DE-4BD6-9B9B-74EA49FC0309}"/>
              </a:ext>
            </a:extLst>
          </p:cNvPr>
          <p:cNvSpPr/>
          <p:nvPr/>
        </p:nvSpPr>
        <p:spPr>
          <a:xfrm>
            <a:off x="4121985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Can 33">
            <a:extLst>
              <a:ext uri="{FF2B5EF4-FFF2-40B4-BE49-F238E27FC236}">
                <a16:creationId xmlns:a16="http://schemas.microsoft.com/office/drawing/2014/main" id="{03920ECC-D26A-4B2F-9D46-5BA47B700C25}"/>
              </a:ext>
            </a:extLst>
          </p:cNvPr>
          <p:cNvSpPr/>
          <p:nvPr/>
        </p:nvSpPr>
        <p:spPr>
          <a:xfrm>
            <a:off x="4252293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Can 33">
            <a:extLst>
              <a:ext uri="{FF2B5EF4-FFF2-40B4-BE49-F238E27FC236}">
                <a16:creationId xmlns:a16="http://schemas.microsoft.com/office/drawing/2014/main" id="{D06B11EE-3027-4490-BF3F-317E18771822}"/>
              </a:ext>
            </a:extLst>
          </p:cNvPr>
          <p:cNvSpPr/>
          <p:nvPr/>
        </p:nvSpPr>
        <p:spPr>
          <a:xfrm>
            <a:off x="4382601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Can 33">
            <a:extLst>
              <a:ext uri="{FF2B5EF4-FFF2-40B4-BE49-F238E27FC236}">
                <a16:creationId xmlns:a16="http://schemas.microsoft.com/office/drawing/2014/main" id="{797447C3-62B9-4CBB-96CB-D9329C6AF944}"/>
              </a:ext>
            </a:extLst>
          </p:cNvPr>
          <p:cNvSpPr/>
          <p:nvPr/>
        </p:nvSpPr>
        <p:spPr>
          <a:xfrm>
            <a:off x="4766024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Can 33">
            <a:extLst>
              <a:ext uri="{FF2B5EF4-FFF2-40B4-BE49-F238E27FC236}">
                <a16:creationId xmlns:a16="http://schemas.microsoft.com/office/drawing/2014/main" id="{7754A54F-2952-4982-8589-55CFA06E596B}"/>
              </a:ext>
            </a:extLst>
          </p:cNvPr>
          <p:cNvSpPr/>
          <p:nvPr/>
        </p:nvSpPr>
        <p:spPr>
          <a:xfrm>
            <a:off x="4896332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9081473-CD11-4E4E-BA95-505DD9A2F5AC}"/>
              </a:ext>
            </a:extLst>
          </p:cNvPr>
          <p:cNvCxnSpPr/>
          <p:nvPr/>
        </p:nvCxnSpPr>
        <p:spPr>
          <a:xfrm flipV="1">
            <a:off x="3142726" y="5000197"/>
            <a:ext cx="945470" cy="10453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01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0.11119 0.30857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0" y="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5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1" grpId="0" animBg="1"/>
      <p:bldP spid="32" grpId="0" animBg="1"/>
      <p:bldP spid="44" grpId="0" animBg="1"/>
      <p:bldP spid="44" grpId="1" animBg="1"/>
      <p:bldP spid="45" grpId="0" animBg="1"/>
      <p:bldP spid="45" grpId="1" animBg="1"/>
      <p:bldP spid="53" grpId="0" animBg="1"/>
      <p:bldP spid="50" grpId="0"/>
      <p:bldP spid="55" grpId="0"/>
      <p:bldP spid="56" grpId="0"/>
      <p:bldP spid="59" grpId="0"/>
      <p:bldP spid="60" grpId="0" build="p"/>
      <p:bldP spid="62" grpId="0" uiExpand="1" build="p"/>
      <p:bldP spid="63" grpId="0" animBg="1"/>
      <p:bldP spid="24" grpId="0" animBg="1"/>
      <p:bldP spid="24" grpId="1" animBg="1"/>
      <p:bldP spid="10" grpId="0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032970C-D49E-47C6-91E3-9BDE4D11870B}"/>
              </a:ext>
            </a:extLst>
          </p:cNvPr>
          <p:cNvGrpSpPr/>
          <p:nvPr/>
        </p:nvGrpSpPr>
        <p:grpSpPr>
          <a:xfrm>
            <a:off x="2478156" y="1316462"/>
            <a:ext cx="8229600" cy="2199588"/>
            <a:chOff x="2478157" y="1382506"/>
            <a:chExt cx="8229600" cy="219958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9A62C18-093E-413E-BA30-F407A2A5C89C}"/>
                </a:ext>
              </a:extLst>
            </p:cNvPr>
            <p:cNvSpPr/>
            <p:nvPr/>
          </p:nvSpPr>
          <p:spPr>
            <a:xfrm>
              <a:off x="2478157" y="1382506"/>
              <a:ext cx="8229600" cy="2199588"/>
            </a:xfrm>
            <a:prstGeom prst="roundRect">
              <a:avLst/>
            </a:prstGeom>
            <a:solidFill>
              <a:srgbClr val="FFECAF"/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F6D84D8-E2AC-4C90-87B5-9C5B865C688A}"/>
                </a:ext>
              </a:extLst>
            </p:cNvPr>
            <p:cNvGrpSpPr/>
            <p:nvPr/>
          </p:nvGrpSpPr>
          <p:grpSpPr>
            <a:xfrm>
              <a:off x="2633967" y="1421167"/>
              <a:ext cx="837249" cy="1312215"/>
              <a:chOff x="2567706" y="1602691"/>
              <a:chExt cx="837249" cy="1312215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117B46-2951-45B4-9DB5-963EA13D4494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42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8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6292EF-4B4D-4CA5-8D7D-DFAB3B07B994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4AA7139-63C5-47BB-A405-5E3C93E3CA3B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5A41A14-17A4-45F7-ACA4-956FCC8FDF2C}"/>
                </a:ext>
              </a:extLst>
            </p:cNvPr>
            <p:cNvGrpSpPr/>
            <p:nvPr/>
          </p:nvGrpSpPr>
          <p:grpSpPr>
            <a:xfrm>
              <a:off x="4853706" y="1421167"/>
              <a:ext cx="837250" cy="1312215"/>
              <a:chOff x="2567706" y="1602691"/>
              <a:chExt cx="837250" cy="1312215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0265C56-C234-4805-81FD-3E4754774780}"/>
                  </a:ext>
                </a:extLst>
              </p:cNvPr>
              <p:cNvSpPr txBox="1"/>
              <p:nvPr/>
            </p:nvSpPr>
            <p:spPr>
              <a:xfrm>
                <a:off x="2755902" y="1602691"/>
                <a:ext cx="649054" cy="1305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56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9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C6FEDF-4EAD-4B4A-86D5-15DE5708B8FB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A19DAD6-0C95-4527-A601-AB9925063E1E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FA70FFB-74E6-4C42-8EB3-B15F8B3B9962}"/>
                </a:ext>
              </a:extLst>
            </p:cNvPr>
            <p:cNvGrpSpPr/>
            <p:nvPr/>
          </p:nvGrpSpPr>
          <p:grpSpPr>
            <a:xfrm>
              <a:off x="7073445" y="1421167"/>
              <a:ext cx="837249" cy="1312215"/>
              <a:chOff x="2567706" y="1602691"/>
              <a:chExt cx="837249" cy="1312215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088B89-B45F-449C-97F6-36B15299D052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60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5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1AACB7A-E87F-4D3D-A4DD-CD1329532BE9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B9179B9-EB76-4614-85B7-AE9A13864B4C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82FB160-1520-4F62-AF71-EB27814C6108}"/>
                </a:ext>
              </a:extLst>
            </p:cNvPr>
            <p:cNvGrpSpPr/>
            <p:nvPr/>
          </p:nvGrpSpPr>
          <p:grpSpPr>
            <a:xfrm>
              <a:off x="9293184" y="1421167"/>
              <a:ext cx="837249" cy="1312215"/>
              <a:chOff x="2567706" y="1602691"/>
              <a:chExt cx="837249" cy="1312215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3004871-ADAB-4D0A-B01B-7A703509E64B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75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  6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0C2090E-4BDA-47B4-B9AD-889FC4C7F463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D3832187-C08B-428E-8263-9ABA2EBB352A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428971" y="112718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974416" y="116019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394122" y="1074299"/>
            <a:ext cx="10134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Tính.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F372A6-1080-445D-9FE0-E8E41412EEC5}"/>
              </a:ext>
            </a:extLst>
          </p:cNvPr>
          <p:cNvSpPr txBox="1"/>
          <p:nvPr/>
        </p:nvSpPr>
        <p:spPr>
          <a:xfrm>
            <a:off x="2831296" y="2731938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34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119B56-D0C0-4349-A4B1-78FB22A64B90}"/>
              </a:ext>
            </a:extLst>
          </p:cNvPr>
          <p:cNvSpPr txBox="1"/>
          <p:nvPr/>
        </p:nvSpPr>
        <p:spPr>
          <a:xfrm>
            <a:off x="5012935" y="2731937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4</a:t>
            </a:r>
            <a:r>
              <a:rPr lang="vi-VN" sz="3200" b="1">
                <a:solidFill>
                  <a:srgbClr val="FF0000"/>
                </a:solidFill>
              </a:rPr>
              <a:t>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D67F4E-2553-40ED-A5A0-549C4746691F}"/>
              </a:ext>
            </a:extLst>
          </p:cNvPr>
          <p:cNvSpPr txBox="1"/>
          <p:nvPr/>
        </p:nvSpPr>
        <p:spPr>
          <a:xfrm>
            <a:off x="7270774" y="2731936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55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3A9A5F-1858-4E43-B9CA-2DE49C93E671}"/>
              </a:ext>
            </a:extLst>
          </p:cNvPr>
          <p:cNvSpPr txBox="1"/>
          <p:nvPr/>
        </p:nvSpPr>
        <p:spPr>
          <a:xfrm>
            <a:off x="9490513" y="2731935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69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3BAEC0A-728B-419B-A246-319DBEA0C483}"/>
              </a:ext>
            </a:extLst>
          </p:cNvPr>
          <p:cNvSpPr/>
          <p:nvPr/>
        </p:nvSpPr>
        <p:spPr>
          <a:xfrm>
            <a:off x="964574" y="3541008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F0ABB0-25E4-4BBE-93D8-144A8848751B}"/>
              </a:ext>
            </a:extLst>
          </p:cNvPr>
          <p:cNvSpPr txBox="1"/>
          <p:nvPr/>
        </p:nvSpPr>
        <p:spPr>
          <a:xfrm>
            <a:off x="1388644" y="3488000"/>
            <a:ext cx="2781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Đặt tính rồi tính.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9090579-792D-46A4-91E2-E9DBCD7176DD}"/>
              </a:ext>
            </a:extLst>
          </p:cNvPr>
          <p:cNvGrpSpPr/>
          <p:nvPr/>
        </p:nvGrpSpPr>
        <p:grpSpPr>
          <a:xfrm>
            <a:off x="1824226" y="3918823"/>
            <a:ext cx="7415673" cy="658838"/>
            <a:chOff x="1824226" y="3918823"/>
            <a:chExt cx="7415673" cy="658838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76DBC77-473A-4151-AC9F-B0B4F294C0B8}"/>
                </a:ext>
              </a:extLst>
            </p:cNvPr>
            <p:cNvSpPr/>
            <p:nvPr/>
          </p:nvSpPr>
          <p:spPr>
            <a:xfrm>
              <a:off x="1824226" y="3918826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64 – 8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FFD7E61-25D5-4713-B340-9D2E01FE5C45}"/>
                </a:ext>
              </a:extLst>
            </p:cNvPr>
            <p:cNvSpPr/>
            <p:nvPr/>
          </p:nvSpPr>
          <p:spPr>
            <a:xfrm>
              <a:off x="3901137" y="3918825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70 – 7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733D48B-AB44-46AE-B348-90A00A2844F7}"/>
                </a:ext>
              </a:extLst>
            </p:cNvPr>
            <p:cNvSpPr/>
            <p:nvPr/>
          </p:nvSpPr>
          <p:spPr>
            <a:xfrm>
              <a:off x="5978048" y="3918824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83 – 4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2E43E5D-BFE9-4AD8-91EF-2CF8A424DE14}"/>
                </a:ext>
              </a:extLst>
            </p:cNvPr>
            <p:cNvSpPr/>
            <p:nvPr/>
          </p:nvSpPr>
          <p:spPr>
            <a:xfrm>
              <a:off x="8054959" y="3918823"/>
              <a:ext cx="1184940" cy="658835"/>
            </a:xfrm>
            <a:prstGeom prst="rect">
              <a:avLst/>
            </a:prstGeom>
            <a:solidFill>
              <a:srgbClr val="AAFA6E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41 – 5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3E843FC-FEA4-4920-8794-1CECC53A473E}"/>
              </a:ext>
            </a:extLst>
          </p:cNvPr>
          <p:cNvGrpSpPr/>
          <p:nvPr/>
        </p:nvGrpSpPr>
        <p:grpSpPr>
          <a:xfrm>
            <a:off x="1923773" y="4421466"/>
            <a:ext cx="837249" cy="1312215"/>
            <a:chOff x="1933616" y="4498692"/>
            <a:chExt cx="837249" cy="131221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E65129B-7FEC-4771-B773-D3E5118FE097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64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8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4DC7A6D-6497-4FE4-B801-7754E0F6918C}"/>
                </a:ext>
              </a:extLst>
            </p:cNvPr>
            <p:cNvSpPr txBox="1"/>
            <p:nvPr/>
          </p:nvSpPr>
          <p:spPr>
            <a:xfrm>
              <a:off x="1933616" y="4966423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FD27662-6378-4712-B559-0D2EE6623139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02F537-5E9B-46DC-911D-421C03342FCC}"/>
              </a:ext>
            </a:extLst>
          </p:cNvPr>
          <p:cNvGrpSpPr/>
          <p:nvPr/>
        </p:nvGrpSpPr>
        <p:grpSpPr>
          <a:xfrm>
            <a:off x="4006614" y="4414416"/>
            <a:ext cx="837249" cy="1312215"/>
            <a:chOff x="1933616" y="4498692"/>
            <a:chExt cx="837249" cy="131221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40353F3-38CA-4884-9797-06D513575702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70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7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35A991A-FFBC-42F3-98CE-8F28E3A7C049}"/>
                </a:ext>
              </a:extLst>
            </p:cNvPr>
            <p:cNvSpPr txBox="1"/>
            <p:nvPr/>
          </p:nvSpPr>
          <p:spPr>
            <a:xfrm>
              <a:off x="1933616" y="4966423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C584229-F2D6-4872-AB0F-DC3FB94C39D3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29A6198-D524-4C61-9234-A00361B44319}"/>
              </a:ext>
            </a:extLst>
          </p:cNvPr>
          <p:cNvGrpSpPr/>
          <p:nvPr/>
        </p:nvGrpSpPr>
        <p:grpSpPr>
          <a:xfrm>
            <a:off x="6089455" y="4421466"/>
            <a:ext cx="837249" cy="1312215"/>
            <a:chOff x="1933616" y="4498692"/>
            <a:chExt cx="837249" cy="131221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3282818-12AA-478C-9B89-8B8DD0C7A5B5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83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4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C24C73D-AC53-44BB-9FAB-CD6648DFD8A9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7B6C13E-3AF8-43C7-A61E-986C274A911B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E527694-7480-44EE-AE97-C1D6990897F3}"/>
              </a:ext>
            </a:extLst>
          </p:cNvPr>
          <p:cNvGrpSpPr/>
          <p:nvPr/>
        </p:nvGrpSpPr>
        <p:grpSpPr>
          <a:xfrm>
            <a:off x="8172296" y="4414416"/>
            <a:ext cx="837249" cy="1312215"/>
            <a:chOff x="1933616" y="4498692"/>
            <a:chExt cx="837249" cy="1312215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57DFEC3-50A3-46C7-BF5A-F53F39D24C7E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41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/>
                <a:t>  5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21C8703-564D-4DB9-AA09-A54703CFFA95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3BE1E78-BF51-4A44-BC01-941E522216B9}"/>
                </a:ext>
              </a:extLst>
            </p:cNvPr>
            <p:cNvCxnSpPr/>
            <p:nvPr/>
          </p:nvCxnSpPr>
          <p:spPr>
            <a:xfrm>
              <a:off x="2024879" y="581090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1355D2EB-2B08-4837-B688-548526876E80}"/>
              </a:ext>
            </a:extLst>
          </p:cNvPr>
          <p:cNvSpPr txBox="1"/>
          <p:nvPr/>
        </p:nvSpPr>
        <p:spPr>
          <a:xfrm>
            <a:off x="2121103" y="5762558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56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F765C4E-0F2E-4917-AAE0-BA3781C943E6}"/>
              </a:ext>
            </a:extLst>
          </p:cNvPr>
          <p:cNvSpPr txBox="1"/>
          <p:nvPr/>
        </p:nvSpPr>
        <p:spPr>
          <a:xfrm>
            <a:off x="4203944" y="573168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63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5DA11E0-6AD8-4C03-A91D-0F76329DA32F}"/>
              </a:ext>
            </a:extLst>
          </p:cNvPr>
          <p:cNvSpPr txBox="1"/>
          <p:nvPr/>
        </p:nvSpPr>
        <p:spPr>
          <a:xfrm>
            <a:off x="6286785" y="5762556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79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D5B7C1E-F19F-43F4-969D-2659B2DD78FA}"/>
              </a:ext>
            </a:extLst>
          </p:cNvPr>
          <p:cNvSpPr txBox="1"/>
          <p:nvPr/>
        </p:nvSpPr>
        <p:spPr>
          <a:xfrm>
            <a:off x="8369626" y="5762557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198355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9" grpId="0"/>
      <p:bldP spid="10" grpId="0"/>
      <p:bldP spid="11" grpId="0"/>
      <p:bldP spid="12" grpId="0"/>
      <p:bldP spid="33" grpId="0" animBg="1"/>
      <p:bldP spid="34" grpId="0"/>
      <p:bldP spid="57" grpId="0"/>
      <p:bldP spid="58" grpId="0"/>
      <p:bldP spid="59" grpId="0"/>
      <p:bldP spid="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0EBC7F-FA63-F718-B0E0-079B86F87F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606288"/>
            <a:ext cx="6385890" cy="42572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3AB41F-7356-3BB2-69A9-658EC4B495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54" y="2769703"/>
            <a:ext cx="4929911" cy="23806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9E7EDA-0618-665D-2B21-0F44804F0B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38" y="1115613"/>
            <a:ext cx="8870923" cy="374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87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0B7A07-22D8-F505-45D8-D052C37A6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43" y="406442"/>
            <a:ext cx="6612835" cy="37957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EEA772-2141-F41C-50E5-58ABD230C1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478" y="2989715"/>
            <a:ext cx="3935725" cy="3429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AE5FC6-55E7-A03F-178C-F3FB6F1FAB88}"/>
              </a:ext>
            </a:extLst>
          </p:cNvPr>
          <p:cNvSpPr txBox="1"/>
          <p:nvPr/>
        </p:nvSpPr>
        <p:spPr>
          <a:xfrm>
            <a:off x="1444479" y="3786278"/>
            <a:ext cx="5473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Đền thờ Mai An Tiêm </a:t>
            </a:r>
          </a:p>
          <a:p>
            <a:pPr algn="ctr"/>
            <a:r>
              <a:rPr lang="en-US"/>
              <a:t>( xã Nga Phú - huyện Nga Sơn – Tỉnh Thanh Hóa)</a:t>
            </a:r>
          </a:p>
        </p:txBody>
      </p:sp>
    </p:spTree>
    <p:extLst>
      <p:ext uri="{BB962C8B-B14F-4D97-AF65-F5344CB8AC3E}">
        <p14:creationId xmlns:p14="http://schemas.microsoft.com/office/powerpoint/2010/main" val="104182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432</Words>
  <Application>Microsoft Office PowerPoint</Application>
  <PresentationFormat>Widescreen</PresentationFormat>
  <Paragraphs>97</Paragraphs>
  <Slides>17</Slides>
  <Notes>3</Notes>
  <HiddenSlides>0</HiddenSlides>
  <MMClips>13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#9Slide07 SVNDessert Menu Scrip</vt:lpstr>
      <vt:lpstr>Arial</vt:lpstr>
      <vt:lpstr>Calibri</vt:lpstr>
      <vt:lpstr>HP001 4 hàng</vt:lpstr>
      <vt:lpstr>Lilita One</vt:lpstr>
      <vt:lpstr>SVN-Poky's</vt:lpstr>
      <vt:lpstr>Times New Roman</vt:lpstr>
      <vt:lpstr>UTM Avo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Chọn thức uống em thích nào!</vt:lpstr>
      <vt:lpstr>Kết quả của phép tính 43 – 9 là: </vt:lpstr>
      <vt:lpstr>Số? 82 – 7 = …… </vt:lpstr>
      <vt:lpstr>Số? 88 = …… + 8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Mạnh Lê</cp:lastModifiedBy>
  <cp:revision>79</cp:revision>
  <dcterms:created xsi:type="dcterms:W3CDTF">2021-06-02T01:34:28Z</dcterms:created>
  <dcterms:modified xsi:type="dcterms:W3CDTF">2024-03-30T15:25:11Z</dcterms:modified>
</cp:coreProperties>
</file>